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4"/>
    <p:sldMasterId id="2147483775" r:id="rId15"/>
    <p:sldMasterId id="2147483787" r:id="rId16"/>
    <p:sldMasterId id="2147483790" r:id="rId17"/>
  </p:sldMasterIdLst>
  <p:notesMasterIdLst>
    <p:notesMasterId r:id="rId120"/>
  </p:notesMasterIdLst>
  <p:sldIdLst>
    <p:sldId id="484" r:id="rId18"/>
    <p:sldId id="483" r:id="rId19"/>
    <p:sldId id="512" r:id="rId20"/>
    <p:sldId id="295" r:id="rId21"/>
    <p:sldId id="296" r:id="rId22"/>
    <p:sldId id="293" r:id="rId23"/>
    <p:sldId id="297" r:id="rId24"/>
    <p:sldId id="486" r:id="rId25"/>
    <p:sldId id="300" r:id="rId26"/>
    <p:sldId id="317" r:id="rId27"/>
    <p:sldId id="318" r:id="rId28"/>
    <p:sldId id="319" r:id="rId29"/>
    <p:sldId id="488" r:id="rId30"/>
    <p:sldId id="299" r:id="rId31"/>
    <p:sldId id="489" r:id="rId32"/>
    <p:sldId id="323" r:id="rId33"/>
    <p:sldId id="362" r:id="rId34"/>
    <p:sldId id="363" r:id="rId35"/>
    <p:sldId id="324" r:id="rId36"/>
    <p:sldId id="325" r:id="rId37"/>
    <p:sldId id="326" r:id="rId38"/>
    <p:sldId id="494" r:id="rId39"/>
    <p:sldId id="328" r:id="rId40"/>
    <p:sldId id="344" r:id="rId41"/>
    <p:sldId id="338" r:id="rId42"/>
    <p:sldId id="495" r:id="rId43"/>
    <p:sldId id="353" r:id="rId44"/>
    <p:sldId id="332" r:id="rId45"/>
    <p:sldId id="354" r:id="rId46"/>
    <p:sldId id="334" r:id="rId47"/>
    <p:sldId id="357" r:id="rId48"/>
    <p:sldId id="358" r:id="rId49"/>
    <p:sldId id="345" r:id="rId50"/>
    <p:sldId id="360" r:id="rId51"/>
    <p:sldId id="496" r:id="rId52"/>
    <p:sldId id="361" r:id="rId53"/>
    <p:sldId id="498" r:id="rId54"/>
    <p:sldId id="364" r:id="rId55"/>
    <p:sldId id="365" r:id="rId56"/>
    <p:sldId id="366" r:id="rId57"/>
    <p:sldId id="367" r:id="rId58"/>
    <p:sldId id="368" r:id="rId59"/>
    <p:sldId id="335" r:id="rId60"/>
    <p:sldId id="369" r:id="rId61"/>
    <p:sldId id="337" r:id="rId62"/>
    <p:sldId id="327" r:id="rId63"/>
    <p:sldId id="370" r:id="rId64"/>
    <p:sldId id="329" r:id="rId65"/>
    <p:sldId id="330" r:id="rId66"/>
    <p:sldId id="371" r:id="rId67"/>
    <p:sldId id="331" r:id="rId68"/>
    <p:sldId id="336" r:id="rId69"/>
    <p:sldId id="333" r:id="rId70"/>
    <p:sldId id="372" r:id="rId71"/>
    <p:sldId id="499" r:id="rId72"/>
    <p:sldId id="374" r:id="rId73"/>
    <p:sldId id="375" r:id="rId74"/>
    <p:sldId id="376" r:id="rId75"/>
    <p:sldId id="500" r:id="rId76"/>
    <p:sldId id="422" r:id="rId77"/>
    <p:sldId id="425" r:id="rId78"/>
    <p:sldId id="380" r:id="rId79"/>
    <p:sldId id="427" r:id="rId80"/>
    <p:sldId id="428" r:id="rId81"/>
    <p:sldId id="429" r:id="rId82"/>
    <p:sldId id="430" r:id="rId83"/>
    <p:sldId id="431" r:id="rId84"/>
    <p:sldId id="386" r:id="rId85"/>
    <p:sldId id="501" r:id="rId86"/>
    <p:sldId id="388" r:id="rId87"/>
    <p:sldId id="389" r:id="rId88"/>
    <p:sldId id="502" r:id="rId89"/>
    <p:sldId id="439" r:id="rId90"/>
    <p:sldId id="440" r:id="rId91"/>
    <p:sldId id="393" r:id="rId92"/>
    <p:sldId id="394" r:id="rId93"/>
    <p:sldId id="395" r:id="rId94"/>
    <p:sldId id="396" r:id="rId95"/>
    <p:sldId id="397" r:id="rId96"/>
    <p:sldId id="442" r:id="rId97"/>
    <p:sldId id="503" r:id="rId98"/>
    <p:sldId id="400" r:id="rId99"/>
    <p:sldId id="401" r:id="rId100"/>
    <p:sldId id="402" r:id="rId101"/>
    <p:sldId id="403" r:id="rId102"/>
    <p:sldId id="504" r:id="rId103"/>
    <p:sldId id="405" r:id="rId104"/>
    <p:sldId id="406" r:id="rId105"/>
    <p:sldId id="509" r:id="rId106"/>
    <p:sldId id="510" r:id="rId107"/>
    <p:sldId id="409" r:id="rId108"/>
    <p:sldId id="410" r:id="rId109"/>
    <p:sldId id="411" r:id="rId110"/>
    <p:sldId id="511" r:id="rId111"/>
    <p:sldId id="413" r:id="rId112"/>
    <p:sldId id="414" r:id="rId113"/>
    <p:sldId id="415" r:id="rId114"/>
    <p:sldId id="416" r:id="rId115"/>
    <p:sldId id="417" r:id="rId116"/>
    <p:sldId id="419" r:id="rId117"/>
    <p:sldId id="418" r:id="rId118"/>
    <p:sldId id="420" r:id="rId119"/>
  </p:sldIdLst>
  <p:sldSz cx="10287000" cy="6858000" type="35mm"/>
  <p:notesSz cx="6808788" cy="9940925"/>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2"/>
    <a:srgbClr val="4CBCEB"/>
    <a:srgbClr val="7FCFF1"/>
    <a:srgbClr val="0083CA"/>
    <a:srgbClr val="007BC4"/>
    <a:srgbClr val="F7E646"/>
    <a:srgbClr val="E6E6E6"/>
    <a:srgbClr val="FFE700"/>
    <a:srgbClr val="8FBE20"/>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p:cViewPr varScale="1">
        <p:scale>
          <a:sx n="104" d="100"/>
          <a:sy n="104" d="100"/>
        </p:scale>
        <p:origin x="972" y="108"/>
      </p:cViewPr>
      <p:guideLst>
        <p:guide orient="horz" pos="2160"/>
        <p:guide pos="3240"/>
      </p:guideLst>
    </p:cSldViewPr>
  </p:slid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117" Type="http://schemas.openxmlformats.org/officeDocument/2006/relationships/slide" Target="slides/slide100.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12" Type="http://schemas.openxmlformats.org/officeDocument/2006/relationships/slide" Target="slides/slide95.xml"/><Relationship Id="rId16" Type="http://schemas.openxmlformats.org/officeDocument/2006/relationships/slideMaster" Target="slideMasters/slideMaster3.xml"/><Relationship Id="rId107" Type="http://schemas.openxmlformats.org/officeDocument/2006/relationships/slide" Target="slides/slide90.xml"/><Relationship Id="rId11" Type="http://schemas.openxmlformats.org/officeDocument/2006/relationships/customXml" Target="../customXml/item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123"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slide" Target="slides/slide73.xml"/><Relationship Id="rId95" Type="http://schemas.openxmlformats.org/officeDocument/2006/relationships/slide" Target="slides/slide78.xml"/><Relationship Id="rId19" Type="http://schemas.openxmlformats.org/officeDocument/2006/relationships/slide" Target="slides/slide2.xml"/><Relationship Id="rId14" Type="http://schemas.openxmlformats.org/officeDocument/2006/relationships/slideMaster" Target="slideMasters/slideMaster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113" Type="http://schemas.openxmlformats.org/officeDocument/2006/relationships/slide" Target="slides/slide96.xml"/><Relationship Id="rId118" Type="http://schemas.openxmlformats.org/officeDocument/2006/relationships/slide" Target="slides/slide101.xml"/><Relationship Id="rId8" Type="http://schemas.openxmlformats.org/officeDocument/2006/relationships/customXml" Target="../customXml/item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slide" Target="slides/slide81.xml"/><Relationship Id="rId12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openxmlformats.org/officeDocument/2006/relationships/slide" Target="slides/slide86.xml"/><Relationship Id="rId108" Type="http://schemas.openxmlformats.org/officeDocument/2006/relationships/slide" Target="slides/slide91.xml"/><Relationship Id="rId116" Type="http://schemas.openxmlformats.org/officeDocument/2006/relationships/slide" Target="slides/slide99.xml"/><Relationship Id="rId124" Type="http://schemas.openxmlformats.org/officeDocument/2006/relationships/tableStyles" Target="tableStyle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11"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slide" Target="slides/slide89.xml"/><Relationship Id="rId114" Type="http://schemas.openxmlformats.org/officeDocument/2006/relationships/slide" Target="slides/slide97.xml"/><Relationship Id="rId119" Type="http://schemas.openxmlformats.org/officeDocument/2006/relationships/slide" Target="slides/slide102.xml"/><Relationship Id="rId10" Type="http://schemas.openxmlformats.org/officeDocument/2006/relationships/customXml" Target="../customXml/item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12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120" Type="http://schemas.openxmlformats.org/officeDocument/2006/relationships/notesMaster" Target="notesMasters/notesMaster1.xml"/><Relationship Id="rId7" Type="http://schemas.openxmlformats.org/officeDocument/2006/relationships/customXml" Target="../customXml/item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customXml" Target="../customXml/item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slide" Target="slides/slide93.xml"/><Relationship Id="rId115" Type="http://schemas.openxmlformats.org/officeDocument/2006/relationships/slide" Target="slides/slide9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038" y="0"/>
            <a:ext cx="2951162" cy="496888"/>
          </a:xfrm>
          <a:prstGeom prst="rect">
            <a:avLst/>
          </a:prstGeom>
        </p:spPr>
        <p:txBody>
          <a:bodyPr vert="horz" lIns="91440" tIns="45720" rIns="91440" bIns="45720" rtlCol="0"/>
          <a:lstStyle>
            <a:lvl1pPr algn="r">
              <a:defRPr sz="1200"/>
            </a:lvl1pPr>
          </a:lstStyle>
          <a:p>
            <a:fld id="{FEDC142D-4652-4010-A738-31F642784F92}" type="datetimeFigureOut">
              <a:rPr lang="en-US" smtClean="0"/>
              <a:t>9/11/2019</a:t>
            </a:fld>
            <a:endParaRPr lang="en-US"/>
          </a:p>
        </p:txBody>
      </p:sp>
      <p:sp>
        <p:nvSpPr>
          <p:cNvPr id="4" name="Slide Image Placeholder 3"/>
          <p:cNvSpPr>
            <a:spLocks noGrp="1" noRot="1" noChangeAspect="1"/>
          </p:cNvSpPr>
          <p:nvPr>
            <p:ph type="sldImg" idx="2"/>
          </p:nvPr>
        </p:nvSpPr>
        <p:spPr>
          <a:xfrm>
            <a:off x="609600" y="746125"/>
            <a:ext cx="55895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21225"/>
            <a:ext cx="5446712" cy="44735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450"/>
            <a:ext cx="2951163"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038" y="9442450"/>
            <a:ext cx="2951162" cy="496888"/>
          </a:xfrm>
          <a:prstGeom prst="rect">
            <a:avLst/>
          </a:prstGeom>
        </p:spPr>
        <p:txBody>
          <a:bodyPr vert="horz" lIns="91440" tIns="45720" rIns="91440" bIns="45720" rtlCol="0" anchor="b"/>
          <a:lstStyle>
            <a:lvl1pPr algn="r">
              <a:defRPr sz="1200"/>
            </a:lvl1pPr>
          </a:lstStyle>
          <a:p>
            <a:fld id="{2B705FE2-EDE9-49F5-A20A-547CEF403024}" type="slidenum">
              <a:rPr lang="en-US" smtClean="0"/>
              <a:t>‹#›</a:t>
            </a:fld>
            <a:endParaRPr lang="en-US"/>
          </a:p>
        </p:txBody>
      </p:sp>
    </p:spTree>
    <p:extLst>
      <p:ext uri="{BB962C8B-B14F-4D97-AF65-F5344CB8AC3E}">
        <p14:creationId xmlns:p14="http://schemas.microsoft.com/office/powerpoint/2010/main" val="378688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705FE2-EDE9-49F5-A20A-547CEF40302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8281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705FE2-EDE9-49F5-A20A-547CEF40302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113248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a:prstGeom prst="rect">
            <a:avLst/>
          </a:prstGeom>
        </p:spPr>
        <p:txBody>
          <a:bodyPr/>
          <a:lstStyle>
            <a:lvl1pPr>
              <a:defRPr>
                <a:solidFill>
                  <a:schemeClr val="accent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43050" y="3886200"/>
            <a:ext cx="72009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514350" y="6245225"/>
            <a:ext cx="2400300" cy="476250"/>
          </a:xfrm>
          <a:prstGeom prst="rect">
            <a:avLst/>
          </a:prstGeom>
        </p:spPr>
        <p:txBody>
          <a:bodyPr/>
          <a:lstStyle>
            <a:lvl1pPr>
              <a:defRPr>
                <a:latin typeface="Arial" charset="0"/>
                <a:ea typeface="+mn-ea"/>
              </a:defRPr>
            </a:lvl1pPr>
          </a:lstStyle>
          <a:p>
            <a:pPr>
              <a:defRPr/>
            </a:pPr>
            <a:endParaRPr lang="en-US"/>
          </a:p>
        </p:txBody>
      </p:sp>
      <p:sp>
        <p:nvSpPr>
          <p:cNvPr id="5" name="Rectangle 5"/>
          <p:cNvSpPr>
            <a:spLocks noGrp="1" noChangeArrowheads="1"/>
          </p:cNvSpPr>
          <p:nvPr>
            <p:ph type="ftr" sz="quarter" idx="11"/>
          </p:nvPr>
        </p:nvSpPr>
        <p:spPr>
          <a:xfrm>
            <a:off x="3514725" y="6245225"/>
            <a:ext cx="3257550" cy="476250"/>
          </a:xfrm>
          <a:prstGeom prst="rect">
            <a:avLst/>
          </a:prstGeom>
        </p:spPr>
        <p:txBody>
          <a:bodyPr/>
          <a:lstStyle>
            <a:lvl1pPr>
              <a:defRPr>
                <a:latin typeface="Arial" charset="0"/>
                <a:ea typeface="+mn-ea"/>
              </a:defRPr>
            </a:lvl1pPr>
          </a:lstStyle>
          <a:p>
            <a:pPr>
              <a:defRPr/>
            </a:pPr>
            <a:endParaRPr lang="en-US"/>
          </a:p>
        </p:txBody>
      </p:sp>
    </p:spTree>
    <p:extLst>
      <p:ext uri="{BB962C8B-B14F-4D97-AF65-F5344CB8AC3E}">
        <p14:creationId xmlns:p14="http://schemas.microsoft.com/office/powerpoint/2010/main" val="96198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373315" y="987427"/>
            <a:ext cx="52077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ED6386-CA80-45D6-884C-7E9198E3BC84}" type="datetimeFigureOut">
              <a:rPr lang="en-CH" smtClean="0"/>
              <a:t>11/09/2019</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9F26D849-556F-4637-980E-C20FE030C6D9}" type="slidenum">
              <a:rPr lang="en-CH" smtClean="0"/>
              <a:t>‹#›</a:t>
            </a:fld>
            <a:endParaRPr lang="en-CH"/>
          </a:p>
        </p:txBody>
      </p:sp>
    </p:spTree>
    <p:extLst>
      <p:ext uri="{BB962C8B-B14F-4D97-AF65-F5344CB8AC3E}">
        <p14:creationId xmlns:p14="http://schemas.microsoft.com/office/powerpoint/2010/main" val="2702848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73315" y="987427"/>
            <a:ext cx="520779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ED6386-CA80-45D6-884C-7E9198E3BC84}" type="datetimeFigureOut">
              <a:rPr lang="en-CH" smtClean="0"/>
              <a:t>11/09/2019</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9F26D849-556F-4637-980E-C20FE030C6D9}" type="slidenum">
              <a:rPr lang="en-CH" smtClean="0"/>
              <a:t>‹#›</a:t>
            </a:fld>
            <a:endParaRPr lang="en-CH"/>
          </a:p>
        </p:txBody>
      </p:sp>
    </p:spTree>
    <p:extLst>
      <p:ext uri="{BB962C8B-B14F-4D97-AF65-F5344CB8AC3E}">
        <p14:creationId xmlns:p14="http://schemas.microsoft.com/office/powerpoint/2010/main" val="2087924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D6386-CA80-45D6-884C-7E9198E3BC84}" type="datetimeFigureOut">
              <a:rPr lang="en-CH" smtClean="0"/>
              <a:t>11/09/2019</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9F26D849-556F-4637-980E-C20FE030C6D9}" type="slidenum">
              <a:rPr lang="en-CH" smtClean="0"/>
              <a:t>‹#›</a:t>
            </a:fld>
            <a:endParaRPr lang="en-CH"/>
          </a:p>
        </p:txBody>
      </p:sp>
    </p:spTree>
    <p:extLst>
      <p:ext uri="{BB962C8B-B14F-4D97-AF65-F5344CB8AC3E}">
        <p14:creationId xmlns:p14="http://schemas.microsoft.com/office/powerpoint/2010/main" val="2708385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365125"/>
            <a:ext cx="2218134"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7232" y="365125"/>
            <a:ext cx="652581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D6386-CA80-45D6-884C-7E9198E3BC84}" type="datetimeFigureOut">
              <a:rPr lang="en-CH" smtClean="0"/>
              <a:t>11/09/2019</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9F26D849-556F-4637-980E-C20FE030C6D9}" type="slidenum">
              <a:rPr lang="en-CH" smtClean="0"/>
              <a:t>‹#›</a:t>
            </a:fld>
            <a:endParaRPr lang="en-CH"/>
          </a:p>
        </p:txBody>
      </p:sp>
    </p:spTree>
    <p:extLst>
      <p:ext uri="{BB962C8B-B14F-4D97-AF65-F5344CB8AC3E}">
        <p14:creationId xmlns:p14="http://schemas.microsoft.com/office/powerpoint/2010/main" val="124920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a:prstGeom prst="rect">
            <a:avLst/>
          </a:prstGeom>
        </p:spPr>
        <p:txBody>
          <a:bodyPr/>
          <a:lstStyle>
            <a:lvl1pPr>
              <a:defRPr>
                <a:solidFill>
                  <a:schemeClr val="accent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43050" y="3886200"/>
            <a:ext cx="72009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514350" y="6245225"/>
            <a:ext cx="2400300" cy="476250"/>
          </a:xfrm>
          <a:prstGeom prst="rect">
            <a:avLst/>
          </a:prstGeom>
        </p:spPr>
        <p:txBody>
          <a:bodyPr/>
          <a:lstStyle>
            <a:lvl1pPr>
              <a:defRPr>
                <a:latin typeface="Arial" charset="0"/>
                <a:ea typeface="+mn-ea"/>
              </a:defRPr>
            </a:lvl1pPr>
          </a:lstStyle>
          <a:p>
            <a:pPr>
              <a:defRPr/>
            </a:pPr>
            <a:endParaRPr lang="en-US"/>
          </a:p>
        </p:txBody>
      </p:sp>
      <p:sp>
        <p:nvSpPr>
          <p:cNvPr id="5" name="Rectangle 5"/>
          <p:cNvSpPr>
            <a:spLocks noGrp="1" noChangeArrowheads="1"/>
          </p:cNvSpPr>
          <p:nvPr>
            <p:ph type="ftr" sz="quarter" idx="11"/>
          </p:nvPr>
        </p:nvSpPr>
        <p:spPr>
          <a:xfrm>
            <a:off x="3514725" y="6245225"/>
            <a:ext cx="3257550" cy="476250"/>
          </a:xfrm>
          <a:prstGeom prst="rect">
            <a:avLst/>
          </a:prstGeom>
        </p:spPr>
        <p:txBody>
          <a:bodyPr/>
          <a:lstStyle>
            <a:lvl1pPr>
              <a:defRPr>
                <a:latin typeface="Arial" charset="0"/>
                <a:ea typeface="+mn-ea"/>
              </a:defRPr>
            </a:lvl1pPr>
          </a:lstStyle>
          <a:p>
            <a:pPr>
              <a:defRPr/>
            </a:pPr>
            <a:endParaRPr lang="en-US"/>
          </a:p>
        </p:txBody>
      </p:sp>
    </p:spTree>
    <p:extLst>
      <p:ext uri="{BB962C8B-B14F-4D97-AF65-F5344CB8AC3E}">
        <p14:creationId xmlns:p14="http://schemas.microsoft.com/office/powerpoint/2010/main" val="4258566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14350" y="6245225"/>
            <a:ext cx="2400300" cy="476250"/>
          </a:xfrm>
          <a:prstGeom prst="rect">
            <a:avLst/>
          </a:prstGeom>
        </p:spPr>
        <p:txBody>
          <a:bodyPr/>
          <a:lstStyle>
            <a:lvl1pPr>
              <a:defRPr>
                <a:latin typeface="Arial" charset="0"/>
                <a:ea typeface="+mn-ea"/>
              </a:defRPr>
            </a:lvl1pPr>
          </a:lstStyle>
          <a:p>
            <a:pPr>
              <a:defRPr/>
            </a:pPr>
            <a:endParaRPr lang="en-US"/>
          </a:p>
        </p:txBody>
      </p:sp>
      <p:sp>
        <p:nvSpPr>
          <p:cNvPr id="3" name="Rectangle 5"/>
          <p:cNvSpPr>
            <a:spLocks noGrp="1" noChangeArrowheads="1"/>
          </p:cNvSpPr>
          <p:nvPr>
            <p:ph type="ftr" sz="quarter" idx="11"/>
          </p:nvPr>
        </p:nvSpPr>
        <p:spPr>
          <a:xfrm>
            <a:off x="3514725" y="6245225"/>
            <a:ext cx="3257550" cy="476250"/>
          </a:xfrm>
          <a:prstGeom prst="rect">
            <a:avLst/>
          </a:prstGeom>
        </p:spPr>
        <p:txBody>
          <a:bodyPr/>
          <a:lstStyle>
            <a:lvl1pPr>
              <a:defRPr>
                <a:latin typeface="Arial" charset="0"/>
                <a:ea typeface="+mn-ea"/>
              </a:defRPr>
            </a:lvl1pPr>
          </a:lstStyle>
          <a:p>
            <a:pPr>
              <a:defRPr/>
            </a:pPr>
            <a:endParaRPr lang="en-US"/>
          </a:p>
        </p:txBody>
      </p:sp>
    </p:spTree>
    <p:extLst>
      <p:ext uri="{BB962C8B-B14F-4D97-AF65-F5344CB8AC3E}">
        <p14:creationId xmlns:p14="http://schemas.microsoft.com/office/powerpoint/2010/main" val="3806609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a:prstGeom prst="rect">
            <a:avLst/>
          </a:prstGeom>
        </p:spPr>
        <p:txBody>
          <a:bodyPr/>
          <a:lstStyle>
            <a:lvl1pPr>
              <a:defRPr>
                <a:solidFill>
                  <a:schemeClr val="accent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43050" y="3886200"/>
            <a:ext cx="72009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514350" y="6245225"/>
            <a:ext cx="2400300" cy="476250"/>
          </a:xfrm>
          <a:prstGeom prst="rect">
            <a:avLst/>
          </a:prstGeom>
        </p:spPr>
        <p:txBody>
          <a:bodyPr/>
          <a:lstStyle>
            <a:lvl1pPr>
              <a:defRPr>
                <a:latin typeface="Arial" charset="0"/>
                <a:ea typeface="+mn-ea"/>
              </a:defRPr>
            </a:lvl1pPr>
          </a:lstStyle>
          <a:p>
            <a:pPr>
              <a:defRPr/>
            </a:pPr>
            <a:endParaRPr lang="en-US"/>
          </a:p>
        </p:txBody>
      </p:sp>
      <p:sp>
        <p:nvSpPr>
          <p:cNvPr id="5" name="Rectangle 5"/>
          <p:cNvSpPr>
            <a:spLocks noGrp="1" noChangeArrowheads="1"/>
          </p:cNvSpPr>
          <p:nvPr>
            <p:ph type="ftr" sz="quarter" idx="11"/>
          </p:nvPr>
        </p:nvSpPr>
        <p:spPr>
          <a:xfrm>
            <a:off x="3514725" y="6245225"/>
            <a:ext cx="3257550" cy="476250"/>
          </a:xfrm>
          <a:prstGeom prst="rect">
            <a:avLst/>
          </a:prstGeom>
        </p:spPr>
        <p:txBody>
          <a:bodyPr/>
          <a:lstStyle>
            <a:lvl1pPr>
              <a:defRPr>
                <a:latin typeface="Arial" charset="0"/>
                <a:ea typeface="+mn-ea"/>
              </a:defRPr>
            </a:lvl1pPr>
          </a:lstStyle>
          <a:p>
            <a:pPr>
              <a:defRPr/>
            </a:pPr>
            <a:endParaRPr lang="en-US"/>
          </a:p>
        </p:txBody>
      </p:sp>
    </p:spTree>
    <p:extLst>
      <p:ext uri="{BB962C8B-B14F-4D97-AF65-F5344CB8AC3E}">
        <p14:creationId xmlns:p14="http://schemas.microsoft.com/office/powerpoint/2010/main" val="2486002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14350" y="6245225"/>
            <a:ext cx="2400300" cy="476250"/>
          </a:xfrm>
          <a:prstGeom prst="rect">
            <a:avLst/>
          </a:prstGeom>
        </p:spPr>
        <p:txBody>
          <a:bodyPr/>
          <a:lstStyle>
            <a:lvl1pPr>
              <a:defRPr>
                <a:latin typeface="Arial" charset="0"/>
                <a:ea typeface="+mn-ea"/>
              </a:defRPr>
            </a:lvl1pPr>
          </a:lstStyle>
          <a:p>
            <a:pPr>
              <a:defRPr/>
            </a:pPr>
            <a:endParaRPr lang="en-US"/>
          </a:p>
        </p:txBody>
      </p:sp>
      <p:sp>
        <p:nvSpPr>
          <p:cNvPr id="3" name="Rectangle 5"/>
          <p:cNvSpPr>
            <a:spLocks noGrp="1" noChangeArrowheads="1"/>
          </p:cNvSpPr>
          <p:nvPr>
            <p:ph type="ftr" sz="quarter" idx="11"/>
          </p:nvPr>
        </p:nvSpPr>
        <p:spPr>
          <a:xfrm>
            <a:off x="3514725" y="6245225"/>
            <a:ext cx="3257550" cy="476250"/>
          </a:xfrm>
          <a:prstGeom prst="rect">
            <a:avLst/>
          </a:prstGeom>
        </p:spPr>
        <p:txBody>
          <a:bodyPr/>
          <a:lstStyle>
            <a:lvl1pPr>
              <a:defRPr>
                <a:latin typeface="Arial" charset="0"/>
                <a:ea typeface="+mn-ea"/>
              </a:defRPr>
            </a:lvl1pPr>
          </a:lstStyle>
          <a:p>
            <a:pPr>
              <a:defRPr/>
            </a:pPr>
            <a:endParaRPr lang="en-US"/>
          </a:p>
        </p:txBody>
      </p:sp>
    </p:spTree>
    <p:extLst>
      <p:ext uri="{BB962C8B-B14F-4D97-AF65-F5344CB8AC3E}">
        <p14:creationId xmlns:p14="http://schemas.microsoft.com/office/powerpoint/2010/main" val="3152348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14350" y="6245225"/>
            <a:ext cx="2400300" cy="476250"/>
          </a:xfrm>
          <a:prstGeom prst="rect">
            <a:avLst/>
          </a:prstGeom>
        </p:spPr>
        <p:txBody>
          <a:bodyPr/>
          <a:lstStyle>
            <a:lvl1pPr>
              <a:defRPr>
                <a:latin typeface="Arial" charset="0"/>
                <a:ea typeface="+mn-ea"/>
              </a:defRPr>
            </a:lvl1pPr>
          </a:lstStyle>
          <a:p>
            <a:pPr>
              <a:defRPr/>
            </a:pPr>
            <a:endParaRPr lang="en-US"/>
          </a:p>
        </p:txBody>
      </p:sp>
      <p:sp>
        <p:nvSpPr>
          <p:cNvPr id="3" name="Rectangle 5"/>
          <p:cNvSpPr>
            <a:spLocks noGrp="1" noChangeArrowheads="1"/>
          </p:cNvSpPr>
          <p:nvPr>
            <p:ph type="ftr" sz="quarter" idx="11"/>
          </p:nvPr>
        </p:nvSpPr>
        <p:spPr>
          <a:xfrm>
            <a:off x="3514725" y="6245225"/>
            <a:ext cx="3257550" cy="476250"/>
          </a:xfrm>
          <a:prstGeom prst="rect">
            <a:avLst/>
          </a:prstGeom>
        </p:spPr>
        <p:txBody>
          <a:bodyPr/>
          <a:lstStyle>
            <a:lvl1pPr>
              <a:defRPr>
                <a:latin typeface="Arial" charset="0"/>
                <a:ea typeface="+mn-ea"/>
              </a:defRPr>
            </a:lvl1pPr>
          </a:lstStyle>
          <a:p>
            <a:pPr>
              <a:defRPr/>
            </a:pPr>
            <a:endParaRPr lang="en-US"/>
          </a:p>
        </p:txBody>
      </p:sp>
    </p:spTree>
    <p:extLst>
      <p:ext uri="{BB962C8B-B14F-4D97-AF65-F5344CB8AC3E}">
        <p14:creationId xmlns:p14="http://schemas.microsoft.com/office/powerpoint/2010/main" val="254481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122363"/>
            <a:ext cx="874395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85875" y="3602038"/>
            <a:ext cx="77152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ED6386-CA80-45D6-884C-7E9198E3BC84}" type="datetimeFigureOut">
              <a:rPr lang="en-CH" smtClean="0"/>
              <a:t>11/09/2019</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9F26D849-556F-4637-980E-C20FE030C6D9}" type="slidenum">
              <a:rPr lang="en-CH" smtClean="0"/>
              <a:t>‹#›</a:t>
            </a:fld>
            <a:endParaRPr lang="en-CH"/>
          </a:p>
        </p:txBody>
      </p:sp>
    </p:spTree>
    <p:extLst>
      <p:ext uri="{BB962C8B-B14F-4D97-AF65-F5344CB8AC3E}">
        <p14:creationId xmlns:p14="http://schemas.microsoft.com/office/powerpoint/2010/main" val="51875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D6386-CA80-45D6-884C-7E9198E3BC84}" type="datetimeFigureOut">
              <a:rPr lang="en-CH" smtClean="0"/>
              <a:t>11/09/2019</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9F26D849-556F-4637-980E-C20FE030C6D9}" type="slidenum">
              <a:rPr lang="en-CH" smtClean="0"/>
              <a:t>‹#›</a:t>
            </a:fld>
            <a:endParaRPr lang="en-CH"/>
          </a:p>
        </p:txBody>
      </p:sp>
    </p:spTree>
    <p:extLst>
      <p:ext uri="{BB962C8B-B14F-4D97-AF65-F5344CB8AC3E}">
        <p14:creationId xmlns:p14="http://schemas.microsoft.com/office/powerpoint/2010/main" val="355718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1709740"/>
            <a:ext cx="8872538"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701874" y="4589465"/>
            <a:ext cx="887253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D6386-CA80-45D6-884C-7E9198E3BC84}" type="datetimeFigureOut">
              <a:rPr lang="en-CH" smtClean="0"/>
              <a:t>11/09/2019</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9F26D849-556F-4637-980E-C20FE030C6D9}" type="slidenum">
              <a:rPr lang="en-CH" smtClean="0"/>
              <a:t>‹#›</a:t>
            </a:fld>
            <a:endParaRPr lang="en-CH"/>
          </a:p>
        </p:txBody>
      </p:sp>
    </p:spTree>
    <p:extLst>
      <p:ext uri="{BB962C8B-B14F-4D97-AF65-F5344CB8AC3E}">
        <p14:creationId xmlns:p14="http://schemas.microsoft.com/office/powerpoint/2010/main" val="172709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7231" y="1825625"/>
            <a:ext cx="43719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07794" y="1825625"/>
            <a:ext cx="43719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ED6386-CA80-45D6-884C-7E9198E3BC84}" type="datetimeFigureOut">
              <a:rPr lang="en-CH" smtClean="0"/>
              <a:t>11/09/2019</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9F26D849-556F-4637-980E-C20FE030C6D9}" type="slidenum">
              <a:rPr lang="en-CH" smtClean="0"/>
              <a:t>‹#›</a:t>
            </a:fld>
            <a:endParaRPr lang="en-CH"/>
          </a:p>
        </p:txBody>
      </p:sp>
    </p:spTree>
    <p:extLst>
      <p:ext uri="{BB962C8B-B14F-4D97-AF65-F5344CB8AC3E}">
        <p14:creationId xmlns:p14="http://schemas.microsoft.com/office/powerpoint/2010/main" val="53337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7"/>
            <a:ext cx="8872538"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8572" y="1681163"/>
            <a:ext cx="43518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8572" y="2505075"/>
            <a:ext cx="435188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07794" y="1681163"/>
            <a:ext cx="43733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07794" y="2505075"/>
            <a:ext cx="437331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D6386-CA80-45D6-884C-7E9198E3BC84}" type="datetimeFigureOut">
              <a:rPr lang="en-CH" smtClean="0"/>
              <a:t>11/09/2019</a:t>
            </a:fld>
            <a:endParaRPr lang="en-CH"/>
          </a:p>
        </p:txBody>
      </p:sp>
      <p:sp>
        <p:nvSpPr>
          <p:cNvPr id="8" name="Footer Placeholder 7"/>
          <p:cNvSpPr>
            <a:spLocks noGrp="1"/>
          </p:cNvSpPr>
          <p:nvPr>
            <p:ph type="ftr" sz="quarter" idx="11"/>
          </p:nvPr>
        </p:nvSpPr>
        <p:spPr/>
        <p:txBody>
          <a:bodyPr/>
          <a:lstStyle/>
          <a:p>
            <a:endParaRPr lang="en-CH"/>
          </a:p>
        </p:txBody>
      </p:sp>
      <p:sp>
        <p:nvSpPr>
          <p:cNvPr id="9" name="Slide Number Placeholder 8"/>
          <p:cNvSpPr>
            <a:spLocks noGrp="1"/>
          </p:cNvSpPr>
          <p:nvPr>
            <p:ph type="sldNum" sz="quarter" idx="12"/>
          </p:nvPr>
        </p:nvSpPr>
        <p:spPr/>
        <p:txBody>
          <a:bodyPr/>
          <a:lstStyle/>
          <a:p>
            <a:fld id="{9F26D849-556F-4637-980E-C20FE030C6D9}" type="slidenum">
              <a:rPr lang="en-CH" smtClean="0"/>
              <a:t>‹#›</a:t>
            </a:fld>
            <a:endParaRPr lang="en-CH"/>
          </a:p>
        </p:txBody>
      </p:sp>
    </p:spTree>
    <p:extLst>
      <p:ext uri="{BB962C8B-B14F-4D97-AF65-F5344CB8AC3E}">
        <p14:creationId xmlns:p14="http://schemas.microsoft.com/office/powerpoint/2010/main" val="79555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ED6386-CA80-45D6-884C-7E9198E3BC84}" type="datetimeFigureOut">
              <a:rPr lang="en-CH" smtClean="0"/>
              <a:t>11/09/2019</a:t>
            </a:fld>
            <a:endParaRPr lang="en-CH"/>
          </a:p>
        </p:txBody>
      </p:sp>
      <p:sp>
        <p:nvSpPr>
          <p:cNvPr id="4" name="Footer Placeholder 3"/>
          <p:cNvSpPr>
            <a:spLocks noGrp="1"/>
          </p:cNvSpPr>
          <p:nvPr>
            <p:ph type="ftr" sz="quarter" idx="11"/>
          </p:nvPr>
        </p:nvSpPr>
        <p:spPr/>
        <p:txBody>
          <a:bodyPr/>
          <a:lstStyle/>
          <a:p>
            <a:endParaRPr lang="en-CH"/>
          </a:p>
        </p:txBody>
      </p:sp>
      <p:sp>
        <p:nvSpPr>
          <p:cNvPr id="5" name="Slide Number Placeholder 4"/>
          <p:cNvSpPr>
            <a:spLocks noGrp="1"/>
          </p:cNvSpPr>
          <p:nvPr>
            <p:ph type="sldNum" sz="quarter" idx="12"/>
          </p:nvPr>
        </p:nvSpPr>
        <p:spPr/>
        <p:txBody>
          <a:bodyPr/>
          <a:lstStyle/>
          <a:p>
            <a:fld id="{9F26D849-556F-4637-980E-C20FE030C6D9}" type="slidenum">
              <a:rPr lang="en-CH" smtClean="0"/>
              <a:t>‹#›</a:t>
            </a:fld>
            <a:endParaRPr lang="en-CH"/>
          </a:p>
        </p:txBody>
      </p:sp>
    </p:spTree>
    <p:extLst>
      <p:ext uri="{BB962C8B-B14F-4D97-AF65-F5344CB8AC3E}">
        <p14:creationId xmlns:p14="http://schemas.microsoft.com/office/powerpoint/2010/main" val="84644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D6386-CA80-45D6-884C-7E9198E3BC84}" type="datetimeFigureOut">
              <a:rPr lang="en-CH" smtClean="0"/>
              <a:t>11/09/2019</a:t>
            </a:fld>
            <a:endParaRPr lang="en-CH"/>
          </a:p>
        </p:txBody>
      </p:sp>
      <p:sp>
        <p:nvSpPr>
          <p:cNvPr id="3" name="Footer Placeholder 2"/>
          <p:cNvSpPr>
            <a:spLocks noGrp="1"/>
          </p:cNvSpPr>
          <p:nvPr>
            <p:ph type="ftr" sz="quarter" idx="11"/>
          </p:nvPr>
        </p:nvSpPr>
        <p:spPr/>
        <p:txBody>
          <a:bodyPr/>
          <a:lstStyle/>
          <a:p>
            <a:endParaRPr lang="en-CH"/>
          </a:p>
        </p:txBody>
      </p:sp>
      <p:sp>
        <p:nvSpPr>
          <p:cNvPr id="4" name="Slide Number Placeholder 3"/>
          <p:cNvSpPr>
            <a:spLocks noGrp="1"/>
          </p:cNvSpPr>
          <p:nvPr>
            <p:ph type="sldNum" sz="quarter" idx="12"/>
          </p:nvPr>
        </p:nvSpPr>
        <p:spPr/>
        <p:txBody>
          <a:bodyPr/>
          <a:lstStyle/>
          <a:p>
            <a:fld id="{9F26D849-556F-4637-980E-C20FE030C6D9}" type="slidenum">
              <a:rPr lang="en-CH" smtClean="0"/>
              <a:t>‹#›</a:t>
            </a:fld>
            <a:endParaRPr lang="en-CH"/>
          </a:p>
        </p:txBody>
      </p:sp>
    </p:spTree>
    <p:extLst>
      <p:ext uri="{BB962C8B-B14F-4D97-AF65-F5344CB8AC3E}">
        <p14:creationId xmlns:p14="http://schemas.microsoft.com/office/powerpoint/2010/main" val="165063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39038" y="6165850"/>
            <a:ext cx="19415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94461C4-0F97-41D1-B017-7D921BA3AA83}"/>
              </a:ext>
            </a:extLst>
          </p:cNvPr>
          <p:cNvSpPr/>
          <p:nvPr userDrawn="1"/>
        </p:nvSpPr>
        <p:spPr>
          <a:xfrm>
            <a:off x="0" y="0"/>
            <a:ext cx="10288800" cy="1080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Lst>
  <p:txStyles>
    <p:titleStyle>
      <a:lvl1pPr algn="ctr" rtl="0" eaLnBrk="0" fontAlgn="base" hangingPunct="0">
        <a:spcBef>
          <a:spcPct val="0"/>
        </a:spcBef>
        <a:spcAft>
          <a:spcPct val="0"/>
        </a:spcAft>
        <a:defRPr sz="4400">
          <a:solidFill>
            <a:schemeClr val="tx2"/>
          </a:solidFill>
          <a:latin typeface="+mj-lt"/>
          <a:ea typeface="ＭＳ Ｐゴシック" pitchFamily="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365127"/>
            <a:ext cx="887253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7231" y="6356352"/>
            <a:ext cx="23145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D6386-CA80-45D6-884C-7E9198E3BC84}" type="datetimeFigureOut">
              <a:rPr lang="en-CH" smtClean="0"/>
              <a:t>11/09/2019</a:t>
            </a:fld>
            <a:endParaRPr lang="en-CH"/>
          </a:p>
        </p:txBody>
      </p:sp>
      <p:sp>
        <p:nvSpPr>
          <p:cNvPr id="5" name="Footer Placeholder 4"/>
          <p:cNvSpPr>
            <a:spLocks noGrp="1"/>
          </p:cNvSpPr>
          <p:nvPr>
            <p:ph type="ftr" sz="quarter" idx="3"/>
          </p:nvPr>
        </p:nvSpPr>
        <p:spPr>
          <a:xfrm>
            <a:off x="3407569" y="6356352"/>
            <a:ext cx="34718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p:cNvSpPr>
            <a:spLocks noGrp="1"/>
          </p:cNvSpPr>
          <p:nvPr>
            <p:ph type="sldNum" sz="quarter" idx="4"/>
          </p:nvPr>
        </p:nvSpPr>
        <p:spPr>
          <a:xfrm>
            <a:off x="7265194" y="6356352"/>
            <a:ext cx="23145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6D849-556F-4637-980E-C20FE030C6D9}" type="slidenum">
              <a:rPr lang="en-CH" smtClean="0"/>
              <a:t>‹#›</a:t>
            </a:fld>
            <a:endParaRPr lang="en-CH"/>
          </a:p>
        </p:txBody>
      </p:sp>
    </p:spTree>
    <p:extLst>
      <p:ext uri="{BB962C8B-B14F-4D97-AF65-F5344CB8AC3E}">
        <p14:creationId xmlns:p14="http://schemas.microsoft.com/office/powerpoint/2010/main" val="205140368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94AFEE-672C-4602-BAEE-DECFDBD4BE18}"/>
              </a:ext>
            </a:extLst>
          </p:cNvPr>
          <p:cNvSpPr/>
          <p:nvPr userDrawn="1"/>
        </p:nvSpPr>
        <p:spPr>
          <a:xfrm>
            <a:off x="0" y="0"/>
            <a:ext cx="10288800" cy="1080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5700308"/>
      </p:ext>
    </p:extLst>
  </p:cSld>
  <p:clrMap bg1="lt1" tx1="dk1" bg2="lt2" tx2="dk2" accent1="accent1" accent2="accent2" accent3="accent3" accent4="accent4" accent5="accent5" accent6="accent6" hlink="hlink" folHlink="folHlink"/>
  <p:sldLayoutIdLst>
    <p:sldLayoutId id="2147483788" r:id="rId1"/>
    <p:sldLayoutId id="2147483789" r:id="rId2"/>
  </p:sldLayoutIdLst>
  <p:txStyles>
    <p:titleStyle>
      <a:lvl1pPr algn="ctr" rtl="0" eaLnBrk="0" fontAlgn="base" hangingPunct="0">
        <a:spcBef>
          <a:spcPct val="0"/>
        </a:spcBef>
        <a:spcAft>
          <a:spcPct val="0"/>
        </a:spcAft>
        <a:defRPr sz="4400">
          <a:solidFill>
            <a:schemeClr val="tx2"/>
          </a:solidFill>
          <a:latin typeface="+mj-lt"/>
          <a:ea typeface="ＭＳ Ｐゴシック" pitchFamily="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9F03236F-73E6-4BCC-972D-2633DC99859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39038" y="6165850"/>
            <a:ext cx="19415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813551"/>
      </p:ext>
    </p:extLst>
  </p:cSld>
  <p:clrMap bg1="lt1" tx1="dk1" bg2="lt2" tx2="dk2" accent1="accent1" accent2="accent2" accent3="accent3" accent4="accent4" accent5="accent5" accent6="accent6" hlink="hlink" folHlink="folHlink"/>
  <p:sldLayoutIdLst>
    <p:sldLayoutId id="2147483791" r:id="rId1"/>
    <p:sldLayoutId id="2147483792" r:id="rId2"/>
  </p:sldLayoutIdLst>
  <p:txStyles>
    <p:titleStyle>
      <a:lvl1pPr algn="ctr" rtl="0" eaLnBrk="0" fontAlgn="base" hangingPunct="0">
        <a:spcBef>
          <a:spcPct val="0"/>
        </a:spcBef>
        <a:spcAft>
          <a:spcPct val="0"/>
        </a:spcAft>
        <a:defRPr sz="4400">
          <a:solidFill>
            <a:schemeClr val="tx2"/>
          </a:solidFill>
          <a:latin typeface="+mj-lt"/>
          <a:ea typeface="ＭＳ Ｐゴシック" pitchFamily="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4.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103.png"/><Relationship Id="rId4" Type="http://schemas.openxmlformats.org/officeDocument/2006/relationships/image" Target="../media/image102.png"/></Relationships>
</file>

<file path=ppt/slides/_rels/slide101.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3" Type="http://schemas.openxmlformats.org/officeDocument/2006/relationships/image" Target="../media/image105.png"/><Relationship Id="rId7" Type="http://schemas.openxmlformats.org/officeDocument/2006/relationships/image" Target="../media/image108.png"/><Relationship Id="rId12" Type="http://schemas.openxmlformats.org/officeDocument/2006/relationships/image" Target="../media/image113.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5" Type="http://schemas.openxmlformats.org/officeDocument/2006/relationships/image" Target="../media/image116.png"/><Relationship Id="rId10" Type="http://schemas.openxmlformats.org/officeDocument/2006/relationships/image" Target="../media/image111.png"/><Relationship Id="rId4" Type="http://schemas.openxmlformats.org/officeDocument/2006/relationships/image" Target="../media/image96.png"/><Relationship Id="rId9" Type="http://schemas.openxmlformats.org/officeDocument/2006/relationships/image" Target="../media/image110.png"/><Relationship Id="rId14" Type="http://schemas.openxmlformats.org/officeDocument/2006/relationships/image" Target="../media/image115.png"/></Relationships>
</file>

<file path=ppt/slides/_rels/slide102.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12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hyperlink" Target="http://www.emcdda.europa.eu/countries/drug-reports/2019/ireland/drug-related-infectious-diseases_e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image" Target="../media/image50.png"/><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71.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15.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D8F2D8-0C33-4BE9-A3AA-B6FF3FCF4DF6}"/>
              </a:ext>
            </a:extLst>
          </p:cNvPr>
          <p:cNvGrpSpPr/>
          <p:nvPr/>
        </p:nvGrpSpPr>
        <p:grpSpPr>
          <a:xfrm>
            <a:off x="0" y="0"/>
            <a:ext cx="10287000" cy="5940000"/>
            <a:chOff x="0" y="0"/>
            <a:chExt cx="10287000" cy="5940000"/>
          </a:xfrm>
        </p:grpSpPr>
        <p:sp>
          <p:nvSpPr>
            <p:cNvPr id="4" name="Rectangle 3">
              <a:extLst>
                <a:ext uri="{FF2B5EF4-FFF2-40B4-BE49-F238E27FC236}">
                  <a16:creationId xmlns:a16="http://schemas.microsoft.com/office/drawing/2014/main" id="{32511E3B-D215-4329-AF51-2398D7B30045}"/>
                </a:ext>
              </a:extLst>
            </p:cNvPr>
            <p:cNvSpPr/>
            <p:nvPr/>
          </p:nvSpPr>
          <p:spPr>
            <a:xfrm>
              <a:off x="0" y="0"/>
              <a:ext cx="10287000" cy="594000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52A28CEE-ACC5-4B11-8866-79BA585A15C8}"/>
                </a:ext>
              </a:extLst>
            </p:cNvPr>
            <p:cNvSpPr/>
            <p:nvPr/>
          </p:nvSpPr>
          <p:spPr>
            <a:xfrm>
              <a:off x="0" y="432000"/>
              <a:ext cx="1028700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US" sz="2000" b="0" i="0" u="none" strike="noStrike" kern="0" cap="none" spc="1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AIDS UPDATE </a:t>
              </a:r>
              <a:r>
                <a:rPr kumimoji="0" lang="en-US" sz="2000" b="0" i="0" u="none" strike="noStrike" kern="0" cap="none" spc="1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2019</a:t>
              </a:r>
            </a:p>
          </p:txBody>
        </p:sp>
        <p:sp>
          <p:nvSpPr>
            <p:cNvPr id="3" name="Rectangle 2">
              <a:extLst>
                <a:ext uri="{FF2B5EF4-FFF2-40B4-BE49-F238E27FC236}">
                  <a16:creationId xmlns:a16="http://schemas.microsoft.com/office/drawing/2014/main" id="{B5E3135F-2A3F-47E7-98A6-E03DD4B150DA}"/>
                </a:ext>
              </a:extLst>
            </p:cNvPr>
            <p:cNvSpPr/>
            <p:nvPr/>
          </p:nvSpPr>
          <p:spPr>
            <a:xfrm>
              <a:off x="1140804" y="2340000"/>
              <a:ext cx="7906011" cy="67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0" algn="l"/>
                </a:tabLst>
                <a:defRPr/>
              </a:pPr>
              <a:r>
                <a:rPr lang="en-US" sz="4400" kern="0" spc="100" dirty="0">
                  <a:solidFill>
                    <a:prstClr val="white"/>
                  </a:solidFill>
                  <a:latin typeface="Arial" panose="020B0604020202020204" pitchFamily="34" charset="0"/>
                  <a:cs typeface="Arial" panose="020B0604020202020204" pitchFamily="34" charset="0"/>
                </a:rPr>
                <a:t>COMMUNITY ENGAGEMENT</a:t>
              </a:r>
              <a:endParaRPr kumimoji="0" lang="en-US" sz="4400" b="0" i="0" u="none" strike="noStrike" kern="0" cap="none" spc="1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78341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35F7AD-4B05-4073-B8C1-7B2D2B6FDE44}"/>
              </a:ext>
            </a:extLst>
          </p:cNvPr>
          <p:cNvGrpSpPr/>
          <p:nvPr/>
        </p:nvGrpSpPr>
        <p:grpSpPr>
          <a:xfrm>
            <a:off x="0" y="0"/>
            <a:ext cx="10285200" cy="6153111"/>
            <a:chOff x="0" y="0"/>
            <a:chExt cx="10285200" cy="6153111"/>
          </a:xfrm>
        </p:grpSpPr>
        <p:sp>
          <p:nvSpPr>
            <p:cNvPr id="4" name="Rectangle 3">
              <a:extLst>
                <a:ext uri="{FF2B5EF4-FFF2-40B4-BE49-F238E27FC236}">
                  <a16:creationId xmlns:a16="http://schemas.microsoft.com/office/drawing/2014/main" id="{68710629-A50E-4B10-852A-A655A6A714B2}"/>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Distribution of new HIV infections (aged 15–49 years),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by population group, 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27" name="Group 226">
              <a:extLst>
                <a:ext uri="{FF2B5EF4-FFF2-40B4-BE49-F238E27FC236}">
                  <a16:creationId xmlns:a16="http://schemas.microsoft.com/office/drawing/2014/main" id="{43F7773A-7149-4EF2-A3E0-D39E77A56747}"/>
                </a:ext>
              </a:extLst>
            </p:cNvPr>
            <p:cNvGrpSpPr/>
            <p:nvPr/>
          </p:nvGrpSpPr>
          <p:grpSpPr>
            <a:xfrm>
              <a:off x="198387" y="1620000"/>
              <a:ext cx="9935613" cy="3600000"/>
              <a:chOff x="198387" y="1440000"/>
              <a:chExt cx="9935613" cy="3600000"/>
            </a:xfrm>
          </p:grpSpPr>
          <p:sp>
            <p:nvSpPr>
              <p:cNvPr id="424" name="Rectangle 423">
                <a:extLst>
                  <a:ext uri="{FF2B5EF4-FFF2-40B4-BE49-F238E27FC236}">
                    <a16:creationId xmlns:a16="http://schemas.microsoft.com/office/drawing/2014/main" id="{1744B6EC-DB89-4322-BC63-851871B449E1}"/>
                  </a:ext>
                </a:extLst>
              </p:cNvPr>
              <p:cNvSpPr/>
              <p:nvPr/>
            </p:nvSpPr>
            <p:spPr>
              <a:xfrm>
                <a:off x="198387" y="1440000"/>
                <a:ext cx="3186000" cy="3600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54000" rIns="0" bIns="0" rtlCol="0" anchor="t"/>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fr-CH"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a:t>
                </a:r>
              </a:p>
            </p:txBody>
          </p:sp>
          <p:sp>
            <p:nvSpPr>
              <p:cNvPr id="399" name="Rectangle 398">
                <a:extLst>
                  <a:ext uri="{FF2B5EF4-FFF2-40B4-BE49-F238E27FC236}">
                    <a16:creationId xmlns:a16="http://schemas.microsoft.com/office/drawing/2014/main" id="{98328EAF-0C91-4E5F-A00D-939058024EF9}"/>
                  </a:ext>
                </a:extLst>
              </p:cNvPr>
              <p:cNvSpPr/>
              <p:nvPr/>
            </p:nvSpPr>
            <p:spPr>
              <a:xfrm>
                <a:off x="3564000" y="1440000"/>
                <a:ext cx="3186000" cy="3600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54000" rIns="0" bIns="0" rtlCol="0" anchor="t"/>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fr-CH"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Eastern</a:t>
                </a:r>
                <a:r>
                  <a:rPr kumimoji="0" lang="fr-CH"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fr-CH"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southern</a:t>
                </a:r>
                <a:r>
                  <a:rPr kumimoji="0" lang="fr-CH"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CH"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Africa</a:t>
                </a:r>
                <a:endParaRPr kumimoji="0" lang="fr-CH"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3" name="Rectangle 232">
                <a:extLst>
                  <a:ext uri="{FF2B5EF4-FFF2-40B4-BE49-F238E27FC236}">
                    <a16:creationId xmlns:a16="http://schemas.microsoft.com/office/drawing/2014/main" id="{C36D6352-D398-49CB-B3C2-4D1E8E01A749}"/>
                  </a:ext>
                </a:extLst>
              </p:cNvPr>
              <p:cNvSpPr/>
              <p:nvPr/>
            </p:nvSpPr>
            <p:spPr>
              <a:xfrm>
                <a:off x="6948000" y="1440000"/>
                <a:ext cx="3186000" cy="3600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54000" rIns="0" bIns="0" rtlCol="0" anchor="t"/>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fr-CH"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Western and central </a:t>
                </a:r>
                <a:r>
                  <a:rPr kumimoji="0" lang="fr-CH"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Africa</a:t>
                </a:r>
                <a:endParaRPr kumimoji="0" lang="fr-CH"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26" name="Group 225">
                <a:extLst>
                  <a:ext uri="{FF2B5EF4-FFF2-40B4-BE49-F238E27FC236}">
                    <a16:creationId xmlns:a16="http://schemas.microsoft.com/office/drawing/2014/main" id="{D28B4961-B646-4271-B259-D0815D757E81}"/>
                  </a:ext>
                </a:extLst>
              </p:cNvPr>
              <p:cNvGrpSpPr/>
              <p:nvPr/>
            </p:nvGrpSpPr>
            <p:grpSpPr>
              <a:xfrm>
                <a:off x="360000" y="2325600"/>
                <a:ext cx="2932282" cy="2414624"/>
                <a:chOff x="514799" y="1966420"/>
                <a:chExt cx="2932282" cy="2414624"/>
              </a:xfrm>
            </p:grpSpPr>
            <p:sp>
              <p:nvSpPr>
                <p:cNvPr id="17" name="object 6">
                  <a:extLst>
                    <a:ext uri="{FF2B5EF4-FFF2-40B4-BE49-F238E27FC236}">
                      <a16:creationId xmlns:a16="http://schemas.microsoft.com/office/drawing/2014/main" id="{742C53B3-4B7E-486E-8DBC-0B7F7264E363}"/>
                    </a:ext>
                  </a:extLst>
                </p:cNvPr>
                <p:cNvSpPr txBox="1"/>
                <p:nvPr/>
              </p:nvSpPr>
              <p:spPr>
                <a:xfrm>
                  <a:off x="514799" y="2766980"/>
                  <a:ext cx="575831" cy="460382"/>
                </a:xfrm>
                <a:prstGeom prst="rect">
                  <a:avLst/>
                </a:prstGeom>
              </p:spPr>
              <p:txBody>
                <a:bodyPr vert="horz" wrap="square" lIns="0" tIns="13970"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Remaining  </a:t>
                  </a:r>
                  <a:r>
                    <a:rPr kumimoji="0"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p</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a:t>
                  </a:r>
                  <a:r>
                    <a:rPr kumimoji="0"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p</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u</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l</a:t>
                  </a:r>
                  <a:r>
                    <a:rPr kumimoji="0" sz="900" b="0" i="0" u="none" strike="noStrike" kern="1200" cap="none" spc="-40" normalizeH="0" baseline="0" noProof="0" dirty="0">
                      <a:ln>
                        <a:noFill/>
                      </a:ln>
                      <a:solidFill>
                        <a:prstClr val="black">
                          <a:lumMod val="75000"/>
                          <a:lumOff val="25000"/>
                        </a:prstClr>
                      </a:solidFill>
                      <a:effectLst/>
                      <a:uLnTx/>
                      <a:uFillTx/>
                      <a:latin typeface="Arial"/>
                      <a:ea typeface="ＭＳ Ｐゴシック" pitchFamily="34" charset="-128"/>
                      <a:cs typeface="Arial"/>
                    </a:rPr>
                    <a:t>a</a:t>
                  </a:r>
                  <a:r>
                    <a:rPr kumimoji="0"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t</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i</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n  </a:t>
                  </a:r>
                  <a:r>
                    <a:rPr kumimoji="0" sz="1100" b="1" i="0" u="none" strike="noStrike" kern="1200" cap="none" spc="-50" normalizeH="0" baseline="0" noProof="0" dirty="0">
                      <a:ln>
                        <a:noFill/>
                      </a:ln>
                      <a:solidFill>
                        <a:prstClr val="black"/>
                      </a:solidFill>
                      <a:effectLst/>
                      <a:uLnTx/>
                      <a:uFillTx/>
                      <a:latin typeface="Arial"/>
                      <a:ea typeface="ＭＳ Ｐゴシック" pitchFamily="34" charset="-128"/>
                      <a:cs typeface="Arial"/>
                    </a:rPr>
                    <a:t>46%</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9" name="bk object 16">
                  <a:extLst>
                    <a:ext uri="{FF2B5EF4-FFF2-40B4-BE49-F238E27FC236}">
                      <a16:creationId xmlns:a16="http://schemas.microsoft.com/office/drawing/2014/main" id="{03B1560A-59F6-4E1F-93A7-1F73A838D758}"/>
                    </a:ext>
                  </a:extLst>
                </p:cNvPr>
                <p:cNvSpPr/>
                <p:nvPr/>
              </p:nvSpPr>
              <p:spPr>
                <a:xfrm>
                  <a:off x="1090764" y="2329992"/>
                  <a:ext cx="1282041" cy="1280486"/>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8" name="object 7">
                  <a:extLst>
                    <a:ext uri="{FF2B5EF4-FFF2-40B4-BE49-F238E27FC236}">
                      <a16:creationId xmlns:a16="http://schemas.microsoft.com/office/drawing/2014/main" id="{663823A0-EE19-47D6-87D4-BE13E4414334}"/>
                    </a:ext>
                  </a:extLst>
                </p:cNvPr>
                <p:cNvSpPr txBox="1"/>
                <p:nvPr/>
              </p:nvSpPr>
              <p:spPr>
                <a:xfrm>
                  <a:off x="1768361" y="3643663"/>
                  <a:ext cx="1110502" cy="737381"/>
                </a:xfrm>
                <a:prstGeom prst="rect">
                  <a:avLst/>
                </a:prstGeom>
              </p:spPr>
              <p:txBody>
                <a:bodyPr vert="horz" wrap="square" lIns="0" tIns="13970" rIns="0" bIns="0" rtlCol="0">
                  <a:spAutoFit/>
                </a:bodyPr>
                <a:lstStyle/>
                <a:p>
                  <a:pPr marL="0" marR="173355"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Clients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of </a:t>
                  </a:r>
                  <a:r>
                    <a:rPr kumimoji="0" sz="9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workers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and </a:t>
                  </a:r>
                  <a:r>
                    <a:rPr kumimoji="0" sz="9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partners</a:t>
                  </a:r>
                  <a:r>
                    <a:rPr kumimoji="0" lang="en-GB"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of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other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key</a:t>
                  </a:r>
                  <a:r>
                    <a:rPr kumimoji="0" sz="900" b="0" i="0" u="none" strike="noStrike" kern="1200" cap="none" spc="-9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populations  </a:t>
                  </a:r>
                  <a:r>
                    <a:rPr kumimoji="0" sz="1100" b="1" i="0" u="none" strike="noStrike" kern="1200" cap="none" spc="-50" normalizeH="0" baseline="0" noProof="0" dirty="0">
                      <a:ln>
                        <a:noFill/>
                      </a:ln>
                      <a:solidFill>
                        <a:prstClr val="black"/>
                      </a:solidFill>
                      <a:effectLst/>
                      <a:uLnTx/>
                      <a:uFillTx/>
                      <a:latin typeface="Arial"/>
                      <a:ea typeface="ＭＳ Ｐゴシック" pitchFamily="34" charset="-128"/>
                      <a:cs typeface="Arial"/>
                    </a:rPr>
                    <a:t>18%</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7" name="object 6">
                  <a:extLst>
                    <a:ext uri="{FF2B5EF4-FFF2-40B4-BE49-F238E27FC236}">
                      <a16:creationId xmlns:a16="http://schemas.microsoft.com/office/drawing/2014/main" id="{7932DCD3-3408-472F-94E5-B590AB761BF4}"/>
                    </a:ext>
                  </a:extLst>
                </p:cNvPr>
                <p:cNvSpPr txBox="1"/>
                <p:nvPr/>
              </p:nvSpPr>
              <p:spPr>
                <a:xfrm>
                  <a:off x="1665302" y="1966420"/>
                  <a:ext cx="644869" cy="321883"/>
                </a:xfrm>
                <a:prstGeom prst="rect">
                  <a:avLst/>
                </a:prstGeom>
              </p:spPr>
              <p:txBody>
                <a:bodyPr vert="horz" wrap="square" lIns="0" tIns="13970"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Sex workers </a:t>
                  </a:r>
                  <a:r>
                    <a:rPr kumimoji="0" sz="1100" b="1" i="0" u="none" strike="noStrike" kern="1200" cap="none" spc="-50" normalizeH="0" baseline="0" noProof="0" dirty="0">
                      <a:ln>
                        <a:noFill/>
                      </a:ln>
                      <a:solidFill>
                        <a:prstClr val="black"/>
                      </a:solidFill>
                      <a:effectLst/>
                      <a:uLnTx/>
                      <a:uFillTx/>
                      <a:latin typeface="Arial"/>
                      <a:ea typeface="ＭＳ Ｐゴシック" pitchFamily="34" charset="-128"/>
                      <a:cs typeface="Arial"/>
                    </a:rPr>
                    <a:t>6%</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8" name="object 6">
                  <a:extLst>
                    <a:ext uri="{FF2B5EF4-FFF2-40B4-BE49-F238E27FC236}">
                      <a16:creationId xmlns:a16="http://schemas.microsoft.com/office/drawing/2014/main" id="{E1F062DD-5621-4289-9869-1200E3E84681}"/>
                    </a:ext>
                  </a:extLst>
                </p:cNvPr>
                <p:cNvSpPr txBox="1"/>
                <p:nvPr/>
              </p:nvSpPr>
              <p:spPr>
                <a:xfrm>
                  <a:off x="2220109" y="2099801"/>
                  <a:ext cx="650352" cy="460382"/>
                </a:xfrm>
                <a:prstGeom prst="rect">
                  <a:avLst/>
                </a:prstGeom>
              </p:spPr>
              <p:txBody>
                <a:bodyPr vert="horz" wrap="square" lIns="0" tIns="13970"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fr-CH"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People </a:t>
                  </a:r>
                  <a:r>
                    <a:rPr kumimoji="0" lang="fr-CH" sz="900" b="0" i="0" u="none" strike="noStrike" kern="1200" cap="none" spc="-10" normalizeH="0" baseline="0" noProof="0" dirty="0" err="1">
                      <a:ln>
                        <a:noFill/>
                      </a:ln>
                      <a:solidFill>
                        <a:prstClr val="black">
                          <a:lumMod val="75000"/>
                          <a:lumOff val="25000"/>
                        </a:prstClr>
                      </a:solidFill>
                      <a:effectLst/>
                      <a:uLnTx/>
                      <a:uFillTx/>
                      <a:latin typeface="Arial"/>
                      <a:ea typeface="ＭＳ Ｐゴシック" pitchFamily="34" charset="-128"/>
                      <a:cs typeface="Arial"/>
                    </a:rPr>
                    <a:t>who</a:t>
                  </a:r>
                  <a:r>
                    <a:rPr kumimoji="0" lang="fr-CH"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lang="fr-CH" sz="900" b="0" i="0" u="none" strike="noStrike" kern="1200" cap="none" spc="-10" normalizeH="0" baseline="0" noProof="0" dirty="0" err="1">
                      <a:ln>
                        <a:noFill/>
                      </a:ln>
                      <a:solidFill>
                        <a:prstClr val="black">
                          <a:lumMod val="75000"/>
                          <a:lumOff val="25000"/>
                        </a:prstClr>
                      </a:solidFill>
                      <a:effectLst/>
                      <a:uLnTx/>
                      <a:uFillTx/>
                      <a:latin typeface="Arial"/>
                      <a:ea typeface="ＭＳ Ｐゴシック" pitchFamily="34" charset="-128"/>
                      <a:cs typeface="Arial"/>
                    </a:rPr>
                    <a:t>inject</a:t>
                  </a:r>
                  <a:r>
                    <a:rPr kumimoji="0" lang="fr-CH"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lang="fr-CH" sz="900" b="0" i="0" u="none" strike="noStrike" kern="1200" cap="none" spc="-10" normalizeH="0" baseline="0" noProof="0" dirty="0" err="1">
                      <a:ln>
                        <a:noFill/>
                      </a:ln>
                      <a:solidFill>
                        <a:prstClr val="black">
                          <a:lumMod val="75000"/>
                          <a:lumOff val="25000"/>
                        </a:prstClr>
                      </a:solidFill>
                      <a:effectLst/>
                      <a:uLnTx/>
                      <a:uFillTx/>
                      <a:latin typeface="Arial"/>
                      <a:ea typeface="ＭＳ Ｐゴシック" pitchFamily="34" charset="-128"/>
                      <a:cs typeface="Arial"/>
                    </a:rPr>
                    <a:t>drugs</a:t>
                  </a:r>
                  <a:endParaRPr kumimoji="0" lang="fr-CH"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0" marR="5080" lvl="0" indent="0" algn="l" defTabSz="914400" rtl="0" eaLnBrk="1" fontAlgn="base" latinLnBrk="0" hangingPunct="1">
                    <a:lnSpc>
                      <a:spcPct val="100000"/>
                    </a:lnSpc>
                    <a:spcBef>
                      <a:spcPts val="0"/>
                    </a:spcBef>
                    <a:spcAft>
                      <a:spcPct val="0"/>
                    </a:spcAft>
                    <a:buClrTx/>
                    <a:buSzTx/>
                    <a:buFontTx/>
                    <a:buNone/>
                    <a:tabLst/>
                    <a:defRPr/>
                  </a:pPr>
                  <a:r>
                    <a:rPr kumimoji="0" lang="fr-CH" sz="1100" b="1" i="0" u="none" strike="noStrike" kern="1200" cap="none" spc="-10" normalizeH="0" baseline="0" noProof="0" dirty="0">
                      <a:ln>
                        <a:noFill/>
                      </a:ln>
                      <a:solidFill>
                        <a:prstClr val="black"/>
                      </a:solidFill>
                      <a:effectLst/>
                      <a:uLnTx/>
                      <a:uFillTx/>
                      <a:latin typeface="Arial"/>
                      <a:ea typeface="ＭＳ Ｐゴシック" pitchFamily="34" charset="-128"/>
                      <a:cs typeface="Arial"/>
                    </a:rPr>
                    <a:t>12% </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9" name="object 6">
                  <a:extLst>
                    <a:ext uri="{FF2B5EF4-FFF2-40B4-BE49-F238E27FC236}">
                      <a16:creationId xmlns:a16="http://schemas.microsoft.com/office/drawing/2014/main" id="{301A1187-F9F0-4BC5-BDB4-25CE51EDF806}"/>
                    </a:ext>
                  </a:extLst>
                </p:cNvPr>
                <p:cNvSpPr txBox="1"/>
                <p:nvPr/>
              </p:nvSpPr>
              <p:spPr>
                <a:xfrm>
                  <a:off x="2421976" y="2702665"/>
                  <a:ext cx="1025105" cy="598882"/>
                </a:xfrm>
                <a:prstGeom prst="rect">
                  <a:avLst/>
                </a:prstGeom>
              </p:spPr>
              <p:txBody>
                <a:bodyPr vert="horz" wrap="square" lIns="0" tIns="13970"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Gay men and other men who have sex  with men  </a:t>
                  </a:r>
                </a:p>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1100" b="1" i="0" u="none" strike="noStrike" kern="1200" cap="none" spc="-10" normalizeH="0" baseline="0" noProof="0" dirty="0">
                      <a:ln>
                        <a:noFill/>
                      </a:ln>
                      <a:solidFill>
                        <a:prstClr val="black"/>
                      </a:solidFill>
                      <a:effectLst/>
                      <a:uLnTx/>
                      <a:uFillTx/>
                      <a:latin typeface="Arial"/>
                      <a:ea typeface="ＭＳ Ｐゴシック" pitchFamily="34" charset="-128"/>
                      <a:cs typeface="Arial"/>
                    </a:rPr>
                    <a:t>17%</a:t>
                  </a:r>
                </a:p>
              </p:txBody>
            </p:sp>
            <p:sp>
              <p:nvSpPr>
                <p:cNvPr id="50" name="object 6">
                  <a:extLst>
                    <a:ext uri="{FF2B5EF4-FFF2-40B4-BE49-F238E27FC236}">
                      <a16:creationId xmlns:a16="http://schemas.microsoft.com/office/drawing/2014/main" id="{ED3170B9-CF43-43E4-AAAF-5B45DECD6512}"/>
                    </a:ext>
                  </a:extLst>
                </p:cNvPr>
                <p:cNvSpPr txBox="1"/>
                <p:nvPr/>
              </p:nvSpPr>
              <p:spPr>
                <a:xfrm>
                  <a:off x="2310171" y="3317152"/>
                  <a:ext cx="1110501" cy="321883"/>
                </a:xfrm>
                <a:prstGeom prst="rect">
                  <a:avLst/>
                </a:prstGeom>
              </p:spPr>
              <p:txBody>
                <a:bodyPr vert="horz" wrap="square" lIns="0" tIns="13970"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fr-CH" sz="900" b="0" i="0" u="none" strike="noStrike" kern="1200" cap="none" spc="-10" normalizeH="0" baseline="0" noProof="0" dirty="0" err="1">
                      <a:ln>
                        <a:noFill/>
                      </a:ln>
                      <a:solidFill>
                        <a:prstClr val="black">
                          <a:lumMod val="75000"/>
                          <a:lumOff val="25000"/>
                        </a:prstClr>
                      </a:solidFill>
                      <a:effectLst/>
                      <a:uLnTx/>
                      <a:uFillTx/>
                      <a:latin typeface="Arial"/>
                      <a:ea typeface="ＭＳ Ｐゴシック" pitchFamily="34" charset="-128"/>
                      <a:cs typeface="Arial"/>
                    </a:rPr>
                    <a:t>Transgender</a:t>
                  </a:r>
                  <a:r>
                    <a:rPr kumimoji="0" lang="fr-CH"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lang="fr-CH" sz="900" b="0" i="0" u="none" strike="noStrike" kern="1200" cap="none" spc="-10" normalizeH="0" baseline="0" noProof="0" dirty="0" err="1">
                      <a:ln>
                        <a:noFill/>
                      </a:ln>
                      <a:solidFill>
                        <a:prstClr val="black">
                          <a:lumMod val="75000"/>
                          <a:lumOff val="25000"/>
                        </a:prstClr>
                      </a:solidFill>
                      <a:effectLst/>
                      <a:uLnTx/>
                      <a:uFillTx/>
                      <a:latin typeface="Arial"/>
                      <a:ea typeface="ＭＳ Ｐゴシック" pitchFamily="34" charset="-128"/>
                      <a:cs typeface="Arial"/>
                    </a:rPr>
                    <a:t>women</a:t>
                  </a:r>
                  <a:endParaRPr kumimoji="0" lang="fr-CH"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0" marR="5080" lvl="0" indent="0" algn="l" defTabSz="914400" rtl="0" eaLnBrk="1" fontAlgn="base" latinLnBrk="0" hangingPunct="1">
                    <a:lnSpc>
                      <a:spcPct val="100000"/>
                    </a:lnSpc>
                    <a:spcBef>
                      <a:spcPts val="0"/>
                    </a:spcBef>
                    <a:spcAft>
                      <a:spcPct val="0"/>
                    </a:spcAft>
                    <a:buClrTx/>
                    <a:buSzTx/>
                    <a:buFontTx/>
                    <a:buNone/>
                    <a:tabLst/>
                    <a:defRPr/>
                  </a:pPr>
                  <a:r>
                    <a:rPr kumimoji="0" lang="fr-CH" sz="1100" b="1" i="0" u="none" strike="noStrike" kern="1200" cap="none" spc="-10" normalizeH="0" baseline="0" noProof="0" dirty="0">
                      <a:ln>
                        <a:noFill/>
                      </a:ln>
                      <a:solidFill>
                        <a:prstClr val="black"/>
                      </a:solidFill>
                      <a:effectLst/>
                      <a:uLnTx/>
                      <a:uFillTx/>
                      <a:latin typeface="Arial"/>
                      <a:ea typeface="ＭＳ Ｐゴシック" pitchFamily="34" charset="-128"/>
                      <a:cs typeface="Arial"/>
                    </a:rPr>
                    <a:t>1%</a:t>
                  </a:r>
                </a:p>
              </p:txBody>
            </p:sp>
          </p:grpSp>
          <p:grpSp>
            <p:nvGrpSpPr>
              <p:cNvPr id="225" name="Group 224">
                <a:extLst>
                  <a:ext uri="{FF2B5EF4-FFF2-40B4-BE49-F238E27FC236}">
                    <a16:creationId xmlns:a16="http://schemas.microsoft.com/office/drawing/2014/main" id="{758F20BE-7AD0-4C23-B1AE-3E7A228A4650}"/>
                  </a:ext>
                </a:extLst>
              </p:cNvPr>
              <p:cNvGrpSpPr/>
              <p:nvPr/>
            </p:nvGrpSpPr>
            <p:grpSpPr>
              <a:xfrm>
                <a:off x="3744000" y="2138400"/>
                <a:ext cx="2964170" cy="1842160"/>
                <a:chOff x="3860881" y="1778409"/>
                <a:chExt cx="2964170" cy="1842160"/>
              </a:xfrm>
            </p:grpSpPr>
            <p:sp>
              <p:nvSpPr>
                <p:cNvPr id="26" name="bk object 16">
                  <a:extLst>
                    <a:ext uri="{FF2B5EF4-FFF2-40B4-BE49-F238E27FC236}">
                      <a16:creationId xmlns:a16="http://schemas.microsoft.com/office/drawing/2014/main" id="{C4F97774-1F15-4779-9A21-C07D08AD3825}"/>
                    </a:ext>
                  </a:extLst>
                </p:cNvPr>
                <p:cNvSpPr/>
                <p:nvPr/>
              </p:nvSpPr>
              <p:spPr>
                <a:xfrm>
                  <a:off x="5095044" y="2311871"/>
                  <a:ext cx="104139" cy="328930"/>
                </a:xfrm>
                <a:custGeom>
                  <a:avLst/>
                  <a:gdLst/>
                  <a:ahLst/>
                  <a:cxnLst/>
                  <a:rect l="l" t="t" r="r" b="b"/>
                  <a:pathLst>
                    <a:path w="104139" h="328929">
                      <a:moveTo>
                        <a:pt x="0" y="0"/>
                      </a:moveTo>
                      <a:lnTo>
                        <a:pt x="0" y="324612"/>
                      </a:lnTo>
                      <a:lnTo>
                        <a:pt x="13025" y="324885"/>
                      </a:lnTo>
                      <a:lnTo>
                        <a:pt x="25908" y="325659"/>
                      </a:lnTo>
                      <a:lnTo>
                        <a:pt x="38790" y="326862"/>
                      </a:lnTo>
                      <a:lnTo>
                        <a:pt x="51816" y="328422"/>
                      </a:lnTo>
                      <a:lnTo>
                        <a:pt x="103632" y="7620"/>
                      </a:lnTo>
                      <a:lnTo>
                        <a:pt x="77902" y="4179"/>
                      </a:lnTo>
                      <a:lnTo>
                        <a:pt x="52101" y="1809"/>
                      </a:lnTo>
                      <a:lnTo>
                        <a:pt x="26158" y="440"/>
                      </a:lnTo>
                      <a:lnTo>
                        <a:pt x="0" y="0"/>
                      </a:lnTo>
                      <a:close/>
                    </a:path>
                  </a:pathLst>
                </a:custGeom>
                <a:solidFill>
                  <a:srgbClr val="E6007D"/>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7" name="bk object 17">
                  <a:extLst>
                    <a:ext uri="{FF2B5EF4-FFF2-40B4-BE49-F238E27FC236}">
                      <a16:creationId xmlns:a16="http://schemas.microsoft.com/office/drawing/2014/main" id="{E99FB724-61AF-4F4E-92B0-F622318DDC85}"/>
                    </a:ext>
                  </a:extLst>
                </p:cNvPr>
                <p:cNvSpPr/>
                <p:nvPr/>
              </p:nvSpPr>
              <p:spPr>
                <a:xfrm>
                  <a:off x="5085138" y="2301965"/>
                  <a:ext cx="123825" cy="349250"/>
                </a:xfrm>
                <a:custGeom>
                  <a:avLst/>
                  <a:gdLst/>
                  <a:ahLst/>
                  <a:cxnLst/>
                  <a:rect l="l" t="t" r="r" b="b"/>
                  <a:pathLst>
                    <a:path w="123825" h="349250">
                      <a:moveTo>
                        <a:pt x="9906" y="0"/>
                      </a:moveTo>
                      <a:lnTo>
                        <a:pt x="7620" y="0"/>
                      </a:lnTo>
                      <a:lnTo>
                        <a:pt x="5334" y="761"/>
                      </a:lnTo>
                      <a:lnTo>
                        <a:pt x="1524" y="4571"/>
                      </a:lnTo>
                      <a:lnTo>
                        <a:pt x="0" y="6857"/>
                      </a:lnTo>
                      <a:lnTo>
                        <a:pt x="0" y="339851"/>
                      </a:lnTo>
                      <a:lnTo>
                        <a:pt x="4572" y="343661"/>
                      </a:lnTo>
                      <a:lnTo>
                        <a:pt x="9906" y="343661"/>
                      </a:lnTo>
                      <a:lnTo>
                        <a:pt x="47244" y="345947"/>
                      </a:lnTo>
                      <a:lnTo>
                        <a:pt x="60198" y="348233"/>
                      </a:lnTo>
                      <a:lnTo>
                        <a:pt x="65532" y="348995"/>
                      </a:lnTo>
                      <a:lnTo>
                        <a:pt x="70104" y="345185"/>
                      </a:lnTo>
                      <a:lnTo>
                        <a:pt x="70866" y="339851"/>
                      </a:lnTo>
                      <a:lnTo>
                        <a:pt x="71358" y="336803"/>
                      </a:lnTo>
                      <a:lnTo>
                        <a:pt x="52577" y="336803"/>
                      </a:lnTo>
                      <a:lnTo>
                        <a:pt x="52947" y="334517"/>
                      </a:lnTo>
                      <a:lnTo>
                        <a:pt x="19050" y="334517"/>
                      </a:lnTo>
                      <a:lnTo>
                        <a:pt x="9906" y="324611"/>
                      </a:lnTo>
                      <a:lnTo>
                        <a:pt x="19050" y="324611"/>
                      </a:lnTo>
                      <a:lnTo>
                        <a:pt x="19050" y="19318"/>
                      </a:lnTo>
                      <a:lnTo>
                        <a:pt x="9906" y="19049"/>
                      </a:lnTo>
                      <a:lnTo>
                        <a:pt x="19050" y="9905"/>
                      </a:lnTo>
                      <a:lnTo>
                        <a:pt x="119634" y="9905"/>
                      </a:lnTo>
                      <a:lnTo>
                        <a:pt x="115062" y="8381"/>
                      </a:lnTo>
                      <a:lnTo>
                        <a:pt x="88392" y="4571"/>
                      </a:lnTo>
                      <a:lnTo>
                        <a:pt x="62484" y="2285"/>
                      </a:lnTo>
                      <a:lnTo>
                        <a:pt x="35814" y="761"/>
                      </a:lnTo>
                      <a:lnTo>
                        <a:pt x="9906" y="0"/>
                      </a:lnTo>
                      <a:close/>
                    </a:path>
                    <a:path w="123825" h="349250">
                      <a:moveTo>
                        <a:pt x="53984" y="328094"/>
                      </a:moveTo>
                      <a:lnTo>
                        <a:pt x="52577" y="336803"/>
                      </a:lnTo>
                      <a:lnTo>
                        <a:pt x="63246" y="329183"/>
                      </a:lnTo>
                      <a:lnTo>
                        <a:pt x="53984" y="328094"/>
                      </a:lnTo>
                      <a:close/>
                    </a:path>
                    <a:path w="123825" h="349250">
                      <a:moveTo>
                        <a:pt x="102773" y="26031"/>
                      </a:moveTo>
                      <a:lnTo>
                        <a:pt x="53984" y="328094"/>
                      </a:lnTo>
                      <a:lnTo>
                        <a:pt x="63246" y="329183"/>
                      </a:lnTo>
                      <a:lnTo>
                        <a:pt x="52577" y="336803"/>
                      </a:lnTo>
                      <a:lnTo>
                        <a:pt x="71358" y="336803"/>
                      </a:lnTo>
                      <a:lnTo>
                        <a:pt x="121328" y="27431"/>
                      </a:lnTo>
                      <a:lnTo>
                        <a:pt x="112014" y="27431"/>
                      </a:lnTo>
                      <a:lnTo>
                        <a:pt x="102773" y="26031"/>
                      </a:lnTo>
                      <a:close/>
                    </a:path>
                    <a:path w="123825" h="349250">
                      <a:moveTo>
                        <a:pt x="9906" y="324611"/>
                      </a:moveTo>
                      <a:lnTo>
                        <a:pt x="19050" y="334517"/>
                      </a:lnTo>
                      <a:lnTo>
                        <a:pt x="19050" y="325119"/>
                      </a:lnTo>
                      <a:lnTo>
                        <a:pt x="9906" y="324611"/>
                      </a:lnTo>
                      <a:close/>
                    </a:path>
                    <a:path w="123825" h="349250">
                      <a:moveTo>
                        <a:pt x="19050" y="325119"/>
                      </a:moveTo>
                      <a:lnTo>
                        <a:pt x="19050" y="334517"/>
                      </a:lnTo>
                      <a:lnTo>
                        <a:pt x="52947" y="334517"/>
                      </a:lnTo>
                      <a:lnTo>
                        <a:pt x="53984" y="328094"/>
                      </a:lnTo>
                      <a:lnTo>
                        <a:pt x="36576" y="326135"/>
                      </a:lnTo>
                      <a:lnTo>
                        <a:pt x="19050" y="325119"/>
                      </a:lnTo>
                      <a:close/>
                    </a:path>
                    <a:path w="123825" h="349250">
                      <a:moveTo>
                        <a:pt x="19050" y="324611"/>
                      </a:moveTo>
                      <a:lnTo>
                        <a:pt x="9906" y="324611"/>
                      </a:lnTo>
                      <a:lnTo>
                        <a:pt x="19050" y="325119"/>
                      </a:lnTo>
                      <a:lnTo>
                        <a:pt x="19050" y="324611"/>
                      </a:lnTo>
                      <a:close/>
                    </a:path>
                    <a:path w="123825" h="349250">
                      <a:moveTo>
                        <a:pt x="104394" y="16001"/>
                      </a:moveTo>
                      <a:lnTo>
                        <a:pt x="102773" y="26031"/>
                      </a:lnTo>
                      <a:lnTo>
                        <a:pt x="112014" y="27431"/>
                      </a:lnTo>
                      <a:lnTo>
                        <a:pt x="104394" y="16001"/>
                      </a:lnTo>
                      <a:close/>
                    </a:path>
                    <a:path w="123825" h="349250">
                      <a:moveTo>
                        <a:pt x="123190" y="16001"/>
                      </a:moveTo>
                      <a:lnTo>
                        <a:pt x="104394" y="16001"/>
                      </a:lnTo>
                      <a:lnTo>
                        <a:pt x="112014" y="27431"/>
                      </a:lnTo>
                      <a:lnTo>
                        <a:pt x="121328" y="27431"/>
                      </a:lnTo>
                      <a:lnTo>
                        <a:pt x="122682" y="19049"/>
                      </a:lnTo>
                      <a:lnTo>
                        <a:pt x="123444" y="16763"/>
                      </a:lnTo>
                      <a:lnTo>
                        <a:pt x="123190" y="16001"/>
                      </a:lnTo>
                      <a:close/>
                    </a:path>
                    <a:path w="123825" h="349250">
                      <a:moveTo>
                        <a:pt x="119634" y="9905"/>
                      </a:moveTo>
                      <a:lnTo>
                        <a:pt x="19050" y="9905"/>
                      </a:lnTo>
                      <a:lnTo>
                        <a:pt x="19049" y="19318"/>
                      </a:lnTo>
                      <a:lnTo>
                        <a:pt x="35814" y="19811"/>
                      </a:lnTo>
                      <a:lnTo>
                        <a:pt x="60960" y="21335"/>
                      </a:lnTo>
                      <a:lnTo>
                        <a:pt x="86868" y="23621"/>
                      </a:lnTo>
                      <a:lnTo>
                        <a:pt x="102773" y="26031"/>
                      </a:lnTo>
                      <a:lnTo>
                        <a:pt x="104394" y="16001"/>
                      </a:lnTo>
                      <a:lnTo>
                        <a:pt x="123190" y="16001"/>
                      </a:lnTo>
                      <a:lnTo>
                        <a:pt x="122682" y="14477"/>
                      </a:lnTo>
                      <a:lnTo>
                        <a:pt x="119634" y="9905"/>
                      </a:lnTo>
                      <a:close/>
                    </a:path>
                    <a:path w="123825" h="349250">
                      <a:moveTo>
                        <a:pt x="19050" y="9905"/>
                      </a:moveTo>
                      <a:lnTo>
                        <a:pt x="9906" y="19049"/>
                      </a:lnTo>
                      <a:lnTo>
                        <a:pt x="19049" y="19318"/>
                      </a:lnTo>
                      <a:lnTo>
                        <a:pt x="19050" y="9905"/>
                      </a:lnTo>
                      <a:close/>
                    </a:path>
                  </a:pathLst>
                </a:custGeom>
                <a:solidFill>
                  <a:srgbClr val="FFFFF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8" name="bk object 18">
                  <a:extLst>
                    <a:ext uri="{FF2B5EF4-FFF2-40B4-BE49-F238E27FC236}">
                      <a16:creationId xmlns:a16="http://schemas.microsoft.com/office/drawing/2014/main" id="{443E90B5-9B59-4712-9584-2BC8F4F1780B}"/>
                    </a:ext>
                  </a:extLst>
                </p:cNvPr>
                <p:cNvSpPr/>
                <p:nvPr/>
              </p:nvSpPr>
              <p:spPr>
                <a:xfrm>
                  <a:off x="5155315" y="2333349"/>
                  <a:ext cx="340995" cy="368300"/>
                </a:xfrm>
                <a:custGeom>
                  <a:avLst/>
                  <a:gdLst/>
                  <a:ahLst/>
                  <a:cxnLst/>
                  <a:rect l="l" t="t" r="r" b="b"/>
                  <a:pathLst>
                    <a:path w="340995" h="368300">
                      <a:moveTo>
                        <a:pt x="48767" y="0"/>
                      </a:moveTo>
                      <a:lnTo>
                        <a:pt x="0" y="301929"/>
                      </a:lnTo>
                      <a:lnTo>
                        <a:pt x="39588" y="311031"/>
                      </a:lnTo>
                      <a:lnTo>
                        <a:pt x="77363" y="325240"/>
                      </a:lnTo>
                      <a:lnTo>
                        <a:pt x="112855" y="344288"/>
                      </a:lnTo>
                      <a:lnTo>
                        <a:pt x="145592" y="367906"/>
                      </a:lnTo>
                      <a:lnTo>
                        <a:pt x="340664" y="132676"/>
                      </a:lnTo>
                      <a:lnTo>
                        <a:pt x="297374" y="99937"/>
                      </a:lnTo>
                      <a:lnTo>
                        <a:pt x="251596" y="71343"/>
                      </a:lnTo>
                      <a:lnTo>
                        <a:pt x="203588" y="46974"/>
                      </a:lnTo>
                      <a:lnTo>
                        <a:pt x="153609" y="26907"/>
                      </a:lnTo>
                      <a:lnTo>
                        <a:pt x="101916" y="11223"/>
                      </a:lnTo>
                      <a:lnTo>
                        <a:pt x="48767" y="0"/>
                      </a:lnTo>
                      <a:close/>
                    </a:path>
                  </a:pathLst>
                </a:custGeom>
                <a:solidFill>
                  <a:srgbClr val="007AC4"/>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9" name="bk object 19">
                  <a:extLst>
                    <a:ext uri="{FF2B5EF4-FFF2-40B4-BE49-F238E27FC236}">
                      <a16:creationId xmlns:a16="http://schemas.microsoft.com/office/drawing/2014/main" id="{15F60B17-89D8-4B0B-B8D2-0BADFD1E46BD}"/>
                    </a:ext>
                  </a:extLst>
                </p:cNvPr>
                <p:cNvSpPr/>
                <p:nvPr/>
              </p:nvSpPr>
              <p:spPr>
                <a:xfrm>
                  <a:off x="5301546" y="2460461"/>
                  <a:ext cx="323215" cy="312420"/>
                </a:xfrm>
                <a:custGeom>
                  <a:avLst/>
                  <a:gdLst/>
                  <a:ahLst/>
                  <a:cxnLst/>
                  <a:rect l="l" t="t" r="r" b="b"/>
                  <a:pathLst>
                    <a:path w="323214" h="312420">
                      <a:moveTo>
                        <a:pt x="207263" y="0"/>
                      </a:moveTo>
                      <a:lnTo>
                        <a:pt x="0" y="249936"/>
                      </a:lnTo>
                      <a:lnTo>
                        <a:pt x="16121" y="264199"/>
                      </a:lnTo>
                      <a:lnTo>
                        <a:pt x="31241" y="279463"/>
                      </a:lnTo>
                      <a:lnTo>
                        <a:pt x="45219" y="295584"/>
                      </a:lnTo>
                      <a:lnTo>
                        <a:pt x="57911" y="312420"/>
                      </a:lnTo>
                      <a:lnTo>
                        <a:pt x="323087" y="124205"/>
                      </a:lnTo>
                      <a:lnTo>
                        <a:pt x="297275" y="90225"/>
                      </a:lnTo>
                      <a:lnTo>
                        <a:pt x="269176" y="58102"/>
                      </a:lnTo>
                      <a:lnTo>
                        <a:pt x="239077" y="27979"/>
                      </a:lnTo>
                      <a:lnTo>
                        <a:pt x="207263" y="0"/>
                      </a:lnTo>
                      <a:close/>
                    </a:path>
                  </a:pathLst>
                </a:custGeom>
                <a:solidFill>
                  <a:srgbClr val="F18B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0" name="bk object 20">
                  <a:extLst>
                    <a:ext uri="{FF2B5EF4-FFF2-40B4-BE49-F238E27FC236}">
                      <a16:creationId xmlns:a16="http://schemas.microsoft.com/office/drawing/2014/main" id="{045EF2C5-4D57-453B-8A56-43FEFA0A584B}"/>
                    </a:ext>
                  </a:extLst>
                </p:cNvPr>
                <p:cNvSpPr/>
                <p:nvPr/>
              </p:nvSpPr>
              <p:spPr>
                <a:xfrm>
                  <a:off x="5290878" y="2450555"/>
                  <a:ext cx="344170" cy="333375"/>
                </a:xfrm>
                <a:custGeom>
                  <a:avLst/>
                  <a:gdLst/>
                  <a:ahLst/>
                  <a:cxnLst/>
                  <a:rect l="l" t="t" r="r" b="b"/>
                  <a:pathLst>
                    <a:path w="344170" h="333375">
                      <a:moveTo>
                        <a:pt x="219456" y="0"/>
                      </a:moveTo>
                      <a:lnTo>
                        <a:pt x="214122" y="0"/>
                      </a:lnTo>
                      <a:lnTo>
                        <a:pt x="211836" y="1524"/>
                      </a:lnTo>
                      <a:lnTo>
                        <a:pt x="210312" y="3810"/>
                      </a:lnTo>
                      <a:lnTo>
                        <a:pt x="3810" y="253746"/>
                      </a:lnTo>
                      <a:lnTo>
                        <a:pt x="0" y="258318"/>
                      </a:lnTo>
                      <a:lnTo>
                        <a:pt x="762" y="263652"/>
                      </a:lnTo>
                      <a:lnTo>
                        <a:pt x="4572" y="267462"/>
                      </a:lnTo>
                      <a:lnTo>
                        <a:pt x="20574" y="281178"/>
                      </a:lnTo>
                      <a:lnTo>
                        <a:pt x="35052" y="295656"/>
                      </a:lnTo>
                      <a:lnTo>
                        <a:pt x="48768" y="310896"/>
                      </a:lnTo>
                      <a:lnTo>
                        <a:pt x="60960" y="328422"/>
                      </a:lnTo>
                      <a:lnTo>
                        <a:pt x="64770" y="332232"/>
                      </a:lnTo>
                      <a:lnTo>
                        <a:pt x="70104" y="332994"/>
                      </a:lnTo>
                      <a:lnTo>
                        <a:pt x="74676" y="329946"/>
                      </a:lnTo>
                      <a:lnTo>
                        <a:pt x="92874" y="316992"/>
                      </a:lnTo>
                      <a:lnTo>
                        <a:pt x="76200" y="316992"/>
                      </a:lnTo>
                      <a:lnTo>
                        <a:pt x="63246" y="314706"/>
                      </a:lnTo>
                      <a:lnTo>
                        <a:pt x="70634" y="309461"/>
                      </a:lnTo>
                      <a:lnTo>
                        <a:pt x="63246" y="299466"/>
                      </a:lnTo>
                      <a:lnTo>
                        <a:pt x="49530" y="283464"/>
                      </a:lnTo>
                      <a:lnTo>
                        <a:pt x="33528" y="267462"/>
                      </a:lnTo>
                      <a:lnTo>
                        <a:pt x="31843" y="265938"/>
                      </a:lnTo>
                      <a:lnTo>
                        <a:pt x="18288" y="265938"/>
                      </a:lnTo>
                      <a:lnTo>
                        <a:pt x="17526" y="252984"/>
                      </a:lnTo>
                      <a:lnTo>
                        <a:pt x="28990" y="252984"/>
                      </a:lnTo>
                      <a:lnTo>
                        <a:pt x="219050" y="22948"/>
                      </a:lnTo>
                      <a:lnTo>
                        <a:pt x="211836" y="16764"/>
                      </a:lnTo>
                      <a:lnTo>
                        <a:pt x="224790" y="16002"/>
                      </a:lnTo>
                      <a:lnTo>
                        <a:pt x="240030" y="16002"/>
                      </a:lnTo>
                      <a:lnTo>
                        <a:pt x="224028" y="2286"/>
                      </a:lnTo>
                      <a:lnTo>
                        <a:pt x="221742" y="762"/>
                      </a:lnTo>
                      <a:lnTo>
                        <a:pt x="219456" y="0"/>
                      </a:lnTo>
                      <a:close/>
                    </a:path>
                    <a:path w="344170" h="333375">
                      <a:moveTo>
                        <a:pt x="70634" y="309461"/>
                      </a:moveTo>
                      <a:lnTo>
                        <a:pt x="63246" y="314706"/>
                      </a:lnTo>
                      <a:lnTo>
                        <a:pt x="76200" y="316992"/>
                      </a:lnTo>
                      <a:lnTo>
                        <a:pt x="70634" y="309461"/>
                      </a:lnTo>
                      <a:close/>
                    </a:path>
                    <a:path w="344170" h="333375">
                      <a:moveTo>
                        <a:pt x="320273" y="132275"/>
                      </a:moveTo>
                      <a:lnTo>
                        <a:pt x="70634" y="309461"/>
                      </a:lnTo>
                      <a:lnTo>
                        <a:pt x="76200" y="316992"/>
                      </a:lnTo>
                      <a:lnTo>
                        <a:pt x="92874" y="316992"/>
                      </a:lnTo>
                      <a:lnTo>
                        <a:pt x="339090" y="141732"/>
                      </a:lnTo>
                      <a:lnTo>
                        <a:pt x="341376" y="140208"/>
                      </a:lnTo>
                      <a:lnTo>
                        <a:pt x="326136" y="140208"/>
                      </a:lnTo>
                      <a:lnTo>
                        <a:pt x="320273" y="132275"/>
                      </a:lnTo>
                      <a:close/>
                    </a:path>
                    <a:path w="344170" h="333375">
                      <a:moveTo>
                        <a:pt x="17526" y="252984"/>
                      </a:moveTo>
                      <a:lnTo>
                        <a:pt x="18288" y="265938"/>
                      </a:lnTo>
                      <a:lnTo>
                        <a:pt x="24086" y="258919"/>
                      </a:lnTo>
                      <a:lnTo>
                        <a:pt x="17526" y="252984"/>
                      </a:lnTo>
                      <a:close/>
                    </a:path>
                    <a:path w="344170" h="333375">
                      <a:moveTo>
                        <a:pt x="24086" y="258919"/>
                      </a:moveTo>
                      <a:lnTo>
                        <a:pt x="18288" y="265938"/>
                      </a:lnTo>
                      <a:lnTo>
                        <a:pt x="31843" y="265938"/>
                      </a:lnTo>
                      <a:lnTo>
                        <a:pt x="24086" y="258919"/>
                      </a:lnTo>
                      <a:close/>
                    </a:path>
                    <a:path w="344170" h="333375">
                      <a:moveTo>
                        <a:pt x="28990" y="252984"/>
                      </a:moveTo>
                      <a:lnTo>
                        <a:pt x="17526" y="252984"/>
                      </a:lnTo>
                      <a:lnTo>
                        <a:pt x="24086" y="258919"/>
                      </a:lnTo>
                      <a:lnTo>
                        <a:pt x="28990" y="252984"/>
                      </a:lnTo>
                      <a:close/>
                    </a:path>
                    <a:path w="344170" h="333375">
                      <a:moveTo>
                        <a:pt x="328422" y="126492"/>
                      </a:moveTo>
                      <a:lnTo>
                        <a:pt x="320273" y="132275"/>
                      </a:lnTo>
                      <a:lnTo>
                        <a:pt x="326136" y="140208"/>
                      </a:lnTo>
                      <a:lnTo>
                        <a:pt x="328422" y="126492"/>
                      </a:lnTo>
                      <a:close/>
                    </a:path>
                    <a:path w="344170" h="333375">
                      <a:moveTo>
                        <a:pt x="339686" y="126492"/>
                      </a:moveTo>
                      <a:lnTo>
                        <a:pt x="328422" y="126492"/>
                      </a:lnTo>
                      <a:lnTo>
                        <a:pt x="326136" y="140208"/>
                      </a:lnTo>
                      <a:lnTo>
                        <a:pt x="341376" y="140208"/>
                      </a:lnTo>
                      <a:lnTo>
                        <a:pt x="342900" y="137922"/>
                      </a:lnTo>
                      <a:lnTo>
                        <a:pt x="342900" y="135636"/>
                      </a:lnTo>
                      <a:lnTo>
                        <a:pt x="343662" y="133350"/>
                      </a:lnTo>
                      <a:lnTo>
                        <a:pt x="342900" y="130302"/>
                      </a:lnTo>
                      <a:lnTo>
                        <a:pt x="341376" y="128778"/>
                      </a:lnTo>
                      <a:lnTo>
                        <a:pt x="339686" y="126492"/>
                      </a:lnTo>
                      <a:close/>
                    </a:path>
                    <a:path w="344170" h="333375">
                      <a:moveTo>
                        <a:pt x="240030" y="16002"/>
                      </a:moveTo>
                      <a:lnTo>
                        <a:pt x="224790" y="16002"/>
                      </a:lnTo>
                      <a:lnTo>
                        <a:pt x="219050" y="22948"/>
                      </a:lnTo>
                      <a:lnTo>
                        <a:pt x="227838" y="30480"/>
                      </a:lnTo>
                      <a:lnTo>
                        <a:pt x="251233" y="52542"/>
                      </a:lnTo>
                      <a:lnTo>
                        <a:pt x="272667" y="74575"/>
                      </a:lnTo>
                      <a:lnTo>
                        <a:pt x="293022" y="97611"/>
                      </a:lnTo>
                      <a:lnTo>
                        <a:pt x="313182" y="122682"/>
                      </a:lnTo>
                      <a:lnTo>
                        <a:pt x="320273" y="132275"/>
                      </a:lnTo>
                      <a:lnTo>
                        <a:pt x="328422" y="126492"/>
                      </a:lnTo>
                      <a:lnTo>
                        <a:pt x="339686" y="126492"/>
                      </a:lnTo>
                      <a:lnTo>
                        <a:pt x="328422" y="111252"/>
                      </a:lnTo>
                      <a:lnTo>
                        <a:pt x="307709" y="85898"/>
                      </a:lnTo>
                      <a:lnTo>
                        <a:pt x="286540" y="61488"/>
                      </a:lnTo>
                      <a:lnTo>
                        <a:pt x="264213" y="38148"/>
                      </a:lnTo>
                      <a:lnTo>
                        <a:pt x="240030" y="16002"/>
                      </a:lnTo>
                      <a:close/>
                    </a:path>
                    <a:path w="344170" h="333375">
                      <a:moveTo>
                        <a:pt x="224790" y="16002"/>
                      </a:moveTo>
                      <a:lnTo>
                        <a:pt x="211836" y="16764"/>
                      </a:lnTo>
                      <a:lnTo>
                        <a:pt x="219050" y="22948"/>
                      </a:lnTo>
                      <a:lnTo>
                        <a:pt x="224790" y="16002"/>
                      </a:lnTo>
                      <a:close/>
                    </a:path>
                  </a:pathLst>
                </a:custGeom>
                <a:solidFill>
                  <a:srgbClr val="FFFFF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1" name="bk object 21">
                  <a:extLst>
                    <a:ext uri="{FF2B5EF4-FFF2-40B4-BE49-F238E27FC236}">
                      <a16:creationId xmlns:a16="http://schemas.microsoft.com/office/drawing/2014/main" id="{0B00A719-95CB-45CB-BDBC-7E2DDE7418B2}"/>
                    </a:ext>
                  </a:extLst>
                </p:cNvPr>
                <p:cNvSpPr/>
                <p:nvPr/>
              </p:nvSpPr>
              <p:spPr>
                <a:xfrm>
                  <a:off x="5359458" y="2584667"/>
                  <a:ext cx="384810" cy="397510"/>
                </a:xfrm>
                <a:custGeom>
                  <a:avLst/>
                  <a:gdLst/>
                  <a:ahLst/>
                  <a:cxnLst/>
                  <a:rect l="l" t="t" r="r" b="b"/>
                  <a:pathLst>
                    <a:path w="384810" h="397510">
                      <a:moveTo>
                        <a:pt x="265175" y="0"/>
                      </a:moveTo>
                      <a:lnTo>
                        <a:pt x="0" y="188214"/>
                      </a:lnTo>
                      <a:lnTo>
                        <a:pt x="27086" y="233755"/>
                      </a:lnTo>
                      <a:lnTo>
                        <a:pt x="46386" y="282797"/>
                      </a:lnTo>
                      <a:lnTo>
                        <a:pt x="57542" y="334267"/>
                      </a:lnTo>
                      <a:lnTo>
                        <a:pt x="60197" y="387096"/>
                      </a:lnTo>
                      <a:lnTo>
                        <a:pt x="384809" y="397002"/>
                      </a:lnTo>
                      <a:lnTo>
                        <a:pt x="384357" y="344001"/>
                      </a:lnTo>
                      <a:lnTo>
                        <a:pt x="379618" y="291465"/>
                      </a:lnTo>
                      <a:lnTo>
                        <a:pt x="370665" y="239643"/>
                      </a:lnTo>
                      <a:lnTo>
                        <a:pt x="357568" y="188785"/>
                      </a:lnTo>
                      <a:lnTo>
                        <a:pt x="340399" y="139142"/>
                      </a:lnTo>
                      <a:lnTo>
                        <a:pt x="319230" y="90963"/>
                      </a:lnTo>
                      <a:lnTo>
                        <a:pt x="294131" y="44499"/>
                      </a:lnTo>
                      <a:lnTo>
                        <a:pt x="265175" y="0"/>
                      </a:lnTo>
                      <a:close/>
                    </a:path>
                  </a:pathLst>
                </a:custGeom>
                <a:solidFill>
                  <a:srgbClr val="8FBE2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2" name="bk object 22">
                  <a:extLst>
                    <a:ext uri="{FF2B5EF4-FFF2-40B4-BE49-F238E27FC236}">
                      <a16:creationId xmlns:a16="http://schemas.microsoft.com/office/drawing/2014/main" id="{E387CBAD-C8C9-460F-867B-34F0F0ADE809}"/>
                    </a:ext>
                  </a:extLst>
                </p:cNvPr>
                <p:cNvSpPr/>
                <p:nvPr/>
              </p:nvSpPr>
              <p:spPr>
                <a:xfrm>
                  <a:off x="5348790" y="2574761"/>
                  <a:ext cx="405765" cy="417195"/>
                </a:xfrm>
                <a:custGeom>
                  <a:avLst/>
                  <a:gdLst/>
                  <a:ahLst/>
                  <a:cxnLst/>
                  <a:rect l="l" t="t" r="r" b="b"/>
                  <a:pathLst>
                    <a:path w="405764" h="417195">
                      <a:moveTo>
                        <a:pt x="275082" y="0"/>
                      </a:moveTo>
                      <a:lnTo>
                        <a:pt x="272034" y="762"/>
                      </a:lnTo>
                      <a:lnTo>
                        <a:pt x="270510" y="2286"/>
                      </a:lnTo>
                      <a:lnTo>
                        <a:pt x="5334" y="190500"/>
                      </a:lnTo>
                      <a:lnTo>
                        <a:pt x="1524" y="193548"/>
                      </a:lnTo>
                      <a:lnTo>
                        <a:pt x="0" y="198882"/>
                      </a:lnTo>
                      <a:lnTo>
                        <a:pt x="3048" y="203454"/>
                      </a:lnTo>
                      <a:lnTo>
                        <a:pt x="10668" y="214122"/>
                      </a:lnTo>
                      <a:lnTo>
                        <a:pt x="32468" y="253607"/>
                      </a:lnTo>
                      <a:lnTo>
                        <a:pt x="48120" y="295079"/>
                      </a:lnTo>
                      <a:lnTo>
                        <a:pt x="57809" y="338364"/>
                      </a:lnTo>
                      <a:lnTo>
                        <a:pt x="61522" y="381000"/>
                      </a:lnTo>
                      <a:lnTo>
                        <a:pt x="61649" y="397439"/>
                      </a:lnTo>
                      <a:lnTo>
                        <a:pt x="60960" y="401574"/>
                      </a:lnTo>
                      <a:lnTo>
                        <a:pt x="65532" y="406146"/>
                      </a:lnTo>
                      <a:lnTo>
                        <a:pt x="70866" y="406146"/>
                      </a:lnTo>
                      <a:lnTo>
                        <a:pt x="395478" y="416814"/>
                      </a:lnTo>
                      <a:lnTo>
                        <a:pt x="397764" y="416814"/>
                      </a:lnTo>
                      <a:lnTo>
                        <a:pt x="400050" y="416052"/>
                      </a:lnTo>
                      <a:lnTo>
                        <a:pt x="403860" y="412242"/>
                      </a:lnTo>
                      <a:lnTo>
                        <a:pt x="405384" y="409956"/>
                      </a:lnTo>
                      <a:lnTo>
                        <a:pt x="405384" y="406908"/>
                      </a:lnTo>
                      <a:lnTo>
                        <a:pt x="386334" y="406908"/>
                      </a:lnTo>
                      <a:lnTo>
                        <a:pt x="386334" y="397439"/>
                      </a:lnTo>
                      <a:lnTo>
                        <a:pt x="372998" y="397002"/>
                      </a:lnTo>
                      <a:lnTo>
                        <a:pt x="80772" y="397002"/>
                      </a:lnTo>
                      <a:lnTo>
                        <a:pt x="70866" y="387096"/>
                      </a:lnTo>
                      <a:lnTo>
                        <a:pt x="80772" y="387096"/>
                      </a:lnTo>
                      <a:lnTo>
                        <a:pt x="80772" y="383286"/>
                      </a:lnTo>
                      <a:lnTo>
                        <a:pt x="76531" y="335196"/>
                      </a:lnTo>
                      <a:lnTo>
                        <a:pt x="66422" y="289902"/>
                      </a:lnTo>
                      <a:lnTo>
                        <a:pt x="49962" y="246533"/>
                      </a:lnTo>
                      <a:lnTo>
                        <a:pt x="27508" y="205740"/>
                      </a:lnTo>
                      <a:lnTo>
                        <a:pt x="16764" y="205740"/>
                      </a:lnTo>
                      <a:lnTo>
                        <a:pt x="19050" y="192786"/>
                      </a:lnTo>
                      <a:lnTo>
                        <a:pt x="34962" y="192786"/>
                      </a:lnTo>
                      <a:lnTo>
                        <a:pt x="273365" y="23087"/>
                      </a:lnTo>
                      <a:lnTo>
                        <a:pt x="268224" y="15240"/>
                      </a:lnTo>
                      <a:lnTo>
                        <a:pt x="290821" y="15240"/>
                      </a:lnTo>
                      <a:lnTo>
                        <a:pt x="283464" y="4572"/>
                      </a:lnTo>
                      <a:lnTo>
                        <a:pt x="281940" y="2286"/>
                      </a:lnTo>
                      <a:lnTo>
                        <a:pt x="279654" y="762"/>
                      </a:lnTo>
                      <a:lnTo>
                        <a:pt x="277368" y="762"/>
                      </a:lnTo>
                      <a:lnTo>
                        <a:pt x="275082" y="0"/>
                      </a:lnTo>
                      <a:close/>
                    </a:path>
                    <a:path w="405764" h="417195">
                      <a:moveTo>
                        <a:pt x="386334" y="397439"/>
                      </a:moveTo>
                      <a:lnTo>
                        <a:pt x="386334" y="406908"/>
                      </a:lnTo>
                      <a:lnTo>
                        <a:pt x="396240" y="397764"/>
                      </a:lnTo>
                      <a:lnTo>
                        <a:pt x="386334" y="397439"/>
                      </a:lnTo>
                      <a:close/>
                    </a:path>
                    <a:path w="405764" h="417195">
                      <a:moveTo>
                        <a:pt x="290821" y="15240"/>
                      </a:moveTo>
                      <a:lnTo>
                        <a:pt x="268224" y="15240"/>
                      </a:lnTo>
                      <a:lnTo>
                        <a:pt x="281178" y="17526"/>
                      </a:lnTo>
                      <a:lnTo>
                        <a:pt x="273365" y="23087"/>
                      </a:lnTo>
                      <a:lnTo>
                        <a:pt x="309178" y="81577"/>
                      </a:lnTo>
                      <a:lnTo>
                        <a:pt x="332012" y="128253"/>
                      </a:lnTo>
                      <a:lnTo>
                        <a:pt x="351054" y="176875"/>
                      </a:lnTo>
                      <a:lnTo>
                        <a:pt x="366155" y="226952"/>
                      </a:lnTo>
                      <a:lnTo>
                        <a:pt x="377168" y="277993"/>
                      </a:lnTo>
                      <a:lnTo>
                        <a:pt x="383944" y="329506"/>
                      </a:lnTo>
                      <a:lnTo>
                        <a:pt x="386298" y="380238"/>
                      </a:lnTo>
                      <a:lnTo>
                        <a:pt x="386334" y="397439"/>
                      </a:lnTo>
                      <a:lnTo>
                        <a:pt x="396240" y="397764"/>
                      </a:lnTo>
                      <a:lnTo>
                        <a:pt x="386334" y="406908"/>
                      </a:lnTo>
                      <a:lnTo>
                        <a:pt x="405384" y="406908"/>
                      </a:lnTo>
                      <a:lnTo>
                        <a:pt x="405384" y="380238"/>
                      </a:lnTo>
                      <a:lnTo>
                        <a:pt x="402675" y="326398"/>
                      </a:lnTo>
                      <a:lnTo>
                        <a:pt x="395674" y="273406"/>
                      </a:lnTo>
                      <a:lnTo>
                        <a:pt x="384450" y="221420"/>
                      </a:lnTo>
                      <a:lnTo>
                        <a:pt x="369071" y="170596"/>
                      </a:lnTo>
                      <a:lnTo>
                        <a:pt x="349608" y="121091"/>
                      </a:lnTo>
                      <a:lnTo>
                        <a:pt x="326129" y="73063"/>
                      </a:lnTo>
                      <a:lnTo>
                        <a:pt x="298704" y="26670"/>
                      </a:lnTo>
                      <a:lnTo>
                        <a:pt x="290821" y="15240"/>
                      </a:lnTo>
                      <a:close/>
                    </a:path>
                    <a:path w="405764" h="417195">
                      <a:moveTo>
                        <a:pt x="70866" y="387096"/>
                      </a:moveTo>
                      <a:lnTo>
                        <a:pt x="80772" y="397002"/>
                      </a:lnTo>
                      <a:lnTo>
                        <a:pt x="80772" y="387420"/>
                      </a:lnTo>
                      <a:lnTo>
                        <a:pt x="70866" y="387096"/>
                      </a:lnTo>
                      <a:close/>
                    </a:path>
                    <a:path w="405764" h="417195">
                      <a:moveTo>
                        <a:pt x="80772" y="387420"/>
                      </a:moveTo>
                      <a:lnTo>
                        <a:pt x="80772" y="397002"/>
                      </a:lnTo>
                      <a:lnTo>
                        <a:pt x="372998" y="397002"/>
                      </a:lnTo>
                      <a:lnTo>
                        <a:pt x="80772" y="387420"/>
                      </a:lnTo>
                      <a:close/>
                    </a:path>
                    <a:path w="405764" h="417195">
                      <a:moveTo>
                        <a:pt x="80772" y="387096"/>
                      </a:moveTo>
                      <a:lnTo>
                        <a:pt x="70866" y="387096"/>
                      </a:lnTo>
                      <a:lnTo>
                        <a:pt x="80772" y="387420"/>
                      </a:lnTo>
                      <a:lnTo>
                        <a:pt x="80772" y="387096"/>
                      </a:lnTo>
                      <a:close/>
                    </a:path>
                    <a:path w="405764" h="417195">
                      <a:moveTo>
                        <a:pt x="19050" y="192786"/>
                      </a:moveTo>
                      <a:lnTo>
                        <a:pt x="16764" y="205740"/>
                      </a:lnTo>
                      <a:lnTo>
                        <a:pt x="24171" y="200467"/>
                      </a:lnTo>
                      <a:lnTo>
                        <a:pt x="19050" y="192786"/>
                      </a:lnTo>
                      <a:close/>
                    </a:path>
                    <a:path w="405764" h="417195">
                      <a:moveTo>
                        <a:pt x="24171" y="200467"/>
                      </a:moveTo>
                      <a:lnTo>
                        <a:pt x="16764" y="205740"/>
                      </a:lnTo>
                      <a:lnTo>
                        <a:pt x="27508" y="205740"/>
                      </a:lnTo>
                      <a:lnTo>
                        <a:pt x="26670" y="204216"/>
                      </a:lnTo>
                      <a:lnTo>
                        <a:pt x="24171" y="200467"/>
                      </a:lnTo>
                      <a:close/>
                    </a:path>
                    <a:path w="405764" h="417195">
                      <a:moveTo>
                        <a:pt x="34962" y="192786"/>
                      </a:moveTo>
                      <a:lnTo>
                        <a:pt x="19050" y="192786"/>
                      </a:lnTo>
                      <a:lnTo>
                        <a:pt x="24171" y="200467"/>
                      </a:lnTo>
                      <a:lnTo>
                        <a:pt x="34962" y="192786"/>
                      </a:lnTo>
                      <a:close/>
                    </a:path>
                    <a:path w="405764" h="417195">
                      <a:moveTo>
                        <a:pt x="268224" y="15240"/>
                      </a:moveTo>
                      <a:lnTo>
                        <a:pt x="273365" y="23087"/>
                      </a:lnTo>
                      <a:lnTo>
                        <a:pt x="281178" y="17526"/>
                      </a:lnTo>
                      <a:lnTo>
                        <a:pt x="268224" y="15240"/>
                      </a:lnTo>
                      <a:close/>
                    </a:path>
                  </a:pathLst>
                </a:custGeom>
                <a:solidFill>
                  <a:srgbClr val="FFFFF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3" name="bk object 23">
                  <a:extLst>
                    <a:ext uri="{FF2B5EF4-FFF2-40B4-BE49-F238E27FC236}">
                      <a16:creationId xmlns:a16="http://schemas.microsoft.com/office/drawing/2014/main" id="{3E75D6EC-30AA-449F-BA0E-D08A0BC89AA0}"/>
                    </a:ext>
                  </a:extLst>
                </p:cNvPr>
                <p:cNvSpPr/>
                <p:nvPr/>
              </p:nvSpPr>
              <p:spPr>
                <a:xfrm>
                  <a:off x="4445820" y="2311871"/>
                  <a:ext cx="1298575" cy="1298575"/>
                </a:xfrm>
                <a:custGeom>
                  <a:avLst/>
                  <a:gdLst/>
                  <a:ahLst/>
                  <a:cxnLst/>
                  <a:rect l="l" t="t" r="r" b="b"/>
                  <a:pathLst>
                    <a:path w="1298575" h="1298575">
                      <a:moveTo>
                        <a:pt x="649224" y="0"/>
                      </a:moveTo>
                      <a:lnTo>
                        <a:pt x="601837" y="1704"/>
                      </a:lnTo>
                      <a:lnTo>
                        <a:pt x="555355" y="6741"/>
                      </a:lnTo>
                      <a:lnTo>
                        <a:pt x="509896" y="14993"/>
                      </a:lnTo>
                      <a:lnTo>
                        <a:pt x="465581" y="26346"/>
                      </a:lnTo>
                      <a:lnTo>
                        <a:pt x="422529" y="40683"/>
                      </a:lnTo>
                      <a:lnTo>
                        <a:pt x="380860" y="57888"/>
                      </a:lnTo>
                      <a:lnTo>
                        <a:pt x="340694" y="77845"/>
                      </a:lnTo>
                      <a:lnTo>
                        <a:pt x="302150" y="100439"/>
                      </a:lnTo>
                      <a:lnTo>
                        <a:pt x="265349" y="125553"/>
                      </a:lnTo>
                      <a:lnTo>
                        <a:pt x="230410" y="153072"/>
                      </a:lnTo>
                      <a:lnTo>
                        <a:pt x="197453" y="182880"/>
                      </a:lnTo>
                      <a:lnTo>
                        <a:pt x="166598" y="214859"/>
                      </a:lnTo>
                      <a:lnTo>
                        <a:pt x="137964" y="248896"/>
                      </a:lnTo>
                      <a:lnTo>
                        <a:pt x="111672" y="284874"/>
                      </a:lnTo>
                      <a:lnTo>
                        <a:pt x="87841" y="322676"/>
                      </a:lnTo>
                      <a:lnTo>
                        <a:pt x="66591" y="362187"/>
                      </a:lnTo>
                      <a:lnTo>
                        <a:pt x="48041" y="403291"/>
                      </a:lnTo>
                      <a:lnTo>
                        <a:pt x="32313" y="445873"/>
                      </a:lnTo>
                      <a:lnTo>
                        <a:pt x="19524" y="489815"/>
                      </a:lnTo>
                      <a:lnTo>
                        <a:pt x="9796" y="535003"/>
                      </a:lnTo>
                      <a:lnTo>
                        <a:pt x="3248" y="581319"/>
                      </a:lnTo>
                      <a:lnTo>
                        <a:pt x="0" y="628650"/>
                      </a:lnTo>
                      <a:lnTo>
                        <a:pt x="234" y="677201"/>
                      </a:lnTo>
                      <a:lnTo>
                        <a:pt x="3976" y="724886"/>
                      </a:lnTo>
                      <a:lnTo>
                        <a:pt x="11102" y="771578"/>
                      </a:lnTo>
                      <a:lnTo>
                        <a:pt x="21492" y="817146"/>
                      </a:lnTo>
                      <a:lnTo>
                        <a:pt x="35026" y="861462"/>
                      </a:lnTo>
                      <a:lnTo>
                        <a:pt x="51581" y="904397"/>
                      </a:lnTo>
                      <a:lnTo>
                        <a:pt x="71038" y="945822"/>
                      </a:lnTo>
                      <a:lnTo>
                        <a:pt x="93274" y="985609"/>
                      </a:lnTo>
                      <a:lnTo>
                        <a:pt x="118169" y="1023629"/>
                      </a:lnTo>
                      <a:lnTo>
                        <a:pt x="145601" y="1059752"/>
                      </a:lnTo>
                      <a:lnTo>
                        <a:pt x="175450" y="1093851"/>
                      </a:lnTo>
                      <a:lnTo>
                        <a:pt x="207594" y="1125795"/>
                      </a:lnTo>
                      <a:lnTo>
                        <a:pt x="241913" y="1155457"/>
                      </a:lnTo>
                      <a:lnTo>
                        <a:pt x="278285" y="1182708"/>
                      </a:lnTo>
                      <a:lnTo>
                        <a:pt x="316589" y="1207419"/>
                      </a:lnTo>
                      <a:lnTo>
                        <a:pt x="356705" y="1229460"/>
                      </a:lnTo>
                      <a:lnTo>
                        <a:pt x="398510" y="1248704"/>
                      </a:lnTo>
                      <a:lnTo>
                        <a:pt x="441885" y="1265021"/>
                      </a:lnTo>
                      <a:lnTo>
                        <a:pt x="486707" y="1278283"/>
                      </a:lnTo>
                      <a:lnTo>
                        <a:pt x="532856" y="1288361"/>
                      </a:lnTo>
                      <a:lnTo>
                        <a:pt x="580210" y="1295125"/>
                      </a:lnTo>
                      <a:lnTo>
                        <a:pt x="628650" y="1298448"/>
                      </a:lnTo>
                      <a:lnTo>
                        <a:pt x="677106" y="1298213"/>
                      </a:lnTo>
                      <a:lnTo>
                        <a:pt x="724715" y="1294471"/>
                      </a:lnTo>
                      <a:lnTo>
                        <a:pt x="771345" y="1287345"/>
                      </a:lnTo>
                      <a:lnTo>
                        <a:pt x="816868" y="1276955"/>
                      </a:lnTo>
                      <a:lnTo>
                        <a:pt x="861151" y="1263421"/>
                      </a:lnTo>
                      <a:lnTo>
                        <a:pt x="904067" y="1246866"/>
                      </a:lnTo>
                      <a:lnTo>
                        <a:pt x="945484" y="1227409"/>
                      </a:lnTo>
                      <a:lnTo>
                        <a:pt x="985272" y="1205173"/>
                      </a:lnTo>
                      <a:lnTo>
                        <a:pt x="1023302" y="1180278"/>
                      </a:lnTo>
                      <a:lnTo>
                        <a:pt x="1059443" y="1152846"/>
                      </a:lnTo>
                      <a:lnTo>
                        <a:pt x="1093565" y="1122997"/>
                      </a:lnTo>
                      <a:lnTo>
                        <a:pt x="1125538" y="1090853"/>
                      </a:lnTo>
                      <a:lnTo>
                        <a:pt x="1155231" y="1056534"/>
                      </a:lnTo>
                      <a:lnTo>
                        <a:pt x="1182516" y="1020162"/>
                      </a:lnTo>
                      <a:lnTo>
                        <a:pt x="1207261" y="981858"/>
                      </a:lnTo>
                      <a:lnTo>
                        <a:pt x="1211676" y="973836"/>
                      </a:lnTo>
                      <a:lnTo>
                        <a:pt x="649224" y="973836"/>
                      </a:lnTo>
                      <a:lnTo>
                        <a:pt x="601302" y="970311"/>
                      </a:lnTo>
                      <a:lnTo>
                        <a:pt x="555547" y="960075"/>
                      </a:lnTo>
                      <a:lnTo>
                        <a:pt x="512465" y="943631"/>
                      </a:lnTo>
                      <a:lnTo>
                        <a:pt x="472561" y="921486"/>
                      </a:lnTo>
                      <a:lnTo>
                        <a:pt x="436339" y="894143"/>
                      </a:lnTo>
                      <a:lnTo>
                        <a:pt x="404304" y="862108"/>
                      </a:lnTo>
                      <a:lnTo>
                        <a:pt x="376961" y="825886"/>
                      </a:lnTo>
                      <a:lnTo>
                        <a:pt x="354816" y="785982"/>
                      </a:lnTo>
                      <a:lnTo>
                        <a:pt x="338372" y="742900"/>
                      </a:lnTo>
                      <a:lnTo>
                        <a:pt x="328136" y="697145"/>
                      </a:lnTo>
                      <a:lnTo>
                        <a:pt x="324612" y="649224"/>
                      </a:lnTo>
                      <a:lnTo>
                        <a:pt x="328136" y="601302"/>
                      </a:lnTo>
                      <a:lnTo>
                        <a:pt x="338372" y="555547"/>
                      </a:lnTo>
                      <a:lnTo>
                        <a:pt x="354816" y="512465"/>
                      </a:lnTo>
                      <a:lnTo>
                        <a:pt x="376961" y="472561"/>
                      </a:lnTo>
                      <a:lnTo>
                        <a:pt x="404304" y="436339"/>
                      </a:lnTo>
                      <a:lnTo>
                        <a:pt x="436339" y="404304"/>
                      </a:lnTo>
                      <a:lnTo>
                        <a:pt x="472561" y="376961"/>
                      </a:lnTo>
                      <a:lnTo>
                        <a:pt x="512465" y="354816"/>
                      </a:lnTo>
                      <a:lnTo>
                        <a:pt x="555547" y="338372"/>
                      </a:lnTo>
                      <a:lnTo>
                        <a:pt x="601302" y="328136"/>
                      </a:lnTo>
                      <a:lnTo>
                        <a:pt x="649224" y="324612"/>
                      </a:lnTo>
                      <a:lnTo>
                        <a:pt x="649224" y="0"/>
                      </a:lnTo>
                      <a:close/>
                    </a:path>
                    <a:path w="1298575" h="1298575">
                      <a:moveTo>
                        <a:pt x="973836" y="659892"/>
                      </a:moveTo>
                      <a:lnTo>
                        <a:pt x="969023" y="706706"/>
                      </a:lnTo>
                      <a:lnTo>
                        <a:pt x="957818" y="751247"/>
                      </a:lnTo>
                      <a:lnTo>
                        <a:pt x="940705" y="793053"/>
                      </a:lnTo>
                      <a:lnTo>
                        <a:pt x="918168" y="831665"/>
                      </a:lnTo>
                      <a:lnTo>
                        <a:pt x="890691" y="866622"/>
                      </a:lnTo>
                      <a:lnTo>
                        <a:pt x="858759" y="897464"/>
                      </a:lnTo>
                      <a:lnTo>
                        <a:pt x="822856" y="923730"/>
                      </a:lnTo>
                      <a:lnTo>
                        <a:pt x="783467" y="944961"/>
                      </a:lnTo>
                      <a:lnTo>
                        <a:pt x="741076" y="960695"/>
                      </a:lnTo>
                      <a:lnTo>
                        <a:pt x="696166" y="970474"/>
                      </a:lnTo>
                      <a:lnTo>
                        <a:pt x="649224" y="973836"/>
                      </a:lnTo>
                      <a:lnTo>
                        <a:pt x="1211676" y="973836"/>
                      </a:lnTo>
                      <a:lnTo>
                        <a:pt x="1248613" y="899937"/>
                      </a:lnTo>
                      <a:lnTo>
                        <a:pt x="1264960" y="856562"/>
                      </a:lnTo>
                      <a:lnTo>
                        <a:pt x="1278246" y="811740"/>
                      </a:lnTo>
                      <a:lnTo>
                        <a:pt x="1288343" y="765591"/>
                      </a:lnTo>
                      <a:lnTo>
                        <a:pt x="1295120" y="718237"/>
                      </a:lnTo>
                      <a:lnTo>
                        <a:pt x="1298448" y="669798"/>
                      </a:lnTo>
                      <a:lnTo>
                        <a:pt x="973836" y="659892"/>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4" name="bk object 24">
                  <a:extLst>
                    <a:ext uri="{FF2B5EF4-FFF2-40B4-BE49-F238E27FC236}">
                      <a16:creationId xmlns:a16="http://schemas.microsoft.com/office/drawing/2014/main" id="{5E89DA27-664A-4464-B03B-6D55DE1F3856}"/>
                    </a:ext>
                  </a:extLst>
                </p:cNvPr>
                <p:cNvSpPr/>
                <p:nvPr/>
              </p:nvSpPr>
              <p:spPr>
                <a:xfrm>
                  <a:off x="4435793" y="2312469"/>
                  <a:ext cx="1318895" cy="1308100"/>
                </a:xfrm>
                <a:custGeom>
                  <a:avLst/>
                  <a:gdLst/>
                  <a:ahLst/>
                  <a:cxnLst/>
                  <a:rect l="l" t="t" r="r" b="b"/>
                  <a:pathLst>
                    <a:path w="1318895" h="1308100">
                      <a:moveTo>
                        <a:pt x="627247" y="12700"/>
                      </a:moveTo>
                      <a:lnTo>
                        <a:pt x="491149" y="12700"/>
                      </a:lnTo>
                      <a:lnTo>
                        <a:pt x="449281" y="25400"/>
                      </a:lnTo>
                      <a:lnTo>
                        <a:pt x="408982" y="50800"/>
                      </a:lnTo>
                      <a:lnTo>
                        <a:pt x="370295" y="63500"/>
                      </a:lnTo>
                      <a:lnTo>
                        <a:pt x="333265" y="76200"/>
                      </a:lnTo>
                      <a:lnTo>
                        <a:pt x="297936" y="101600"/>
                      </a:lnTo>
                      <a:lnTo>
                        <a:pt x="264352" y="127000"/>
                      </a:lnTo>
                      <a:lnTo>
                        <a:pt x="232557" y="152400"/>
                      </a:lnTo>
                      <a:lnTo>
                        <a:pt x="202596" y="177800"/>
                      </a:lnTo>
                      <a:lnTo>
                        <a:pt x="148349" y="241300"/>
                      </a:lnTo>
                      <a:lnTo>
                        <a:pt x="124152" y="266700"/>
                      </a:lnTo>
                      <a:lnTo>
                        <a:pt x="101965" y="304800"/>
                      </a:lnTo>
                      <a:lnTo>
                        <a:pt x="81832" y="342900"/>
                      </a:lnTo>
                      <a:lnTo>
                        <a:pt x="63796" y="368300"/>
                      </a:lnTo>
                      <a:lnTo>
                        <a:pt x="47903" y="406400"/>
                      </a:lnTo>
                      <a:lnTo>
                        <a:pt x="34196" y="444500"/>
                      </a:lnTo>
                      <a:lnTo>
                        <a:pt x="22720" y="482600"/>
                      </a:lnTo>
                      <a:lnTo>
                        <a:pt x="13517" y="520700"/>
                      </a:lnTo>
                      <a:lnTo>
                        <a:pt x="6634" y="558800"/>
                      </a:lnTo>
                      <a:lnTo>
                        <a:pt x="2113" y="596900"/>
                      </a:lnTo>
                      <a:lnTo>
                        <a:pt x="0" y="647700"/>
                      </a:lnTo>
                      <a:lnTo>
                        <a:pt x="337" y="685800"/>
                      </a:lnTo>
                      <a:lnTo>
                        <a:pt x="3169" y="723900"/>
                      </a:lnTo>
                      <a:lnTo>
                        <a:pt x="8540" y="762000"/>
                      </a:lnTo>
                      <a:lnTo>
                        <a:pt x="16495" y="800100"/>
                      </a:lnTo>
                      <a:lnTo>
                        <a:pt x="27077" y="838200"/>
                      </a:lnTo>
                      <a:lnTo>
                        <a:pt x="40331" y="889000"/>
                      </a:lnTo>
                      <a:lnTo>
                        <a:pt x="56301" y="927100"/>
                      </a:lnTo>
                      <a:lnTo>
                        <a:pt x="75030" y="965200"/>
                      </a:lnTo>
                      <a:lnTo>
                        <a:pt x="96564" y="1003300"/>
                      </a:lnTo>
                      <a:lnTo>
                        <a:pt x="120945" y="1041400"/>
                      </a:lnTo>
                      <a:lnTo>
                        <a:pt x="148219" y="1066800"/>
                      </a:lnTo>
                      <a:lnTo>
                        <a:pt x="178429" y="1104900"/>
                      </a:lnTo>
                      <a:lnTo>
                        <a:pt x="224149" y="1155700"/>
                      </a:lnTo>
                      <a:lnTo>
                        <a:pt x="259876" y="1181100"/>
                      </a:lnTo>
                      <a:lnTo>
                        <a:pt x="296571" y="1206500"/>
                      </a:lnTo>
                      <a:lnTo>
                        <a:pt x="334121" y="1231900"/>
                      </a:lnTo>
                      <a:lnTo>
                        <a:pt x="372415" y="1244600"/>
                      </a:lnTo>
                      <a:lnTo>
                        <a:pt x="411341" y="1270000"/>
                      </a:lnTo>
                      <a:lnTo>
                        <a:pt x="530783" y="1308100"/>
                      </a:lnTo>
                      <a:lnTo>
                        <a:pt x="771564" y="1308100"/>
                      </a:lnTo>
                      <a:lnTo>
                        <a:pt x="810631" y="1295400"/>
                      </a:lnTo>
                      <a:lnTo>
                        <a:pt x="583714" y="1295400"/>
                      </a:lnTo>
                      <a:lnTo>
                        <a:pt x="503164" y="1270000"/>
                      </a:lnTo>
                      <a:lnTo>
                        <a:pt x="463251" y="1270000"/>
                      </a:lnTo>
                      <a:lnTo>
                        <a:pt x="423738" y="1244600"/>
                      </a:lnTo>
                      <a:lnTo>
                        <a:pt x="346389" y="1219200"/>
                      </a:lnTo>
                      <a:lnTo>
                        <a:pt x="308790" y="1193800"/>
                      </a:lnTo>
                      <a:lnTo>
                        <a:pt x="272068" y="1168400"/>
                      </a:lnTo>
                      <a:lnTo>
                        <a:pt x="236341" y="1130300"/>
                      </a:lnTo>
                      <a:lnTo>
                        <a:pt x="213481" y="1117600"/>
                      </a:lnTo>
                      <a:lnTo>
                        <a:pt x="192145" y="1092200"/>
                      </a:lnTo>
                      <a:lnTo>
                        <a:pt x="162044" y="1054100"/>
                      </a:lnTo>
                      <a:lnTo>
                        <a:pt x="134956" y="1016000"/>
                      </a:lnTo>
                      <a:lnTo>
                        <a:pt x="110833" y="990600"/>
                      </a:lnTo>
                      <a:lnTo>
                        <a:pt x="89629" y="952500"/>
                      </a:lnTo>
                      <a:lnTo>
                        <a:pt x="71298" y="914400"/>
                      </a:lnTo>
                      <a:lnTo>
                        <a:pt x="55794" y="863600"/>
                      </a:lnTo>
                      <a:lnTo>
                        <a:pt x="43070" y="825500"/>
                      </a:lnTo>
                      <a:lnTo>
                        <a:pt x="33079" y="787400"/>
                      </a:lnTo>
                      <a:lnTo>
                        <a:pt x="25776" y="749300"/>
                      </a:lnTo>
                      <a:lnTo>
                        <a:pt x="21114" y="711200"/>
                      </a:lnTo>
                      <a:lnTo>
                        <a:pt x="19046" y="673100"/>
                      </a:lnTo>
                      <a:lnTo>
                        <a:pt x="19527" y="635000"/>
                      </a:lnTo>
                      <a:lnTo>
                        <a:pt x="22509" y="584200"/>
                      </a:lnTo>
                      <a:lnTo>
                        <a:pt x="27947" y="546100"/>
                      </a:lnTo>
                      <a:lnTo>
                        <a:pt x="35794" y="508000"/>
                      </a:lnTo>
                      <a:lnTo>
                        <a:pt x="46004" y="469900"/>
                      </a:lnTo>
                      <a:lnTo>
                        <a:pt x="58531" y="431800"/>
                      </a:lnTo>
                      <a:lnTo>
                        <a:pt x="73327" y="393700"/>
                      </a:lnTo>
                      <a:lnTo>
                        <a:pt x="90347" y="368300"/>
                      </a:lnTo>
                      <a:lnTo>
                        <a:pt x="109544" y="330200"/>
                      </a:lnTo>
                      <a:lnTo>
                        <a:pt x="130873" y="292100"/>
                      </a:lnTo>
                      <a:lnTo>
                        <a:pt x="154286" y="266700"/>
                      </a:lnTo>
                      <a:lnTo>
                        <a:pt x="179736" y="228600"/>
                      </a:lnTo>
                      <a:lnTo>
                        <a:pt x="236567" y="177800"/>
                      </a:lnTo>
                      <a:lnTo>
                        <a:pt x="267855" y="152400"/>
                      </a:lnTo>
                      <a:lnTo>
                        <a:pt x="300995" y="127000"/>
                      </a:lnTo>
                      <a:lnTo>
                        <a:pt x="335941" y="101600"/>
                      </a:lnTo>
                      <a:lnTo>
                        <a:pt x="372647" y="76200"/>
                      </a:lnTo>
                      <a:lnTo>
                        <a:pt x="411067" y="63500"/>
                      </a:lnTo>
                      <a:lnTo>
                        <a:pt x="451154" y="50800"/>
                      </a:lnTo>
                      <a:lnTo>
                        <a:pt x="492862" y="38100"/>
                      </a:lnTo>
                      <a:lnTo>
                        <a:pt x="536144" y="25400"/>
                      </a:lnTo>
                      <a:lnTo>
                        <a:pt x="580955" y="25400"/>
                      </a:lnTo>
                      <a:lnTo>
                        <a:pt x="627247" y="12700"/>
                      </a:lnTo>
                      <a:close/>
                    </a:path>
                    <a:path w="1318895" h="1308100">
                      <a:moveTo>
                        <a:pt x="1318381" y="673100"/>
                      </a:moveTo>
                      <a:lnTo>
                        <a:pt x="1299331" y="673100"/>
                      </a:lnTo>
                      <a:lnTo>
                        <a:pt x="1308475" y="685800"/>
                      </a:lnTo>
                      <a:lnTo>
                        <a:pt x="1298950" y="685800"/>
                      </a:lnTo>
                      <a:lnTo>
                        <a:pt x="1291329" y="749300"/>
                      </a:lnTo>
                      <a:lnTo>
                        <a:pt x="1282798" y="800100"/>
                      </a:lnTo>
                      <a:lnTo>
                        <a:pt x="1271573" y="838200"/>
                      </a:lnTo>
                      <a:lnTo>
                        <a:pt x="1257772" y="876300"/>
                      </a:lnTo>
                      <a:lnTo>
                        <a:pt x="1241514" y="927100"/>
                      </a:lnTo>
                      <a:lnTo>
                        <a:pt x="1222918" y="965200"/>
                      </a:lnTo>
                      <a:lnTo>
                        <a:pt x="1202103" y="990600"/>
                      </a:lnTo>
                      <a:lnTo>
                        <a:pt x="1179188" y="1028700"/>
                      </a:lnTo>
                      <a:lnTo>
                        <a:pt x="1154292" y="1066800"/>
                      </a:lnTo>
                      <a:lnTo>
                        <a:pt x="1099035" y="1117600"/>
                      </a:lnTo>
                      <a:lnTo>
                        <a:pt x="1068911" y="1143000"/>
                      </a:lnTo>
                      <a:lnTo>
                        <a:pt x="1037283" y="1168400"/>
                      </a:lnTo>
                      <a:lnTo>
                        <a:pt x="1004269" y="1193800"/>
                      </a:lnTo>
                      <a:lnTo>
                        <a:pt x="969989" y="1219200"/>
                      </a:lnTo>
                      <a:lnTo>
                        <a:pt x="860739" y="1257300"/>
                      </a:lnTo>
                      <a:lnTo>
                        <a:pt x="744375" y="1295400"/>
                      </a:lnTo>
                      <a:lnTo>
                        <a:pt x="810631" y="1295400"/>
                      </a:lnTo>
                      <a:lnTo>
                        <a:pt x="886844" y="1270000"/>
                      </a:lnTo>
                      <a:lnTo>
                        <a:pt x="959747" y="1244600"/>
                      </a:lnTo>
                      <a:lnTo>
                        <a:pt x="994677" y="1219200"/>
                      </a:lnTo>
                      <a:lnTo>
                        <a:pt x="1028442" y="1206500"/>
                      </a:lnTo>
                      <a:lnTo>
                        <a:pt x="1060932" y="1181100"/>
                      </a:lnTo>
                      <a:lnTo>
                        <a:pt x="1092033" y="1155700"/>
                      </a:lnTo>
                      <a:lnTo>
                        <a:pt x="1121633" y="1130300"/>
                      </a:lnTo>
                      <a:lnTo>
                        <a:pt x="1149620" y="1092200"/>
                      </a:lnTo>
                      <a:lnTo>
                        <a:pt x="1175882" y="1066800"/>
                      </a:lnTo>
                      <a:lnTo>
                        <a:pt x="1200307" y="1028700"/>
                      </a:lnTo>
                      <a:lnTo>
                        <a:pt x="1222782" y="1003300"/>
                      </a:lnTo>
                      <a:lnTo>
                        <a:pt x="1243196" y="965200"/>
                      </a:lnTo>
                      <a:lnTo>
                        <a:pt x="1261435" y="927100"/>
                      </a:lnTo>
                      <a:lnTo>
                        <a:pt x="1277388" y="889000"/>
                      </a:lnTo>
                      <a:lnTo>
                        <a:pt x="1290943" y="838200"/>
                      </a:lnTo>
                      <a:lnTo>
                        <a:pt x="1301987" y="800100"/>
                      </a:lnTo>
                      <a:lnTo>
                        <a:pt x="1310409" y="749300"/>
                      </a:lnTo>
                      <a:lnTo>
                        <a:pt x="1316095" y="711200"/>
                      </a:lnTo>
                      <a:lnTo>
                        <a:pt x="1317619" y="698500"/>
                      </a:lnTo>
                      <a:lnTo>
                        <a:pt x="1318000" y="685800"/>
                      </a:lnTo>
                      <a:lnTo>
                        <a:pt x="1308475" y="685800"/>
                      </a:lnTo>
                      <a:lnTo>
                        <a:pt x="1298961" y="685427"/>
                      </a:lnTo>
                      <a:lnTo>
                        <a:pt x="1318011" y="685427"/>
                      </a:lnTo>
                      <a:lnTo>
                        <a:pt x="1318381" y="673100"/>
                      </a:lnTo>
                      <a:close/>
                    </a:path>
                    <a:path w="1318895" h="1308100">
                      <a:moveTo>
                        <a:pt x="649345" y="317500"/>
                      </a:moveTo>
                      <a:lnTo>
                        <a:pt x="624961" y="317500"/>
                      </a:lnTo>
                      <a:lnTo>
                        <a:pt x="580948" y="330200"/>
                      </a:lnTo>
                      <a:lnTo>
                        <a:pt x="539844" y="342900"/>
                      </a:lnTo>
                      <a:lnTo>
                        <a:pt x="501814" y="355600"/>
                      </a:lnTo>
                      <a:lnTo>
                        <a:pt x="467021" y="381000"/>
                      </a:lnTo>
                      <a:lnTo>
                        <a:pt x="435629" y="406400"/>
                      </a:lnTo>
                      <a:lnTo>
                        <a:pt x="383704" y="469900"/>
                      </a:lnTo>
                      <a:lnTo>
                        <a:pt x="363499" y="495300"/>
                      </a:lnTo>
                      <a:lnTo>
                        <a:pt x="347350" y="533400"/>
                      </a:lnTo>
                      <a:lnTo>
                        <a:pt x="335422" y="571500"/>
                      </a:lnTo>
                      <a:lnTo>
                        <a:pt x="327878" y="609600"/>
                      </a:lnTo>
                      <a:lnTo>
                        <a:pt x="324882" y="647700"/>
                      </a:lnTo>
                      <a:lnTo>
                        <a:pt x="326599" y="685800"/>
                      </a:lnTo>
                      <a:lnTo>
                        <a:pt x="333192" y="736600"/>
                      </a:lnTo>
                      <a:lnTo>
                        <a:pt x="344824" y="774700"/>
                      </a:lnTo>
                      <a:lnTo>
                        <a:pt x="361661" y="812800"/>
                      </a:lnTo>
                      <a:lnTo>
                        <a:pt x="383865" y="850900"/>
                      </a:lnTo>
                      <a:lnTo>
                        <a:pt x="411601" y="876300"/>
                      </a:lnTo>
                      <a:lnTo>
                        <a:pt x="422269" y="889000"/>
                      </a:lnTo>
                      <a:lnTo>
                        <a:pt x="434461" y="901700"/>
                      </a:lnTo>
                      <a:lnTo>
                        <a:pt x="471295" y="927100"/>
                      </a:lnTo>
                      <a:lnTo>
                        <a:pt x="509994" y="952500"/>
                      </a:lnTo>
                      <a:lnTo>
                        <a:pt x="632525" y="990600"/>
                      </a:lnTo>
                      <a:lnTo>
                        <a:pt x="714815" y="990600"/>
                      </a:lnTo>
                      <a:lnTo>
                        <a:pt x="754712" y="977900"/>
                      </a:lnTo>
                      <a:lnTo>
                        <a:pt x="793144" y="965200"/>
                      </a:lnTo>
                      <a:lnTo>
                        <a:pt x="605079" y="965200"/>
                      </a:lnTo>
                      <a:lnTo>
                        <a:pt x="523391" y="939800"/>
                      </a:lnTo>
                      <a:lnTo>
                        <a:pt x="484417" y="914400"/>
                      </a:lnTo>
                      <a:lnTo>
                        <a:pt x="447415" y="889000"/>
                      </a:lnTo>
                      <a:lnTo>
                        <a:pt x="426079" y="863600"/>
                      </a:lnTo>
                      <a:lnTo>
                        <a:pt x="398413" y="825500"/>
                      </a:lnTo>
                      <a:lnTo>
                        <a:pt x="376605" y="800100"/>
                      </a:lnTo>
                      <a:lnTo>
                        <a:pt x="360470" y="762000"/>
                      </a:lnTo>
                      <a:lnTo>
                        <a:pt x="349823" y="711200"/>
                      </a:lnTo>
                      <a:lnTo>
                        <a:pt x="344526" y="673446"/>
                      </a:lnTo>
                      <a:lnTo>
                        <a:pt x="344250" y="635000"/>
                      </a:lnTo>
                      <a:lnTo>
                        <a:pt x="348954" y="596900"/>
                      </a:lnTo>
                      <a:lnTo>
                        <a:pt x="358405" y="558800"/>
                      </a:lnTo>
                      <a:lnTo>
                        <a:pt x="372417" y="520700"/>
                      </a:lnTo>
                      <a:lnTo>
                        <a:pt x="390805" y="495300"/>
                      </a:lnTo>
                      <a:lnTo>
                        <a:pt x="413383" y="457200"/>
                      </a:lnTo>
                      <a:lnTo>
                        <a:pt x="439967" y="431800"/>
                      </a:lnTo>
                      <a:lnTo>
                        <a:pt x="470372" y="406400"/>
                      </a:lnTo>
                      <a:lnTo>
                        <a:pt x="504411" y="381000"/>
                      </a:lnTo>
                      <a:lnTo>
                        <a:pt x="541900" y="368300"/>
                      </a:lnTo>
                      <a:lnTo>
                        <a:pt x="582653" y="342900"/>
                      </a:lnTo>
                      <a:lnTo>
                        <a:pt x="664585" y="342900"/>
                      </a:lnTo>
                      <a:lnTo>
                        <a:pt x="668395" y="330200"/>
                      </a:lnTo>
                      <a:lnTo>
                        <a:pt x="649345" y="330200"/>
                      </a:lnTo>
                      <a:lnTo>
                        <a:pt x="649345" y="317500"/>
                      </a:lnTo>
                      <a:close/>
                    </a:path>
                    <a:path w="1318895" h="1308100">
                      <a:moveTo>
                        <a:pt x="993769" y="660400"/>
                      </a:moveTo>
                      <a:lnTo>
                        <a:pt x="974719" y="660400"/>
                      </a:lnTo>
                      <a:lnTo>
                        <a:pt x="973195" y="685800"/>
                      </a:lnTo>
                      <a:lnTo>
                        <a:pt x="971671" y="698500"/>
                      </a:lnTo>
                      <a:lnTo>
                        <a:pt x="962163" y="736600"/>
                      </a:lnTo>
                      <a:lnTo>
                        <a:pt x="947018" y="787400"/>
                      </a:lnTo>
                      <a:lnTo>
                        <a:pt x="926779" y="825500"/>
                      </a:lnTo>
                      <a:lnTo>
                        <a:pt x="901990" y="850900"/>
                      </a:lnTo>
                      <a:lnTo>
                        <a:pt x="873193" y="889000"/>
                      </a:lnTo>
                      <a:lnTo>
                        <a:pt x="840934" y="914400"/>
                      </a:lnTo>
                      <a:lnTo>
                        <a:pt x="805754" y="939800"/>
                      </a:lnTo>
                      <a:lnTo>
                        <a:pt x="768198" y="952500"/>
                      </a:lnTo>
                      <a:lnTo>
                        <a:pt x="728809" y="965200"/>
                      </a:lnTo>
                      <a:lnTo>
                        <a:pt x="793144" y="965200"/>
                      </a:lnTo>
                      <a:lnTo>
                        <a:pt x="829635" y="939800"/>
                      </a:lnTo>
                      <a:lnTo>
                        <a:pt x="863707" y="914400"/>
                      </a:lnTo>
                      <a:lnTo>
                        <a:pt x="894886" y="889000"/>
                      </a:lnTo>
                      <a:lnTo>
                        <a:pt x="946660" y="825500"/>
                      </a:lnTo>
                      <a:lnTo>
                        <a:pt x="966303" y="787400"/>
                      </a:lnTo>
                      <a:lnTo>
                        <a:pt x="981148" y="749300"/>
                      </a:lnTo>
                      <a:lnTo>
                        <a:pt x="990721" y="698500"/>
                      </a:lnTo>
                      <a:lnTo>
                        <a:pt x="992725" y="673446"/>
                      </a:lnTo>
                      <a:lnTo>
                        <a:pt x="983863" y="673100"/>
                      </a:lnTo>
                      <a:lnTo>
                        <a:pt x="993769" y="660400"/>
                      </a:lnTo>
                      <a:close/>
                    </a:path>
                    <a:path w="1318895" h="1308100">
                      <a:moveTo>
                        <a:pt x="1299331" y="673100"/>
                      </a:moveTo>
                      <a:lnTo>
                        <a:pt x="1298961" y="685427"/>
                      </a:lnTo>
                      <a:lnTo>
                        <a:pt x="1308475" y="685800"/>
                      </a:lnTo>
                      <a:lnTo>
                        <a:pt x="1299331" y="673100"/>
                      </a:lnTo>
                      <a:close/>
                    </a:path>
                    <a:path w="1318895" h="1308100">
                      <a:moveTo>
                        <a:pt x="1311523" y="660400"/>
                      </a:moveTo>
                      <a:lnTo>
                        <a:pt x="993769" y="660400"/>
                      </a:lnTo>
                      <a:lnTo>
                        <a:pt x="992725" y="673446"/>
                      </a:lnTo>
                      <a:lnTo>
                        <a:pt x="1298961" y="685427"/>
                      </a:lnTo>
                      <a:lnTo>
                        <a:pt x="1299331" y="673100"/>
                      </a:lnTo>
                      <a:lnTo>
                        <a:pt x="1313809" y="673100"/>
                      </a:lnTo>
                      <a:lnTo>
                        <a:pt x="1311523" y="660400"/>
                      </a:lnTo>
                      <a:close/>
                    </a:path>
                    <a:path w="1318895" h="1308100">
                      <a:moveTo>
                        <a:pt x="993769" y="660400"/>
                      </a:moveTo>
                      <a:lnTo>
                        <a:pt x="983863" y="673100"/>
                      </a:lnTo>
                      <a:lnTo>
                        <a:pt x="992725" y="673446"/>
                      </a:lnTo>
                      <a:lnTo>
                        <a:pt x="993769" y="660400"/>
                      </a:lnTo>
                      <a:close/>
                    </a:path>
                    <a:path w="1318895" h="1308100">
                      <a:moveTo>
                        <a:pt x="649345" y="0"/>
                      </a:moveTo>
                      <a:lnTo>
                        <a:pt x="649345" y="330200"/>
                      </a:lnTo>
                      <a:lnTo>
                        <a:pt x="659251" y="317500"/>
                      </a:lnTo>
                      <a:lnTo>
                        <a:pt x="668395" y="317500"/>
                      </a:lnTo>
                      <a:lnTo>
                        <a:pt x="668395" y="12700"/>
                      </a:lnTo>
                      <a:lnTo>
                        <a:pt x="659251" y="12700"/>
                      </a:lnTo>
                      <a:lnTo>
                        <a:pt x="649345" y="0"/>
                      </a:lnTo>
                      <a:close/>
                    </a:path>
                    <a:path w="1318895" h="1308100">
                      <a:moveTo>
                        <a:pt x="668395" y="317500"/>
                      </a:moveTo>
                      <a:lnTo>
                        <a:pt x="659251" y="317500"/>
                      </a:lnTo>
                      <a:lnTo>
                        <a:pt x="649345" y="330200"/>
                      </a:lnTo>
                      <a:lnTo>
                        <a:pt x="668395" y="330200"/>
                      </a:lnTo>
                      <a:lnTo>
                        <a:pt x="668395" y="317500"/>
                      </a:lnTo>
                      <a:close/>
                    </a:path>
                    <a:path w="1318895" h="1308100">
                      <a:moveTo>
                        <a:pt x="649345" y="0"/>
                      </a:moveTo>
                      <a:lnTo>
                        <a:pt x="579414" y="0"/>
                      </a:lnTo>
                      <a:lnTo>
                        <a:pt x="534541" y="12700"/>
                      </a:lnTo>
                      <a:lnTo>
                        <a:pt x="649345" y="12700"/>
                      </a:lnTo>
                      <a:lnTo>
                        <a:pt x="649345" y="0"/>
                      </a:lnTo>
                      <a:close/>
                    </a:path>
                    <a:path w="1318895" h="1308100">
                      <a:moveTo>
                        <a:pt x="668395" y="0"/>
                      </a:moveTo>
                      <a:lnTo>
                        <a:pt x="649345" y="0"/>
                      </a:lnTo>
                      <a:lnTo>
                        <a:pt x="659251" y="12700"/>
                      </a:lnTo>
                      <a:lnTo>
                        <a:pt x="668395" y="12700"/>
                      </a:lnTo>
                      <a:lnTo>
                        <a:pt x="668395" y="0"/>
                      </a:lnTo>
                      <a:close/>
                    </a:path>
                  </a:pathLst>
                </a:custGeom>
                <a:solidFill>
                  <a:srgbClr val="FFFFF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57" name="object 6">
                  <a:extLst>
                    <a:ext uri="{FF2B5EF4-FFF2-40B4-BE49-F238E27FC236}">
                      <a16:creationId xmlns:a16="http://schemas.microsoft.com/office/drawing/2014/main" id="{DB81DDEB-A967-48C1-859C-CB8FF79A0E9A}"/>
                    </a:ext>
                  </a:extLst>
                </p:cNvPr>
                <p:cNvSpPr txBox="1"/>
                <p:nvPr/>
              </p:nvSpPr>
              <p:spPr>
                <a:xfrm>
                  <a:off x="3860881" y="2761765"/>
                  <a:ext cx="575831" cy="460382"/>
                </a:xfrm>
                <a:prstGeom prst="rect">
                  <a:avLst/>
                </a:prstGeom>
              </p:spPr>
              <p:txBody>
                <a:bodyPr vert="horz" wrap="square" lIns="0" tIns="13970"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Remaining  </a:t>
                  </a:r>
                  <a:r>
                    <a:rPr kumimoji="0"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p</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a:t>
                  </a:r>
                  <a:r>
                    <a:rPr kumimoji="0"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p</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u</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l</a:t>
                  </a:r>
                  <a:r>
                    <a:rPr kumimoji="0" sz="900" b="0" i="0" u="none" strike="noStrike" kern="1200" cap="none" spc="-40" normalizeH="0" baseline="0" noProof="0" dirty="0">
                      <a:ln>
                        <a:noFill/>
                      </a:ln>
                      <a:solidFill>
                        <a:prstClr val="black">
                          <a:lumMod val="75000"/>
                          <a:lumOff val="25000"/>
                        </a:prstClr>
                      </a:solidFill>
                      <a:effectLst/>
                      <a:uLnTx/>
                      <a:uFillTx/>
                      <a:latin typeface="Arial"/>
                      <a:ea typeface="ＭＳ Ｐゴシック" pitchFamily="34" charset="-128"/>
                      <a:cs typeface="Arial"/>
                    </a:rPr>
                    <a:t>a</a:t>
                  </a:r>
                  <a:r>
                    <a:rPr kumimoji="0"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t</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i</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n  </a:t>
                  </a:r>
                  <a:r>
                    <a:rPr kumimoji="0" lang="en-GB" sz="1100" b="1" i="0" u="none" strike="noStrike" kern="1200" cap="none" spc="-50" normalizeH="0" baseline="0" noProof="0" dirty="0">
                      <a:ln>
                        <a:noFill/>
                      </a:ln>
                      <a:solidFill>
                        <a:prstClr val="black">
                          <a:lumMod val="75000"/>
                          <a:lumOff val="25000"/>
                        </a:prstClr>
                      </a:solidFill>
                      <a:effectLst/>
                      <a:uLnTx/>
                      <a:uFillTx/>
                      <a:latin typeface="Arial"/>
                      <a:ea typeface="ＭＳ Ｐゴシック" pitchFamily="34" charset="-128"/>
                      <a:cs typeface="Arial"/>
                    </a:rPr>
                    <a:t>75</a:t>
                  </a:r>
                  <a:r>
                    <a:rPr kumimoji="0" sz="1100" b="1" i="0" u="none" strike="noStrike" kern="1200" cap="none" spc="-50" normalizeH="0" baseline="0" noProof="0" dirty="0">
                      <a:ln>
                        <a:noFill/>
                      </a:ln>
                      <a:solidFill>
                        <a:prstClr val="black"/>
                      </a:solidFill>
                      <a:effectLst/>
                      <a:uLnTx/>
                      <a:uFillTx/>
                      <a:latin typeface="Arial"/>
                      <a:ea typeface="ＭＳ Ｐゴシック" pitchFamily="34" charset="-128"/>
                      <a:cs typeface="Arial"/>
                    </a:rPr>
                    <a:t>%</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58" name="object 7">
                  <a:extLst>
                    <a:ext uri="{FF2B5EF4-FFF2-40B4-BE49-F238E27FC236}">
                      <a16:creationId xmlns:a16="http://schemas.microsoft.com/office/drawing/2014/main" id="{49DE50ED-CEDF-4CC7-9274-75D5F746F50C}"/>
                    </a:ext>
                  </a:extLst>
                </p:cNvPr>
                <p:cNvSpPr txBox="1"/>
                <p:nvPr/>
              </p:nvSpPr>
              <p:spPr>
                <a:xfrm>
                  <a:off x="5845355" y="2694818"/>
                  <a:ext cx="979696" cy="875881"/>
                </a:xfrm>
                <a:prstGeom prst="rect">
                  <a:avLst/>
                </a:prstGeom>
              </p:spPr>
              <p:txBody>
                <a:bodyPr vert="horz" wrap="square" lIns="0" tIns="0" rIns="0" bIns="0" rtlCol="0">
                  <a:spAutoFit/>
                </a:bodyPr>
                <a:lstStyle/>
                <a:p>
                  <a:pPr marL="0" marR="173355"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Clients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of </a:t>
                  </a:r>
                  <a:r>
                    <a:rPr kumimoji="0" sz="9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workers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and </a:t>
                  </a:r>
                  <a:r>
                    <a:rPr kumimoji="0" sz="9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partners</a:t>
                  </a:r>
                  <a:r>
                    <a:rPr kumimoji="0" lang="en-GB"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of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other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key</a:t>
                  </a:r>
                  <a:r>
                    <a:rPr kumimoji="0" sz="900" b="0" i="0" u="none" strike="noStrike" kern="1200" cap="none" spc="-9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populations  </a:t>
                  </a:r>
                  <a:r>
                    <a:rPr kumimoji="0" sz="1100" b="1" i="0" u="none" strike="noStrike" kern="1200" cap="none" spc="-50" normalizeH="0" baseline="0" noProof="0" dirty="0">
                      <a:ln>
                        <a:noFill/>
                      </a:ln>
                      <a:solidFill>
                        <a:prstClr val="black"/>
                      </a:solidFill>
                      <a:effectLst/>
                      <a:uLnTx/>
                      <a:uFillTx/>
                      <a:latin typeface="Arial"/>
                      <a:ea typeface="ＭＳ Ｐゴシック" pitchFamily="34" charset="-128"/>
                      <a:cs typeface="Arial"/>
                    </a:rPr>
                    <a:t>1</a:t>
                  </a:r>
                  <a:r>
                    <a:rPr kumimoji="0" lang="en-GB" sz="1100" b="1" i="0" u="none" strike="noStrike" kern="1200" cap="none" spc="-50" normalizeH="0" baseline="0" noProof="0" dirty="0">
                      <a:ln>
                        <a:noFill/>
                      </a:ln>
                      <a:solidFill>
                        <a:prstClr val="black"/>
                      </a:solidFill>
                      <a:effectLst/>
                      <a:uLnTx/>
                      <a:uFillTx/>
                      <a:latin typeface="Arial"/>
                      <a:ea typeface="ＭＳ Ｐゴシック" pitchFamily="34" charset="-128"/>
                      <a:cs typeface="Arial"/>
                    </a:rPr>
                    <a:t>0</a:t>
                  </a:r>
                  <a:r>
                    <a:rPr kumimoji="0" sz="1100" b="1" i="0" u="none" strike="noStrike" kern="1200" cap="none" spc="-50" normalizeH="0" baseline="0" noProof="0" dirty="0">
                      <a:ln>
                        <a:noFill/>
                      </a:ln>
                      <a:solidFill>
                        <a:prstClr val="black"/>
                      </a:solidFill>
                      <a:effectLst/>
                      <a:uLnTx/>
                      <a:uFillTx/>
                      <a:latin typeface="Arial"/>
                      <a:ea typeface="ＭＳ Ｐゴシック" pitchFamily="34" charset="-128"/>
                      <a:cs typeface="Arial"/>
                    </a:rPr>
                    <a:t>%</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59" name="object 6">
                  <a:extLst>
                    <a:ext uri="{FF2B5EF4-FFF2-40B4-BE49-F238E27FC236}">
                      <a16:creationId xmlns:a16="http://schemas.microsoft.com/office/drawing/2014/main" id="{1FE22D83-81B5-4093-A030-FC122B744D27}"/>
                    </a:ext>
                  </a:extLst>
                </p:cNvPr>
                <p:cNvSpPr txBox="1"/>
                <p:nvPr/>
              </p:nvSpPr>
              <p:spPr>
                <a:xfrm>
                  <a:off x="4668891" y="1903787"/>
                  <a:ext cx="644869" cy="321883"/>
                </a:xfrm>
                <a:prstGeom prst="rect">
                  <a:avLst/>
                </a:prstGeom>
              </p:spPr>
              <p:txBody>
                <a:bodyPr vert="horz" wrap="square" lIns="0" tIns="13970"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Sex workers </a:t>
                  </a:r>
                  <a:r>
                    <a:rPr kumimoji="0" lang="en-GB" sz="1100" b="1" i="0" u="none" strike="noStrike" kern="1200" cap="none" spc="-50" normalizeH="0" baseline="0" noProof="0" dirty="0">
                      <a:ln>
                        <a:noFill/>
                      </a:ln>
                      <a:solidFill>
                        <a:prstClr val="black">
                          <a:lumMod val="75000"/>
                          <a:lumOff val="25000"/>
                        </a:prstClr>
                      </a:solidFill>
                      <a:effectLst/>
                      <a:uLnTx/>
                      <a:uFillTx/>
                      <a:latin typeface="Arial"/>
                      <a:ea typeface="ＭＳ Ｐゴシック" pitchFamily="34" charset="-128"/>
                      <a:cs typeface="Arial"/>
                    </a:rPr>
                    <a:t>3</a:t>
                  </a:r>
                  <a:r>
                    <a:rPr kumimoji="0" sz="1100" b="1" i="0" u="none" strike="noStrike" kern="1200" cap="none" spc="-50" normalizeH="0" baseline="0" noProof="0" dirty="0">
                      <a:ln>
                        <a:noFill/>
                      </a:ln>
                      <a:solidFill>
                        <a:prstClr val="black"/>
                      </a:solidFill>
                      <a:effectLst/>
                      <a:uLnTx/>
                      <a:uFillTx/>
                      <a:latin typeface="Arial"/>
                      <a:ea typeface="ＭＳ Ｐゴシック" pitchFamily="34" charset="-128"/>
                      <a:cs typeface="Arial"/>
                    </a:rPr>
                    <a:t>%</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60" name="object 6">
                  <a:extLst>
                    <a:ext uri="{FF2B5EF4-FFF2-40B4-BE49-F238E27FC236}">
                      <a16:creationId xmlns:a16="http://schemas.microsoft.com/office/drawing/2014/main" id="{02F65B31-9654-4AF5-A5A1-B950546257B1}"/>
                    </a:ext>
                  </a:extLst>
                </p:cNvPr>
                <p:cNvSpPr txBox="1"/>
                <p:nvPr/>
              </p:nvSpPr>
              <p:spPr>
                <a:xfrm>
                  <a:off x="5381528" y="1778409"/>
                  <a:ext cx="650352" cy="460382"/>
                </a:xfrm>
                <a:prstGeom prst="rect">
                  <a:avLst/>
                </a:prstGeom>
              </p:spPr>
              <p:txBody>
                <a:bodyPr vert="horz" wrap="square" lIns="0" tIns="13970"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fr-CH"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People </a:t>
                  </a:r>
                  <a:r>
                    <a:rPr kumimoji="0" lang="fr-CH" sz="900" b="0" i="0" u="none" strike="noStrike" kern="1200" cap="none" spc="-10" normalizeH="0" baseline="0" noProof="0" dirty="0" err="1">
                      <a:ln>
                        <a:noFill/>
                      </a:ln>
                      <a:solidFill>
                        <a:prstClr val="black">
                          <a:lumMod val="75000"/>
                          <a:lumOff val="25000"/>
                        </a:prstClr>
                      </a:solidFill>
                      <a:effectLst/>
                      <a:uLnTx/>
                      <a:uFillTx/>
                      <a:latin typeface="Arial"/>
                      <a:ea typeface="ＭＳ Ｐゴシック" pitchFamily="34" charset="-128"/>
                      <a:cs typeface="Arial"/>
                    </a:rPr>
                    <a:t>who</a:t>
                  </a:r>
                  <a:r>
                    <a:rPr kumimoji="0" lang="fr-CH"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lang="fr-CH" sz="900" b="0" i="0" u="none" strike="noStrike" kern="1200" cap="none" spc="-10" normalizeH="0" baseline="0" noProof="0" dirty="0" err="1">
                      <a:ln>
                        <a:noFill/>
                      </a:ln>
                      <a:solidFill>
                        <a:prstClr val="black">
                          <a:lumMod val="75000"/>
                          <a:lumOff val="25000"/>
                        </a:prstClr>
                      </a:solidFill>
                      <a:effectLst/>
                      <a:uLnTx/>
                      <a:uFillTx/>
                      <a:latin typeface="Arial"/>
                      <a:ea typeface="ＭＳ Ｐゴシック" pitchFamily="34" charset="-128"/>
                      <a:cs typeface="Arial"/>
                    </a:rPr>
                    <a:t>inject</a:t>
                  </a:r>
                  <a:r>
                    <a:rPr kumimoji="0" lang="fr-CH"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lang="fr-CH" sz="900" b="0" i="0" u="none" strike="noStrike" kern="1200" cap="none" spc="-10" normalizeH="0" baseline="0" noProof="0" dirty="0" err="1">
                      <a:ln>
                        <a:noFill/>
                      </a:ln>
                      <a:solidFill>
                        <a:prstClr val="black">
                          <a:lumMod val="75000"/>
                          <a:lumOff val="25000"/>
                        </a:prstClr>
                      </a:solidFill>
                      <a:effectLst/>
                      <a:uLnTx/>
                      <a:uFillTx/>
                      <a:latin typeface="Arial"/>
                      <a:ea typeface="ＭＳ Ｐゴシック" pitchFamily="34" charset="-128"/>
                      <a:cs typeface="Arial"/>
                    </a:rPr>
                    <a:t>drugs</a:t>
                  </a:r>
                  <a:endParaRPr kumimoji="0" lang="fr-CH"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0" marR="5080" lvl="0" indent="0" algn="l" defTabSz="914400" rtl="0" eaLnBrk="1" fontAlgn="base" latinLnBrk="0" hangingPunct="1">
                    <a:lnSpc>
                      <a:spcPct val="100000"/>
                    </a:lnSpc>
                    <a:spcBef>
                      <a:spcPts val="0"/>
                    </a:spcBef>
                    <a:spcAft>
                      <a:spcPct val="0"/>
                    </a:spcAft>
                    <a:buClrTx/>
                    <a:buSzTx/>
                    <a:buFontTx/>
                    <a:buNone/>
                    <a:tabLst/>
                    <a:defRPr/>
                  </a:pPr>
                  <a:r>
                    <a:rPr kumimoji="0" lang="fr-CH" sz="1100" b="1" i="0" u="none" strike="noStrike" kern="1200" cap="none" spc="-10" normalizeH="0" baseline="0" noProof="0" dirty="0">
                      <a:ln>
                        <a:noFill/>
                      </a:ln>
                      <a:solidFill>
                        <a:prstClr val="black"/>
                      </a:solidFill>
                      <a:effectLst/>
                      <a:uLnTx/>
                      <a:uFillTx/>
                      <a:latin typeface="Arial"/>
                      <a:ea typeface="ＭＳ Ｐゴシック" pitchFamily="34" charset="-128"/>
                      <a:cs typeface="Arial"/>
                    </a:rPr>
                    <a:t>8% </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61" name="object 6">
                  <a:extLst>
                    <a:ext uri="{FF2B5EF4-FFF2-40B4-BE49-F238E27FC236}">
                      <a16:creationId xmlns:a16="http://schemas.microsoft.com/office/drawing/2014/main" id="{7524D504-05A0-4E42-B22F-928FED2AAE9C}"/>
                    </a:ext>
                  </a:extLst>
                </p:cNvPr>
                <p:cNvSpPr txBox="1"/>
                <p:nvPr/>
              </p:nvSpPr>
              <p:spPr>
                <a:xfrm>
                  <a:off x="5735683" y="2075309"/>
                  <a:ext cx="1025105" cy="598882"/>
                </a:xfrm>
                <a:prstGeom prst="rect">
                  <a:avLst/>
                </a:prstGeom>
              </p:spPr>
              <p:txBody>
                <a:bodyPr vert="horz" wrap="square" lIns="0" tIns="13970"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Gay men and other men who have sex  with men  </a:t>
                  </a:r>
                </a:p>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1100" b="1" i="0" u="none" strike="noStrike" kern="1200" cap="none" spc="-10" normalizeH="0" baseline="0" noProof="0" dirty="0">
                      <a:ln>
                        <a:noFill/>
                      </a:ln>
                      <a:solidFill>
                        <a:prstClr val="black"/>
                      </a:solidFill>
                      <a:effectLst/>
                      <a:uLnTx/>
                      <a:uFillTx/>
                      <a:latin typeface="Arial"/>
                      <a:ea typeface="ＭＳ Ｐゴシック" pitchFamily="34" charset="-128"/>
                      <a:cs typeface="Arial"/>
                    </a:rPr>
                    <a:t>4%</a:t>
                  </a:r>
                </a:p>
              </p:txBody>
            </p:sp>
          </p:grpSp>
          <p:grpSp>
            <p:nvGrpSpPr>
              <p:cNvPr id="224" name="Group 223">
                <a:extLst>
                  <a:ext uri="{FF2B5EF4-FFF2-40B4-BE49-F238E27FC236}">
                    <a16:creationId xmlns:a16="http://schemas.microsoft.com/office/drawing/2014/main" id="{5C3908EC-312A-4E4F-A5F8-5825A5F0383A}"/>
                  </a:ext>
                </a:extLst>
              </p:cNvPr>
              <p:cNvGrpSpPr/>
              <p:nvPr/>
            </p:nvGrpSpPr>
            <p:grpSpPr>
              <a:xfrm>
                <a:off x="7164000" y="2394000"/>
                <a:ext cx="2887636" cy="2472800"/>
                <a:chOff x="7287508" y="2033751"/>
                <a:chExt cx="2887636" cy="2472800"/>
              </a:xfrm>
            </p:grpSpPr>
            <p:sp>
              <p:nvSpPr>
                <p:cNvPr id="39" name="bk object 16">
                  <a:extLst>
                    <a:ext uri="{FF2B5EF4-FFF2-40B4-BE49-F238E27FC236}">
                      <a16:creationId xmlns:a16="http://schemas.microsoft.com/office/drawing/2014/main" id="{E8477373-408A-49A4-B881-2ECB2843C21D}"/>
                    </a:ext>
                  </a:extLst>
                </p:cNvPr>
                <p:cNvSpPr/>
                <p:nvPr/>
              </p:nvSpPr>
              <p:spPr>
                <a:xfrm>
                  <a:off x="7834590" y="2330914"/>
                  <a:ext cx="1280920" cy="1284723"/>
                </a:xfrm>
                <a:prstGeom prst="rect">
                  <a:avLst/>
                </a:prstGeom>
                <a:blipFill>
                  <a:blip r:embed="rId3"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3" name="object 6">
                  <a:extLst>
                    <a:ext uri="{FF2B5EF4-FFF2-40B4-BE49-F238E27FC236}">
                      <a16:creationId xmlns:a16="http://schemas.microsoft.com/office/drawing/2014/main" id="{DA0833B0-B54B-4833-AC32-F3F37F664653}"/>
                    </a:ext>
                  </a:extLst>
                </p:cNvPr>
                <p:cNvSpPr txBox="1"/>
                <p:nvPr/>
              </p:nvSpPr>
              <p:spPr>
                <a:xfrm>
                  <a:off x="7287508" y="2532941"/>
                  <a:ext cx="575831" cy="460382"/>
                </a:xfrm>
                <a:prstGeom prst="rect">
                  <a:avLst/>
                </a:prstGeom>
              </p:spPr>
              <p:txBody>
                <a:bodyPr vert="horz" wrap="square" lIns="0" tIns="13970"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Remaining  </a:t>
                  </a:r>
                  <a:r>
                    <a:rPr kumimoji="0"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p</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a:t>
                  </a:r>
                  <a:r>
                    <a:rPr kumimoji="0"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p</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u</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l</a:t>
                  </a:r>
                  <a:r>
                    <a:rPr kumimoji="0" sz="900" b="0" i="0" u="none" strike="noStrike" kern="1200" cap="none" spc="-40" normalizeH="0" baseline="0" noProof="0" dirty="0">
                      <a:ln>
                        <a:noFill/>
                      </a:ln>
                      <a:solidFill>
                        <a:prstClr val="black">
                          <a:lumMod val="75000"/>
                          <a:lumOff val="25000"/>
                        </a:prstClr>
                      </a:solidFill>
                      <a:effectLst/>
                      <a:uLnTx/>
                      <a:uFillTx/>
                      <a:latin typeface="Arial"/>
                      <a:ea typeface="ＭＳ Ｐゴシック" pitchFamily="34" charset="-128"/>
                      <a:cs typeface="Arial"/>
                    </a:rPr>
                    <a:t>a</a:t>
                  </a:r>
                  <a:r>
                    <a:rPr kumimoji="0"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t</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i</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n  </a:t>
                  </a:r>
                  <a:r>
                    <a:rPr kumimoji="0" lang="en-GB" sz="1100" b="1" i="0" u="none" strike="noStrike" kern="1200" cap="none" spc="-50" normalizeH="0" baseline="0" noProof="0" dirty="0">
                      <a:ln>
                        <a:noFill/>
                      </a:ln>
                      <a:solidFill>
                        <a:prstClr val="black">
                          <a:lumMod val="75000"/>
                          <a:lumOff val="25000"/>
                        </a:prstClr>
                      </a:solidFill>
                      <a:effectLst/>
                      <a:uLnTx/>
                      <a:uFillTx/>
                      <a:latin typeface="Arial"/>
                      <a:ea typeface="ＭＳ Ｐゴシック" pitchFamily="34" charset="-128"/>
                      <a:cs typeface="Arial"/>
                    </a:rPr>
                    <a:t>36</a:t>
                  </a:r>
                  <a:r>
                    <a:rPr kumimoji="0" sz="1100" b="1" i="0" u="none" strike="noStrike" kern="1200" cap="none" spc="-50" normalizeH="0" baseline="0" noProof="0" dirty="0">
                      <a:ln>
                        <a:noFill/>
                      </a:ln>
                      <a:solidFill>
                        <a:prstClr val="black"/>
                      </a:solidFill>
                      <a:effectLst/>
                      <a:uLnTx/>
                      <a:uFillTx/>
                      <a:latin typeface="Arial"/>
                      <a:ea typeface="ＭＳ Ｐゴシック" pitchFamily="34" charset="-128"/>
                      <a:cs typeface="Arial"/>
                    </a:rPr>
                    <a:t>%</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64" name="object 7">
                  <a:extLst>
                    <a:ext uri="{FF2B5EF4-FFF2-40B4-BE49-F238E27FC236}">
                      <a16:creationId xmlns:a16="http://schemas.microsoft.com/office/drawing/2014/main" id="{4DBA39F7-710A-4D4E-9E92-FB0E7454D594}"/>
                    </a:ext>
                  </a:extLst>
                </p:cNvPr>
                <p:cNvSpPr txBox="1"/>
                <p:nvPr/>
              </p:nvSpPr>
              <p:spPr>
                <a:xfrm>
                  <a:off x="8028791" y="3644777"/>
                  <a:ext cx="979696" cy="861774"/>
                </a:xfrm>
                <a:prstGeom prst="rect">
                  <a:avLst/>
                </a:prstGeom>
              </p:spPr>
              <p:txBody>
                <a:bodyPr vert="horz" wrap="square" lIns="0" tIns="0" rIns="0" bIns="0" rtlCol="0">
                  <a:spAutoFit/>
                </a:bodyPr>
                <a:lstStyle/>
                <a:p>
                  <a:pPr marL="0" marR="173355"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Clients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of </a:t>
                  </a:r>
                  <a:r>
                    <a:rPr kumimoji="0" sz="9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workers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and </a:t>
                  </a:r>
                  <a:r>
                    <a:rPr kumimoji="0" sz="9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partners</a:t>
                  </a:r>
                  <a:r>
                    <a:rPr kumimoji="0" lang="en-GB"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of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other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key</a:t>
                  </a:r>
                  <a:r>
                    <a:rPr kumimoji="0" sz="900" b="0" i="0" u="none" strike="noStrike" kern="1200" cap="none" spc="-9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populations  </a:t>
                  </a:r>
                  <a:r>
                    <a:rPr kumimoji="0" lang="en-GB" sz="1100" b="1" i="0" u="none" strike="noStrike" kern="1200" cap="none" spc="-50" normalizeH="0" baseline="0" noProof="0" dirty="0">
                      <a:ln>
                        <a:noFill/>
                      </a:ln>
                      <a:solidFill>
                        <a:prstClr val="black">
                          <a:lumMod val="75000"/>
                          <a:lumOff val="25000"/>
                        </a:prstClr>
                      </a:solidFill>
                      <a:effectLst/>
                      <a:uLnTx/>
                      <a:uFillTx/>
                      <a:latin typeface="Arial"/>
                      <a:ea typeface="ＭＳ Ｐゴシック" pitchFamily="34" charset="-128"/>
                      <a:cs typeface="Arial"/>
                    </a:rPr>
                    <a:t>25</a:t>
                  </a:r>
                  <a:r>
                    <a:rPr kumimoji="0" sz="1100" b="1" i="0" u="none" strike="noStrike" kern="1200" cap="none" spc="-50" normalizeH="0" baseline="0" noProof="0" dirty="0">
                      <a:ln>
                        <a:noFill/>
                      </a:ln>
                      <a:solidFill>
                        <a:prstClr val="black"/>
                      </a:solidFill>
                      <a:effectLst/>
                      <a:uLnTx/>
                      <a:uFillTx/>
                      <a:latin typeface="Arial"/>
                      <a:ea typeface="ＭＳ Ｐゴシック" pitchFamily="34" charset="-128"/>
                      <a:cs typeface="Arial"/>
                    </a:rPr>
                    <a:t>%</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65" name="object 6">
                  <a:extLst>
                    <a:ext uri="{FF2B5EF4-FFF2-40B4-BE49-F238E27FC236}">
                      <a16:creationId xmlns:a16="http://schemas.microsoft.com/office/drawing/2014/main" id="{E6385122-0C92-4F8A-AD94-4249D350C45F}"/>
                    </a:ext>
                  </a:extLst>
                </p:cNvPr>
                <p:cNvSpPr txBox="1"/>
                <p:nvPr/>
              </p:nvSpPr>
              <p:spPr>
                <a:xfrm>
                  <a:off x="8686052" y="2033751"/>
                  <a:ext cx="644869" cy="321883"/>
                </a:xfrm>
                <a:prstGeom prst="rect">
                  <a:avLst/>
                </a:prstGeom>
              </p:spPr>
              <p:txBody>
                <a:bodyPr vert="horz" wrap="square" lIns="0" tIns="13970"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Sex workers </a:t>
                  </a:r>
                  <a:r>
                    <a:rPr kumimoji="0" lang="en-GB" sz="1100" b="1" i="0" u="none" strike="noStrike" kern="1200" cap="none" spc="-50" normalizeH="0" baseline="0" noProof="0" dirty="0">
                      <a:ln>
                        <a:noFill/>
                      </a:ln>
                      <a:solidFill>
                        <a:prstClr val="black">
                          <a:lumMod val="75000"/>
                          <a:lumOff val="25000"/>
                        </a:prstClr>
                      </a:solidFill>
                      <a:effectLst/>
                      <a:uLnTx/>
                      <a:uFillTx/>
                      <a:latin typeface="Arial"/>
                      <a:ea typeface="ＭＳ Ｐゴシック" pitchFamily="34" charset="-128"/>
                      <a:cs typeface="Arial"/>
                    </a:rPr>
                    <a:t>14</a:t>
                  </a:r>
                  <a:r>
                    <a:rPr kumimoji="0" sz="1100" b="1" i="0" u="none" strike="noStrike" kern="1200" cap="none" spc="-50" normalizeH="0" baseline="0" noProof="0" dirty="0">
                      <a:ln>
                        <a:noFill/>
                      </a:ln>
                      <a:solidFill>
                        <a:prstClr val="black"/>
                      </a:solidFill>
                      <a:effectLst/>
                      <a:uLnTx/>
                      <a:uFillTx/>
                      <a:latin typeface="Arial"/>
                      <a:ea typeface="ＭＳ Ｐゴシック" pitchFamily="34" charset="-128"/>
                      <a:cs typeface="Arial"/>
                    </a:rPr>
                    <a:t>%</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66" name="object 6">
                  <a:extLst>
                    <a:ext uri="{FF2B5EF4-FFF2-40B4-BE49-F238E27FC236}">
                      <a16:creationId xmlns:a16="http://schemas.microsoft.com/office/drawing/2014/main" id="{5C63594A-3D3D-4674-942E-44D70AFF26F8}"/>
                    </a:ext>
                  </a:extLst>
                </p:cNvPr>
                <p:cNvSpPr txBox="1"/>
                <p:nvPr/>
              </p:nvSpPr>
              <p:spPr>
                <a:xfrm>
                  <a:off x="9150039" y="2410610"/>
                  <a:ext cx="650352" cy="460382"/>
                </a:xfrm>
                <a:prstGeom prst="rect">
                  <a:avLst/>
                </a:prstGeom>
              </p:spPr>
              <p:txBody>
                <a:bodyPr vert="horz" wrap="square" lIns="0" tIns="13970"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fr-CH"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People </a:t>
                  </a:r>
                  <a:r>
                    <a:rPr kumimoji="0" lang="fr-CH" sz="900" b="0" i="0" u="none" strike="noStrike" kern="1200" cap="none" spc="-10" normalizeH="0" baseline="0" noProof="0" dirty="0" err="1">
                      <a:ln>
                        <a:noFill/>
                      </a:ln>
                      <a:solidFill>
                        <a:prstClr val="black">
                          <a:lumMod val="75000"/>
                          <a:lumOff val="25000"/>
                        </a:prstClr>
                      </a:solidFill>
                      <a:effectLst/>
                      <a:uLnTx/>
                      <a:uFillTx/>
                      <a:latin typeface="Arial"/>
                      <a:ea typeface="ＭＳ Ｐゴシック" pitchFamily="34" charset="-128"/>
                      <a:cs typeface="Arial"/>
                    </a:rPr>
                    <a:t>who</a:t>
                  </a:r>
                  <a:r>
                    <a:rPr kumimoji="0" lang="fr-CH"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lang="fr-CH" sz="900" b="0" i="0" u="none" strike="noStrike" kern="1200" cap="none" spc="-10" normalizeH="0" baseline="0" noProof="0" dirty="0" err="1">
                      <a:ln>
                        <a:noFill/>
                      </a:ln>
                      <a:solidFill>
                        <a:prstClr val="black">
                          <a:lumMod val="75000"/>
                          <a:lumOff val="25000"/>
                        </a:prstClr>
                      </a:solidFill>
                      <a:effectLst/>
                      <a:uLnTx/>
                      <a:uFillTx/>
                      <a:latin typeface="Arial"/>
                      <a:ea typeface="ＭＳ Ｐゴシック" pitchFamily="34" charset="-128"/>
                      <a:cs typeface="Arial"/>
                    </a:rPr>
                    <a:t>inject</a:t>
                  </a:r>
                  <a:r>
                    <a:rPr kumimoji="0" lang="fr-CH"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lang="fr-CH" sz="900" b="0" i="0" u="none" strike="noStrike" kern="1200" cap="none" spc="-10" normalizeH="0" baseline="0" noProof="0" dirty="0" err="1">
                      <a:ln>
                        <a:noFill/>
                      </a:ln>
                      <a:solidFill>
                        <a:prstClr val="black">
                          <a:lumMod val="75000"/>
                          <a:lumOff val="25000"/>
                        </a:prstClr>
                      </a:solidFill>
                      <a:effectLst/>
                      <a:uLnTx/>
                      <a:uFillTx/>
                      <a:latin typeface="Arial"/>
                      <a:ea typeface="ＭＳ Ｐゴシック" pitchFamily="34" charset="-128"/>
                      <a:cs typeface="Arial"/>
                    </a:rPr>
                    <a:t>drugs</a:t>
                  </a:r>
                  <a:endParaRPr kumimoji="0" lang="fr-CH"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0" marR="5080" lvl="0" indent="0" algn="l" defTabSz="914400" rtl="0" eaLnBrk="1" fontAlgn="base" latinLnBrk="0" hangingPunct="1">
                    <a:lnSpc>
                      <a:spcPct val="100000"/>
                    </a:lnSpc>
                    <a:spcBef>
                      <a:spcPts val="0"/>
                    </a:spcBef>
                    <a:spcAft>
                      <a:spcPct val="0"/>
                    </a:spcAft>
                    <a:buClrTx/>
                    <a:buSzTx/>
                    <a:buFontTx/>
                    <a:buNone/>
                    <a:tabLst/>
                    <a:defRPr/>
                  </a:pPr>
                  <a:r>
                    <a:rPr kumimoji="0" lang="fr-CH" sz="1100" b="1" i="0" u="none" strike="noStrike" kern="1200" cap="none" spc="-10" normalizeH="0" baseline="0" noProof="0" dirty="0">
                      <a:ln>
                        <a:noFill/>
                      </a:ln>
                      <a:solidFill>
                        <a:prstClr val="black"/>
                      </a:solidFill>
                      <a:effectLst/>
                      <a:uLnTx/>
                      <a:uFillTx/>
                      <a:latin typeface="Arial"/>
                      <a:ea typeface="ＭＳ Ｐゴシック" pitchFamily="34" charset="-128"/>
                      <a:cs typeface="Arial"/>
                    </a:rPr>
                    <a:t>8% </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67" name="object 6">
                  <a:extLst>
                    <a:ext uri="{FF2B5EF4-FFF2-40B4-BE49-F238E27FC236}">
                      <a16:creationId xmlns:a16="http://schemas.microsoft.com/office/drawing/2014/main" id="{21367685-FBFD-422F-B2D0-5B52C83E89D9}"/>
                    </a:ext>
                  </a:extLst>
                </p:cNvPr>
                <p:cNvSpPr txBox="1"/>
                <p:nvPr/>
              </p:nvSpPr>
              <p:spPr>
                <a:xfrm>
                  <a:off x="9150039" y="2922706"/>
                  <a:ext cx="1025105" cy="598882"/>
                </a:xfrm>
                <a:prstGeom prst="rect">
                  <a:avLst/>
                </a:prstGeom>
              </p:spPr>
              <p:txBody>
                <a:bodyPr vert="horz" wrap="square" lIns="0" tIns="13970"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Gay men and other men who have sex  with men  </a:t>
                  </a:r>
                </a:p>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1100" b="1" i="0" u="none" strike="noStrike" kern="1200" cap="none" spc="-10" normalizeH="0" baseline="0" noProof="0" dirty="0">
                      <a:ln>
                        <a:noFill/>
                      </a:ln>
                      <a:solidFill>
                        <a:prstClr val="black"/>
                      </a:solidFill>
                      <a:effectLst/>
                      <a:uLnTx/>
                      <a:uFillTx/>
                      <a:latin typeface="Arial"/>
                      <a:ea typeface="ＭＳ Ｐゴシック" pitchFamily="34" charset="-128"/>
                      <a:cs typeface="Arial"/>
                    </a:rPr>
                    <a:t>17%</a:t>
                  </a:r>
                </a:p>
              </p:txBody>
            </p:sp>
          </p:grpSp>
        </p:grpSp>
        <p:sp>
          <p:nvSpPr>
            <p:cNvPr id="71" name="Rectangle 70">
              <a:extLst>
                <a:ext uri="{FF2B5EF4-FFF2-40B4-BE49-F238E27FC236}">
                  <a16:creationId xmlns:a16="http://schemas.microsoft.com/office/drawing/2014/main" id="{1932132E-7D06-47CC-8358-AF30AD6B21B8}"/>
                </a:ext>
              </a:extLst>
            </p:cNvPr>
            <p:cNvSpPr/>
            <p:nvPr/>
          </p:nvSpPr>
          <p:spPr>
            <a:xfrm>
              <a:off x="360000" y="6030000"/>
              <a:ext cx="1840247"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UNAIDS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special</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analysis</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2019.</a:t>
              </a:r>
            </a:p>
          </p:txBody>
        </p:sp>
      </p:grpSp>
    </p:spTree>
    <p:extLst>
      <p:ext uri="{BB962C8B-B14F-4D97-AF65-F5344CB8AC3E}">
        <p14:creationId xmlns:p14="http://schemas.microsoft.com/office/powerpoint/2010/main" val="12488293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4AADB-4E5B-49D3-82FA-D77170360772}"/>
              </a:ext>
            </a:extLst>
          </p:cNvPr>
          <p:cNvGrpSpPr/>
          <p:nvPr/>
        </p:nvGrpSpPr>
        <p:grpSpPr>
          <a:xfrm>
            <a:off x="0" y="0"/>
            <a:ext cx="10285200" cy="6153111"/>
            <a:chOff x="0" y="0"/>
            <a:chExt cx="10285200" cy="6153111"/>
          </a:xfrm>
        </p:grpSpPr>
        <p:sp>
          <p:nvSpPr>
            <p:cNvPr id="135" name="Oval 134">
              <a:extLst>
                <a:ext uri="{FF2B5EF4-FFF2-40B4-BE49-F238E27FC236}">
                  <a16:creationId xmlns:a16="http://schemas.microsoft.com/office/drawing/2014/main" id="{1A2271D5-0058-432F-9D92-11911D695950}"/>
                </a:ext>
              </a:extLst>
            </p:cNvPr>
            <p:cNvSpPr/>
            <p:nvPr/>
          </p:nvSpPr>
          <p:spPr>
            <a:xfrm>
              <a:off x="5889815" y="3555074"/>
              <a:ext cx="93600" cy="93600"/>
            </a:xfrm>
            <a:prstGeom prst="ellipse">
              <a:avLst/>
            </a:prstGeom>
            <a:solidFill>
              <a:srgbClr val="F28C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36" name="Oval 135">
              <a:extLst>
                <a:ext uri="{FF2B5EF4-FFF2-40B4-BE49-F238E27FC236}">
                  <a16:creationId xmlns:a16="http://schemas.microsoft.com/office/drawing/2014/main" id="{B3276A6C-9881-40EF-924F-48988B209BD5}"/>
                </a:ext>
              </a:extLst>
            </p:cNvPr>
            <p:cNvSpPr/>
            <p:nvPr/>
          </p:nvSpPr>
          <p:spPr>
            <a:xfrm>
              <a:off x="5853600" y="2016000"/>
              <a:ext cx="162000" cy="162000"/>
            </a:xfrm>
            <a:prstGeom prst="ellipse">
              <a:avLst/>
            </a:prstGeom>
            <a:solidFill>
              <a:srgbClr val="009FE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id="{6A61BE2C-9F7A-4891-8EA3-1FA92148CCED}"/>
                </a:ext>
              </a:extLst>
            </p:cNvPr>
            <p:cNvGrpSpPr/>
            <p:nvPr/>
          </p:nvGrpSpPr>
          <p:grpSpPr>
            <a:xfrm>
              <a:off x="2250000" y="2669554"/>
              <a:ext cx="3058442" cy="1344446"/>
              <a:chOff x="2250000" y="2669554"/>
              <a:chExt cx="3058442" cy="1344446"/>
            </a:xfrm>
          </p:grpSpPr>
          <p:sp>
            <p:nvSpPr>
              <p:cNvPr id="123" name="object 11">
                <a:extLst>
                  <a:ext uri="{FF2B5EF4-FFF2-40B4-BE49-F238E27FC236}">
                    <a16:creationId xmlns:a16="http://schemas.microsoft.com/office/drawing/2014/main" id="{C138D97A-E155-4F61-8828-3F5C2E507415}"/>
                  </a:ext>
                </a:extLst>
              </p:cNvPr>
              <p:cNvSpPr/>
              <p:nvPr/>
            </p:nvSpPr>
            <p:spPr>
              <a:xfrm>
                <a:off x="2250000" y="2800800"/>
                <a:ext cx="180000" cy="1213200"/>
              </a:xfrm>
              <a:custGeom>
                <a:avLst/>
                <a:gdLst/>
                <a:ahLst/>
                <a:cxnLst/>
                <a:rect l="l" t="t" r="r" b="b"/>
                <a:pathLst>
                  <a:path w="86994" h="1049020">
                    <a:moveTo>
                      <a:pt x="86868" y="0"/>
                    </a:moveTo>
                    <a:lnTo>
                      <a:pt x="0" y="0"/>
                    </a:lnTo>
                    <a:lnTo>
                      <a:pt x="0" y="1048511"/>
                    </a:lnTo>
                    <a:lnTo>
                      <a:pt x="86868" y="1048511"/>
                    </a:lnTo>
                    <a:lnTo>
                      <a:pt x="8686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4" name="object 12">
                <a:extLst>
                  <a:ext uri="{FF2B5EF4-FFF2-40B4-BE49-F238E27FC236}">
                    <a16:creationId xmlns:a16="http://schemas.microsoft.com/office/drawing/2014/main" id="{D242088C-0618-4CFB-9A38-F59E40D58FC0}"/>
                  </a:ext>
                </a:extLst>
              </p:cNvPr>
              <p:cNvSpPr/>
              <p:nvPr/>
            </p:nvSpPr>
            <p:spPr>
              <a:xfrm>
                <a:off x="2609310" y="2674800"/>
                <a:ext cx="180000" cy="1339200"/>
              </a:xfrm>
              <a:custGeom>
                <a:avLst/>
                <a:gdLst/>
                <a:ahLst/>
                <a:cxnLst/>
                <a:rect l="l" t="t" r="r" b="b"/>
                <a:pathLst>
                  <a:path w="87630" h="1130300">
                    <a:moveTo>
                      <a:pt x="87630" y="0"/>
                    </a:moveTo>
                    <a:lnTo>
                      <a:pt x="0" y="0"/>
                    </a:lnTo>
                    <a:lnTo>
                      <a:pt x="0" y="1130046"/>
                    </a:lnTo>
                    <a:lnTo>
                      <a:pt x="87630" y="1130046"/>
                    </a:lnTo>
                    <a:lnTo>
                      <a:pt x="87630"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5" name="object 13">
                <a:extLst>
                  <a:ext uri="{FF2B5EF4-FFF2-40B4-BE49-F238E27FC236}">
                    <a16:creationId xmlns:a16="http://schemas.microsoft.com/office/drawing/2014/main" id="{B9B2B754-4E1A-435E-8C07-D027D4D313B2}"/>
                  </a:ext>
                </a:extLst>
              </p:cNvPr>
              <p:cNvSpPr/>
              <p:nvPr/>
            </p:nvSpPr>
            <p:spPr>
              <a:xfrm>
                <a:off x="2969611" y="2669554"/>
                <a:ext cx="180000" cy="1343463"/>
              </a:xfrm>
              <a:custGeom>
                <a:avLst/>
                <a:gdLst/>
                <a:ahLst/>
                <a:cxnLst/>
                <a:rect l="l" t="t" r="r" b="b"/>
                <a:pathLst>
                  <a:path w="86994" h="1066164">
                    <a:moveTo>
                      <a:pt x="86868" y="0"/>
                    </a:moveTo>
                    <a:lnTo>
                      <a:pt x="0" y="0"/>
                    </a:lnTo>
                    <a:lnTo>
                      <a:pt x="0" y="1066037"/>
                    </a:lnTo>
                    <a:lnTo>
                      <a:pt x="86868" y="1066037"/>
                    </a:lnTo>
                    <a:lnTo>
                      <a:pt x="8686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6" name="object 14">
                <a:extLst>
                  <a:ext uri="{FF2B5EF4-FFF2-40B4-BE49-F238E27FC236}">
                    <a16:creationId xmlns:a16="http://schemas.microsoft.com/office/drawing/2014/main" id="{7654888A-F0EC-4ACB-802F-DABC9C979B9C}"/>
                  </a:ext>
                </a:extLst>
              </p:cNvPr>
              <p:cNvSpPr/>
              <p:nvPr/>
            </p:nvSpPr>
            <p:spPr>
              <a:xfrm>
                <a:off x="3329909" y="2679246"/>
                <a:ext cx="180000" cy="1333771"/>
              </a:xfrm>
              <a:custGeom>
                <a:avLst/>
                <a:gdLst/>
                <a:ahLst/>
                <a:cxnLst/>
                <a:rect l="l" t="t" r="r" b="b"/>
                <a:pathLst>
                  <a:path w="86994" h="1123314">
                    <a:moveTo>
                      <a:pt x="86868" y="0"/>
                    </a:moveTo>
                    <a:lnTo>
                      <a:pt x="0" y="0"/>
                    </a:lnTo>
                    <a:lnTo>
                      <a:pt x="0" y="1123187"/>
                    </a:lnTo>
                    <a:lnTo>
                      <a:pt x="86868" y="1123187"/>
                    </a:lnTo>
                    <a:lnTo>
                      <a:pt x="8686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7" name="object 15">
                <a:extLst>
                  <a:ext uri="{FF2B5EF4-FFF2-40B4-BE49-F238E27FC236}">
                    <a16:creationId xmlns:a16="http://schemas.microsoft.com/office/drawing/2014/main" id="{394B5547-32DF-4DCB-9A24-574F140DB459}"/>
                  </a:ext>
                </a:extLst>
              </p:cNvPr>
              <p:cNvSpPr/>
              <p:nvPr/>
            </p:nvSpPr>
            <p:spPr>
              <a:xfrm>
                <a:off x="3689221" y="2733842"/>
                <a:ext cx="180000" cy="1279339"/>
              </a:xfrm>
              <a:custGeom>
                <a:avLst/>
                <a:gdLst/>
                <a:ahLst/>
                <a:cxnLst/>
                <a:rect l="l" t="t" r="r" b="b"/>
                <a:pathLst>
                  <a:path w="86994" h="1134110">
                    <a:moveTo>
                      <a:pt x="86868" y="0"/>
                    </a:moveTo>
                    <a:lnTo>
                      <a:pt x="0" y="0"/>
                    </a:lnTo>
                    <a:lnTo>
                      <a:pt x="0" y="1133855"/>
                    </a:lnTo>
                    <a:lnTo>
                      <a:pt x="86868" y="1133855"/>
                    </a:lnTo>
                    <a:lnTo>
                      <a:pt x="8686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8" name="object 16">
                <a:extLst>
                  <a:ext uri="{FF2B5EF4-FFF2-40B4-BE49-F238E27FC236}">
                    <a16:creationId xmlns:a16="http://schemas.microsoft.com/office/drawing/2014/main" id="{3053BA40-618D-4F94-BCAD-8394573FEB23}"/>
                  </a:ext>
                </a:extLst>
              </p:cNvPr>
              <p:cNvSpPr/>
              <p:nvPr/>
            </p:nvSpPr>
            <p:spPr>
              <a:xfrm>
                <a:off x="4049522" y="2813968"/>
                <a:ext cx="180000" cy="1199213"/>
              </a:xfrm>
              <a:custGeom>
                <a:avLst/>
                <a:gdLst/>
                <a:ahLst/>
                <a:cxnLst/>
                <a:rect l="l" t="t" r="r" b="b"/>
                <a:pathLst>
                  <a:path w="86994" h="1176020">
                    <a:moveTo>
                      <a:pt x="86868" y="0"/>
                    </a:moveTo>
                    <a:lnTo>
                      <a:pt x="0" y="0"/>
                    </a:lnTo>
                    <a:lnTo>
                      <a:pt x="0" y="1175766"/>
                    </a:lnTo>
                    <a:lnTo>
                      <a:pt x="86868" y="1175766"/>
                    </a:lnTo>
                    <a:lnTo>
                      <a:pt x="8686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9" name="object 17">
                <a:extLst>
                  <a:ext uri="{FF2B5EF4-FFF2-40B4-BE49-F238E27FC236}">
                    <a16:creationId xmlns:a16="http://schemas.microsoft.com/office/drawing/2014/main" id="{D31DA79A-6742-4E4D-B249-88B1625057F2}"/>
                  </a:ext>
                </a:extLst>
              </p:cNvPr>
              <p:cNvSpPr/>
              <p:nvPr/>
            </p:nvSpPr>
            <p:spPr>
              <a:xfrm>
                <a:off x="4408833" y="3164967"/>
                <a:ext cx="180000" cy="848379"/>
              </a:xfrm>
              <a:custGeom>
                <a:avLst/>
                <a:gdLst/>
                <a:ahLst/>
                <a:cxnLst/>
                <a:rect l="l" t="t" r="r" b="b"/>
                <a:pathLst>
                  <a:path w="87629" h="1224914">
                    <a:moveTo>
                      <a:pt x="87629" y="0"/>
                    </a:moveTo>
                    <a:lnTo>
                      <a:pt x="0" y="0"/>
                    </a:lnTo>
                    <a:lnTo>
                      <a:pt x="0" y="1224533"/>
                    </a:lnTo>
                    <a:lnTo>
                      <a:pt x="87629" y="1224533"/>
                    </a:lnTo>
                    <a:lnTo>
                      <a:pt x="87629"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30" name="object 18">
                <a:extLst>
                  <a:ext uri="{FF2B5EF4-FFF2-40B4-BE49-F238E27FC236}">
                    <a16:creationId xmlns:a16="http://schemas.microsoft.com/office/drawing/2014/main" id="{3A9380FC-BE35-4558-9726-978FE28D8CAA}"/>
                  </a:ext>
                </a:extLst>
              </p:cNvPr>
              <p:cNvSpPr/>
              <p:nvPr/>
            </p:nvSpPr>
            <p:spPr>
              <a:xfrm>
                <a:off x="4769131" y="3037946"/>
                <a:ext cx="180000" cy="975564"/>
              </a:xfrm>
              <a:custGeom>
                <a:avLst/>
                <a:gdLst/>
                <a:ahLst/>
                <a:cxnLst/>
                <a:rect l="l" t="t" r="r" b="b"/>
                <a:pathLst>
                  <a:path w="86995" h="1365250">
                    <a:moveTo>
                      <a:pt x="86867" y="0"/>
                    </a:moveTo>
                    <a:lnTo>
                      <a:pt x="0" y="0"/>
                    </a:lnTo>
                    <a:lnTo>
                      <a:pt x="0" y="1364742"/>
                    </a:lnTo>
                    <a:lnTo>
                      <a:pt x="86867" y="1364742"/>
                    </a:lnTo>
                    <a:lnTo>
                      <a:pt x="86867"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31" name="object 19">
                <a:extLst>
                  <a:ext uri="{FF2B5EF4-FFF2-40B4-BE49-F238E27FC236}">
                    <a16:creationId xmlns:a16="http://schemas.microsoft.com/office/drawing/2014/main" id="{4C684789-1895-4A4F-9672-6D5B5479D8C9}"/>
                  </a:ext>
                </a:extLst>
              </p:cNvPr>
              <p:cNvSpPr/>
              <p:nvPr/>
            </p:nvSpPr>
            <p:spPr>
              <a:xfrm>
                <a:off x="5128442" y="2934000"/>
                <a:ext cx="180000" cy="1080000"/>
              </a:xfrm>
              <a:custGeom>
                <a:avLst/>
                <a:gdLst/>
                <a:ahLst/>
                <a:cxnLst/>
                <a:rect l="l" t="t" r="r" b="b"/>
                <a:pathLst>
                  <a:path w="87629" h="1224279">
                    <a:moveTo>
                      <a:pt x="87617" y="0"/>
                    </a:moveTo>
                    <a:lnTo>
                      <a:pt x="0" y="0"/>
                    </a:lnTo>
                    <a:lnTo>
                      <a:pt x="0" y="1223772"/>
                    </a:lnTo>
                    <a:lnTo>
                      <a:pt x="87617" y="1223772"/>
                    </a:lnTo>
                    <a:lnTo>
                      <a:pt x="87617"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grpSp>
        <p:sp>
          <p:nvSpPr>
            <p:cNvPr id="6" name="Rectangle 5">
              <a:extLst>
                <a:ext uri="{FF2B5EF4-FFF2-40B4-BE49-F238E27FC236}">
                  <a16:creationId xmlns:a16="http://schemas.microsoft.com/office/drawing/2014/main" id="{C52896DF-28AD-49AE-BF39-4F5C6561CD33}"/>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000" kern="100" dirty="0">
                  <a:solidFill>
                    <a:prstClr val="white"/>
                  </a:solidFill>
                  <a:latin typeface="Arial" panose="020B0604020202020204" pitchFamily="34" charset="0"/>
                  <a:cs typeface="Arial" panose="020B0604020202020204" pitchFamily="34" charset="0"/>
                </a:rPr>
                <a:t>Total HIV resource availability per person living with HIV in constant 2016 US dollars, HIV incidence and AIDS-related mortality rates (per 1000), low- and middle-income countries in the Caribbean, 2010–2018 and 2020 targets</a:t>
              </a:r>
            </a:p>
          </p:txBody>
        </p:sp>
        <p:sp>
          <p:nvSpPr>
            <p:cNvPr id="5" name="Rectangle 4">
              <a:extLst>
                <a:ext uri="{FF2B5EF4-FFF2-40B4-BE49-F238E27FC236}">
                  <a16:creationId xmlns:a16="http://schemas.microsoft.com/office/drawing/2014/main" id="{33F22AC4-CA42-483E-8A9E-3178FB78BB20}"/>
                </a:ext>
              </a:extLst>
            </p:cNvPr>
            <p:cNvSpPr/>
            <p:nvPr/>
          </p:nvSpPr>
          <p:spPr>
            <a:xfrm>
              <a:off x="360000" y="6030000"/>
              <a:ext cx="4411464" cy="12311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UNAIDS 2019 resource availability and needs estimates; and UNAIDS 2019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7" name="Group 6">
              <a:extLst>
                <a:ext uri="{FF2B5EF4-FFF2-40B4-BE49-F238E27FC236}">
                  <a16:creationId xmlns:a16="http://schemas.microsoft.com/office/drawing/2014/main" id="{7C757D0D-CC46-49AF-B937-B1F5F4CD650E}"/>
                </a:ext>
              </a:extLst>
            </p:cNvPr>
            <p:cNvGrpSpPr/>
            <p:nvPr/>
          </p:nvGrpSpPr>
          <p:grpSpPr>
            <a:xfrm>
              <a:off x="1440000" y="4680000"/>
              <a:ext cx="3387030" cy="817200"/>
              <a:chOff x="1472970" y="4865555"/>
              <a:chExt cx="3387030" cy="817200"/>
            </a:xfrm>
          </p:grpSpPr>
          <p:grpSp>
            <p:nvGrpSpPr>
              <p:cNvPr id="8" name="Group 7">
                <a:extLst>
                  <a:ext uri="{FF2B5EF4-FFF2-40B4-BE49-F238E27FC236}">
                    <a16:creationId xmlns:a16="http://schemas.microsoft.com/office/drawing/2014/main" id="{22791679-1E79-4A8C-B1F5-ED7E7885B7ED}"/>
                  </a:ext>
                </a:extLst>
              </p:cNvPr>
              <p:cNvGrpSpPr/>
              <p:nvPr/>
            </p:nvGrpSpPr>
            <p:grpSpPr>
              <a:xfrm>
                <a:off x="1530000" y="4865555"/>
                <a:ext cx="3330000" cy="169200"/>
                <a:chOff x="6516000" y="2880000"/>
                <a:chExt cx="3330000" cy="169200"/>
              </a:xfrm>
            </p:grpSpPr>
            <p:sp>
              <p:nvSpPr>
                <p:cNvPr id="24" name="object 13">
                  <a:extLst>
                    <a:ext uri="{FF2B5EF4-FFF2-40B4-BE49-F238E27FC236}">
                      <a16:creationId xmlns:a16="http://schemas.microsoft.com/office/drawing/2014/main" id="{A74F46C9-4E8B-4297-B45B-11106011717B}"/>
                    </a:ext>
                  </a:extLst>
                </p:cNvPr>
                <p:cNvSpPr/>
                <p:nvPr/>
              </p:nvSpPr>
              <p:spPr>
                <a:xfrm>
                  <a:off x="6516000" y="28980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 name="TextBox 24">
                  <a:extLst>
                    <a:ext uri="{FF2B5EF4-FFF2-40B4-BE49-F238E27FC236}">
                      <a16:creationId xmlns:a16="http://schemas.microsoft.com/office/drawing/2014/main" id="{968BC2FD-51FF-4CD4-9D28-17C384DD932C}"/>
                    </a:ext>
                  </a:extLst>
                </p:cNvPr>
                <p:cNvSpPr txBox="1"/>
                <p:nvPr/>
              </p:nvSpPr>
              <p:spPr>
                <a:xfrm>
                  <a:off x="6786000" y="2880000"/>
                  <a:ext cx="3060000" cy="169200"/>
                </a:xfrm>
                <a:prstGeom prst="rect">
                  <a:avLst/>
                </a:prstGeom>
                <a:noFill/>
              </p:spPr>
              <p:txBody>
                <a:bodyPr vert="horz" wrap="non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Resource availability per person living with HIV </a:t>
                  </a:r>
                  <a:endParaRPr kumimoji="0" lang="en-CH"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nvGrpSpPr>
              <p:cNvPr id="9" name="Group 8">
                <a:extLst>
                  <a:ext uri="{FF2B5EF4-FFF2-40B4-BE49-F238E27FC236}">
                    <a16:creationId xmlns:a16="http://schemas.microsoft.com/office/drawing/2014/main" id="{379C7FBE-703E-4FE5-8BD0-4D2C1A1D9483}"/>
                  </a:ext>
                </a:extLst>
              </p:cNvPr>
              <p:cNvGrpSpPr/>
              <p:nvPr/>
            </p:nvGrpSpPr>
            <p:grpSpPr>
              <a:xfrm>
                <a:off x="1530000" y="5081555"/>
                <a:ext cx="2974266" cy="169277"/>
                <a:chOff x="6516000" y="3744000"/>
                <a:chExt cx="2974266" cy="169277"/>
              </a:xfrm>
            </p:grpSpPr>
            <p:sp>
              <p:nvSpPr>
                <p:cNvPr id="20" name="TextBox 19">
                  <a:extLst>
                    <a:ext uri="{FF2B5EF4-FFF2-40B4-BE49-F238E27FC236}">
                      <a16:creationId xmlns:a16="http://schemas.microsoft.com/office/drawing/2014/main" id="{6C904029-9ADF-4C49-9248-487BD9F502F8}"/>
                    </a:ext>
                  </a:extLst>
                </p:cNvPr>
                <p:cNvSpPr txBox="1"/>
                <p:nvPr/>
              </p:nvSpPr>
              <p:spPr>
                <a:xfrm>
                  <a:off x="6786000" y="3744000"/>
                  <a:ext cx="2704266" cy="169277"/>
                </a:xfrm>
                <a:prstGeom prst="rect">
                  <a:avLst/>
                </a:prstGeom>
                <a:noFill/>
              </p:spPr>
              <p:txBody>
                <a:bodyPr vert="horz" wrap="none" lIns="0" tIns="0" rIns="0" bIns="0" rtlCol="0">
                  <a:spAutoFit/>
                </a:bodyPr>
                <a:lstStyle/>
                <a:p>
                  <a:pPr lvl="0"/>
                  <a:r>
                    <a:rPr lang="en-GB" sz="1100" dirty="0">
                      <a:solidFill>
                        <a:prstClr val="black">
                          <a:lumMod val="75000"/>
                          <a:lumOff val="25000"/>
                        </a:prstClr>
                      </a:solidFill>
                    </a:rPr>
                    <a:t>Resource needs per person living with HIV</a:t>
                  </a:r>
                  <a:endPar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23" name="Oval 22">
                  <a:extLst>
                    <a:ext uri="{FF2B5EF4-FFF2-40B4-BE49-F238E27FC236}">
                      <a16:creationId xmlns:a16="http://schemas.microsoft.com/office/drawing/2014/main" id="{E30173AB-6A2A-4BF9-B34C-4E7EB6F29204}"/>
                    </a:ext>
                  </a:extLst>
                </p:cNvPr>
                <p:cNvSpPr/>
                <p:nvPr/>
              </p:nvSpPr>
              <p:spPr>
                <a:xfrm>
                  <a:off x="6516000" y="3762000"/>
                  <a:ext cx="144000" cy="144000"/>
                </a:xfrm>
                <a:prstGeom prst="ellipse">
                  <a:avLst/>
                </a:prstGeom>
                <a:solidFill>
                  <a:srgbClr val="009FE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06BE0ABD-0908-4F2B-9CD0-3350CE2B9287}"/>
                  </a:ext>
                </a:extLst>
              </p:cNvPr>
              <p:cNvGrpSpPr/>
              <p:nvPr/>
            </p:nvGrpSpPr>
            <p:grpSpPr>
              <a:xfrm>
                <a:off x="1476000" y="5297555"/>
                <a:ext cx="3384000" cy="169200"/>
                <a:chOff x="6462000" y="4102320"/>
                <a:chExt cx="3384000" cy="169200"/>
              </a:xfrm>
            </p:grpSpPr>
            <p:grpSp>
              <p:nvGrpSpPr>
                <p:cNvPr id="16" name="Group 15">
                  <a:extLst>
                    <a:ext uri="{FF2B5EF4-FFF2-40B4-BE49-F238E27FC236}">
                      <a16:creationId xmlns:a16="http://schemas.microsoft.com/office/drawing/2014/main" id="{8754D5CA-3962-4D7F-A40C-6DFB0C65F89F}"/>
                    </a:ext>
                  </a:extLst>
                </p:cNvPr>
                <p:cNvGrpSpPr/>
                <p:nvPr/>
              </p:nvGrpSpPr>
              <p:grpSpPr>
                <a:xfrm>
                  <a:off x="6462000" y="4137492"/>
                  <a:ext cx="252000" cy="108000"/>
                  <a:chOff x="6462000" y="3156372"/>
                  <a:chExt cx="252000" cy="108000"/>
                </a:xfrm>
              </p:grpSpPr>
              <p:cxnSp>
                <p:nvCxnSpPr>
                  <p:cNvPr id="18" name="Straight Connector 17">
                    <a:extLst>
                      <a:ext uri="{FF2B5EF4-FFF2-40B4-BE49-F238E27FC236}">
                        <a16:creationId xmlns:a16="http://schemas.microsoft.com/office/drawing/2014/main" id="{BCF734CE-591C-427B-BDB9-9AE2D08759BC}"/>
                      </a:ext>
                    </a:extLst>
                  </p:cNvPr>
                  <p:cNvCxnSpPr/>
                  <p:nvPr/>
                </p:nvCxnSpPr>
                <p:spPr>
                  <a:xfrm>
                    <a:off x="6462000" y="3210372"/>
                    <a:ext cx="252000" cy="0"/>
                  </a:xfrm>
                  <a:prstGeom prst="line">
                    <a:avLst/>
                  </a:prstGeom>
                  <a:ln w="25400">
                    <a:solidFill>
                      <a:srgbClr val="F28C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F1C6E4A-3EA9-4613-BBB2-CF95F93DA595}"/>
                      </a:ext>
                    </a:extLst>
                  </p:cNvPr>
                  <p:cNvSpPr/>
                  <p:nvPr/>
                </p:nvSpPr>
                <p:spPr>
                  <a:xfrm>
                    <a:off x="6534000" y="3156372"/>
                    <a:ext cx="108000" cy="108000"/>
                  </a:xfrm>
                  <a:prstGeom prst="ellipse">
                    <a:avLst/>
                  </a:prstGeom>
                  <a:solidFill>
                    <a:srgbClr val="F28C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id="{A1507C6F-3F71-4BDF-B21D-D5E37941321A}"/>
                    </a:ext>
                  </a:extLst>
                </p:cNvPr>
                <p:cNvSpPr txBox="1"/>
                <p:nvPr/>
              </p:nvSpPr>
              <p:spPr>
                <a:xfrm>
                  <a:off x="6786000" y="4102320"/>
                  <a:ext cx="3060000" cy="169200"/>
                </a:xfrm>
                <a:prstGeom prst="rect">
                  <a:avLst/>
                </a:prstGeom>
                <a:noFill/>
              </p:spPr>
              <p:txBody>
                <a:bodyPr vert="horz" wrap="none" lIns="0" tIns="0" rIns="0" bIns="0" rtlCol="0">
                  <a:noAutofit/>
                </a:bodyPr>
                <a:lstStyle/>
                <a:p>
                  <a:pPr lvl="0"/>
                  <a:r>
                    <a:rPr lang="en-GB" sz="1100" dirty="0">
                      <a:solidFill>
                        <a:prstClr val="black">
                          <a:lumMod val="75000"/>
                          <a:lumOff val="25000"/>
                        </a:prstClr>
                      </a:solidFill>
                    </a:rPr>
                    <a:t>HIV incidence rate (per 1000)</a:t>
                  </a:r>
                </a:p>
              </p:txBody>
            </p:sp>
          </p:grpSp>
          <p:grpSp>
            <p:nvGrpSpPr>
              <p:cNvPr id="11" name="Group 10">
                <a:extLst>
                  <a:ext uri="{FF2B5EF4-FFF2-40B4-BE49-F238E27FC236}">
                    <a16:creationId xmlns:a16="http://schemas.microsoft.com/office/drawing/2014/main" id="{DA006FC2-723B-40D2-B1AE-9B98F8E2D07A}"/>
                  </a:ext>
                </a:extLst>
              </p:cNvPr>
              <p:cNvGrpSpPr/>
              <p:nvPr/>
            </p:nvGrpSpPr>
            <p:grpSpPr>
              <a:xfrm>
                <a:off x="1472970" y="5513555"/>
                <a:ext cx="3387030" cy="169200"/>
                <a:chOff x="6458970" y="4339920"/>
                <a:chExt cx="3387030" cy="169200"/>
              </a:xfrm>
            </p:grpSpPr>
            <p:grpSp>
              <p:nvGrpSpPr>
                <p:cNvPr id="12" name="Group 11">
                  <a:extLst>
                    <a:ext uri="{FF2B5EF4-FFF2-40B4-BE49-F238E27FC236}">
                      <a16:creationId xmlns:a16="http://schemas.microsoft.com/office/drawing/2014/main" id="{8CD50AE9-000B-4AFA-AF44-316F6EBC0AE1}"/>
                    </a:ext>
                  </a:extLst>
                </p:cNvPr>
                <p:cNvGrpSpPr/>
                <p:nvPr/>
              </p:nvGrpSpPr>
              <p:grpSpPr>
                <a:xfrm>
                  <a:off x="6458970" y="4374120"/>
                  <a:ext cx="252000" cy="108000"/>
                  <a:chOff x="6458970" y="3393000"/>
                  <a:chExt cx="252000" cy="108000"/>
                </a:xfrm>
              </p:grpSpPr>
              <p:cxnSp>
                <p:nvCxnSpPr>
                  <p:cNvPr id="14" name="Straight Connector 13">
                    <a:extLst>
                      <a:ext uri="{FF2B5EF4-FFF2-40B4-BE49-F238E27FC236}">
                        <a16:creationId xmlns:a16="http://schemas.microsoft.com/office/drawing/2014/main" id="{EDE40DB0-FEC4-4C4B-B1D5-CFB87CD55636}"/>
                      </a:ext>
                    </a:extLst>
                  </p:cNvPr>
                  <p:cNvCxnSpPr/>
                  <p:nvPr/>
                </p:nvCxnSpPr>
                <p:spPr>
                  <a:xfrm>
                    <a:off x="6458970" y="3447000"/>
                    <a:ext cx="252000" cy="0"/>
                  </a:xfrm>
                  <a:prstGeom prst="line">
                    <a:avLst/>
                  </a:prstGeom>
                  <a:ln w="25400">
                    <a:solidFill>
                      <a:srgbClr val="FFE70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E76215A-A14A-472A-8B07-F8F7D853703A}"/>
                      </a:ext>
                    </a:extLst>
                  </p:cNvPr>
                  <p:cNvSpPr/>
                  <p:nvPr/>
                </p:nvSpPr>
                <p:spPr>
                  <a:xfrm>
                    <a:off x="6530970" y="3393000"/>
                    <a:ext cx="108000" cy="108000"/>
                  </a:xfrm>
                  <a:prstGeom prst="ellipse">
                    <a:avLst/>
                  </a:prstGeom>
                  <a:solidFill>
                    <a:srgbClr val="FFE8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id="{03073FC7-16CA-421C-8759-A27FD23F650C}"/>
                    </a:ext>
                  </a:extLst>
                </p:cNvPr>
                <p:cNvSpPr txBox="1"/>
                <p:nvPr/>
              </p:nvSpPr>
              <p:spPr>
                <a:xfrm>
                  <a:off x="6786000" y="4339920"/>
                  <a:ext cx="3060000" cy="169200"/>
                </a:xfrm>
                <a:prstGeom prst="rect">
                  <a:avLst/>
                </a:prstGeom>
                <a:noFill/>
              </p:spPr>
              <p:txBody>
                <a:bodyPr vert="horz" wrap="none" lIns="0" tIns="0" rIns="0" bIns="0" rtlCol="0">
                  <a:noAutofit/>
                </a:bodyPr>
                <a:lstStyle/>
                <a:p>
                  <a:pPr lvl="0"/>
                  <a:r>
                    <a:rPr lang="en-GB" sz="1100" dirty="0">
                      <a:solidFill>
                        <a:prstClr val="black">
                          <a:lumMod val="75000"/>
                          <a:lumOff val="25000"/>
                        </a:prstClr>
                      </a:solidFill>
                    </a:rPr>
                    <a:t>AIDS-related mortality rate (per 1000)</a:t>
                  </a:r>
                </a:p>
              </p:txBody>
            </p:sp>
          </p:grpSp>
        </p:grpSp>
        <p:sp>
          <p:nvSpPr>
            <p:cNvPr id="62" name="object 54">
              <a:extLst>
                <a:ext uri="{FF2B5EF4-FFF2-40B4-BE49-F238E27FC236}">
                  <a16:creationId xmlns:a16="http://schemas.microsoft.com/office/drawing/2014/main" id="{C26168AF-1BE5-41E2-B52F-99A6D74E6A9C}"/>
                </a:ext>
              </a:extLst>
            </p:cNvPr>
            <p:cNvSpPr txBox="1"/>
            <p:nvPr/>
          </p:nvSpPr>
          <p:spPr>
            <a:xfrm>
              <a:off x="21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10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3" name="object 54">
              <a:extLst>
                <a:ext uri="{FF2B5EF4-FFF2-40B4-BE49-F238E27FC236}">
                  <a16:creationId xmlns:a16="http://schemas.microsoft.com/office/drawing/2014/main" id="{D4231CE8-B56F-467F-BAB7-100303E27407}"/>
                </a:ext>
              </a:extLst>
            </p:cNvPr>
            <p:cNvSpPr txBox="1"/>
            <p:nvPr/>
          </p:nvSpPr>
          <p:spPr>
            <a:xfrm>
              <a:off x="252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11</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4" name="object 54">
              <a:extLst>
                <a:ext uri="{FF2B5EF4-FFF2-40B4-BE49-F238E27FC236}">
                  <a16:creationId xmlns:a16="http://schemas.microsoft.com/office/drawing/2014/main" id="{AAD89CC9-0510-4B60-8E30-329C4987733C}"/>
                </a:ext>
              </a:extLst>
            </p:cNvPr>
            <p:cNvSpPr txBox="1"/>
            <p:nvPr/>
          </p:nvSpPr>
          <p:spPr>
            <a:xfrm>
              <a:off x="288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2</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5" name="object 54">
              <a:extLst>
                <a:ext uri="{FF2B5EF4-FFF2-40B4-BE49-F238E27FC236}">
                  <a16:creationId xmlns:a16="http://schemas.microsoft.com/office/drawing/2014/main" id="{BAD29A0A-36E9-4937-8538-076E7719BBB5}"/>
                </a:ext>
              </a:extLst>
            </p:cNvPr>
            <p:cNvSpPr txBox="1"/>
            <p:nvPr/>
          </p:nvSpPr>
          <p:spPr>
            <a:xfrm>
              <a:off x="324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3</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6" name="object 54">
              <a:extLst>
                <a:ext uri="{FF2B5EF4-FFF2-40B4-BE49-F238E27FC236}">
                  <a16:creationId xmlns:a16="http://schemas.microsoft.com/office/drawing/2014/main" id="{FF98C371-B7CF-4675-B804-096A420B6334}"/>
                </a:ext>
              </a:extLst>
            </p:cNvPr>
            <p:cNvSpPr txBox="1"/>
            <p:nvPr/>
          </p:nvSpPr>
          <p:spPr>
            <a:xfrm>
              <a:off x="360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4</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7" name="object 54">
              <a:extLst>
                <a:ext uri="{FF2B5EF4-FFF2-40B4-BE49-F238E27FC236}">
                  <a16:creationId xmlns:a16="http://schemas.microsoft.com/office/drawing/2014/main" id="{92A63A13-F870-42BB-A67C-82CB6EA49429}"/>
                </a:ext>
              </a:extLst>
            </p:cNvPr>
            <p:cNvSpPr txBox="1"/>
            <p:nvPr/>
          </p:nvSpPr>
          <p:spPr>
            <a:xfrm>
              <a:off x="39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5</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8" name="object 54">
              <a:extLst>
                <a:ext uri="{FF2B5EF4-FFF2-40B4-BE49-F238E27FC236}">
                  <a16:creationId xmlns:a16="http://schemas.microsoft.com/office/drawing/2014/main" id="{7643AD47-3DD5-408B-8E0E-AC600D58572F}"/>
                </a:ext>
              </a:extLst>
            </p:cNvPr>
            <p:cNvSpPr txBox="1"/>
            <p:nvPr/>
          </p:nvSpPr>
          <p:spPr>
            <a:xfrm>
              <a:off x="504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8</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9" name="object 54">
              <a:extLst>
                <a:ext uri="{FF2B5EF4-FFF2-40B4-BE49-F238E27FC236}">
                  <a16:creationId xmlns:a16="http://schemas.microsoft.com/office/drawing/2014/main" id="{7312DFA1-27B2-468C-AFCF-E3C80ABFAFBA}"/>
                </a:ext>
              </a:extLst>
            </p:cNvPr>
            <p:cNvSpPr txBox="1"/>
            <p:nvPr/>
          </p:nvSpPr>
          <p:spPr>
            <a:xfrm>
              <a:off x="432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6</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70" name="object 54">
              <a:extLst>
                <a:ext uri="{FF2B5EF4-FFF2-40B4-BE49-F238E27FC236}">
                  <a16:creationId xmlns:a16="http://schemas.microsoft.com/office/drawing/2014/main" id="{4D40C387-87D9-42D4-AEE2-29184DE2846F}"/>
                </a:ext>
              </a:extLst>
            </p:cNvPr>
            <p:cNvSpPr txBox="1"/>
            <p:nvPr/>
          </p:nvSpPr>
          <p:spPr>
            <a:xfrm>
              <a:off x="468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7</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71" name="object 54">
              <a:extLst>
                <a:ext uri="{FF2B5EF4-FFF2-40B4-BE49-F238E27FC236}">
                  <a16:creationId xmlns:a16="http://schemas.microsoft.com/office/drawing/2014/main" id="{D3E5826C-F305-4068-88BD-C7C1987F21E0}"/>
                </a:ext>
              </a:extLst>
            </p:cNvPr>
            <p:cNvSpPr txBox="1"/>
            <p:nvPr/>
          </p:nvSpPr>
          <p:spPr>
            <a:xfrm>
              <a:off x="57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20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72" name="object 66">
              <a:extLst>
                <a:ext uri="{FF2B5EF4-FFF2-40B4-BE49-F238E27FC236}">
                  <a16:creationId xmlns:a16="http://schemas.microsoft.com/office/drawing/2014/main" id="{E8E496A0-65E1-4910-A418-B2D90AF7856C}"/>
                </a:ext>
              </a:extLst>
            </p:cNvPr>
            <p:cNvSpPr txBox="1"/>
            <p:nvPr/>
          </p:nvSpPr>
          <p:spPr>
            <a:xfrm>
              <a:off x="1440000" y="2214000"/>
              <a:ext cx="307777" cy="1489190"/>
            </a:xfrm>
            <a:prstGeom prst="rect">
              <a:avLst/>
            </a:prstGeom>
            <a:noFill/>
          </p:spPr>
          <p:txBody>
            <a:bodyPr vert="vert270" wrap="none" lIns="0" tIns="0" rIns="0" bIns="0" rtlCol="0">
              <a:spAutoFit/>
            </a:bodyPr>
            <a:lstStyle>
              <a:defPPr>
                <a:defRPr lang="en-US"/>
              </a:defPPr>
              <a:lvl1pPr algn="r">
                <a:defRPr sz="100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HIV resources per person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living with HIV (US$)</a:t>
              </a:r>
              <a:endPar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3" name="TextBox 72">
              <a:extLst>
                <a:ext uri="{FF2B5EF4-FFF2-40B4-BE49-F238E27FC236}">
                  <a16:creationId xmlns:a16="http://schemas.microsoft.com/office/drawing/2014/main" id="{F79FDF6F-CBED-45C3-AEB5-9041E5658550}"/>
                </a:ext>
              </a:extLst>
            </p:cNvPr>
            <p:cNvSpPr txBox="1"/>
            <p:nvPr/>
          </p:nvSpPr>
          <p:spPr>
            <a:xfrm>
              <a:off x="1758862" y="25992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1 2</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4" name="TextBox 73">
              <a:extLst>
                <a:ext uri="{FF2B5EF4-FFF2-40B4-BE49-F238E27FC236}">
                  <a16:creationId xmlns:a16="http://schemas.microsoft.com/office/drawing/2014/main" id="{764E5F7A-08D0-4079-83A0-565C62A0C069}"/>
                </a:ext>
              </a:extLst>
            </p:cNvPr>
            <p:cNvSpPr txBox="1"/>
            <p:nvPr/>
          </p:nvSpPr>
          <p:spPr>
            <a:xfrm>
              <a:off x="1758862" y="28224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1 0</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5" name="TextBox 74">
              <a:extLst>
                <a:ext uri="{FF2B5EF4-FFF2-40B4-BE49-F238E27FC236}">
                  <a16:creationId xmlns:a16="http://schemas.microsoft.com/office/drawing/2014/main" id="{70187BF7-20EB-4461-ABF1-2D6580905549}"/>
                </a:ext>
              </a:extLst>
            </p:cNvPr>
            <p:cNvSpPr txBox="1"/>
            <p:nvPr/>
          </p:nvSpPr>
          <p:spPr>
            <a:xfrm>
              <a:off x="1864662" y="30456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8</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6" name="TextBox 75">
              <a:extLst>
                <a:ext uri="{FF2B5EF4-FFF2-40B4-BE49-F238E27FC236}">
                  <a16:creationId xmlns:a16="http://schemas.microsoft.com/office/drawing/2014/main" id="{1CC81A60-D589-4017-BFB5-0ED715C42453}"/>
                </a:ext>
              </a:extLst>
            </p:cNvPr>
            <p:cNvSpPr txBox="1"/>
            <p:nvPr/>
          </p:nvSpPr>
          <p:spPr>
            <a:xfrm>
              <a:off x="1864662" y="32688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600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7" name="TextBox 76">
              <a:extLst>
                <a:ext uri="{FF2B5EF4-FFF2-40B4-BE49-F238E27FC236}">
                  <a16:creationId xmlns:a16="http://schemas.microsoft.com/office/drawing/2014/main" id="{709102AC-7E84-4351-B563-CD851585B331}"/>
                </a:ext>
              </a:extLst>
            </p:cNvPr>
            <p:cNvSpPr txBox="1"/>
            <p:nvPr/>
          </p:nvSpPr>
          <p:spPr>
            <a:xfrm>
              <a:off x="1864662" y="34920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4</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8" name="TextBox 77">
              <a:extLst>
                <a:ext uri="{FF2B5EF4-FFF2-40B4-BE49-F238E27FC236}">
                  <a16:creationId xmlns:a16="http://schemas.microsoft.com/office/drawing/2014/main" id="{C0E6671F-8E25-4F10-A0BE-34B89838BDBD}"/>
                </a:ext>
              </a:extLst>
            </p:cNvPr>
            <p:cNvSpPr txBox="1"/>
            <p:nvPr/>
          </p:nvSpPr>
          <p:spPr>
            <a:xfrm>
              <a:off x="1864662" y="37152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2</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9" name="TextBox 78">
              <a:extLst>
                <a:ext uri="{FF2B5EF4-FFF2-40B4-BE49-F238E27FC236}">
                  <a16:creationId xmlns:a16="http://schemas.microsoft.com/office/drawing/2014/main" id="{3B0E6B9C-55FA-4E79-B93B-BEEF5A847337}"/>
                </a:ext>
              </a:extLst>
            </p:cNvPr>
            <p:cNvSpPr txBox="1"/>
            <p:nvPr/>
          </p:nvSpPr>
          <p:spPr>
            <a:xfrm>
              <a:off x="2005726" y="3938400"/>
              <a:ext cx="7053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0" name="TextBox 79">
              <a:extLst>
                <a:ext uri="{FF2B5EF4-FFF2-40B4-BE49-F238E27FC236}">
                  <a16:creationId xmlns:a16="http://schemas.microsoft.com/office/drawing/2014/main" id="{EC9F9589-8E8B-4EA6-BCDE-9749B8383E41}"/>
                </a:ext>
              </a:extLst>
            </p:cNvPr>
            <p:cNvSpPr txBox="1"/>
            <p:nvPr/>
          </p:nvSpPr>
          <p:spPr>
            <a:xfrm>
              <a:off x="1760468" y="17064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2 0</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1" name="TextBox 80">
              <a:extLst>
                <a:ext uri="{FF2B5EF4-FFF2-40B4-BE49-F238E27FC236}">
                  <a16:creationId xmlns:a16="http://schemas.microsoft.com/office/drawing/2014/main" id="{4AD511F9-C644-40EC-BB3D-7B424F3B82AF}"/>
                </a:ext>
              </a:extLst>
            </p:cNvPr>
            <p:cNvSpPr txBox="1"/>
            <p:nvPr/>
          </p:nvSpPr>
          <p:spPr>
            <a:xfrm>
              <a:off x="1760468" y="21528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1 6</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2" name="object 66">
              <a:extLst>
                <a:ext uri="{FF2B5EF4-FFF2-40B4-BE49-F238E27FC236}">
                  <a16:creationId xmlns:a16="http://schemas.microsoft.com/office/drawing/2014/main" id="{CF6CFF15-75A5-4A3F-B2DE-B4BE0A61ADC5}"/>
                </a:ext>
              </a:extLst>
            </p:cNvPr>
            <p:cNvSpPr txBox="1"/>
            <p:nvPr/>
          </p:nvSpPr>
          <p:spPr>
            <a:xfrm>
              <a:off x="6599819" y="2142000"/>
              <a:ext cx="307777" cy="1630254"/>
            </a:xfrm>
            <a:prstGeom prst="rect">
              <a:avLst/>
            </a:prstGeom>
            <a:noFill/>
          </p:spPr>
          <p:txBody>
            <a:bodyPr vert="vert270" wrap="none" lIns="0" tIns="0" rIns="0" bIns="0" rtlCol="0">
              <a:spAutoFit/>
            </a:bodyPr>
            <a:lstStyle>
              <a:defPPr>
                <a:defRPr lang="en-US"/>
              </a:defPPr>
              <a:lvl1pPr algn="r">
                <a:defRPr sz="100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Incidence and mortality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per 1000 population</a:t>
              </a:r>
              <a:endPar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4" name="TextBox 83">
              <a:extLst>
                <a:ext uri="{FF2B5EF4-FFF2-40B4-BE49-F238E27FC236}">
                  <a16:creationId xmlns:a16="http://schemas.microsoft.com/office/drawing/2014/main" id="{5C835EFB-FC40-49C5-A9E7-C2A1DD70560A}"/>
                </a:ext>
              </a:extLst>
            </p:cNvPr>
            <p:cNvSpPr txBox="1"/>
            <p:nvPr/>
          </p:nvSpPr>
          <p:spPr>
            <a:xfrm>
              <a:off x="6210000" y="20772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0.50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5" name="TextBox 84">
              <a:extLst>
                <a:ext uri="{FF2B5EF4-FFF2-40B4-BE49-F238E27FC236}">
                  <a16:creationId xmlns:a16="http://schemas.microsoft.com/office/drawing/2014/main" id="{036A1A8E-7072-4BCA-A7E7-97A9BAECB09D}"/>
                </a:ext>
              </a:extLst>
            </p:cNvPr>
            <p:cNvSpPr txBox="1"/>
            <p:nvPr/>
          </p:nvSpPr>
          <p:spPr>
            <a:xfrm>
              <a:off x="6210000" y="24516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0.40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6" name="TextBox 85">
              <a:extLst>
                <a:ext uri="{FF2B5EF4-FFF2-40B4-BE49-F238E27FC236}">
                  <a16:creationId xmlns:a16="http://schemas.microsoft.com/office/drawing/2014/main" id="{7A54B45F-B2A6-492B-AA33-B51DF380CB75}"/>
                </a:ext>
              </a:extLst>
            </p:cNvPr>
            <p:cNvSpPr txBox="1"/>
            <p:nvPr/>
          </p:nvSpPr>
          <p:spPr>
            <a:xfrm>
              <a:off x="6210000" y="28224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0.30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7" name="TextBox 86">
              <a:extLst>
                <a:ext uri="{FF2B5EF4-FFF2-40B4-BE49-F238E27FC236}">
                  <a16:creationId xmlns:a16="http://schemas.microsoft.com/office/drawing/2014/main" id="{63134B30-95AE-47F9-8AB7-71876FA3C95E}"/>
                </a:ext>
              </a:extLst>
            </p:cNvPr>
            <p:cNvSpPr txBox="1"/>
            <p:nvPr/>
          </p:nvSpPr>
          <p:spPr>
            <a:xfrm>
              <a:off x="6210000" y="31932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0.20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8" name="TextBox 87">
              <a:extLst>
                <a:ext uri="{FF2B5EF4-FFF2-40B4-BE49-F238E27FC236}">
                  <a16:creationId xmlns:a16="http://schemas.microsoft.com/office/drawing/2014/main" id="{E431631B-0E55-4793-8EB5-4E800348AF9F}"/>
                </a:ext>
              </a:extLst>
            </p:cNvPr>
            <p:cNvSpPr txBox="1"/>
            <p:nvPr/>
          </p:nvSpPr>
          <p:spPr>
            <a:xfrm>
              <a:off x="6210000" y="35676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0.10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9" name="TextBox 88">
              <a:extLst>
                <a:ext uri="{FF2B5EF4-FFF2-40B4-BE49-F238E27FC236}">
                  <a16:creationId xmlns:a16="http://schemas.microsoft.com/office/drawing/2014/main" id="{768A9C06-A9FC-4103-98A2-563F20E3FF79}"/>
                </a:ext>
              </a:extLst>
            </p:cNvPr>
            <p:cNvSpPr txBox="1"/>
            <p:nvPr/>
          </p:nvSpPr>
          <p:spPr>
            <a:xfrm>
              <a:off x="6386331" y="3939744"/>
              <a:ext cx="7053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90" name="TextBox 89">
              <a:extLst>
                <a:ext uri="{FF2B5EF4-FFF2-40B4-BE49-F238E27FC236}">
                  <a16:creationId xmlns:a16="http://schemas.microsoft.com/office/drawing/2014/main" id="{A1CB0CDB-27B1-4795-A412-6759AA5DAC38}"/>
                </a:ext>
              </a:extLst>
            </p:cNvPr>
            <p:cNvSpPr txBox="1"/>
            <p:nvPr/>
          </p:nvSpPr>
          <p:spPr>
            <a:xfrm>
              <a:off x="6211606" y="17064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0.60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93" name="object 55">
              <a:extLst>
                <a:ext uri="{FF2B5EF4-FFF2-40B4-BE49-F238E27FC236}">
                  <a16:creationId xmlns:a16="http://schemas.microsoft.com/office/drawing/2014/main" id="{6A33E4A9-54C5-48B7-88C0-5E0DAF3118E5}"/>
                </a:ext>
              </a:extLst>
            </p:cNvPr>
            <p:cNvSpPr/>
            <p:nvPr/>
          </p:nvSpPr>
          <p:spPr>
            <a:xfrm>
              <a:off x="2160617" y="1782000"/>
              <a:ext cx="0" cy="2232000"/>
            </a:xfrm>
            <a:custGeom>
              <a:avLst/>
              <a:gdLst/>
              <a:ahLst/>
              <a:cxnLst/>
              <a:rect l="l" t="t" r="r" b="b"/>
              <a:pathLst>
                <a:path h="2371090">
                  <a:moveTo>
                    <a:pt x="0" y="0"/>
                  </a:moveTo>
                  <a:lnTo>
                    <a:pt x="0" y="2370582"/>
                  </a:lnTo>
                </a:path>
              </a:pathLst>
            </a:custGeom>
            <a:ln w="3809">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4" name="object 56">
              <a:extLst>
                <a:ext uri="{FF2B5EF4-FFF2-40B4-BE49-F238E27FC236}">
                  <a16:creationId xmlns:a16="http://schemas.microsoft.com/office/drawing/2014/main" id="{3DB263B9-C4BA-4197-A5FD-686FA5891AF3}"/>
                </a:ext>
              </a:extLst>
            </p:cNvPr>
            <p:cNvSpPr/>
            <p:nvPr/>
          </p:nvSpPr>
          <p:spPr>
            <a:xfrm>
              <a:off x="2160000" y="4013185"/>
              <a:ext cx="3960000" cy="0"/>
            </a:xfrm>
            <a:custGeom>
              <a:avLst/>
              <a:gdLst/>
              <a:ahLst/>
              <a:cxnLst/>
              <a:rect l="l" t="t" r="r" b="b"/>
              <a:pathLst>
                <a:path w="3792854">
                  <a:moveTo>
                    <a:pt x="0" y="0"/>
                  </a:moveTo>
                  <a:lnTo>
                    <a:pt x="3792474" y="0"/>
                  </a:lnTo>
                </a:path>
              </a:pathLst>
            </a:custGeom>
            <a:ln w="3822">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 name="object 55">
              <a:extLst>
                <a:ext uri="{FF2B5EF4-FFF2-40B4-BE49-F238E27FC236}">
                  <a16:creationId xmlns:a16="http://schemas.microsoft.com/office/drawing/2014/main" id="{47E3C689-433C-41CA-924C-542533C475BC}"/>
                </a:ext>
              </a:extLst>
            </p:cNvPr>
            <p:cNvSpPr/>
            <p:nvPr/>
          </p:nvSpPr>
          <p:spPr>
            <a:xfrm>
              <a:off x="6120000" y="1782000"/>
              <a:ext cx="0" cy="2232000"/>
            </a:xfrm>
            <a:custGeom>
              <a:avLst/>
              <a:gdLst/>
              <a:ahLst/>
              <a:cxnLst/>
              <a:rect l="l" t="t" r="r" b="b"/>
              <a:pathLst>
                <a:path h="2371090">
                  <a:moveTo>
                    <a:pt x="0" y="0"/>
                  </a:moveTo>
                  <a:lnTo>
                    <a:pt x="0" y="2370582"/>
                  </a:lnTo>
                </a:path>
              </a:pathLst>
            </a:custGeom>
            <a:ln w="3809">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6" name="object 27">
              <a:extLst>
                <a:ext uri="{FF2B5EF4-FFF2-40B4-BE49-F238E27FC236}">
                  <a16:creationId xmlns:a16="http://schemas.microsoft.com/office/drawing/2014/main" id="{ABFB9895-2A9C-42C8-BD8D-BD0DA377E5C1}"/>
                </a:ext>
              </a:extLst>
            </p:cNvPr>
            <p:cNvSpPr/>
            <p:nvPr/>
          </p:nvSpPr>
          <p:spPr>
            <a:xfrm>
              <a:off x="2160478" y="4012498"/>
              <a:ext cx="3959522" cy="0"/>
            </a:xfrm>
            <a:custGeom>
              <a:avLst/>
              <a:gdLst/>
              <a:ahLst/>
              <a:cxnLst/>
              <a:rect l="l" t="t" r="r" b="b"/>
              <a:pathLst>
                <a:path w="3145154">
                  <a:moveTo>
                    <a:pt x="0" y="0"/>
                  </a:moveTo>
                  <a:lnTo>
                    <a:pt x="3144786" y="0"/>
                  </a:lnTo>
                </a:path>
              </a:pathLst>
            </a:custGeom>
            <a:ln w="3822">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9" name="object 78">
              <a:extLst>
                <a:ext uri="{FF2B5EF4-FFF2-40B4-BE49-F238E27FC236}">
                  <a16:creationId xmlns:a16="http://schemas.microsoft.com/office/drawing/2014/main" id="{719AB730-7DD4-4B1A-A8F8-E448622BFF24}"/>
                </a:ext>
              </a:extLst>
            </p:cNvPr>
            <p:cNvSpPr/>
            <p:nvPr/>
          </p:nvSpPr>
          <p:spPr>
            <a:xfrm>
              <a:off x="2318939" y="2111645"/>
              <a:ext cx="2920423" cy="439523"/>
            </a:xfrm>
            <a:custGeom>
              <a:avLst/>
              <a:gdLst/>
              <a:ahLst/>
              <a:cxnLst/>
              <a:rect l="l" t="t" r="r" b="b"/>
              <a:pathLst>
                <a:path w="2160270" h="325120">
                  <a:moveTo>
                    <a:pt x="9143" y="0"/>
                  </a:moveTo>
                  <a:lnTo>
                    <a:pt x="1523" y="5334"/>
                  </a:lnTo>
                  <a:lnTo>
                    <a:pt x="761" y="12954"/>
                  </a:lnTo>
                  <a:lnTo>
                    <a:pt x="0" y="21336"/>
                  </a:lnTo>
                  <a:lnTo>
                    <a:pt x="5333" y="28194"/>
                  </a:lnTo>
                  <a:lnTo>
                    <a:pt x="12953" y="28956"/>
                  </a:lnTo>
                  <a:lnTo>
                    <a:pt x="811529" y="131826"/>
                  </a:lnTo>
                  <a:lnTo>
                    <a:pt x="1610880" y="217932"/>
                  </a:lnTo>
                  <a:lnTo>
                    <a:pt x="2141982" y="323088"/>
                  </a:lnTo>
                  <a:lnTo>
                    <a:pt x="2150364" y="324612"/>
                  </a:lnTo>
                  <a:lnTo>
                    <a:pt x="2157222" y="320040"/>
                  </a:lnTo>
                  <a:lnTo>
                    <a:pt x="2158746" y="311658"/>
                  </a:lnTo>
                  <a:lnTo>
                    <a:pt x="2160270" y="304038"/>
                  </a:lnTo>
                  <a:lnTo>
                    <a:pt x="2155697" y="296418"/>
                  </a:lnTo>
                  <a:lnTo>
                    <a:pt x="1613916" y="189738"/>
                  </a:lnTo>
                  <a:lnTo>
                    <a:pt x="815339" y="103632"/>
                  </a:lnTo>
                  <a:lnTo>
                    <a:pt x="16763" y="762"/>
                  </a:lnTo>
                  <a:lnTo>
                    <a:pt x="9143"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0" name="object 79">
              <a:extLst>
                <a:ext uri="{FF2B5EF4-FFF2-40B4-BE49-F238E27FC236}">
                  <a16:creationId xmlns:a16="http://schemas.microsoft.com/office/drawing/2014/main" id="{D1FDF343-2729-43A6-9986-849820A20B18}"/>
                </a:ext>
              </a:extLst>
            </p:cNvPr>
            <p:cNvSpPr/>
            <p:nvPr/>
          </p:nvSpPr>
          <p:spPr>
            <a:xfrm>
              <a:off x="2289600" y="2081764"/>
              <a:ext cx="97331" cy="97861"/>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1" name="object 80">
              <a:extLst>
                <a:ext uri="{FF2B5EF4-FFF2-40B4-BE49-F238E27FC236}">
                  <a16:creationId xmlns:a16="http://schemas.microsoft.com/office/drawing/2014/main" id="{05891AE7-3D79-46D6-B543-02B4071021E3}"/>
                </a:ext>
              </a:extLst>
            </p:cNvPr>
            <p:cNvSpPr/>
            <p:nvPr/>
          </p:nvSpPr>
          <p:spPr>
            <a:xfrm>
              <a:off x="2649114" y="2126060"/>
              <a:ext cx="97331" cy="97861"/>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2" name="object 81">
              <a:extLst>
                <a:ext uri="{FF2B5EF4-FFF2-40B4-BE49-F238E27FC236}">
                  <a16:creationId xmlns:a16="http://schemas.microsoft.com/office/drawing/2014/main" id="{A830314E-1E7B-43E9-A25D-2593E812880F}"/>
                </a:ext>
              </a:extLst>
            </p:cNvPr>
            <p:cNvSpPr/>
            <p:nvPr/>
          </p:nvSpPr>
          <p:spPr>
            <a:xfrm>
              <a:off x="3008629" y="2175505"/>
              <a:ext cx="97331" cy="97861"/>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3" name="object 82">
              <a:extLst>
                <a:ext uri="{FF2B5EF4-FFF2-40B4-BE49-F238E27FC236}">
                  <a16:creationId xmlns:a16="http://schemas.microsoft.com/office/drawing/2014/main" id="{48D639BB-F438-40DE-8B99-85F83BE635AC}"/>
                </a:ext>
              </a:extLst>
            </p:cNvPr>
            <p:cNvSpPr/>
            <p:nvPr/>
          </p:nvSpPr>
          <p:spPr>
            <a:xfrm>
              <a:off x="3368645" y="2219802"/>
              <a:ext cx="97861" cy="97861"/>
            </a:xfrm>
            <a:prstGeom prst="rect">
              <a:avLst/>
            </a:prstGeom>
            <a:blipFill>
              <a:blip r:embed="rId3"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4" name="object 83">
              <a:extLst>
                <a:ext uri="{FF2B5EF4-FFF2-40B4-BE49-F238E27FC236}">
                  <a16:creationId xmlns:a16="http://schemas.microsoft.com/office/drawing/2014/main" id="{65705E4D-C8A1-4751-8F65-97037D4330B0}"/>
                </a:ext>
              </a:extLst>
            </p:cNvPr>
            <p:cNvSpPr/>
            <p:nvPr/>
          </p:nvSpPr>
          <p:spPr>
            <a:xfrm>
              <a:off x="3728161" y="2257919"/>
              <a:ext cx="97861" cy="97861"/>
            </a:xfrm>
            <a:prstGeom prst="rect">
              <a:avLst/>
            </a:prstGeom>
            <a:blipFill>
              <a:blip r:embed="rId3"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5" name="object 84">
              <a:extLst>
                <a:ext uri="{FF2B5EF4-FFF2-40B4-BE49-F238E27FC236}">
                  <a16:creationId xmlns:a16="http://schemas.microsoft.com/office/drawing/2014/main" id="{A96100DF-438F-4FC3-B95F-0382FC474A67}"/>
                </a:ext>
              </a:extLst>
            </p:cNvPr>
            <p:cNvSpPr/>
            <p:nvPr/>
          </p:nvSpPr>
          <p:spPr>
            <a:xfrm>
              <a:off x="4088707" y="2298093"/>
              <a:ext cx="97861" cy="97861"/>
            </a:xfrm>
            <a:prstGeom prst="rect">
              <a:avLst/>
            </a:prstGeom>
            <a:blipFill>
              <a:blip r:embed="rId4"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6" name="object 85">
              <a:extLst>
                <a:ext uri="{FF2B5EF4-FFF2-40B4-BE49-F238E27FC236}">
                  <a16:creationId xmlns:a16="http://schemas.microsoft.com/office/drawing/2014/main" id="{991C7A11-4824-4310-A47E-B0E91E9C240D}"/>
                </a:ext>
              </a:extLst>
            </p:cNvPr>
            <p:cNvSpPr/>
            <p:nvPr/>
          </p:nvSpPr>
          <p:spPr>
            <a:xfrm>
              <a:off x="4448229" y="2337241"/>
              <a:ext cx="97861" cy="97861"/>
            </a:xfrm>
            <a:prstGeom prst="rect">
              <a:avLst/>
            </a:prstGeom>
            <a:blipFill>
              <a:blip r:embed="rId5"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7" name="object 86">
              <a:extLst>
                <a:ext uri="{FF2B5EF4-FFF2-40B4-BE49-F238E27FC236}">
                  <a16:creationId xmlns:a16="http://schemas.microsoft.com/office/drawing/2014/main" id="{9D1953D1-76C6-4D76-8ADB-A2E0FF56B58A}"/>
                </a:ext>
              </a:extLst>
            </p:cNvPr>
            <p:cNvSpPr/>
            <p:nvPr/>
          </p:nvSpPr>
          <p:spPr>
            <a:xfrm>
              <a:off x="4808775" y="2407285"/>
              <a:ext cx="97861" cy="97861"/>
            </a:xfrm>
            <a:prstGeom prst="rect">
              <a:avLst/>
            </a:prstGeom>
            <a:blipFill>
              <a:blip r:embed="rId5"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8" name="object 87">
              <a:extLst>
                <a:ext uri="{FF2B5EF4-FFF2-40B4-BE49-F238E27FC236}">
                  <a16:creationId xmlns:a16="http://schemas.microsoft.com/office/drawing/2014/main" id="{ACCEA1EA-E926-478E-927F-6782F98F00DA}"/>
                </a:ext>
              </a:extLst>
            </p:cNvPr>
            <p:cNvSpPr/>
            <p:nvPr/>
          </p:nvSpPr>
          <p:spPr>
            <a:xfrm>
              <a:off x="5168282" y="2479396"/>
              <a:ext cx="97861" cy="97861"/>
            </a:xfrm>
            <a:prstGeom prst="rect">
              <a:avLst/>
            </a:prstGeom>
            <a:blipFill>
              <a:blip r:embed="rId6"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0" name="object 89">
              <a:extLst>
                <a:ext uri="{FF2B5EF4-FFF2-40B4-BE49-F238E27FC236}">
                  <a16:creationId xmlns:a16="http://schemas.microsoft.com/office/drawing/2014/main" id="{C632E073-3B27-4DD8-A3FB-F1BA7CB6E23C}"/>
                </a:ext>
              </a:extLst>
            </p:cNvPr>
            <p:cNvSpPr/>
            <p:nvPr/>
          </p:nvSpPr>
          <p:spPr>
            <a:xfrm>
              <a:off x="2289600" y="2878060"/>
              <a:ext cx="2976543" cy="555236"/>
            </a:xfrm>
            <a:prstGeom prst="rect">
              <a:avLst/>
            </a:prstGeom>
            <a:blipFill>
              <a:blip r:embed="rId7"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32" name="TextBox 131">
              <a:extLst>
                <a:ext uri="{FF2B5EF4-FFF2-40B4-BE49-F238E27FC236}">
                  <a16:creationId xmlns:a16="http://schemas.microsoft.com/office/drawing/2014/main" id="{64A76D81-4BEA-471C-9132-4E19FB28ED36}"/>
                </a:ext>
              </a:extLst>
            </p:cNvPr>
            <p:cNvSpPr txBox="1"/>
            <p:nvPr/>
          </p:nvSpPr>
          <p:spPr>
            <a:xfrm>
              <a:off x="1758598" y="19296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1 800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33" name="TextBox 132">
              <a:extLst>
                <a:ext uri="{FF2B5EF4-FFF2-40B4-BE49-F238E27FC236}">
                  <a16:creationId xmlns:a16="http://schemas.microsoft.com/office/drawing/2014/main" id="{39BFB644-7D06-4614-9409-4A2C248D29C6}"/>
                </a:ext>
              </a:extLst>
            </p:cNvPr>
            <p:cNvSpPr txBox="1"/>
            <p:nvPr/>
          </p:nvSpPr>
          <p:spPr>
            <a:xfrm>
              <a:off x="1759000" y="23760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1 4</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34" name="Oval 133">
              <a:extLst>
                <a:ext uri="{FF2B5EF4-FFF2-40B4-BE49-F238E27FC236}">
                  <a16:creationId xmlns:a16="http://schemas.microsoft.com/office/drawing/2014/main" id="{7B9D75DB-8EF2-46F7-99B7-10FE000C7BAF}"/>
                </a:ext>
              </a:extLst>
            </p:cNvPr>
            <p:cNvSpPr/>
            <p:nvPr/>
          </p:nvSpPr>
          <p:spPr>
            <a:xfrm>
              <a:off x="5890812" y="3486505"/>
              <a:ext cx="93600" cy="93600"/>
            </a:xfrm>
            <a:prstGeom prst="ellipse">
              <a:avLst/>
            </a:prstGeom>
            <a:solidFill>
              <a:srgbClr val="FFE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16433102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F6ED57-8FB1-40D6-A656-2AECC18D8572}"/>
              </a:ext>
            </a:extLst>
          </p:cNvPr>
          <p:cNvGrpSpPr/>
          <p:nvPr/>
        </p:nvGrpSpPr>
        <p:grpSpPr>
          <a:xfrm>
            <a:off x="0" y="0"/>
            <a:ext cx="10285200" cy="6153111"/>
            <a:chOff x="0" y="0"/>
            <a:chExt cx="10285200" cy="6153111"/>
          </a:xfrm>
        </p:grpSpPr>
        <p:sp>
          <p:nvSpPr>
            <p:cNvPr id="132" name="Oval 131">
              <a:extLst>
                <a:ext uri="{FF2B5EF4-FFF2-40B4-BE49-F238E27FC236}">
                  <a16:creationId xmlns:a16="http://schemas.microsoft.com/office/drawing/2014/main" id="{E362FF9B-E190-4A4F-AF77-58B67F0F996C}"/>
                </a:ext>
              </a:extLst>
            </p:cNvPr>
            <p:cNvSpPr/>
            <p:nvPr/>
          </p:nvSpPr>
          <p:spPr>
            <a:xfrm>
              <a:off x="5889600" y="3225074"/>
              <a:ext cx="93600" cy="93600"/>
            </a:xfrm>
            <a:prstGeom prst="ellipse">
              <a:avLst/>
            </a:prstGeom>
            <a:solidFill>
              <a:srgbClr val="F28C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34" name="Oval 133">
              <a:extLst>
                <a:ext uri="{FF2B5EF4-FFF2-40B4-BE49-F238E27FC236}">
                  <a16:creationId xmlns:a16="http://schemas.microsoft.com/office/drawing/2014/main" id="{E04448A5-2E2A-4D0A-9483-D5FE78A3B4E2}"/>
                </a:ext>
              </a:extLst>
            </p:cNvPr>
            <p:cNvSpPr/>
            <p:nvPr/>
          </p:nvSpPr>
          <p:spPr>
            <a:xfrm>
              <a:off x="5889600" y="3592800"/>
              <a:ext cx="93600" cy="93600"/>
            </a:xfrm>
            <a:prstGeom prst="ellipse">
              <a:avLst/>
            </a:prstGeom>
            <a:solidFill>
              <a:srgbClr val="FFE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E07895A9-5697-4CCA-8F1F-7EA121844196}"/>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000" kern="100" dirty="0">
                  <a:solidFill>
                    <a:prstClr val="white"/>
                  </a:solidFill>
                  <a:latin typeface="Arial" panose="020B0604020202020204" pitchFamily="34" charset="0"/>
                  <a:cs typeface="Arial" panose="020B0604020202020204" pitchFamily="34" charset="0"/>
                </a:rPr>
                <a:t>Total HIV resource availability per person living with HIV in constant 2016 US dollars, HIV incidence and AIDS-related mortality rates (per 1000), low- and middle-income countries in the Middle East and North Africa, 2010–2018 and 2020 targets</a:t>
              </a:r>
            </a:p>
          </p:txBody>
        </p:sp>
        <p:sp>
          <p:nvSpPr>
            <p:cNvPr id="5" name="Rectangle 4">
              <a:extLst>
                <a:ext uri="{FF2B5EF4-FFF2-40B4-BE49-F238E27FC236}">
                  <a16:creationId xmlns:a16="http://schemas.microsoft.com/office/drawing/2014/main" id="{2BAF84A8-C31B-4EC1-B327-7698676B399C}"/>
                </a:ext>
              </a:extLst>
            </p:cNvPr>
            <p:cNvSpPr/>
            <p:nvPr/>
          </p:nvSpPr>
          <p:spPr>
            <a:xfrm>
              <a:off x="360000" y="6030000"/>
              <a:ext cx="4411464" cy="12311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UNAIDS 2019 resource availability and needs estimates; and UNAIDS 2019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7" name="Group 6">
              <a:extLst>
                <a:ext uri="{FF2B5EF4-FFF2-40B4-BE49-F238E27FC236}">
                  <a16:creationId xmlns:a16="http://schemas.microsoft.com/office/drawing/2014/main" id="{657920CE-2BC7-405D-975F-5058983F7B66}"/>
                </a:ext>
              </a:extLst>
            </p:cNvPr>
            <p:cNvGrpSpPr/>
            <p:nvPr/>
          </p:nvGrpSpPr>
          <p:grpSpPr>
            <a:xfrm>
              <a:off x="1440000" y="4680000"/>
              <a:ext cx="3387030" cy="817200"/>
              <a:chOff x="1472970" y="4865555"/>
              <a:chExt cx="3387030" cy="817200"/>
            </a:xfrm>
          </p:grpSpPr>
          <p:grpSp>
            <p:nvGrpSpPr>
              <p:cNvPr id="8" name="Group 7">
                <a:extLst>
                  <a:ext uri="{FF2B5EF4-FFF2-40B4-BE49-F238E27FC236}">
                    <a16:creationId xmlns:a16="http://schemas.microsoft.com/office/drawing/2014/main" id="{F58EDDE5-6090-4E91-B36A-5B8AD27A7D60}"/>
                  </a:ext>
                </a:extLst>
              </p:cNvPr>
              <p:cNvGrpSpPr/>
              <p:nvPr/>
            </p:nvGrpSpPr>
            <p:grpSpPr>
              <a:xfrm>
                <a:off x="1530000" y="4865555"/>
                <a:ext cx="3330000" cy="169200"/>
                <a:chOff x="6516000" y="2880000"/>
                <a:chExt cx="3330000" cy="169200"/>
              </a:xfrm>
            </p:grpSpPr>
            <p:sp>
              <p:nvSpPr>
                <p:cNvPr id="24" name="object 13">
                  <a:extLst>
                    <a:ext uri="{FF2B5EF4-FFF2-40B4-BE49-F238E27FC236}">
                      <a16:creationId xmlns:a16="http://schemas.microsoft.com/office/drawing/2014/main" id="{38EB0953-E82C-4CD9-A525-761BFB3152A6}"/>
                    </a:ext>
                  </a:extLst>
                </p:cNvPr>
                <p:cNvSpPr/>
                <p:nvPr/>
              </p:nvSpPr>
              <p:spPr>
                <a:xfrm>
                  <a:off x="6516000" y="28980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 name="TextBox 24">
                  <a:extLst>
                    <a:ext uri="{FF2B5EF4-FFF2-40B4-BE49-F238E27FC236}">
                      <a16:creationId xmlns:a16="http://schemas.microsoft.com/office/drawing/2014/main" id="{E6980B1A-C335-43B7-B831-803C74FC5B23}"/>
                    </a:ext>
                  </a:extLst>
                </p:cNvPr>
                <p:cNvSpPr txBox="1"/>
                <p:nvPr/>
              </p:nvSpPr>
              <p:spPr>
                <a:xfrm>
                  <a:off x="6786000" y="2880000"/>
                  <a:ext cx="3060000" cy="169200"/>
                </a:xfrm>
                <a:prstGeom prst="rect">
                  <a:avLst/>
                </a:prstGeom>
                <a:noFill/>
              </p:spPr>
              <p:txBody>
                <a:bodyPr vert="horz" wrap="non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Resource availability per person living with HIV </a:t>
                  </a:r>
                  <a:endParaRPr kumimoji="0" lang="en-CH"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nvGrpSpPr>
              <p:cNvPr id="9" name="Group 8">
                <a:extLst>
                  <a:ext uri="{FF2B5EF4-FFF2-40B4-BE49-F238E27FC236}">
                    <a16:creationId xmlns:a16="http://schemas.microsoft.com/office/drawing/2014/main" id="{6781A0E9-DC94-4C21-A40E-1E5E49590F86}"/>
                  </a:ext>
                </a:extLst>
              </p:cNvPr>
              <p:cNvGrpSpPr/>
              <p:nvPr/>
            </p:nvGrpSpPr>
            <p:grpSpPr>
              <a:xfrm>
                <a:off x="1530000" y="5081555"/>
                <a:ext cx="2974266" cy="169277"/>
                <a:chOff x="6516000" y="3744000"/>
                <a:chExt cx="2974266" cy="169277"/>
              </a:xfrm>
            </p:grpSpPr>
            <p:sp>
              <p:nvSpPr>
                <p:cNvPr id="20" name="TextBox 19">
                  <a:extLst>
                    <a:ext uri="{FF2B5EF4-FFF2-40B4-BE49-F238E27FC236}">
                      <a16:creationId xmlns:a16="http://schemas.microsoft.com/office/drawing/2014/main" id="{482F6928-C6F3-4C1C-BB50-80B25846B5C9}"/>
                    </a:ext>
                  </a:extLst>
                </p:cNvPr>
                <p:cNvSpPr txBox="1"/>
                <p:nvPr/>
              </p:nvSpPr>
              <p:spPr>
                <a:xfrm>
                  <a:off x="6786000" y="3744000"/>
                  <a:ext cx="2704266" cy="169277"/>
                </a:xfrm>
                <a:prstGeom prst="rect">
                  <a:avLst/>
                </a:prstGeom>
                <a:noFill/>
              </p:spPr>
              <p:txBody>
                <a:bodyPr vert="horz" wrap="none" lIns="0" tIns="0" rIns="0" bIns="0" rtlCol="0">
                  <a:spAutoFit/>
                </a:bodyPr>
                <a:lstStyle/>
                <a:p>
                  <a:pPr lvl="0"/>
                  <a:r>
                    <a:rPr lang="en-GB" sz="1100" dirty="0">
                      <a:solidFill>
                        <a:prstClr val="black">
                          <a:lumMod val="75000"/>
                          <a:lumOff val="25000"/>
                        </a:prstClr>
                      </a:solidFill>
                    </a:rPr>
                    <a:t>Resource needs per person living with HIV</a:t>
                  </a:r>
                  <a:endPar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23" name="Oval 22">
                  <a:extLst>
                    <a:ext uri="{FF2B5EF4-FFF2-40B4-BE49-F238E27FC236}">
                      <a16:creationId xmlns:a16="http://schemas.microsoft.com/office/drawing/2014/main" id="{1D9FA9E7-CFEE-4612-AFCA-678BF3A1A988}"/>
                    </a:ext>
                  </a:extLst>
                </p:cNvPr>
                <p:cNvSpPr/>
                <p:nvPr/>
              </p:nvSpPr>
              <p:spPr>
                <a:xfrm>
                  <a:off x="6516000" y="3762000"/>
                  <a:ext cx="144000" cy="144000"/>
                </a:xfrm>
                <a:prstGeom prst="ellipse">
                  <a:avLst/>
                </a:prstGeom>
                <a:solidFill>
                  <a:srgbClr val="009FE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DBDB3ACB-4507-4945-8C81-FB163ED93782}"/>
                  </a:ext>
                </a:extLst>
              </p:cNvPr>
              <p:cNvGrpSpPr/>
              <p:nvPr/>
            </p:nvGrpSpPr>
            <p:grpSpPr>
              <a:xfrm>
                <a:off x="1476000" y="5297555"/>
                <a:ext cx="3384000" cy="169200"/>
                <a:chOff x="6462000" y="4102320"/>
                <a:chExt cx="3384000" cy="169200"/>
              </a:xfrm>
            </p:grpSpPr>
            <p:grpSp>
              <p:nvGrpSpPr>
                <p:cNvPr id="16" name="Group 15">
                  <a:extLst>
                    <a:ext uri="{FF2B5EF4-FFF2-40B4-BE49-F238E27FC236}">
                      <a16:creationId xmlns:a16="http://schemas.microsoft.com/office/drawing/2014/main" id="{C515BB55-C17C-4CFB-B332-44FB288BC2B6}"/>
                    </a:ext>
                  </a:extLst>
                </p:cNvPr>
                <p:cNvGrpSpPr/>
                <p:nvPr/>
              </p:nvGrpSpPr>
              <p:grpSpPr>
                <a:xfrm>
                  <a:off x="6462000" y="4137492"/>
                  <a:ext cx="252000" cy="108000"/>
                  <a:chOff x="6462000" y="3156372"/>
                  <a:chExt cx="252000" cy="108000"/>
                </a:xfrm>
              </p:grpSpPr>
              <p:cxnSp>
                <p:nvCxnSpPr>
                  <p:cNvPr id="18" name="Straight Connector 17">
                    <a:extLst>
                      <a:ext uri="{FF2B5EF4-FFF2-40B4-BE49-F238E27FC236}">
                        <a16:creationId xmlns:a16="http://schemas.microsoft.com/office/drawing/2014/main" id="{147EED2E-59FC-42D9-A1C8-A7667977DBF8}"/>
                      </a:ext>
                    </a:extLst>
                  </p:cNvPr>
                  <p:cNvCxnSpPr/>
                  <p:nvPr/>
                </p:nvCxnSpPr>
                <p:spPr>
                  <a:xfrm>
                    <a:off x="6462000" y="3210372"/>
                    <a:ext cx="252000" cy="0"/>
                  </a:xfrm>
                  <a:prstGeom prst="line">
                    <a:avLst/>
                  </a:prstGeom>
                  <a:ln w="25400">
                    <a:solidFill>
                      <a:srgbClr val="F28C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3C080FF-4206-49B5-A25A-6B2E9F5BED74}"/>
                      </a:ext>
                    </a:extLst>
                  </p:cNvPr>
                  <p:cNvSpPr/>
                  <p:nvPr/>
                </p:nvSpPr>
                <p:spPr>
                  <a:xfrm>
                    <a:off x="6534000" y="3156372"/>
                    <a:ext cx="108000" cy="108000"/>
                  </a:xfrm>
                  <a:prstGeom prst="ellipse">
                    <a:avLst/>
                  </a:prstGeom>
                  <a:solidFill>
                    <a:srgbClr val="F28C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id="{987F3537-742D-47E0-BC2B-6AC02E454698}"/>
                    </a:ext>
                  </a:extLst>
                </p:cNvPr>
                <p:cNvSpPr txBox="1"/>
                <p:nvPr/>
              </p:nvSpPr>
              <p:spPr>
                <a:xfrm>
                  <a:off x="6786000" y="4102320"/>
                  <a:ext cx="3060000" cy="169200"/>
                </a:xfrm>
                <a:prstGeom prst="rect">
                  <a:avLst/>
                </a:prstGeom>
                <a:noFill/>
              </p:spPr>
              <p:txBody>
                <a:bodyPr vert="horz" wrap="none" lIns="0" tIns="0" rIns="0" bIns="0" rtlCol="0">
                  <a:noAutofit/>
                </a:bodyPr>
                <a:lstStyle/>
                <a:p>
                  <a:pPr lvl="0"/>
                  <a:r>
                    <a:rPr lang="en-GB" sz="1100" dirty="0">
                      <a:solidFill>
                        <a:prstClr val="black">
                          <a:lumMod val="75000"/>
                          <a:lumOff val="25000"/>
                        </a:prstClr>
                      </a:solidFill>
                    </a:rPr>
                    <a:t>HIV incidence rate (per 1000)</a:t>
                  </a:r>
                </a:p>
              </p:txBody>
            </p:sp>
          </p:grpSp>
          <p:grpSp>
            <p:nvGrpSpPr>
              <p:cNvPr id="11" name="Group 10">
                <a:extLst>
                  <a:ext uri="{FF2B5EF4-FFF2-40B4-BE49-F238E27FC236}">
                    <a16:creationId xmlns:a16="http://schemas.microsoft.com/office/drawing/2014/main" id="{6878B399-CD75-4B78-B441-134B345F9FD3}"/>
                  </a:ext>
                </a:extLst>
              </p:cNvPr>
              <p:cNvGrpSpPr/>
              <p:nvPr/>
            </p:nvGrpSpPr>
            <p:grpSpPr>
              <a:xfrm>
                <a:off x="1472970" y="5513555"/>
                <a:ext cx="3387030" cy="169200"/>
                <a:chOff x="6458970" y="4339920"/>
                <a:chExt cx="3387030" cy="169200"/>
              </a:xfrm>
            </p:grpSpPr>
            <p:grpSp>
              <p:nvGrpSpPr>
                <p:cNvPr id="12" name="Group 11">
                  <a:extLst>
                    <a:ext uri="{FF2B5EF4-FFF2-40B4-BE49-F238E27FC236}">
                      <a16:creationId xmlns:a16="http://schemas.microsoft.com/office/drawing/2014/main" id="{6A7AC7A3-DD02-482E-8E4E-30239CFBA732}"/>
                    </a:ext>
                  </a:extLst>
                </p:cNvPr>
                <p:cNvGrpSpPr/>
                <p:nvPr/>
              </p:nvGrpSpPr>
              <p:grpSpPr>
                <a:xfrm>
                  <a:off x="6458970" y="4374120"/>
                  <a:ext cx="252000" cy="108000"/>
                  <a:chOff x="6458970" y="3393000"/>
                  <a:chExt cx="252000" cy="108000"/>
                </a:xfrm>
              </p:grpSpPr>
              <p:cxnSp>
                <p:nvCxnSpPr>
                  <p:cNvPr id="14" name="Straight Connector 13">
                    <a:extLst>
                      <a:ext uri="{FF2B5EF4-FFF2-40B4-BE49-F238E27FC236}">
                        <a16:creationId xmlns:a16="http://schemas.microsoft.com/office/drawing/2014/main" id="{5B320B54-2FE9-4E25-A9E6-BF02E62D9D6E}"/>
                      </a:ext>
                    </a:extLst>
                  </p:cNvPr>
                  <p:cNvCxnSpPr/>
                  <p:nvPr/>
                </p:nvCxnSpPr>
                <p:spPr>
                  <a:xfrm>
                    <a:off x="6458970" y="3447000"/>
                    <a:ext cx="252000" cy="0"/>
                  </a:xfrm>
                  <a:prstGeom prst="line">
                    <a:avLst/>
                  </a:prstGeom>
                  <a:ln w="25400">
                    <a:solidFill>
                      <a:srgbClr val="FFE70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599A8805-35CE-444E-8A56-660A41824CC7}"/>
                      </a:ext>
                    </a:extLst>
                  </p:cNvPr>
                  <p:cNvSpPr/>
                  <p:nvPr/>
                </p:nvSpPr>
                <p:spPr>
                  <a:xfrm>
                    <a:off x="6530970" y="3393000"/>
                    <a:ext cx="108000" cy="108000"/>
                  </a:xfrm>
                  <a:prstGeom prst="ellipse">
                    <a:avLst/>
                  </a:prstGeom>
                  <a:solidFill>
                    <a:srgbClr val="FFE8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id="{70DECD23-3A1D-4639-B6CD-C03AF4C46B01}"/>
                    </a:ext>
                  </a:extLst>
                </p:cNvPr>
                <p:cNvSpPr txBox="1"/>
                <p:nvPr/>
              </p:nvSpPr>
              <p:spPr>
                <a:xfrm>
                  <a:off x="6786000" y="4339920"/>
                  <a:ext cx="3060000" cy="169200"/>
                </a:xfrm>
                <a:prstGeom prst="rect">
                  <a:avLst/>
                </a:prstGeom>
                <a:noFill/>
              </p:spPr>
              <p:txBody>
                <a:bodyPr vert="horz" wrap="none" lIns="0" tIns="0" rIns="0" bIns="0" rtlCol="0">
                  <a:noAutofit/>
                </a:bodyPr>
                <a:lstStyle/>
                <a:p>
                  <a:pPr lvl="0"/>
                  <a:r>
                    <a:rPr lang="en-GB" sz="1100" dirty="0">
                      <a:solidFill>
                        <a:prstClr val="black">
                          <a:lumMod val="75000"/>
                          <a:lumOff val="25000"/>
                        </a:prstClr>
                      </a:solidFill>
                    </a:rPr>
                    <a:t>AIDS-related mortality rate (per 1000)</a:t>
                  </a:r>
                </a:p>
              </p:txBody>
            </p:sp>
          </p:grpSp>
        </p:grpSp>
        <p:sp>
          <p:nvSpPr>
            <p:cNvPr id="62" name="object 54">
              <a:extLst>
                <a:ext uri="{FF2B5EF4-FFF2-40B4-BE49-F238E27FC236}">
                  <a16:creationId xmlns:a16="http://schemas.microsoft.com/office/drawing/2014/main" id="{4C8560D3-21EB-4476-A177-7EA4DA3AA8A5}"/>
                </a:ext>
              </a:extLst>
            </p:cNvPr>
            <p:cNvSpPr txBox="1"/>
            <p:nvPr/>
          </p:nvSpPr>
          <p:spPr>
            <a:xfrm>
              <a:off x="21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10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3" name="object 54">
              <a:extLst>
                <a:ext uri="{FF2B5EF4-FFF2-40B4-BE49-F238E27FC236}">
                  <a16:creationId xmlns:a16="http://schemas.microsoft.com/office/drawing/2014/main" id="{A5A79F05-5ABE-4BF4-822D-C44659ED5E44}"/>
                </a:ext>
              </a:extLst>
            </p:cNvPr>
            <p:cNvSpPr txBox="1"/>
            <p:nvPr/>
          </p:nvSpPr>
          <p:spPr>
            <a:xfrm>
              <a:off x="252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11</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4" name="object 54">
              <a:extLst>
                <a:ext uri="{FF2B5EF4-FFF2-40B4-BE49-F238E27FC236}">
                  <a16:creationId xmlns:a16="http://schemas.microsoft.com/office/drawing/2014/main" id="{121B78E2-6E6B-44E9-98C9-CECE1003D008}"/>
                </a:ext>
              </a:extLst>
            </p:cNvPr>
            <p:cNvSpPr txBox="1"/>
            <p:nvPr/>
          </p:nvSpPr>
          <p:spPr>
            <a:xfrm>
              <a:off x="288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2</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5" name="object 54">
              <a:extLst>
                <a:ext uri="{FF2B5EF4-FFF2-40B4-BE49-F238E27FC236}">
                  <a16:creationId xmlns:a16="http://schemas.microsoft.com/office/drawing/2014/main" id="{991FD85E-101D-4089-8B91-EEBAC44DB285}"/>
                </a:ext>
              </a:extLst>
            </p:cNvPr>
            <p:cNvSpPr txBox="1"/>
            <p:nvPr/>
          </p:nvSpPr>
          <p:spPr>
            <a:xfrm>
              <a:off x="324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3</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6" name="object 54">
              <a:extLst>
                <a:ext uri="{FF2B5EF4-FFF2-40B4-BE49-F238E27FC236}">
                  <a16:creationId xmlns:a16="http://schemas.microsoft.com/office/drawing/2014/main" id="{4E42FF19-4A9D-4920-B3F4-87EBFB04CC53}"/>
                </a:ext>
              </a:extLst>
            </p:cNvPr>
            <p:cNvSpPr txBox="1"/>
            <p:nvPr/>
          </p:nvSpPr>
          <p:spPr>
            <a:xfrm>
              <a:off x="360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4</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7" name="object 54">
              <a:extLst>
                <a:ext uri="{FF2B5EF4-FFF2-40B4-BE49-F238E27FC236}">
                  <a16:creationId xmlns:a16="http://schemas.microsoft.com/office/drawing/2014/main" id="{5EB051C1-84FF-4CDC-8C16-0DF5CF368F61}"/>
                </a:ext>
              </a:extLst>
            </p:cNvPr>
            <p:cNvSpPr txBox="1"/>
            <p:nvPr/>
          </p:nvSpPr>
          <p:spPr>
            <a:xfrm>
              <a:off x="39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5</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8" name="object 54">
              <a:extLst>
                <a:ext uri="{FF2B5EF4-FFF2-40B4-BE49-F238E27FC236}">
                  <a16:creationId xmlns:a16="http://schemas.microsoft.com/office/drawing/2014/main" id="{884BC40D-C259-4FE5-950C-433A8CFB17A0}"/>
                </a:ext>
              </a:extLst>
            </p:cNvPr>
            <p:cNvSpPr txBox="1"/>
            <p:nvPr/>
          </p:nvSpPr>
          <p:spPr>
            <a:xfrm>
              <a:off x="504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8</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9" name="object 54">
              <a:extLst>
                <a:ext uri="{FF2B5EF4-FFF2-40B4-BE49-F238E27FC236}">
                  <a16:creationId xmlns:a16="http://schemas.microsoft.com/office/drawing/2014/main" id="{C9DF95C9-7A9A-4EF7-98F3-F223D1E54F8F}"/>
                </a:ext>
              </a:extLst>
            </p:cNvPr>
            <p:cNvSpPr txBox="1"/>
            <p:nvPr/>
          </p:nvSpPr>
          <p:spPr>
            <a:xfrm>
              <a:off x="432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6</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70" name="object 54">
              <a:extLst>
                <a:ext uri="{FF2B5EF4-FFF2-40B4-BE49-F238E27FC236}">
                  <a16:creationId xmlns:a16="http://schemas.microsoft.com/office/drawing/2014/main" id="{5E8B7C7A-73C6-46D7-BB64-F4CF32A5C795}"/>
                </a:ext>
              </a:extLst>
            </p:cNvPr>
            <p:cNvSpPr txBox="1"/>
            <p:nvPr/>
          </p:nvSpPr>
          <p:spPr>
            <a:xfrm>
              <a:off x="468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7</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71" name="object 54">
              <a:extLst>
                <a:ext uri="{FF2B5EF4-FFF2-40B4-BE49-F238E27FC236}">
                  <a16:creationId xmlns:a16="http://schemas.microsoft.com/office/drawing/2014/main" id="{54655CFC-DF1F-407D-B84F-5AB4DE73FE82}"/>
                </a:ext>
              </a:extLst>
            </p:cNvPr>
            <p:cNvSpPr txBox="1"/>
            <p:nvPr/>
          </p:nvSpPr>
          <p:spPr>
            <a:xfrm>
              <a:off x="57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20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72" name="object 66">
              <a:extLst>
                <a:ext uri="{FF2B5EF4-FFF2-40B4-BE49-F238E27FC236}">
                  <a16:creationId xmlns:a16="http://schemas.microsoft.com/office/drawing/2014/main" id="{DD4F5572-F7B5-4F75-83F5-E09CD2904EEA}"/>
                </a:ext>
              </a:extLst>
            </p:cNvPr>
            <p:cNvSpPr txBox="1"/>
            <p:nvPr/>
          </p:nvSpPr>
          <p:spPr>
            <a:xfrm>
              <a:off x="1440000" y="2214000"/>
              <a:ext cx="307777" cy="1489190"/>
            </a:xfrm>
            <a:prstGeom prst="rect">
              <a:avLst/>
            </a:prstGeom>
            <a:noFill/>
          </p:spPr>
          <p:txBody>
            <a:bodyPr vert="vert270" wrap="none" lIns="0" tIns="0" rIns="0" bIns="0" rtlCol="0">
              <a:spAutoFit/>
            </a:bodyPr>
            <a:lstStyle>
              <a:defPPr>
                <a:defRPr lang="en-US"/>
              </a:defPPr>
              <a:lvl1pPr algn="r">
                <a:defRPr sz="100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HIV resources per person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living with HIV (US$)</a:t>
              </a:r>
              <a:endPar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3" name="TextBox 72">
              <a:extLst>
                <a:ext uri="{FF2B5EF4-FFF2-40B4-BE49-F238E27FC236}">
                  <a16:creationId xmlns:a16="http://schemas.microsoft.com/office/drawing/2014/main" id="{72A7DF52-A085-40DE-A2EC-49743229D66B}"/>
                </a:ext>
              </a:extLst>
            </p:cNvPr>
            <p:cNvSpPr txBox="1"/>
            <p:nvPr/>
          </p:nvSpPr>
          <p:spPr>
            <a:xfrm>
              <a:off x="1758862" y="20340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3 0</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4" name="TextBox 73">
              <a:extLst>
                <a:ext uri="{FF2B5EF4-FFF2-40B4-BE49-F238E27FC236}">
                  <a16:creationId xmlns:a16="http://schemas.microsoft.com/office/drawing/2014/main" id="{5C9AAF46-0376-45E6-95AC-F70CBD802408}"/>
                </a:ext>
              </a:extLst>
            </p:cNvPr>
            <p:cNvSpPr txBox="1"/>
            <p:nvPr/>
          </p:nvSpPr>
          <p:spPr>
            <a:xfrm>
              <a:off x="1758862" y="23508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2 500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5" name="TextBox 74">
              <a:extLst>
                <a:ext uri="{FF2B5EF4-FFF2-40B4-BE49-F238E27FC236}">
                  <a16:creationId xmlns:a16="http://schemas.microsoft.com/office/drawing/2014/main" id="{CC765545-B609-47FD-8064-B5CA551EA07B}"/>
                </a:ext>
              </a:extLst>
            </p:cNvPr>
            <p:cNvSpPr txBox="1"/>
            <p:nvPr/>
          </p:nvSpPr>
          <p:spPr>
            <a:xfrm>
              <a:off x="1758862" y="26676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2 0</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6" name="TextBox 75">
              <a:extLst>
                <a:ext uri="{FF2B5EF4-FFF2-40B4-BE49-F238E27FC236}">
                  <a16:creationId xmlns:a16="http://schemas.microsoft.com/office/drawing/2014/main" id="{035E44F9-A0BA-4937-9CA9-F5D72CCABBB8}"/>
                </a:ext>
              </a:extLst>
            </p:cNvPr>
            <p:cNvSpPr txBox="1"/>
            <p:nvPr/>
          </p:nvSpPr>
          <p:spPr>
            <a:xfrm>
              <a:off x="1758862" y="29880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1 5</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7" name="TextBox 76">
              <a:extLst>
                <a:ext uri="{FF2B5EF4-FFF2-40B4-BE49-F238E27FC236}">
                  <a16:creationId xmlns:a16="http://schemas.microsoft.com/office/drawing/2014/main" id="{920E1820-6D18-41AB-AE4D-C067341E6767}"/>
                </a:ext>
              </a:extLst>
            </p:cNvPr>
            <p:cNvSpPr txBox="1"/>
            <p:nvPr/>
          </p:nvSpPr>
          <p:spPr>
            <a:xfrm>
              <a:off x="1758862" y="33048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1 0</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8" name="TextBox 77">
              <a:extLst>
                <a:ext uri="{FF2B5EF4-FFF2-40B4-BE49-F238E27FC236}">
                  <a16:creationId xmlns:a16="http://schemas.microsoft.com/office/drawing/2014/main" id="{8E782C58-51C2-43BA-B0B1-4AC1149E82CF}"/>
                </a:ext>
              </a:extLst>
            </p:cNvPr>
            <p:cNvSpPr txBox="1"/>
            <p:nvPr/>
          </p:nvSpPr>
          <p:spPr>
            <a:xfrm>
              <a:off x="1864662" y="36216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5</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9" name="TextBox 78">
              <a:extLst>
                <a:ext uri="{FF2B5EF4-FFF2-40B4-BE49-F238E27FC236}">
                  <a16:creationId xmlns:a16="http://schemas.microsoft.com/office/drawing/2014/main" id="{F34DB8E9-BBD9-45E6-A176-F6E078821DA6}"/>
                </a:ext>
              </a:extLst>
            </p:cNvPr>
            <p:cNvSpPr txBox="1"/>
            <p:nvPr/>
          </p:nvSpPr>
          <p:spPr>
            <a:xfrm>
              <a:off x="2005726" y="3938400"/>
              <a:ext cx="7053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0" name="TextBox 79">
              <a:extLst>
                <a:ext uri="{FF2B5EF4-FFF2-40B4-BE49-F238E27FC236}">
                  <a16:creationId xmlns:a16="http://schemas.microsoft.com/office/drawing/2014/main" id="{B9BA8C5C-4656-4CB6-9677-91A3D336CD77}"/>
                </a:ext>
              </a:extLst>
            </p:cNvPr>
            <p:cNvSpPr txBox="1"/>
            <p:nvPr/>
          </p:nvSpPr>
          <p:spPr>
            <a:xfrm>
              <a:off x="1760468" y="17172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3 500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2" name="object 66">
              <a:extLst>
                <a:ext uri="{FF2B5EF4-FFF2-40B4-BE49-F238E27FC236}">
                  <a16:creationId xmlns:a16="http://schemas.microsoft.com/office/drawing/2014/main" id="{2440E739-00A8-4A3A-9EAE-F34E95EE604A}"/>
                </a:ext>
              </a:extLst>
            </p:cNvPr>
            <p:cNvSpPr txBox="1"/>
            <p:nvPr/>
          </p:nvSpPr>
          <p:spPr>
            <a:xfrm>
              <a:off x="6599819" y="2142000"/>
              <a:ext cx="307777" cy="1630254"/>
            </a:xfrm>
            <a:prstGeom prst="rect">
              <a:avLst/>
            </a:prstGeom>
            <a:noFill/>
          </p:spPr>
          <p:txBody>
            <a:bodyPr vert="vert270" wrap="none" lIns="0" tIns="0" rIns="0" bIns="0" rtlCol="0">
              <a:spAutoFit/>
            </a:bodyPr>
            <a:lstStyle>
              <a:defPPr>
                <a:defRPr lang="en-US"/>
              </a:defPPr>
              <a:lvl1pPr algn="r">
                <a:defRPr sz="100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Incidence and mortality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per 1000 population</a:t>
              </a:r>
              <a:endPar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4" name="TextBox 83">
              <a:extLst>
                <a:ext uri="{FF2B5EF4-FFF2-40B4-BE49-F238E27FC236}">
                  <a16:creationId xmlns:a16="http://schemas.microsoft.com/office/drawing/2014/main" id="{B47184FA-1461-46DE-8A45-C8D465B6E005}"/>
                </a:ext>
              </a:extLst>
            </p:cNvPr>
            <p:cNvSpPr txBox="1"/>
            <p:nvPr/>
          </p:nvSpPr>
          <p:spPr>
            <a:xfrm>
              <a:off x="6210000" y="20880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0.05</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5" name="TextBox 84">
              <a:extLst>
                <a:ext uri="{FF2B5EF4-FFF2-40B4-BE49-F238E27FC236}">
                  <a16:creationId xmlns:a16="http://schemas.microsoft.com/office/drawing/2014/main" id="{16F41623-FF27-4E4A-B728-B3F5B37F896E}"/>
                </a:ext>
              </a:extLst>
            </p:cNvPr>
            <p:cNvSpPr txBox="1"/>
            <p:nvPr/>
          </p:nvSpPr>
          <p:spPr>
            <a:xfrm>
              <a:off x="6210000" y="24588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0.04</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6" name="TextBox 85">
              <a:extLst>
                <a:ext uri="{FF2B5EF4-FFF2-40B4-BE49-F238E27FC236}">
                  <a16:creationId xmlns:a16="http://schemas.microsoft.com/office/drawing/2014/main" id="{DF5A3C1A-3CDB-440A-A72E-22DB2671262A}"/>
                </a:ext>
              </a:extLst>
            </p:cNvPr>
            <p:cNvSpPr txBox="1"/>
            <p:nvPr/>
          </p:nvSpPr>
          <p:spPr>
            <a:xfrm>
              <a:off x="6210000" y="28296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0.03</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7" name="TextBox 86">
              <a:extLst>
                <a:ext uri="{FF2B5EF4-FFF2-40B4-BE49-F238E27FC236}">
                  <a16:creationId xmlns:a16="http://schemas.microsoft.com/office/drawing/2014/main" id="{C8EFC844-94D0-49C2-8812-621EE3C3071D}"/>
                </a:ext>
              </a:extLst>
            </p:cNvPr>
            <p:cNvSpPr txBox="1"/>
            <p:nvPr/>
          </p:nvSpPr>
          <p:spPr>
            <a:xfrm>
              <a:off x="6210000" y="31968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0.02</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8" name="TextBox 87">
              <a:extLst>
                <a:ext uri="{FF2B5EF4-FFF2-40B4-BE49-F238E27FC236}">
                  <a16:creationId xmlns:a16="http://schemas.microsoft.com/office/drawing/2014/main" id="{A2579651-7BAB-4241-8FDD-6648A734CC07}"/>
                </a:ext>
              </a:extLst>
            </p:cNvPr>
            <p:cNvSpPr txBox="1"/>
            <p:nvPr/>
          </p:nvSpPr>
          <p:spPr>
            <a:xfrm>
              <a:off x="6210001" y="3567600"/>
              <a:ext cx="24686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0.01</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9" name="TextBox 88">
              <a:extLst>
                <a:ext uri="{FF2B5EF4-FFF2-40B4-BE49-F238E27FC236}">
                  <a16:creationId xmlns:a16="http://schemas.microsoft.com/office/drawing/2014/main" id="{973B4812-FDA8-47A2-A4B1-1ABAAC104715}"/>
                </a:ext>
              </a:extLst>
            </p:cNvPr>
            <p:cNvSpPr txBox="1"/>
            <p:nvPr/>
          </p:nvSpPr>
          <p:spPr>
            <a:xfrm>
              <a:off x="6386331" y="3939744"/>
              <a:ext cx="7053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90" name="TextBox 89">
              <a:extLst>
                <a:ext uri="{FF2B5EF4-FFF2-40B4-BE49-F238E27FC236}">
                  <a16:creationId xmlns:a16="http://schemas.microsoft.com/office/drawing/2014/main" id="{5199FBA3-E785-4A90-9122-4D3CB8347E43}"/>
                </a:ext>
              </a:extLst>
            </p:cNvPr>
            <p:cNvSpPr txBox="1"/>
            <p:nvPr/>
          </p:nvSpPr>
          <p:spPr>
            <a:xfrm>
              <a:off x="6211606" y="17172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0.06</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93" name="object 55">
              <a:extLst>
                <a:ext uri="{FF2B5EF4-FFF2-40B4-BE49-F238E27FC236}">
                  <a16:creationId xmlns:a16="http://schemas.microsoft.com/office/drawing/2014/main" id="{378AE1AC-AB1C-4F11-96C5-412B11E7BE43}"/>
                </a:ext>
              </a:extLst>
            </p:cNvPr>
            <p:cNvSpPr/>
            <p:nvPr/>
          </p:nvSpPr>
          <p:spPr>
            <a:xfrm>
              <a:off x="2160617" y="1792800"/>
              <a:ext cx="0" cy="2221200"/>
            </a:xfrm>
            <a:custGeom>
              <a:avLst/>
              <a:gdLst/>
              <a:ahLst/>
              <a:cxnLst/>
              <a:rect l="l" t="t" r="r" b="b"/>
              <a:pathLst>
                <a:path h="2371090">
                  <a:moveTo>
                    <a:pt x="0" y="0"/>
                  </a:moveTo>
                  <a:lnTo>
                    <a:pt x="0" y="2370582"/>
                  </a:lnTo>
                </a:path>
              </a:pathLst>
            </a:custGeom>
            <a:ln w="3809">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4" name="object 56">
              <a:extLst>
                <a:ext uri="{FF2B5EF4-FFF2-40B4-BE49-F238E27FC236}">
                  <a16:creationId xmlns:a16="http://schemas.microsoft.com/office/drawing/2014/main" id="{51B3257A-98B3-4BE6-B196-E799E4D55B69}"/>
                </a:ext>
              </a:extLst>
            </p:cNvPr>
            <p:cNvSpPr/>
            <p:nvPr/>
          </p:nvSpPr>
          <p:spPr>
            <a:xfrm>
              <a:off x="2160000" y="4013185"/>
              <a:ext cx="3960000" cy="0"/>
            </a:xfrm>
            <a:custGeom>
              <a:avLst/>
              <a:gdLst/>
              <a:ahLst/>
              <a:cxnLst/>
              <a:rect l="l" t="t" r="r" b="b"/>
              <a:pathLst>
                <a:path w="3792854">
                  <a:moveTo>
                    <a:pt x="0" y="0"/>
                  </a:moveTo>
                  <a:lnTo>
                    <a:pt x="3792474" y="0"/>
                  </a:lnTo>
                </a:path>
              </a:pathLst>
            </a:custGeom>
            <a:ln w="3822">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 name="object 55">
              <a:extLst>
                <a:ext uri="{FF2B5EF4-FFF2-40B4-BE49-F238E27FC236}">
                  <a16:creationId xmlns:a16="http://schemas.microsoft.com/office/drawing/2014/main" id="{0D28DFF0-2CFC-4825-85F8-02EB57E68B58}"/>
                </a:ext>
              </a:extLst>
            </p:cNvPr>
            <p:cNvSpPr/>
            <p:nvPr/>
          </p:nvSpPr>
          <p:spPr>
            <a:xfrm>
              <a:off x="6120000" y="1792800"/>
              <a:ext cx="0" cy="2221200"/>
            </a:xfrm>
            <a:custGeom>
              <a:avLst/>
              <a:gdLst/>
              <a:ahLst/>
              <a:cxnLst/>
              <a:rect l="l" t="t" r="r" b="b"/>
              <a:pathLst>
                <a:path h="2371090">
                  <a:moveTo>
                    <a:pt x="0" y="0"/>
                  </a:moveTo>
                  <a:lnTo>
                    <a:pt x="0" y="2370582"/>
                  </a:lnTo>
                </a:path>
              </a:pathLst>
            </a:custGeom>
            <a:ln w="3809">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6" name="object 27">
              <a:extLst>
                <a:ext uri="{FF2B5EF4-FFF2-40B4-BE49-F238E27FC236}">
                  <a16:creationId xmlns:a16="http://schemas.microsoft.com/office/drawing/2014/main" id="{68D742B9-A68F-454D-9D77-961FA8654DC7}"/>
                </a:ext>
              </a:extLst>
            </p:cNvPr>
            <p:cNvSpPr/>
            <p:nvPr/>
          </p:nvSpPr>
          <p:spPr>
            <a:xfrm>
              <a:off x="2160478" y="4012498"/>
              <a:ext cx="3959522" cy="0"/>
            </a:xfrm>
            <a:custGeom>
              <a:avLst/>
              <a:gdLst/>
              <a:ahLst/>
              <a:cxnLst/>
              <a:rect l="l" t="t" r="r" b="b"/>
              <a:pathLst>
                <a:path w="3145154">
                  <a:moveTo>
                    <a:pt x="0" y="0"/>
                  </a:moveTo>
                  <a:lnTo>
                    <a:pt x="3144786" y="0"/>
                  </a:lnTo>
                </a:path>
              </a:pathLst>
            </a:custGeom>
            <a:ln w="3822">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nvGrpSpPr>
            <p:cNvPr id="21" name="Group 20">
              <a:extLst>
                <a:ext uri="{FF2B5EF4-FFF2-40B4-BE49-F238E27FC236}">
                  <a16:creationId xmlns:a16="http://schemas.microsoft.com/office/drawing/2014/main" id="{18F254FD-1C2B-4078-A006-521E58B470AD}"/>
                </a:ext>
              </a:extLst>
            </p:cNvPr>
            <p:cNvGrpSpPr/>
            <p:nvPr/>
          </p:nvGrpSpPr>
          <p:grpSpPr>
            <a:xfrm>
              <a:off x="2250000" y="3357403"/>
              <a:ext cx="3058443" cy="656106"/>
              <a:chOff x="2282400" y="3357403"/>
              <a:chExt cx="3058443" cy="656106"/>
            </a:xfrm>
          </p:grpSpPr>
          <p:sp>
            <p:nvSpPr>
              <p:cNvPr id="97" name="object 120">
                <a:extLst>
                  <a:ext uri="{FF2B5EF4-FFF2-40B4-BE49-F238E27FC236}">
                    <a16:creationId xmlns:a16="http://schemas.microsoft.com/office/drawing/2014/main" id="{B3BABE75-D9A1-4F2A-9C6A-8D08EBC8C32C}"/>
                  </a:ext>
                </a:extLst>
              </p:cNvPr>
              <p:cNvSpPr/>
              <p:nvPr/>
            </p:nvSpPr>
            <p:spPr>
              <a:xfrm>
                <a:off x="2282400" y="3357403"/>
                <a:ext cx="180000" cy="655613"/>
              </a:xfrm>
              <a:custGeom>
                <a:avLst/>
                <a:gdLst/>
                <a:ahLst/>
                <a:cxnLst/>
                <a:rect l="l" t="t" r="r" b="b"/>
                <a:pathLst>
                  <a:path w="86994" h="506095">
                    <a:moveTo>
                      <a:pt x="86868" y="0"/>
                    </a:moveTo>
                    <a:lnTo>
                      <a:pt x="0" y="0"/>
                    </a:lnTo>
                    <a:lnTo>
                      <a:pt x="0" y="505968"/>
                    </a:lnTo>
                    <a:lnTo>
                      <a:pt x="86868" y="505968"/>
                    </a:lnTo>
                    <a:lnTo>
                      <a:pt x="8686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8" name="object 121">
                <a:extLst>
                  <a:ext uri="{FF2B5EF4-FFF2-40B4-BE49-F238E27FC236}">
                    <a16:creationId xmlns:a16="http://schemas.microsoft.com/office/drawing/2014/main" id="{D44EBC7A-AA68-45E0-98B6-AD0D4DB58274}"/>
                  </a:ext>
                </a:extLst>
              </p:cNvPr>
              <p:cNvSpPr/>
              <p:nvPr/>
            </p:nvSpPr>
            <p:spPr>
              <a:xfrm>
                <a:off x="2641711" y="3424527"/>
                <a:ext cx="180000" cy="588981"/>
              </a:xfrm>
              <a:custGeom>
                <a:avLst/>
                <a:gdLst/>
                <a:ahLst/>
                <a:cxnLst/>
                <a:rect l="l" t="t" r="r" b="b"/>
                <a:pathLst>
                  <a:path w="87630" h="454659">
                    <a:moveTo>
                      <a:pt x="87630" y="0"/>
                    </a:moveTo>
                    <a:lnTo>
                      <a:pt x="0" y="0"/>
                    </a:lnTo>
                    <a:lnTo>
                      <a:pt x="0" y="454151"/>
                    </a:lnTo>
                    <a:lnTo>
                      <a:pt x="87630" y="454151"/>
                    </a:lnTo>
                    <a:lnTo>
                      <a:pt x="87630"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9" name="object 122">
                <a:extLst>
                  <a:ext uri="{FF2B5EF4-FFF2-40B4-BE49-F238E27FC236}">
                    <a16:creationId xmlns:a16="http://schemas.microsoft.com/office/drawing/2014/main" id="{06214B53-8FE0-44A5-96AC-6522F751D75C}"/>
                  </a:ext>
                </a:extLst>
              </p:cNvPr>
              <p:cNvSpPr/>
              <p:nvPr/>
            </p:nvSpPr>
            <p:spPr>
              <a:xfrm>
                <a:off x="3002011" y="3517316"/>
                <a:ext cx="180000" cy="496028"/>
              </a:xfrm>
              <a:custGeom>
                <a:avLst/>
                <a:gdLst/>
                <a:ahLst/>
                <a:cxnLst/>
                <a:rect l="l" t="t" r="r" b="b"/>
                <a:pathLst>
                  <a:path w="86994" h="382904">
                    <a:moveTo>
                      <a:pt x="86868" y="0"/>
                    </a:moveTo>
                    <a:lnTo>
                      <a:pt x="0" y="0"/>
                    </a:lnTo>
                    <a:lnTo>
                      <a:pt x="0" y="382524"/>
                    </a:lnTo>
                    <a:lnTo>
                      <a:pt x="86868" y="382524"/>
                    </a:lnTo>
                    <a:lnTo>
                      <a:pt x="8686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0" name="object 123">
                <a:extLst>
                  <a:ext uri="{FF2B5EF4-FFF2-40B4-BE49-F238E27FC236}">
                    <a16:creationId xmlns:a16="http://schemas.microsoft.com/office/drawing/2014/main" id="{EEA402FB-21C2-4947-AECB-80E9FC4A5D3B}"/>
                  </a:ext>
                </a:extLst>
              </p:cNvPr>
              <p:cNvSpPr/>
              <p:nvPr/>
            </p:nvSpPr>
            <p:spPr>
              <a:xfrm>
                <a:off x="3362310" y="3519290"/>
                <a:ext cx="180000" cy="493561"/>
              </a:xfrm>
              <a:custGeom>
                <a:avLst/>
                <a:gdLst/>
                <a:ahLst/>
                <a:cxnLst/>
                <a:rect l="l" t="t" r="r" b="b"/>
                <a:pathLst>
                  <a:path w="86994" h="381000">
                    <a:moveTo>
                      <a:pt x="86868" y="0"/>
                    </a:moveTo>
                    <a:lnTo>
                      <a:pt x="0" y="0"/>
                    </a:lnTo>
                    <a:lnTo>
                      <a:pt x="0" y="381000"/>
                    </a:lnTo>
                    <a:lnTo>
                      <a:pt x="86868" y="381000"/>
                    </a:lnTo>
                    <a:lnTo>
                      <a:pt x="8686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1" name="object 124">
                <a:extLst>
                  <a:ext uri="{FF2B5EF4-FFF2-40B4-BE49-F238E27FC236}">
                    <a16:creationId xmlns:a16="http://schemas.microsoft.com/office/drawing/2014/main" id="{780EE053-C7EE-4FC0-98F4-03C7D2CF5F37}"/>
                  </a:ext>
                </a:extLst>
              </p:cNvPr>
              <p:cNvSpPr/>
              <p:nvPr/>
            </p:nvSpPr>
            <p:spPr>
              <a:xfrm>
                <a:off x="3721622" y="3555814"/>
                <a:ext cx="180000" cy="457366"/>
              </a:xfrm>
              <a:custGeom>
                <a:avLst/>
                <a:gdLst/>
                <a:ahLst/>
                <a:cxnLst/>
                <a:rect l="l" t="t" r="r" b="b"/>
                <a:pathLst>
                  <a:path w="86994" h="353059">
                    <a:moveTo>
                      <a:pt x="86868" y="0"/>
                    </a:moveTo>
                    <a:lnTo>
                      <a:pt x="0" y="0"/>
                    </a:lnTo>
                    <a:lnTo>
                      <a:pt x="0" y="352805"/>
                    </a:lnTo>
                    <a:lnTo>
                      <a:pt x="86868" y="352805"/>
                    </a:lnTo>
                    <a:lnTo>
                      <a:pt x="8686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2" name="object 125">
                <a:extLst>
                  <a:ext uri="{FF2B5EF4-FFF2-40B4-BE49-F238E27FC236}">
                    <a16:creationId xmlns:a16="http://schemas.microsoft.com/office/drawing/2014/main" id="{19FC77B9-C23A-4C69-BA43-1D60D8A6825F}"/>
                  </a:ext>
                </a:extLst>
              </p:cNvPr>
              <p:cNvSpPr/>
              <p:nvPr/>
            </p:nvSpPr>
            <p:spPr>
              <a:xfrm>
                <a:off x="4081921" y="3578518"/>
                <a:ext cx="180000" cy="434333"/>
              </a:xfrm>
              <a:custGeom>
                <a:avLst/>
                <a:gdLst/>
                <a:ahLst/>
                <a:cxnLst/>
                <a:rect l="l" t="t" r="r" b="b"/>
                <a:pathLst>
                  <a:path w="86994" h="335279">
                    <a:moveTo>
                      <a:pt x="86868" y="0"/>
                    </a:moveTo>
                    <a:lnTo>
                      <a:pt x="0" y="0"/>
                    </a:lnTo>
                    <a:lnTo>
                      <a:pt x="0" y="335279"/>
                    </a:lnTo>
                    <a:lnTo>
                      <a:pt x="86868" y="335279"/>
                    </a:lnTo>
                    <a:lnTo>
                      <a:pt x="8686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3" name="object 126">
                <a:extLst>
                  <a:ext uri="{FF2B5EF4-FFF2-40B4-BE49-F238E27FC236}">
                    <a16:creationId xmlns:a16="http://schemas.microsoft.com/office/drawing/2014/main" id="{02CEBC15-6C4C-4007-BBEE-42FFD5CE810C}"/>
                  </a:ext>
                </a:extLst>
              </p:cNvPr>
              <p:cNvSpPr/>
              <p:nvPr/>
            </p:nvSpPr>
            <p:spPr>
              <a:xfrm>
                <a:off x="4441232" y="3590363"/>
                <a:ext cx="180000" cy="422817"/>
              </a:xfrm>
              <a:custGeom>
                <a:avLst/>
                <a:gdLst/>
                <a:ahLst/>
                <a:cxnLst/>
                <a:rect l="l" t="t" r="r" b="b"/>
                <a:pathLst>
                  <a:path w="87629" h="326390">
                    <a:moveTo>
                      <a:pt x="87629" y="0"/>
                    </a:moveTo>
                    <a:lnTo>
                      <a:pt x="0" y="0"/>
                    </a:lnTo>
                    <a:lnTo>
                      <a:pt x="0" y="326135"/>
                    </a:lnTo>
                    <a:lnTo>
                      <a:pt x="87629" y="326135"/>
                    </a:lnTo>
                    <a:lnTo>
                      <a:pt x="87629"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4" name="object 127">
                <a:extLst>
                  <a:ext uri="{FF2B5EF4-FFF2-40B4-BE49-F238E27FC236}">
                    <a16:creationId xmlns:a16="http://schemas.microsoft.com/office/drawing/2014/main" id="{8B691066-5BBD-48E2-9F98-FB551F253DCF}"/>
                  </a:ext>
                </a:extLst>
              </p:cNvPr>
              <p:cNvSpPr/>
              <p:nvPr/>
            </p:nvSpPr>
            <p:spPr>
              <a:xfrm>
                <a:off x="4801532" y="3532123"/>
                <a:ext cx="180000" cy="481222"/>
              </a:xfrm>
              <a:custGeom>
                <a:avLst/>
                <a:gdLst/>
                <a:ahLst/>
                <a:cxnLst/>
                <a:rect l="l" t="t" r="r" b="b"/>
                <a:pathLst>
                  <a:path w="86995" h="371475">
                    <a:moveTo>
                      <a:pt x="86867" y="0"/>
                    </a:moveTo>
                    <a:lnTo>
                      <a:pt x="0" y="0"/>
                    </a:lnTo>
                    <a:lnTo>
                      <a:pt x="0" y="371094"/>
                    </a:lnTo>
                    <a:lnTo>
                      <a:pt x="86867" y="371094"/>
                    </a:lnTo>
                    <a:lnTo>
                      <a:pt x="86867"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5" name="object 128">
                <a:extLst>
                  <a:ext uri="{FF2B5EF4-FFF2-40B4-BE49-F238E27FC236}">
                    <a16:creationId xmlns:a16="http://schemas.microsoft.com/office/drawing/2014/main" id="{9C2EE138-E713-4580-85C4-E802179CA87C}"/>
                  </a:ext>
                </a:extLst>
              </p:cNvPr>
              <p:cNvSpPr/>
              <p:nvPr/>
            </p:nvSpPr>
            <p:spPr>
              <a:xfrm>
                <a:off x="5160843" y="3518303"/>
                <a:ext cx="180000" cy="495206"/>
              </a:xfrm>
              <a:custGeom>
                <a:avLst/>
                <a:gdLst/>
                <a:ahLst/>
                <a:cxnLst/>
                <a:rect l="l" t="t" r="r" b="b"/>
                <a:pathLst>
                  <a:path w="87629" h="382270">
                    <a:moveTo>
                      <a:pt x="87617" y="0"/>
                    </a:moveTo>
                    <a:lnTo>
                      <a:pt x="0" y="0"/>
                    </a:lnTo>
                    <a:lnTo>
                      <a:pt x="0" y="381761"/>
                    </a:lnTo>
                    <a:lnTo>
                      <a:pt x="87617" y="381761"/>
                    </a:lnTo>
                    <a:lnTo>
                      <a:pt x="87617"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grpSp>
        <p:sp>
          <p:nvSpPr>
            <p:cNvPr id="109" name="object 132">
              <a:extLst>
                <a:ext uri="{FF2B5EF4-FFF2-40B4-BE49-F238E27FC236}">
                  <a16:creationId xmlns:a16="http://schemas.microsoft.com/office/drawing/2014/main" id="{7F477395-7F29-43A1-B8F6-1F09D3B20FFD}"/>
                </a:ext>
              </a:extLst>
            </p:cNvPr>
            <p:cNvSpPr/>
            <p:nvPr/>
          </p:nvSpPr>
          <p:spPr>
            <a:xfrm>
              <a:off x="2319909" y="2188652"/>
              <a:ext cx="2917765" cy="129971"/>
            </a:xfrm>
            <a:custGeom>
              <a:avLst/>
              <a:gdLst/>
              <a:ahLst/>
              <a:cxnLst/>
              <a:rect l="l" t="t" r="r" b="b"/>
              <a:pathLst>
                <a:path w="2252345" h="100329">
                  <a:moveTo>
                    <a:pt x="7619" y="0"/>
                  </a:moveTo>
                  <a:lnTo>
                    <a:pt x="761" y="6096"/>
                  </a:lnTo>
                  <a:lnTo>
                    <a:pt x="735" y="14740"/>
                  </a:lnTo>
                  <a:lnTo>
                    <a:pt x="0" y="22098"/>
                  </a:lnTo>
                  <a:lnTo>
                    <a:pt x="6095" y="28956"/>
                  </a:lnTo>
                  <a:lnTo>
                    <a:pt x="14477" y="28956"/>
                  </a:lnTo>
                  <a:lnTo>
                    <a:pt x="1680971" y="93726"/>
                  </a:lnTo>
                  <a:lnTo>
                    <a:pt x="1959114" y="99822"/>
                  </a:lnTo>
                  <a:lnTo>
                    <a:pt x="2237232" y="95250"/>
                  </a:lnTo>
                  <a:lnTo>
                    <a:pt x="2245614" y="95250"/>
                  </a:lnTo>
                  <a:lnTo>
                    <a:pt x="2251722" y="89154"/>
                  </a:lnTo>
                  <a:lnTo>
                    <a:pt x="2251722" y="73152"/>
                  </a:lnTo>
                  <a:lnTo>
                    <a:pt x="2250008" y="71628"/>
                  </a:lnTo>
                  <a:lnTo>
                    <a:pt x="1959864" y="71628"/>
                  </a:lnTo>
                  <a:lnTo>
                    <a:pt x="1681746" y="65532"/>
                  </a:lnTo>
                  <a:lnTo>
                    <a:pt x="15239" y="762"/>
                  </a:lnTo>
                  <a:lnTo>
                    <a:pt x="7619" y="0"/>
                  </a:lnTo>
                  <a:close/>
                </a:path>
                <a:path w="2252345" h="100329">
                  <a:moveTo>
                    <a:pt x="2244864" y="67056"/>
                  </a:moveTo>
                  <a:lnTo>
                    <a:pt x="2237232" y="67056"/>
                  </a:lnTo>
                  <a:lnTo>
                    <a:pt x="1959864" y="71628"/>
                  </a:lnTo>
                  <a:lnTo>
                    <a:pt x="2250008" y="71628"/>
                  </a:lnTo>
                  <a:lnTo>
                    <a:pt x="2244864" y="67056"/>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0" name="object 133">
              <a:extLst>
                <a:ext uri="{FF2B5EF4-FFF2-40B4-BE49-F238E27FC236}">
                  <a16:creationId xmlns:a16="http://schemas.microsoft.com/office/drawing/2014/main" id="{DFB1CC77-074A-497D-A4A7-64698137BBD1}"/>
                </a:ext>
              </a:extLst>
            </p:cNvPr>
            <p:cNvSpPr/>
            <p:nvPr/>
          </p:nvSpPr>
          <p:spPr>
            <a:xfrm>
              <a:off x="2290807" y="2159037"/>
              <a:ext cx="93267" cy="93775"/>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1" name="object 134">
              <a:extLst>
                <a:ext uri="{FF2B5EF4-FFF2-40B4-BE49-F238E27FC236}">
                  <a16:creationId xmlns:a16="http://schemas.microsoft.com/office/drawing/2014/main" id="{5791A28F-53DA-469B-B8BF-446F1506BF23}"/>
                </a:ext>
              </a:extLst>
            </p:cNvPr>
            <p:cNvSpPr/>
            <p:nvPr/>
          </p:nvSpPr>
          <p:spPr>
            <a:xfrm>
              <a:off x="2651105" y="2173843"/>
              <a:ext cx="93267" cy="93775"/>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2" name="object 135">
              <a:extLst>
                <a:ext uri="{FF2B5EF4-FFF2-40B4-BE49-F238E27FC236}">
                  <a16:creationId xmlns:a16="http://schemas.microsoft.com/office/drawing/2014/main" id="{D2589624-1725-474F-9811-B51E6879D44E}"/>
                </a:ext>
              </a:extLst>
            </p:cNvPr>
            <p:cNvSpPr/>
            <p:nvPr/>
          </p:nvSpPr>
          <p:spPr>
            <a:xfrm>
              <a:off x="3011403" y="2185683"/>
              <a:ext cx="93267" cy="93775"/>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3" name="object 136">
              <a:extLst>
                <a:ext uri="{FF2B5EF4-FFF2-40B4-BE49-F238E27FC236}">
                  <a16:creationId xmlns:a16="http://schemas.microsoft.com/office/drawing/2014/main" id="{8219831D-CECF-4B2E-9D05-7C7654F8724F}"/>
                </a:ext>
              </a:extLst>
            </p:cNvPr>
            <p:cNvSpPr/>
            <p:nvPr/>
          </p:nvSpPr>
          <p:spPr>
            <a:xfrm>
              <a:off x="3370209" y="2201479"/>
              <a:ext cx="93775" cy="93775"/>
            </a:xfrm>
            <a:prstGeom prst="rect">
              <a:avLst/>
            </a:prstGeom>
            <a:blipFill>
              <a:blip r:embed="rId3"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4" name="object 137">
              <a:extLst>
                <a:ext uri="{FF2B5EF4-FFF2-40B4-BE49-F238E27FC236}">
                  <a16:creationId xmlns:a16="http://schemas.microsoft.com/office/drawing/2014/main" id="{1BA9A04D-DD0D-4D14-8E29-CC3B7D00CB35}"/>
                </a:ext>
              </a:extLst>
            </p:cNvPr>
            <p:cNvSpPr/>
            <p:nvPr/>
          </p:nvSpPr>
          <p:spPr>
            <a:xfrm>
              <a:off x="3730507" y="2212339"/>
              <a:ext cx="93775" cy="93775"/>
            </a:xfrm>
            <a:prstGeom prst="rect">
              <a:avLst/>
            </a:prstGeom>
            <a:blipFill>
              <a:blip r:embed="rId4"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5" name="object 138">
              <a:extLst>
                <a:ext uri="{FF2B5EF4-FFF2-40B4-BE49-F238E27FC236}">
                  <a16:creationId xmlns:a16="http://schemas.microsoft.com/office/drawing/2014/main" id="{886943BF-CC6B-4175-A939-1585E7FA1ED3}"/>
                </a:ext>
              </a:extLst>
            </p:cNvPr>
            <p:cNvSpPr/>
            <p:nvPr/>
          </p:nvSpPr>
          <p:spPr>
            <a:xfrm>
              <a:off x="4089818" y="2231097"/>
              <a:ext cx="93775" cy="93775"/>
            </a:xfrm>
            <a:prstGeom prst="rect">
              <a:avLst/>
            </a:prstGeom>
            <a:blipFill>
              <a:blip r:embed="rId5"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6" name="object 139">
              <a:extLst>
                <a:ext uri="{FF2B5EF4-FFF2-40B4-BE49-F238E27FC236}">
                  <a16:creationId xmlns:a16="http://schemas.microsoft.com/office/drawing/2014/main" id="{C2F0EE88-DD0D-4740-8C49-00CCCECDE59A}"/>
                </a:ext>
              </a:extLst>
            </p:cNvPr>
            <p:cNvSpPr/>
            <p:nvPr/>
          </p:nvSpPr>
          <p:spPr>
            <a:xfrm>
              <a:off x="4450122" y="2242944"/>
              <a:ext cx="93775" cy="93775"/>
            </a:xfrm>
            <a:prstGeom prst="rect">
              <a:avLst/>
            </a:prstGeom>
            <a:blipFill>
              <a:blip r:embed="rId6"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7" name="object 140">
              <a:extLst>
                <a:ext uri="{FF2B5EF4-FFF2-40B4-BE49-F238E27FC236}">
                  <a16:creationId xmlns:a16="http://schemas.microsoft.com/office/drawing/2014/main" id="{BC647D4E-9F90-45D8-A091-18F6F2DDE5C9}"/>
                </a:ext>
              </a:extLst>
            </p:cNvPr>
            <p:cNvSpPr/>
            <p:nvPr/>
          </p:nvSpPr>
          <p:spPr>
            <a:xfrm>
              <a:off x="4810428" y="2250835"/>
              <a:ext cx="93760" cy="93775"/>
            </a:xfrm>
            <a:prstGeom prst="rect">
              <a:avLst/>
            </a:prstGeom>
            <a:blipFill>
              <a:blip r:embed="rId7"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8" name="object 141">
              <a:extLst>
                <a:ext uri="{FF2B5EF4-FFF2-40B4-BE49-F238E27FC236}">
                  <a16:creationId xmlns:a16="http://schemas.microsoft.com/office/drawing/2014/main" id="{5F125ECE-61D8-4D45-876D-2AB003F43FEB}"/>
                </a:ext>
              </a:extLst>
            </p:cNvPr>
            <p:cNvSpPr/>
            <p:nvPr/>
          </p:nvSpPr>
          <p:spPr>
            <a:xfrm>
              <a:off x="5169737" y="2245903"/>
              <a:ext cx="93775" cy="93775"/>
            </a:xfrm>
            <a:prstGeom prst="rect">
              <a:avLst/>
            </a:prstGeom>
            <a:blipFill>
              <a:blip r:embed="rId8"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0" name="object 143">
              <a:extLst>
                <a:ext uri="{FF2B5EF4-FFF2-40B4-BE49-F238E27FC236}">
                  <a16:creationId xmlns:a16="http://schemas.microsoft.com/office/drawing/2014/main" id="{3779D1ED-C097-4FF9-8C28-65879BE5FD71}"/>
                </a:ext>
              </a:extLst>
            </p:cNvPr>
            <p:cNvSpPr/>
            <p:nvPr/>
          </p:nvSpPr>
          <p:spPr>
            <a:xfrm>
              <a:off x="2319913" y="3182681"/>
              <a:ext cx="2916942" cy="125035"/>
            </a:xfrm>
            <a:custGeom>
              <a:avLst/>
              <a:gdLst/>
              <a:ahLst/>
              <a:cxnLst/>
              <a:rect l="l" t="t" r="r" b="b"/>
              <a:pathLst>
                <a:path w="2251710" h="96520">
                  <a:moveTo>
                    <a:pt x="1726411" y="28956"/>
                  </a:moveTo>
                  <a:lnTo>
                    <a:pt x="571500" y="28956"/>
                  </a:lnTo>
                  <a:lnTo>
                    <a:pt x="848106" y="35052"/>
                  </a:lnTo>
                  <a:lnTo>
                    <a:pt x="1403604" y="36576"/>
                  </a:lnTo>
                  <a:lnTo>
                    <a:pt x="1680210" y="52578"/>
                  </a:lnTo>
                  <a:lnTo>
                    <a:pt x="1958340" y="81534"/>
                  </a:lnTo>
                  <a:lnTo>
                    <a:pt x="2236470" y="95250"/>
                  </a:lnTo>
                  <a:lnTo>
                    <a:pt x="2244090" y="96012"/>
                  </a:lnTo>
                  <a:lnTo>
                    <a:pt x="2250948" y="89916"/>
                  </a:lnTo>
                  <a:lnTo>
                    <a:pt x="2251710" y="81534"/>
                  </a:lnTo>
                  <a:lnTo>
                    <a:pt x="2251710" y="73914"/>
                  </a:lnTo>
                  <a:lnTo>
                    <a:pt x="2245614" y="67056"/>
                  </a:lnTo>
                  <a:lnTo>
                    <a:pt x="2237994" y="67056"/>
                  </a:lnTo>
                  <a:lnTo>
                    <a:pt x="1960626" y="53340"/>
                  </a:lnTo>
                  <a:lnTo>
                    <a:pt x="1726411" y="28956"/>
                  </a:lnTo>
                  <a:close/>
                </a:path>
                <a:path w="2251710" h="96520">
                  <a:moveTo>
                    <a:pt x="569214" y="0"/>
                  </a:moveTo>
                  <a:lnTo>
                    <a:pt x="291846" y="16002"/>
                  </a:lnTo>
                  <a:lnTo>
                    <a:pt x="13716" y="37338"/>
                  </a:lnTo>
                  <a:lnTo>
                    <a:pt x="6096" y="38100"/>
                  </a:lnTo>
                  <a:lnTo>
                    <a:pt x="0" y="44958"/>
                  </a:lnTo>
                  <a:lnTo>
                    <a:pt x="1524" y="60198"/>
                  </a:lnTo>
                  <a:lnTo>
                    <a:pt x="8382" y="66294"/>
                  </a:lnTo>
                  <a:lnTo>
                    <a:pt x="16002" y="65532"/>
                  </a:lnTo>
                  <a:lnTo>
                    <a:pt x="294132" y="44196"/>
                  </a:lnTo>
                  <a:lnTo>
                    <a:pt x="571500" y="28956"/>
                  </a:lnTo>
                  <a:lnTo>
                    <a:pt x="1726411" y="28956"/>
                  </a:lnTo>
                  <a:lnTo>
                    <a:pt x="1682496" y="24384"/>
                  </a:lnTo>
                  <a:lnTo>
                    <a:pt x="1404366" y="8382"/>
                  </a:lnTo>
                  <a:lnTo>
                    <a:pt x="848868" y="6858"/>
                  </a:lnTo>
                  <a:lnTo>
                    <a:pt x="569214"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1" name="object 144">
              <a:extLst>
                <a:ext uri="{FF2B5EF4-FFF2-40B4-BE49-F238E27FC236}">
                  <a16:creationId xmlns:a16="http://schemas.microsoft.com/office/drawing/2014/main" id="{CF9CDD47-6856-4EA3-B8AD-73C1D8303BF0}"/>
                </a:ext>
              </a:extLst>
            </p:cNvPr>
            <p:cNvSpPr/>
            <p:nvPr/>
          </p:nvSpPr>
          <p:spPr>
            <a:xfrm>
              <a:off x="2290807" y="3200448"/>
              <a:ext cx="93267" cy="93775"/>
            </a:xfrm>
            <a:prstGeom prst="rect">
              <a:avLst/>
            </a:prstGeom>
            <a:blipFill>
              <a:blip r:embed="rId9"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2" name="object 145">
              <a:extLst>
                <a:ext uri="{FF2B5EF4-FFF2-40B4-BE49-F238E27FC236}">
                  <a16:creationId xmlns:a16="http://schemas.microsoft.com/office/drawing/2014/main" id="{E64EC574-4BD8-4C85-AD8B-08FE989CBEC7}"/>
                </a:ext>
              </a:extLst>
            </p:cNvPr>
            <p:cNvSpPr/>
            <p:nvPr/>
          </p:nvSpPr>
          <p:spPr>
            <a:xfrm>
              <a:off x="2651105" y="3172804"/>
              <a:ext cx="93267" cy="93775"/>
            </a:xfrm>
            <a:prstGeom prst="rect">
              <a:avLst/>
            </a:prstGeom>
            <a:blipFill>
              <a:blip r:embed="rId9"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3" name="object 146">
              <a:extLst>
                <a:ext uri="{FF2B5EF4-FFF2-40B4-BE49-F238E27FC236}">
                  <a16:creationId xmlns:a16="http://schemas.microsoft.com/office/drawing/2014/main" id="{416A52E3-867D-4318-B76A-2F71921F8A43}"/>
                </a:ext>
              </a:extLst>
            </p:cNvPr>
            <p:cNvSpPr/>
            <p:nvPr/>
          </p:nvSpPr>
          <p:spPr>
            <a:xfrm>
              <a:off x="3011403" y="3153067"/>
              <a:ext cx="93267" cy="93775"/>
            </a:xfrm>
            <a:prstGeom prst="rect">
              <a:avLst/>
            </a:prstGeom>
            <a:blipFill>
              <a:blip r:embed="rId10"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4" name="object 147">
              <a:extLst>
                <a:ext uri="{FF2B5EF4-FFF2-40B4-BE49-F238E27FC236}">
                  <a16:creationId xmlns:a16="http://schemas.microsoft.com/office/drawing/2014/main" id="{D70C5622-C6B8-493D-B520-5018228C6F95}"/>
                </a:ext>
              </a:extLst>
            </p:cNvPr>
            <p:cNvSpPr/>
            <p:nvPr/>
          </p:nvSpPr>
          <p:spPr>
            <a:xfrm>
              <a:off x="3370209" y="3160964"/>
              <a:ext cx="93775" cy="93775"/>
            </a:xfrm>
            <a:prstGeom prst="rect">
              <a:avLst/>
            </a:prstGeom>
            <a:blipFill>
              <a:blip r:embed="rId11"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5" name="object 148">
              <a:extLst>
                <a:ext uri="{FF2B5EF4-FFF2-40B4-BE49-F238E27FC236}">
                  <a16:creationId xmlns:a16="http://schemas.microsoft.com/office/drawing/2014/main" id="{61A40BEE-0B99-4EF6-97FF-9B0F5EB91BA7}"/>
                </a:ext>
              </a:extLst>
            </p:cNvPr>
            <p:cNvSpPr/>
            <p:nvPr/>
          </p:nvSpPr>
          <p:spPr>
            <a:xfrm>
              <a:off x="3730507" y="3161951"/>
              <a:ext cx="93775" cy="93775"/>
            </a:xfrm>
            <a:prstGeom prst="rect">
              <a:avLst/>
            </a:prstGeom>
            <a:blipFill>
              <a:blip r:embed="rId11"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6" name="object 149">
              <a:extLst>
                <a:ext uri="{FF2B5EF4-FFF2-40B4-BE49-F238E27FC236}">
                  <a16:creationId xmlns:a16="http://schemas.microsoft.com/office/drawing/2014/main" id="{C1C30352-3CC7-4F70-B2B6-14C4123C933C}"/>
                </a:ext>
              </a:extLst>
            </p:cNvPr>
            <p:cNvSpPr/>
            <p:nvPr/>
          </p:nvSpPr>
          <p:spPr>
            <a:xfrm>
              <a:off x="4089818" y="3162940"/>
              <a:ext cx="93775" cy="93775"/>
            </a:xfrm>
            <a:prstGeom prst="rect">
              <a:avLst/>
            </a:prstGeom>
            <a:blipFill>
              <a:blip r:embed="rId12"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7" name="object 150">
              <a:extLst>
                <a:ext uri="{FF2B5EF4-FFF2-40B4-BE49-F238E27FC236}">
                  <a16:creationId xmlns:a16="http://schemas.microsoft.com/office/drawing/2014/main" id="{A0C02264-C4FD-472A-B048-57E60A461C4B}"/>
                </a:ext>
              </a:extLst>
            </p:cNvPr>
            <p:cNvSpPr/>
            <p:nvPr/>
          </p:nvSpPr>
          <p:spPr>
            <a:xfrm>
              <a:off x="4450122" y="3184655"/>
              <a:ext cx="93775" cy="93775"/>
            </a:xfrm>
            <a:prstGeom prst="rect">
              <a:avLst/>
            </a:prstGeom>
            <a:blipFill>
              <a:blip r:embed="rId13"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8" name="object 151">
              <a:extLst>
                <a:ext uri="{FF2B5EF4-FFF2-40B4-BE49-F238E27FC236}">
                  <a16:creationId xmlns:a16="http://schemas.microsoft.com/office/drawing/2014/main" id="{ACD273A6-AF4F-42B2-AFBE-C13E638F770D}"/>
                </a:ext>
              </a:extLst>
            </p:cNvPr>
            <p:cNvSpPr/>
            <p:nvPr/>
          </p:nvSpPr>
          <p:spPr>
            <a:xfrm>
              <a:off x="4810428" y="3222160"/>
              <a:ext cx="93760" cy="93775"/>
            </a:xfrm>
            <a:prstGeom prst="rect">
              <a:avLst/>
            </a:prstGeom>
            <a:blipFill>
              <a:blip r:embed="rId14"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9" name="object 152">
              <a:extLst>
                <a:ext uri="{FF2B5EF4-FFF2-40B4-BE49-F238E27FC236}">
                  <a16:creationId xmlns:a16="http://schemas.microsoft.com/office/drawing/2014/main" id="{FD0F06A5-E680-4F38-9BA3-F96D943CB7AC}"/>
                </a:ext>
              </a:extLst>
            </p:cNvPr>
            <p:cNvSpPr/>
            <p:nvPr/>
          </p:nvSpPr>
          <p:spPr>
            <a:xfrm>
              <a:off x="5169737" y="3238943"/>
              <a:ext cx="93775" cy="93775"/>
            </a:xfrm>
            <a:prstGeom prst="rect">
              <a:avLst/>
            </a:prstGeom>
            <a:blipFill>
              <a:blip r:embed="rId15"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33" name="Oval 132">
              <a:extLst>
                <a:ext uri="{FF2B5EF4-FFF2-40B4-BE49-F238E27FC236}">
                  <a16:creationId xmlns:a16="http://schemas.microsoft.com/office/drawing/2014/main" id="{7865C26F-CCBB-4A9F-9F16-CBE0075753E8}"/>
                </a:ext>
              </a:extLst>
            </p:cNvPr>
            <p:cNvSpPr/>
            <p:nvPr/>
          </p:nvSpPr>
          <p:spPr>
            <a:xfrm>
              <a:off x="5853600" y="2098800"/>
              <a:ext cx="162000" cy="162000"/>
            </a:xfrm>
            <a:prstGeom prst="ellipse">
              <a:avLst/>
            </a:prstGeom>
            <a:solidFill>
              <a:srgbClr val="009FE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29703773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A66B6A-DB95-439A-93F5-1E9F0E289DD9}"/>
              </a:ext>
            </a:extLst>
          </p:cNvPr>
          <p:cNvGrpSpPr/>
          <p:nvPr/>
        </p:nvGrpSpPr>
        <p:grpSpPr>
          <a:xfrm>
            <a:off x="0" y="0"/>
            <a:ext cx="10285200" cy="6153111"/>
            <a:chOff x="0" y="0"/>
            <a:chExt cx="10285200" cy="6153111"/>
          </a:xfrm>
        </p:grpSpPr>
        <p:sp>
          <p:nvSpPr>
            <p:cNvPr id="154" name="Oval 153">
              <a:extLst>
                <a:ext uri="{FF2B5EF4-FFF2-40B4-BE49-F238E27FC236}">
                  <a16:creationId xmlns:a16="http://schemas.microsoft.com/office/drawing/2014/main" id="{9F522784-8F29-4566-8E1D-3DFB7F60E6C0}"/>
                </a:ext>
              </a:extLst>
            </p:cNvPr>
            <p:cNvSpPr/>
            <p:nvPr/>
          </p:nvSpPr>
          <p:spPr>
            <a:xfrm>
              <a:off x="5853600" y="1975419"/>
              <a:ext cx="162000" cy="162000"/>
            </a:xfrm>
            <a:prstGeom prst="ellipse">
              <a:avLst/>
            </a:prstGeom>
            <a:solidFill>
              <a:srgbClr val="009FE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53" name="Oval 152">
              <a:extLst>
                <a:ext uri="{FF2B5EF4-FFF2-40B4-BE49-F238E27FC236}">
                  <a16:creationId xmlns:a16="http://schemas.microsoft.com/office/drawing/2014/main" id="{2D81CF91-D0E1-4363-BD2C-AE7540533052}"/>
                </a:ext>
              </a:extLst>
            </p:cNvPr>
            <p:cNvSpPr/>
            <p:nvPr/>
          </p:nvSpPr>
          <p:spPr>
            <a:xfrm>
              <a:off x="5889600" y="3765600"/>
              <a:ext cx="93600" cy="93600"/>
            </a:xfrm>
            <a:prstGeom prst="ellipse">
              <a:avLst/>
            </a:prstGeom>
            <a:solidFill>
              <a:srgbClr val="FFE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52" name="Oval 151">
              <a:extLst>
                <a:ext uri="{FF2B5EF4-FFF2-40B4-BE49-F238E27FC236}">
                  <a16:creationId xmlns:a16="http://schemas.microsoft.com/office/drawing/2014/main" id="{A9F4E7C4-2963-4F1E-A976-2E23B0073AC0}"/>
                </a:ext>
              </a:extLst>
            </p:cNvPr>
            <p:cNvSpPr/>
            <p:nvPr/>
          </p:nvSpPr>
          <p:spPr>
            <a:xfrm>
              <a:off x="5889600" y="3589200"/>
              <a:ext cx="93600" cy="93600"/>
            </a:xfrm>
            <a:prstGeom prst="ellipse">
              <a:avLst/>
            </a:prstGeom>
            <a:solidFill>
              <a:srgbClr val="F28C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0B14F488-82DE-480B-8699-CE809A530E93}"/>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000" kern="100" dirty="0">
                  <a:solidFill>
                    <a:prstClr val="white"/>
                  </a:solidFill>
                  <a:latin typeface="Arial" panose="020B0604020202020204" pitchFamily="34" charset="0"/>
                  <a:cs typeface="Arial" panose="020B0604020202020204" pitchFamily="34" charset="0"/>
                </a:rPr>
                <a:t>Total HIV resource availability per person living with HIV in constant 2016 US dollars, HIV incidence and AIDS-related mortality rates (per 1000), low- and middle-income countries in eastern Europe and central Asia, 2010–2018 and 2020 targets</a:t>
              </a:r>
            </a:p>
          </p:txBody>
        </p:sp>
        <p:sp>
          <p:nvSpPr>
            <p:cNvPr id="5" name="Rectangle 4">
              <a:extLst>
                <a:ext uri="{FF2B5EF4-FFF2-40B4-BE49-F238E27FC236}">
                  <a16:creationId xmlns:a16="http://schemas.microsoft.com/office/drawing/2014/main" id="{4424A94C-E708-4463-967A-9672685EE529}"/>
                </a:ext>
              </a:extLst>
            </p:cNvPr>
            <p:cNvSpPr/>
            <p:nvPr/>
          </p:nvSpPr>
          <p:spPr>
            <a:xfrm>
              <a:off x="360000" y="6030000"/>
              <a:ext cx="4411464" cy="12311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UNAIDS 2019 resource availability and needs estimates; and UNAIDS 2019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7" name="Group 6">
              <a:extLst>
                <a:ext uri="{FF2B5EF4-FFF2-40B4-BE49-F238E27FC236}">
                  <a16:creationId xmlns:a16="http://schemas.microsoft.com/office/drawing/2014/main" id="{63507561-5B81-48A6-B1A2-C1C05C879AF7}"/>
                </a:ext>
              </a:extLst>
            </p:cNvPr>
            <p:cNvGrpSpPr/>
            <p:nvPr/>
          </p:nvGrpSpPr>
          <p:grpSpPr>
            <a:xfrm>
              <a:off x="1440000" y="4680000"/>
              <a:ext cx="3387030" cy="817200"/>
              <a:chOff x="1472970" y="4865555"/>
              <a:chExt cx="3387030" cy="817200"/>
            </a:xfrm>
          </p:grpSpPr>
          <p:grpSp>
            <p:nvGrpSpPr>
              <p:cNvPr id="8" name="Group 7">
                <a:extLst>
                  <a:ext uri="{FF2B5EF4-FFF2-40B4-BE49-F238E27FC236}">
                    <a16:creationId xmlns:a16="http://schemas.microsoft.com/office/drawing/2014/main" id="{053E55B5-039B-45A6-8636-5DA7870F9EA1}"/>
                  </a:ext>
                </a:extLst>
              </p:cNvPr>
              <p:cNvGrpSpPr/>
              <p:nvPr/>
            </p:nvGrpSpPr>
            <p:grpSpPr>
              <a:xfrm>
                <a:off x="1530000" y="4865555"/>
                <a:ext cx="3330000" cy="169200"/>
                <a:chOff x="6516000" y="2880000"/>
                <a:chExt cx="3330000" cy="169200"/>
              </a:xfrm>
            </p:grpSpPr>
            <p:sp>
              <p:nvSpPr>
                <p:cNvPr id="24" name="object 13">
                  <a:extLst>
                    <a:ext uri="{FF2B5EF4-FFF2-40B4-BE49-F238E27FC236}">
                      <a16:creationId xmlns:a16="http://schemas.microsoft.com/office/drawing/2014/main" id="{6336237A-40FA-4B08-B70D-AD59FA877056}"/>
                    </a:ext>
                  </a:extLst>
                </p:cNvPr>
                <p:cNvSpPr/>
                <p:nvPr/>
              </p:nvSpPr>
              <p:spPr>
                <a:xfrm>
                  <a:off x="6516000" y="28980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 name="TextBox 24">
                  <a:extLst>
                    <a:ext uri="{FF2B5EF4-FFF2-40B4-BE49-F238E27FC236}">
                      <a16:creationId xmlns:a16="http://schemas.microsoft.com/office/drawing/2014/main" id="{46221C66-F8DC-4256-8150-132D9EA17664}"/>
                    </a:ext>
                  </a:extLst>
                </p:cNvPr>
                <p:cNvSpPr txBox="1"/>
                <p:nvPr/>
              </p:nvSpPr>
              <p:spPr>
                <a:xfrm>
                  <a:off x="6786000" y="2880000"/>
                  <a:ext cx="3060000" cy="169200"/>
                </a:xfrm>
                <a:prstGeom prst="rect">
                  <a:avLst/>
                </a:prstGeom>
                <a:noFill/>
              </p:spPr>
              <p:txBody>
                <a:bodyPr vert="horz" wrap="non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Resource availability per person living with HIV </a:t>
                  </a:r>
                  <a:endParaRPr kumimoji="0" lang="en-CH"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nvGrpSpPr>
              <p:cNvPr id="9" name="Group 8">
                <a:extLst>
                  <a:ext uri="{FF2B5EF4-FFF2-40B4-BE49-F238E27FC236}">
                    <a16:creationId xmlns:a16="http://schemas.microsoft.com/office/drawing/2014/main" id="{5C64DDB0-B8E8-41BD-AA0A-504B78758C0E}"/>
                  </a:ext>
                </a:extLst>
              </p:cNvPr>
              <p:cNvGrpSpPr/>
              <p:nvPr/>
            </p:nvGrpSpPr>
            <p:grpSpPr>
              <a:xfrm>
                <a:off x="1530000" y="5081555"/>
                <a:ext cx="2974266" cy="169277"/>
                <a:chOff x="6516000" y="3744000"/>
                <a:chExt cx="2974266" cy="169277"/>
              </a:xfrm>
            </p:grpSpPr>
            <p:sp>
              <p:nvSpPr>
                <p:cNvPr id="20" name="TextBox 19">
                  <a:extLst>
                    <a:ext uri="{FF2B5EF4-FFF2-40B4-BE49-F238E27FC236}">
                      <a16:creationId xmlns:a16="http://schemas.microsoft.com/office/drawing/2014/main" id="{F46AA17B-50CA-4D11-A1FF-7CB0581248C7}"/>
                    </a:ext>
                  </a:extLst>
                </p:cNvPr>
                <p:cNvSpPr txBox="1"/>
                <p:nvPr/>
              </p:nvSpPr>
              <p:spPr>
                <a:xfrm>
                  <a:off x="6786000" y="3744000"/>
                  <a:ext cx="2704266" cy="169277"/>
                </a:xfrm>
                <a:prstGeom prst="rect">
                  <a:avLst/>
                </a:prstGeom>
                <a:noFill/>
              </p:spPr>
              <p:txBody>
                <a:bodyPr vert="horz" wrap="none" lIns="0" tIns="0" rIns="0" bIns="0" rtlCol="0">
                  <a:spAutoFit/>
                </a:bodyPr>
                <a:lstStyle/>
                <a:p>
                  <a:pPr lvl="0"/>
                  <a:r>
                    <a:rPr lang="en-GB" sz="1100" dirty="0">
                      <a:solidFill>
                        <a:prstClr val="black">
                          <a:lumMod val="75000"/>
                          <a:lumOff val="25000"/>
                        </a:prstClr>
                      </a:solidFill>
                    </a:rPr>
                    <a:t>Resource needs per person living with HIV</a:t>
                  </a:r>
                  <a:endPar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23" name="Oval 22">
                  <a:extLst>
                    <a:ext uri="{FF2B5EF4-FFF2-40B4-BE49-F238E27FC236}">
                      <a16:creationId xmlns:a16="http://schemas.microsoft.com/office/drawing/2014/main" id="{1E045540-B6AA-44FD-AE61-3FD70C331AFD}"/>
                    </a:ext>
                  </a:extLst>
                </p:cNvPr>
                <p:cNvSpPr/>
                <p:nvPr/>
              </p:nvSpPr>
              <p:spPr>
                <a:xfrm>
                  <a:off x="6516000" y="3762000"/>
                  <a:ext cx="144000" cy="144000"/>
                </a:xfrm>
                <a:prstGeom prst="ellipse">
                  <a:avLst/>
                </a:prstGeom>
                <a:solidFill>
                  <a:srgbClr val="009FE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E1BDC94D-8547-40EC-83FD-342948DC83AD}"/>
                  </a:ext>
                </a:extLst>
              </p:cNvPr>
              <p:cNvGrpSpPr/>
              <p:nvPr/>
            </p:nvGrpSpPr>
            <p:grpSpPr>
              <a:xfrm>
                <a:off x="1476000" y="5297555"/>
                <a:ext cx="3384000" cy="169200"/>
                <a:chOff x="6462000" y="4102320"/>
                <a:chExt cx="3384000" cy="169200"/>
              </a:xfrm>
            </p:grpSpPr>
            <p:grpSp>
              <p:nvGrpSpPr>
                <p:cNvPr id="16" name="Group 15">
                  <a:extLst>
                    <a:ext uri="{FF2B5EF4-FFF2-40B4-BE49-F238E27FC236}">
                      <a16:creationId xmlns:a16="http://schemas.microsoft.com/office/drawing/2014/main" id="{9BF0AD4B-45C1-42F6-901C-95EE6AAA0F2D}"/>
                    </a:ext>
                  </a:extLst>
                </p:cNvPr>
                <p:cNvGrpSpPr/>
                <p:nvPr/>
              </p:nvGrpSpPr>
              <p:grpSpPr>
                <a:xfrm>
                  <a:off x="6462000" y="4137492"/>
                  <a:ext cx="252000" cy="108000"/>
                  <a:chOff x="6462000" y="3156372"/>
                  <a:chExt cx="252000" cy="108000"/>
                </a:xfrm>
              </p:grpSpPr>
              <p:cxnSp>
                <p:nvCxnSpPr>
                  <p:cNvPr id="18" name="Straight Connector 17">
                    <a:extLst>
                      <a:ext uri="{FF2B5EF4-FFF2-40B4-BE49-F238E27FC236}">
                        <a16:creationId xmlns:a16="http://schemas.microsoft.com/office/drawing/2014/main" id="{9CC567F1-2A7E-41A8-A806-FFB9CA1ACBAB}"/>
                      </a:ext>
                    </a:extLst>
                  </p:cNvPr>
                  <p:cNvCxnSpPr/>
                  <p:nvPr/>
                </p:nvCxnSpPr>
                <p:spPr>
                  <a:xfrm>
                    <a:off x="6462000" y="3210372"/>
                    <a:ext cx="252000" cy="0"/>
                  </a:xfrm>
                  <a:prstGeom prst="line">
                    <a:avLst/>
                  </a:prstGeom>
                  <a:ln w="25400">
                    <a:solidFill>
                      <a:srgbClr val="F28C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6FA350A-C537-4040-B3F9-FC94A4A6F92D}"/>
                      </a:ext>
                    </a:extLst>
                  </p:cNvPr>
                  <p:cNvSpPr/>
                  <p:nvPr/>
                </p:nvSpPr>
                <p:spPr>
                  <a:xfrm>
                    <a:off x="6534000" y="3156372"/>
                    <a:ext cx="108000" cy="108000"/>
                  </a:xfrm>
                  <a:prstGeom prst="ellipse">
                    <a:avLst/>
                  </a:prstGeom>
                  <a:solidFill>
                    <a:srgbClr val="F28C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id="{5D05C15C-112E-450A-B9C6-CF9BFE27A078}"/>
                    </a:ext>
                  </a:extLst>
                </p:cNvPr>
                <p:cNvSpPr txBox="1"/>
                <p:nvPr/>
              </p:nvSpPr>
              <p:spPr>
                <a:xfrm>
                  <a:off x="6786000" y="4102320"/>
                  <a:ext cx="3060000" cy="169200"/>
                </a:xfrm>
                <a:prstGeom prst="rect">
                  <a:avLst/>
                </a:prstGeom>
                <a:noFill/>
              </p:spPr>
              <p:txBody>
                <a:bodyPr vert="horz" wrap="none" lIns="0" tIns="0" rIns="0" bIns="0" rtlCol="0">
                  <a:noAutofit/>
                </a:bodyPr>
                <a:lstStyle/>
                <a:p>
                  <a:pPr lvl="0"/>
                  <a:r>
                    <a:rPr lang="en-GB" sz="1100" dirty="0">
                      <a:solidFill>
                        <a:prstClr val="black">
                          <a:lumMod val="75000"/>
                          <a:lumOff val="25000"/>
                        </a:prstClr>
                      </a:solidFill>
                    </a:rPr>
                    <a:t>HIV incidence rate (per 1000)</a:t>
                  </a:r>
                </a:p>
              </p:txBody>
            </p:sp>
          </p:grpSp>
          <p:grpSp>
            <p:nvGrpSpPr>
              <p:cNvPr id="11" name="Group 10">
                <a:extLst>
                  <a:ext uri="{FF2B5EF4-FFF2-40B4-BE49-F238E27FC236}">
                    <a16:creationId xmlns:a16="http://schemas.microsoft.com/office/drawing/2014/main" id="{767E48A3-6529-4CAE-988A-120112FFA47B}"/>
                  </a:ext>
                </a:extLst>
              </p:cNvPr>
              <p:cNvGrpSpPr/>
              <p:nvPr/>
            </p:nvGrpSpPr>
            <p:grpSpPr>
              <a:xfrm>
                <a:off x="1472970" y="5513555"/>
                <a:ext cx="3387030" cy="169200"/>
                <a:chOff x="6458970" y="4339920"/>
                <a:chExt cx="3387030" cy="169200"/>
              </a:xfrm>
            </p:grpSpPr>
            <p:grpSp>
              <p:nvGrpSpPr>
                <p:cNvPr id="12" name="Group 11">
                  <a:extLst>
                    <a:ext uri="{FF2B5EF4-FFF2-40B4-BE49-F238E27FC236}">
                      <a16:creationId xmlns:a16="http://schemas.microsoft.com/office/drawing/2014/main" id="{EE9BDFFB-7983-4DF2-B258-9E3BF86139C6}"/>
                    </a:ext>
                  </a:extLst>
                </p:cNvPr>
                <p:cNvGrpSpPr/>
                <p:nvPr/>
              </p:nvGrpSpPr>
              <p:grpSpPr>
                <a:xfrm>
                  <a:off x="6458970" y="4374120"/>
                  <a:ext cx="252000" cy="108000"/>
                  <a:chOff x="6458970" y="3393000"/>
                  <a:chExt cx="252000" cy="108000"/>
                </a:xfrm>
              </p:grpSpPr>
              <p:cxnSp>
                <p:nvCxnSpPr>
                  <p:cNvPr id="14" name="Straight Connector 13">
                    <a:extLst>
                      <a:ext uri="{FF2B5EF4-FFF2-40B4-BE49-F238E27FC236}">
                        <a16:creationId xmlns:a16="http://schemas.microsoft.com/office/drawing/2014/main" id="{92E2B16C-CB7D-44FC-9767-F39CCDBCA5DE}"/>
                      </a:ext>
                    </a:extLst>
                  </p:cNvPr>
                  <p:cNvCxnSpPr/>
                  <p:nvPr/>
                </p:nvCxnSpPr>
                <p:spPr>
                  <a:xfrm>
                    <a:off x="6458970" y="3447000"/>
                    <a:ext cx="252000" cy="0"/>
                  </a:xfrm>
                  <a:prstGeom prst="line">
                    <a:avLst/>
                  </a:prstGeom>
                  <a:ln w="25400">
                    <a:solidFill>
                      <a:srgbClr val="FFE70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1154A04-24F5-4BCB-B8CC-92D294AC3B1D}"/>
                      </a:ext>
                    </a:extLst>
                  </p:cNvPr>
                  <p:cNvSpPr/>
                  <p:nvPr/>
                </p:nvSpPr>
                <p:spPr>
                  <a:xfrm>
                    <a:off x="6530970" y="3393000"/>
                    <a:ext cx="108000" cy="108000"/>
                  </a:xfrm>
                  <a:prstGeom prst="ellipse">
                    <a:avLst/>
                  </a:prstGeom>
                  <a:solidFill>
                    <a:srgbClr val="FFE8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id="{7F162854-B0F7-4103-A3F8-4003E7D7A02F}"/>
                    </a:ext>
                  </a:extLst>
                </p:cNvPr>
                <p:cNvSpPr txBox="1"/>
                <p:nvPr/>
              </p:nvSpPr>
              <p:spPr>
                <a:xfrm>
                  <a:off x="6786000" y="4339920"/>
                  <a:ext cx="3060000" cy="169200"/>
                </a:xfrm>
                <a:prstGeom prst="rect">
                  <a:avLst/>
                </a:prstGeom>
                <a:noFill/>
              </p:spPr>
              <p:txBody>
                <a:bodyPr vert="horz" wrap="none" lIns="0" tIns="0" rIns="0" bIns="0" rtlCol="0">
                  <a:noAutofit/>
                </a:bodyPr>
                <a:lstStyle/>
                <a:p>
                  <a:pPr lvl="0"/>
                  <a:r>
                    <a:rPr lang="en-GB" sz="1100" dirty="0">
                      <a:solidFill>
                        <a:prstClr val="black">
                          <a:lumMod val="75000"/>
                          <a:lumOff val="25000"/>
                        </a:prstClr>
                      </a:solidFill>
                    </a:rPr>
                    <a:t>AIDS-related mortality rate (per 1000)</a:t>
                  </a:r>
                </a:p>
              </p:txBody>
            </p:sp>
          </p:grpSp>
        </p:grpSp>
        <p:sp>
          <p:nvSpPr>
            <p:cNvPr id="62" name="object 54">
              <a:extLst>
                <a:ext uri="{FF2B5EF4-FFF2-40B4-BE49-F238E27FC236}">
                  <a16:creationId xmlns:a16="http://schemas.microsoft.com/office/drawing/2014/main" id="{1A7759A5-FB6F-41BB-AB4C-CC0F94258877}"/>
                </a:ext>
              </a:extLst>
            </p:cNvPr>
            <p:cNvSpPr txBox="1"/>
            <p:nvPr/>
          </p:nvSpPr>
          <p:spPr>
            <a:xfrm>
              <a:off x="21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10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3" name="object 54">
              <a:extLst>
                <a:ext uri="{FF2B5EF4-FFF2-40B4-BE49-F238E27FC236}">
                  <a16:creationId xmlns:a16="http://schemas.microsoft.com/office/drawing/2014/main" id="{0F5F8635-5D72-430B-9297-0D92F2AED0C8}"/>
                </a:ext>
              </a:extLst>
            </p:cNvPr>
            <p:cNvSpPr txBox="1"/>
            <p:nvPr/>
          </p:nvSpPr>
          <p:spPr>
            <a:xfrm>
              <a:off x="252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11</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4" name="object 54">
              <a:extLst>
                <a:ext uri="{FF2B5EF4-FFF2-40B4-BE49-F238E27FC236}">
                  <a16:creationId xmlns:a16="http://schemas.microsoft.com/office/drawing/2014/main" id="{7D7A9434-AA65-4FCD-A838-2F9C317B8D3C}"/>
                </a:ext>
              </a:extLst>
            </p:cNvPr>
            <p:cNvSpPr txBox="1"/>
            <p:nvPr/>
          </p:nvSpPr>
          <p:spPr>
            <a:xfrm>
              <a:off x="288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2</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5" name="object 54">
              <a:extLst>
                <a:ext uri="{FF2B5EF4-FFF2-40B4-BE49-F238E27FC236}">
                  <a16:creationId xmlns:a16="http://schemas.microsoft.com/office/drawing/2014/main" id="{6257AC79-F74A-4372-9DAC-2E51D20D2713}"/>
                </a:ext>
              </a:extLst>
            </p:cNvPr>
            <p:cNvSpPr txBox="1"/>
            <p:nvPr/>
          </p:nvSpPr>
          <p:spPr>
            <a:xfrm>
              <a:off x="324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3</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6" name="object 54">
              <a:extLst>
                <a:ext uri="{FF2B5EF4-FFF2-40B4-BE49-F238E27FC236}">
                  <a16:creationId xmlns:a16="http://schemas.microsoft.com/office/drawing/2014/main" id="{5EA8F8B4-E9C1-4680-A483-729CB84FDE6B}"/>
                </a:ext>
              </a:extLst>
            </p:cNvPr>
            <p:cNvSpPr txBox="1"/>
            <p:nvPr/>
          </p:nvSpPr>
          <p:spPr>
            <a:xfrm>
              <a:off x="360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4</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7" name="object 54">
              <a:extLst>
                <a:ext uri="{FF2B5EF4-FFF2-40B4-BE49-F238E27FC236}">
                  <a16:creationId xmlns:a16="http://schemas.microsoft.com/office/drawing/2014/main" id="{D89DC28B-59D5-4F24-814C-9FBEDFECE376}"/>
                </a:ext>
              </a:extLst>
            </p:cNvPr>
            <p:cNvSpPr txBox="1"/>
            <p:nvPr/>
          </p:nvSpPr>
          <p:spPr>
            <a:xfrm>
              <a:off x="39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5</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8" name="object 54">
              <a:extLst>
                <a:ext uri="{FF2B5EF4-FFF2-40B4-BE49-F238E27FC236}">
                  <a16:creationId xmlns:a16="http://schemas.microsoft.com/office/drawing/2014/main" id="{76B2BBF0-DC87-49BB-8928-2680D8460AE6}"/>
                </a:ext>
              </a:extLst>
            </p:cNvPr>
            <p:cNvSpPr txBox="1"/>
            <p:nvPr/>
          </p:nvSpPr>
          <p:spPr>
            <a:xfrm>
              <a:off x="504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8</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9" name="object 54">
              <a:extLst>
                <a:ext uri="{FF2B5EF4-FFF2-40B4-BE49-F238E27FC236}">
                  <a16:creationId xmlns:a16="http://schemas.microsoft.com/office/drawing/2014/main" id="{BA192806-68C9-4ED0-9936-5D537570051C}"/>
                </a:ext>
              </a:extLst>
            </p:cNvPr>
            <p:cNvSpPr txBox="1"/>
            <p:nvPr/>
          </p:nvSpPr>
          <p:spPr>
            <a:xfrm>
              <a:off x="432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6</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70" name="object 54">
              <a:extLst>
                <a:ext uri="{FF2B5EF4-FFF2-40B4-BE49-F238E27FC236}">
                  <a16:creationId xmlns:a16="http://schemas.microsoft.com/office/drawing/2014/main" id="{F418B663-0371-49ED-A0E0-85525B7F0E52}"/>
                </a:ext>
              </a:extLst>
            </p:cNvPr>
            <p:cNvSpPr txBox="1"/>
            <p:nvPr/>
          </p:nvSpPr>
          <p:spPr>
            <a:xfrm>
              <a:off x="468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7</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71" name="object 54">
              <a:extLst>
                <a:ext uri="{FF2B5EF4-FFF2-40B4-BE49-F238E27FC236}">
                  <a16:creationId xmlns:a16="http://schemas.microsoft.com/office/drawing/2014/main" id="{2F131744-4C1B-4863-A847-6DD14D3A462B}"/>
                </a:ext>
              </a:extLst>
            </p:cNvPr>
            <p:cNvSpPr txBox="1"/>
            <p:nvPr/>
          </p:nvSpPr>
          <p:spPr>
            <a:xfrm>
              <a:off x="57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20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72" name="object 66">
              <a:extLst>
                <a:ext uri="{FF2B5EF4-FFF2-40B4-BE49-F238E27FC236}">
                  <a16:creationId xmlns:a16="http://schemas.microsoft.com/office/drawing/2014/main" id="{35DB678B-76A1-4E4A-BFA8-51B28A82DAB7}"/>
                </a:ext>
              </a:extLst>
            </p:cNvPr>
            <p:cNvSpPr txBox="1"/>
            <p:nvPr/>
          </p:nvSpPr>
          <p:spPr>
            <a:xfrm>
              <a:off x="1440000" y="2214000"/>
              <a:ext cx="307777" cy="1489190"/>
            </a:xfrm>
            <a:prstGeom prst="rect">
              <a:avLst/>
            </a:prstGeom>
            <a:noFill/>
          </p:spPr>
          <p:txBody>
            <a:bodyPr vert="vert270" wrap="none" lIns="0" tIns="0" rIns="0" bIns="0" rtlCol="0">
              <a:spAutoFit/>
            </a:bodyPr>
            <a:lstStyle>
              <a:defPPr>
                <a:defRPr lang="en-US"/>
              </a:defPPr>
              <a:lvl1pPr algn="r">
                <a:defRPr sz="100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HIV resources per person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living with HIV (US$)</a:t>
              </a:r>
              <a:endPar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5" name="TextBox 74">
              <a:extLst>
                <a:ext uri="{FF2B5EF4-FFF2-40B4-BE49-F238E27FC236}">
                  <a16:creationId xmlns:a16="http://schemas.microsoft.com/office/drawing/2014/main" id="{9D94207D-6A17-4623-9874-61C3A12874A0}"/>
                </a:ext>
              </a:extLst>
            </p:cNvPr>
            <p:cNvSpPr txBox="1"/>
            <p:nvPr/>
          </p:nvSpPr>
          <p:spPr>
            <a:xfrm>
              <a:off x="1758862" y="21852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2 0</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6" name="TextBox 75">
              <a:extLst>
                <a:ext uri="{FF2B5EF4-FFF2-40B4-BE49-F238E27FC236}">
                  <a16:creationId xmlns:a16="http://schemas.microsoft.com/office/drawing/2014/main" id="{3300BFF5-0D2D-4F8C-ABFD-4B8691538A10}"/>
                </a:ext>
              </a:extLst>
            </p:cNvPr>
            <p:cNvSpPr txBox="1"/>
            <p:nvPr/>
          </p:nvSpPr>
          <p:spPr>
            <a:xfrm>
              <a:off x="1758862" y="26244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1 5</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7" name="TextBox 76">
              <a:extLst>
                <a:ext uri="{FF2B5EF4-FFF2-40B4-BE49-F238E27FC236}">
                  <a16:creationId xmlns:a16="http://schemas.microsoft.com/office/drawing/2014/main" id="{3EF94ACD-6C27-47F5-96B6-0EF200DDFE55}"/>
                </a:ext>
              </a:extLst>
            </p:cNvPr>
            <p:cNvSpPr txBox="1"/>
            <p:nvPr/>
          </p:nvSpPr>
          <p:spPr>
            <a:xfrm>
              <a:off x="1758862" y="30600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1 0</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8" name="TextBox 77">
              <a:extLst>
                <a:ext uri="{FF2B5EF4-FFF2-40B4-BE49-F238E27FC236}">
                  <a16:creationId xmlns:a16="http://schemas.microsoft.com/office/drawing/2014/main" id="{AC255822-BDC0-4523-B5B7-9C8944F42950}"/>
                </a:ext>
              </a:extLst>
            </p:cNvPr>
            <p:cNvSpPr txBox="1"/>
            <p:nvPr/>
          </p:nvSpPr>
          <p:spPr>
            <a:xfrm>
              <a:off x="1864662" y="34992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5</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9" name="TextBox 78">
              <a:extLst>
                <a:ext uri="{FF2B5EF4-FFF2-40B4-BE49-F238E27FC236}">
                  <a16:creationId xmlns:a16="http://schemas.microsoft.com/office/drawing/2014/main" id="{B683B8BE-286F-442E-8C61-7F7F2015E8CE}"/>
                </a:ext>
              </a:extLst>
            </p:cNvPr>
            <p:cNvSpPr txBox="1"/>
            <p:nvPr/>
          </p:nvSpPr>
          <p:spPr>
            <a:xfrm>
              <a:off x="2005726" y="3938400"/>
              <a:ext cx="7053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0" name="TextBox 79">
              <a:extLst>
                <a:ext uri="{FF2B5EF4-FFF2-40B4-BE49-F238E27FC236}">
                  <a16:creationId xmlns:a16="http://schemas.microsoft.com/office/drawing/2014/main" id="{4D58E9E0-9361-4323-AC75-5785D754EBFD}"/>
                </a:ext>
              </a:extLst>
            </p:cNvPr>
            <p:cNvSpPr txBox="1"/>
            <p:nvPr/>
          </p:nvSpPr>
          <p:spPr>
            <a:xfrm>
              <a:off x="1760468" y="17460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2 5</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2" name="object 66">
              <a:extLst>
                <a:ext uri="{FF2B5EF4-FFF2-40B4-BE49-F238E27FC236}">
                  <a16:creationId xmlns:a16="http://schemas.microsoft.com/office/drawing/2014/main" id="{043A4270-E7FA-4A40-BADF-A12F35B88D1A}"/>
                </a:ext>
              </a:extLst>
            </p:cNvPr>
            <p:cNvSpPr txBox="1"/>
            <p:nvPr/>
          </p:nvSpPr>
          <p:spPr>
            <a:xfrm>
              <a:off x="6599819" y="2142000"/>
              <a:ext cx="307777" cy="1630254"/>
            </a:xfrm>
            <a:prstGeom prst="rect">
              <a:avLst/>
            </a:prstGeom>
            <a:noFill/>
          </p:spPr>
          <p:txBody>
            <a:bodyPr vert="vert270" wrap="none" lIns="0" tIns="0" rIns="0" bIns="0" rtlCol="0">
              <a:spAutoFit/>
            </a:bodyPr>
            <a:lstStyle>
              <a:defPPr>
                <a:defRPr lang="en-US"/>
              </a:defPPr>
              <a:lvl1pPr algn="r">
                <a:defRPr sz="100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Incidence and mortality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per 1000 population</a:t>
              </a:r>
              <a:endPar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5" name="TextBox 84">
              <a:extLst>
                <a:ext uri="{FF2B5EF4-FFF2-40B4-BE49-F238E27FC236}">
                  <a16:creationId xmlns:a16="http://schemas.microsoft.com/office/drawing/2014/main" id="{C10BC15A-00C6-462A-A10D-5B480D97E5BE}"/>
                </a:ext>
              </a:extLst>
            </p:cNvPr>
            <p:cNvSpPr txBox="1"/>
            <p:nvPr/>
          </p:nvSpPr>
          <p:spPr>
            <a:xfrm>
              <a:off x="6210000" y="21852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0.20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6" name="TextBox 85">
              <a:extLst>
                <a:ext uri="{FF2B5EF4-FFF2-40B4-BE49-F238E27FC236}">
                  <a16:creationId xmlns:a16="http://schemas.microsoft.com/office/drawing/2014/main" id="{CEA0D214-1701-4BE7-995E-6AC42D442B40}"/>
                </a:ext>
              </a:extLst>
            </p:cNvPr>
            <p:cNvSpPr txBox="1"/>
            <p:nvPr/>
          </p:nvSpPr>
          <p:spPr>
            <a:xfrm>
              <a:off x="6210000" y="26244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0.15</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7" name="TextBox 86">
              <a:extLst>
                <a:ext uri="{FF2B5EF4-FFF2-40B4-BE49-F238E27FC236}">
                  <a16:creationId xmlns:a16="http://schemas.microsoft.com/office/drawing/2014/main" id="{D7446F0B-3844-49B0-A53B-276D27ACB286}"/>
                </a:ext>
              </a:extLst>
            </p:cNvPr>
            <p:cNvSpPr txBox="1"/>
            <p:nvPr/>
          </p:nvSpPr>
          <p:spPr>
            <a:xfrm>
              <a:off x="6210000" y="30600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0.10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8" name="TextBox 87">
              <a:extLst>
                <a:ext uri="{FF2B5EF4-FFF2-40B4-BE49-F238E27FC236}">
                  <a16:creationId xmlns:a16="http://schemas.microsoft.com/office/drawing/2014/main" id="{CAFD2F8A-A858-48A6-8C3C-960E9C36D7D0}"/>
                </a:ext>
              </a:extLst>
            </p:cNvPr>
            <p:cNvSpPr txBox="1"/>
            <p:nvPr/>
          </p:nvSpPr>
          <p:spPr>
            <a:xfrm>
              <a:off x="6210000" y="34992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0.05</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9" name="TextBox 88">
              <a:extLst>
                <a:ext uri="{FF2B5EF4-FFF2-40B4-BE49-F238E27FC236}">
                  <a16:creationId xmlns:a16="http://schemas.microsoft.com/office/drawing/2014/main" id="{48DB744A-A818-4878-B5AF-C5DDE0796721}"/>
                </a:ext>
              </a:extLst>
            </p:cNvPr>
            <p:cNvSpPr txBox="1"/>
            <p:nvPr/>
          </p:nvSpPr>
          <p:spPr>
            <a:xfrm>
              <a:off x="6386331" y="3939744"/>
              <a:ext cx="7053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90" name="TextBox 89">
              <a:extLst>
                <a:ext uri="{FF2B5EF4-FFF2-40B4-BE49-F238E27FC236}">
                  <a16:creationId xmlns:a16="http://schemas.microsoft.com/office/drawing/2014/main" id="{074F74C6-32D0-4EF7-B8A7-89FBF77907C5}"/>
                </a:ext>
              </a:extLst>
            </p:cNvPr>
            <p:cNvSpPr txBox="1"/>
            <p:nvPr/>
          </p:nvSpPr>
          <p:spPr>
            <a:xfrm>
              <a:off x="6211606" y="17460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0.25</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93" name="object 55">
              <a:extLst>
                <a:ext uri="{FF2B5EF4-FFF2-40B4-BE49-F238E27FC236}">
                  <a16:creationId xmlns:a16="http://schemas.microsoft.com/office/drawing/2014/main" id="{5212E272-9E7C-44C1-930F-1F25072EEEB5}"/>
                </a:ext>
              </a:extLst>
            </p:cNvPr>
            <p:cNvSpPr/>
            <p:nvPr/>
          </p:nvSpPr>
          <p:spPr>
            <a:xfrm>
              <a:off x="2160617" y="1821600"/>
              <a:ext cx="0" cy="2192400"/>
            </a:xfrm>
            <a:custGeom>
              <a:avLst/>
              <a:gdLst/>
              <a:ahLst/>
              <a:cxnLst/>
              <a:rect l="l" t="t" r="r" b="b"/>
              <a:pathLst>
                <a:path h="2371090">
                  <a:moveTo>
                    <a:pt x="0" y="0"/>
                  </a:moveTo>
                  <a:lnTo>
                    <a:pt x="0" y="2370582"/>
                  </a:lnTo>
                </a:path>
              </a:pathLst>
            </a:custGeom>
            <a:ln w="3809">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4" name="object 56">
              <a:extLst>
                <a:ext uri="{FF2B5EF4-FFF2-40B4-BE49-F238E27FC236}">
                  <a16:creationId xmlns:a16="http://schemas.microsoft.com/office/drawing/2014/main" id="{356D529B-AAE0-4375-957F-3396A2633988}"/>
                </a:ext>
              </a:extLst>
            </p:cNvPr>
            <p:cNvSpPr/>
            <p:nvPr/>
          </p:nvSpPr>
          <p:spPr>
            <a:xfrm>
              <a:off x="2160000" y="4013185"/>
              <a:ext cx="3960000" cy="0"/>
            </a:xfrm>
            <a:custGeom>
              <a:avLst/>
              <a:gdLst/>
              <a:ahLst/>
              <a:cxnLst/>
              <a:rect l="l" t="t" r="r" b="b"/>
              <a:pathLst>
                <a:path w="3792854">
                  <a:moveTo>
                    <a:pt x="0" y="0"/>
                  </a:moveTo>
                  <a:lnTo>
                    <a:pt x="3792474" y="0"/>
                  </a:lnTo>
                </a:path>
              </a:pathLst>
            </a:custGeom>
            <a:ln w="3822">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 name="object 55">
              <a:extLst>
                <a:ext uri="{FF2B5EF4-FFF2-40B4-BE49-F238E27FC236}">
                  <a16:creationId xmlns:a16="http://schemas.microsoft.com/office/drawing/2014/main" id="{A26A2351-7514-414E-BC1B-C4F8882526F3}"/>
                </a:ext>
              </a:extLst>
            </p:cNvPr>
            <p:cNvSpPr/>
            <p:nvPr/>
          </p:nvSpPr>
          <p:spPr>
            <a:xfrm>
              <a:off x="6120000" y="1821600"/>
              <a:ext cx="0" cy="2192400"/>
            </a:xfrm>
            <a:custGeom>
              <a:avLst/>
              <a:gdLst/>
              <a:ahLst/>
              <a:cxnLst/>
              <a:rect l="l" t="t" r="r" b="b"/>
              <a:pathLst>
                <a:path h="2371090">
                  <a:moveTo>
                    <a:pt x="0" y="0"/>
                  </a:moveTo>
                  <a:lnTo>
                    <a:pt x="0" y="2370582"/>
                  </a:lnTo>
                </a:path>
              </a:pathLst>
            </a:custGeom>
            <a:ln w="3809">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6" name="object 27">
              <a:extLst>
                <a:ext uri="{FF2B5EF4-FFF2-40B4-BE49-F238E27FC236}">
                  <a16:creationId xmlns:a16="http://schemas.microsoft.com/office/drawing/2014/main" id="{D989D87E-9289-4AA3-AD8D-D50840DD88AF}"/>
                </a:ext>
              </a:extLst>
            </p:cNvPr>
            <p:cNvSpPr/>
            <p:nvPr/>
          </p:nvSpPr>
          <p:spPr>
            <a:xfrm>
              <a:off x="2160478" y="4012498"/>
              <a:ext cx="3959522" cy="0"/>
            </a:xfrm>
            <a:custGeom>
              <a:avLst/>
              <a:gdLst/>
              <a:ahLst/>
              <a:cxnLst/>
              <a:rect l="l" t="t" r="r" b="b"/>
              <a:pathLst>
                <a:path w="3145154">
                  <a:moveTo>
                    <a:pt x="0" y="0"/>
                  </a:moveTo>
                  <a:lnTo>
                    <a:pt x="3144786" y="0"/>
                  </a:lnTo>
                </a:path>
              </a:pathLst>
            </a:custGeom>
            <a:ln w="3822">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nvGrpSpPr>
            <p:cNvPr id="21" name="Group 20">
              <a:extLst>
                <a:ext uri="{FF2B5EF4-FFF2-40B4-BE49-F238E27FC236}">
                  <a16:creationId xmlns:a16="http://schemas.microsoft.com/office/drawing/2014/main" id="{7DBC0D09-0B30-442C-BD77-A88A9BAFA47C}"/>
                </a:ext>
              </a:extLst>
            </p:cNvPr>
            <p:cNvGrpSpPr/>
            <p:nvPr/>
          </p:nvGrpSpPr>
          <p:grpSpPr>
            <a:xfrm>
              <a:off x="2250000" y="3193423"/>
              <a:ext cx="3059443" cy="819646"/>
              <a:chOff x="2282399" y="3193423"/>
              <a:chExt cx="3059443" cy="819646"/>
            </a:xfrm>
          </p:grpSpPr>
          <p:sp>
            <p:nvSpPr>
              <p:cNvPr id="97" name="object 21">
                <a:extLst>
                  <a:ext uri="{FF2B5EF4-FFF2-40B4-BE49-F238E27FC236}">
                    <a16:creationId xmlns:a16="http://schemas.microsoft.com/office/drawing/2014/main" id="{6CB9D240-5785-4C44-AB13-C931F9DCC0A2}"/>
                  </a:ext>
                </a:extLst>
              </p:cNvPr>
              <p:cNvSpPr/>
              <p:nvPr/>
            </p:nvSpPr>
            <p:spPr>
              <a:xfrm>
                <a:off x="2282399" y="3255244"/>
                <a:ext cx="180000" cy="757663"/>
              </a:xfrm>
              <a:custGeom>
                <a:avLst/>
                <a:gdLst/>
                <a:ahLst/>
                <a:cxnLst/>
                <a:rect l="l" t="t" r="r" b="b"/>
                <a:pathLst>
                  <a:path w="88900" h="596900">
                    <a:moveTo>
                      <a:pt x="88391" y="0"/>
                    </a:moveTo>
                    <a:lnTo>
                      <a:pt x="0" y="0"/>
                    </a:lnTo>
                    <a:lnTo>
                      <a:pt x="0" y="596455"/>
                    </a:lnTo>
                    <a:lnTo>
                      <a:pt x="88391" y="596455"/>
                    </a:lnTo>
                    <a:lnTo>
                      <a:pt x="88391"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8" name="object 22">
                <a:extLst>
                  <a:ext uri="{FF2B5EF4-FFF2-40B4-BE49-F238E27FC236}">
                    <a16:creationId xmlns:a16="http://schemas.microsoft.com/office/drawing/2014/main" id="{C2B6A91E-E9EF-468B-9127-162C4BA338A7}"/>
                  </a:ext>
                </a:extLst>
              </p:cNvPr>
              <p:cNvSpPr/>
              <p:nvPr/>
            </p:nvSpPr>
            <p:spPr>
              <a:xfrm>
                <a:off x="2642209" y="3224052"/>
                <a:ext cx="180000" cy="788292"/>
              </a:xfrm>
              <a:custGeom>
                <a:avLst/>
                <a:gdLst/>
                <a:ahLst/>
                <a:cxnLst/>
                <a:rect l="l" t="t" r="r" b="b"/>
                <a:pathLst>
                  <a:path w="88900" h="621029">
                    <a:moveTo>
                      <a:pt x="88392" y="0"/>
                    </a:moveTo>
                    <a:lnTo>
                      <a:pt x="0" y="0"/>
                    </a:lnTo>
                    <a:lnTo>
                      <a:pt x="0" y="621029"/>
                    </a:lnTo>
                    <a:lnTo>
                      <a:pt x="88392" y="621029"/>
                    </a:lnTo>
                    <a:lnTo>
                      <a:pt x="88392"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9" name="object 23">
                <a:extLst>
                  <a:ext uri="{FF2B5EF4-FFF2-40B4-BE49-F238E27FC236}">
                    <a16:creationId xmlns:a16="http://schemas.microsoft.com/office/drawing/2014/main" id="{3B9F2907-54A1-4190-AA10-982F7849C838}"/>
                  </a:ext>
                </a:extLst>
              </p:cNvPr>
              <p:cNvSpPr/>
              <p:nvPr/>
            </p:nvSpPr>
            <p:spPr>
              <a:xfrm>
                <a:off x="3002018" y="3193423"/>
                <a:ext cx="180000" cy="818921"/>
              </a:xfrm>
              <a:custGeom>
                <a:avLst/>
                <a:gdLst/>
                <a:ahLst/>
                <a:cxnLst/>
                <a:rect l="l" t="t" r="r" b="b"/>
                <a:pathLst>
                  <a:path w="88900" h="645160">
                    <a:moveTo>
                      <a:pt x="88392" y="0"/>
                    </a:moveTo>
                    <a:lnTo>
                      <a:pt x="0" y="0"/>
                    </a:lnTo>
                    <a:lnTo>
                      <a:pt x="0" y="645159"/>
                    </a:lnTo>
                    <a:lnTo>
                      <a:pt x="88392" y="645159"/>
                    </a:lnTo>
                    <a:lnTo>
                      <a:pt x="88392"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0" name="object 24">
                <a:extLst>
                  <a:ext uri="{FF2B5EF4-FFF2-40B4-BE49-F238E27FC236}">
                    <a16:creationId xmlns:a16="http://schemas.microsoft.com/office/drawing/2014/main" id="{8AFCFC50-CBC6-4A99-AD77-D440C709A736}"/>
                  </a:ext>
                </a:extLst>
              </p:cNvPr>
              <p:cNvSpPr/>
              <p:nvPr/>
            </p:nvSpPr>
            <p:spPr>
              <a:xfrm>
                <a:off x="3361829" y="3224777"/>
                <a:ext cx="180000" cy="788292"/>
              </a:xfrm>
              <a:custGeom>
                <a:avLst/>
                <a:gdLst/>
                <a:ahLst/>
                <a:cxnLst/>
                <a:rect l="l" t="t" r="r" b="b"/>
                <a:pathLst>
                  <a:path w="89535" h="621029">
                    <a:moveTo>
                      <a:pt x="89154" y="0"/>
                    </a:moveTo>
                    <a:lnTo>
                      <a:pt x="0" y="0"/>
                    </a:lnTo>
                    <a:lnTo>
                      <a:pt x="0" y="620458"/>
                    </a:lnTo>
                    <a:lnTo>
                      <a:pt x="89154" y="620458"/>
                    </a:lnTo>
                    <a:lnTo>
                      <a:pt x="8915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1" name="object 25">
                <a:extLst>
                  <a:ext uri="{FF2B5EF4-FFF2-40B4-BE49-F238E27FC236}">
                    <a16:creationId xmlns:a16="http://schemas.microsoft.com/office/drawing/2014/main" id="{E182652D-0904-48D1-A3B0-C29175576265}"/>
                  </a:ext>
                </a:extLst>
              </p:cNvPr>
              <p:cNvSpPr/>
              <p:nvPr/>
            </p:nvSpPr>
            <p:spPr>
              <a:xfrm>
                <a:off x="3721638" y="3270929"/>
                <a:ext cx="180000" cy="741543"/>
              </a:xfrm>
              <a:custGeom>
                <a:avLst/>
                <a:gdLst/>
                <a:ahLst/>
                <a:cxnLst/>
                <a:rect l="l" t="t" r="r" b="b"/>
                <a:pathLst>
                  <a:path w="89535" h="584200">
                    <a:moveTo>
                      <a:pt x="89154" y="0"/>
                    </a:moveTo>
                    <a:lnTo>
                      <a:pt x="0" y="0"/>
                    </a:lnTo>
                    <a:lnTo>
                      <a:pt x="0" y="584098"/>
                    </a:lnTo>
                    <a:lnTo>
                      <a:pt x="89154" y="584098"/>
                    </a:lnTo>
                    <a:lnTo>
                      <a:pt x="8915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2" name="object 26">
                <a:extLst>
                  <a:ext uri="{FF2B5EF4-FFF2-40B4-BE49-F238E27FC236}">
                    <a16:creationId xmlns:a16="http://schemas.microsoft.com/office/drawing/2014/main" id="{0167369A-3F8D-464C-A74D-F218A0895932}"/>
                  </a:ext>
                </a:extLst>
              </p:cNvPr>
              <p:cNvSpPr/>
              <p:nvPr/>
            </p:nvSpPr>
            <p:spPr>
              <a:xfrm>
                <a:off x="4081447" y="3289259"/>
                <a:ext cx="180000" cy="723810"/>
              </a:xfrm>
              <a:custGeom>
                <a:avLst/>
                <a:gdLst/>
                <a:ahLst/>
                <a:cxnLst/>
                <a:rect l="l" t="t" r="r" b="b"/>
                <a:pathLst>
                  <a:path w="89535" h="570229">
                    <a:moveTo>
                      <a:pt x="89154" y="0"/>
                    </a:moveTo>
                    <a:lnTo>
                      <a:pt x="0" y="0"/>
                    </a:lnTo>
                    <a:lnTo>
                      <a:pt x="0" y="569658"/>
                    </a:lnTo>
                    <a:lnTo>
                      <a:pt x="89154" y="569658"/>
                    </a:lnTo>
                    <a:lnTo>
                      <a:pt x="8915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3" name="object 27">
                <a:extLst>
                  <a:ext uri="{FF2B5EF4-FFF2-40B4-BE49-F238E27FC236}">
                    <a16:creationId xmlns:a16="http://schemas.microsoft.com/office/drawing/2014/main" id="{A948599F-3F47-4C75-8903-ADB92B3857B7}"/>
                  </a:ext>
                </a:extLst>
              </p:cNvPr>
              <p:cNvSpPr/>
              <p:nvPr/>
            </p:nvSpPr>
            <p:spPr>
              <a:xfrm>
                <a:off x="4441257" y="3333832"/>
                <a:ext cx="180000" cy="678673"/>
              </a:xfrm>
              <a:custGeom>
                <a:avLst/>
                <a:gdLst/>
                <a:ahLst/>
                <a:cxnLst/>
                <a:rect l="l" t="t" r="r" b="b"/>
                <a:pathLst>
                  <a:path w="89535" h="534670">
                    <a:moveTo>
                      <a:pt x="89166" y="0"/>
                    </a:moveTo>
                    <a:lnTo>
                      <a:pt x="0" y="0"/>
                    </a:lnTo>
                    <a:lnTo>
                      <a:pt x="0" y="534543"/>
                    </a:lnTo>
                    <a:lnTo>
                      <a:pt x="89166" y="534543"/>
                    </a:lnTo>
                    <a:lnTo>
                      <a:pt x="89166"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4" name="object 28">
                <a:extLst>
                  <a:ext uri="{FF2B5EF4-FFF2-40B4-BE49-F238E27FC236}">
                    <a16:creationId xmlns:a16="http://schemas.microsoft.com/office/drawing/2014/main" id="{F028ADC4-C10A-44FF-AC69-7C205F8206B5}"/>
                  </a:ext>
                </a:extLst>
              </p:cNvPr>
              <p:cNvSpPr/>
              <p:nvPr/>
            </p:nvSpPr>
            <p:spPr>
              <a:xfrm>
                <a:off x="4802031" y="3261048"/>
                <a:ext cx="180000" cy="752021"/>
              </a:xfrm>
              <a:custGeom>
                <a:avLst/>
                <a:gdLst/>
                <a:ahLst/>
                <a:cxnLst/>
                <a:rect l="l" t="t" r="r" b="b"/>
                <a:pathLst>
                  <a:path w="88900" h="592454">
                    <a:moveTo>
                      <a:pt x="88391" y="0"/>
                    </a:moveTo>
                    <a:lnTo>
                      <a:pt x="0" y="0"/>
                    </a:lnTo>
                    <a:lnTo>
                      <a:pt x="0" y="591883"/>
                    </a:lnTo>
                    <a:lnTo>
                      <a:pt x="88391" y="591883"/>
                    </a:lnTo>
                    <a:lnTo>
                      <a:pt x="88391"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5" name="object 29">
                <a:extLst>
                  <a:ext uri="{FF2B5EF4-FFF2-40B4-BE49-F238E27FC236}">
                    <a16:creationId xmlns:a16="http://schemas.microsoft.com/office/drawing/2014/main" id="{F92521D9-CCFC-42E1-B5FA-0775AD82659D}"/>
                  </a:ext>
                </a:extLst>
              </p:cNvPr>
              <p:cNvSpPr/>
              <p:nvPr/>
            </p:nvSpPr>
            <p:spPr>
              <a:xfrm>
                <a:off x="5161842" y="3254761"/>
                <a:ext cx="180000" cy="757663"/>
              </a:xfrm>
              <a:custGeom>
                <a:avLst/>
                <a:gdLst/>
                <a:ahLst/>
                <a:cxnLst/>
                <a:rect l="l" t="t" r="r" b="b"/>
                <a:pathLst>
                  <a:path w="88900" h="596900">
                    <a:moveTo>
                      <a:pt x="88391" y="0"/>
                    </a:moveTo>
                    <a:lnTo>
                      <a:pt x="0" y="0"/>
                    </a:lnTo>
                    <a:lnTo>
                      <a:pt x="0" y="596836"/>
                    </a:lnTo>
                    <a:lnTo>
                      <a:pt x="88391" y="596836"/>
                    </a:lnTo>
                    <a:lnTo>
                      <a:pt x="88391"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grpSp>
        <p:sp>
          <p:nvSpPr>
            <p:cNvPr id="106" name="object 30">
              <a:extLst>
                <a:ext uri="{FF2B5EF4-FFF2-40B4-BE49-F238E27FC236}">
                  <a16:creationId xmlns:a16="http://schemas.microsoft.com/office/drawing/2014/main" id="{AA4A1EEA-941B-4BAB-850E-DB4BEB4FB0C7}"/>
                </a:ext>
              </a:extLst>
            </p:cNvPr>
            <p:cNvSpPr/>
            <p:nvPr/>
          </p:nvSpPr>
          <p:spPr>
            <a:xfrm>
              <a:off x="2319157" y="2280897"/>
              <a:ext cx="2918616" cy="563411"/>
            </a:xfrm>
            <a:custGeom>
              <a:avLst/>
              <a:gdLst/>
              <a:ahLst/>
              <a:cxnLst/>
              <a:rect l="l" t="t" r="r" b="b"/>
              <a:pathLst>
                <a:path w="2299335" h="443864">
                  <a:moveTo>
                    <a:pt x="126013" y="28194"/>
                  </a:moveTo>
                  <a:lnTo>
                    <a:pt x="18287" y="28194"/>
                  </a:lnTo>
                  <a:lnTo>
                    <a:pt x="301751" y="98882"/>
                  </a:lnTo>
                  <a:lnTo>
                    <a:pt x="585216" y="157937"/>
                  </a:lnTo>
                  <a:lnTo>
                    <a:pt x="867917" y="232232"/>
                  </a:lnTo>
                  <a:lnTo>
                    <a:pt x="1151382" y="288175"/>
                  </a:lnTo>
                  <a:lnTo>
                    <a:pt x="2001786" y="411492"/>
                  </a:lnTo>
                  <a:lnTo>
                    <a:pt x="2285238" y="443750"/>
                  </a:lnTo>
                  <a:lnTo>
                    <a:pt x="2293620" y="442988"/>
                  </a:lnTo>
                  <a:lnTo>
                    <a:pt x="2298954" y="436143"/>
                  </a:lnTo>
                  <a:lnTo>
                    <a:pt x="2298191" y="428523"/>
                  </a:lnTo>
                  <a:lnTo>
                    <a:pt x="2297429" y="420141"/>
                  </a:lnTo>
                  <a:lnTo>
                    <a:pt x="2291551" y="415569"/>
                  </a:lnTo>
                  <a:lnTo>
                    <a:pt x="2282952" y="415569"/>
                  </a:lnTo>
                  <a:lnTo>
                    <a:pt x="1998726" y="383298"/>
                  </a:lnTo>
                  <a:lnTo>
                    <a:pt x="1147572" y="259981"/>
                  </a:lnTo>
                  <a:lnTo>
                    <a:pt x="864107" y="204038"/>
                  </a:lnTo>
                  <a:lnTo>
                    <a:pt x="579882" y="129743"/>
                  </a:lnTo>
                  <a:lnTo>
                    <a:pt x="296417" y="70688"/>
                  </a:lnTo>
                  <a:lnTo>
                    <a:pt x="126013" y="28194"/>
                  </a:lnTo>
                  <a:close/>
                </a:path>
                <a:path w="2299335" h="443864">
                  <a:moveTo>
                    <a:pt x="2290572" y="414807"/>
                  </a:moveTo>
                  <a:lnTo>
                    <a:pt x="2282952" y="415569"/>
                  </a:lnTo>
                  <a:lnTo>
                    <a:pt x="2291551" y="415569"/>
                  </a:lnTo>
                  <a:lnTo>
                    <a:pt x="2290572" y="414807"/>
                  </a:lnTo>
                  <a:close/>
                </a:path>
                <a:path w="2299335" h="443864">
                  <a:moveTo>
                    <a:pt x="12953" y="0"/>
                  </a:moveTo>
                  <a:lnTo>
                    <a:pt x="5333" y="1524"/>
                  </a:lnTo>
                  <a:lnTo>
                    <a:pt x="0" y="8382"/>
                  </a:lnTo>
                  <a:lnTo>
                    <a:pt x="1523" y="16764"/>
                  </a:lnTo>
                  <a:lnTo>
                    <a:pt x="3047" y="24384"/>
                  </a:lnTo>
                  <a:lnTo>
                    <a:pt x="10667" y="28956"/>
                  </a:lnTo>
                  <a:lnTo>
                    <a:pt x="18287" y="28194"/>
                  </a:lnTo>
                  <a:lnTo>
                    <a:pt x="126013" y="28194"/>
                  </a:lnTo>
                  <a:lnTo>
                    <a:pt x="12953"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7" name="object 31">
              <a:extLst>
                <a:ext uri="{FF2B5EF4-FFF2-40B4-BE49-F238E27FC236}">
                  <a16:creationId xmlns:a16="http://schemas.microsoft.com/office/drawing/2014/main" id="{ED46E17F-48E5-456B-8186-6B9A5CC6F53A}"/>
                </a:ext>
              </a:extLst>
            </p:cNvPr>
            <p:cNvSpPr/>
            <p:nvPr/>
          </p:nvSpPr>
          <p:spPr>
            <a:xfrm>
              <a:off x="2291613" y="2250913"/>
              <a:ext cx="91388" cy="91887"/>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8" name="object 32">
              <a:extLst>
                <a:ext uri="{FF2B5EF4-FFF2-40B4-BE49-F238E27FC236}">
                  <a16:creationId xmlns:a16="http://schemas.microsoft.com/office/drawing/2014/main" id="{4A0F6451-5742-4E5C-BAE5-FEC1B5FBF8E5}"/>
                </a:ext>
              </a:extLst>
            </p:cNvPr>
            <p:cNvSpPr/>
            <p:nvPr/>
          </p:nvSpPr>
          <p:spPr>
            <a:xfrm>
              <a:off x="2651420" y="2341608"/>
              <a:ext cx="91388" cy="91887"/>
            </a:xfrm>
            <a:prstGeom prst="rect">
              <a:avLst/>
            </a:prstGeom>
            <a:blipFill>
              <a:blip r:embed="rId3"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9" name="object 33">
              <a:extLst>
                <a:ext uri="{FF2B5EF4-FFF2-40B4-BE49-F238E27FC236}">
                  <a16:creationId xmlns:a16="http://schemas.microsoft.com/office/drawing/2014/main" id="{94DC7F07-1487-426C-9840-B2C6B2DEEE24}"/>
                </a:ext>
              </a:extLst>
            </p:cNvPr>
            <p:cNvSpPr/>
            <p:nvPr/>
          </p:nvSpPr>
          <p:spPr>
            <a:xfrm>
              <a:off x="3012194" y="2415605"/>
              <a:ext cx="91388" cy="91887"/>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0" name="object 34">
              <a:extLst>
                <a:ext uri="{FF2B5EF4-FFF2-40B4-BE49-F238E27FC236}">
                  <a16:creationId xmlns:a16="http://schemas.microsoft.com/office/drawing/2014/main" id="{B8F0438E-E9B6-45D2-9034-D151FAB0F369}"/>
                </a:ext>
              </a:extLst>
            </p:cNvPr>
            <p:cNvSpPr/>
            <p:nvPr/>
          </p:nvSpPr>
          <p:spPr>
            <a:xfrm>
              <a:off x="3371510" y="2509912"/>
              <a:ext cx="91886" cy="91887"/>
            </a:xfrm>
            <a:prstGeom prst="rect">
              <a:avLst/>
            </a:prstGeom>
            <a:blipFill>
              <a:blip r:embed="rId4"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1" name="object 35">
              <a:extLst>
                <a:ext uri="{FF2B5EF4-FFF2-40B4-BE49-F238E27FC236}">
                  <a16:creationId xmlns:a16="http://schemas.microsoft.com/office/drawing/2014/main" id="{7A58EA14-7DB9-4928-81D1-E7637CA64901}"/>
                </a:ext>
              </a:extLst>
            </p:cNvPr>
            <p:cNvSpPr/>
            <p:nvPr/>
          </p:nvSpPr>
          <p:spPr>
            <a:xfrm>
              <a:off x="3731317" y="2581887"/>
              <a:ext cx="91886" cy="91887"/>
            </a:xfrm>
            <a:prstGeom prst="rect">
              <a:avLst/>
            </a:prstGeom>
            <a:blipFill>
              <a:blip r:embed="rId5"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2" name="object 36">
              <a:extLst>
                <a:ext uri="{FF2B5EF4-FFF2-40B4-BE49-F238E27FC236}">
                  <a16:creationId xmlns:a16="http://schemas.microsoft.com/office/drawing/2014/main" id="{F73C3A58-1B06-41EC-9806-8FA24591ECB4}"/>
                </a:ext>
              </a:extLst>
            </p:cNvPr>
            <p:cNvSpPr/>
            <p:nvPr/>
          </p:nvSpPr>
          <p:spPr>
            <a:xfrm>
              <a:off x="4091134" y="2636293"/>
              <a:ext cx="91886" cy="91887"/>
            </a:xfrm>
            <a:prstGeom prst="rect">
              <a:avLst/>
            </a:prstGeom>
            <a:blipFill>
              <a:blip r:embed="rId6"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3" name="object 37">
              <a:extLst>
                <a:ext uri="{FF2B5EF4-FFF2-40B4-BE49-F238E27FC236}">
                  <a16:creationId xmlns:a16="http://schemas.microsoft.com/office/drawing/2014/main" id="{A5D01B6D-432D-47FA-B447-6AE710FA8712}"/>
                </a:ext>
              </a:extLst>
            </p:cNvPr>
            <p:cNvSpPr/>
            <p:nvPr/>
          </p:nvSpPr>
          <p:spPr>
            <a:xfrm>
              <a:off x="4450947" y="2686670"/>
              <a:ext cx="91870" cy="91887"/>
            </a:xfrm>
            <a:prstGeom prst="rect">
              <a:avLst/>
            </a:prstGeom>
            <a:blipFill>
              <a:blip r:embed="rId7"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4" name="object 38">
              <a:extLst>
                <a:ext uri="{FF2B5EF4-FFF2-40B4-BE49-F238E27FC236}">
                  <a16:creationId xmlns:a16="http://schemas.microsoft.com/office/drawing/2014/main" id="{58190509-C708-437D-B64E-09D4F575AF46}"/>
                </a:ext>
              </a:extLst>
            </p:cNvPr>
            <p:cNvSpPr/>
            <p:nvPr/>
          </p:nvSpPr>
          <p:spPr>
            <a:xfrm>
              <a:off x="4810745" y="2738416"/>
              <a:ext cx="91886" cy="91887"/>
            </a:xfrm>
            <a:prstGeom prst="rect">
              <a:avLst/>
            </a:prstGeom>
            <a:blipFill>
              <a:blip r:embed="rId8"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5" name="object 39">
              <a:extLst>
                <a:ext uri="{FF2B5EF4-FFF2-40B4-BE49-F238E27FC236}">
                  <a16:creationId xmlns:a16="http://schemas.microsoft.com/office/drawing/2014/main" id="{A44DA68C-489F-4ED7-ACE1-07360E4895BD}"/>
                </a:ext>
              </a:extLst>
            </p:cNvPr>
            <p:cNvSpPr/>
            <p:nvPr/>
          </p:nvSpPr>
          <p:spPr>
            <a:xfrm>
              <a:off x="5171522" y="2779363"/>
              <a:ext cx="91886" cy="91887"/>
            </a:xfrm>
            <a:prstGeom prst="rect">
              <a:avLst/>
            </a:prstGeom>
            <a:blipFill>
              <a:blip r:embed="rId9"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7" name="object 41">
              <a:extLst>
                <a:ext uri="{FF2B5EF4-FFF2-40B4-BE49-F238E27FC236}">
                  <a16:creationId xmlns:a16="http://schemas.microsoft.com/office/drawing/2014/main" id="{3034E555-4773-47A7-BD84-0BC21E99CFCC}"/>
                </a:ext>
              </a:extLst>
            </p:cNvPr>
            <p:cNvSpPr/>
            <p:nvPr/>
          </p:nvSpPr>
          <p:spPr>
            <a:xfrm>
              <a:off x="2320126" y="3171010"/>
              <a:ext cx="2917810" cy="164428"/>
            </a:xfrm>
            <a:custGeom>
              <a:avLst/>
              <a:gdLst/>
              <a:ahLst/>
              <a:cxnLst/>
              <a:rect l="l" t="t" r="r" b="b"/>
              <a:pathLst>
                <a:path w="2298700" h="129539">
                  <a:moveTo>
                    <a:pt x="1955777" y="66929"/>
                  </a:moveTo>
                  <a:lnTo>
                    <a:pt x="1716798" y="66929"/>
                  </a:lnTo>
                  <a:lnTo>
                    <a:pt x="1715459" y="67042"/>
                  </a:lnTo>
                  <a:lnTo>
                    <a:pt x="1997964" y="100584"/>
                  </a:lnTo>
                  <a:lnTo>
                    <a:pt x="2290572" y="129032"/>
                  </a:lnTo>
                  <a:lnTo>
                    <a:pt x="2297429" y="122936"/>
                  </a:lnTo>
                  <a:lnTo>
                    <a:pt x="2297429" y="114554"/>
                  </a:lnTo>
                  <a:lnTo>
                    <a:pt x="2298191" y="106934"/>
                  </a:lnTo>
                  <a:lnTo>
                    <a:pt x="2292096" y="100076"/>
                  </a:lnTo>
                  <a:lnTo>
                    <a:pt x="2283714" y="100076"/>
                  </a:lnTo>
                  <a:lnTo>
                    <a:pt x="2001774" y="72390"/>
                  </a:lnTo>
                  <a:lnTo>
                    <a:pt x="1955777" y="66929"/>
                  </a:lnTo>
                  <a:close/>
                </a:path>
                <a:path w="2298700" h="129539">
                  <a:moveTo>
                    <a:pt x="864024" y="28194"/>
                  </a:moveTo>
                  <a:lnTo>
                    <a:pt x="582168" y="28194"/>
                  </a:lnTo>
                  <a:lnTo>
                    <a:pt x="1148334" y="88265"/>
                  </a:lnTo>
                  <a:lnTo>
                    <a:pt x="1433322" y="91059"/>
                  </a:lnTo>
                  <a:lnTo>
                    <a:pt x="1715459" y="67042"/>
                  </a:lnTo>
                  <a:lnTo>
                    <a:pt x="1714500" y="66929"/>
                  </a:lnTo>
                  <a:lnTo>
                    <a:pt x="1955777" y="66929"/>
                  </a:lnTo>
                  <a:lnTo>
                    <a:pt x="1921548" y="62865"/>
                  </a:lnTo>
                  <a:lnTo>
                    <a:pt x="1432560" y="62865"/>
                  </a:lnTo>
                  <a:lnTo>
                    <a:pt x="1149096" y="60071"/>
                  </a:lnTo>
                  <a:lnTo>
                    <a:pt x="864024" y="28194"/>
                  </a:lnTo>
                  <a:close/>
                </a:path>
                <a:path w="2298700" h="129539">
                  <a:moveTo>
                    <a:pt x="1716798" y="66929"/>
                  </a:moveTo>
                  <a:lnTo>
                    <a:pt x="1714500" y="66929"/>
                  </a:lnTo>
                  <a:lnTo>
                    <a:pt x="1715459" y="67042"/>
                  </a:lnTo>
                  <a:lnTo>
                    <a:pt x="1716798" y="66929"/>
                  </a:lnTo>
                  <a:close/>
                </a:path>
                <a:path w="2298700" h="129539">
                  <a:moveTo>
                    <a:pt x="581406" y="0"/>
                  </a:moveTo>
                  <a:lnTo>
                    <a:pt x="13715" y="34417"/>
                  </a:lnTo>
                  <a:lnTo>
                    <a:pt x="5333" y="34417"/>
                  </a:lnTo>
                  <a:lnTo>
                    <a:pt x="0" y="42037"/>
                  </a:lnTo>
                  <a:lnTo>
                    <a:pt x="1523" y="57277"/>
                  </a:lnTo>
                  <a:lnTo>
                    <a:pt x="8381" y="63373"/>
                  </a:lnTo>
                  <a:lnTo>
                    <a:pt x="16001" y="62611"/>
                  </a:lnTo>
                  <a:lnTo>
                    <a:pt x="582168" y="28194"/>
                  </a:lnTo>
                  <a:lnTo>
                    <a:pt x="864024" y="28194"/>
                  </a:lnTo>
                  <a:lnTo>
                    <a:pt x="862888" y="28067"/>
                  </a:lnTo>
                  <a:lnTo>
                    <a:pt x="581406" y="0"/>
                  </a:lnTo>
                  <a:close/>
                </a:path>
                <a:path w="2298700" h="129539">
                  <a:moveTo>
                    <a:pt x="1718310" y="38735"/>
                  </a:moveTo>
                  <a:lnTo>
                    <a:pt x="1716024" y="38735"/>
                  </a:lnTo>
                  <a:lnTo>
                    <a:pt x="1432560" y="62865"/>
                  </a:lnTo>
                  <a:lnTo>
                    <a:pt x="1921548" y="62865"/>
                  </a:lnTo>
                  <a:lnTo>
                    <a:pt x="1718310" y="38735"/>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8" name="object 42">
              <a:extLst>
                <a:ext uri="{FF2B5EF4-FFF2-40B4-BE49-F238E27FC236}">
                  <a16:creationId xmlns:a16="http://schemas.microsoft.com/office/drawing/2014/main" id="{E146277C-742D-4C4A-BE54-AB33446EEFC6}"/>
                </a:ext>
              </a:extLst>
            </p:cNvPr>
            <p:cNvSpPr/>
            <p:nvPr/>
          </p:nvSpPr>
          <p:spPr>
            <a:xfrm>
              <a:off x="2291613" y="3184713"/>
              <a:ext cx="91887" cy="91887"/>
            </a:xfrm>
            <a:custGeom>
              <a:avLst/>
              <a:gdLst/>
              <a:ahLst/>
              <a:cxnLst/>
              <a:rect l="l" t="t" r="r" b="b"/>
              <a:pathLst>
                <a:path w="72390" h="72389">
                  <a:moveTo>
                    <a:pt x="49899" y="70103"/>
                  </a:moveTo>
                  <a:lnTo>
                    <a:pt x="22467" y="70103"/>
                  </a:lnTo>
                  <a:lnTo>
                    <a:pt x="25515" y="70865"/>
                  </a:lnTo>
                  <a:lnTo>
                    <a:pt x="29325" y="72389"/>
                  </a:lnTo>
                  <a:lnTo>
                    <a:pt x="39993" y="72389"/>
                  </a:lnTo>
                  <a:lnTo>
                    <a:pt x="43803" y="71627"/>
                  </a:lnTo>
                  <a:lnTo>
                    <a:pt x="49899" y="70103"/>
                  </a:lnTo>
                  <a:close/>
                </a:path>
                <a:path w="72390" h="72389">
                  <a:moveTo>
                    <a:pt x="55995" y="66293"/>
                  </a:moveTo>
                  <a:lnTo>
                    <a:pt x="16371" y="66293"/>
                  </a:lnTo>
                  <a:lnTo>
                    <a:pt x="16371" y="67055"/>
                  </a:lnTo>
                  <a:lnTo>
                    <a:pt x="21705" y="69341"/>
                  </a:lnTo>
                  <a:lnTo>
                    <a:pt x="21705" y="70103"/>
                  </a:lnTo>
                  <a:lnTo>
                    <a:pt x="50661" y="70103"/>
                  </a:lnTo>
                  <a:lnTo>
                    <a:pt x="50661" y="69341"/>
                  </a:lnTo>
                  <a:lnTo>
                    <a:pt x="55995" y="67055"/>
                  </a:lnTo>
                  <a:lnTo>
                    <a:pt x="55995" y="66293"/>
                  </a:lnTo>
                  <a:close/>
                </a:path>
                <a:path w="72390" h="72389">
                  <a:moveTo>
                    <a:pt x="14085" y="51053"/>
                  </a:moveTo>
                  <a:lnTo>
                    <a:pt x="3417" y="51053"/>
                  </a:lnTo>
                  <a:lnTo>
                    <a:pt x="5703" y="56387"/>
                  </a:lnTo>
                  <a:lnTo>
                    <a:pt x="6465" y="57149"/>
                  </a:lnTo>
                  <a:lnTo>
                    <a:pt x="10275" y="61721"/>
                  </a:lnTo>
                  <a:lnTo>
                    <a:pt x="11037" y="62483"/>
                  </a:lnTo>
                  <a:lnTo>
                    <a:pt x="15609" y="66293"/>
                  </a:lnTo>
                  <a:lnTo>
                    <a:pt x="56757" y="66293"/>
                  </a:lnTo>
                  <a:lnTo>
                    <a:pt x="61329" y="62483"/>
                  </a:lnTo>
                  <a:lnTo>
                    <a:pt x="30849" y="62483"/>
                  </a:lnTo>
                  <a:lnTo>
                    <a:pt x="27801" y="61721"/>
                  </a:lnTo>
                  <a:lnTo>
                    <a:pt x="25515" y="60959"/>
                  </a:lnTo>
                  <a:lnTo>
                    <a:pt x="26277" y="60959"/>
                  </a:lnTo>
                  <a:lnTo>
                    <a:pt x="22276" y="58673"/>
                  </a:lnTo>
                  <a:lnTo>
                    <a:pt x="21705" y="58673"/>
                  </a:lnTo>
                  <a:lnTo>
                    <a:pt x="18047" y="55625"/>
                  </a:lnTo>
                  <a:lnTo>
                    <a:pt x="17895" y="55625"/>
                  </a:lnTo>
                  <a:lnTo>
                    <a:pt x="17133" y="54863"/>
                  </a:lnTo>
                  <a:lnTo>
                    <a:pt x="17260" y="54863"/>
                  </a:lnTo>
                  <a:lnTo>
                    <a:pt x="14085" y="51053"/>
                  </a:lnTo>
                  <a:close/>
                </a:path>
                <a:path w="72390" h="72389">
                  <a:moveTo>
                    <a:pt x="51423" y="57911"/>
                  </a:moveTo>
                  <a:lnTo>
                    <a:pt x="46089" y="60959"/>
                  </a:lnTo>
                  <a:lnTo>
                    <a:pt x="46851" y="60959"/>
                  </a:lnTo>
                  <a:lnTo>
                    <a:pt x="43803" y="61721"/>
                  </a:lnTo>
                  <a:lnTo>
                    <a:pt x="41517" y="62483"/>
                  </a:lnTo>
                  <a:lnTo>
                    <a:pt x="61329" y="62483"/>
                  </a:lnTo>
                  <a:lnTo>
                    <a:pt x="62091" y="61721"/>
                  </a:lnTo>
                  <a:lnTo>
                    <a:pt x="64631" y="58673"/>
                  </a:lnTo>
                  <a:lnTo>
                    <a:pt x="50661" y="58673"/>
                  </a:lnTo>
                  <a:lnTo>
                    <a:pt x="51423" y="57911"/>
                  </a:lnTo>
                  <a:close/>
                </a:path>
                <a:path w="72390" h="72389">
                  <a:moveTo>
                    <a:pt x="20943" y="57911"/>
                  </a:moveTo>
                  <a:lnTo>
                    <a:pt x="21705" y="58673"/>
                  </a:lnTo>
                  <a:lnTo>
                    <a:pt x="22276" y="58673"/>
                  </a:lnTo>
                  <a:lnTo>
                    <a:pt x="20943" y="57911"/>
                  </a:lnTo>
                  <a:close/>
                </a:path>
                <a:path w="72390" h="72389">
                  <a:moveTo>
                    <a:pt x="54817" y="55210"/>
                  </a:moveTo>
                  <a:lnTo>
                    <a:pt x="50661" y="58673"/>
                  </a:lnTo>
                  <a:lnTo>
                    <a:pt x="64631" y="58673"/>
                  </a:lnTo>
                  <a:lnTo>
                    <a:pt x="65901" y="57149"/>
                  </a:lnTo>
                  <a:lnTo>
                    <a:pt x="65901" y="56387"/>
                  </a:lnTo>
                  <a:lnTo>
                    <a:pt x="66663" y="56387"/>
                  </a:lnTo>
                  <a:lnTo>
                    <a:pt x="66989" y="55625"/>
                  </a:lnTo>
                  <a:lnTo>
                    <a:pt x="54471" y="55625"/>
                  </a:lnTo>
                  <a:lnTo>
                    <a:pt x="54817" y="55210"/>
                  </a:lnTo>
                  <a:close/>
                </a:path>
                <a:path w="72390" h="72389">
                  <a:moveTo>
                    <a:pt x="17133" y="54863"/>
                  </a:moveTo>
                  <a:lnTo>
                    <a:pt x="17895" y="55625"/>
                  </a:lnTo>
                  <a:lnTo>
                    <a:pt x="17548" y="55210"/>
                  </a:lnTo>
                  <a:lnTo>
                    <a:pt x="17133" y="54863"/>
                  </a:lnTo>
                  <a:close/>
                </a:path>
                <a:path w="72390" h="72389">
                  <a:moveTo>
                    <a:pt x="17548" y="55210"/>
                  </a:moveTo>
                  <a:lnTo>
                    <a:pt x="17895" y="55625"/>
                  </a:lnTo>
                  <a:lnTo>
                    <a:pt x="18047" y="55625"/>
                  </a:lnTo>
                  <a:lnTo>
                    <a:pt x="17548" y="55210"/>
                  </a:lnTo>
                  <a:close/>
                </a:path>
                <a:path w="72390" h="72389">
                  <a:moveTo>
                    <a:pt x="55233" y="54863"/>
                  </a:moveTo>
                  <a:lnTo>
                    <a:pt x="54817" y="55210"/>
                  </a:lnTo>
                  <a:lnTo>
                    <a:pt x="54471" y="55625"/>
                  </a:lnTo>
                  <a:lnTo>
                    <a:pt x="55233" y="54863"/>
                  </a:lnTo>
                  <a:close/>
                </a:path>
                <a:path w="72390" h="72389">
                  <a:moveTo>
                    <a:pt x="67316" y="54863"/>
                  </a:moveTo>
                  <a:lnTo>
                    <a:pt x="55233" y="54863"/>
                  </a:lnTo>
                  <a:lnTo>
                    <a:pt x="54471" y="55625"/>
                  </a:lnTo>
                  <a:lnTo>
                    <a:pt x="66989" y="55625"/>
                  </a:lnTo>
                  <a:lnTo>
                    <a:pt x="67316" y="54863"/>
                  </a:lnTo>
                  <a:close/>
                </a:path>
                <a:path w="72390" h="72389">
                  <a:moveTo>
                    <a:pt x="17260" y="54863"/>
                  </a:moveTo>
                  <a:lnTo>
                    <a:pt x="17133" y="54863"/>
                  </a:lnTo>
                  <a:lnTo>
                    <a:pt x="17548" y="55210"/>
                  </a:lnTo>
                  <a:lnTo>
                    <a:pt x="17260" y="54863"/>
                  </a:lnTo>
                  <a:close/>
                </a:path>
                <a:path w="72390" h="72389">
                  <a:moveTo>
                    <a:pt x="68949" y="51053"/>
                  </a:moveTo>
                  <a:lnTo>
                    <a:pt x="58281" y="51053"/>
                  </a:lnTo>
                  <a:lnTo>
                    <a:pt x="54817" y="55210"/>
                  </a:lnTo>
                  <a:lnTo>
                    <a:pt x="55233" y="54863"/>
                  </a:lnTo>
                  <a:lnTo>
                    <a:pt x="67316" y="54863"/>
                  </a:lnTo>
                  <a:lnTo>
                    <a:pt x="68949" y="51053"/>
                  </a:lnTo>
                  <a:close/>
                </a:path>
                <a:path w="72390" h="72389">
                  <a:moveTo>
                    <a:pt x="36183" y="0"/>
                  </a:moveTo>
                  <a:lnTo>
                    <a:pt x="28563" y="1523"/>
                  </a:lnTo>
                  <a:lnTo>
                    <a:pt x="25515" y="2285"/>
                  </a:lnTo>
                  <a:lnTo>
                    <a:pt x="21705" y="3047"/>
                  </a:lnTo>
                  <a:lnTo>
                    <a:pt x="16371" y="6095"/>
                  </a:lnTo>
                  <a:lnTo>
                    <a:pt x="15609" y="6857"/>
                  </a:lnTo>
                  <a:lnTo>
                    <a:pt x="7896" y="14052"/>
                  </a:lnTo>
                  <a:lnTo>
                    <a:pt x="2474" y="23460"/>
                  </a:lnTo>
                  <a:lnTo>
                    <a:pt x="0" y="33900"/>
                  </a:lnTo>
                  <a:lnTo>
                    <a:pt x="1131" y="44195"/>
                  </a:lnTo>
                  <a:lnTo>
                    <a:pt x="2655" y="50291"/>
                  </a:lnTo>
                  <a:lnTo>
                    <a:pt x="2655" y="51053"/>
                  </a:lnTo>
                  <a:lnTo>
                    <a:pt x="14085" y="51053"/>
                  </a:lnTo>
                  <a:lnTo>
                    <a:pt x="14847" y="51815"/>
                  </a:lnTo>
                  <a:lnTo>
                    <a:pt x="12234" y="47243"/>
                  </a:lnTo>
                  <a:lnTo>
                    <a:pt x="11799" y="47243"/>
                  </a:lnTo>
                  <a:lnTo>
                    <a:pt x="11037" y="44195"/>
                  </a:lnTo>
                  <a:lnTo>
                    <a:pt x="9119" y="38201"/>
                  </a:lnTo>
                  <a:lnTo>
                    <a:pt x="9690" y="31876"/>
                  </a:lnTo>
                  <a:lnTo>
                    <a:pt x="11799" y="25907"/>
                  </a:lnTo>
                  <a:lnTo>
                    <a:pt x="14339" y="22097"/>
                  </a:lnTo>
                  <a:lnTo>
                    <a:pt x="14085" y="22097"/>
                  </a:lnTo>
                  <a:lnTo>
                    <a:pt x="17260" y="18287"/>
                  </a:lnTo>
                  <a:lnTo>
                    <a:pt x="17133" y="18287"/>
                  </a:lnTo>
                  <a:lnTo>
                    <a:pt x="17895" y="17525"/>
                  </a:lnTo>
                  <a:lnTo>
                    <a:pt x="18047" y="17525"/>
                  </a:lnTo>
                  <a:lnTo>
                    <a:pt x="21705" y="14477"/>
                  </a:lnTo>
                  <a:lnTo>
                    <a:pt x="22276" y="14477"/>
                  </a:lnTo>
                  <a:lnTo>
                    <a:pt x="26277" y="12191"/>
                  </a:lnTo>
                  <a:lnTo>
                    <a:pt x="31941" y="9956"/>
                  </a:lnTo>
                  <a:lnTo>
                    <a:pt x="38037" y="9563"/>
                  </a:lnTo>
                  <a:lnTo>
                    <a:pt x="60003" y="9563"/>
                  </a:lnTo>
                  <a:lnTo>
                    <a:pt x="56757" y="6857"/>
                  </a:lnTo>
                  <a:lnTo>
                    <a:pt x="55995" y="6095"/>
                  </a:lnTo>
                  <a:lnTo>
                    <a:pt x="50661" y="3047"/>
                  </a:lnTo>
                  <a:lnTo>
                    <a:pt x="49899" y="3047"/>
                  </a:lnTo>
                  <a:lnTo>
                    <a:pt x="46851" y="2285"/>
                  </a:lnTo>
                  <a:lnTo>
                    <a:pt x="43041" y="761"/>
                  </a:lnTo>
                  <a:lnTo>
                    <a:pt x="39231" y="761"/>
                  </a:lnTo>
                  <a:lnTo>
                    <a:pt x="36183" y="0"/>
                  </a:lnTo>
                  <a:close/>
                </a:path>
                <a:path w="72390" h="72389">
                  <a:moveTo>
                    <a:pt x="60567" y="46481"/>
                  </a:moveTo>
                  <a:lnTo>
                    <a:pt x="57519" y="51815"/>
                  </a:lnTo>
                  <a:lnTo>
                    <a:pt x="58281" y="51053"/>
                  </a:lnTo>
                  <a:lnTo>
                    <a:pt x="69711" y="51053"/>
                  </a:lnTo>
                  <a:lnTo>
                    <a:pt x="69711" y="50291"/>
                  </a:lnTo>
                  <a:lnTo>
                    <a:pt x="70473" y="47243"/>
                  </a:lnTo>
                  <a:lnTo>
                    <a:pt x="60567" y="47243"/>
                  </a:lnTo>
                  <a:lnTo>
                    <a:pt x="60567" y="46481"/>
                  </a:lnTo>
                  <a:close/>
                </a:path>
                <a:path w="72390" h="72389">
                  <a:moveTo>
                    <a:pt x="11799" y="46481"/>
                  </a:moveTo>
                  <a:lnTo>
                    <a:pt x="11799" y="47243"/>
                  </a:lnTo>
                  <a:lnTo>
                    <a:pt x="12234" y="47243"/>
                  </a:lnTo>
                  <a:lnTo>
                    <a:pt x="11799" y="46481"/>
                  </a:lnTo>
                  <a:close/>
                </a:path>
                <a:path w="72390" h="72389">
                  <a:moveTo>
                    <a:pt x="70473" y="25907"/>
                  </a:moveTo>
                  <a:lnTo>
                    <a:pt x="60567" y="25907"/>
                  </a:lnTo>
                  <a:lnTo>
                    <a:pt x="61329" y="28955"/>
                  </a:lnTo>
                  <a:lnTo>
                    <a:pt x="62091" y="31241"/>
                  </a:lnTo>
                  <a:lnTo>
                    <a:pt x="62091" y="41909"/>
                  </a:lnTo>
                  <a:lnTo>
                    <a:pt x="61329" y="44957"/>
                  </a:lnTo>
                  <a:lnTo>
                    <a:pt x="60567" y="47243"/>
                  </a:lnTo>
                  <a:lnTo>
                    <a:pt x="70473" y="47243"/>
                  </a:lnTo>
                  <a:lnTo>
                    <a:pt x="71997" y="43433"/>
                  </a:lnTo>
                  <a:lnTo>
                    <a:pt x="71997" y="32765"/>
                  </a:lnTo>
                  <a:lnTo>
                    <a:pt x="71235" y="28955"/>
                  </a:lnTo>
                  <a:lnTo>
                    <a:pt x="70473" y="25907"/>
                  </a:lnTo>
                  <a:close/>
                </a:path>
                <a:path w="72390" h="72389">
                  <a:moveTo>
                    <a:pt x="57519" y="21335"/>
                  </a:moveTo>
                  <a:lnTo>
                    <a:pt x="60567" y="26669"/>
                  </a:lnTo>
                  <a:lnTo>
                    <a:pt x="60567" y="25907"/>
                  </a:lnTo>
                  <a:lnTo>
                    <a:pt x="70473" y="25907"/>
                  </a:lnTo>
                  <a:lnTo>
                    <a:pt x="69711" y="22859"/>
                  </a:lnTo>
                  <a:lnTo>
                    <a:pt x="69711" y="22097"/>
                  </a:lnTo>
                  <a:lnTo>
                    <a:pt x="58281" y="22097"/>
                  </a:lnTo>
                  <a:lnTo>
                    <a:pt x="57519" y="21335"/>
                  </a:lnTo>
                  <a:close/>
                </a:path>
                <a:path w="72390" h="72389">
                  <a:moveTo>
                    <a:pt x="14847" y="21335"/>
                  </a:moveTo>
                  <a:lnTo>
                    <a:pt x="14085" y="22097"/>
                  </a:lnTo>
                  <a:lnTo>
                    <a:pt x="14339" y="22097"/>
                  </a:lnTo>
                  <a:lnTo>
                    <a:pt x="14847" y="21335"/>
                  </a:lnTo>
                  <a:close/>
                </a:path>
                <a:path w="72390" h="72389">
                  <a:moveTo>
                    <a:pt x="66989" y="17525"/>
                  </a:moveTo>
                  <a:lnTo>
                    <a:pt x="54471" y="17525"/>
                  </a:lnTo>
                  <a:lnTo>
                    <a:pt x="55233" y="18287"/>
                  </a:lnTo>
                  <a:lnTo>
                    <a:pt x="58281" y="22097"/>
                  </a:lnTo>
                  <a:lnTo>
                    <a:pt x="68949" y="22097"/>
                  </a:lnTo>
                  <a:lnTo>
                    <a:pt x="66989" y="17525"/>
                  </a:lnTo>
                  <a:close/>
                </a:path>
                <a:path w="72390" h="72389">
                  <a:moveTo>
                    <a:pt x="17895" y="17525"/>
                  </a:moveTo>
                  <a:lnTo>
                    <a:pt x="17133" y="18287"/>
                  </a:lnTo>
                  <a:lnTo>
                    <a:pt x="17548" y="17941"/>
                  </a:lnTo>
                  <a:lnTo>
                    <a:pt x="17895" y="17525"/>
                  </a:lnTo>
                  <a:close/>
                </a:path>
                <a:path w="72390" h="72389">
                  <a:moveTo>
                    <a:pt x="17548" y="17941"/>
                  </a:moveTo>
                  <a:lnTo>
                    <a:pt x="17133" y="18287"/>
                  </a:lnTo>
                  <a:lnTo>
                    <a:pt x="17260" y="18287"/>
                  </a:lnTo>
                  <a:lnTo>
                    <a:pt x="17548" y="17941"/>
                  </a:lnTo>
                  <a:close/>
                </a:path>
                <a:path w="72390" h="72389">
                  <a:moveTo>
                    <a:pt x="54817" y="17941"/>
                  </a:moveTo>
                  <a:lnTo>
                    <a:pt x="55106" y="18287"/>
                  </a:lnTo>
                  <a:lnTo>
                    <a:pt x="54817" y="17941"/>
                  </a:lnTo>
                  <a:close/>
                </a:path>
                <a:path w="72390" h="72389">
                  <a:moveTo>
                    <a:pt x="54471" y="17525"/>
                  </a:moveTo>
                  <a:lnTo>
                    <a:pt x="54817" y="17941"/>
                  </a:lnTo>
                  <a:lnTo>
                    <a:pt x="55233" y="18287"/>
                  </a:lnTo>
                  <a:lnTo>
                    <a:pt x="54471" y="17525"/>
                  </a:lnTo>
                  <a:close/>
                </a:path>
                <a:path w="72390" h="72389">
                  <a:moveTo>
                    <a:pt x="18047" y="17525"/>
                  </a:moveTo>
                  <a:lnTo>
                    <a:pt x="17895" y="17525"/>
                  </a:lnTo>
                  <a:lnTo>
                    <a:pt x="17548" y="17941"/>
                  </a:lnTo>
                  <a:lnTo>
                    <a:pt x="18047" y="17525"/>
                  </a:lnTo>
                  <a:close/>
                </a:path>
                <a:path w="72390" h="72389">
                  <a:moveTo>
                    <a:pt x="64631" y="14477"/>
                  </a:moveTo>
                  <a:lnTo>
                    <a:pt x="50661" y="14477"/>
                  </a:lnTo>
                  <a:lnTo>
                    <a:pt x="54817" y="17941"/>
                  </a:lnTo>
                  <a:lnTo>
                    <a:pt x="54471" y="17525"/>
                  </a:lnTo>
                  <a:lnTo>
                    <a:pt x="66989" y="17525"/>
                  </a:lnTo>
                  <a:lnTo>
                    <a:pt x="66663" y="16763"/>
                  </a:lnTo>
                  <a:lnTo>
                    <a:pt x="65901" y="16763"/>
                  </a:lnTo>
                  <a:lnTo>
                    <a:pt x="65901" y="16001"/>
                  </a:lnTo>
                  <a:lnTo>
                    <a:pt x="64631" y="14477"/>
                  </a:lnTo>
                  <a:close/>
                </a:path>
                <a:path w="72390" h="72389">
                  <a:moveTo>
                    <a:pt x="22276" y="14477"/>
                  </a:moveTo>
                  <a:lnTo>
                    <a:pt x="21705" y="14477"/>
                  </a:lnTo>
                  <a:lnTo>
                    <a:pt x="20943" y="15239"/>
                  </a:lnTo>
                  <a:lnTo>
                    <a:pt x="22276" y="14477"/>
                  </a:lnTo>
                  <a:close/>
                </a:path>
                <a:path w="72390" h="72389">
                  <a:moveTo>
                    <a:pt x="60003" y="9563"/>
                  </a:moveTo>
                  <a:lnTo>
                    <a:pt x="38037" y="9563"/>
                  </a:lnTo>
                  <a:lnTo>
                    <a:pt x="43803" y="11429"/>
                  </a:lnTo>
                  <a:lnTo>
                    <a:pt x="46851" y="12191"/>
                  </a:lnTo>
                  <a:lnTo>
                    <a:pt x="46089" y="12191"/>
                  </a:lnTo>
                  <a:lnTo>
                    <a:pt x="51423" y="15239"/>
                  </a:lnTo>
                  <a:lnTo>
                    <a:pt x="50661" y="14477"/>
                  </a:lnTo>
                  <a:lnTo>
                    <a:pt x="64631" y="14477"/>
                  </a:lnTo>
                  <a:lnTo>
                    <a:pt x="62091" y="11429"/>
                  </a:lnTo>
                  <a:lnTo>
                    <a:pt x="61329" y="10667"/>
                  </a:lnTo>
                  <a:lnTo>
                    <a:pt x="60003" y="9563"/>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9" name="object 43">
              <a:extLst>
                <a:ext uri="{FF2B5EF4-FFF2-40B4-BE49-F238E27FC236}">
                  <a16:creationId xmlns:a16="http://schemas.microsoft.com/office/drawing/2014/main" id="{6FF8C6E3-C6CE-4810-8092-4A2E898FC53B}"/>
                </a:ext>
              </a:extLst>
            </p:cNvPr>
            <p:cNvSpPr/>
            <p:nvPr/>
          </p:nvSpPr>
          <p:spPr>
            <a:xfrm>
              <a:off x="2651420" y="3161500"/>
              <a:ext cx="91887" cy="91887"/>
            </a:xfrm>
            <a:custGeom>
              <a:avLst/>
              <a:gdLst/>
              <a:ahLst/>
              <a:cxnLst/>
              <a:rect l="l" t="t" r="r" b="b"/>
              <a:pathLst>
                <a:path w="72389" h="72389">
                  <a:moveTo>
                    <a:pt x="49899" y="70103"/>
                  </a:moveTo>
                  <a:lnTo>
                    <a:pt x="22467" y="70103"/>
                  </a:lnTo>
                  <a:lnTo>
                    <a:pt x="25515" y="70865"/>
                  </a:lnTo>
                  <a:lnTo>
                    <a:pt x="29325" y="72389"/>
                  </a:lnTo>
                  <a:lnTo>
                    <a:pt x="39993" y="72389"/>
                  </a:lnTo>
                  <a:lnTo>
                    <a:pt x="43803" y="71627"/>
                  </a:lnTo>
                  <a:lnTo>
                    <a:pt x="49899" y="70103"/>
                  </a:lnTo>
                  <a:close/>
                </a:path>
                <a:path w="72389" h="72389">
                  <a:moveTo>
                    <a:pt x="55995" y="66293"/>
                  </a:moveTo>
                  <a:lnTo>
                    <a:pt x="16371" y="66293"/>
                  </a:lnTo>
                  <a:lnTo>
                    <a:pt x="16371" y="67055"/>
                  </a:lnTo>
                  <a:lnTo>
                    <a:pt x="21705" y="69341"/>
                  </a:lnTo>
                  <a:lnTo>
                    <a:pt x="21705" y="70103"/>
                  </a:lnTo>
                  <a:lnTo>
                    <a:pt x="50661" y="70103"/>
                  </a:lnTo>
                  <a:lnTo>
                    <a:pt x="50661" y="69341"/>
                  </a:lnTo>
                  <a:lnTo>
                    <a:pt x="55995" y="67055"/>
                  </a:lnTo>
                  <a:lnTo>
                    <a:pt x="55995" y="66293"/>
                  </a:lnTo>
                  <a:close/>
                </a:path>
                <a:path w="72389" h="72389">
                  <a:moveTo>
                    <a:pt x="14085" y="51053"/>
                  </a:moveTo>
                  <a:lnTo>
                    <a:pt x="3417" y="51053"/>
                  </a:lnTo>
                  <a:lnTo>
                    <a:pt x="5703" y="56387"/>
                  </a:lnTo>
                  <a:lnTo>
                    <a:pt x="6465" y="57149"/>
                  </a:lnTo>
                  <a:lnTo>
                    <a:pt x="10275" y="61721"/>
                  </a:lnTo>
                  <a:lnTo>
                    <a:pt x="11037" y="62483"/>
                  </a:lnTo>
                  <a:lnTo>
                    <a:pt x="15609" y="66293"/>
                  </a:lnTo>
                  <a:lnTo>
                    <a:pt x="56757" y="66293"/>
                  </a:lnTo>
                  <a:lnTo>
                    <a:pt x="61329" y="62483"/>
                  </a:lnTo>
                  <a:lnTo>
                    <a:pt x="30849" y="62483"/>
                  </a:lnTo>
                  <a:lnTo>
                    <a:pt x="27801" y="61721"/>
                  </a:lnTo>
                  <a:lnTo>
                    <a:pt x="25515" y="60959"/>
                  </a:lnTo>
                  <a:lnTo>
                    <a:pt x="26277" y="60959"/>
                  </a:lnTo>
                  <a:lnTo>
                    <a:pt x="22276" y="58673"/>
                  </a:lnTo>
                  <a:lnTo>
                    <a:pt x="21705" y="58673"/>
                  </a:lnTo>
                  <a:lnTo>
                    <a:pt x="18047" y="55625"/>
                  </a:lnTo>
                  <a:lnTo>
                    <a:pt x="17895" y="55625"/>
                  </a:lnTo>
                  <a:lnTo>
                    <a:pt x="17133" y="54863"/>
                  </a:lnTo>
                  <a:lnTo>
                    <a:pt x="17260" y="54863"/>
                  </a:lnTo>
                  <a:lnTo>
                    <a:pt x="14085" y="51053"/>
                  </a:lnTo>
                  <a:close/>
                </a:path>
                <a:path w="72389" h="72389">
                  <a:moveTo>
                    <a:pt x="51423" y="57911"/>
                  </a:moveTo>
                  <a:lnTo>
                    <a:pt x="46089" y="60959"/>
                  </a:lnTo>
                  <a:lnTo>
                    <a:pt x="46851" y="60959"/>
                  </a:lnTo>
                  <a:lnTo>
                    <a:pt x="43803" y="61721"/>
                  </a:lnTo>
                  <a:lnTo>
                    <a:pt x="41517" y="62483"/>
                  </a:lnTo>
                  <a:lnTo>
                    <a:pt x="61329" y="62483"/>
                  </a:lnTo>
                  <a:lnTo>
                    <a:pt x="62091" y="61721"/>
                  </a:lnTo>
                  <a:lnTo>
                    <a:pt x="64631" y="58673"/>
                  </a:lnTo>
                  <a:lnTo>
                    <a:pt x="50661" y="58673"/>
                  </a:lnTo>
                  <a:lnTo>
                    <a:pt x="51423" y="57911"/>
                  </a:lnTo>
                  <a:close/>
                </a:path>
                <a:path w="72389" h="72389">
                  <a:moveTo>
                    <a:pt x="20943" y="57911"/>
                  </a:moveTo>
                  <a:lnTo>
                    <a:pt x="21705" y="58673"/>
                  </a:lnTo>
                  <a:lnTo>
                    <a:pt x="22276" y="58673"/>
                  </a:lnTo>
                  <a:lnTo>
                    <a:pt x="20943" y="57911"/>
                  </a:lnTo>
                  <a:close/>
                </a:path>
                <a:path w="72389" h="72389">
                  <a:moveTo>
                    <a:pt x="54817" y="55210"/>
                  </a:moveTo>
                  <a:lnTo>
                    <a:pt x="50661" y="58673"/>
                  </a:lnTo>
                  <a:lnTo>
                    <a:pt x="64631" y="58673"/>
                  </a:lnTo>
                  <a:lnTo>
                    <a:pt x="65901" y="57149"/>
                  </a:lnTo>
                  <a:lnTo>
                    <a:pt x="65901" y="56387"/>
                  </a:lnTo>
                  <a:lnTo>
                    <a:pt x="66663" y="56387"/>
                  </a:lnTo>
                  <a:lnTo>
                    <a:pt x="66989" y="55625"/>
                  </a:lnTo>
                  <a:lnTo>
                    <a:pt x="54471" y="55625"/>
                  </a:lnTo>
                  <a:lnTo>
                    <a:pt x="54817" y="55210"/>
                  </a:lnTo>
                  <a:close/>
                </a:path>
                <a:path w="72389" h="72389">
                  <a:moveTo>
                    <a:pt x="17133" y="54863"/>
                  </a:moveTo>
                  <a:lnTo>
                    <a:pt x="17895" y="55625"/>
                  </a:lnTo>
                  <a:lnTo>
                    <a:pt x="17548" y="55210"/>
                  </a:lnTo>
                  <a:lnTo>
                    <a:pt x="17133" y="54863"/>
                  </a:lnTo>
                  <a:close/>
                </a:path>
                <a:path w="72389" h="72389">
                  <a:moveTo>
                    <a:pt x="17548" y="55210"/>
                  </a:moveTo>
                  <a:lnTo>
                    <a:pt x="17895" y="55625"/>
                  </a:lnTo>
                  <a:lnTo>
                    <a:pt x="18047" y="55625"/>
                  </a:lnTo>
                  <a:lnTo>
                    <a:pt x="17548" y="55210"/>
                  </a:lnTo>
                  <a:close/>
                </a:path>
                <a:path w="72389" h="72389">
                  <a:moveTo>
                    <a:pt x="55233" y="54863"/>
                  </a:moveTo>
                  <a:lnTo>
                    <a:pt x="54817" y="55210"/>
                  </a:lnTo>
                  <a:lnTo>
                    <a:pt x="54471" y="55625"/>
                  </a:lnTo>
                  <a:lnTo>
                    <a:pt x="55233" y="54863"/>
                  </a:lnTo>
                  <a:close/>
                </a:path>
                <a:path w="72389" h="72389">
                  <a:moveTo>
                    <a:pt x="67316" y="54863"/>
                  </a:moveTo>
                  <a:lnTo>
                    <a:pt x="55233" y="54863"/>
                  </a:lnTo>
                  <a:lnTo>
                    <a:pt x="54471" y="55625"/>
                  </a:lnTo>
                  <a:lnTo>
                    <a:pt x="66989" y="55625"/>
                  </a:lnTo>
                  <a:lnTo>
                    <a:pt x="67316" y="54863"/>
                  </a:lnTo>
                  <a:close/>
                </a:path>
                <a:path w="72389" h="72389">
                  <a:moveTo>
                    <a:pt x="17260" y="54863"/>
                  </a:moveTo>
                  <a:lnTo>
                    <a:pt x="17133" y="54863"/>
                  </a:lnTo>
                  <a:lnTo>
                    <a:pt x="17548" y="55210"/>
                  </a:lnTo>
                  <a:lnTo>
                    <a:pt x="17260" y="54863"/>
                  </a:lnTo>
                  <a:close/>
                </a:path>
                <a:path w="72389" h="72389">
                  <a:moveTo>
                    <a:pt x="68949" y="51053"/>
                  </a:moveTo>
                  <a:lnTo>
                    <a:pt x="58281" y="51053"/>
                  </a:lnTo>
                  <a:lnTo>
                    <a:pt x="54817" y="55210"/>
                  </a:lnTo>
                  <a:lnTo>
                    <a:pt x="55233" y="54863"/>
                  </a:lnTo>
                  <a:lnTo>
                    <a:pt x="67316" y="54863"/>
                  </a:lnTo>
                  <a:lnTo>
                    <a:pt x="68949" y="51053"/>
                  </a:lnTo>
                  <a:close/>
                </a:path>
                <a:path w="72389" h="72389">
                  <a:moveTo>
                    <a:pt x="36183" y="0"/>
                  </a:moveTo>
                  <a:lnTo>
                    <a:pt x="28563" y="1523"/>
                  </a:lnTo>
                  <a:lnTo>
                    <a:pt x="25515" y="2285"/>
                  </a:lnTo>
                  <a:lnTo>
                    <a:pt x="21705" y="3047"/>
                  </a:lnTo>
                  <a:lnTo>
                    <a:pt x="16371" y="6095"/>
                  </a:lnTo>
                  <a:lnTo>
                    <a:pt x="15609" y="6857"/>
                  </a:lnTo>
                  <a:lnTo>
                    <a:pt x="7896" y="14052"/>
                  </a:lnTo>
                  <a:lnTo>
                    <a:pt x="2474" y="23460"/>
                  </a:lnTo>
                  <a:lnTo>
                    <a:pt x="0" y="33900"/>
                  </a:lnTo>
                  <a:lnTo>
                    <a:pt x="1131" y="44195"/>
                  </a:lnTo>
                  <a:lnTo>
                    <a:pt x="2655" y="50291"/>
                  </a:lnTo>
                  <a:lnTo>
                    <a:pt x="2655" y="51053"/>
                  </a:lnTo>
                  <a:lnTo>
                    <a:pt x="14085" y="51053"/>
                  </a:lnTo>
                  <a:lnTo>
                    <a:pt x="14847" y="51815"/>
                  </a:lnTo>
                  <a:lnTo>
                    <a:pt x="12234" y="47243"/>
                  </a:lnTo>
                  <a:lnTo>
                    <a:pt x="11799" y="47243"/>
                  </a:lnTo>
                  <a:lnTo>
                    <a:pt x="11037" y="44195"/>
                  </a:lnTo>
                  <a:lnTo>
                    <a:pt x="9119" y="38201"/>
                  </a:lnTo>
                  <a:lnTo>
                    <a:pt x="9690" y="31876"/>
                  </a:lnTo>
                  <a:lnTo>
                    <a:pt x="11799" y="25907"/>
                  </a:lnTo>
                  <a:lnTo>
                    <a:pt x="14339" y="22097"/>
                  </a:lnTo>
                  <a:lnTo>
                    <a:pt x="14085" y="22097"/>
                  </a:lnTo>
                  <a:lnTo>
                    <a:pt x="17260" y="18287"/>
                  </a:lnTo>
                  <a:lnTo>
                    <a:pt x="17133" y="18287"/>
                  </a:lnTo>
                  <a:lnTo>
                    <a:pt x="17895" y="17525"/>
                  </a:lnTo>
                  <a:lnTo>
                    <a:pt x="18047" y="17525"/>
                  </a:lnTo>
                  <a:lnTo>
                    <a:pt x="21705" y="14477"/>
                  </a:lnTo>
                  <a:lnTo>
                    <a:pt x="22276" y="14477"/>
                  </a:lnTo>
                  <a:lnTo>
                    <a:pt x="26277" y="12191"/>
                  </a:lnTo>
                  <a:lnTo>
                    <a:pt x="31941" y="9956"/>
                  </a:lnTo>
                  <a:lnTo>
                    <a:pt x="38037" y="9563"/>
                  </a:lnTo>
                  <a:lnTo>
                    <a:pt x="60003" y="9563"/>
                  </a:lnTo>
                  <a:lnTo>
                    <a:pt x="56757" y="6857"/>
                  </a:lnTo>
                  <a:lnTo>
                    <a:pt x="55995" y="6095"/>
                  </a:lnTo>
                  <a:lnTo>
                    <a:pt x="50661" y="3047"/>
                  </a:lnTo>
                  <a:lnTo>
                    <a:pt x="49899" y="3047"/>
                  </a:lnTo>
                  <a:lnTo>
                    <a:pt x="46851" y="2285"/>
                  </a:lnTo>
                  <a:lnTo>
                    <a:pt x="43041" y="761"/>
                  </a:lnTo>
                  <a:lnTo>
                    <a:pt x="39231" y="761"/>
                  </a:lnTo>
                  <a:lnTo>
                    <a:pt x="36183" y="0"/>
                  </a:lnTo>
                  <a:close/>
                </a:path>
                <a:path w="72389" h="72389">
                  <a:moveTo>
                    <a:pt x="60567" y="46481"/>
                  </a:moveTo>
                  <a:lnTo>
                    <a:pt x="57519" y="51815"/>
                  </a:lnTo>
                  <a:lnTo>
                    <a:pt x="58281" y="51053"/>
                  </a:lnTo>
                  <a:lnTo>
                    <a:pt x="69711" y="51053"/>
                  </a:lnTo>
                  <a:lnTo>
                    <a:pt x="69711" y="50291"/>
                  </a:lnTo>
                  <a:lnTo>
                    <a:pt x="70473" y="47243"/>
                  </a:lnTo>
                  <a:lnTo>
                    <a:pt x="60567" y="47243"/>
                  </a:lnTo>
                  <a:lnTo>
                    <a:pt x="60567" y="46481"/>
                  </a:lnTo>
                  <a:close/>
                </a:path>
                <a:path w="72389" h="72389">
                  <a:moveTo>
                    <a:pt x="11799" y="46481"/>
                  </a:moveTo>
                  <a:lnTo>
                    <a:pt x="11799" y="47243"/>
                  </a:lnTo>
                  <a:lnTo>
                    <a:pt x="12234" y="47243"/>
                  </a:lnTo>
                  <a:lnTo>
                    <a:pt x="11799" y="46481"/>
                  </a:lnTo>
                  <a:close/>
                </a:path>
                <a:path w="72389" h="72389">
                  <a:moveTo>
                    <a:pt x="70473" y="25907"/>
                  </a:moveTo>
                  <a:lnTo>
                    <a:pt x="60567" y="25907"/>
                  </a:lnTo>
                  <a:lnTo>
                    <a:pt x="61329" y="28955"/>
                  </a:lnTo>
                  <a:lnTo>
                    <a:pt x="62091" y="31241"/>
                  </a:lnTo>
                  <a:lnTo>
                    <a:pt x="62091" y="41909"/>
                  </a:lnTo>
                  <a:lnTo>
                    <a:pt x="61329" y="44957"/>
                  </a:lnTo>
                  <a:lnTo>
                    <a:pt x="60567" y="47243"/>
                  </a:lnTo>
                  <a:lnTo>
                    <a:pt x="70473" y="47243"/>
                  </a:lnTo>
                  <a:lnTo>
                    <a:pt x="71997" y="43433"/>
                  </a:lnTo>
                  <a:lnTo>
                    <a:pt x="71997" y="32765"/>
                  </a:lnTo>
                  <a:lnTo>
                    <a:pt x="71235" y="28955"/>
                  </a:lnTo>
                  <a:lnTo>
                    <a:pt x="70473" y="25907"/>
                  </a:lnTo>
                  <a:close/>
                </a:path>
                <a:path w="72389" h="72389">
                  <a:moveTo>
                    <a:pt x="57519" y="21335"/>
                  </a:moveTo>
                  <a:lnTo>
                    <a:pt x="60567" y="26669"/>
                  </a:lnTo>
                  <a:lnTo>
                    <a:pt x="60567" y="25907"/>
                  </a:lnTo>
                  <a:lnTo>
                    <a:pt x="70473" y="25907"/>
                  </a:lnTo>
                  <a:lnTo>
                    <a:pt x="69711" y="22859"/>
                  </a:lnTo>
                  <a:lnTo>
                    <a:pt x="69711" y="22097"/>
                  </a:lnTo>
                  <a:lnTo>
                    <a:pt x="58281" y="22097"/>
                  </a:lnTo>
                  <a:lnTo>
                    <a:pt x="57519" y="21335"/>
                  </a:lnTo>
                  <a:close/>
                </a:path>
                <a:path w="72389" h="72389">
                  <a:moveTo>
                    <a:pt x="14847" y="21335"/>
                  </a:moveTo>
                  <a:lnTo>
                    <a:pt x="14085" y="22097"/>
                  </a:lnTo>
                  <a:lnTo>
                    <a:pt x="14339" y="22097"/>
                  </a:lnTo>
                  <a:lnTo>
                    <a:pt x="14847" y="21335"/>
                  </a:lnTo>
                  <a:close/>
                </a:path>
                <a:path w="72389" h="72389">
                  <a:moveTo>
                    <a:pt x="66989" y="17525"/>
                  </a:moveTo>
                  <a:lnTo>
                    <a:pt x="54471" y="17525"/>
                  </a:lnTo>
                  <a:lnTo>
                    <a:pt x="55233" y="18287"/>
                  </a:lnTo>
                  <a:lnTo>
                    <a:pt x="58281" y="22097"/>
                  </a:lnTo>
                  <a:lnTo>
                    <a:pt x="68949" y="22097"/>
                  </a:lnTo>
                  <a:lnTo>
                    <a:pt x="66989" y="17525"/>
                  </a:lnTo>
                  <a:close/>
                </a:path>
                <a:path w="72389" h="72389">
                  <a:moveTo>
                    <a:pt x="17895" y="17525"/>
                  </a:moveTo>
                  <a:lnTo>
                    <a:pt x="17133" y="18287"/>
                  </a:lnTo>
                  <a:lnTo>
                    <a:pt x="17548" y="17941"/>
                  </a:lnTo>
                  <a:lnTo>
                    <a:pt x="17895" y="17525"/>
                  </a:lnTo>
                  <a:close/>
                </a:path>
                <a:path w="72389" h="72389">
                  <a:moveTo>
                    <a:pt x="17548" y="17941"/>
                  </a:moveTo>
                  <a:lnTo>
                    <a:pt x="17133" y="18287"/>
                  </a:lnTo>
                  <a:lnTo>
                    <a:pt x="17260" y="18287"/>
                  </a:lnTo>
                  <a:lnTo>
                    <a:pt x="17548" y="17941"/>
                  </a:lnTo>
                  <a:close/>
                </a:path>
                <a:path w="72389" h="72389">
                  <a:moveTo>
                    <a:pt x="54817" y="17941"/>
                  </a:moveTo>
                  <a:lnTo>
                    <a:pt x="55106" y="18287"/>
                  </a:lnTo>
                  <a:lnTo>
                    <a:pt x="54817" y="17941"/>
                  </a:lnTo>
                  <a:close/>
                </a:path>
                <a:path w="72389" h="72389">
                  <a:moveTo>
                    <a:pt x="54471" y="17525"/>
                  </a:moveTo>
                  <a:lnTo>
                    <a:pt x="54817" y="17941"/>
                  </a:lnTo>
                  <a:lnTo>
                    <a:pt x="55233" y="18287"/>
                  </a:lnTo>
                  <a:lnTo>
                    <a:pt x="54471" y="17525"/>
                  </a:lnTo>
                  <a:close/>
                </a:path>
                <a:path w="72389" h="72389">
                  <a:moveTo>
                    <a:pt x="18047" y="17525"/>
                  </a:moveTo>
                  <a:lnTo>
                    <a:pt x="17895" y="17525"/>
                  </a:lnTo>
                  <a:lnTo>
                    <a:pt x="17548" y="17941"/>
                  </a:lnTo>
                  <a:lnTo>
                    <a:pt x="18047" y="17525"/>
                  </a:lnTo>
                  <a:close/>
                </a:path>
                <a:path w="72389" h="72389">
                  <a:moveTo>
                    <a:pt x="64631" y="14477"/>
                  </a:moveTo>
                  <a:lnTo>
                    <a:pt x="50661" y="14477"/>
                  </a:lnTo>
                  <a:lnTo>
                    <a:pt x="54817" y="17941"/>
                  </a:lnTo>
                  <a:lnTo>
                    <a:pt x="54471" y="17525"/>
                  </a:lnTo>
                  <a:lnTo>
                    <a:pt x="66989" y="17525"/>
                  </a:lnTo>
                  <a:lnTo>
                    <a:pt x="66663" y="16763"/>
                  </a:lnTo>
                  <a:lnTo>
                    <a:pt x="65901" y="16763"/>
                  </a:lnTo>
                  <a:lnTo>
                    <a:pt x="65901" y="16001"/>
                  </a:lnTo>
                  <a:lnTo>
                    <a:pt x="64631" y="14477"/>
                  </a:lnTo>
                  <a:close/>
                </a:path>
                <a:path w="72389" h="72389">
                  <a:moveTo>
                    <a:pt x="22276" y="14477"/>
                  </a:moveTo>
                  <a:lnTo>
                    <a:pt x="21705" y="14477"/>
                  </a:lnTo>
                  <a:lnTo>
                    <a:pt x="20943" y="15239"/>
                  </a:lnTo>
                  <a:lnTo>
                    <a:pt x="22276" y="14477"/>
                  </a:lnTo>
                  <a:close/>
                </a:path>
                <a:path w="72389" h="72389">
                  <a:moveTo>
                    <a:pt x="60003" y="9563"/>
                  </a:moveTo>
                  <a:lnTo>
                    <a:pt x="38037" y="9563"/>
                  </a:lnTo>
                  <a:lnTo>
                    <a:pt x="43803" y="11429"/>
                  </a:lnTo>
                  <a:lnTo>
                    <a:pt x="46851" y="12191"/>
                  </a:lnTo>
                  <a:lnTo>
                    <a:pt x="46089" y="12191"/>
                  </a:lnTo>
                  <a:lnTo>
                    <a:pt x="51423" y="15239"/>
                  </a:lnTo>
                  <a:lnTo>
                    <a:pt x="50661" y="14477"/>
                  </a:lnTo>
                  <a:lnTo>
                    <a:pt x="64631" y="14477"/>
                  </a:lnTo>
                  <a:lnTo>
                    <a:pt x="62091" y="11429"/>
                  </a:lnTo>
                  <a:lnTo>
                    <a:pt x="61329" y="10667"/>
                  </a:lnTo>
                  <a:lnTo>
                    <a:pt x="60003" y="9563"/>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0" name="object 44">
              <a:extLst>
                <a:ext uri="{FF2B5EF4-FFF2-40B4-BE49-F238E27FC236}">
                  <a16:creationId xmlns:a16="http://schemas.microsoft.com/office/drawing/2014/main" id="{638877E6-89A3-4C9E-BD19-1FA2402336A8}"/>
                </a:ext>
              </a:extLst>
            </p:cNvPr>
            <p:cNvSpPr/>
            <p:nvPr/>
          </p:nvSpPr>
          <p:spPr>
            <a:xfrm>
              <a:off x="3012194" y="3141027"/>
              <a:ext cx="91887" cy="91887"/>
            </a:xfrm>
            <a:custGeom>
              <a:avLst/>
              <a:gdLst/>
              <a:ahLst/>
              <a:cxnLst/>
              <a:rect l="l" t="t" r="r" b="b"/>
              <a:pathLst>
                <a:path w="72389" h="72389">
                  <a:moveTo>
                    <a:pt x="49899" y="70103"/>
                  </a:moveTo>
                  <a:lnTo>
                    <a:pt x="22467" y="70103"/>
                  </a:lnTo>
                  <a:lnTo>
                    <a:pt x="25515" y="70865"/>
                  </a:lnTo>
                  <a:lnTo>
                    <a:pt x="29325" y="72389"/>
                  </a:lnTo>
                  <a:lnTo>
                    <a:pt x="39993" y="72389"/>
                  </a:lnTo>
                  <a:lnTo>
                    <a:pt x="43803" y="71627"/>
                  </a:lnTo>
                  <a:lnTo>
                    <a:pt x="49899" y="70103"/>
                  </a:lnTo>
                  <a:close/>
                </a:path>
                <a:path w="72389" h="72389">
                  <a:moveTo>
                    <a:pt x="55995" y="66293"/>
                  </a:moveTo>
                  <a:lnTo>
                    <a:pt x="16371" y="66293"/>
                  </a:lnTo>
                  <a:lnTo>
                    <a:pt x="16371" y="67055"/>
                  </a:lnTo>
                  <a:lnTo>
                    <a:pt x="21705" y="69341"/>
                  </a:lnTo>
                  <a:lnTo>
                    <a:pt x="21705" y="70103"/>
                  </a:lnTo>
                  <a:lnTo>
                    <a:pt x="50661" y="70103"/>
                  </a:lnTo>
                  <a:lnTo>
                    <a:pt x="50661" y="69341"/>
                  </a:lnTo>
                  <a:lnTo>
                    <a:pt x="55995" y="67055"/>
                  </a:lnTo>
                  <a:lnTo>
                    <a:pt x="55995" y="66293"/>
                  </a:lnTo>
                  <a:close/>
                </a:path>
                <a:path w="72389" h="72389">
                  <a:moveTo>
                    <a:pt x="14085" y="51053"/>
                  </a:moveTo>
                  <a:lnTo>
                    <a:pt x="3417" y="51053"/>
                  </a:lnTo>
                  <a:lnTo>
                    <a:pt x="5703" y="56387"/>
                  </a:lnTo>
                  <a:lnTo>
                    <a:pt x="6465" y="57149"/>
                  </a:lnTo>
                  <a:lnTo>
                    <a:pt x="10275" y="61721"/>
                  </a:lnTo>
                  <a:lnTo>
                    <a:pt x="11037" y="62483"/>
                  </a:lnTo>
                  <a:lnTo>
                    <a:pt x="15609" y="66293"/>
                  </a:lnTo>
                  <a:lnTo>
                    <a:pt x="56757" y="66293"/>
                  </a:lnTo>
                  <a:lnTo>
                    <a:pt x="61329" y="62483"/>
                  </a:lnTo>
                  <a:lnTo>
                    <a:pt x="30849" y="62483"/>
                  </a:lnTo>
                  <a:lnTo>
                    <a:pt x="27801" y="61721"/>
                  </a:lnTo>
                  <a:lnTo>
                    <a:pt x="25515" y="60959"/>
                  </a:lnTo>
                  <a:lnTo>
                    <a:pt x="26277" y="60959"/>
                  </a:lnTo>
                  <a:lnTo>
                    <a:pt x="22276" y="58673"/>
                  </a:lnTo>
                  <a:lnTo>
                    <a:pt x="21705" y="58673"/>
                  </a:lnTo>
                  <a:lnTo>
                    <a:pt x="18047" y="55625"/>
                  </a:lnTo>
                  <a:lnTo>
                    <a:pt x="17895" y="55625"/>
                  </a:lnTo>
                  <a:lnTo>
                    <a:pt x="17133" y="54863"/>
                  </a:lnTo>
                  <a:lnTo>
                    <a:pt x="17260" y="54863"/>
                  </a:lnTo>
                  <a:lnTo>
                    <a:pt x="14085" y="51053"/>
                  </a:lnTo>
                  <a:close/>
                </a:path>
                <a:path w="72389" h="72389">
                  <a:moveTo>
                    <a:pt x="51423" y="57911"/>
                  </a:moveTo>
                  <a:lnTo>
                    <a:pt x="46089" y="60959"/>
                  </a:lnTo>
                  <a:lnTo>
                    <a:pt x="46851" y="60959"/>
                  </a:lnTo>
                  <a:lnTo>
                    <a:pt x="43803" y="61721"/>
                  </a:lnTo>
                  <a:lnTo>
                    <a:pt x="41517" y="62483"/>
                  </a:lnTo>
                  <a:lnTo>
                    <a:pt x="61329" y="62483"/>
                  </a:lnTo>
                  <a:lnTo>
                    <a:pt x="62091" y="61721"/>
                  </a:lnTo>
                  <a:lnTo>
                    <a:pt x="64631" y="58673"/>
                  </a:lnTo>
                  <a:lnTo>
                    <a:pt x="50661" y="58673"/>
                  </a:lnTo>
                  <a:lnTo>
                    <a:pt x="51423" y="57911"/>
                  </a:lnTo>
                  <a:close/>
                </a:path>
                <a:path w="72389" h="72389">
                  <a:moveTo>
                    <a:pt x="20943" y="57911"/>
                  </a:moveTo>
                  <a:lnTo>
                    <a:pt x="21705" y="58673"/>
                  </a:lnTo>
                  <a:lnTo>
                    <a:pt x="22276" y="58673"/>
                  </a:lnTo>
                  <a:lnTo>
                    <a:pt x="20943" y="57911"/>
                  </a:lnTo>
                  <a:close/>
                </a:path>
                <a:path w="72389" h="72389">
                  <a:moveTo>
                    <a:pt x="54817" y="55210"/>
                  </a:moveTo>
                  <a:lnTo>
                    <a:pt x="50661" y="58673"/>
                  </a:lnTo>
                  <a:lnTo>
                    <a:pt x="64631" y="58673"/>
                  </a:lnTo>
                  <a:lnTo>
                    <a:pt x="65901" y="57149"/>
                  </a:lnTo>
                  <a:lnTo>
                    <a:pt x="65901" y="56387"/>
                  </a:lnTo>
                  <a:lnTo>
                    <a:pt x="66663" y="56387"/>
                  </a:lnTo>
                  <a:lnTo>
                    <a:pt x="66989" y="55625"/>
                  </a:lnTo>
                  <a:lnTo>
                    <a:pt x="54471" y="55625"/>
                  </a:lnTo>
                  <a:lnTo>
                    <a:pt x="54817" y="55210"/>
                  </a:lnTo>
                  <a:close/>
                </a:path>
                <a:path w="72389" h="72389">
                  <a:moveTo>
                    <a:pt x="17133" y="54863"/>
                  </a:moveTo>
                  <a:lnTo>
                    <a:pt x="17895" y="55625"/>
                  </a:lnTo>
                  <a:lnTo>
                    <a:pt x="17548" y="55210"/>
                  </a:lnTo>
                  <a:lnTo>
                    <a:pt x="17133" y="54863"/>
                  </a:lnTo>
                  <a:close/>
                </a:path>
                <a:path w="72389" h="72389">
                  <a:moveTo>
                    <a:pt x="17548" y="55210"/>
                  </a:moveTo>
                  <a:lnTo>
                    <a:pt x="17895" y="55625"/>
                  </a:lnTo>
                  <a:lnTo>
                    <a:pt x="18047" y="55625"/>
                  </a:lnTo>
                  <a:lnTo>
                    <a:pt x="17548" y="55210"/>
                  </a:lnTo>
                  <a:close/>
                </a:path>
                <a:path w="72389" h="72389">
                  <a:moveTo>
                    <a:pt x="55233" y="54863"/>
                  </a:moveTo>
                  <a:lnTo>
                    <a:pt x="54817" y="55210"/>
                  </a:lnTo>
                  <a:lnTo>
                    <a:pt x="54471" y="55625"/>
                  </a:lnTo>
                  <a:lnTo>
                    <a:pt x="55233" y="54863"/>
                  </a:lnTo>
                  <a:close/>
                </a:path>
                <a:path w="72389" h="72389">
                  <a:moveTo>
                    <a:pt x="67316" y="54863"/>
                  </a:moveTo>
                  <a:lnTo>
                    <a:pt x="55233" y="54863"/>
                  </a:lnTo>
                  <a:lnTo>
                    <a:pt x="54471" y="55625"/>
                  </a:lnTo>
                  <a:lnTo>
                    <a:pt x="66989" y="55625"/>
                  </a:lnTo>
                  <a:lnTo>
                    <a:pt x="67316" y="54863"/>
                  </a:lnTo>
                  <a:close/>
                </a:path>
                <a:path w="72389" h="72389">
                  <a:moveTo>
                    <a:pt x="17260" y="54863"/>
                  </a:moveTo>
                  <a:lnTo>
                    <a:pt x="17133" y="54863"/>
                  </a:lnTo>
                  <a:lnTo>
                    <a:pt x="17548" y="55210"/>
                  </a:lnTo>
                  <a:lnTo>
                    <a:pt x="17260" y="54863"/>
                  </a:lnTo>
                  <a:close/>
                </a:path>
                <a:path w="72389" h="72389">
                  <a:moveTo>
                    <a:pt x="68949" y="51053"/>
                  </a:moveTo>
                  <a:lnTo>
                    <a:pt x="58281" y="51053"/>
                  </a:lnTo>
                  <a:lnTo>
                    <a:pt x="54817" y="55210"/>
                  </a:lnTo>
                  <a:lnTo>
                    <a:pt x="55233" y="54863"/>
                  </a:lnTo>
                  <a:lnTo>
                    <a:pt x="67316" y="54863"/>
                  </a:lnTo>
                  <a:lnTo>
                    <a:pt x="68949" y="51053"/>
                  </a:lnTo>
                  <a:close/>
                </a:path>
                <a:path w="72389" h="72389">
                  <a:moveTo>
                    <a:pt x="36183" y="0"/>
                  </a:moveTo>
                  <a:lnTo>
                    <a:pt x="28563" y="1523"/>
                  </a:lnTo>
                  <a:lnTo>
                    <a:pt x="25515" y="2285"/>
                  </a:lnTo>
                  <a:lnTo>
                    <a:pt x="21705" y="3047"/>
                  </a:lnTo>
                  <a:lnTo>
                    <a:pt x="16371" y="6095"/>
                  </a:lnTo>
                  <a:lnTo>
                    <a:pt x="15609" y="6857"/>
                  </a:lnTo>
                  <a:lnTo>
                    <a:pt x="7896" y="14052"/>
                  </a:lnTo>
                  <a:lnTo>
                    <a:pt x="2474" y="23460"/>
                  </a:lnTo>
                  <a:lnTo>
                    <a:pt x="0" y="33900"/>
                  </a:lnTo>
                  <a:lnTo>
                    <a:pt x="1131" y="44195"/>
                  </a:lnTo>
                  <a:lnTo>
                    <a:pt x="2655" y="50291"/>
                  </a:lnTo>
                  <a:lnTo>
                    <a:pt x="2655" y="51053"/>
                  </a:lnTo>
                  <a:lnTo>
                    <a:pt x="14085" y="51053"/>
                  </a:lnTo>
                  <a:lnTo>
                    <a:pt x="14847" y="51815"/>
                  </a:lnTo>
                  <a:lnTo>
                    <a:pt x="12234" y="47243"/>
                  </a:lnTo>
                  <a:lnTo>
                    <a:pt x="11799" y="47243"/>
                  </a:lnTo>
                  <a:lnTo>
                    <a:pt x="11037" y="44195"/>
                  </a:lnTo>
                  <a:lnTo>
                    <a:pt x="9119" y="38201"/>
                  </a:lnTo>
                  <a:lnTo>
                    <a:pt x="9690" y="31876"/>
                  </a:lnTo>
                  <a:lnTo>
                    <a:pt x="11799" y="25907"/>
                  </a:lnTo>
                  <a:lnTo>
                    <a:pt x="14339" y="22097"/>
                  </a:lnTo>
                  <a:lnTo>
                    <a:pt x="14085" y="22097"/>
                  </a:lnTo>
                  <a:lnTo>
                    <a:pt x="17260" y="18287"/>
                  </a:lnTo>
                  <a:lnTo>
                    <a:pt x="17133" y="18287"/>
                  </a:lnTo>
                  <a:lnTo>
                    <a:pt x="17895" y="17525"/>
                  </a:lnTo>
                  <a:lnTo>
                    <a:pt x="18047" y="17525"/>
                  </a:lnTo>
                  <a:lnTo>
                    <a:pt x="21705" y="14477"/>
                  </a:lnTo>
                  <a:lnTo>
                    <a:pt x="22276" y="14477"/>
                  </a:lnTo>
                  <a:lnTo>
                    <a:pt x="26277" y="12191"/>
                  </a:lnTo>
                  <a:lnTo>
                    <a:pt x="31941" y="9956"/>
                  </a:lnTo>
                  <a:lnTo>
                    <a:pt x="38037" y="9563"/>
                  </a:lnTo>
                  <a:lnTo>
                    <a:pt x="60003" y="9563"/>
                  </a:lnTo>
                  <a:lnTo>
                    <a:pt x="56757" y="6857"/>
                  </a:lnTo>
                  <a:lnTo>
                    <a:pt x="55995" y="6095"/>
                  </a:lnTo>
                  <a:lnTo>
                    <a:pt x="50661" y="3047"/>
                  </a:lnTo>
                  <a:lnTo>
                    <a:pt x="49899" y="3047"/>
                  </a:lnTo>
                  <a:lnTo>
                    <a:pt x="46851" y="2285"/>
                  </a:lnTo>
                  <a:lnTo>
                    <a:pt x="43041" y="761"/>
                  </a:lnTo>
                  <a:lnTo>
                    <a:pt x="39231" y="761"/>
                  </a:lnTo>
                  <a:lnTo>
                    <a:pt x="36183" y="0"/>
                  </a:lnTo>
                  <a:close/>
                </a:path>
                <a:path w="72389" h="72389">
                  <a:moveTo>
                    <a:pt x="60567" y="46481"/>
                  </a:moveTo>
                  <a:lnTo>
                    <a:pt x="57519" y="51815"/>
                  </a:lnTo>
                  <a:lnTo>
                    <a:pt x="58281" y="51053"/>
                  </a:lnTo>
                  <a:lnTo>
                    <a:pt x="69711" y="51053"/>
                  </a:lnTo>
                  <a:lnTo>
                    <a:pt x="69711" y="50291"/>
                  </a:lnTo>
                  <a:lnTo>
                    <a:pt x="70473" y="47243"/>
                  </a:lnTo>
                  <a:lnTo>
                    <a:pt x="60567" y="47243"/>
                  </a:lnTo>
                  <a:lnTo>
                    <a:pt x="60567" y="46481"/>
                  </a:lnTo>
                  <a:close/>
                </a:path>
                <a:path w="72389" h="72389">
                  <a:moveTo>
                    <a:pt x="11799" y="46481"/>
                  </a:moveTo>
                  <a:lnTo>
                    <a:pt x="11799" y="47243"/>
                  </a:lnTo>
                  <a:lnTo>
                    <a:pt x="12234" y="47243"/>
                  </a:lnTo>
                  <a:lnTo>
                    <a:pt x="11799" y="46481"/>
                  </a:lnTo>
                  <a:close/>
                </a:path>
                <a:path w="72389" h="72389">
                  <a:moveTo>
                    <a:pt x="70473" y="25907"/>
                  </a:moveTo>
                  <a:lnTo>
                    <a:pt x="60567" y="25907"/>
                  </a:lnTo>
                  <a:lnTo>
                    <a:pt x="61329" y="28955"/>
                  </a:lnTo>
                  <a:lnTo>
                    <a:pt x="62091" y="31241"/>
                  </a:lnTo>
                  <a:lnTo>
                    <a:pt x="62091" y="41909"/>
                  </a:lnTo>
                  <a:lnTo>
                    <a:pt x="61329" y="44957"/>
                  </a:lnTo>
                  <a:lnTo>
                    <a:pt x="60567" y="47243"/>
                  </a:lnTo>
                  <a:lnTo>
                    <a:pt x="70473" y="47243"/>
                  </a:lnTo>
                  <a:lnTo>
                    <a:pt x="71997" y="43433"/>
                  </a:lnTo>
                  <a:lnTo>
                    <a:pt x="71997" y="32765"/>
                  </a:lnTo>
                  <a:lnTo>
                    <a:pt x="71235" y="28955"/>
                  </a:lnTo>
                  <a:lnTo>
                    <a:pt x="70473" y="25907"/>
                  </a:lnTo>
                  <a:close/>
                </a:path>
                <a:path w="72389" h="72389">
                  <a:moveTo>
                    <a:pt x="57519" y="21335"/>
                  </a:moveTo>
                  <a:lnTo>
                    <a:pt x="60567" y="26669"/>
                  </a:lnTo>
                  <a:lnTo>
                    <a:pt x="60567" y="25907"/>
                  </a:lnTo>
                  <a:lnTo>
                    <a:pt x="70473" y="25907"/>
                  </a:lnTo>
                  <a:lnTo>
                    <a:pt x="69711" y="22859"/>
                  </a:lnTo>
                  <a:lnTo>
                    <a:pt x="69711" y="22097"/>
                  </a:lnTo>
                  <a:lnTo>
                    <a:pt x="58281" y="22097"/>
                  </a:lnTo>
                  <a:lnTo>
                    <a:pt x="57519" y="21335"/>
                  </a:lnTo>
                  <a:close/>
                </a:path>
                <a:path w="72389" h="72389">
                  <a:moveTo>
                    <a:pt x="14847" y="21335"/>
                  </a:moveTo>
                  <a:lnTo>
                    <a:pt x="14085" y="22097"/>
                  </a:lnTo>
                  <a:lnTo>
                    <a:pt x="14339" y="22097"/>
                  </a:lnTo>
                  <a:lnTo>
                    <a:pt x="14847" y="21335"/>
                  </a:lnTo>
                  <a:close/>
                </a:path>
                <a:path w="72389" h="72389">
                  <a:moveTo>
                    <a:pt x="66989" y="17525"/>
                  </a:moveTo>
                  <a:lnTo>
                    <a:pt x="54471" y="17525"/>
                  </a:lnTo>
                  <a:lnTo>
                    <a:pt x="55233" y="18287"/>
                  </a:lnTo>
                  <a:lnTo>
                    <a:pt x="58281" y="22097"/>
                  </a:lnTo>
                  <a:lnTo>
                    <a:pt x="68949" y="22097"/>
                  </a:lnTo>
                  <a:lnTo>
                    <a:pt x="66989" y="17525"/>
                  </a:lnTo>
                  <a:close/>
                </a:path>
                <a:path w="72389" h="72389">
                  <a:moveTo>
                    <a:pt x="17895" y="17525"/>
                  </a:moveTo>
                  <a:lnTo>
                    <a:pt x="17133" y="18287"/>
                  </a:lnTo>
                  <a:lnTo>
                    <a:pt x="17548" y="17941"/>
                  </a:lnTo>
                  <a:lnTo>
                    <a:pt x="17895" y="17525"/>
                  </a:lnTo>
                  <a:close/>
                </a:path>
                <a:path w="72389" h="72389">
                  <a:moveTo>
                    <a:pt x="17548" y="17941"/>
                  </a:moveTo>
                  <a:lnTo>
                    <a:pt x="17133" y="18287"/>
                  </a:lnTo>
                  <a:lnTo>
                    <a:pt x="17260" y="18287"/>
                  </a:lnTo>
                  <a:lnTo>
                    <a:pt x="17548" y="17941"/>
                  </a:lnTo>
                  <a:close/>
                </a:path>
                <a:path w="72389" h="72389">
                  <a:moveTo>
                    <a:pt x="54817" y="17941"/>
                  </a:moveTo>
                  <a:lnTo>
                    <a:pt x="55106" y="18287"/>
                  </a:lnTo>
                  <a:lnTo>
                    <a:pt x="54817" y="17941"/>
                  </a:lnTo>
                  <a:close/>
                </a:path>
                <a:path w="72389" h="72389">
                  <a:moveTo>
                    <a:pt x="54471" y="17525"/>
                  </a:moveTo>
                  <a:lnTo>
                    <a:pt x="54817" y="17941"/>
                  </a:lnTo>
                  <a:lnTo>
                    <a:pt x="55233" y="18287"/>
                  </a:lnTo>
                  <a:lnTo>
                    <a:pt x="54471" y="17525"/>
                  </a:lnTo>
                  <a:close/>
                </a:path>
                <a:path w="72389" h="72389">
                  <a:moveTo>
                    <a:pt x="18047" y="17525"/>
                  </a:moveTo>
                  <a:lnTo>
                    <a:pt x="17895" y="17525"/>
                  </a:lnTo>
                  <a:lnTo>
                    <a:pt x="17548" y="17941"/>
                  </a:lnTo>
                  <a:lnTo>
                    <a:pt x="18047" y="17525"/>
                  </a:lnTo>
                  <a:close/>
                </a:path>
                <a:path w="72389" h="72389">
                  <a:moveTo>
                    <a:pt x="64631" y="14477"/>
                  </a:moveTo>
                  <a:lnTo>
                    <a:pt x="50661" y="14477"/>
                  </a:lnTo>
                  <a:lnTo>
                    <a:pt x="54817" y="17941"/>
                  </a:lnTo>
                  <a:lnTo>
                    <a:pt x="54471" y="17525"/>
                  </a:lnTo>
                  <a:lnTo>
                    <a:pt x="66989" y="17525"/>
                  </a:lnTo>
                  <a:lnTo>
                    <a:pt x="66663" y="16763"/>
                  </a:lnTo>
                  <a:lnTo>
                    <a:pt x="65901" y="16763"/>
                  </a:lnTo>
                  <a:lnTo>
                    <a:pt x="65901" y="16001"/>
                  </a:lnTo>
                  <a:lnTo>
                    <a:pt x="64631" y="14477"/>
                  </a:lnTo>
                  <a:close/>
                </a:path>
                <a:path w="72389" h="72389">
                  <a:moveTo>
                    <a:pt x="22276" y="14477"/>
                  </a:moveTo>
                  <a:lnTo>
                    <a:pt x="21705" y="14477"/>
                  </a:lnTo>
                  <a:lnTo>
                    <a:pt x="20943" y="15239"/>
                  </a:lnTo>
                  <a:lnTo>
                    <a:pt x="22276" y="14477"/>
                  </a:lnTo>
                  <a:close/>
                </a:path>
                <a:path w="72389" h="72389">
                  <a:moveTo>
                    <a:pt x="60003" y="9563"/>
                  </a:moveTo>
                  <a:lnTo>
                    <a:pt x="38037" y="9563"/>
                  </a:lnTo>
                  <a:lnTo>
                    <a:pt x="43803" y="11429"/>
                  </a:lnTo>
                  <a:lnTo>
                    <a:pt x="46851" y="12191"/>
                  </a:lnTo>
                  <a:lnTo>
                    <a:pt x="46089" y="12191"/>
                  </a:lnTo>
                  <a:lnTo>
                    <a:pt x="51423" y="15239"/>
                  </a:lnTo>
                  <a:lnTo>
                    <a:pt x="50661" y="14477"/>
                  </a:lnTo>
                  <a:lnTo>
                    <a:pt x="64631" y="14477"/>
                  </a:lnTo>
                  <a:lnTo>
                    <a:pt x="62091" y="11429"/>
                  </a:lnTo>
                  <a:lnTo>
                    <a:pt x="61329" y="10667"/>
                  </a:lnTo>
                  <a:lnTo>
                    <a:pt x="60003" y="9563"/>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1" name="object 45">
              <a:extLst>
                <a:ext uri="{FF2B5EF4-FFF2-40B4-BE49-F238E27FC236}">
                  <a16:creationId xmlns:a16="http://schemas.microsoft.com/office/drawing/2014/main" id="{BB0FECFC-7ED0-48C1-BB99-1F84A061718B}"/>
                </a:ext>
              </a:extLst>
            </p:cNvPr>
            <p:cNvSpPr/>
            <p:nvPr/>
          </p:nvSpPr>
          <p:spPr>
            <a:xfrm>
              <a:off x="3371510" y="3177621"/>
              <a:ext cx="91887" cy="91887"/>
            </a:xfrm>
            <a:custGeom>
              <a:avLst/>
              <a:gdLst/>
              <a:ahLst/>
              <a:cxnLst/>
              <a:rect l="l" t="t" r="r" b="b"/>
              <a:pathLst>
                <a:path w="72389" h="72389">
                  <a:moveTo>
                    <a:pt x="50291" y="70103"/>
                  </a:moveTo>
                  <a:lnTo>
                    <a:pt x="22859" y="70103"/>
                  </a:lnTo>
                  <a:lnTo>
                    <a:pt x="25907" y="70865"/>
                  </a:lnTo>
                  <a:lnTo>
                    <a:pt x="29717" y="72389"/>
                  </a:lnTo>
                  <a:lnTo>
                    <a:pt x="40385" y="72389"/>
                  </a:lnTo>
                  <a:lnTo>
                    <a:pt x="44195" y="71627"/>
                  </a:lnTo>
                  <a:lnTo>
                    <a:pt x="50291" y="70103"/>
                  </a:lnTo>
                  <a:close/>
                </a:path>
                <a:path w="72389" h="72389">
                  <a:moveTo>
                    <a:pt x="56387" y="66293"/>
                  </a:moveTo>
                  <a:lnTo>
                    <a:pt x="16763" y="66293"/>
                  </a:lnTo>
                  <a:lnTo>
                    <a:pt x="16763" y="67055"/>
                  </a:lnTo>
                  <a:lnTo>
                    <a:pt x="22097" y="69341"/>
                  </a:lnTo>
                  <a:lnTo>
                    <a:pt x="22097" y="70103"/>
                  </a:lnTo>
                  <a:lnTo>
                    <a:pt x="51053" y="70103"/>
                  </a:lnTo>
                  <a:lnTo>
                    <a:pt x="51053" y="69341"/>
                  </a:lnTo>
                  <a:lnTo>
                    <a:pt x="56387" y="67055"/>
                  </a:lnTo>
                  <a:lnTo>
                    <a:pt x="56387" y="66293"/>
                  </a:lnTo>
                  <a:close/>
                </a:path>
                <a:path w="72389" h="72389">
                  <a:moveTo>
                    <a:pt x="36575" y="0"/>
                  </a:moveTo>
                  <a:lnTo>
                    <a:pt x="28955" y="1523"/>
                  </a:lnTo>
                  <a:lnTo>
                    <a:pt x="25907" y="2285"/>
                  </a:lnTo>
                  <a:lnTo>
                    <a:pt x="22097" y="3047"/>
                  </a:lnTo>
                  <a:lnTo>
                    <a:pt x="16763" y="6095"/>
                  </a:lnTo>
                  <a:lnTo>
                    <a:pt x="16001" y="6857"/>
                  </a:lnTo>
                  <a:lnTo>
                    <a:pt x="11429" y="10667"/>
                  </a:lnTo>
                  <a:lnTo>
                    <a:pt x="10667" y="11429"/>
                  </a:lnTo>
                  <a:lnTo>
                    <a:pt x="6857" y="16001"/>
                  </a:lnTo>
                  <a:lnTo>
                    <a:pt x="6095" y="16763"/>
                  </a:lnTo>
                  <a:lnTo>
                    <a:pt x="2374" y="22859"/>
                  </a:lnTo>
                  <a:lnTo>
                    <a:pt x="774" y="29629"/>
                  </a:lnTo>
                  <a:lnTo>
                    <a:pt x="0" y="36575"/>
                  </a:lnTo>
                  <a:lnTo>
                    <a:pt x="1523" y="44195"/>
                  </a:lnTo>
                  <a:lnTo>
                    <a:pt x="3047" y="50291"/>
                  </a:lnTo>
                  <a:lnTo>
                    <a:pt x="3047" y="51053"/>
                  </a:lnTo>
                  <a:lnTo>
                    <a:pt x="6095" y="56387"/>
                  </a:lnTo>
                  <a:lnTo>
                    <a:pt x="6857" y="57149"/>
                  </a:lnTo>
                  <a:lnTo>
                    <a:pt x="10667" y="61721"/>
                  </a:lnTo>
                  <a:lnTo>
                    <a:pt x="11429" y="62483"/>
                  </a:lnTo>
                  <a:lnTo>
                    <a:pt x="16001" y="66293"/>
                  </a:lnTo>
                  <a:lnTo>
                    <a:pt x="57149" y="66293"/>
                  </a:lnTo>
                  <a:lnTo>
                    <a:pt x="61721" y="62483"/>
                  </a:lnTo>
                  <a:lnTo>
                    <a:pt x="31241" y="62483"/>
                  </a:lnTo>
                  <a:lnTo>
                    <a:pt x="28193" y="61721"/>
                  </a:lnTo>
                  <a:lnTo>
                    <a:pt x="25907" y="60959"/>
                  </a:lnTo>
                  <a:lnTo>
                    <a:pt x="26669" y="60959"/>
                  </a:lnTo>
                  <a:lnTo>
                    <a:pt x="22669" y="58673"/>
                  </a:lnTo>
                  <a:lnTo>
                    <a:pt x="22097" y="58673"/>
                  </a:lnTo>
                  <a:lnTo>
                    <a:pt x="18440" y="55625"/>
                  </a:lnTo>
                  <a:lnTo>
                    <a:pt x="18287" y="55625"/>
                  </a:lnTo>
                  <a:lnTo>
                    <a:pt x="17525" y="54863"/>
                  </a:lnTo>
                  <a:lnTo>
                    <a:pt x="17652" y="54863"/>
                  </a:lnTo>
                  <a:lnTo>
                    <a:pt x="14477" y="51053"/>
                  </a:lnTo>
                  <a:lnTo>
                    <a:pt x="14804" y="51053"/>
                  </a:lnTo>
                  <a:lnTo>
                    <a:pt x="12627" y="47243"/>
                  </a:lnTo>
                  <a:lnTo>
                    <a:pt x="12191" y="47243"/>
                  </a:lnTo>
                  <a:lnTo>
                    <a:pt x="11429" y="44195"/>
                  </a:lnTo>
                  <a:lnTo>
                    <a:pt x="9512" y="38201"/>
                  </a:lnTo>
                  <a:lnTo>
                    <a:pt x="10083" y="31876"/>
                  </a:lnTo>
                  <a:lnTo>
                    <a:pt x="12191" y="25907"/>
                  </a:lnTo>
                  <a:lnTo>
                    <a:pt x="14731" y="22097"/>
                  </a:lnTo>
                  <a:lnTo>
                    <a:pt x="14477" y="22097"/>
                  </a:lnTo>
                  <a:lnTo>
                    <a:pt x="17652" y="18287"/>
                  </a:lnTo>
                  <a:lnTo>
                    <a:pt x="17525" y="18287"/>
                  </a:lnTo>
                  <a:lnTo>
                    <a:pt x="18287" y="17525"/>
                  </a:lnTo>
                  <a:lnTo>
                    <a:pt x="18440" y="17525"/>
                  </a:lnTo>
                  <a:lnTo>
                    <a:pt x="22097" y="14477"/>
                  </a:lnTo>
                  <a:lnTo>
                    <a:pt x="22669" y="14477"/>
                  </a:lnTo>
                  <a:lnTo>
                    <a:pt x="26669" y="12191"/>
                  </a:lnTo>
                  <a:lnTo>
                    <a:pt x="32334" y="9956"/>
                  </a:lnTo>
                  <a:lnTo>
                    <a:pt x="38430" y="9563"/>
                  </a:lnTo>
                  <a:lnTo>
                    <a:pt x="60396" y="9563"/>
                  </a:lnTo>
                  <a:lnTo>
                    <a:pt x="57149" y="6857"/>
                  </a:lnTo>
                  <a:lnTo>
                    <a:pt x="56387" y="6095"/>
                  </a:lnTo>
                  <a:lnTo>
                    <a:pt x="51053" y="3047"/>
                  </a:lnTo>
                  <a:lnTo>
                    <a:pt x="50291" y="3047"/>
                  </a:lnTo>
                  <a:lnTo>
                    <a:pt x="47243" y="2285"/>
                  </a:lnTo>
                  <a:lnTo>
                    <a:pt x="43433" y="761"/>
                  </a:lnTo>
                  <a:lnTo>
                    <a:pt x="39623" y="761"/>
                  </a:lnTo>
                  <a:lnTo>
                    <a:pt x="36575" y="0"/>
                  </a:lnTo>
                  <a:close/>
                </a:path>
                <a:path w="72389" h="72389">
                  <a:moveTo>
                    <a:pt x="51815" y="57911"/>
                  </a:moveTo>
                  <a:lnTo>
                    <a:pt x="46481" y="60959"/>
                  </a:lnTo>
                  <a:lnTo>
                    <a:pt x="47243" y="60959"/>
                  </a:lnTo>
                  <a:lnTo>
                    <a:pt x="44195" y="61721"/>
                  </a:lnTo>
                  <a:lnTo>
                    <a:pt x="41909" y="62483"/>
                  </a:lnTo>
                  <a:lnTo>
                    <a:pt x="61721" y="62483"/>
                  </a:lnTo>
                  <a:lnTo>
                    <a:pt x="62483" y="61721"/>
                  </a:lnTo>
                  <a:lnTo>
                    <a:pt x="65023" y="58673"/>
                  </a:lnTo>
                  <a:lnTo>
                    <a:pt x="51053" y="58673"/>
                  </a:lnTo>
                  <a:lnTo>
                    <a:pt x="51815" y="57911"/>
                  </a:lnTo>
                  <a:close/>
                </a:path>
                <a:path w="72389" h="72389">
                  <a:moveTo>
                    <a:pt x="21335" y="57911"/>
                  </a:moveTo>
                  <a:lnTo>
                    <a:pt x="22097" y="58673"/>
                  </a:lnTo>
                  <a:lnTo>
                    <a:pt x="22669" y="58673"/>
                  </a:lnTo>
                  <a:lnTo>
                    <a:pt x="21335" y="57911"/>
                  </a:lnTo>
                  <a:close/>
                </a:path>
                <a:path w="72389" h="72389">
                  <a:moveTo>
                    <a:pt x="55210" y="55210"/>
                  </a:moveTo>
                  <a:lnTo>
                    <a:pt x="51053" y="58673"/>
                  </a:lnTo>
                  <a:lnTo>
                    <a:pt x="65023" y="58673"/>
                  </a:lnTo>
                  <a:lnTo>
                    <a:pt x="66293" y="57149"/>
                  </a:lnTo>
                  <a:lnTo>
                    <a:pt x="66293" y="56387"/>
                  </a:lnTo>
                  <a:lnTo>
                    <a:pt x="67055" y="56387"/>
                  </a:lnTo>
                  <a:lnTo>
                    <a:pt x="67382" y="55625"/>
                  </a:lnTo>
                  <a:lnTo>
                    <a:pt x="54863" y="55625"/>
                  </a:lnTo>
                  <a:lnTo>
                    <a:pt x="55210" y="55210"/>
                  </a:lnTo>
                  <a:close/>
                </a:path>
                <a:path w="72389" h="72389">
                  <a:moveTo>
                    <a:pt x="17525" y="54863"/>
                  </a:moveTo>
                  <a:lnTo>
                    <a:pt x="18287" y="55625"/>
                  </a:lnTo>
                  <a:lnTo>
                    <a:pt x="17941" y="55210"/>
                  </a:lnTo>
                  <a:lnTo>
                    <a:pt x="17525" y="54863"/>
                  </a:lnTo>
                  <a:close/>
                </a:path>
                <a:path w="72389" h="72389">
                  <a:moveTo>
                    <a:pt x="17941" y="55210"/>
                  </a:moveTo>
                  <a:lnTo>
                    <a:pt x="18287" y="55625"/>
                  </a:lnTo>
                  <a:lnTo>
                    <a:pt x="18440" y="55625"/>
                  </a:lnTo>
                  <a:lnTo>
                    <a:pt x="17941" y="55210"/>
                  </a:lnTo>
                  <a:close/>
                </a:path>
                <a:path w="72389" h="72389">
                  <a:moveTo>
                    <a:pt x="55625" y="54863"/>
                  </a:moveTo>
                  <a:lnTo>
                    <a:pt x="55210" y="55210"/>
                  </a:lnTo>
                  <a:lnTo>
                    <a:pt x="54863" y="55625"/>
                  </a:lnTo>
                  <a:lnTo>
                    <a:pt x="55625" y="54863"/>
                  </a:lnTo>
                  <a:close/>
                </a:path>
                <a:path w="72389" h="72389">
                  <a:moveTo>
                    <a:pt x="67709" y="54863"/>
                  </a:moveTo>
                  <a:lnTo>
                    <a:pt x="55625" y="54863"/>
                  </a:lnTo>
                  <a:lnTo>
                    <a:pt x="54863" y="55625"/>
                  </a:lnTo>
                  <a:lnTo>
                    <a:pt x="67382" y="55625"/>
                  </a:lnTo>
                  <a:lnTo>
                    <a:pt x="67709" y="54863"/>
                  </a:lnTo>
                  <a:close/>
                </a:path>
                <a:path w="72389" h="72389">
                  <a:moveTo>
                    <a:pt x="17652" y="54863"/>
                  </a:moveTo>
                  <a:lnTo>
                    <a:pt x="17525" y="54863"/>
                  </a:lnTo>
                  <a:lnTo>
                    <a:pt x="17941" y="55210"/>
                  </a:lnTo>
                  <a:lnTo>
                    <a:pt x="17652" y="54863"/>
                  </a:lnTo>
                  <a:close/>
                </a:path>
                <a:path w="72389" h="72389">
                  <a:moveTo>
                    <a:pt x="69341" y="51053"/>
                  </a:moveTo>
                  <a:lnTo>
                    <a:pt x="58673" y="51053"/>
                  </a:lnTo>
                  <a:lnTo>
                    <a:pt x="55210" y="55210"/>
                  </a:lnTo>
                  <a:lnTo>
                    <a:pt x="55625" y="54863"/>
                  </a:lnTo>
                  <a:lnTo>
                    <a:pt x="67709" y="54863"/>
                  </a:lnTo>
                  <a:lnTo>
                    <a:pt x="69341" y="51053"/>
                  </a:lnTo>
                  <a:close/>
                </a:path>
                <a:path w="72389" h="72389">
                  <a:moveTo>
                    <a:pt x="14804" y="51053"/>
                  </a:moveTo>
                  <a:lnTo>
                    <a:pt x="14477" y="51053"/>
                  </a:lnTo>
                  <a:lnTo>
                    <a:pt x="15239" y="51815"/>
                  </a:lnTo>
                  <a:lnTo>
                    <a:pt x="14804" y="51053"/>
                  </a:lnTo>
                  <a:close/>
                </a:path>
                <a:path w="72389" h="72389">
                  <a:moveTo>
                    <a:pt x="60959" y="46481"/>
                  </a:moveTo>
                  <a:lnTo>
                    <a:pt x="57911" y="51815"/>
                  </a:lnTo>
                  <a:lnTo>
                    <a:pt x="58673" y="51053"/>
                  </a:lnTo>
                  <a:lnTo>
                    <a:pt x="70103" y="51053"/>
                  </a:lnTo>
                  <a:lnTo>
                    <a:pt x="70103" y="50291"/>
                  </a:lnTo>
                  <a:lnTo>
                    <a:pt x="70865" y="47243"/>
                  </a:lnTo>
                  <a:lnTo>
                    <a:pt x="60959" y="47243"/>
                  </a:lnTo>
                  <a:lnTo>
                    <a:pt x="60959" y="46481"/>
                  </a:lnTo>
                  <a:close/>
                </a:path>
                <a:path w="72389" h="72389">
                  <a:moveTo>
                    <a:pt x="12191" y="46481"/>
                  </a:moveTo>
                  <a:lnTo>
                    <a:pt x="12191" y="47243"/>
                  </a:lnTo>
                  <a:lnTo>
                    <a:pt x="12627" y="47243"/>
                  </a:lnTo>
                  <a:lnTo>
                    <a:pt x="12191" y="46481"/>
                  </a:lnTo>
                  <a:close/>
                </a:path>
                <a:path w="72389" h="72389">
                  <a:moveTo>
                    <a:pt x="70865" y="25907"/>
                  </a:moveTo>
                  <a:lnTo>
                    <a:pt x="60959" y="25907"/>
                  </a:lnTo>
                  <a:lnTo>
                    <a:pt x="61721" y="28955"/>
                  </a:lnTo>
                  <a:lnTo>
                    <a:pt x="62483" y="31241"/>
                  </a:lnTo>
                  <a:lnTo>
                    <a:pt x="62483" y="41909"/>
                  </a:lnTo>
                  <a:lnTo>
                    <a:pt x="61721" y="44957"/>
                  </a:lnTo>
                  <a:lnTo>
                    <a:pt x="60959" y="47243"/>
                  </a:lnTo>
                  <a:lnTo>
                    <a:pt x="70865" y="47243"/>
                  </a:lnTo>
                  <a:lnTo>
                    <a:pt x="72389" y="43433"/>
                  </a:lnTo>
                  <a:lnTo>
                    <a:pt x="72389" y="32765"/>
                  </a:lnTo>
                  <a:lnTo>
                    <a:pt x="71627" y="28955"/>
                  </a:lnTo>
                  <a:lnTo>
                    <a:pt x="70865" y="25907"/>
                  </a:lnTo>
                  <a:close/>
                </a:path>
                <a:path w="72389" h="72389">
                  <a:moveTo>
                    <a:pt x="57911" y="21335"/>
                  </a:moveTo>
                  <a:lnTo>
                    <a:pt x="60959" y="26669"/>
                  </a:lnTo>
                  <a:lnTo>
                    <a:pt x="60959" y="25907"/>
                  </a:lnTo>
                  <a:lnTo>
                    <a:pt x="70865" y="25907"/>
                  </a:lnTo>
                  <a:lnTo>
                    <a:pt x="70103" y="22859"/>
                  </a:lnTo>
                  <a:lnTo>
                    <a:pt x="70103" y="22097"/>
                  </a:lnTo>
                  <a:lnTo>
                    <a:pt x="58673" y="22097"/>
                  </a:lnTo>
                  <a:lnTo>
                    <a:pt x="57911" y="21335"/>
                  </a:lnTo>
                  <a:close/>
                </a:path>
                <a:path w="72389" h="72389">
                  <a:moveTo>
                    <a:pt x="15239" y="21335"/>
                  </a:moveTo>
                  <a:lnTo>
                    <a:pt x="14477" y="22097"/>
                  </a:lnTo>
                  <a:lnTo>
                    <a:pt x="14731" y="22097"/>
                  </a:lnTo>
                  <a:lnTo>
                    <a:pt x="15239" y="21335"/>
                  </a:lnTo>
                  <a:close/>
                </a:path>
                <a:path w="72389" h="72389">
                  <a:moveTo>
                    <a:pt x="67382" y="17525"/>
                  </a:moveTo>
                  <a:lnTo>
                    <a:pt x="54863" y="17525"/>
                  </a:lnTo>
                  <a:lnTo>
                    <a:pt x="55625" y="18287"/>
                  </a:lnTo>
                  <a:lnTo>
                    <a:pt x="58673" y="22097"/>
                  </a:lnTo>
                  <a:lnTo>
                    <a:pt x="69341" y="22097"/>
                  </a:lnTo>
                  <a:lnTo>
                    <a:pt x="67382" y="17525"/>
                  </a:lnTo>
                  <a:close/>
                </a:path>
                <a:path w="72389" h="72389">
                  <a:moveTo>
                    <a:pt x="18287" y="17525"/>
                  </a:moveTo>
                  <a:lnTo>
                    <a:pt x="17525" y="18287"/>
                  </a:lnTo>
                  <a:lnTo>
                    <a:pt x="17941" y="17941"/>
                  </a:lnTo>
                  <a:lnTo>
                    <a:pt x="18287" y="17525"/>
                  </a:lnTo>
                  <a:close/>
                </a:path>
                <a:path w="72389" h="72389">
                  <a:moveTo>
                    <a:pt x="17941" y="17941"/>
                  </a:moveTo>
                  <a:lnTo>
                    <a:pt x="17525" y="18287"/>
                  </a:lnTo>
                  <a:lnTo>
                    <a:pt x="17652" y="18287"/>
                  </a:lnTo>
                  <a:lnTo>
                    <a:pt x="17941" y="17941"/>
                  </a:lnTo>
                  <a:close/>
                </a:path>
                <a:path w="72389" h="72389">
                  <a:moveTo>
                    <a:pt x="55210" y="17941"/>
                  </a:moveTo>
                  <a:lnTo>
                    <a:pt x="55498" y="18287"/>
                  </a:lnTo>
                  <a:lnTo>
                    <a:pt x="55210" y="17941"/>
                  </a:lnTo>
                  <a:close/>
                </a:path>
                <a:path w="72389" h="72389">
                  <a:moveTo>
                    <a:pt x="54863" y="17525"/>
                  </a:moveTo>
                  <a:lnTo>
                    <a:pt x="55210" y="17941"/>
                  </a:lnTo>
                  <a:lnTo>
                    <a:pt x="55625" y="18287"/>
                  </a:lnTo>
                  <a:lnTo>
                    <a:pt x="54863" y="17525"/>
                  </a:lnTo>
                  <a:close/>
                </a:path>
                <a:path w="72389" h="72389">
                  <a:moveTo>
                    <a:pt x="18440" y="17525"/>
                  </a:moveTo>
                  <a:lnTo>
                    <a:pt x="18287" y="17525"/>
                  </a:lnTo>
                  <a:lnTo>
                    <a:pt x="17941" y="17941"/>
                  </a:lnTo>
                  <a:lnTo>
                    <a:pt x="18440" y="17525"/>
                  </a:lnTo>
                  <a:close/>
                </a:path>
                <a:path w="72389" h="72389">
                  <a:moveTo>
                    <a:pt x="65023" y="14477"/>
                  </a:moveTo>
                  <a:lnTo>
                    <a:pt x="51053" y="14477"/>
                  </a:lnTo>
                  <a:lnTo>
                    <a:pt x="55210" y="17941"/>
                  </a:lnTo>
                  <a:lnTo>
                    <a:pt x="54863" y="17525"/>
                  </a:lnTo>
                  <a:lnTo>
                    <a:pt x="67382" y="17525"/>
                  </a:lnTo>
                  <a:lnTo>
                    <a:pt x="67055" y="16763"/>
                  </a:lnTo>
                  <a:lnTo>
                    <a:pt x="66293" y="16763"/>
                  </a:lnTo>
                  <a:lnTo>
                    <a:pt x="66293" y="16001"/>
                  </a:lnTo>
                  <a:lnTo>
                    <a:pt x="65023" y="14477"/>
                  </a:lnTo>
                  <a:close/>
                </a:path>
                <a:path w="72389" h="72389">
                  <a:moveTo>
                    <a:pt x="22669" y="14477"/>
                  </a:moveTo>
                  <a:lnTo>
                    <a:pt x="22097" y="14477"/>
                  </a:lnTo>
                  <a:lnTo>
                    <a:pt x="21335" y="15239"/>
                  </a:lnTo>
                  <a:lnTo>
                    <a:pt x="22669" y="14477"/>
                  </a:lnTo>
                  <a:close/>
                </a:path>
                <a:path w="72389" h="72389">
                  <a:moveTo>
                    <a:pt x="60396" y="9563"/>
                  </a:moveTo>
                  <a:lnTo>
                    <a:pt x="38430" y="9563"/>
                  </a:lnTo>
                  <a:lnTo>
                    <a:pt x="44195" y="11429"/>
                  </a:lnTo>
                  <a:lnTo>
                    <a:pt x="47243" y="12191"/>
                  </a:lnTo>
                  <a:lnTo>
                    <a:pt x="46481" y="12191"/>
                  </a:lnTo>
                  <a:lnTo>
                    <a:pt x="51815" y="15239"/>
                  </a:lnTo>
                  <a:lnTo>
                    <a:pt x="51053" y="14477"/>
                  </a:lnTo>
                  <a:lnTo>
                    <a:pt x="65023" y="14477"/>
                  </a:lnTo>
                  <a:lnTo>
                    <a:pt x="62483" y="11429"/>
                  </a:lnTo>
                  <a:lnTo>
                    <a:pt x="61721" y="10667"/>
                  </a:lnTo>
                  <a:lnTo>
                    <a:pt x="60396" y="9563"/>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2" name="object 46">
              <a:extLst>
                <a:ext uri="{FF2B5EF4-FFF2-40B4-BE49-F238E27FC236}">
                  <a16:creationId xmlns:a16="http://schemas.microsoft.com/office/drawing/2014/main" id="{C2084B2B-B53D-40AD-A973-B4A9352AEE60}"/>
                </a:ext>
              </a:extLst>
            </p:cNvPr>
            <p:cNvSpPr/>
            <p:nvPr/>
          </p:nvSpPr>
          <p:spPr>
            <a:xfrm>
              <a:off x="3731317" y="3218245"/>
              <a:ext cx="91887" cy="91887"/>
            </a:xfrm>
            <a:custGeom>
              <a:avLst/>
              <a:gdLst/>
              <a:ahLst/>
              <a:cxnLst/>
              <a:rect l="l" t="t" r="r" b="b"/>
              <a:pathLst>
                <a:path w="72389" h="72389">
                  <a:moveTo>
                    <a:pt x="50291" y="70103"/>
                  </a:moveTo>
                  <a:lnTo>
                    <a:pt x="22859" y="70103"/>
                  </a:lnTo>
                  <a:lnTo>
                    <a:pt x="25907" y="70865"/>
                  </a:lnTo>
                  <a:lnTo>
                    <a:pt x="29717" y="72389"/>
                  </a:lnTo>
                  <a:lnTo>
                    <a:pt x="40385" y="72389"/>
                  </a:lnTo>
                  <a:lnTo>
                    <a:pt x="44195" y="71627"/>
                  </a:lnTo>
                  <a:lnTo>
                    <a:pt x="50291" y="70103"/>
                  </a:lnTo>
                  <a:close/>
                </a:path>
                <a:path w="72389" h="72389">
                  <a:moveTo>
                    <a:pt x="56387" y="66293"/>
                  </a:moveTo>
                  <a:lnTo>
                    <a:pt x="16763" y="66293"/>
                  </a:lnTo>
                  <a:lnTo>
                    <a:pt x="16763" y="67055"/>
                  </a:lnTo>
                  <a:lnTo>
                    <a:pt x="22097" y="69341"/>
                  </a:lnTo>
                  <a:lnTo>
                    <a:pt x="22097" y="70103"/>
                  </a:lnTo>
                  <a:lnTo>
                    <a:pt x="51053" y="70103"/>
                  </a:lnTo>
                  <a:lnTo>
                    <a:pt x="51053" y="69341"/>
                  </a:lnTo>
                  <a:lnTo>
                    <a:pt x="56387" y="67055"/>
                  </a:lnTo>
                  <a:lnTo>
                    <a:pt x="56387" y="66293"/>
                  </a:lnTo>
                  <a:close/>
                </a:path>
                <a:path w="72389" h="72389">
                  <a:moveTo>
                    <a:pt x="36575" y="0"/>
                  </a:moveTo>
                  <a:lnTo>
                    <a:pt x="28955" y="1523"/>
                  </a:lnTo>
                  <a:lnTo>
                    <a:pt x="25907" y="2285"/>
                  </a:lnTo>
                  <a:lnTo>
                    <a:pt x="22097" y="3047"/>
                  </a:lnTo>
                  <a:lnTo>
                    <a:pt x="16763" y="6095"/>
                  </a:lnTo>
                  <a:lnTo>
                    <a:pt x="16001" y="6857"/>
                  </a:lnTo>
                  <a:lnTo>
                    <a:pt x="11429" y="10667"/>
                  </a:lnTo>
                  <a:lnTo>
                    <a:pt x="10667" y="11429"/>
                  </a:lnTo>
                  <a:lnTo>
                    <a:pt x="6857" y="16001"/>
                  </a:lnTo>
                  <a:lnTo>
                    <a:pt x="6095" y="16763"/>
                  </a:lnTo>
                  <a:lnTo>
                    <a:pt x="2374" y="22859"/>
                  </a:lnTo>
                  <a:lnTo>
                    <a:pt x="774" y="29629"/>
                  </a:lnTo>
                  <a:lnTo>
                    <a:pt x="0" y="36575"/>
                  </a:lnTo>
                  <a:lnTo>
                    <a:pt x="1523" y="44195"/>
                  </a:lnTo>
                  <a:lnTo>
                    <a:pt x="3047" y="50291"/>
                  </a:lnTo>
                  <a:lnTo>
                    <a:pt x="3047" y="51053"/>
                  </a:lnTo>
                  <a:lnTo>
                    <a:pt x="6095" y="56387"/>
                  </a:lnTo>
                  <a:lnTo>
                    <a:pt x="6857" y="57149"/>
                  </a:lnTo>
                  <a:lnTo>
                    <a:pt x="10667" y="61721"/>
                  </a:lnTo>
                  <a:lnTo>
                    <a:pt x="11429" y="62483"/>
                  </a:lnTo>
                  <a:lnTo>
                    <a:pt x="16001" y="66293"/>
                  </a:lnTo>
                  <a:lnTo>
                    <a:pt x="57149" y="66293"/>
                  </a:lnTo>
                  <a:lnTo>
                    <a:pt x="61721" y="62483"/>
                  </a:lnTo>
                  <a:lnTo>
                    <a:pt x="31241" y="62483"/>
                  </a:lnTo>
                  <a:lnTo>
                    <a:pt x="28193" y="61721"/>
                  </a:lnTo>
                  <a:lnTo>
                    <a:pt x="25907" y="60959"/>
                  </a:lnTo>
                  <a:lnTo>
                    <a:pt x="26669" y="60959"/>
                  </a:lnTo>
                  <a:lnTo>
                    <a:pt x="22669" y="58673"/>
                  </a:lnTo>
                  <a:lnTo>
                    <a:pt x="22097" y="58673"/>
                  </a:lnTo>
                  <a:lnTo>
                    <a:pt x="18440" y="55625"/>
                  </a:lnTo>
                  <a:lnTo>
                    <a:pt x="18287" y="55625"/>
                  </a:lnTo>
                  <a:lnTo>
                    <a:pt x="17525" y="54863"/>
                  </a:lnTo>
                  <a:lnTo>
                    <a:pt x="17652" y="54863"/>
                  </a:lnTo>
                  <a:lnTo>
                    <a:pt x="14477" y="51053"/>
                  </a:lnTo>
                  <a:lnTo>
                    <a:pt x="14804" y="51053"/>
                  </a:lnTo>
                  <a:lnTo>
                    <a:pt x="12627" y="47243"/>
                  </a:lnTo>
                  <a:lnTo>
                    <a:pt x="12191" y="47243"/>
                  </a:lnTo>
                  <a:lnTo>
                    <a:pt x="11429" y="44195"/>
                  </a:lnTo>
                  <a:lnTo>
                    <a:pt x="9512" y="38201"/>
                  </a:lnTo>
                  <a:lnTo>
                    <a:pt x="10083" y="31876"/>
                  </a:lnTo>
                  <a:lnTo>
                    <a:pt x="12191" y="25907"/>
                  </a:lnTo>
                  <a:lnTo>
                    <a:pt x="14731" y="22097"/>
                  </a:lnTo>
                  <a:lnTo>
                    <a:pt x="14477" y="22097"/>
                  </a:lnTo>
                  <a:lnTo>
                    <a:pt x="17652" y="18287"/>
                  </a:lnTo>
                  <a:lnTo>
                    <a:pt x="17525" y="18287"/>
                  </a:lnTo>
                  <a:lnTo>
                    <a:pt x="18287" y="17525"/>
                  </a:lnTo>
                  <a:lnTo>
                    <a:pt x="18440" y="17525"/>
                  </a:lnTo>
                  <a:lnTo>
                    <a:pt x="22097" y="14477"/>
                  </a:lnTo>
                  <a:lnTo>
                    <a:pt x="22669" y="14477"/>
                  </a:lnTo>
                  <a:lnTo>
                    <a:pt x="26669" y="12191"/>
                  </a:lnTo>
                  <a:lnTo>
                    <a:pt x="32334" y="9956"/>
                  </a:lnTo>
                  <a:lnTo>
                    <a:pt x="38430" y="9563"/>
                  </a:lnTo>
                  <a:lnTo>
                    <a:pt x="60396" y="9563"/>
                  </a:lnTo>
                  <a:lnTo>
                    <a:pt x="57149" y="6857"/>
                  </a:lnTo>
                  <a:lnTo>
                    <a:pt x="56387" y="6095"/>
                  </a:lnTo>
                  <a:lnTo>
                    <a:pt x="51053" y="3047"/>
                  </a:lnTo>
                  <a:lnTo>
                    <a:pt x="50291" y="3047"/>
                  </a:lnTo>
                  <a:lnTo>
                    <a:pt x="47243" y="2285"/>
                  </a:lnTo>
                  <a:lnTo>
                    <a:pt x="43433" y="761"/>
                  </a:lnTo>
                  <a:lnTo>
                    <a:pt x="39623" y="761"/>
                  </a:lnTo>
                  <a:lnTo>
                    <a:pt x="36575" y="0"/>
                  </a:lnTo>
                  <a:close/>
                </a:path>
                <a:path w="72389" h="72389">
                  <a:moveTo>
                    <a:pt x="51815" y="57911"/>
                  </a:moveTo>
                  <a:lnTo>
                    <a:pt x="46481" y="60959"/>
                  </a:lnTo>
                  <a:lnTo>
                    <a:pt x="47243" y="60959"/>
                  </a:lnTo>
                  <a:lnTo>
                    <a:pt x="44195" y="61721"/>
                  </a:lnTo>
                  <a:lnTo>
                    <a:pt x="41909" y="62483"/>
                  </a:lnTo>
                  <a:lnTo>
                    <a:pt x="61721" y="62483"/>
                  </a:lnTo>
                  <a:lnTo>
                    <a:pt x="62483" y="61721"/>
                  </a:lnTo>
                  <a:lnTo>
                    <a:pt x="65023" y="58673"/>
                  </a:lnTo>
                  <a:lnTo>
                    <a:pt x="51053" y="58673"/>
                  </a:lnTo>
                  <a:lnTo>
                    <a:pt x="51815" y="57911"/>
                  </a:lnTo>
                  <a:close/>
                </a:path>
                <a:path w="72389" h="72389">
                  <a:moveTo>
                    <a:pt x="21335" y="57911"/>
                  </a:moveTo>
                  <a:lnTo>
                    <a:pt x="22097" y="58673"/>
                  </a:lnTo>
                  <a:lnTo>
                    <a:pt x="22669" y="58673"/>
                  </a:lnTo>
                  <a:lnTo>
                    <a:pt x="21335" y="57911"/>
                  </a:lnTo>
                  <a:close/>
                </a:path>
                <a:path w="72389" h="72389">
                  <a:moveTo>
                    <a:pt x="55210" y="55210"/>
                  </a:moveTo>
                  <a:lnTo>
                    <a:pt x="51053" y="58673"/>
                  </a:lnTo>
                  <a:lnTo>
                    <a:pt x="65023" y="58673"/>
                  </a:lnTo>
                  <a:lnTo>
                    <a:pt x="66293" y="57149"/>
                  </a:lnTo>
                  <a:lnTo>
                    <a:pt x="66293" y="56387"/>
                  </a:lnTo>
                  <a:lnTo>
                    <a:pt x="67055" y="56387"/>
                  </a:lnTo>
                  <a:lnTo>
                    <a:pt x="67382" y="55625"/>
                  </a:lnTo>
                  <a:lnTo>
                    <a:pt x="54863" y="55625"/>
                  </a:lnTo>
                  <a:lnTo>
                    <a:pt x="55210" y="55210"/>
                  </a:lnTo>
                  <a:close/>
                </a:path>
                <a:path w="72389" h="72389">
                  <a:moveTo>
                    <a:pt x="17525" y="54863"/>
                  </a:moveTo>
                  <a:lnTo>
                    <a:pt x="18287" y="55625"/>
                  </a:lnTo>
                  <a:lnTo>
                    <a:pt x="17941" y="55210"/>
                  </a:lnTo>
                  <a:lnTo>
                    <a:pt x="17525" y="54863"/>
                  </a:lnTo>
                  <a:close/>
                </a:path>
                <a:path w="72389" h="72389">
                  <a:moveTo>
                    <a:pt x="17941" y="55210"/>
                  </a:moveTo>
                  <a:lnTo>
                    <a:pt x="18287" y="55625"/>
                  </a:lnTo>
                  <a:lnTo>
                    <a:pt x="18440" y="55625"/>
                  </a:lnTo>
                  <a:lnTo>
                    <a:pt x="17941" y="55210"/>
                  </a:lnTo>
                  <a:close/>
                </a:path>
                <a:path w="72389" h="72389">
                  <a:moveTo>
                    <a:pt x="55625" y="54863"/>
                  </a:moveTo>
                  <a:lnTo>
                    <a:pt x="55210" y="55210"/>
                  </a:lnTo>
                  <a:lnTo>
                    <a:pt x="54863" y="55625"/>
                  </a:lnTo>
                  <a:lnTo>
                    <a:pt x="55625" y="54863"/>
                  </a:lnTo>
                  <a:close/>
                </a:path>
                <a:path w="72389" h="72389">
                  <a:moveTo>
                    <a:pt x="67709" y="54863"/>
                  </a:moveTo>
                  <a:lnTo>
                    <a:pt x="55625" y="54863"/>
                  </a:lnTo>
                  <a:lnTo>
                    <a:pt x="54863" y="55625"/>
                  </a:lnTo>
                  <a:lnTo>
                    <a:pt x="67382" y="55625"/>
                  </a:lnTo>
                  <a:lnTo>
                    <a:pt x="67709" y="54863"/>
                  </a:lnTo>
                  <a:close/>
                </a:path>
                <a:path w="72389" h="72389">
                  <a:moveTo>
                    <a:pt x="17652" y="54863"/>
                  </a:moveTo>
                  <a:lnTo>
                    <a:pt x="17525" y="54863"/>
                  </a:lnTo>
                  <a:lnTo>
                    <a:pt x="17941" y="55210"/>
                  </a:lnTo>
                  <a:lnTo>
                    <a:pt x="17652" y="54863"/>
                  </a:lnTo>
                  <a:close/>
                </a:path>
                <a:path w="72389" h="72389">
                  <a:moveTo>
                    <a:pt x="69341" y="51053"/>
                  </a:moveTo>
                  <a:lnTo>
                    <a:pt x="58673" y="51053"/>
                  </a:lnTo>
                  <a:lnTo>
                    <a:pt x="55210" y="55210"/>
                  </a:lnTo>
                  <a:lnTo>
                    <a:pt x="55625" y="54863"/>
                  </a:lnTo>
                  <a:lnTo>
                    <a:pt x="67709" y="54863"/>
                  </a:lnTo>
                  <a:lnTo>
                    <a:pt x="69341" y="51053"/>
                  </a:lnTo>
                  <a:close/>
                </a:path>
                <a:path w="72389" h="72389">
                  <a:moveTo>
                    <a:pt x="14804" y="51053"/>
                  </a:moveTo>
                  <a:lnTo>
                    <a:pt x="14477" y="51053"/>
                  </a:lnTo>
                  <a:lnTo>
                    <a:pt x="15239" y="51815"/>
                  </a:lnTo>
                  <a:lnTo>
                    <a:pt x="14804" y="51053"/>
                  </a:lnTo>
                  <a:close/>
                </a:path>
                <a:path w="72389" h="72389">
                  <a:moveTo>
                    <a:pt x="60959" y="46481"/>
                  </a:moveTo>
                  <a:lnTo>
                    <a:pt x="57911" y="51815"/>
                  </a:lnTo>
                  <a:lnTo>
                    <a:pt x="58673" y="51053"/>
                  </a:lnTo>
                  <a:lnTo>
                    <a:pt x="70103" y="51053"/>
                  </a:lnTo>
                  <a:lnTo>
                    <a:pt x="70103" y="50291"/>
                  </a:lnTo>
                  <a:lnTo>
                    <a:pt x="70865" y="47243"/>
                  </a:lnTo>
                  <a:lnTo>
                    <a:pt x="60959" y="47243"/>
                  </a:lnTo>
                  <a:lnTo>
                    <a:pt x="60959" y="46481"/>
                  </a:lnTo>
                  <a:close/>
                </a:path>
                <a:path w="72389" h="72389">
                  <a:moveTo>
                    <a:pt x="12191" y="46481"/>
                  </a:moveTo>
                  <a:lnTo>
                    <a:pt x="12191" y="47243"/>
                  </a:lnTo>
                  <a:lnTo>
                    <a:pt x="12627" y="47243"/>
                  </a:lnTo>
                  <a:lnTo>
                    <a:pt x="12191" y="46481"/>
                  </a:lnTo>
                  <a:close/>
                </a:path>
                <a:path w="72389" h="72389">
                  <a:moveTo>
                    <a:pt x="70865" y="25907"/>
                  </a:moveTo>
                  <a:lnTo>
                    <a:pt x="60959" y="25907"/>
                  </a:lnTo>
                  <a:lnTo>
                    <a:pt x="61721" y="28955"/>
                  </a:lnTo>
                  <a:lnTo>
                    <a:pt x="62483" y="31241"/>
                  </a:lnTo>
                  <a:lnTo>
                    <a:pt x="62483" y="41909"/>
                  </a:lnTo>
                  <a:lnTo>
                    <a:pt x="61721" y="44957"/>
                  </a:lnTo>
                  <a:lnTo>
                    <a:pt x="60959" y="47243"/>
                  </a:lnTo>
                  <a:lnTo>
                    <a:pt x="70865" y="47243"/>
                  </a:lnTo>
                  <a:lnTo>
                    <a:pt x="72389" y="43433"/>
                  </a:lnTo>
                  <a:lnTo>
                    <a:pt x="72389" y="32765"/>
                  </a:lnTo>
                  <a:lnTo>
                    <a:pt x="71627" y="28955"/>
                  </a:lnTo>
                  <a:lnTo>
                    <a:pt x="70865" y="25907"/>
                  </a:lnTo>
                  <a:close/>
                </a:path>
                <a:path w="72389" h="72389">
                  <a:moveTo>
                    <a:pt x="57911" y="21335"/>
                  </a:moveTo>
                  <a:lnTo>
                    <a:pt x="60959" y="26669"/>
                  </a:lnTo>
                  <a:lnTo>
                    <a:pt x="60959" y="25907"/>
                  </a:lnTo>
                  <a:lnTo>
                    <a:pt x="70865" y="25907"/>
                  </a:lnTo>
                  <a:lnTo>
                    <a:pt x="70103" y="22859"/>
                  </a:lnTo>
                  <a:lnTo>
                    <a:pt x="70103" y="22097"/>
                  </a:lnTo>
                  <a:lnTo>
                    <a:pt x="58673" y="22097"/>
                  </a:lnTo>
                  <a:lnTo>
                    <a:pt x="57911" y="21335"/>
                  </a:lnTo>
                  <a:close/>
                </a:path>
                <a:path w="72389" h="72389">
                  <a:moveTo>
                    <a:pt x="15239" y="21335"/>
                  </a:moveTo>
                  <a:lnTo>
                    <a:pt x="14477" y="22097"/>
                  </a:lnTo>
                  <a:lnTo>
                    <a:pt x="14731" y="22097"/>
                  </a:lnTo>
                  <a:lnTo>
                    <a:pt x="15239" y="21335"/>
                  </a:lnTo>
                  <a:close/>
                </a:path>
                <a:path w="72389" h="72389">
                  <a:moveTo>
                    <a:pt x="67382" y="17525"/>
                  </a:moveTo>
                  <a:lnTo>
                    <a:pt x="54863" y="17525"/>
                  </a:lnTo>
                  <a:lnTo>
                    <a:pt x="55625" y="18287"/>
                  </a:lnTo>
                  <a:lnTo>
                    <a:pt x="58673" y="22097"/>
                  </a:lnTo>
                  <a:lnTo>
                    <a:pt x="69341" y="22097"/>
                  </a:lnTo>
                  <a:lnTo>
                    <a:pt x="67382" y="17525"/>
                  </a:lnTo>
                  <a:close/>
                </a:path>
                <a:path w="72389" h="72389">
                  <a:moveTo>
                    <a:pt x="18287" y="17525"/>
                  </a:moveTo>
                  <a:lnTo>
                    <a:pt x="17525" y="18287"/>
                  </a:lnTo>
                  <a:lnTo>
                    <a:pt x="17941" y="17941"/>
                  </a:lnTo>
                  <a:lnTo>
                    <a:pt x="18287" y="17525"/>
                  </a:lnTo>
                  <a:close/>
                </a:path>
                <a:path w="72389" h="72389">
                  <a:moveTo>
                    <a:pt x="17941" y="17941"/>
                  </a:moveTo>
                  <a:lnTo>
                    <a:pt x="17525" y="18287"/>
                  </a:lnTo>
                  <a:lnTo>
                    <a:pt x="17652" y="18287"/>
                  </a:lnTo>
                  <a:lnTo>
                    <a:pt x="17941" y="17941"/>
                  </a:lnTo>
                  <a:close/>
                </a:path>
                <a:path w="72389" h="72389">
                  <a:moveTo>
                    <a:pt x="55210" y="17941"/>
                  </a:moveTo>
                  <a:lnTo>
                    <a:pt x="55498" y="18287"/>
                  </a:lnTo>
                  <a:lnTo>
                    <a:pt x="55210" y="17941"/>
                  </a:lnTo>
                  <a:close/>
                </a:path>
                <a:path w="72389" h="72389">
                  <a:moveTo>
                    <a:pt x="54863" y="17525"/>
                  </a:moveTo>
                  <a:lnTo>
                    <a:pt x="55210" y="17941"/>
                  </a:lnTo>
                  <a:lnTo>
                    <a:pt x="55625" y="18287"/>
                  </a:lnTo>
                  <a:lnTo>
                    <a:pt x="54863" y="17525"/>
                  </a:lnTo>
                  <a:close/>
                </a:path>
                <a:path w="72389" h="72389">
                  <a:moveTo>
                    <a:pt x="18440" y="17525"/>
                  </a:moveTo>
                  <a:lnTo>
                    <a:pt x="18287" y="17525"/>
                  </a:lnTo>
                  <a:lnTo>
                    <a:pt x="17941" y="17941"/>
                  </a:lnTo>
                  <a:lnTo>
                    <a:pt x="18440" y="17525"/>
                  </a:lnTo>
                  <a:close/>
                </a:path>
                <a:path w="72389" h="72389">
                  <a:moveTo>
                    <a:pt x="65023" y="14477"/>
                  </a:moveTo>
                  <a:lnTo>
                    <a:pt x="51053" y="14477"/>
                  </a:lnTo>
                  <a:lnTo>
                    <a:pt x="55210" y="17941"/>
                  </a:lnTo>
                  <a:lnTo>
                    <a:pt x="54863" y="17525"/>
                  </a:lnTo>
                  <a:lnTo>
                    <a:pt x="67382" y="17525"/>
                  </a:lnTo>
                  <a:lnTo>
                    <a:pt x="67055" y="16763"/>
                  </a:lnTo>
                  <a:lnTo>
                    <a:pt x="66293" y="16763"/>
                  </a:lnTo>
                  <a:lnTo>
                    <a:pt x="66293" y="16001"/>
                  </a:lnTo>
                  <a:lnTo>
                    <a:pt x="65023" y="14477"/>
                  </a:lnTo>
                  <a:close/>
                </a:path>
                <a:path w="72389" h="72389">
                  <a:moveTo>
                    <a:pt x="22669" y="14477"/>
                  </a:moveTo>
                  <a:lnTo>
                    <a:pt x="22097" y="14477"/>
                  </a:lnTo>
                  <a:lnTo>
                    <a:pt x="21335" y="15239"/>
                  </a:lnTo>
                  <a:lnTo>
                    <a:pt x="22669" y="14477"/>
                  </a:lnTo>
                  <a:close/>
                </a:path>
                <a:path w="72389" h="72389">
                  <a:moveTo>
                    <a:pt x="60396" y="9563"/>
                  </a:moveTo>
                  <a:lnTo>
                    <a:pt x="38430" y="9563"/>
                  </a:lnTo>
                  <a:lnTo>
                    <a:pt x="44195" y="11429"/>
                  </a:lnTo>
                  <a:lnTo>
                    <a:pt x="47243" y="12191"/>
                  </a:lnTo>
                  <a:lnTo>
                    <a:pt x="46481" y="12191"/>
                  </a:lnTo>
                  <a:lnTo>
                    <a:pt x="51815" y="15239"/>
                  </a:lnTo>
                  <a:lnTo>
                    <a:pt x="51053" y="14477"/>
                  </a:lnTo>
                  <a:lnTo>
                    <a:pt x="65023" y="14477"/>
                  </a:lnTo>
                  <a:lnTo>
                    <a:pt x="62483" y="11429"/>
                  </a:lnTo>
                  <a:lnTo>
                    <a:pt x="61721" y="10667"/>
                  </a:lnTo>
                  <a:lnTo>
                    <a:pt x="60396" y="9563"/>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3" name="object 47">
              <a:extLst>
                <a:ext uri="{FF2B5EF4-FFF2-40B4-BE49-F238E27FC236}">
                  <a16:creationId xmlns:a16="http://schemas.microsoft.com/office/drawing/2014/main" id="{1036F079-738A-4A92-B926-3969598B06B5}"/>
                </a:ext>
              </a:extLst>
            </p:cNvPr>
            <p:cNvSpPr/>
            <p:nvPr/>
          </p:nvSpPr>
          <p:spPr>
            <a:xfrm>
              <a:off x="4091134" y="3220821"/>
              <a:ext cx="91887" cy="91887"/>
            </a:xfrm>
            <a:custGeom>
              <a:avLst/>
              <a:gdLst/>
              <a:ahLst/>
              <a:cxnLst/>
              <a:rect l="l" t="t" r="r" b="b"/>
              <a:pathLst>
                <a:path w="72389" h="72389">
                  <a:moveTo>
                    <a:pt x="50291" y="70103"/>
                  </a:moveTo>
                  <a:lnTo>
                    <a:pt x="22859" y="70103"/>
                  </a:lnTo>
                  <a:lnTo>
                    <a:pt x="25907" y="70865"/>
                  </a:lnTo>
                  <a:lnTo>
                    <a:pt x="29717" y="72389"/>
                  </a:lnTo>
                  <a:lnTo>
                    <a:pt x="40373" y="72389"/>
                  </a:lnTo>
                  <a:lnTo>
                    <a:pt x="44183" y="71627"/>
                  </a:lnTo>
                  <a:lnTo>
                    <a:pt x="50291" y="70103"/>
                  </a:lnTo>
                  <a:close/>
                </a:path>
                <a:path w="72389" h="72389">
                  <a:moveTo>
                    <a:pt x="56375" y="66293"/>
                  </a:moveTo>
                  <a:lnTo>
                    <a:pt x="16763" y="66293"/>
                  </a:lnTo>
                  <a:lnTo>
                    <a:pt x="16763" y="67055"/>
                  </a:lnTo>
                  <a:lnTo>
                    <a:pt x="22097" y="69341"/>
                  </a:lnTo>
                  <a:lnTo>
                    <a:pt x="22097" y="70103"/>
                  </a:lnTo>
                  <a:lnTo>
                    <a:pt x="51041" y="70103"/>
                  </a:lnTo>
                  <a:lnTo>
                    <a:pt x="51041" y="69341"/>
                  </a:lnTo>
                  <a:lnTo>
                    <a:pt x="56375" y="67055"/>
                  </a:lnTo>
                  <a:lnTo>
                    <a:pt x="56375" y="66293"/>
                  </a:lnTo>
                  <a:close/>
                </a:path>
                <a:path w="72389" h="72389">
                  <a:moveTo>
                    <a:pt x="36575" y="0"/>
                  </a:moveTo>
                  <a:lnTo>
                    <a:pt x="28955" y="1523"/>
                  </a:lnTo>
                  <a:lnTo>
                    <a:pt x="25907" y="2285"/>
                  </a:lnTo>
                  <a:lnTo>
                    <a:pt x="22097" y="3047"/>
                  </a:lnTo>
                  <a:lnTo>
                    <a:pt x="16763" y="6095"/>
                  </a:lnTo>
                  <a:lnTo>
                    <a:pt x="16001" y="6857"/>
                  </a:lnTo>
                  <a:lnTo>
                    <a:pt x="11429" y="10667"/>
                  </a:lnTo>
                  <a:lnTo>
                    <a:pt x="10667" y="11429"/>
                  </a:lnTo>
                  <a:lnTo>
                    <a:pt x="6857" y="16001"/>
                  </a:lnTo>
                  <a:lnTo>
                    <a:pt x="6095" y="16763"/>
                  </a:lnTo>
                  <a:lnTo>
                    <a:pt x="2374" y="22859"/>
                  </a:lnTo>
                  <a:lnTo>
                    <a:pt x="774" y="29629"/>
                  </a:lnTo>
                  <a:lnTo>
                    <a:pt x="0" y="36575"/>
                  </a:lnTo>
                  <a:lnTo>
                    <a:pt x="1511" y="44195"/>
                  </a:lnTo>
                  <a:lnTo>
                    <a:pt x="3047" y="50291"/>
                  </a:lnTo>
                  <a:lnTo>
                    <a:pt x="3047" y="51053"/>
                  </a:lnTo>
                  <a:lnTo>
                    <a:pt x="6095" y="56387"/>
                  </a:lnTo>
                  <a:lnTo>
                    <a:pt x="6857" y="57149"/>
                  </a:lnTo>
                  <a:lnTo>
                    <a:pt x="10667" y="61721"/>
                  </a:lnTo>
                  <a:lnTo>
                    <a:pt x="11429" y="62483"/>
                  </a:lnTo>
                  <a:lnTo>
                    <a:pt x="16001" y="66293"/>
                  </a:lnTo>
                  <a:lnTo>
                    <a:pt x="57149" y="66293"/>
                  </a:lnTo>
                  <a:lnTo>
                    <a:pt x="61709" y="62483"/>
                  </a:lnTo>
                  <a:lnTo>
                    <a:pt x="31241" y="62483"/>
                  </a:lnTo>
                  <a:lnTo>
                    <a:pt x="28193" y="61721"/>
                  </a:lnTo>
                  <a:lnTo>
                    <a:pt x="25907" y="60959"/>
                  </a:lnTo>
                  <a:lnTo>
                    <a:pt x="26657" y="60959"/>
                  </a:lnTo>
                  <a:lnTo>
                    <a:pt x="22656" y="58673"/>
                  </a:lnTo>
                  <a:lnTo>
                    <a:pt x="22097" y="58673"/>
                  </a:lnTo>
                  <a:lnTo>
                    <a:pt x="18440" y="55625"/>
                  </a:lnTo>
                  <a:lnTo>
                    <a:pt x="18287" y="55625"/>
                  </a:lnTo>
                  <a:lnTo>
                    <a:pt x="17525" y="54863"/>
                  </a:lnTo>
                  <a:lnTo>
                    <a:pt x="14465" y="51053"/>
                  </a:lnTo>
                  <a:lnTo>
                    <a:pt x="14804" y="51053"/>
                  </a:lnTo>
                  <a:lnTo>
                    <a:pt x="12627" y="47243"/>
                  </a:lnTo>
                  <a:lnTo>
                    <a:pt x="12191" y="47243"/>
                  </a:lnTo>
                  <a:lnTo>
                    <a:pt x="11429" y="44195"/>
                  </a:lnTo>
                  <a:lnTo>
                    <a:pt x="9512" y="38201"/>
                  </a:lnTo>
                  <a:lnTo>
                    <a:pt x="10083" y="31876"/>
                  </a:lnTo>
                  <a:lnTo>
                    <a:pt x="12191" y="25907"/>
                  </a:lnTo>
                  <a:lnTo>
                    <a:pt x="14731" y="22097"/>
                  </a:lnTo>
                  <a:lnTo>
                    <a:pt x="14465" y="22097"/>
                  </a:lnTo>
                  <a:lnTo>
                    <a:pt x="17650" y="18287"/>
                  </a:lnTo>
                  <a:lnTo>
                    <a:pt x="18287" y="17525"/>
                  </a:lnTo>
                  <a:lnTo>
                    <a:pt x="18440" y="17525"/>
                  </a:lnTo>
                  <a:lnTo>
                    <a:pt x="22097" y="14477"/>
                  </a:lnTo>
                  <a:lnTo>
                    <a:pt x="22656" y="14477"/>
                  </a:lnTo>
                  <a:lnTo>
                    <a:pt x="26657" y="12191"/>
                  </a:lnTo>
                  <a:lnTo>
                    <a:pt x="32334" y="9956"/>
                  </a:lnTo>
                  <a:lnTo>
                    <a:pt x="38417" y="9563"/>
                  </a:lnTo>
                  <a:lnTo>
                    <a:pt x="60387" y="9563"/>
                  </a:lnTo>
                  <a:lnTo>
                    <a:pt x="57149" y="6857"/>
                  </a:lnTo>
                  <a:lnTo>
                    <a:pt x="56375" y="6095"/>
                  </a:lnTo>
                  <a:lnTo>
                    <a:pt x="51041" y="3047"/>
                  </a:lnTo>
                  <a:lnTo>
                    <a:pt x="50291" y="3047"/>
                  </a:lnTo>
                  <a:lnTo>
                    <a:pt x="47256" y="2285"/>
                  </a:lnTo>
                  <a:lnTo>
                    <a:pt x="43433" y="761"/>
                  </a:lnTo>
                  <a:lnTo>
                    <a:pt x="39623" y="761"/>
                  </a:lnTo>
                  <a:lnTo>
                    <a:pt x="36575" y="0"/>
                  </a:lnTo>
                  <a:close/>
                </a:path>
                <a:path w="72389" h="72389">
                  <a:moveTo>
                    <a:pt x="51815" y="57911"/>
                  </a:moveTo>
                  <a:lnTo>
                    <a:pt x="46481" y="60959"/>
                  </a:lnTo>
                  <a:lnTo>
                    <a:pt x="47256" y="60959"/>
                  </a:lnTo>
                  <a:lnTo>
                    <a:pt x="44183" y="61721"/>
                  </a:lnTo>
                  <a:lnTo>
                    <a:pt x="41909" y="62483"/>
                  </a:lnTo>
                  <a:lnTo>
                    <a:pt x="61709" y="62483"/>
                  </a:lnTo>
                  <a:lnTo>
                    <a:pt x="62483" y="61721"/>
                  </a:lnTo>
                  <a:lnTo>
                    <a:pt x="65032" y="58673"/>
                  </a:lnTo>
                  <a:lnTo>
                    <a:pt x="51041" y="58673"/>
                  </a:lnTo>
                  <a:lnTo>
                    <a:pt x="51815" y="57911"/>
                  </a:lnTo>
                  <a:close/>
                </a:path>
                <a:path w="72389" h="72389">
                  <a:moveTo>
                    <a:pt x="21323" y="57911"/>
                  </a:moveTo>
                  <a:lnTo>
                    <a:pt x="22097" y="58673"/>
                  </a:lnTo>
                  <a:lnTo>
                    <a:pt x="22656" y="58673"/>
                  </a:lnTo>
                  <a:lnTo>
                    <a:pt x="21323" y="57911"/>
                  </a:lnTo>
                  <a:close/>
                </a:path>
                <a:path w="72389" h="72389">
                  <a:moveTo>
                    <a:pt x="55212" y="55207"/>
                  </a:moveTo>
                  <a:lnTo>
                    <a:pt x="51041" y="58673"/>
                  </a:lnTo>
                  <a:lnTo>
                    <a:pt x="65032" y="58673"/>
                  </a:lnTo>
                  <a:lnTo>
                    <a:pt x="66306" y="57149"/>
                  </a:lnTo>
                  <a:lnTo>
                    <a:pt x="66306" y="56387"/>
                  </a:lnTo>
                  <a:lnTo>
                    <a:pt x="67055" y="56387"/>
                  </a:lnTo>
                  <a:lnTo>
                    <a:pt x="67382" y="55625"/>
                  </a:lnTo>
                  <a:lnTo>
                    <a:pt x="54863" y="55625"/>
                  </a:lnTo>
                  <a:lnTo>
                    <a:pt x="55212" y="55207"/>
                  </a:lnTo>
                  <a:close/>
                </a:path>
                <a:path w="72389" h="72389">
                  <a:moveTo>
                    <a:pt x="17525" y="54863"/>
                  </a:moveTo>
                  <a:lnTo>
                    <a:pt x="18287" y="55625"/>
                  </a:lnTo>
                  <a:lnTo>
                    <a:pt x="17937" y="55207"/>
                  </a:lnTo>
                  <a:lnTo>
                    <a:pt x="17525" y="54863"/>
                  </a:lnTo>
                  <a:close/>
                </a:path>
                <a:path w="72389" h="72389">
                  <a:moveTo>
                    <a:pt x="17937" y="55207"/>
                  </a:moveTo>
                  <a:lnTo>
                    <a:pt x="18287" y="55625"/>
                  </a:lnTo>
                  <a:lnTo>
                    <a:pt x="18440" y="55625"/>
                  </a:lnTo>
                  <a:lnTo>
                    <a:pt x="17937" y="55207"/>
                  </a:lnTo>
                  <a:close/>
                </a:path>
                <a:path w="72389" h="72389">
                  <a:moveTo>
                    <a:pt x="55625" y="54863"/>
                  </a:moveTo>
                  <a:lnTo>
                    <a:pt x="55212" y="55207"/>
                  </a:lnTo>
                  <a:lnTo>
                    <a:pt x="54863" y="55625"/>
                  </a:lnTo>
                  <a:lnTo>
                    <a:pt x="55625" y="54863"/>
                  </a:lnTo>
                  <a:close/>
                </a:path>
                <a:path w="72389" h="72389">
                  <a:moveTo>
                    <a:pt x="67709" y="54863"/>
                  </a:moveTo>
                  <a:lnTo>
                    <a:pt x="55625" y="54863"/>
                  </a:lnTo>
                  <a:lnTo>
                    <a:pt x="54863" y="55625"/>
                  </a:lnTo>
                  <a:lnTo>
                    <a:pt x="67382" y="55625"/>
                  </a:lnTo>
                  <a:lnTo>
                    <a:pt x="67709" y="54863"/>
                  </a:lnTo>
                  <a:close/>
                </a:path>
                <a:path w="72389" h="72389">
                  <a:moveTo>
                    <a:pt x="69341" y="51053"/>
                  </a:moveTo>
                  <a:lnTo>
                    <a:pt x="58673" y="51053"/>
                  </a:lnTo>
                  <a:lnTo>
                    <a:pt x="55212" y="55207"/>
                  </a:lnTo>
                  <a:lnTo>
                    <a:pt x="55625" y="54863"/>
                  </a:lnTo>
                  <a:lnTo>
                    <a:pt x="67709" y="54863"/>
                  </a:lnTo>
                  <a:lnTo>
                    <a:pt x="69341" y="51053"/>
                  </a:lnTo>
                  <a:close/>
                </a:path>
                <a:path w="72389" h="72389">
                  <a:moveTo>
                    <a:pt x="17650" y="54863"/>
                  </a:moveTo>
                  <a:lnTo>
                    <a:pt x="17937" y="55207"/>
                  </a:lnTo>
                  <a:lnTo>
                    <a:pt x="17650" y="54863"/>
                  </a:lnTo>
                  <a:close/>
                </a:path>
                <a:path w="72389" h="72389">
                  <a:moveTo>
                    <a:pt x="14804" y="51053"/>
                  </a:moveTo>
                  <a:lnTo>
                    <a:pt x="14465" y="51053"/>
                  </a:lnTo>
                  <a:lnTo>
                    <a:pt x="15239" y="51815"/>
                  </a:lnTo>
                  <a:lnTo>
                    <a:pt x="14804" y="51053"/>
                  </a:lnTo>
                  <a:close/>
                </a:path>
                <a:path w="72389" h="72389">
                  <a:moveTo>
                    <a:pt x="60959" y="46481"/>
                  </a:moveTo>
                  <a:lnTo>
                    <a:pt x="57899" y="51815"/>
                  </a:lnTo>
                  <a:lnTo>
                    <a:pt x="58673" y="51053"/>
                  </a:lnTo>
                  <a:lnTo>
                    <a:pt x="70091" y="51053"/>
                  </a:lnTo>
                  <a:lnTo>
                    <a:pt x="70091" y="50291"/>
                  </a:lnTo>
                  <a:lnTo>
                    <a:pt x="70865" y="47243"/>
                  </a:lnTo>
                  <a:lnTo>
                    <a:pt x="60959" y="47243"/>
                  </a:lnTo>
                  <a:lnTo>
                    <a:pt x="60959" y="46481"/>
                  </a:lnTo>
                  <a:close/>
                </a:path>
                <a:path w="72389" h="72389">
                  <a:moveTo>
                    <a:pt x="12191" y="46481"/>
                  </a:moveTo>
                  <a:lnTo>
                    <a:pt x="12191" y="47243"/>
                  </a:lnTo>
                  <a:lnTo>
                    <a:pt x="12627" y="47243"/>
                  </a:lnTo>
                  <a:lnTo>
                    <a:pt x="12191" y="46481"/>
                  </a:lnTo>
                  <a:close/>
                </a:path>
                <a:path w="72389" h="72389">
                  <a:moveTo>
                    <a:pt x="70853" y="25907"/>
                  </a:moveTo>
                  <a:lnTo>
                    <a:pt x="60959" y="25907"/>
                  </a:lnTo>
                  <a:lnTo>
                    <a:pt x="61709" y="28955"/>
                  </a:lnTo>
                  <a:lnTo>
                    <a:pt x="62483" y="31241"/>
                  </a:lnTo>
                  <a:lnTo>
                    <a:pt x="62483" y="41909"/>
                  </a:lnTo>
                  <a:lnTo>
                    <a:pt x="61709" y="44957"/>
                  </a:lnTo>
                  <a:lnTo>
                    <a:pt x="60959" y="47243"/>
                  </a:lnTo>
                  <a:lnTo>
                    <a:pt x="70865" y="47243"/>
                  </a:lnTo>
                  <a:lnTo>
                    <a:pt x="72389" y="43433"/>
                  </a:lnTo>
                  <a:lnTo>
                    <a:pt x="72389" y="32765"/>
                  </a:lnTo>
                  <a:lnTo>
                    <a:pt x="71615" y="28955"/>
                  </a:lnTo>
                  <a:lnTo>
                    <a:pt x="70853" y="25907"/>
                  </a:lnTo>
                  <a:close/>
                </a:path>
                <a:path w="72389" h="72389">
                  <a:moveTo>
                    <a:pt x="57899" y="21335"/>
                  </a:moveTo>
                  <a:lnTo>
                    <a:pt x="60959" y="26669"/>
                  </a:lnTo>
                  <a:lnTo>
                    <a:pt x="60959" y="25907"/>
                  </a:lnTo>
                  <a:lnTo>
                    <a:pt x="70853" y="25907"/>
                  </a:lnTo>
                  <a:lnTo>
                    <a:pt x="70091" y="22859"/>
                  </a:lnTo>
                  <a:lnTo>
                    <a:pt x="70091" y="22097"/>
                  </a:lnTo>
                  <a:lnTo>
                    <a:pt x="58673" y="22097"/>
                  </a:lnTo>
                  <a:lnTo>
                    <a:pt x="57899" y="21335"/>
                  </a:lnTo>
                  <a:close/>
                </a:path>
                <a:path w="72389" h="72389">
                  <a:moveTo>
                    <a:pt x="15239" y="21335"/>
                  </a:moveTo>
                  <a:lnTo>
                    <a:pt x="14465" y="22097"/>
                  </a:lnTo>
                  <a:lnTo>
                    <a:pt x="14731" y="22097"/>
                  </a:lnTo>
                  <a:lnTo>
                    <a:pt x="15239" y="21335"/>
                  </a:lnTo>
                  <a:close/>
                </a:path>
                <a:path w="72389" h="72389">
                  <a:moveTo>
                    <a:pt x="67382" y="17525"/>
                  </a:moveTo>
                  <a:lnTo>
                    <a:pt x="54863" y="17525"/>
                  </a:lnTo>
                  <a:lnTo>
                    <a:pt x="55625" y="18287"/>
                  </a:lnTo>
                  <a:lnTo>
                    <a:pt x="58673" y="22097"/>
                  </a:lnTo>
                  <a:lnTo>
                    <a:pt x="69341" y="22097"/>
                  </a:lnTo>
                  <a:lnTo>
                    <a:pt x="67382" y="17525"/>
                  </a:lnTo>
                  <a:close/>
                </a:path>
                <a:path w="72389" h="72389">
                  <a:moveTo>
                    <a:pt x="18287" y="17525"/>
                  </a:moveTo>
                  <a:lnTo>
                    <a:pt x="17525" y="18287"/>
                  </a:lnTo>
                  <a:lnTo>
                    <a:pt x="17937" y="17944"/>
                  </a:lnTo>
                  <a:lnTo>
                    <a:pt x="18287" y="17525"/>
                  </a:lnTo>
                  <a:close/>
                </a:path>
                <a:path w="72389" h="72389">
                  <a:moveTo>
                    <a:pt x="17937" y="17944"/>
                  </a:moveTo>
                  <a:lnTo>
                    <a:pt x="17525" y="18287"/>
                  </a:lnTo>
                  <a:lnTo>
                    <a:pt x="17937" y="17944"/>
                  </a:lnTo>
                  <a:close/>
                </a:path>
                <a:path w="72389" h="72389">
                  <a:moveTo>
                    <a:pt x="55212" y="17944"/>
                  </a:moveTo>
                  <a:lnTo>
                    <a:pt x="55498" y="18287"/>
                  </a:lnTo>
                  <a:lnTo>
                    <a:pt x="55212" y="17944"/>
                  </a:lnTo>
                  <a:close/>
                </a:path>
                <a:path w="72389" h="72389">
                  <a:moveTo>
                    <a:pt x="54863" y="17525"/>
                  </a:moveTo>
                  <a:lnTo>
                    <a:pt x="55213" y="17944"/>
                  </a:lnTo>
                  <a:lnTo>
                    <a:pt x="55625" y="18287"/>
                  </a:lnTo>
                  <a:lnTo>
                    <a:pt x="54863" y="17525"/>
                  </a:lnTo>
                  <a:close/>
                </a:path>
                <a:path w="72389" h="72389">
                  <a:moveTo>
                    <a:pt x="18440" y="17525"/>
                  </a:moveTo>
                  <a:lnTo>
                    <a:pt x="18287" y="17525"/>
                  </a:lnTo>
                  <a:lnTo>
                    <a:pt x="17937" y="17944"/>
                  </a:lnTo>
                  <a:lnTo>
                    <a:pt x="18440" y="17525"/>
                  </a:lnTo>
                  <a:close/>
                </a:path>
                <a:path w="72389" h="72389">
                  <a:moveTo>
                    <a:pt x="65032" y="14477"/>
                  </a:moveTo>
                  <a:lnTo>
                    <a:pt x="51041" y="14477"/>
                  </a:lnTo>
                  <a:lnTo>
                    <a:pt x="55212" y="17944"/>
                  </a:lnTo>
                  <a:lnTo>
                    <a:pt x="54863" y="17525"/>
                  </a:lnTo>
                  <a:lnTo>
                    <a:pt x="67382" y="17525"/>
                  </a:lnTo>
                  <a:lnTo>
                    <a:pt x="67055" y="16763"/>
                  </a:lnTo>
                  <a:lnTo>
                    <a:pt x="66306" y="16763"/>
                  </a:lnTo>
                  <a:lnTo>
                    <a:pt x="66306" y="16001"/>
                  </a:lnTo>
                  <a:lnTo>
                    <a:pt x="65032" y="14477"/>
                  </a:lnTo>
                  <a:close/>
                </a:path>
                <a:path w="72389" h="72389">
                  <a:moveTo>
                    <a:pt x="22656" y="14477"/>
                  </a:moveTo>
                  <a:lnTo>
                    <a:pt x="22097" y="14477"/>
                  </a:lnTo>
                  <a:lnTo>
                    <a:pt x="21323" y="15239"/>
                  </a:lnTo>
                  <a:lnTo>
                    <a:pt x="22656" y="14477"/>
                  </a:lnTo>
                  <a:close/>
                </a:path>
                <a:path w="72389" h="72389">
                  <a:moveTo>
                    <a:pt x="60387" y="9563"/>
                  </a:moveTo>
                  <a:lnTo>
                    <a:pt x="38417" y="9563"/>
                  </a:lnTo>
                  <a:lnTo>
                    <a:pt x="44183" y="11429"/>
                  </a:lnTo>
                  <a:lnTo>
                    <a:pt x="47256" y="12191"/>
                  </a:lnTo>
                  <a:lnTo>
                    <a:pt x="46481" y="12191"/>
                  </a:lnTo>
                  <a:lnTo>
                    <a:pt x="51815" y="15239"/>
                  </a:lnTo>
                  <a:lnTo>
                    <a:pt x="51041" y="14477"/>
                  </a:lnTo>
                  <a:lnTo>
                    <a:pt x="65032" y="14477"/>
                  </a:lnTo>
                  <a:lnTo>
                    <a:pt x="62483" y="11429"/>
                  </a:lnTo>
                  <a:lnTo>
                    <a:pt x="61709" y="10667"/>
                  </a:lnTo>
                  <a:lnTo>
                    <a:pt x="60387" y="9563"/>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4" name="object 48">
              <a:extLst>
                <a:ext uri="{FF2B5EF4-FFF2-40B4-BE49-F238E27FC236}">
                  <a16:creationId xmlns:a16="http://schemas.microsoft.com/office/drawing/2014/main" id="{19838427-0DEC-4D65-9BD9-28A42BB87A4F}"/>
                </a:ext>
              </a:extLst>
            </p:cNvPr>
            <p:cNvSpPr/>
            <p:nvPr/>
          </p:nvSpPr>
          <p:spPr>
            <a:xfrm>
              <a:off x="4450947" y="3191160"/>
              <a:ext cx="91887" cy="91887"/>
            </a:xfrm>
            <a:custGeom>
              <a:avLst/>
              <a:gdLst/>
              <a:ahLst/>
              <a:cxnLst/>
              <a:rect l="l" t="t" r="r" b="b"/>
              <a:pathLst>
                <a:path w="72389" h="72389">
                  <a:moveTo>
                    <a:pt x="50292" y="70103"/>
                  </a:moveTo>
                  <a:lnTo>
                    <a:pt x="22860" y="70103"/>
                  </a:lnTo>
                  <a:lnTo>
                    <a:pt x="25895" y="70865"/>
                  </a:lnTo>
                  <a:lnTo>
                    <a:pt x="29718" y="72389"/>
                  </a:lnTo>
                  <a:lnTo>
                    <a:pt x="40373" y="72389"/>
                  </a:lnTo>
                  <a:lnTo>
                    <a:pt x="44183" y="71627"/>
                  </a:lnTo>
                  <a:lnTo>
                    <a:pt x="50292" y="70103"/>
                  </a:lnTo>
                  <a:close/>
                </a:path>
                <a:path w="72389" h="72389">
                  <a:moveTo>
                    <a:pt x="56375" y="66293"/>
                  </a:moveTo>
                  <a:lnTo>
                    <a:pt x="16751" y="66293"/>
                  </a:lnTo>
                  <a:lnTo>
                    <a:pt x="16751" y="67055"/>
                  </a:lnTo>
                  <a:lnTo>
                    <a:pt x="22085" y="69341"/>
                  </a:lnTo>
                  <a:lnTo>
                    <a:pt x="22085" y="70103"/>
                  </a:lnTo>
                  <a:lnTo>
                    <a:pt x="51041" y="70103"/>
                  </a:lnTo>
                  <a:lnTo>
                    <a:pt x="51041" y="69341"/>
                  </a:lnTo>
                  <a:lnTo>
                    <a:pt x="56375" y="67055"/>
                  </a:lnTo>
                  <a:lnTo>
                    <a:pt x="56375" y="66293"/>
                  </a:lnTo>
                  <a:close/>
                </a:path>
                <a:path w="72389" h="72389">
                  <a:moveTo>
                    <a:pt x="36576" y="0"/>
                  </a:moveTo>
                  <a:lnTo>
                    <a:pt x="28943" y="1523"/>
                  </a:lnTo>
                  <a:lnTo>
                    <a:pt x="25895" y="2285"/>
                  </a:lnTo>
                  <a:lnTo>
                    <a:pt x="22085" y="3047"/>
                  </a:lnTo>
                  <a:lnTo>
                    <a:pt x="16751" y="6095"/>
                  </a:lnTo>
                  <a:lnTo>
                    <a:pt x="16002" y="6857"/>
                  </a:lnTo>
                  <a:lnTo>
                    <a:pt x="11417" y="10667"/>
                  </a:lnTo>
                  <a:lnTo>
                    <a:pt x="10668" y="11429"/>
                  </a:lnTo>
                  <a:lnTo>
                    <a:pt x="6845" y="16001"/>
                  </a:lnTo>
                  <a:lnTo>
                    <a:pt x="6083" y="16763"/>
                  </a:lnTo>
                  <a:lnTo>
                    <a:pt x="2362" y="22859"/>
                  </a:lnTo>
                  <a:lnTo>
                    <a:pt x="762" y="29629"/>
                  </a:lnTo>
                  <a:lnTo>
                    <a:pt x="0" y="36575"/>
                  </a:lnTo>
                  <a:lnTo>
                    <a:pt x="1511" y="44195"/>
                  </a:lnTo>
                  <a:lnTo>
                    <a:pt x="3035" y="50291"/>
                  </a:lnTo>
                  <a:lnTo>
                    <a:pt x="3035" y="51053"/>
                  </a:lnTo>
                  <a:lnTo>
                    <a:pt x="6083" y="56387"/>
                  </a:lnTo>
                  <a:lnTo>
                    <a:pt x="6845" y="57149"/>
                  </a:lnTo>
                  <a:lnTo>
                    <a:pt x="10668" y="61721"/>
                  </a:lnTo>
                  <a:lnTo>
                    <a:pt x="11417" y="62483"/>
                  </a:lnTo>
                  <a:lnTo>
                    <a:pt x="16002" y="66293"/>
                  </a:lnTo>
                  <a:lnTo>
                    <a:pt x="57150" y="66293"/>
                  </a:lnTo>
                  <a:lnTo>
                    <a:pt x="61709" y="62483"/>
                  </a:lnTo>
                  <a:lnTo>
                    <a:pt x="31242" y="62483"/>
                  </a:lnTo>
                  <a:lnTo>
                    <a:pt x="28194" y="61721"/>
                  </a:lnTo>
                  <a:lnTo>
                    <a:pt x="25895" y="60959"/>
                  </a:lnTo>
                  <a:lnTo>
                    <a:pt x="26657" y="60959"/>
                  </a:lnTo>
                  <a:lnTo>
                    <a:pt x="22656" y="58673"/>
                  </a:lnTo>
                  <a:lnTo>
                    <a:pt x="22085" y="58673"/>
                  </a:lnTo>
                  <a:lnTo>
                    <a:pt x="18437" y="55625"/>
                  </a:lnTo>
                  <a:lnTo>
                    <a:pt x="18275" y="55625"/>
                  </a:lnTo>
                  <a:lnTo>
                    <a:pt x="17526" y="54863"/>
                  </a:lnTo>
                  <a:lnTo>
                    <a:pt x="14465" y="51053"/>
                  </a:lnTo>
                  <a:lnTo>
                    <a:pt x="14793" y="51053"/>
                  </a:lnTo>
                  <a:lnTo>
                    <a:pt x="12625" y="47243"/>
                  </a:lnTo>
                  <a:lnTo>
                    <a:pt x="12192" y="47243"/>
                  </a:lnTo>
                  <a:lnTo>
                    <a:pt x="11417" y="44195"/>
                  </a:lnTo>
                  <a:lnTo>
                    <a:pt x="9499" y="38201"/>
                  </a:lnTo>
                  <a:lnTo>
                    <a:pt x="10083" y="31876"/>
                  </a:lnTo>
                  <a:lnTo>
                    <a:pt x="12192" y="25907"/>
                  </a:lnTo>
                  <a:lnTo>
                    <a:pt x="14721" y="22097"/>
                  </a:lnTo>
                  <a:lnTo>
                    <a:pt x="14465" y="22097"/>
                  </a:lnTo>
                  <a:lnTo>
                    <a:pt x="17640" y="18287"/>
                  </a:lnTo>
                  <a:lnTo>
                    <a:pt x="18275" y="17525"/>
                  </a:lnTo>
                  <a:lnTo>
                    <a:pt x="18437" y="17525"/>
                  </a:lnTo>
                  <a:lnTo>
                    <a:pt x="22085" y="14477"/>
                  </a:lnTo>
                  <a:lnTo>
                    <a:pt x="22656" y="14477"/>
                  </a:lnTo>
                  <a:lnTo>
                    <a:pt x="26657" y="12191"/>
                  </a:lnTo>
                  <a:lnTo>
                    <a:pt x="32334" y="9956"/>
                  </a:lnTo>
                  <a:lnTo>
                    <a:pt x="38417" y="9563"/>
                  </a:lnTo>
                  <a:lnTo>
                    <a:pt x="60387" y="9563"/>
                  </a:lnTo>
                  <a:lnTo>
                    <a:pt x="57150" y="6857"/>
                  </a:lnTo>
                  <a:lnTo>
                    <a:pt x="56375" y="6095"/>
                  </a:lnTo>
                  <a:lnTo>
                    <a:pt x="51041" y="3047"/>
                  </a:lnTo>
                  <a:lnTo>
                    <a:pt x="50292" y="3047"/>
                  </a:lnTo>
                  <a:lnTo>
                    <a:pt x="47244" y="2285"/>
                  </a:lnTo>
                  <a:lnTo>
                    <a:pt x="43434" y="761"/>
                  </a:lnTo>
                  <a:lnTo>
                    <a:pt x="39611" y="761"/>
                  </a:lnTo>
                  <a:lnTo>
                    <a:pt x="36576" y="0"/>
                  </a:lnTo>
                  <a:close/>
                </a:path>
                <a:path w="72389" h="72389">
                  <a:moveTo>
                    <a:pt x="51803" y="57911"/>
                  </a:moveTo>
                  <a:lnTo>
                    <a:pt x="46469" y="60959"/>
                  </a:lnTo>
                  <a:lnTo>
                    <a:pt x="47244" y="60959"/>
                  </a:lnTo>
                  <a:lnTo>
                    <a:pt x="44183" y="61721"/>
                  </a:lnTo>
                  <a:lnTo>
                    <a:pt x="41910" y="62483"/>
                  </a:lnTo>
                  <a:lnTo>
                    <a:pt x="61709" y="62483"/>
                  </a:lnTo>
                  <a:lnTo>
                    <a:pt x="62484" y="61721"/>
                  </a:lnTo>
                  <a:lnTo>
                    <a:pt x="65024" y="58673"/>
                  </a:lnTo>
                  <a:lnTo>
                    <a:pt x="51041" y="58673"/>
                  </a:lnTo>
                  <a:lnTo>
                    <a:pt x="51803" y="57911"/>
                  </a:lnTo>
                  <a:close/>
                </a:path>
                <a:path w="72389" h="72389">
                  <a:moveTo>
                    <a:pt x="21323" y="57911"/>
                  </a:moveTo>
                  <a:lnTo>
                    <a:pt x="22085" y="58673"/>
                  </a:lnTo>
                  <a:lnTo>
                    <a:pt x="22656" y="58673"/>
                  </a:lnTo>
                  <a:lnTo>
                    <a:pt x="21323" y="57911"/>
                  </a:lnTo>
                  <a:close/>
                </a:path>
                <a:path w="72389" h="72389">
                  <a:moveTo>
                    <a:pt x="55171" y="55241"/>
                  </a:moveTo>
                  <a:lnTo>
                    <a:pt x="51041" y="58673"/>
                  </a:lnTo>
                  <a:lnTo>
                    <a:pt x="65024" y="58673"/>
                  </a:lnTo>
                  <a:lnTo>
                    <a:pt x="66294" y="57149"/>
                  </a:lnTo>
                  <a:lnTo>
                    <a:pt x="66294" y="56387"/>
                  </a:lnTo>
                  <a:lnTo>
                    <a:pt x="67043" y="56387"/>
                  </a:lnTo>
                  <a:lnTo>
                    <a:pt x="67371" y="55625"/>
                  </a:lnTo>
                  <a:lnTo>
                    <a:pt x="54851" y="55625"/>
                  </a:lnTo>
                  <a:lnTo>
                    <a:pt x="55171" y="55241"/>
                  </a:lnTo>
                  <a:close/>
                </a:path>
                <a:path w="72389" h="72389">
                  <a:moveTo>
                    <a:pt x="17526" y="54863"/>
                  </a:moveTo>
                  <a:lnTo>
                    <a:pt x="18275" y="55625"/>
                  </a:lnTo>
                  <a:lnTo>
                    <a:pt x="17902" y="55178"/>
                  </a:lnTo>
                  <a:lnTo>
                    <a:pt x="17526" y="54863"/>
                  </a:lnTo>
                  <a:close/>
                </a:path>
                <a:path w="72389" h="72389">
                  <a:moveTo>
                    <a:pt x="17902" y="55178"/>
                  </a:moveTo>
                  <a:lnTo>
                    <a:pt x="18275" y="55625"/>
                  </a:lnTo>
                  <a:lnTo>
                    <a:pt x="18437" y="55625"/>
                  </a:lnTo>
                  <a:lnTo>
                    <a:pt x="17902" y="55178"/>
                  </a:lnTo>
                  <a:close/>
                </a:path>
                <a:path w="72389" h="72389">
                  <a:moveTo>
                    <a:pt x="55626" y="54863"/>
                  </a:moveTo>
                  <a:lnTo>
                    <a:pt x="55171" y="55241"/>
                  </a:lnTo>
                  <a:lnTo>
                    <a:pt x="54851" y="55625"/>
                  </a:lnTo>
                  <a:lnTo>
                    <a:pt x="55626" y="54863"/>
                  </a:lnTo>
                  <a:close/>
                </a:path>
                <a:path w="72389" h="72389">
                  <a:moveTo>
                    <a:pt x="67700" y="54863"/>
                  </a:moveTo>
                  <a:lnTo>
                    <a:pt x="55626" y="54863"/>
                  </a:lnTo>
                  <a:lnTo>
                    <a:pt x="54851" y="55625"/>
                  </a:lnTo>
                  <a:lnTo>
                    <a:pt x="67371" y="55625"/>
                  </a:lnTo>
                  <a:lnTo>
                    <a:pt x="67700" y="54863"/>
                  </a:lnTo>
                  <a:close/>
                </a:path>
                <a:path w="72389" h="72389">
                  <a:moveTo>
                    <a:pt x="69342" y="51053"/>
                  </a:moveTo>
                  <a:lnTo>
                    <a:pt x="58661" y="51053"/>
                  </a:lnTo>
                  <a:lnTo>
                    <a:pt x="55171" y="55241"/>
                  </a:lnTo>
                  <a:lnTo>
                    <a:pt x="55626" y="54863"/>
                  </a:lnTo>
                  <a:lnTo>
                    <a:pt x="67700" y="54863"/>
                  </a:lnTo>
                  <a:lnTo>
                    <a:pt x="69342" y="51053"/>
                  </a:lnTo>
                  <a:close/>
                </a:path>
                <a:path w="72389" h="72389">
                  <a:moveTo>
                    <a:pt x="17640" y="54863"/>
                  </a:moveTo>
                  <a:lnTo>
                    <a:pt x="17902" y="55178"/>
                  </a:lnTo>
                  <a:lnTo>
                    <a:pt x="17640" y="54863"/>
                  </a:lnTo>
                  <a:close/>
                </a:path>
                <a:path w="72389" h="72389">
                  <a:moveTo>
                    <a:pt x="14793" y="51053"/>
                  </a:moveTo>
                  <a:lnTo>
                    <a:pt x="14465" y="51053"/>
                  </a:lnTo>
                  <a:lnTo>
                    <a:pt x="15227" y="51815"/>
                  </a:lnTo>
                  <a:lnTo>
                    <a:pt x="14793" y="51053"/>
                  </a:lnTo>
                  <a:close/>
                </a:path>
                <a:path w="72389" h="72389">
                  <a:moveTo>
                    <a:pt x="60960" y="46481"/>
                  </a:moveTo>
                  <a:lnTo>
                    <a:pt x="57899" y="51815"/>
                  </a:lnTo>
                  <a:lnTo>
                    <a:pt x="58661" y="51053"/>
                  </a:lnTo>
                  <a:lnTo>
                    <a:pt x="70091" y="51053"/>
                  </a:lnTo>
                  <a:lnTo>
                    <a:pt x="70091" y="50291"/>
                  </a:lnTo>
                  <a:lnTo>
                    <a:pt x="70853" y="47243"/>
                  </a:lnTo>
                  <a:lnTo>
                    <a:pt x="60960" y="47243"/>
                  </a:lnTo>
                  <a:lnTo>
                    <a:pt x="60960" y="46481"/>
                  </a:lnTo>
                  <a:close/>
                </a:path>
                <a:path w="72389" h="72389">
                  <a:moveTo>
                    <a:pt x="12192" y="46481"/>
                  </a:moveTo>
                  <a:lnTo>
                    <a:pt x="12192" y="47243"/>
                  </a:lnTo>
                  <a:lnTo>
                    <a:pt x="12625" y="47243"/>
                  </a:lnTo>
                  <a:lnTo>
                    <a:pt x="12192" y="46481"/>
                  </a:lnTo>
                  <a:close/>
                </a:path>
                <a:path w="72389" h="72389">
                  <a:moveTo>
                    <a:pt x="70853" y="25907"/>
                  </a:moveTo>
                  <a:lnTo>
                    <a:pt x="60960" y="25907"/>
                  </a:lnTo>
                  <a:lnTo>
                    <a:pt x="61709" y="28955"/>
                  </a:lnTo>
                  <a:lnTo>
                    <a:pt x="62484" y="31241"/>
                  </a:lnTo>
                  <a:lnTo>
                    <a:pt x="62484" y="41909"/>
                  </a:lnTo>
                  <a:lnTo>
                    <a:pt x="61709" y="44957"/>
                  </a:lnTo>
                  <a:lnTo>
                    <a:pt x="60960" y="47243"/>
                  </a:lnTo>
                  <a:lnTo>
                    <a:pt x="70853" y="47243"/>
                  </a:lnTo>
                  <a:lnTo>
                    <a:pt x="72377" y="43433"/>
                  </a:lnTo>
                  <a:lnTo>
                    <a:pt x="72377" y="32765"/>
                  </a:lnTo>
                  <a:lnTo>
                    <a:pt x="71615" y="28955"/>
                  </a:lnTo>
                  <a:lnTo>
                    <a:pt x="70853" y="25907"/>
                  </a:lnTo>
                  <a:close/>
                </a:path>
                <a:path w="72389" h="72389">
                  <a:moveTo>
                    <a:pt x="57899" y="21335"/>
                  </a:moveTo>
                  <a:lnTo>
                    <a:pt x="60960" y="26669"/>
                  </a:lnTo>
                  <a:lnTo>
                    <a:pt x="60960" y="25907"/>
                  </a:lnTo>
                  <a:lnTo>
                    <a:pt x="70853" y="25907"/>
                  </a:lnTo>
                  <a:lnTo>
                    <a:pt x="70091" y="22859"/>
                  </a:lnTo>
                  <a:lnTo>
                    <a:pt x="70091" y="22097"/>
                  </a:lnTo>
                  <a:lnTo>
                    <a:pt x="58661" y="22097"/>
                  </a:lnTo>
                  <a:lnTo>
                    <a:pt x="57899" y="21335"/>
                  </a:lnTo>
                  <a:close/>
                </a:path>
                <a:path w="72389" h="72389">
                  <a:moveTo>
                    <a:pt x="15227" y="21335"/>
                  </a:moveTo>
                  <a:lnTo>
                    <a:pt x="14465" y="22097"/>
                  </a:lnTo>
                  <a:lnTo>
                    <a:pt x="14721" y="22097"/>
                  </a:lnTo>
                  <a:lnTo>
                    <a:pt x="15227" y="21335"/>
                  </a:lnTo>
                  <a:close/>
                </a:path>
                <a:path w="72389" h="72389">
                  <a:moveTo>
                    <a:pt x="55171" y="17910"/>
                  </a:moveTo>
                  <a:lnTo>
                    <a:pt x="58661" y="22097"/>
                  </a:lnTo>
                  <a:lnTo>
                    <a:pt x="69342" y="22097"/>
                  </a:lnTo>
                  <a:lnTo>
                    <a:pt x="67700" y="18287"/>
                  </a:lnTo>
                  <a:lnTo>
                    <a:pt x="55626" y="18287"/>
                  </a:lnTo>
                  <a:lnTo>
                    <a:pt x="55171" y="17910"/>
                  </a:lnTo>
                  <a:close/>
                </a:path>
                <a:path w="72389" h="72389">
                  <a:moveTo>
                    <a:pt x="18275" y="17525"/>
                  </a:moveTo>
                  <a:lnTo>
                    <a:pt x="17526" y="18287"/>
                  </a:lnTo>
                  <a:lnTo>
                    <a:pt x="17954" y="17910"/>
                  </a:lnTo>
                  <a:lnTo>
                    <a:pt x="18275" y="17525"/>
                  </a:lnTo>
                  <a:close/>
                </a:path>
                <a:path w="72389" h="72389">
                  <a:moveTo>
                    <a:pt x="17902" y="17973"/>
                  </a:moveTo>
                  <a:lnTo>
                    <a:pt x="17526" y="18287"/>
                  </a:lnTo>
                  <a:lnTo>
                    <a:pt x="17902" y="17973"/>
                  </a:lnTo>
                  <a:close/>
                </a:path>
                <a:path w="72389" h="72389">
                  <a:moveTo>
                    <a:pt x="54851" y="17525"/>
                  </a:moveTo>
                  <a:lnTo>
                    <a:pt x="55171" y="17910"/>
                  </a:lnTo>
                  <a:lnTo>
                    <a:pt x="55626" y="18287"/>
                  </a:lnTo>
                  <a:lnTo>
                    <a:pt x="54851" y="17525"/>
                  </a:lnTo>
                  <a:close/>
                </a:path>
                <a:path w="72389" h="72389">
                  <a:moveTo>
                    <a:pt x="67371" y="17525"/>
                  </a:moveTo>
                  <a:lnTo>
                    <a:pt x="54851" y="17525"/>
                  </a:lnTo>
                  <a:lnTo>
                    <a:pt x="55626" y="18287"/>
                  </a:lnTo>
                  <a:lnTo>
                    <a:pt x="67700" y="18287"/>
                  </a:lnTo>
                  <a:lnTo>
                    <a:pt x="67371" y="17525"/>
                  </a:lnTo>
                  <a:close/>
                </a:path>
                <a:path w="72389" h="72389">
                  <a:moveTo>
                    <a:pt x="18437" y="17525"/>
                  </a:moveTo>
                  <a:lnTo>
                    <a:pt x="18275" y="17525"/>
                  </a:lnTo>
                  <a:lnTo>
                    <a:pt x="17902" y="17973"/>
                  </a:lnTo>
                  <a:lnTo>
                    <a:pt x="18437" y="17525"/>
                  </a:lnTo>
                  <a:close/>
                </a:path>
                <a:path w="72389" h="72389">
                  <a:moveTo>
                    <a:pt x="65024" y="14477"/>
                  </a:moveTo>
                  <a:lnTo>
                    <a:pt x="51041" y="14477"/>
                  </a:lnTo>
                  <a:lnTo>
                    <a:pt x="55171" y="17910"/>
                  </a:lnTo>
                  <a:lnTo>
                    <a:pt x="54851" y="17525"/>
                  </a:lnTo>
                  <a:lnTo>
                    <a:pt x="67371" y="17525"/>
                  </a:lnTo>
                  <a:lnTo>
                    <a:pt x="67043" y="16763"/>
                  </a:lnTo>
                  <a:lnTo>
                    <a:pt x="66294" y="16763"/>
                  </a:lnTo>
                  <a:lnTo>
                    <a:pt x="66294" y="16001"/>
                  </a:lnTo>
                  <a:lnTo>
                    <a:pt x="65024" y="14477"/>
                  </a:lnTo>
                  <a:close/>
                </a:path>
                <a:path w="72389" h="72389">
                  <a:moveTo>
                    <a:pt x="22656" y="14477"/>
                  </a:moveTo>
                  <a:lnTo>
                    <a:pt x="22085" y="14477"/>
                  </a:lnTo>
                  <a:lnTo>
                    <a:pt x="21323" y="15239"/>
                  </a:lnTo>
                  <a:lnTo>
                    <a:pt x="22656" y="14477"/>
                  </a:lnTo>
                  <a:close/>
                </a:path>
                <a:path w="72389" h="72389">
                  <a:moveTo>
                    <a:pt x="60387" y="9563"/>
                  </a:moveTo>
                  <a:lnTo>
                    <a:pt x="38417" y="9563"/>
                  </a:lnTo>
                  <a:lnTo>
                    <a:pt x="44183" y="11429"/>
                  </a:lnTo>
                  <a:lnTo>
                    <a:pt x="47244" y="12191"/>
                  </a:lnTo>
                  <a:lnTo>
                    <a:pt x="46469" y="12191"/>
                  </a:lnTo>
                  <a:lnTo>
                    <a:pt x="51803" y="15239"/>
                  </a:lnTo>
                  <a:lnTo>
                    <a:pt x="51041" y="14477"/>
                  </a:lnTo>
                  <a:lnTo>
                    <a:pt x="65024" y="14477"/>
                  </a:lnTo>
                  <a:lnTo>
                    <a:pt x="62484" y="11429"/>
                  </a:lnTo>
                  <a:lnTo>
                    <a:pt x="61709" y="10667"/>
                  </a:lnTo>
                  <a:lnTo>
                    <a:pt x="60387" y="9563"/>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5" name="object 49">
              <a:extLst>
                <a:ext uri="{FF2B5EF4-FFF2-40B4-BE49-F238E27FC236}">
                  <a16:creationId xmlns:a16="http://schemas.microsoft.com/office/drawing/2014/main" id="{FC96B86F-ADA1-4C7B-ADF0-E05ABF13408A}"/>
                </a:ext>
              </a:extLst>
            </p:cNvPr>
            <p:cNvSpPr/>
            <p:nvPr/>
          </p:nvSpPr>
          <p:spPr>
            <a:xfrm>
              <a:off x="4810745" y="3232912"/>
              <a:ext cx="91887" cy="91887"/>
            </a:xfrm>
            <a:custGeom>
              <a:avLst/>
              <a:gdLst/>
              <a:ahLst/>
              <a:cxnLst/>
              <a:rect l="l" t="t" r="r" b="b"/>
              <a:pathLst>
                <a:path w="72389" h="72389">
                  <a:moveTo>
                    <a:pt x="50291" y="70103"/>
                  </a:moveTo>
                  <a:lnTo>
                    <a:pt x="22859" y="70103"/>
                  </a:lnTo>
                  <a:lnTo>
                    <a:pt x="25907" y="70865"/>
                  </a:lnTo>
                  <a:lnTo>
                    <a:pt x="29717" y="72389"/>
                  </a:lnTo>
                  <a:lnTo>
                    <a:pt x="40385" y="72389"/>
                  </a:lnTo>
                  <a:lnTo>
                    <a:pt x="44195" y="71627"/>
                  </a:lnTo>
                  <a:lnTo>
                    <a:pt x="50291" y="70103"/>
                  </a:lnTo>
                  <a:close/>
                </a:path>
                <a:path w="72389" h="72389">
                  <a:moveTo>
                    <a:pt x="56387" y="66293"/>
                  </a:moveTo>
                  <a:lnTo>
                    <a:pt x="16763" y="66293"/>
                  </a:lnTo>
                  <a:lnTo>
                    <a:pt x="16763" y="67055"/>
                  </a:lnTo>
                  <a:lnTo>
                    <a:pt x="22097" y="69341"/>
                  </a:lnTo>
                  <a:lnTo>
                    <a:pt x="22097" y="70103"/>
                  </a:lnTo>
                  <a:lnTo>
                    <a:pt x="51053" y="70103"/>
                  </a:lnTo>
                  <a:lnTo>
                    <a:pt x="51053" y="69341"/>
                  </a:lnTo>
                  <a:lnTo>
                    <a:pt x="56387" y="67055"/>
                  </a:lnTo>
                  <a:lnTo>
                    <a:pt x="56387" y="66293"/>
                  </a:lnTo>
                  <a:close/>
                </a:path>
                <a:path w="72389" h="72389">
                  <a:moveTo>
                    <a:pt x="36575" y="0"/>
                  </a:moveTo>
                  <a:lnTo>
                    <a:pt x="28955" y="1523"/>
                  </a:lnTo>
                  <a:lnTo>
                    <a:pt x="25907" y="2285"/>
                  </a:lnTo>
                  <a:lnTo>
                    <a:pt x="22097" y="3047"/>
                  </a:lnTo>
                  <a:lnTo>
                    <a:pt x="16763" y="6095"/>
                  </a:lnTo>
                  <a:lnTo>
                    <a:pt x="16001" y="6857"/>
                  </a:lnTo>
                  <a:lnTo>
                    <a:pt x="11429" y="10667"/>
                  </a:lnTo>
                  <a:lnTo>
                    <a:pt x="10667" y="11429"/>
                  </a:lnTo>
                  <a:lnTo>
                    <a:pt x="6857" y="16001"/>
                  </a:lnTo>
                  <a:lnTo>
                    <a:pt x="6095" y="16763"/>
                  </a:lnTo>
                  <a:lnTo>
                    <a:pt x="2374" y="22859"/>
                  </a:lnTo>
                  <a:lnTo>
                    <a:pt x="774" y="29629"/>
                  </a:lnTo>
                  <a:lnTo>
                    <a:pt x="0" y="36575"/>
                  </a:lnTo>
                  <a:lnTo>
                    <a:pt x="1523" y="44195"/>
                  </a:lnTo>
                  <a:lnTo>
                    <a:pt x="3047" y="50291"/>
                  </a:lnTo>
                  <a:lnTo>
                    <a:pt x="3047" y="51053"/>
                  </a:lnTo>
                  <a:lnTo>
                    <a:pt x="6095" y="56387"/>
                  </a:lnTo>
                  <a:lnTo>
                    <a:pt x="6857" y="57149"/>
                  </a:lnTo>
                  <a:lnTo>
                    <a:pt x="10667" y="61721"/>
                  </a:lnTo>
                  <a:lnTo>
                    <a:pt x="11429" y="62483"/>
                  </a:lnTo>
                  <a:lnTo>
                    <a:pt x="16001" y="66293"/>
                  </a:lnTo>
                  <a:lnTo>
                    <a:pt x="57149" y="66293"/>
                  </a:lnTo>
                  <a:lnTo>
                    <a:pt x="61721" y="62483"/>
                  </a:lnTo>
                  <a:lnTo>
                    <a:pt x="31241" y="62483"/>
                  </a:lnTo>
                  <a:lnTo>
                    <a:pt x="28193" y="61721"/>
                  </a:lnTo>
                  <a:lnTo>
                    <a:pt x="25907" y="60959"/>
                  </a:lnTo>
                  <a:lnTo>
                    <a:pt x="26669" y="60959"/>
                  </a:lnTo>
                  <a:lnTo>
                    <a:pt x="22669" y="58673"/>
                  </a:lnTo>
                  <a:lnTo>
                    <a:pt x="22097" y="58673"/>
                  </a:lnTo>
                  <a:lnTo>
                    <a:pt x="18440" y="55625"/>
                  </a:lnTo>
                  <a:lnTo>
                    <a:pt x="18287" y="55625"/>
                  </a:lnTo>
                  <a:lnTo>
                    <a:pt x="17525" y="54863"/>
                  </a:lnTo>
                  <a:lnTo>
                    <a:pt x="17652" y="54863"/>
                  </a:lnTo>
                  <a:lnTo>
                    <a:pt x="14477" y="51053"/>
                  </a:lnTo>
                  <a:lnTo>
                    <a:pt x="14804" y="51053"/>
                  </a:lnTo>
                  <a:lnTo>
                    <a:pt x="12627" y="47243"/>
                  </a:lnTo>
                  <a:lnTo>
                    <a:pt x="12191" y="47243"/>
                  </a:lnTo>
                  <a:lnTo>
                    <a:pt x="11429" y="44195"/>
                  </a:lnTo>
                  <a:lnTo>
                    <a:pt x="9512" y="38201"/>
                  </a:lnTo>
                  <a:lnTo>
                    <a:pt x="10083" y="31876"/>
                  </a:lnTo>
                  <a:lnTo>
                    <a:pt x="12191" y="25907"/>
                  </a:lnTo>
                  <a:lnTo>
                    <a:pt x="14731" y="22097"/>
                  </a:lnTo>
                  <a:lnTo>
                    <a:pt x="14477" y="22097"/>
                  </a:lnTo>
                  <a:lnTo>
                    <a:pt x="17652" y="18287"/>
                  </a:lnTo>
                  <a:lnTo>
                    <a:pt x="17525" y="18287"/>
                  </a:lnTo>
                  <a:lnTo>
                    <a:pt x="18287" y="17525"/>
                  </a:lnTo>
                  <a:lnTo>
                    <a:pt x="18440" y="17525"/>
                  </a:lnTo>
                  <a:lnTo>
                    <a:pt x="22097" y="14477"/>
                  </a:lnTo>
                  <a:lnTo>
                    <a:pt x="22669" y="14477"/>
                  </a:lnTo>
                  <a:lnTo>
                    <a:pt x="26669" y="12191"/>
                  </a:lnTo>
                  <a:lnTo>
                    <a:pt x="32334" y="9956"/>
                  </a:lnTo>
                  <a:lnTo>
                    <a:pt x="38430" y="9563"/>
                  </a:lnTo>
                  <a:lnTo>
                    <a:pt x="60396" y="9563"/>
                  </a:lnTo>
                  <a:lnTo>
                    <a:pt x="57149" y="6857"/>
                  </a:lnTo>
                  <a:lnTo>
                    <a:pt x="56387" y="6095"/>
                  </a:lnTo>
                  <a:lnTo>
                    <a:pt x="51053" y="3047"/>
                  </a:lnTo>
                  <a:lnTo>
                    <a:pt x="50291" y="3047"/>
                  </a:lnTo>
                  <a:lnTo>
                    <a:pt x="47243" y="2285"/>
                  </a:lnTo>
                  <a:lnTo>
                    <a:pt x="43433" y="761"/>
                  </a:lnTo>
                  <a:lnTo>
                    <a:pt x="39623" y="761"/>
                  </a:lnTo>
                  <a:lnTo>
                    <a:pt x="36575" y="0"/>
                  </a:lnTo>
                  <a:close/>
                </a:path>
                <a:path w="72389" h="72389">
                  <a:moveTo>
                    <a:pt x="51815" y="57911"/>
                  </a:moveTo>
                  <a:lnTo>
                    <a:pt x="46481" y="60959"/>
                  </a:lnTo>
                  <a:lnTo>
                    <a:pt x="47243" y="60959"/>
                  </a:lnTo>
                  <a:lnTo>
                    <a:pt x="44195" y="61721"/>
                  </a:lnTo>
                  <a:lnTo>
                    <a:pt x="41909" y="62483"/>
                  </a:lnTo>
                  <a:lnTo>
                    <a:pt x="61721" y="62483"/>
                  </a:lnTo>
                  <a:lnTo>
                    <a:pt x="62483" y="61721"/>
                  </a:lnTo>
                  <a:lnTo>
                    <a:pt x="65023" y="58673"/>
                  </a:lnTo>
                  <a:lnTo>
                    <a:pt x="51053" y="58673"/>
                  </a:lnTo>
                  <a:lnTo>
                    <a:pt x="51815" y="57911"/>
                  </a:lnTo>
                  <a:close/>
                </a:path>
                <a:path w="72389" h="72389">
                  <a:moveTo>
                    <a:pt x="21335" y="57911"/>
                  </a:moveTo>
                  <a:lnTo>
                    <a:pt x="22097" y="58673"/>
                  </a:lnTo>
                  <a:lnTo>
                    <a:pt x="22669" y="58673"/>
                  </a:lnTo>
                  <a:lnTo>
                    <a:pt x="21335" y="57911"/>
                  </a:lnTo>
                  <a:close/>
                </a:path>
                <a:path w="72389" h="72389">
                  <a:moveTo>
                    <a:pt x="55210" y="55210"/>
                  </a:moveTo>
                  <a:lnTo>
                    <a:pt x="51053" y="58673"/>
                  </a:lnTo>
                  <a:lnTo>
                    <a:pt x="65023" y="58673"/>
                  </a:lnTo>
                  <a:lnTo>
                    <a:pt x="66293" y="57149"/>
                  </a:lnTo>
                  <a:lnTo>
                    <a:pt x="66293" y="56387"/>
                  </a:lnTo>
                  <a:lnTo>
                    <a:pt x="67055" y="56387"/>
                  </a:lnTo>
                  <a:lnTo>
                    <a:pt x="67382" y="55625"/>
                  </a:lnTo>
                  <a:lnTo>
                    <a:pt x="54863" y="55625"/>
                  </a:lnTo>
                  <a:lnTo>
                    <a:pt x="55210" y="55210"/>
                  </a:lnTo>
                  <a:close/>
                </a:path>
                <a:path w="72389" h="72389">
                  <a:moveTo>
                    <a:pt x="17525" y="54863"/>
                  </a:moveTo>
                  <a:lnTo>
                    <a:pt x="18287" y="55625"/>
                  </a:lnTo>
                  <a:lnTo>
                    <a:pt x="17941" y="55210"/>
                  </a:lnTo>
                  <a:lnTo>
                    <a:pt x="17525" y="54863"/>
                  </a:lnTo>
                  <a:close/>
                </a:path>
                <a:path w="72389" h="72389">
                  <a:moveTo>
                    <a:pt x="17941" y="55210"/>
                  </a:moveTo>
                  <a:lnTo>
                    <a:pt x="18287" y="55625"/>
                  </a:lnTo>
                  <a:lnTo>
                    <a:pt x="18440" y="55625"/>
                  </a:lnTo>
                  <a:lnTo>
                    <a:pt x="17941" y="55210"/>
                  </a:lnTo>
                  <a:close/>
                </a:path>
                <a:path w="72389" h="72389">
                  <a:moveTo>
                    <a:pt x="55625" y="54863"/>
                  </a:moveTo>
                  <a:lnTo>
                    <a:pt x="55210" y="55210"/>
                  </a:lnTo>
                  <a:lnTo>
                    <a:pt x="54863" y="55625"/>
                  </a:lnTo>
                  <a:lnTo>
                    <a:pt x="55625" y="54863"/>
                  </a:lnTo>
                  <a:close/>
                </a:path>
                <a:path w="72389" h="72389">
                  <a:moveTo>
                    <a:pt x="67709" y="54863"/>
                  </a:moveTo>
                  <a:lnTo>
                    <a:pt x="55625" y="54863"/>
                  </a:lnTo>
                  <a:lnTo>
                    <a:pt x="54863" y="55625"/>
                  </a:lnTo>
                  <a:lnTo>
                    <a:pt x="67382" y="55625"/>
                  </a:lnTo>
                  <a:lnTo>
                    <a:pt x="67709" y="54863"/>
                  </a:lnTo>
                  <a:close/>
                </a:path>
                <a:path w="72389" h="72389">
                  <a:moveTo>
                    <a:pt x="17652" y="54863"/>
                  </a:moveTo>
                  <a:lnTo>
                    <a:pt x="17525" y="54863"/>
                  </a:lnTo>
                  <a:lnTo>
                    <a:pt x="17941" y="55210"/>
                  </a:lnTo>
                  <a:lnTo>
                    <a:pt x="17652" y="54863"/>
                  </a:lnTo>
                  <a:close/>
                </a:path>
                <a:path w="72389" h="72389">
                  <a:moveTo>
                    <a:pt x="69341" y="51053"/>
                  </a:moveTo>
                  <a:lnTo>
                    <a:pt x="58673" y="51053"/>
                  </a:lnTo>
                  <a:lnTo>
                    <a:pt x="55210" y="55210"/>
                  </a:lnTo>
                  <a:lnTo>
                    <a:pt x="55625" y="54863"/>
                  </a:lnTo>
                  <a:lnTo>
                    <a:pt x="67709" y="54863"/>
                  </a:lnTo>
                  <a:lnTo>
                    <a:pt x="69341" y="51053"/>
                  </a:lnTo>
                  <a:close/>
                </a:path>
                <a:path w="72389" h="72389">
                  <a:moveTo>
                    <a:pt x="14804" y="51053"/>
                  </a:moveTo>
                  <a:lnTo>
                    <a:pt x="14477" y="51053"/>
                  </a:lnTo>
                  <a:lnTo>
                    <a:pt x="15239" y="51815"/>
                  </a:lnTo>
                  <a:lnTo>
                    <a:pt x="14804" y="51053"/>
                  </a:lnTo>
                  <a:close/>
                </a:path>
                <a:path w="72389" h="72389">
                  <a:moveTo>
                    <a:pt x="60959" y="46481"/>
                  </a:moveTo>
                  <a:lnTo>
                    <a:pt x="57911" y="51815"/>
                  </a:lnTo>
                  <a:lnTo>
                    <a:pt x="58673" y="51053"/>
                  </a:lnTo>
                  <a:lnTo>
                    <a:pt x="70103" y="51053"/>
                  </a:lnTo>
                  <a:lnTo>
                    <a:pt x="70103" y="50291"/>
                  </a:lnTo>
                  <a:lnTo>
                    <a:pt x="70865" y="47243"/>
                  </a:lnTo>
                  <a:lnTo>
                    <a:pt x="60959" y="47243"/>
                  </a:lnTo>
                  <a:lnTo>
                    <a:pt x="60959" y="46481"/>
                  </a:lnTo>
                  <a:close/>
                </a:path>
                <a:path w="72389" h="72389">
                  <a:moveTo>
                    <a:pt x="12191" y="46481"/>
                  </a:moveTo>
                  <a:lnTo>
                    <a:pt x="12191" y="47243"/>
                  </a:lnTo>
                  <a:lnTo>
                    <a:pt x="12627" y="47243"/>
                  </a:lnTo>
                  <a:lnTo>
                    <a:pt x="12191" y="46481"/>
                  </a:lnTo>
                  <a:close/>
                </a:path>
                <a:path w="72389" h="72389">
                  <a:moveTo>
                    <a:pt x="70865" y="25907"/>
                  </a:moveTo>
                  <a:lnTo>
                    <a:pt x="60959" y="25907"/>
                  </a:lnTo>
                  <a:lnTo>
                    <a:pt x="61721" y="28955"/>
                  </a:lnTo>
                  <a:lnTo>
                    <a:pt x="62483" y="31241"/>
                  </a:lnTo>
                  <a:lnTo>
                    <a:pt x="62483" y="41909"/>
                  </a:lnTo>
                  <a:lnTo>
                    <a:pt x="61721" y="44957"/>
                  </a:lnTo>
                  <a:lnTo>
                    <a:pt x="60959" y="47243"/>
                  </a:lnTo>
                  <a:lnTo>
                    <a:pt x="70865" y="47243"/>
                  </a:lnTo>
                  <a:lnTo>
                    <a:pt x="72389" y="43433"/>
                  </a:lnTo>
                  <a:lnTo>
                    <a:pt x="72389" y="32765"/>
                  </a:lnTo>
                  <a:lnTo>
                    <a:pt x="71627" y="28955"/>
                  </a:lnTo>
                  <a:lnTo>
                    <a:pt x="70865" y="25907"/>
                  </a:lnTo>
                  <a:close/>
                </a:path>
                <a:path w="72389" h="72389">
                  <a:moveTo>
                    <a:pt x="57911" y="21335"/>
                  </a:moveTo>
                  <a:lnTo>
                    <a:pt x="60959" y="26669"/>
                  </a:lnTo>
                  <a:lnTo>
                    <a:pt x="60959" y="25907"/>
                  </a:lnTo>
                  <a:lnTo>
                    <a:pt x="70865" y="25907"/>
                  </a:lnTo>
                  <a:lnTo>
                    <a:pt x="70103" y="22859"/>
                  </a:lnTo>
                  <a:lnTo>
                    <a:pt x="70103" y="22097"/>
                  </a:lnTo>
                  <a:lnTo>
                    <a:pt x="58673" y="22097"/>
                  </a:lnTo>
                  <a:lnTo>
                    <a:pt x="57911" y="21335"/>
                  </a:lnTo>
                  <a:close/>
                </a:path>
                <a:path w="72389" h="72389">
                  <a:moveTo>
                    <a:pt x="15239" y="21335"/>
                  </a:moveTo>
                  <a:lnTo>
                    <a:pt x="14477" y="22097"/>
                  </a:lnTo>
                  <a:lnTo>
                    <a:pt x="14731" y="22097"/>
                  </a:lnTo>
                  <a:lnTo>
                    <a:pt x="15239" y="21335"/>
                  </a:lnTo>
                  <a:close/>
                </a:path>
                <a:path w="72389" h="72389">
                  <a:moveTo>
                    <a:pt x="67382" y="17525"/>
                  </a:moveTo>
                  <a:lnTo>
                    <a:pt x="54863" y="17525"/>
                  </a:lnTo>
                  <a:lnTo>
                    <a:pt x="55625" y="18287"/>
                  </a:lnTo>
                  <a:lnTo>
                    <a:pt x="58673" y="22097"/>
                  </a:lnTo>
                  <a:lnTo>
                    <a:pt x="69341" y="22097"/>
                  </a:lnTo>
                  <a:lnTo>
                    <a:pt x="67382" y="17525"/>
                  </a:lnTo>
                  <a:close/>
                </a:path>
                <a:path w="72389" h="72389">
                  <a:moveTo>
                    <a:pt x="18287" y="17525"/>
                  </a:moveTo>
                  <a:lnTo>
                    <a:pt x="17525" y="18287"/>
                  </a:lnTo>
                  <a:lnTo>
                    <a:pt x="17941" y="17941"/>
                  </a:lnTo>
                  <a:lnTo>
                    <a:pt x="18287" y="17525"/>
                  </a:lnTo>
                  <a:close/>
                </a:path>
                <a:path w="72389" h="72389">
                  <a:moveTo>
                    <a:pt x="17941" y="17941"/>
                  </a:moveTo>
                  <a:lnTo>
                    <a:pt x="17525" y="18287"/>
                  </a:lnTo>
                  <a:lnTo>
                    <a:pt x="17652" y="18287"/>
                  </a:lnTo>
                  <a:lnTo>
                    <a:pt x="17941" y="17941"/>
                  </a:lnTo>
                  <a:close/>
                </a:path>
                <a:path w="72389" h="72389">
                  <a:moveTo>
                    <a:pt x="55210" y="17941"/>
                  </a:moveTo>
                  <a:lnTo>
                    <a:pt x="55498" y="18287"/>
                  </a:lnTo>
                  <a:lnTo>
                    <a:pt x="55210" y="17941"/>
                  </a:lnTo>
                  <a:close/>
                </a:path>
                <a:path w="72389" h="72389">
                  <a:moveTo>
                    <a:pt x="54863" y="17525"/>
                  </a:moveTo>
                  <a:lnTo>
                    <a:pt x="55210" y="17941"/>
                  </a:lnTo>
                  <a:lnTo>
                    <a:pt x="55625" y="18287"/>
                  </a:lnTo>
                  <a:lnTo>
                    <a:pt x="54863" y="17525"/>
                  </a:lnTo>
                  <a:close/>
                </a:path>
                <a:path w="72389" h="72389">
                  <a:moveTo>
                    <a:pt x="18440" y="17525"/>
                  </a:moveTo>
                  <a:lnTo>
                    <a:pt x="18287" y="17525"/>
                  </a:lnTo>
                  <a:lnTo>
                    <a:pt x="17941" y="17941"/>
                  </a:lnTo>
                  <a:lnTo>
                    <a:pt x="18440" y="17525"/>
                  </a:lnTo>
                  <a:close/>
                </a:path>
                <a:path w="72389" h="72389">
                  <a:moveTo>
                    <a:pt x="65023" y="14477"/>
                  </a:moveTo>
                  <a:lnTo>
                    <a:pt x="51053" y="14477"/>
                  </a:lnTo>
                  <a:lnTo>
                    <a:pt x="55210" y="17941"/>
                  </a:lnTo>
                  <a:lnTo>
                    <a:pt x="54863" y="17525"/>
                  </a:lnTo>
                  <a:lnTo>
                    <a:pt x="67382" y="17525"/>
                  </a:lnTo>
                  <a:lnTo>
                    <a:pt x="67055" y="16763"/>
                  </a:lnTo>
                  <a:lnTo>
                    <a:pt x="66293" y="16763"/>
                  </a:lnTo>
                  <a:lnTo>
                    <a:pt x="66293" y="16001"/>
                  </a:lnTo>
                  <a:lnTo>
                    <a:pt x="65023" y="14477"/>
                  </a:lnTo>
                  <a:close/>
                </a:path>
                <a:path w="72389" h="72389">
                  <a:moveTo>
                    <a:pt x="22669" y="14477"/>
                  </a:moveTo>
                  <a:lnTo>
                    <a:pt x="22097" y="14477"/>
                  </a:lnTo>
                  <a:lnTo>
                    <a:pt x="21335" y="15239"/>
                  </a:lnTo>
                  <a:lnTo>
                    <a:pt x="22669" y="14477"/>
                  </a:lnTo>
                  <a:close/>
                </a:path>
                <a:path w="72389" h="72389">
                  <a:moveTo>
                    <a:pt x="60396" y="9563"/>
                  </a:moveTo>
                  <a:lnTo>
                    <a:pt x="38430" y="9563"/>
                  </a:lnTo>
                  <a:lnTo>
                    <a:pt x="44195" y="11429"/>
                  </a:lnTo>
                  <a:lnTo>
                    <a:pt x="47243" y="12191"/>
                  </a:lnTo>
                  <a:lnTo>
                    <a:pt x="46481" y="12191"/>
                  </a:lnTo>
                  <a:lnTo>
                    <a:pt x="51815" y="15239"/>
                  </a:lnTo>
                  <a:lnTo>
                    <a:pt x="51053" y="14477"/>
                  </a:lnTo>
                  <a:lnTo>
                    <a:pt x="65023" y="14477"/>
                  </a:lnTo>
                  <a:lnTo>
                    <a:pt x="62483" y="11429"/>
                  </a:lnTo>
                  <a:lnTo>
                    <a:pt x="61721" y="10667"/>
                  </a:lnTo>
                  <a:lnTo>
                    <a:pt x="60396" y="9563"/>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6" name="object 50">
              <a:extLst>
                <a:ext uri="{FF2B5EF4-FFF2-40B4-BE49-F238E27FC236}">
                  <a16:creationId xmlns:a16="http://schemas.microsoft.com/office/drawing/2014/main" id="{B2E5F3D4-E1B3-453F-B24C-B092282AA8BF}"/>
                </a:ext>
              </a:extLst>
            </p:cNvPr>
            <p:cNvSpPr/>
            <p:nvPr/>
          </p:nvSpPr>
          <p:spPr>
            <a:xfrm>
              <a:off x="5171522" y="3269023"/>
              <a:ext cx="91887" cy="91887"/>
            </a:xfrm>
            <a:custGeom>
              <a:avLst/>
              <a:gdLst/>
              <a:ahLst/>
              <a:cxnLst/>
              <a:rect l="l" t="t" r="r" b="b"/>
              <a:pathLst>
                <a:path w="72389" h="72389">
                  <a:moveTo>
                    <a:pt x="50291" y="70103"/>
                  </a:moveTo>
                  <a:lnTo>
                    <a:pt x="22872" y="70103"/>
                  </a:lnTo>
                  <a:lnTo>
                    <a:pt x="25907" y="70865"/>
                  </a:lnTo>
                  <a:lnTo>
                    <a:pt x="29717" y="72389"/>
                  </a:lnTo>
                  <a:lnTo>
                    <a:pt x="40385" y="72389"/>
                  </a:lnTo>
                  <a:lnTo>
                    <a:pt x="44195" y="71627"/>
                  </a:lnTo>
                  <a:lnTo>
                    <a:pt x="50291" y="70103"/>
                  </a:lnTo>
                  <a:close/>
                </a:path>
                <a:path w="72389" h="72389">
                  <a:moveTo>
                    <a:pt x="56387" y="66293"/>
                  </a:moveTo>
                  <a:lnTo>
                    <a:pt x="16763" y="66293"/>
                  </a:lnTo>
                  <a:lnTo>
                    <a:pt x="16763" y="67055"/>
                  </a:lnTo>
                  <a:lnTo>
                    <a:pt x="22097" y="69341"/>
                  </a:lnTo>
                  <a:lnTo>
                    <a:pt x="22097" y="70103"/>
                  </a:lnTo>
                  <a:lnTo>
                    <a:pt x="51053" y="70103"/>
                  </a:lnTo>
                  <a:lnTo>
                    <a:pt x="51053" y="69341"/>
                  </a:lnTo>
                  <a:lnTo>
                    <a:pt x="56387" y="67055"/>
                  </a:lnTo>
                  <a:lnTo>
                    <a:pt x="56387" y="66293"/>
                  </a:lnTo>
                  <a:close/>
                </a:path>
                <a:path w="72389" h="72389">
                  <a:moveTo>
                    <a:pt x="36575" y="0"/>
                  </a:moveTo>
                  <a:lnTo>
                    <a:pt x="28955" y="1523"/>
                  </a:lnTo>
                  <a:lnTo>
                    <a:pt x="25907" y="2285"/>
                  </a:lnTo>
                  <a:lnTo>
                    <a:pt x="22097" y="3047"/>
                  </a:lnTo>
                  <a:lnTo>
                    <a:pt x="16763" y="6095"/>
                  </a:lnTo>
                  <a:lnTo>
                    <a:pt x="16014" y="6857"/>
                  </a:lnTo>
                  <a:lnTo>
                    <a:pt x="11429" y="10667"/>
                  </a:lnTo>
                  <a:lnTo>
                    <a:pt x="10667" y="11442"/>
                  </a:lnTo>
                  <a:lnTo>
                    <a:pt x="6857" y="16001"/>
                  </a:lnTo>
                  <a:lnTo>
                    <a:pt x="6095" y="16763"/>
                  </a:lnTo>
                  <a:lnTo>
                    <a:pt x="2374" y="22859"/>
                  </a:lnTo>
                  <a:lnTo>
                    <a:pt x="774" y="29629"/>
                  </a:lnTo>
                  <a:lnTo>
                    <a:pt x="0" y="36575"/>
                  </a:lnTo>
                  <a:lnTo>
                    <a:pt x="1523" y="44195"/>
                  </a:lnTo>
                  <a:lnTo>
                    <a:pt x="3047" y="50291"/>
                  </a:lnTo>
                  <a:lnTo>
                    <a:pt x="3047" y="51053"/>
                  </a:lnTo>
                  <a:lnTo>
                    <a:pt x="6095" y="56400"/>
                  </a:lnTo>
                  <a:lnTo>
                    <a:pt x="6857" y="57149"/>
                  </a:lnTo>
                  <a:lnTo>
                    <a:pt x="10667" y="61721"/>
                  </a:lnTo>
                  <a:lnTo>
                    <a:pt x="11429" y="62483"/>
                  </a:lnTo>
                  <a:lnTo>
                    <a:pt x="16014" y="66293"/>
                  </a:lnTo>
                  <a:lnTo>
                    <a:pt x="57149" y="66293"/>
                  </a:lnTo>
                  <a:lnTo>
                    <a:pt x="61721" y="62483"/>
                  </a:lnTo>
                  <a:lnTo>
                    <a:pt x="31241" y="62483"/>
                  </a:lnTo>
                  <a:lnTo>
                    <a:pt x="28206" y="61721"/>
                  </a:lnTo>
                  <a:lnTo>
                    <a:pt x="25907" y="60959"/>
                  </a:lnTo>
                  <a:lnTo>
                    <a:pt x="26669" y="60959"/>
                  </a:lnTo>
                  <a:lnTo>
                    <a:pt x="22669" y="58673"/>
                  </a:lnTo>
                  <a:lnTo>
                    <a:pt x="22097" y="58673"/>
                  </a:lnTo>
                  <a:lnTo>
                    <a:pt x="18440" y="55625"/>
                  </a:lnTo>
                  <a:lnTo>
                    <a:pt x="18287" y="55625"/>
                  </a:lnTo>
                  <a:lnTo>
                    <a:pt x="17525" y="54863"/>
                  </a:lnTo>
                  <a:lnTo>
                    <a:pt x="17652" y="54863"/>
                  </a:lnTo>
                  <a:lnTo>
                    <a:pt x="14477" y="51053"/>
                  </a:lnTo>
                  <a:lnTo>
                    <a:pt x="14804" y="51053"/>
                  </a:lnTo>
                  <a:lnTo>
                    <a:pt x="12627" y="47243"/>
                  </a:lnTo>
                  <a:lnTo>
                    <a:pt x="12191" y="47243"/>
                  </a:lnTo>
                  <a:lnTo>
                    <a:pt x="11429" y="44195"/>
                  </a:lnTo>
                  <a:lnTo>
                    <a:pt x="9512" y="38201"/>
                  </a:lnTo>
                  <a:lnTo>
                    <a:pt x="10083" y="31876"/>
                  </a:lnTo>
                  <a:lnTo>
                    <a:pt x="12191" y="25907"/>
                  </a:lnTo>
                  <a:lnTo>
                    <a:pt x="14731" y="22097"/>
                  </a:lnTo>
                  <a:lnTo>
                    <a:pt x="14477" y="22097"/>
                  </a:lnTo>
                  <a:lnTo>
                    <a:pt x="17642" y="18300"/>
                  </a:lnTo>
                  <a:lnTo>
                    <a:pt x="18287" y="17525"/>
                  </a:lnTo>
                  <a:lnTo>
                    <a:pt x="18452" y="17525"/>
                  </a:lnTo>
                  <a:lnTo>
                    <a:pt x="22097" y="14477"/>
                  </a:lnTo>
                  <a:lnTo>
                    <a:pt x="22669" y="14477"/>
                  </a:lnTo>
                  <a:lnTo>
                    <a:pt x="26669" y="12191"/>
                  </a:lnTo>
                  <a:lnTo>
                    <a:pt x="32334" y="9956"/>
                  </a:lnTo>
                  <a:lnTo>
                    <a:pt x="38430" y="9563"/>
                  </a:lnTo>
                  <a:lnTo>
                    <a:pt x="60396" y="9563"/>
                  </a:lnTo>
                  <a:lnTo>
                    <a:pt x="57149" y="6857"/>
                  </a:lnTo>
                  <a:lnTo>
                    <a:pt x="56387" y="6095"/>
                  </a:lnTo>
                  <a:lnTo>
                    <a:pt x="51053" y="3047"/>
                  </a:lnTo>
                  <a:lnTo>
                    <a:pt x="50291" y="3047"/>
                  </a:lnTo>
                  <a:lnTo>
                    <a:pt x="47256" y="2285"/>
                  </a:lnTo>
                  <a:lnTo>
                    <a:pt x="43433" y="761"/>
                  </a:lnTo>
                  <a:lnTo>
                    <a:pt x="39623" y="761"/>
                  </a:lnTo>
                  <a:lnTo>
                    <a:pt x="36575" y="0"/>
                  </a:lnTo>
                  <a:close/>
                </a:path>
                <a:path w="72389" h="72389">
                  <a:moveTo>
                    <a:pt x="51815" y="57911"/>
                  </a:moveTo>
                  <a:lnTo>
                    <a:pt x="46481" y="60959"/>
                  </a:lnTo>
                  <a:lnTo>
                    <a:pt x="47256" y="60959"/>
                  </a:lnTo>
                  <a:lnTo>
                    <a:pt x="44195" y="61721"/>
                  </a:lnTo>
                  <a:lnTo>
                    <a:pt x="41922" y="62483"/>
                  </a:lnTo>
                  <a:lnTo>
                    <a:pt x="61721" y="62483"/>
                  </a:lnTo>
                  <a:lnTo>
                    <a:pt x="62483" y="61721"/>
                  </a:lnTo>
                  <a:lnTo>
                    <a:pt x="65032" y="58673"/>
                  </a:lnTo>
                  <a:lnTo>
                    <a:pt x="51053" y="58673"/>
                  </a:lnTo>
                  <a:lnTo>
                    <a:pt x="51815" y="57911"/>
                  </a:lnTo>
                  <a:close/>
                </a:path>
                <a:path w="72389" h="72389">
                  <a:moveTo>
                    <a:pt x="21335" y="57911"/>
                  </a:moveTo>
                  <a:lnTo>
                    <a:pt x="22097" y="58673"/>
                  </a:lnTo>
                  <a:lnTo>
                    <a:pt x="22669" y="58673"/>
                  </a:lnTo>
                  <a:lnTo>
                    <a:pt x="21335" y="57911"/>
                  </a:lnTo>
                  <a:close/>
                </a:path>
                <a:path w="72389" h="72389">
                  <a:moveTo>
                    <a:pt x="55210" y="55210"/>
                  </a:moveTo>
                  <a:lnTo>
                    <a:pt x="51053" y="58673"/>
                  </a:lnTo>
                  <a:lnTo>
                    <a:pt x="65032" y="58673"/>
                  </a:lnTo>
                  <a:lnTo>
                    <a:pt x="66306" y="57149"/>
                  </a:lnTo>
                  <a:lnTo>
                    <a:pt x="66306" y="56400"/>
                  </a:lnTo>
                  <a:lnTo>
                    <a:pt x="67055" y="56400"/>
                  </a:lnTo>
                  <a:lnTo>
                    <a:pt x="67387" y="55625"/>
                  </a:lnTo>
                  <a:lnTo>
                    <a:pt x="54863" y="55625"/>
                  </a:lnTo>
                  <a:lnTo>
                    <a:pt x="55210" y="55210"/>
                  </a:lnTo>
                  <a:close/>
                </a:path>
                <a:path w="72389" h="72389">
                  <a:moveTo>
                    <a:pt x="17525" y="54863"/>
                  </a:moveTo>
                  <a:lnTo>
                    <a:pt x="18287" y="55625"/>
                  </a:lnTo>
                  <a:lnTo>
                    <a:pt x="17941" y="55210"/>
                  </a:lnTo>
                  <a:lnTo>
                    <a:pt x="17525" y="54863"/>
                  </a:lnTo>
                  <a:close/>
                </a:path>
                <a:path w="72389" h="72389">
                  <a:moveTo>
                    <a:pt x="17941" y="55210"/>
                  </a:moveTo>
                  <a:lnTo>
                    <a:pt x="18287" y="55625"/>
                  </a:lnTo>
                  <a:lnTo>
                    <a:pt x="18440" y="55625"/>
                  </a:lnTo>
                  <a:lnTo>
                    <a:pt x="17941" y="55210"/>
                  </a:lnTo>
                  <a:close/>
                </a:path>
                <a:path w="72389" h="72389">
                  <a:moveTo>
                    <a:pt x="55625" y="54863"/>
                  </a:moveTo>
                  <a:lnTo>
                    <a:pt x="55210" y="55210"/>
                  </a:lnTo>
                  <a:lnTo>
                    <a:pt x="54863" y="55625"/>
                  </a:lnTo>
                  <a:lnTo>
                    <a:pt x="55625" y="54863"/>
                  </a:lnTo>
                  <a:close/>
                </a:path>
                <a:path w="72389" h="72389">
                  <a:moveTo>
                    <a:pt x="67713" y="54863"/>
                  </a:moveTo>
                  <a:lnTo>
                    <a:pt x="55625" y="54863"/>
                  </a:lnTo>
                  <a:lnTo>
                    <a:pt x="54863" y="55625"/>
                  </a:lnTo>
                  <a:lnTo>
                    <a:pt x="67387" y="55625"/>
                  </a:lnTo>
                  <a:lnTo>
                    <a:pt x="67713" y="54863"/>
                  </a:lnTo>
                  <a:close/>
                </a:path>
                <a:path w="72389" h="72389">
                  <a:moveTo>
                    <a:pt x="17652" y="54863"/>
                  </a:moveTo>
                  <a:lnTo>
                    <a:pt x="17525" y="54863"/>
                  </a:lnTo>
                  <a:lnTo>
                    <a:pt x="17941" y="55210"/>
                  </a:lnTo>
                  <a:lnTo>
                    <a:pt x="17652" y="54863"/>
                  </a:lnTo>
                  <a:close/>
                </a:path>
                <a:path w="72389" h="72389">
                  <a:moveTo>
                    <a:pt x="69341" y="51053"/>
                  </a:moveTo>
                  <a:lnTo>
                    <a:pt x="58673" y="51053"/>
                  </a:lnTo>
                  <a:lnTo>
                    <a:pt x="55210" y="55210"/>
                  </a:lnTo>
                  <a:lnTo>
                    <a:pt x="55625" y="54863"/>
                  </a:lnTo>
                  <a:lnTo>
                    <a:pt x="67713" y="54863"/>
                  </a:lnTo>
                  <a:lnTo>
                    <a:pt x="69341" y="51053"/>
                  </a:lnTo>
                  <a:close/>
                </a:path>
                <a:path w="72389" h="72389">
                  <a:moveTo>
                    <a:pt x="14804" y="51053"/>
                  </a:moveTo>
                  <a:lnTo>
                    <a:pt x="14477" y="51053"/>
                  </a:lnTo>
                  <a:lnTo>
                    <a:pt x="15239" y="51815"/>
                  </a:lnTo>
                  <a:lnTo>
                    <a:pt x="14804" y="51053"/>
                  </a:lnTo>
                  <a:close/>
                </a:path>
                <a:path w="72389" h="72389">
                  <a:moveTo>
                    <a:pt x="60972" y="46481"/>
                  </a:moveTo>
                  <a:lnTo>
                    <a:pt x="57911" y="51815"/>
                  </a:lnTo>
                  <a:lnTo>
                    <a:pt x="58673" y="51053"/>
                  </a:lnTo>
                  <a:lnTo>
                    <a:pt x="70103" y="51053"/>
                  </a:lnTo>
                  <a:lnTo>
                    <a:pt x="70103" y="50291"/>
                  </a:lnTo>
                  <a:lnTo>
                    <a:pt x="70865" y="47243"/>
                  </a:lnTo>
                  <a:lnTo>
                    <a:pt x="60972" y="47243"/>
                  </a:lnTo>
                  <a:lnTo>
                    <a:pt x="60972" y="46481"/>
                  </a:lnTo>
                  <a:close/>
                </a:path>
                <a:path w="72389" h="72389">
                  <a:moveTo>
                    <a:pt x="12191" y="46481"/>
                  </a:moveTo>
                  <a:lnTo>
                    <a:pt x="12191" y="47243"/>
                  </a:lnTo>
                  <a:lnTo>
                    <a:pt x="12627" y="47243"/>
                  </a:lnTo>
                  <a:lnTo>
                    <a:pt x="12191" y="46481"/>
                  </a:lnTo>
                  <a:close/>
                </a:path>
                <a:path w="72389" h="72389">
                  <a:moveTo>
                    <a:pt x="70865" y="25907"/>
                  </a:moveTo>
                  <a:lnTo>
                    <a:pt x="60972" y="25907"/>
                  </a:lnTo>
                  <a:lnTo>
                    <a:pt x="61721" y="28955"/>
                  </a:lnTo>
                  <a:lnTo>
                    <a:pt x="62483" y="31241"/>
                  </a:lnTo>
                  <a:lnTo>
                    <a:pt x="62483" y="41909"/>
                  </a:lnTo>
                  <a:lnTo>
                    <a:pt x="61721" y="44957"/>
                  </a:lnTo>
                  <a:lnTo>
                    <a:pt x="60972" y="47243"/>
                  </a:lnTo>
                  <a:lnTo>
                    <a:pt x="70865" y="47243"/>
                  </a:lnTo>
                  <a:lnTo>
                    <a:pt x="72389" y="43433"/>
                  </a:lnTo>
                  <a:lnTo>
                    <a:pt x="72389" y="32765"/>
                  </a:lnTo>
                  <a:lnTo>
                    <a:pt x="71627" y="28955"/>
                  </a:lnTo>
                  <a:lnTo>
                    <a:pt x="70865" y="25907"/>
                  </a:lnTo>
                  <a:close/>
                </a:path>
                <a:path w="72389" h="72389">
                  <a:moveTo>
                    <a:pt x="57911" y="21335"/>
                  </a:moveTo>
                  <a:lnTo>
                    <a:pt x="60972" y="26669"/>
                  </a:lnTo>
                  <a:lnTo>
                    <a:pt x="60972" y="25907"/>
                  </a:lnTo>
                  <a:lnTo>
                    <a:pt x="70865" y="25907"/>
                  </a:lnTo>
                  <a:lnTo>
                    <a:pt x="70103" y="22859"/>
                  </a:lnTo>
                  <a:lnTo>
                    <a:pt x="70103" y="22097"/>
                  </a:lnTo>
                  <a:lnTo>
                    <a:pt x="58673" y="22097"/>
                  </a:lnTo>
                  <a:lnTo>
                    <a:pt x="57911" y="21335"/>
                  </a:lnTo>
                  <a:close/>
                </a:path>
                <a:path w="72389" h="72389">
                  <a:moveTo>
                    <a:pt x="15239" y="21335"/>
                  </a:moveTo>
                  <a:lnTo>
                    <a:pt x="14477" y="22097"/>
                  </a:lnTo>
                  <a:lnTo>
                    <a:pt x="14731" y="22097"/>
                  </a:lnTo>
                  <a:lnTo>
                    <a:pt x="15239" y="21335"/>
                  </a:lnTo>
                  <a:close/>
                </a:path>
                <a:path w="72389" h="72389">
                  <a:moveTo>
                    <a:pt x="67382" y="17525"/>
                  </a:moveTo>
                  <a:lnTo>
                    <a:pt x="54863" y="17525"/>
                  </a:lnTo>
                  <a:lnTo>
                    <a:pt x="55625" y="18300"/>
                  </a:lnTo>
                  <a:lnTo>
                    <a:pt x="58673" y="22097"/>
                  </a:lnTo>
                  <a:lnTo>
                    <a:pt x="69341" y="22097"/>
                  </a:lnTo>
                  <a:lnTo>
                    <a:pt x="67382" y="17525"/>
                  </a:lnTo>
                  <a:close/>
                </a:path>
                <a:path w="72389" h="72389">
                  <a:moveTo>
                    <a:pt x="18287" y="17525"/>
                  </a:moveTo>
                  <a:lnTo>
                    <a:pt x="17525" y="18300"/>
                  </a:lnTo>
                  <a:lnTo>
                    <a:pt x="17909" y="17979"/>
                  </a:lnTo>
                  <a:lnTo>
                    <a:pt x="18287" y="17525"/>
                  </a:lnTo>
                  <a:close/>
                </a:path>
                <a:path w="72389" h="72389">
                  <a:moveTo>
                    <a:pt x="17909" y="17979"/>
                  </a:moveTo>
                  <a:lnTo>
                    <a:pt x="17525" y="18300"/>
                  </a:lnTo>
                  <a:lnTo>
                    <a:pt x="17909" y="17979"/>
                  </a:lnTo>
                  <a:close/>
                </a:path>
                <a:path w="72389" h="72389">
                  <a:moveTo>
                    <a:pt x="55242" y="17979"/>
                  </a:moveTo>
                  <a:lnTo>
                    <a:pt x="55509" y="18300"/>
                  </a:lnTo>
                  <a:lnTo>
                    <a:pt x="55242" y="17979"/>
                  </a:lnTo>
                  <a:close/>
                </a:path>
                <a:path w="72389" h="72389">
                  <a:moveTo>
                    <a:pt x="54863" y="17525"/>
                  </a:moveTo>
                  <a:lnTo>
                    <a:pt x="55242" y="17979"/>
                  </a:lnTo>
                  <a:lnTo>
                    <a:pt x="55625" y="18300"/>
                  </a:lnTo>
                  <a:lnTo>
                    <a:pt x="54863" y="17525"/>
                  </a:lnTo>
                  <a:close/>
                </a:path>
                <a:path w="72389" h="72389">
                  <a:moveTo>
                    <a:pt x="18452" y="17525"/>
                  </a:moveTo>
                  <a:lnTo>
                    <a:pt x="18287" y="17525"/>
                  </a:lnTo>
                  <a:lnTo>
                    <a:pt x="17909" y="17979"/>
                  </a:lnTo>
                  <a:lnTo>
                    <a:pt x="18452" y="17525"/>
                  </a:lnTo>
                  <a:close/>
                </a:path>
                <a:path w="72389" h="72389">
                  <a:moveTo>
                    <a:pt x="65028" y="14477"/>
                  </a:moveTo>
                  <a:lnTo>
                    <a:pt x="51053" y="14477"/>
                  </a:lnTo>
                  <a:lnTo>
                    <a:pt x="55242" y="17979"/>
                  </a:lnTo>
                  <a:lnTo>
                    <a:pt x="54863" y="17525"/>
                  </a:lnTo>
                  <a:lnTo>
                    <a:pt x="67382" y="17525"/>
                  </a:lnTo>
                  <a:lnTo>
                    <a:pt x="67055" y="16763"/>
                  </a:lnTo>
                  <a:lnTo>
                    <a:pt x="66306" y="16763"/>
                  </a:lnTo>
                  <a:lnTo>
                    <a:pt x="66306" y="16001"/>
                  </a:lnTo>
                  <a:lnTo>
                    <a:pt x="65028" y="14477"/>
                  </a:lnTo>
                  <a:close/>
                </a:path>
                <a:path w="72389" h="72389">
                  <a:moveTo>
                    <a:pt x="22669" y="14477"/>
                  </a:moveTo>
                  <a:lnTo>
                    <a:pt x="22097" y="14477"/>
                  </a:lnTo>
                  <a:lnTo>
                    <a:pt x="21335" y="15239"/>
                  </a:lnTo>
                  <a:lnTo>
                    <a:pt x="22669" y="14477"/>
                  </a:lnTo>
                  <a:close/>
                </a:path>
                <a:path w="72389" h="72389">
                  <a:moveTo>
                    <a:pt x="60396" y="9563"/>
                  </a:moveTo>
                  <a:lnTo>
                    <a:pt x="38430" y="9563"/>
                  </a:lnTo>
                  <a:lnTo>
                    <a:pt x="44195" y="11442"/>
                  </a:lnTo>
                  <a:lnTo>
                    <a:pt x="47256" y="12191"/>
                  </a:lnTo>
                  <a:lnTo>
                    <a:pt x="46481" y="12191"/>
                  </a:lnTo>
                  <a:lnTo>
                    <a:pt x="51815" y="15239"/>
                  </a:lnTo>
                  <a:lnTo>
                    <a:pt x="51053" y="14477"/>
                  </a:lnTo>
                  <a:lnTo>
                    <a:pt x="65028" y="14477"/>
                  </a:lnTo>
                  <a:lnTo>
                    <a:pt x="62483" y="11442"/>
                  </a:lnTo>
                  <a:lnTo>
                    <a:pt x="61721" y="10667"/>
                  </a:lnTo>
                  <a:lnTo>
                    <a:pt x="60396" y="9563"/>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9" name="object 63">
              <a:extLst>
                <a:ext uri="{FF2B5EF4-FFF2-40B4-BE49-F238E27FC236}">
                  <a16:creationId xmlns:a16="http://schemas.microsoft.com/office/drawing/2014/main" id="{1DB65E8E-1495-4A48-9098-9E4AF5218222}"/>
                </a:ext>
              </a:extLst>
            </p:cNvPr>
            <p:cNvSpPr/>
            <p:nvPr/>
          </p:nvSpPr>
          <p:spPr>
            <a:xfrm>
              <a:off x="5178284" y="2786134"/>
              <a:ext cx="79796" cy="79796"/>
            </a:xfrm>
            <a:custGeom>
              <a:avLst/>
              <a:gdLst/>
              <a:ahLst/>
              <a:cxnLst/>
              <a:rect l="l" t="t" r="r" b="b"/>
              <a:pathLst>
                <a:path w="62864" h="62864">
                  <a:moveTo>
                    <a:pt x="31242" y="0"/>
                  </a:moveTo>
                  <a:lnTo>
                    <a:pt x="18966" y="2416"/>
                  </a:lnTo>
                  <a:lnTo>
                    <a:pt x="9048" y="9048"/>
                  </a:lnTo>
                  <a:lnTo>
                    <a:pt x="2416" y="18966"/>
                  </a:lnTo>
                  <a:lnTo>
                    <a:pt x="0" y="31242"/>
                  </a:lnTo>
                  <a:lnTo>
                    <a:pt x="2416" y="43517"/>
                  </a:lnTo>
                  <a:lnTo>
                    <a:pt x="9048" y="53435"/>
                  </a:lnTo>
                  <a:lnTo>
                    <a:pt x="18966" y="60067"/>
                  </a:lnTo>
                  <a:lnTo>
                    <a:pt x="31242" y="62484"/>
                  </a:lnTo>
                  <a:lnTo>
                    <a:pt x="43522" y="60067"/>
                  </a:lnTo>
                  <a:lnTo>
                    <a:pt x="53440" y="53435"/>
                  </a:lnTo>
                  <a:lnTo>
                    <a:pt x="60068" y="43517"/>
                  </a:lnTo>
                  <a:lnTo>
                    <a:pt x="62484" y="31242"/>
                  </a:lnTo>
                  <a:lnTo>
                    <a:pt x="60068" y="18966"/>
                  </a:lnTo>
                  <a:lnTo>
                    <a:pt x="53440" y="9048"/>
                  </a:lnTo>
                  <a:lnTo>
                    <a:pt x="43522" y="2416"/>
                  </a:lnTo>
                  <a:lnTo>
                    <a:pt x="31242"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30" name="object 64">
              <a:extLst>
                <a:ext uri="{FF2B5EF4-FFF2-40B4-BE49-F238E27FC236}">
                  <a16:creationId xmlns:a16="http://schemas.microsoft.com/office/drawing/2014/main" id="{1A2A0C41-8B8B-4412-A3E3-59FCD15A3E98}"/>
                </a:ext>
              </a:extLst>
            </p:cNvPr>
            <p:cNvSpPr/>
            <p:nvPr/>
          </p:nvSpPr>
          <p:spPr>
            <a:xfrm>
              <a:off x="4817509" y="2745187"/>
              <a:ext cx="79796" cy="79796"/>
            </a:xfrm>
            <a:custGeom>
              <a:avLst/>
              <a:gdLst/>
              <a:ahLst/>
              <a:cxnLst/>
              <a:rect l="l" t="t" r="r" b="b"/>
              <a:pathLst>
                <a:path w="62864" h="62864">
                  <a:moveTo>
                    <a:pt x="31242" y="0"/>
                  </a:moveTo>
                  <a:lnTo>
                    <a:pt x="18966" y="2416"/>
                  </a:lnTo>
                  <a:lnTo>
                    <a:pt x="9048" y="9048"/>
                  </a:lnTo>
                  <a:lnTo>
                    <a:pt x="2416" y="18966"/>
                  </a:lnTo>
                  <a:lnTo>
                    <a:pt x="0" y="31242"/>
                  </a:lnTo>
                  <a:lnTo>
                    <a:pt x="2416" y="43517"/>
                  </a:lnTo>
                  <a:lnTo>
                    <a:pt x="9048" y="53435"/>
                  </a:lnTo>
                  <a:lnTo>
                    <a:pt x="18966" y="60067"/>
                  </a:lnTo>
                  <a:lnTo>
                    <a:pt x="31242" y="62484"/>
                  </a:lnTo>
                  <a:lnTo>
                    <a:pt x="43517" y="60067"/>
                  </a:lnTo>
                  <a:lnTo>
                    <a:pt x="53435" y="53435"/>
                  </a:lnTo>
                  <a:lnTo>
                    <a:pt x="60067" y="43517"/>
                  </a:lnTo>
                  <a:lnTo>
                    <a:pt x="62484" y="31242"/>
                  </a:lnTo>
                  <a:lnTo>
                    <a:pt x="60067" y="18966"/>
                  </a:lnTo>
                  <a:lnTo>
                    <a:pt x="53435" y="9048"/>
                  </a:lnTo>
                  <a:lnTo>
                    <a:pt x="43517" y="2416"/>
                  </a:lnTo>
                  <a:lnTo>
                    <a:pt x="31242"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31" name="object 65">
              <a:extLst>
                <a:ext uri="{FF2B5EF4-FFF2-40B4-BE49-F238E27FC236}">
                  <a16:creationId xmlns:a16="http://schemas.microsoft.com/office/drawing/2014/main" id="{0B3C37FB-1934-4F72-B3EF-EBD7E10DA951}"/>
                </a:ext>
              </a:extLst>
            </p:cNvPr>
            <p:cNvSpPr/>
            <p:nvPr/>
          </p:nvSpPr>
          <p:spPr>
            <a:xfrm>
              <a:off x="4457713" y="2693441"/>
              <a:ext cx="79796" cy="79796"/>
            </a:xfrm>
            <a:custGeom>
              <a:avLst/>
              <a:gdLst/>
              <a:ahLst/>
              <a:cxnLst/>
              <a:rect l="l" t="t" r="r" b="b"/>
              <a:pathLst>
                <a:path w="62864" h="62864">
                  <a:moveTo>
                    <a:pt x="31241" y="0"/>
                  </a:moveTo>
                  <a:lnTo>
                    <a:pt x="18966" y="2416"/>
                  </a:lnTo>
                  <a:lnTo>
                    <a:pt x="9048" y="9048"/>
                  </a:lnTo>
                  <a:lnTo>
                    <a:pt x="2416" y="18966"/>
                  </a:lnTo>
                  <a:lnTo>
                    <a:pt x="0" y="31242"/>
                  </a:lnTo>
                  <a:lnTo>
                    <a:pt x="2416" y="43517"/>
                  </a:lnTo>
                  <a:lnTo>
                    <a:pt x="9048" y="53435"/>
                  </a:lnTo>
                  <a:lnTo>
                    <a:pt x="18966" y="60067"/>
                  </a:lnTo>
                  <a:lnTo>
                    <a:pt x="31241" y="62484"/>
                  </a:lnTo>
                  <a:lnTo>
                    <a:pt x="43517" y="60067"/>
                  </a:lnTo>
                  <a:lnTo>
                    <a:pt x="53435" y="53435"/>
                  </a:lnTo>
                  <a:lnTo>
                    <a:pt x="60067" y="43517"/>
                  </a:lnTo>
                  <a:lnTo>
                    <a:pt x="62483" y="31242"/>
                  </a:lnTo>
                  <a:lnTo>
                    <a:pt x="60067" y="18966"/>
                  </a:lnTo>
                  <a:lnTo>
                    <a:pt x="53435" y="9048"/>
                  </a:lnTo>
                  <a:lnTo>
                    <a:pt x="43517" y="2416"/>
                  </a:lnTo>
                  <a:lnTo>
                    <a:pt x="31241"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32" name="object 66">
              <a:extLst>
                <a:ext uri="{FF2B5EF4-FFF2-40B4-BE49-F238E27FC236}">
                  <a16:creationId xmlns:a16="http://schemas.microsoft.com/office/drawing/2014/main" id="{471A12A0-EA98-47F9-B30C-10B0000997A3}"/>
                </a:ext>
              </a:extLst>
            </p:cNvPr>
            <p:cNvSpPr/>
            <p:nvPr/>
          </p:nvSpPr>
          <p:spPr>
            <a:xfrm>
              <a:off x="4097897" y="2643064"/>
              <a:ext cx="79796" cy="79796"/>
            </a:xfrm>
            <a:custGeom>
              <a:avLst/>
              <a:gdLst/>
              <a:ahLst/>
              <a:cxnLst/>
              <a:rect l="l" t="t" r="r" b="b"/>
              <a:pathLst>
                <a:path w="62864" h="62864">
                  <a:moveTo>
                    <a:pt x="31241" y="0"/>
                  </a:moveTo>
                  <a:lnTo>
                    <a:pt x="18966" y="2416"/>
                  </a:lnTo>
                  <a:lnTo>
                    <a:pt x="9048" y="9048"/>
                  </a:lnTo>
                  <a:lnTo>
                    <a:pt x="2416" y="18966"/>
                  </a:lnTo>
                  <a:lnTo>
                    <a:pt x="0" y="31242"/>
                  </a:lnTo>
                  <a:lnTo>
                    <a:pt x="2416" y="43517"/>
                  </a:lnTo>
                  <a:lnTo>
                    <a:pt x="9048" y="53435"/>
                  </a:lnTo>
                  <a:lnTo>
                    <a:pt x="18966" y="60067"/>
                  </a:lnTo>
                  <a:lnTo>
                    <a:pt x="31241" y="62484"/>
                  </a:lnTo>
                  <a:lnTo>
                    <a:pt x="43517" y="60067"/>
                  </a:lnTo>
                  <a:lnTo>
                    <a:pt x="53435" y="53435"/>
                  </a:lnTo>
                  <a:lnTo>
                    <a:pt x="60067" y="43517"/>
                  </a:lnTo>
                  <a:lnTo>
                    <a:pt x="62483" y="31242"/>
                  </a:lnTo>
                  <a:lnTo>
                    <a:pt x="60067" y="18966"/>
                  </a:lnTo>
                  <a:lnTo>
                    <a:pt x="53435" y="9048"/>
                  </a:lnTo>
                  <a:lnTo>
                    <a:pt x="43517" y="2416"/>
                  </a:lnTo>
                  <a:lnTo>
                    <a:pt x="31241"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33" name="object 67">
              <a:extLst>
                <a:ext uri="{FF2B5EF4-FFF2-40B4-BE49-F238E27FC236}">
                  <a16:creationId xmlns:a16="http://schemas.microsoft.com/office/drawing/2014/main" id="{49697BBC-697F-4481-B8F1-6E8DEE15F6FA}"/>
                </a:ext>
              </a:extLst>
            </p:cNvPr>
            <p:cNvSpPr/>
            <p:nvPr/>
          </p:nvSpPr>
          <p:spPr>
            <a:xfrm>
              <a:off x="3738090" y="2588658"/>
              <a:ext cx="79796" cy="79796"/>
            </a:xfrm>
            <a:custGeom>
              <a:avLst/>
              <a:gdLst/>
              <a:ahLst/>
              <a:cxnLst/>
              <a:rect l="l" t="t" r="r" b="b"/>
              <a:pathLst>
                <a:path w="62864" h="62864">
                  <a:moveTo>
                    <a:pt x="31241" y="0"/>
                  </a:moveTo>
                  <a:lnTo>
                    <a:pt x="18966" y="2416"/>
                  </a:lnTo>
                  <a:lnTo>
                    <a:pt x="9048" y="9048"/>
                  </a:lnTo>
                  <a:lnTo>
                    <a:pt x="2416" y="18966"/>
                  </a:lnTo>
                  <a:lnTo>
                    <a:pt x="0" y="31242"/>
                  </a:lnTo>
                  <a:lnTo>
                    <a:pt x="2416" y="43517"/>
                  </a:lnTo>
                  <a:lnTo>
                    <a:pt x="9048" y="53435"/>
                  </a:lnTo>
                  <a:lnTo>
                    <a:pt x="18966" y="60067"/>
                  </a:lnTo>
                  <a:lnTo>
                    <a:pt x="31241" y="62484"/>
                  </a:lnTo>
                  <a:lnTo>
                    <a:pt x="43517" y="60067"/>
                  </a:lnTo>
                  <a:lnTo>
                    <a:pt x="53435" y="53435"/>
                  </a:lnTo>
                  <a:lnTo>
                    <a:pt x="60067" y="43517"/>
                  </a:lnTo>
                  <a:lnTo>
                    <a:pt x="62483" y="31242"/>
                  </a:lnTo>
                  <a:lnTo>
                    <a:pt x="60067" y="18966"/>
                  </a:lnTo>
                  <a:lnTo>
                    <a:pt x="53435" y="9048"/>
                  </a:lnTo>
                  <a:lnTo>
                    <a:pt x="43517" y="2416"/>
                  </a:lnTo>
                  <a:lnTo>
                    <a:pt x="31241"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34" name="object 68">
              <a:extLst>
                <a:ext uri="{FF2B5EF4-FFF2-40B4-BE49-F238E27FC236}">
                  <a16:creationId xmlns:a16="http://schemas.microsoft.com/office/drawing/2014/main" id="{C58AD28B-5F98-4673-94C3-893513A1865B}"/>
                </a:ext>
              </a:extLst>
            </p:cNvPr>
            <p:cNvSpPr/>
            <p:nvPr/>
          </p:nvSpPr>
          <p:spPr>
            <a:xfrm>
              <a:off x="3378275" y="2516683"/>
              <a:ext cx="79796" cy="79796"/>
            </a:xfrm>
            <a:custGeom>
              <a:avLst/>
              <a:gdLst/>
              <a:ahLst/>
              <a:cxnLst/>
              <a:rect l="l" t="t" r="r" b="b"/>
              <a:pathLst>
                <a:path w="62864" h="62864">
                  <a:moveTo>
                    <a:pt x="31241" y="0"/>
                  </a:moveTo>
                  <a:lnTo>
                    <a:pt x="18966" y="2416"/>
                  </a:lnTo>
                  <a:lnTo>
                    <a:pt x="9048" y="9048"/>
                  </a:lnTo>
                  <a:lnTo>
                    <a:pt x="2416" y="18966"/>
                  </a:lnTo>
                  <a:lnTo>
                    <a:pt x="0" y="31242"/>
                  </a:lnTo>
                  <a:lnTo>
                    <a:pt x="2416" y="43517"/>
                  </a:lnTo>
                  <a:lnTo>
                    <a:pt x="9048" y="53435"/>
                  </a:lnTo>
                  <a:lnTo>
                    <a:pt x="18966" y="60067"/>
                  </a:lnTo>
                  <a:lnTo>
                    <a:pt x="31241" y="62484"/>
                  </a:lnTo>
                  <a:lnTo>
                    <a:pt x="43517" y="60067"/>
                  </a:lnTo>
                  <a:lnTo>
                    <a:pt x="53435" y="53435"/>
                  </a:lnTo>
                  <a:lnTo>
                    <a:pt x="60067" y="43517"/>
                  </a:lnTo>
                  <a:lnTo>
                    <a:pt x="62483" y="31242"/>
                  </a:lnTo>
                  <a:lnTo>
                    <a:pt x="60067" y="18966"/>
                  </a:lnTo>
                  <a:lnTo>
                    <a:pt x="53435" y="9048"/>
                  </a:lnTo>
                  <a:lnTo>
                    <a:pt x="43517" y="2416"/>
                  </a:lnTo>
                  <a:lnTo>
                    <a:pt x="31241"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35" name="object 69">
              <a:extLst>
                <a:ext uri="{FF2B5EF4-FFF2-40B4-BE49-F238E27FC236}">
                  <a16:creationId xmlns:a16="http://schemas.microsoft.com/office/drawing/2014/main" id="{4635E06F-3F24-4CD1-9C5A-22831AEE4EFE}"/>
                </a:ext>
              </a:extLst>
            </p:cNvPr>
            <p:cNvSpPr/>
            <p:nvPr/>
          </p:nvSpPr>
          <p:spPr>
            <a:xfrm>
              <a:off x="3018468" y="2422375"/>
              <a:ext cx="79796" cy="79796"/>
            </a:xfrm>
            <a:custGeom>
              <a:avLst/>
              <a:gdLst/>
              <a:ahLst/>
              <a:cxnLst/>
              <a:rect l="l" t="t" r="r" b="b"/>
              <a:pathLst>
                <a:path w="62864" h="62864">
                  <a:moveTo>
                    <a:pt x="31241" y="0"/>
                  </a:moveTo>
                  <a:lnTo>
                    <a:pt x="18966" y="2416"/>
                  </a:lnTo>
                  <a:lnTo>
                    <a:pt x="9048" y="9048"/>
                  </a:lnTo>
                  <a:lnTo>
                    <a:pt x="2416" y="18966"/>
                  </a:lnTo>
                  <a:lnTo>
                    <a:pt x="0" y="31242"/>
                  </a:lnTo>
                  <a:lnTo>
                    <a:pt x="2416" y="43517"/>
                  </a:lnTo>
                  <a:lnTo>
                    <a:pt x="9048" y="53435"/>
                  </a:lnTo>
                  <a:lnTo>
                    <a:pt x="18966" y="60067"/>
                  </a:lnTo>
                  <a:lnTo>
                    <a:pt x="31241" y="62484"/>
                  </a:lnTo>
                  <a:lnTo>
                    <a:pt x="43517" y="60067"/>
                  </a:lnTo>
                  <a:lnTo>
                    <a:pt x="53435" y="53435"/>
                  </a:lnTo>
                  <a:lnTo>
                    <a:pt x="60067" y="43517"/>
                  </a:lnTo>
                  <a:lnTo>
                    <a:pt x="62483" y="31242"/>
                  </a:lnTo>
                  <a:lnTo>
                    <a:pt x="60067" y="18966"/>
                  </a:lnTo>
                  <a:lnTo>
                    <a:pt x="53435" y="9048"/>
                  </a:lnTo>
                  <a:lnTo>
                    <a:pt x="43517" y="2416"/>
                  </a:lnTo>
                  <a:lnTo>
                    <a:pt x="31241"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36" name="object 70">
              <a:extLst>
                <a:ext uri="{FF2B5EF4-FFF2-40B4-BE49-F238E27FC236}">
                  <a16:creationId xmlns:a16="http://schemas.microsoft.com/office/drawing/2014/main" id="{7C8F2630-B504-4F41-AB77-2ECE625ADDF9}"/>
                </a:ext>
              </a:extLst>
            </p:cNvPr>
            <p:cNvSpPr/>
            <p:nvPr/>
          </p:nvSpPr>
          <p:spPr>
            <a:xfrm>
              <a:off x="2657694" y="2348379"/>
              <a:ext cx="79796" cy="79796"/>
            </a:xfrm>
            <a:custGeom>
              <a:avLst/>
              <a:gdLst/>
              <a:ahLst/>
              <a:cxnLst/>
              <a:rect l="l" t="t" r="r" b="b"/>
              <a:pathLst>
                <a:path w="62864" h="62864">
                  <a:moveTo>
                    <a:pt x="31241" y="0"/>
                  </a:moveTo>
                  <a:lnTo>
                    <a:pt x="18966" y="2416"/>
                  </a:lnTo>
                  <a:lnTo>
                    <a:pt x="9048" y="9048"/>
                  </a:lnTo>
                  <a:lnTo>
                    <a:pt x="2416" y="18966"/>
                  </a:lnTo>
                  <a:lnTo>
                    <a:pt x="0" y="31242"/>
                  </a:lnTo>
                  <a:lnTo>
                    <a:pt x="2416" y="43517"/>
                  </a:lnTo>
                  <a:lnTo>
                    <a:pt x="9048" y="53435"/>
                  </a:lnTo>
                  <a:lnTo>
                    <a:pt x="18966" y="60067"/>
                  </a:lnTo>
                  <a:lnTo>
                    <a:pt x="31241" y="62484"/>
                  </a:lnTo>
                  <a:lnTo>
                    <a:pt x="43517" y="60067"/>
                  </a:lnTo>
                  <a:lnTo>
                    <a:pt x="53435" y="53435"/>
                  </a:lnTo>
                  <a:lnTo>
                    <a:pt x="60067" y="43517"/>
                  </a:lnTo>
                  <a:lnTo>
                    <a:pt x="62483" y="31242"/>
                  </a:lnTo>
                  <a:lnTo>
                    <a:pt x="60067" y="18966"/>
                  </a:lnTo>
                  <a:lnTo>
                    <a:pt x="53435" y="9048"/>
                  </a:lnTo>
                  <a:lnTo>
                    <a:pt x="43517" y="2416"/>
                  </a:lnTo>
                  <a:lnTo>
                    <a:pt x="31241"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37" name="object 71">
              <a:extLst>
                <a:ext uri="{FF2B5EF4-FFF2-40B4-BE49-F238E27FC236}">
                  <a16:creationId xmlns:a16="http://schemas.microsoft.com/office/drawing/2014/main" id="{41D61CE2-B1B9-42E6-BC16-BD2D5349E67E}"/>
                </a:ext>
              </a:extLst>
            </p:cNvPr>
            <p:cNvSpPr/>
            <p:nvPr/>
          </p:nvSpPr>
          <p:spPr>
            <a:xfrm>
              <a:off x="2297878" y="2257684"/>
              <a:ext cx="79796" cy="79796"/>
            </a:xfrm>
            <a:custGeom>
              <a:avLst/>
              <a:gdLst/>
              <a:ahLst/>
              <a:cxnLst/>
              <a:rect l="l" t="t" r="r" b="b"/>
              <a:pathLst>
                <a:path w="62865" h="62864">
                  <a:moveTo>
                    <a:pt x="31242" y="0"/>
                  </a:moveTo>
                  <a:lnTo>
                    <a:pt x="18966" y="2416"/>
                  </a:lnTo>
                  <a:lnTo>
                    <a:pt x="9048" y="9048"/>
                  </a:lnTo>
                  <a:lnTo>
                    <a:pt x="2416" y="18966"/>
                  </a:lnTo>
                  <a:lnTo>
                    <a:pt x="0" y="31242"/>
                  </a:lnTo>
                  <a:lnTo>
                    <a:pt x="2416" y="43517"/>
                  </a:lnTo>
                  <a:lnTo>
                    <a:pt x="9048" y="53435"/>
                  </a:lnTo>
                  <a:lnTo>
                    <a:pt x="18966" y="60067"/>
                  </a:lnTo>
                  <a:lnTo>
                    <a:pt x="31242" y="62484"/>
                  </a:lnTo>
                  <a:lnTo>
                    <a:pt x="43517" y="60067"/>
                  </a:lnTo>
                  <a:lnTo>
                    <a:pt x="53435" y="53435"/>
                  </a:lnTo>
                  <a:lnTo>
                    <a:pt x="60067" y="43517"/>
                  </a:lnTo>
                  <a:lnTo>
                    <a:pt x="62484" y="31242"/>
                  </a:lnTo>
                  <a:lnTo>
                    <a:pt x="60067" y="18966"/>
                  </a:lnTo>
                  <a:lnTo>
                    <a:pt x="53435" y="9048"/>
                  </a:lnTo>
                  <a:lnTo>
                    <a:pt x="43517" y="2416"/>
                  </a:lnTo>
                  <a:lnTo>
                    <a:pt x="31242"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38" name="object 72">
              <a:extLst>
                <a:ext uri="{FF2B5EF4-FFF2-40B4-BE49-F238E27FC236}">
                  <a16:creationId xmlns:a16="http://schemas.microsoft.com/office/drawing/2014/main" id="{A0309762-65E9-4CE5-B277-48D37C216EB9}"/>
                </a:ext>
              </a:extLst>
            </p:cNvPr>
            <p:cNvSpPr/>
            <p:nvPr/>
          </p:nvSpPr>
          <p:spPr>
            <a:xfrm>
              <a:off x="4457713" y="3197930"/>
              <a:ext cx="79796" cy="79796"/>
            </a:xfrm>
            <a:custGeom>
              <a:avLst/>
              <a:gdLst/>
              <a:ahLst/>
              <a:cxnLst/>
              <a:rect l="l" t="t" r="r" b="b"/>
              <a:pathLst>
                <a:path w="62864" h="62864">
                  <a:moveTo>
                    <a:pt x="31241" y="0"/>
                  </a:moveTo>
                  <a:lnTo>
                    <a:pt x="18966" y="2416"/>
                  </a:lnTo>
                  <a:lnTo>
                    <a:pt x="9048" y="9048"/>
                  </a:lnTo>
                  <a:lnTo>
                    <a:pt x="2416" y="18966"/>
                  </a:lnTo>
                  <a:lnTo>
                    <a:pt x="0" y="31242"/>
                  </a:lnTo>
                  <a:lnTo>
                    <a:pt x="2416" y="43517"/>
                  </a:lnTo>
                  <a:lnTo>
                    <a:pt x="9048" y="53435"/>
                  </a:lnTo>
                  <a:lnTo>
                    <a:pt x="18966" y="60067"/>
                  </a:lnTo>
                  <a:lnTo>
                    <a:pt x="31241" y="62484"/>
                  </a:lnTo>
                  <a:lnTo>
                    <a:pt x="43517" y="60067"/>
                  </a:lnTo>
                  <a:lnTo>
                    <a:pt x="53435" y="53435"/>
                  </a:lnTo>
                  <a:lnTo>
                    <a:pt x="60067" y="43517"/>
                  </a:lnTo>
                  <a:lnTo>
                    <a:pt x="62483" y="31242"/>
                  </a:lnTo>
                  <a:lnTo>
                    <a:pt x="60067" y="18966"/>
                  </a:lnTo>
                  <a:lnTo>
                    <a:pt x="53435" y="9048"/>
                  </a:lnTo>
                  <a:lnTo>
                    <a:pt x="43517" y="2416"/>
                  </a:lnTo>
                  <a:lnTo>
                    <a:pt x="31241"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39" name="object 73">
              <a:extLst>
                <a:ext uri="{FF2B5EF4-FFF2-40B4-BE49-F238E27FC236}">
                  <a16:creationId xmlns:a16="http://schemas.microsoft.com/office/drawing/2014/main" id="{FFDFF4EC-42DF-4F77-932D-BDAC5EB04A1E}"/>
                </a:ext>
              </a:extLst>
            </p:cNvPr>
            <p:cNvSpPr/>
            <p:nvPr/>
          </p:nvSpPr>
          <p:spPr>
            <a:xfrm>
              <a:off x="4097897" y="3227592"/>
              <a:ext cx="79796" cy="79796"/>
            </a:xfrm>
            <a:custGeom>
              <a:avLst/>
              <a:gdLst/>
              <a:ahLst/>
              <a:cxnLst/>
              <a:rect l="l" t="t" r="r" b="b"/>
              <a:pathLst>
                <a:path w="62864" h="62864">
                  <a:moveTo>
                    <a:pt x="31241" y="0"/>
                  </a:moveTo>
                  <a:lnTo>
                    <a:pt x="18966" y="2416"/>
                  </a:lnTo>
                  <a:lnTo>
                    <a:pt x="9048" y="9048"/>
                  </a:lnTo>
                  <a:lnTo>
                    <a:pt x="2416" y="18966"/>
                  </a:lnTo>
                  <a:lnTo>
                    <a:pt x="0" y="31242"/>
                  </a:lnTo>
                  <a:lnTo>
                    <a:pt x="2416" y="43517"/>
                  </a:lnTo>
                  <a:lnTo>
                    <a:pt x="9048" y="53435"/>
                  </a:lnTo>
                  <a:lnTo>
                    <a:pt x="18966" y="60067"/>
                  </a:lnTo>
                  <a:lnTo>
                    <a:pt x="31241" y="62484"/>
                  </a:lnTo>
                  <a:lnTo>
                    <a:pt x="43517" y="60067"/>
                  </a:lnTo>
                  <a:lnTo>
                    <a:pt x="53435" y="53435"/>
                  </a:lnTo>
                  <a:lnTo>
                    <a:pt x="60067" y="43517"/>
                  </a:lnTo>
                  <a:lnTo>
                    <a:pt x="62483" y="31242"/>
                  </a:lnTo>
                  <a:lnTo>
                    <a:pt x="60067" y="18966"/>
                  </a:lnTo>
                  <a:lnTo>
                    <a:pt x="53435" y="9048"/>
                  </a:lnTo>
                  <a:lnTo>
                    <a:pt x="43517" y="2416"/>
                  </a:lnTo>
                  <a:lnTo>
                    <a:pt x="31241"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40" name="object 74">
              <a:extLst>
                <a:ext uri="{FF2B5EF4-FFF2-40B4-BE49-F238E27FC236}">
                  <a16:creationId xmlns:a16="http://schemas.microsoft.com/office/drawing/2014/main" id="{D9C5A7E8-F704-40C5-A641-BD751BE53F41}"/>
                </a:ext>
              </a:extLst>
            </p:cNvPr>
            <p:cNvSpPr/>
            <p:nvPr/>
          </p:nvSpPr>
          <p:spPr>
            <a:xfrm>
              <a:off x="3018468" y="3147798"/>
              <a:ext cx="79796" cy="79796"/>
            </a:xfrm>
            <a:custGeom>
              <a:avLst/>
              <a:gdLst/>
              <a:ahLst/>
              <a:cxnLst/>
              <a:rect l="l" t="t" r="r" b="b"/>
              <a:pathLst>
                <a:path w="62864" h="62864">
                  <a:moveTo>
                    <a:pt x="31241" y="0"/>
                  </a:moveTo>
                  <a:lnTo>
                    <a:pt x="18966" y="2416"/>
                  </a:lnTo>
                  <a:lnTo>
                    <a:pt x="9048" y="9048"/>
                  </a:lnTo>
                  <a:lnTo>
                    <a:pt x="2416" y="18966"/>
                  </a:lnTo>
                  <a:lnTo>
                    <a:pt x="0" y="31242"/>
                  </a:lnTo>
                  <a:lnTo>
                    <a:pt x="2416" y="43517"/>
                  </a:lnTo>
                  <a:lnTo>
                    <a:pt x="9048" y="53435"/>
                  </a:lnTo>
                  <a:lnTo>
                    <a:pt x="18966" y="60067"/>
                  </a:lnTo>
                  <a:lnTo>
                    <a:pt x="31241" y="62484"/>
                  </a:lnTo>
                  <a:lnTo>
                    <a:pt x="43517" y="60067"/>
                  </a:lnTo>
                  <a:lnTo>
                    <a:pt x="53435" y="53435"/>
                  </a:lnTo>
                  <a:lnTo>
                    <a:pt x="60067" y="43517"/>
                  </a:lnTo>
                  <a:lnTo>
                    <a:pt x="62483" y="31242"/>
                  </a:lnTo>
                  <a:lnTo>
                    <a:pt x="60067" y="18966"/>
                  </a:lnTo>
                  <a:lnTo>
                    <a:pt x="53435" y="9048"/>
                  </a:lnTo>
                  <a:lnTo>
                    <a:pt x="43517" y="2416"/>
                  </a:lnTo>
                  <a:lnTo>
                    <a:pt x="31241"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41" name="object 75">
              <a:extLst>
                <a:ext uri="{FF2B5EF4-FFF2-40B4-BE49-F238E27FC236}">
                  <a16:creationId xmlns:a16="http://schemas.microsoft.com/office/drawing/2014/main" id="{A0F76DCF-8F0C-44F6-8BB6-152BCC3B6588}"/>
                </a:ext>
              </a:extLst>
            </p:cNvPr>
            <p:cNvSpPr/>
            <p:nvPr/>
          </p:nvSpPr>
          <p:spPr>
            <a:xfrm>
              <a:off x="3378275" y="3184392"/>
              <a:ext cx="79796" cy="79796"/>
            </a:xfrm>
            <a:custGeom>
              <a:avLst/>
              <a:gdLst/>
              <a:ahLst/>
              <a:cxnLst/>
              <a:rect l="l" t="t" r="r" b="b"/>
              <a:pathLst>
                <a:path w="62864" h="62864">
                  <a:moveTo>
                    <a:pt x="31241" y="0"/>
                  </a:moveTo>
                  <a:lnTo>
                    <a:pt x="18966" y="2416"/>
                  </a:lnTo>
                  <a:lnTo>
                    <a:pt x="9048" y="9048"/>
                  </a:lnTo>
                  <a:lnTo>
                    <a:pt x="2416" y="18966"/>
                  </a:lnTo>
                  <a:lnTo>
                    <a:pt x="0" y="31242"/>
                  </a:lnTo>
                  <a:lnTo>
                    <a:pt x="2416" y="43517"/>
                  </a:lnTo>
                  <a:lnTo>
                    <a:pt x="9048" y="53435"/>
                  </a:lnTo>
                  <a:lnTo>
                    <a:pt x="18966" y="60067"/>
                  </a:lnTo>
                  <a:lnTo>
                    <a:pt x="31241" y="62484"/>
                  </a:lnTo>
                  <a:lnTo>
                    <a:pt x="43517" y="60067"/>
                  </a:lnTo>
                  <a:lnTo>
                    <a:pt x="53435" y="53435"/>
                  </a:lnTo>
                  <a:lnTo>
                    <a:pt x="60067" y="43517"/>
                  </a:lnTo>
                  <a:lnTo>
                    <a:pt x="62483" y="31242"/>
                  </a:lnTo>
                  <a:lnTo>
                    <a:pt x="60067" y="18966"/>
                  </a:lnTo>
                  <a:lnTo>
                    <a:pt x="53435" y="9048"/>
                  </a:lnTo>
                  <a:lnTo>
                    <a:pt x="43517" y="2416"/>
                  </a:lnTo>
                  <a:lnTo>
                    <a:pt x="31241"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42" name="object 76">
              <a:extLst>
                <a:ext uri="{FF2B5EF4-FFF2-40B4-BE49-F238E27FC236}">
                  <a16:creationId xmlns:a16="http://schemas.microsoft.com/office/drawing/2014/main" id="{9FD364CC-57BD-4D24-BB0C-54CC81975905}"/>
                </a:ext>
              </a:extLst>
            </p:cNvPr>
            <p:cNvSpPr/>
            <p:nvPr/>
          </p:nvSpPr>
          <p:spPr>
            <a:xfrm>
              <a:off x="3738090" y="3225015"/>
              <a:ext cx="79796" cy="79796"/>
            </a:xfrm>
            <a:custGeom>
              <a:avLst/>
              <a:gdLst/>
              <a:ahLst/>
              <a:cxnLst/>
              <a:rect l="l" t="t" r="r" b="b"/>
              <a:pathLst>
                <a:path w="62864" h="62864">
                  <a:moveTo>
                    <a:pt x="31241" y="0"/>
                  </a:moveTo>
                  <a:lnTo>
                    <a:pt x="18966" y="2416"/>
                  </a:lnTo>
                  <a:lnTo>
                    <a:pt x="9048" y="9048"/>
                  </a:lnTo>
                  <a:lnTo>
                    <a:pt x="2416" y="18966"/>
                  </a:lnTo>
                  <a:lnTo>
                    <a:pt x="0" y="31242"/>
                  </a:lnTo>
                  <a:lnTo>
                    <a:pt x="2416" y="43517"/>
                  </a:lnTo>
                  <a:lnTo>
                    <a:pt x="9048" y="53435"/>
                  </a:lnTo>
                  <a:lnTo>
                    <a:pt x="18966" y="60067"/>
                  </a:lnTo>
                  <a:lnTo>
                    <a:pt x="31241" y="62484"/>
                  </a:lnTo>
                  <a:lnTo>
                    <a:pt x="43517" y="60067"/>
                  </a:lnTo>
                  <a:lnTo>
                    <a:pt x="53435" y="53435"/>
                  </a:lnTo>
                  <a:lnTo>
                    <a:pt x="60067" y="43517"/>
                  </a:lnTo>
                  <a:lnTo>
                    <a:pt x="62483" y="31242"/>
                  </a:lnTo>
                  <a:lnTo>
                    <a:pt x="60067" y="18966"/>
                  </a:lnTo>
                  <a:lnTo>
                    <a:pt x="53435" y="9048"/>
                  </a:lnTo>
                  <a:lnTo>
                    <a:pt x="43517" y="2416"/>
                  </a:lnTo>
                  <a:lnTo>
                    <a:pt x="31241"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43" name="object 77">
              <a:extLst>
                <a:ext uri="{FF2B5EF4-FFF2-40B4-BE49-F238E27FC236}">
                  <a16:creationId xmlns:a16="http://schemas.microsoft.com/office/drawing/2014/main" id="{02D2F0DF-F332-4A1C-9D98-D53CC42A6556}"/>
                </a:ext>
              </a:extLst>
            </p:cNvPr>
            <p:cNvSpPr/>
            <p:nvPr/>
          </p:nvSpPr>
          <p:spPr>
            <a:xfrm>
              <a:off x="2657694" y="3168271"/>
              <a:ext cx="79796" cy="79796"/>
            </a:xfrm>
            <a:custGeom>
              <a:avLst/>
              <a:gdLst/>
              <a:ahLst/>
              <a:cxnLst/>
              <a:rect l="l" t="t" r="r" b="b"/>
              <a:pathLst>
                <a:path w="62864" h="62864">
                  <a:moveTo>
                    <a:pt x="31241" y="0"/>
                  </a:moveTo>
                  <a:lnTo>
                    <a:pt x="18966" y="2416"/>
                  </a:lnTo>
                  <a:lnTo>
                    <a:pt x="9048" y="9048"/>
                  </a:lnTo>
                  <a:lnTo>
                    <a:pt x="2416" y="18966"/>
                  </a:lnTo>
                  <a:lnTo>
                    <a:pt x="0" y="31242"/>
                  </a:lnTo>
                  <a:lnTo>
                    <a:pt x="2416" y="43517"/>
                  </a:lnTo>
                  <a:lnTo>
                    <a:pt x="9048" y="53435"/>
                  </a:lnTo>
                  <a:lnTo>
                    <a:pt x="18966" y="60067"/>
                  </a:lnTo>
                  <a:lnTo>
                    <a:pt x="31241" y="62484"/>
                  </a:lnTo>
                  <a:lnTo>
                    <a:pt x="43517" y="60067"/>
                  </a:lnTo>
                  <a:lnTo>
                    <a:pt x="53435" y="53435"/>
                  </a:lnTo>
                  <a:lnTo>
                    <a:pt x="60067" y="43517"/>
                  </a:lnTo>
                  <a:lnTo>
                    <a:pt x="62483" y="31242"/>
                  </a:lnTo>
                  <a:lnTo>
                    <a:pt x="60067" y="18966"/>
                  </a:lnTo>
                  <a:lnTo>
                    <a:pt x="53435" y="9048"/>
                  </a:lnTo>
                  <a:lnTo>
                    <a:pt x="43517" y="2416"/>
                  </a:lnTo>
                  <a:lnTo>
                    <a:pt x="31241"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44" name="object 78">
              <a:extLst>
                <a:ext uri="{FF2B5EF4-FFF2-40B4-BE49-F238E27FC236}">
                  <a16:creationId xmlns:a16="http://schemas.microsoft.com/office/drawing/2014/main" id="{55F23910-0D4A-42A9-A897-3A118148FBC3}"/>
                </a:ext>
              </a:extLst>
            </p:cNvPr>
            <p:cNvSpPr/>
            <p:nvPr/>
          </p:nvSpPr>
          <p:spPr>
            <a:xfrm>
              <a:off x="4817509" y="3239682"/>
              <a:ext cx="79796" cy="79796"/>
            </a:xfrm>
            <a:custGeom>
              <a:avLst/>
              <a:gdLst/>
              <a:ahLst/>
              <a:cxnLst/>
              <a:rect l="l" t="t" r="r" b="b"/>
              <a:pathLst>
                <a:path w="62864" h="62864">
                  <a:moveTo>
                    <a:pt x="31242" y="0"/>
                  </a:moveTo>
                  <a:lnTo>
                    <a:pt x="18966" y="2416"/>
                  </a:lnTo>
                  <a:lnTo>
                    <a:pt x="9048" y="9048"/>
                  </a:lnTo>
                  <a:lnTo>
                    <a:pt x="2416" y="18966"/>
                  </a:lnTo>
                  <a:lnTo>
                    <a:pt x="0" y="31242"/>
                  </a:lnTo>
                  <a:lnTo>
                    <a:pt x="2416" y="43517"/>
                  </a:lnTo>
                  <a:lnTo>
                    <a:pt x="9048" y="53435"/>
                  </a:lnTo>
                  <a:lnTo>
                    <a:pt x="18966" y="60067"/>
                  </a:lnTo>
                  <a:lnTo>
                    <a:pt x="31242" y="62484"/>
                  </a:lnTo>
                  <a:lnTo>
                    <a:pt x="43517" y="60067"/>
                  </a:lnTo>
                  <a:lnTo>
                    <a:pt x="53435" y="53435"/>
                  </a:lnTo>
                  <a:lnTo>
                    <a:pt x="60067" y="43517"/>
                  </a:lnTo>
                  <a:lnTo>
                    <a:pt x="62484" y="31242"/>
                  </a:lnTo>
                  <a:lnTo>
                    <a:pt x="60067" y="18966"/>
                  </a:lnTo>
                  <a:lnTo>
                    <a:pt x="53435" y="9048"/>
                  </a:lnTo>
                  <a:lnTo>
                    <a:pt x="43517" y="2416"/>
                  </a:lnTo>
                  <a:lnTo>
                    <a:pt x="31242"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45" name="object 79">
              <a:extLst>
                <a:ext uri="{FF2B5EF4-FFF2-40B4-BE49-F238E27FC236}">
                  <a16:creationId xmlns:a16="http://schemas.microsoft.com/office/drawing/2014/main" id="{9549E874-69A7-4ADF-A62C-47E97013E54B}"/>
                </a:ext>
              </a:extLst>
            </p:cNvPr>
            <p:cNvSpPr/>
            <p:nvPr/>
          </p:nvSpPr>
          <p:spPr>
            <a:xfrm>
              <a:off x="5178284" y="3275793"/>
              <a:ext cx="79796" cy="79796"/>
            </a:xfrm>
            <a:custGeom>
              <a:avLst/>
              <a:gdLst/>
              <a:ahLst/>
              <a:cxnLst/>
              <a:rect l="l" t="t" r="r" b="b"/>
              <a:pathLst>
                <a:path w="62864" h="62864">
                  <a:moveTo>
                    <a:pt x="31242" y="0"/>
                  </a:moveTo>
                  <a:lnTo>
                    <a:pt x="18966" y="2416"/>
                  </a:lnTo>
                  <a:lnTo>
                    <a:pt x="9048" y="9048"/>
                  </a:lnTo>
                  <a:lnTo>
                    <a:pt x="2416" y="18966"/>
                  </a:lnTo>
                  <a:lnTo>
                    <a:pt x="0" y="31242"/>
                  </a:lnTo>
                  <a:lnTo>
                    <a:pt x="2416" y="43517"/>
                  </a:lnTo>
                  <a:lnTo>
                    <a:pt x="9048" y="53435"/>
                  </a:lnTo>
                  <a:lnTo>
                    <a:pt x="18966" y="60067"/>
                  </a:lnTo>
                  <a:lnTo>
                    <a:pt x="31242" y="62484"/>
                  </a:lnTo>
                  <a:lnTo>
                    <a:pt x="43522" y="60067"/>
                  </a:lnTo>
                  <a:lnTo>
                    <a:pt x="53440" y="53435"/>
                  </a:lnTo>
                  <a:lnTo>
                    <a:pt x="60068" y="43517"/>
                  </a:lnTo>
                  <a:lnTo>
                    <a:pt x="62484" y="31242"/>
                  </a:lnTo>
                  <a:lnTo>
                    <a:pt x="60068" y="18966"/>
                  </a:lnTo>
                  <a:lnTo>
                    <a:pt x="53440" y="9048"/>
                  </a:lnTo>
                  <a:lnTo>
                    <a:pt x="43522" y="2416"/>
                  </a:lnTo>
                  <a:lnTo>
                    <a:pt x="31242"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46" name="object 80">
              <a:extLst>
                <a:ext uri="{FF2B5EF4-FFF2-40B4-BE49-F238E27FC236}">
                  <a16:creationId xmlns:a16="http://schemas.microsoft.com/office/drawing/2014/main" id="{896F6D55-91E9-4261-B5B4-E2389FC14CF0}"/>
                </a:ext>
              </a:extLst>
            </p:cNvPr>
            <p:cNvSpPr/>
            <p:nvPr/>
          </p:nvSpPr>
          <p:spPr>
            <a:xfrm>
              <a:off x="2297878" y="3191483"/>
              <a:ext cx="79796" cy="79796"/>
            </a:xfrm>
            <a:custGeom>
              <a:avLst/>
              <a:gdLst/>
              <a:ahLst/>
              <a:cxnLst/>
              <a:rect l="l" t="t" r="r" b="b"/>
              <a:pathLst>
                <a:path w="62865" h="62864">
                  <a:moveTo>
                    <a:pt x="31242" y="0"/>
                  </a:moveTo>
                  <a:lnTo>
                    <a:pt x="18966" y="2416"/>
                  </a:lnTo>
                  <a:lnTo>
                    <a:pt x="9048" y="9048"/>
                  </a:lnTo>
                  <a:lnTo>
                    <a:pt x="2416" y="18966"/>
                  </a:lnTo>
                  <a:lnTo>
                    <a:pt x="0" y="31242"/>
                  </a:lnTo>
                  <a:lnTo>
                    <a:pt x="2416" y="43517"/>
                  </a:lnTo>
                  <a:lnTo>
                    <a:pt x="9048" y="53435"/>
                  </a:lnTo>
                  <a:lnTo>
                    <a:pt x="18966" y="60067"/>
                  </a:lnTo>
                  <a:lnTo>
                    <a:pt x="31242" y="62484"/>
                  </a:lnTo>
                  <a:lnTo>
                    <a:pt x="43517" y="60067"/>
                  </a:lnTo>
                  <a:lnTo>
                    <a:pt x="53435" y="53435"/>
                  </a:lnTo>
                  <a:lnTo>
                    <a:pt x="60067" y="43517"/>
                  </a:lnTo>
                  <a:lnTo>
                    <a:pt x="62484" y="31242"/>
                  </a:lnTo>
                  <a:lnTo>
                    <a:pt x="60067" y="18966"/>
                  </a:lnTo>
                  <a:lnTo>
                    <a:pt x="53435" y="9048"/>
                  </a:lnTo>
                  <a:lnTo>
                    <a:pt x="43517" y="2416"/>
                  </a:lnTo>
                  <a:lnTo>
                    <a:pt x="31242"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6" name="object 77">
              <a:extLst>
                <a:ext uri="{FF2B5EF4-FFF2-40B4-BE49-F238E27FC236}">
                  <a16:creationId xmlns:a16="http://schemas.microsoft.com/office/drawing/2014/main" id="{CAA81DB1-C6AC-4534-B522-E475E9FB645B}"/>
                </a:ext>
              </a:extLst>
            </p:cNvPr>
            <p:cNvSpPr txBox="1"/>
            <p:nvPr/>
          </p:nvSpPr>
          <p:spPr>
            <a:xfrm>
              <a:off x="756000" y="5760000"/>
              <a:ext cx="3241913" cy="135935"/>
            </a:xfrm>
            <a:prstGeom prst="rect">
              <a:avLst/>
            </a:prstGeom>
          </p:spPr>
          <p:txBody>
            <a:bodyPr vert="horz" wrap="none" lIns="0" tIns="12700" rIns="0" bIns="0" rtlCol="0">
              <a:spAutoFit/>
            </a:bodyPr>
            <a:lstStyle/>
            <a:p>
              <a:pPr marL="268288" marR="5080" indent="-288000" fontAlgn="auto">
                <a:spcBef>
                  <a:spcPts val="0"/>
                </a:spcBef>
                <a:spcAft>
                  <a:spcPts val="0"/>
                </a:spcAft>
                <a:tabLst>
                  <a:tab pos="268288" algn="l"/>
                </a:tabLst>
              </a:pPr>
              <a:r>
                <a:rPr sz="800" dirty="0">
                  <a:latin typeface="Arial"/>
                  <a:ea typeface="+mn-ea"/>
                  <a:cs typeface="Arial"/>
                </a:rPr>
                <a:t>Note:</a:t>
              </a:r>
              <a:r>
                <a:rPr lang="en-GB" sz="800" dirty="0">
                  <a:latin typeface="Arial"/>
                  <a:ea typeface="+mn-ea"/>
                  <a:cs typeface="Arial"/>
                </a:rPr>
                <a:t>	Data from the Russian Federation is not included in this analysis.</a:t>
              </a:r>
              <a:endParaRPr sz="800" dirty="0">
                <a:latin typeface="Arial"/>
                <a:ea typeface="+mn-ea"/>
                <a:cs typeface="Arial"/>
              </a:endParaRPr>
            </a:p>
          </p:txBody>
        </p:sp>
      </p:grpSp>
    </p:spTree>
    <p:extLst>
      <p:ext uri="{BB962C8B-B14F-4D97-AF65-F5344CB8AC3E}">
        <p14:creationId xmlns:p14="http://schemas.microsoft.com/office/powerpoint/2010/main" val="423241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9DDB5E-4773-470A-B59F-F8242D6453F3}"/>
              </a:ext>
            </a:extLst>
          </p:cNvPr>
          <p:cNvGrpSpPr/>
          <p:nvPr/>
        </p:nvGrpSpPr>
        <p:grpSpPr>
          <a:xfrm>
            <a:off x="0" y="0"/>
            <a:ext cx="10285200" cy="6153111"/>
            <a:chOff x="0" y="0"/>
            <a:chExt cx="10285200" cy="6153111"/>
          </a:xfrm>
        </p:grpSpPr>
        <p:sp>
          <p:nvSpPr>
            <p:cNvPr id="4" name="Rectangle 3">
              <a:extLst>
                <a:ext uri="{FF2B5EF4-FFF2-40B4-BE49-F238E27FC236}">
                  <a16:creationId xmlns:a16="http://schemas.microsoft.com/office/drawing/2014/main" id="{68710629-A50E-4B10-852A-A655A6A714B2}"/>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Distribution of new HIV infections (aged 15–49 years),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by population group, 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29" name="Group 228">
              <a:extLst>
                <a:ext uri="{FF2B5EF4-FFF2-40B4-BE49-F238E27FC236}">
                  <a16:creationId xmlns:a16="http://schemas.microsoft.com/office/drawing/2014/main" id="{9E79CEF6-0122-4A37-B17F-B44B52F3D00E}"/>
                </a:ext>
              </a:extLst>
            </p:cNvPr>
            <p:cNvGrpSpPr/>
            <p:nvPr/>
          </p:nvGrpSpPr>
          <p:grpSpPr>
            <a:xfrm>
              <a:off x="180000" y="1620000"/>
              <a:ext cx="9954000" cy="3600000"/>
              <a:chOff x="180000" y="1440000"/>
              <a:chExt cx="9954000" cy="3600000"/>
            </a:xfrm>
          </p:grpSpPr>
          <p:sp>
            <p:nvSpPr>
              <p:cNvPr id="424" name="Rectangle 423">
                <a:extLst>
                  <a:ext uri="{FF2B5EF4-FFF2-40B4-BE49-F238E27FC236}">
                    <a16:creationId xmlns:a16="http://schemas.microsoft.com/office/drawing/2014/main" id="{1744B6EC-DB89-4322-BC63-851871B449E1}"/>
                  </a:ext>
                </a:extLst>
              </p:cNvPr>
              <p:cNvSpPr/>
              <p:nvPr/>
            </p:nvSpPr>
            <p:spPr>
              <a:xfrm>
                <a:off x="180000" y="1440000"/>
                <a:ext cx="3186000" cy="3600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54000" rIns="0" bIns="0" rtlCol="0" anchor="t"/>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fr-CH"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Asia and the Pacific</a:t>
                </a:r>
              </a:p>
            </p:txBody>
          </p:sp>
          <p:sp>
            <p:nvSpPr>
              <p:cNvPr id="399" name="Rectangle 398">
                <a:extLst>
                  <a:ext uri="{FF2B5EF4-FFF2-40B4-BE49-F238E27FC236}">
                    <a16:creationId xmlns:a16="http://schemas.microsoft.com/office/drawing/2014/main" id="{98328EAF-0C91-4E5F-A00D-939058024EF9}"/>
                  </a:ext>
                </a:extLst>
              </p:cNvPr>
              <p:cNvSpPr/>
              <p:nvPr/>
            </p:nvSpPr>
            <p:spPr>
              <a:xfrm>
                <a:off x="3564000" y="1440000"/>
                <a:ext cx="3186000" cy="3600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54000" rIns="0" bIns="0" rtlCol="0" anchor="t"/>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fr-CH"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Caribbean</a:t>
                </a:r>
              </a:p>
            </p:txBody>
          </p:sp>
          <p:sp>
            <p:nvSpPr>
              <p:cNvPr id="233" name="Rectangle 232">
                <a:extLst>
                  <a:ext uri="{FF2B5EF4-FFF2-40B4-BE49-F238E27FC236}">
                    <a16:creationId xmlns:a16="http://schemas.microsoft.com/office/drawing/2014/main" id="{C36D6352-D398-49CB-B3C2-4D1E8E01A749}"/>
                  </a:ext>
                </a:extLst>
              </p:cNvPr>
              <p:cNvSpPr/>
              <p:nvPr/>
            </p:nvSpPr>
            <p:spPr>
              <a:xfrm>
                <a:off x="6948000" y="1440000"/>
                <a:ext cx="3186000" cy="3600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54000" rIns="0" bIns="0" rtlCol="0" anchor="t"/>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fr-CH"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Eastern</a:t>
                </a:r>
                <a:r>
                  <a:rPr kumimoji="0" lang="fr-CH"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Europe and central Asia</a:t>
                </a:r>
              </a:p>
            </p:txBody>
          </p:sp>
          <p:grpSp>
            <p:nvGrpSpPr>
              <p:cNvPr id="225" name="Group 224">
                <a:extLst>
                  <a:ext uri="{FF2B5EF4-FFF2-40B4-BE49-F238E27FC236}">
                    <a16:creationId xmlns:a16="http://schemas.microsoft.com/office/drawing/2014/main" id="{3260F231-8C26-4EAF-A78A-EFFB8CBB3AD4}"/>
                  </a:ext>
                </a:extLst>
              </p:cNvPr>
              <p:cNvGrpSpPr/>
              <p:nvPr/>
            </p:nvGrpSpPr>
            <p:grpSpPr>
              <a:xfrm>
                <a:off x="234000" y="2340000"/>
                <a:ext cx="3147794" cy="1984235"/>
                <a:chOff x="311108" y="1980000"/>
                <a:chExt cx="3147794" cy="1984235"/>
              </a:xfrm>
            </p:grpSpPr>
            <p:sp>
              <p:nvSpPr>
                <p:cNvPr id="7" name="object 37">
                  <a:extLst>
                    <a:ext uri="{FF2B5EF4-FFF2-40B4-BE49-F238E27FC236}">
                      <a16:creationId xmlns:a16="http://schemas.microsoft.com/office/drawing/2014/main" id="{7A424E2D-780F-45EC-99AA-1644698E0ABD}"/>
                    </a:ext>
                  </a:extLst>
                </p:cNvPr>
                <p:cNvSpPr/>
                <p:nvPr/>
              </p:nvSpPr>
              <p:spPr>
                <a:xfrm>
                  <a:off x="1089028" y="2329547"/>
                  <a:ext cx="1280564" cy="128018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 name="object 38">
                  <a:extLst>
                    <a:ext uri="{FF2B5EF4-FFF2-40B4-BE49-F238E27FC236}">
                      <a16:creationId xmlns:a16="http://schemas.microsoft.com/office/drawing/2014/main" id="{F1F9A27E-C449-4362-B07B-E8E56B18E096}"/>
                    </a:ext>
                  </a:extLst>
                </p:cNvPr>
                <p:cNvSpPr txBox="1"/>
                <p:nvPr/>
              </p:nvSpPr>
              <p:spPr>
                <a:xfrm>
                  <a:off x="1764000" y="1980000"/>
                  <a:ext cx="1137314" cy="325089"/>
                </a:xfrm>
                <a:prstGeom prst="rect">
                  <a:avLst/>
                </a:prstGeom>
              </p:spPr>
              <p:txBody>
                <a:bodyPr vert="horz" wrap="square" lIns="0" tIns="17145" rIns="0" bIns="0" rtlCol="0">
                  <a:spAutoFit/>
                </a:bodyPr>
                <a:lstStyle/>
                <a:p>
                  <a:pPr marL="0" marR="486409"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40" normalizeH="0" baseline="0" noProof="0" dirty="0">
                      <a:ln>
                        <a:noFill/>
                      </a:ln>
                      <a:solidFill>
                        <a:prstClr val="black">
                          <a:lumMod val="75000"/>
                          <a:lumOff val="25000"/>
                        </a:prstClr>
                      </a:solidFill>
                      <a:effectLst/>
                      <a:uLnTx/>
                      <a:uFillTx/>
                      <a:latin typeface="Arial"/>
                      <a:ea typeface="ＭＳ Ｐゴシック" pitchFamily="34" charset="-128"/>
                      <a:cs typeface="Arial"/>
                    </a:rPr>
                    <a:t>Sex</a:t>
                  </a:r>
                  <a:r>
                    <a:rPr kumimoji="0" sz="900" b="0" i="0" u="none" strike="noStrike" kern="1200" cap="none" spc="-9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workers  </a:t>
                  </a:r>
                  <a:r>
                    <a:rPr kumimoji="0" sz="1100" b="1" i="0" u="none" strike="noStrike" kern="1200" cap="none" spc="-50" normalizeH="0" baseline="0" noProof="0" dirty="0">
                      <a:ln>
                        <a:noFill/>
                      </a:ln>
                      <a:solidFill>
                        <a:prstClr val="black"/>
                      </a:solidFill>
                      <a:effectLst/>
                      <a:uLnTx/>
                      <a:uFillTx/>
                      <a:latin typeface="Arial"/>
                      <a:ea typeface="ＭＳ Ｐゴシック" pitchFamily="34" charset="-128"/>
                      <a:cs typeface="Arial"/>
                    </a:rPr>
                    <a:t>8%</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9" name="object 39">
                  <a:extLst>
                    <a:ext uri="{FF2B5EF4-FFF2-40B4-BE49-F238E27FC236}">
                      <a16:creationId xmlns:a16="http://schemas.microsoft.com/office/drawing/2014/main" id="{09F5399F-2564-48B4-A420-16718E7A87FA}"/>
                    </a:ext>
                  </a:extLst>
                </p:cNvPr>
                <p:cNvSpPr txBox="1"/>
                <p:nvPr/>
              </p:nvSpPr>
              <p:spPr>
                <a:xfrm>
                  <a:off x="1317220" y="3656458"/>
                  <a:ext cx="1042668" cy="307777"/>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25" normalizeH="0" baseline="0" noProof="0" dirty="0">
                      <a:ln>
                        <a:noFill/>
                      </a:ln>
                      <a:solidFill>
                        <a:prstClr val="black">
                          <a:lumMod val="75000"/>
                          <a:lumOff val="25000"/>
                        </a:prstClr>
                      </a:solidFill>
                      <a:effectLst/>
                      <a:uLnTx/>
                      <a:uFillTx/>
                      <a:latin typeface="Arial"/>
                      <a:ea typeface="ＭＳ Ｐゴシック" pitchFamily="34" charset="-128"/>
                      <a:cs typeface="Arial"/>
                    </a:rPr>
                    <a:t>Trans</a:t>
                  </a:r>
                  <a:r>
                    <a:rPr kumimoji="0" lang="en-GB"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gender women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20" normalizeH="0" baseline="0" noProof="0" dirty="0">
                      <a:ln>
                        <a:noFill/>
                      </a:ln>
                      <a:solidFill>
                        <a:prstClr val="black"/>
                      </a:solidFill>
                      <a:effectLst/>
                      <a:uLnTx/>
                      <a:uFillTx/>
                      <a:latin typeface="Arial"/>
                      <a:ea typeface="ＭＳ Ｐゴシック" pitchFamily="34" charset="-128"/>
                      <a:cs typeface="Arial"/>
                    </a:rPr>
                    <a:t>2%</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1" name="object 41">
                  <a:extLst>
                    <a:ext uri="{FF2B5EF4-FFF2-40B4-BE49-F238E27FC236}">
                      <a16:creationId xmlns:a16="http://schemas.microsoft.com/office/drawing/2014/main" id="{FC0839E9-D8A5-43AA-9536-71024BBB3C04}"/>
                    </a:ext>
                  </a:extLst>
                </p:cNvPr>
                <p:cNvSpPr txBox="1"/>
                <p:nvPr/>
              </p:nvSpPr>
              <p:spPr>
                <a:xfrm>
                  <a:off x="311108" y="3090344"/>
                  <a:ext cx="1010982" cy="737381"/>
                </a:xfrm>
                <a:prstGeom prst="rect">
                  <a:avLst/>
                </a:prstGeom>
              </p:spPr>
              <p:txBody>
                <a:bodyPr vert="horz" wrap="square" lIns="0" tIns="1397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Clients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of </a:t>
                  </a:r>
                  <a:r>
                    <a:rPr kumimoji="0" sz="9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workers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and </a:t>
                  </a:r>
                  <a:r>
                    <a:rPr kumimoji="0" sz="9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partners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of</a:t>
                  </a:r>
                  <a:r>
                    <a:rPr kumimoji="0" sz="900" b="0" i="0" u="none" strike="noStrike" kern="1200" cap="none" spc="-6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other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key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populations  </a:t>
                  </a: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25%</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2" name="object 42">
                  <a:extLst>
                    <a:ext uri="{FF2B5EF4-FFF2-40B4-BE49-F238E27FC236}">
                      <a16:creationId xmlns:a16="http://schemas.microsoft.com/office/drawing/2014/main" id="{3FC730BD-1C89-4927-AA21-841550B489F2}"/>
                    </a:ext>
                  </a:extLst>
                </p:cNvPr>
                <p:cNvSpPr txBox="1"/>
                <p:nvPr/>
              </p:nvSpPr>
              <p:spPr>
                <a:xfrm>
                  <a:off x="728974" y="2207616"/>
                  <a:ext cx="553959" cy="460382"/>
                </a:xfrm>
                <a:prstGeom prst="rect">
                  <a:avLst/>
                </a:prstGeom>
              </p:spPr>
              <p:txBody>
                <a:bodyPr vert="horz" wrap="square" lIns="0" tIns="1397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Remaining  </a:t>
                  </a: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population  </a:t>
                  </a: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22%</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5" name="object 38">
                  <a:extLst>
                    <a:ext uri="{FF2B5EF4-FFF2-40B4-BE49-F238E27FC236}">
                      <a16:creationId xmlns:a16="http://schemas.microsoft.com/office/drawing/2014/main" id="{92155A6F-A035-40CB-A8B0-9BCF3646BEE8}"/>
                    </a:ext>
                  </a:extLst>
                </p:cNvPr>
                <p:cNvSpPr txBox="1"/>
                <p:nvPr/>
              </p:nvSpPr>
              <p:spPr>
                <a:xfrm>
                  <a:off x="2299853" y="2203882"/>
                  <a:ext cx="752152" cy="463588"/>
                </a:xfrm>
                <a:prstGeom prst="rect">
                  <a:avLst/>
                </a:prstGeom>
              </p:spPr>
              <p:txBody>
                <a:bodyPr vert="horz" wrap="square" lIns="0" tIns="17145"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People</a:t>
                  </a:r>
                  <a:r>
                    <a:rPr kumimoji="0" sz="900" b="0" i="0" u="none" strike="noStrike" kern="1200" cap="none" spc="-9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who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inject</a:t>
                  </a:r>
                  <a:r>
                    <a:rPr kumimoji="0" sz="900" b="0" i="0" u="none" strike="noStrike" kern="1200" cap="none" spc="-5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drugs  </a:t>
                  </a: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13%</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6" name="object 38">
                  <a:extLst>
                    <a:ext uri="{FF2B5EF4-FFF2-40B4-BE49-F238E27FC236}">
                      <a16:creationId xmlns:a16="http://schemas.microsoft.com/office/drawing/2014/main" id="{47E00748-8754-45A5-9DE7-92CCA0CA95BD}"/>
                    </a:ext>
                  </a:extLst>
                </p:cNvPr>
                <p:cNvSpPr txBox="1"/>
                <p:nvPr/>
              </p:nvSpPr>
              <p:spPr>
                <a:xfrm>
                  <a:off x="2416233" y="2843642"/>
                  <a:ext cx="1042669" cy="602088"/>
                </a:xfrm>
                <a:prstGeom prst="rect">
                  <a:avLst/>
                </a:prstGeom>
              </p:spPr>
              <p:txBody>
                <a:bodyPr vert="horz" wrap="square" lIns="0" tIns="17145"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Gay men and other men who have sex with men</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30</a:t>
                  </a: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nvGrpSpPr>
              <p:cNvPr id="227" name="Group 226">
                <a:extLst>
                  <a:ext uri="{FF2B5EF4-FFF2-40B4-BE49-F238E27FC236}">
                    <a16:creationId xmlns:a16="http://schemas.microsoft.com/office/drawing/2014/main" id="{FED036CA-6157-4516-B2D0-B845A17353CE}"/>
                  </a:ext>
                </a:extLst>
              </p:cNvPr>
              <p:cNvGrpSpPr/>
              <p:nvPr/>
            </p:nvGrpSpPr>
            <p:grpSpPr>
              <a:xfrm>
                <a:off x="3672000" y="2296800"/>
                <a:ext cx="3028564" cy="2323092"/>
                <a:chOff x="3843156" y="1937994"/>
                <a:chExt cx="3028564" cy="2323092"/>
              </a:xfrm>
            </p:grpSpPr>
            <p:sp>
              <p:nvSpPr>
                <p:cNvPr id="15" name="object 68">
                  <a:extLst>
                    <a:ext uri="{FF2B5EF4-FFF2-40B4-BE49-F238E27FC236}">
                      <a16:creationId xmlns:a16="http://schemas.microsoft.com/office/drawing/2014/main" id="{F5D25F99-4436-4DDA-AC51-877313414A16}"/>
                    </a:ext>
                  </a:extLst>
                </p:cNvPr>
                <p:cNvSpPr/>
                <p:nvPr/>
              </p:nvSpPr>
              <p:spPr>
                <a:xfrm>
                  <a:off x="4451818" y="2326950"/>
                  <a:ext cx="1283402" cy="128329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 name="object 69">
                  <a:extLst>
                    <a:ext uri="{FF2B5EF4-FFF2-40B4-BE49-F238E27FC236}">
                      <a16:creationId xmlns:a16="http://schemas.microsoft.com/office/drawing/2014/main" id="{709FA6C9-F4F2-44CB-9EF5-A398F5C44B87}"/>
                    </a:ext>
                  </a:extLst>
                </p:cNvPr>
                <p:cNvSpPr txBox="1"/>
                <p:nvPr/>
              </p:nvSpPr>
              <p:spPr>
                <a:xfrm>
                  <a:off x="4721182" y="1973850"/>
                  <a:ext cx="634636" cy="325730"/>
                </a:xfrm>
                <a:prstGeom prst="rect">
                  <a:avLst/>
                </a:prstGeom>
              </p:spPr>
              <p:txBody>
                <a:bodyPr vert="horz" wrap="square" lIns="0" tIns="1778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Sex</a:t>
                  </a:r>
                  <a:r>
                    <a:rPr kumimoji="0" sz="900" b="0" i="0" u="none" strike="noStrike" kern="1200" cap="none" spc="-10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workers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6%</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7" name="object 70">
                  <a:extLst>
                    <a:ext uri="{FF2B5EF4-FFF2-40B4-BE49-F238E27FC236}">
                      <a16:creationId xmlns:a16="http://schemas.microsoft.com/office/drawing/2014/main" id="{A07B44D7-721C-409F-AEEB-6A5C62520181}"/>
                    </a:ext>
                  </a:extLst>
                </p:cNvPr>
                <p:cNvSpPr txBox="1"/>
                <p:nvPr/>
              </p:nvSpPr>
              <p:spPr>
                <a:xfrm>
                  <a:off x="5436000" y="1937994"/>
                  <a:ext cx="1083543" cy="460382"/>
                </a:xfrm>
                <a:prstGeom prst="rect">
                  <a:avLst/>
                </a:prstGeom>
              </p:spPr>
              <p:txBody>
                <a:bodyPr vert="horz" wrap="square" lIns="0" tIns="13970" rIns="0" bIns="0" rtlCol="0">
                  <a:spAutoFit/>
                </a:bodyPr>
                <a:lstStyle/>
                <a:p>
                  <a:pPr marL="0" marR="370205"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People</a:t>
                  </a:r>
                  <a:r>
                    <a:rPr kumimoji="0" sz="900" b="0" i="0" u="none" strike="noStrike" kern="1200" cap="none" spc="-9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who inject</a:t>
                  </a:r>
                  <a:r>
                    <a:rPr kumimoji="0" sz="900" b="0" i="0" u="none" strike="noStrike" kern="1200" cap="none" spc="-7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drugs  </a:t>
                  </a: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2%</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0" name="object 73">
                  <a:extLst>
                    <a:ext uri="{FF2B5EF4-FFF2-40B4-BE49-F238E27FC236}">
                      <a16:creationId xmlns:a16="http://schemas.microsoft.com/office/drawing/2014/main" id="{922A6DF1-6945-41C7-98FC-36319932D3BD}"/>
                    </a:ext>
                  </a:extLst>
                </p:cNvPr>
                <p:cNvSpPr txBox="1"/>
                <p:nvPr/>
              </p:nvSpPr>
              <p:spPr>
                <a:xfrm>
                  <a:off x="5380850" y="3523705"/>
                  <a:ext cx="924560" cy="737381"/>
                </a:xfrm>
                <a:prstGeom prst="rect">
                  <a:avLst/>
                </a:prstGeom>
              </p:spPr>
              <p:txBody>
                <a:bodyPr vert="horz" wrap="square" lIns="0" tIns="1397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Clients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of </a:t>
                  </a:r>
                  <a:r>
                    <a:rPr kumimoji="0" sz="900" b="0" i="0" u="none" strike="noStrike" kern="1200" cap="none" spc="-25"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workers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and</a:t>
                  </a:r>
                  <a:r>
                    <a:rPr kumimoji="0" sz="900" b="0" i="0" u="none" strike="noStrike" kern="1200" cap="none" spc="-8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25"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partners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of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other </a:t>
                  </a: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key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populations</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12%</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1" name="object 74">
                  <a:extLst>
                    <a:ext uri="{FF2B5EF4-FFF2-40B4-BE49-F238E27FC236}">
                      <a16:creationId xmlns:a16="http://schemas.microsoft.com/office/drawing/2014/main" id="{6A6AFADD-31BE-46CC-84DB-455269D5DE69}"/>
                    </a:ext>
                  </a:extLst>
                </p:cNvPr>
                <p:cNvSpPr txBox="1"/>
                <p:nvPr/>
              </p:nvSpPr>
              <p:spPr>
                <a:xfrm>
                  <a:off x="3843156" y="2888229"/>
                  <a:ext cx="554042" cy="460382"/>
                </a:xfrm>
                <a:prstGeom prst="rect">
                  <a:avLst/>
                </a:prstGeom>
              </p:spPr>
              <p:txBody>
                <a:bodyPr vert="horz" wrap="square" lIns="0" tIns="1397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Remaining  </a:t>
                  </a: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population  </a:t>
                  </a: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53%</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3" name="object 110">
                  <a:extLst>
                    <a:ext uri="{FF2B5EF4-FFF2-40B4-BE49-F238E27FC236}">
                      <a16:creationId xmlns:a16="http://schemas.microsoft.com/office/drawing/2014/main" id="{446EF376-7097-4FEF-A14D-F73F3F64DA0B}"/>
                    </a:ext>
                  </a:extLst>
                </p:cNvPr>
                <p:cNvSpPr txBox="1"/>
                <p:nvPr/>
              </p:nvSpPr>
              <p:spPr>
                <a:xfrm>
                  <a:off x="5735220" y="3142679"/>
                  <a:ext cx="1083543" cy="320601"/>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Transgender</a:t>
                  </a:r>
                  <a:r>
                    <a:rPr kumimoji="0" sz="900" b="0" i="0" u="none" strike="noStrike" kern="1200" cap="none" spc="-8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women</a:t>
                  </a:r>
                  <a:endParaRPr kumimoji="0" lang="en-GB"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5" normalizeH="0" baseline="0" noProof="0" dirty="0">
                      <a:ln>
                        <a:noFill/>
                      </a:ln>
                      <a:solidFill>
                        <a:prstClr val="black"/>
                      </a:solidFill>
                      <a:effectLst/>
                      <a:uLnTx/>
                      <a:uFillTx/>
                      <a:latin typeface="Arial"/>
                      <a:ea typeface="ＭＳ Ｐゴシック" pitchFamily="34" charset="-128"/>
                      <a:cs typeface="Arial"/>
                    </a:rPr>
                    <a:t>5%</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8" name="object 70">
                  <a:extLst>
                    <a:ext uri="{FF2B5EF4-FFF2-40B4-BE49-F238E27FC236}">
                      <a16:creationId xmlns:a16="http://schemas.microsoft.com/office/drawing/2014/main" id="{5EC25C72-C302-4CD0-8ADB-6FCE69A455A7}"/>
                    </a:ext>
                  </a:extLst>
                </p:cNvPr>
                <p:cNvSpPr txBox="1"/>
                <p:nvPr/>
              </p:nvSpPr>
              <p:spPr>
                <a:xfrm>
                  <a:off x="5788177" y="2428588"/>
                  <a:ext cx="1083543" cy="598882"/>
                </a:xfrm>
                <a:prstGeom prst="rect">
                  <a:avLst/>
                </a:prstGeom>
              </p:spPr>
              <p:txBody>
                <a:bodyPr vert="horz" wrap="square" lIns="0" tIns="1397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Gay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men</a:t>
                  </a:r>
                  <a:r>
                    <a:rPr kumimoji="0" sz="900" b="0" i="0" u="none" strike="noStrike" kern="1200" cap="none" spc="-7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and</a:t>
                  </a:r>
                  <a:r>
                    <a:rPr kumimoji="0" lang="en-GB"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other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men who </a:t>
                  </a: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have</a:t>
                  </a:r>
                  <a:r>
                    <a:rPr kumimoji="0" sz="900" b="0" i="0" u="none" strike="noStrike" kern="1200" cap="none" spc="-13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25"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with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men  </a:t>
                  </a:r>
                  <a:endParaRPr kumimoji="0" lang="en-GB"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22%</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nvGrpSpPr>
              <p:cNvPr id="228" name="Group 227">
                <a:extLst>
                  <a:ext uri="{FF2B5EF4-FFF2-40B4-BE49-F238E27FC236}">
                    <a16:creationId xmlns:a16="http://schemas.microsoft.com/office/drawing/2014/main" id="{025CFB44-9B95-4866-8868-69E728202FA6}"/>
                  </a:ext>
                </a:extLst>
              </p:cNvPr>
              <p:cNvGrpSpPr/>
              <p:nvPr/>
            </p:nvGrpSpPr>
            <p:grpSpPr>
              <a:xfrm>
                <a:off x="7159724" y="2131200"/>
                <a:ext cx="2753212" cy="2233629"/>
                <a:chOff x="7019921" y="1770726"/>
                <a:chExt cx="2753212" cy="2233629"/>
              </a:xfrm>
            </p:grpSpPr>
            <p:sp>
              <p:nvSpPr>
                <p:cNvPr id="24" name="object 76">
                  <a:extLst>
                    <a:ext uri="{FF2B5EF4-FFF2-40B4-BE49-F238E27FC236}">
                      <a16:creationId xmlns:a16="http://schemas.microsoft.com/office/drawing/2014/main" id="{085AD8AC-B899-46D2-AF81-5D9225D1BFFB}"/>
                    </a:ext>
                  </a:extLst>
                </p:cNvPr>
                <p:cNvSpPr/>
                <p:nvPr/>
              </p:nvSpPr>
              <p:spPr>
                <a:xfrm>
                  <a:off x="8472981" y="2319390"/>
                  <a:ext cx="267970" cy="354965"/>
                </a:xfrm>
                <a:custGeom>
                  <a:avLst/>
                  <a:gdLst/>
                  <a:ahLst/>
                  <a:cxnLst/>
                  <a:rect l="l" t="t" r="r" b="b"/>
                  <a:pathLst>
                    <a:path w="267970" h="354965">
                      <a:moveTo>
                        <a:pt x="0" y="0"/>
                      </a:moveTo>
                      <a:lnTo>
                        <a:pt x="0" y="325856"/>
                      </a:lnTo>
                      <a:lnTo>
                        <a:pt x="34601" y="327706"/>
                      </a:lnTo>
                      <a:lnTo>
                        <a:pt x="68491" y="333206"/>
                      </a:lnTo>
                      <a:lnTo>
                        <a:pt x="101523" y="342283"/>
                      </a:lnTo>
                      <a:lnTo>
                        <a:pt x="133553" y="354863"/>
                      </a:lnTo>
                      <a:lnTo>
                        <a:pt x="267881" y="57238"/>
                      </a:lnTo>
                      <a:lnTo>
                        <a:pt x="216645" y="36923"/>
                      </a:lnTo>
                      <a:lnTo>
                        <a:pt x="163910" y="20933"/>
                      </a:lnTo>
                      <a:lnTo>
                        <a:pt x="110005" y="9376"/>
                      </a:lnTo>
                      <a:lnTo>
                        <a:pt x="55258" y="2362"/>
                      </a:lnTo>
                      <a:lnTo>
                        <a:pt x="0" y="0"/>
                      </a:lnTo>
                      <a:close/>
                    </a:path>
                  </a:pathLst>
                </a:custGeom>
                <a:solidFill>
                  <a:srgbClr val="E6007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 name="object 77">
                  <a:extLst>
                    <a:ext uri="{FF2B5EF4-FFF2-40B4-BE49-F238E27FC236}">
                      <a16:creationId xmlns:a16="http://schemas.microsoft.com/office/drawing/2014/main" id="{7888231B-CB74-43E3-B0D2-BA61B556DFF5}"/>
                    </a:ext>
                  </a:extLst>
                </p:cNvPr>
                <p:cNvSpPr/>
                <p:nvPr/>
              </p:nvSpPr>
              <p:spPr>
                <a:xfrm>
                  <a:off x="8463826" y="2310233"/>
                  <a:ext cx="287020" cy="375285"/>
                </a:xfrm>
                <a:custGeom>
                  <a:avLst/>
                  <a:gdLst/>
                  <a:ahLst/>
                  <a:cxnLst/>
                  <a:rect l="l" t="t" r="r" b="b"/>
                  <a:pathLst>
                    <a:path w="287020" h="375284">
                      <a:moveTo>
                        <a:pt x="26708" y="0"/>
                      </a:moveTo>
                      <a:lnTo>
                        <a:pt x="6870" y="0"/>
                      </a:lnTo>
                      <a:lnTo>
                        <a:pt x="4572" y="762"/>
                      </a:lnTo>
                      <a:lnTo>
                        <a:pt x="762" y="4572"/>
                      </a:lnTo>
                      <a:lnTo>
                        <a:pt x="0" y="6870"/>
                      </a:lnTo>
                      <a:lnTo>
                        <a:pt x="0" y="340360"/>
                      </a:lnTo>
                      <a:lnTo>
                        <a:pt x="3810" y="344170"/>
                      </a:lnTo>
                      <a:lnTo>
                        <a:pt x="9156" y="344170"/>
                      </a:lnTo>
                      <a:lnTo>
                        <a:pt x="25946" y="344944"/>
                      </a:lnTo>
                      <a:lnTo>
                        <a:pt x="75509" y="351843"/>
                      </a:lnTo>
                      <a:lnTo>
                        <a:pt x="123634" y="365544"/>
                      </a:lnTo>
                      <a:lnTo>
                        <a:pt x="144233" y="374700"/>
                      </a:lnTo>
                      <a:lnTo>
                        <a:pt x="149580" y="372414"/>
                      </a:lnTo>
                      <a:lnTo>
                        <a:pt x="151853" y="367830"/>
                      </a:lnTo>
                      <a:lnTo>
                        <a:pt x="155630" y="359435"/>
                      </a:lnTo>
                      <a:lnTo>
                        <a:pt x="134315" y="359435"/>
                      </a:lnTo>
                      <a:lnTo>
                        <a:pt x="138012" y="351216"/>
                      </a:lnTo>
                      <a:lnTo>
                        <a:pt x="130492" y="347992"/>
                      </a:lnTo>
                      <a:lnTo>
                        <a:pt x="105517" y="339356"/>
                      </a:lnTo>
                      <a:lnTo>
                        <a:pt x="88347" y="335013"/>
                      </a:lnTo>
                      <a:lnTo>
                        <a:pt x="19075" y="335013"/>
                      </a:lnTo>
                      <a:lnTo>
                        <a:pt x="9918" y="325094"/>
                      </a:lnTo>
                      <a:lnTo>
                        <a:pt x="19075" y="325094"/>
                      </a:lnTo>
                      <a:lnTo>
                        <a:pt x="19075" y="19075"/>
                      </a:lnTo>
                      <a:lnTo>
                        <a:pt x="9156" y="19075"/>
                      </a:lnTo>
                      <a:lnTo>
                        <a:pt x="19075" y="9156"/>
                      </a:lnTo>
                      <a:lnTo>
                        <a:pt x="118461" y="9156"/>
                      </a:lnTo>
                      <a:lnTo>
                        <a:pt x="74994" y="3083"/>
                      </a:lnTo>
                      <a:lnTo>
                        <a:pt x="26708" y="0"/>
                      </a:lnTo>
                      <a:close/>
                    </a:path>
                    <a:path w="287020" h="375284">
                      <a:moveTo>
                        <a:pt x="138012" y="351216"/>
                      </a:moveTo>
                      <a:lnTo>
                        <a:pt x="134315" y="359435"/>
                      </a:lnTo>
                      <a:lnTo>
                        <a:pt x="146519" y="354863"/>
                      </a:lnTo>
                      <a:lnTo>
                        <a:pt x="138012" y="351216"/>
                      </a:lnTo>
                      <a:close/>
                    </a:path>
                    <a:path w="287020" h="375284">
                      <a:moveTo>
                        <a:pt x="263834" y="71538"/>
                      </a:moveTo>
                      <a:lnTo>
                        <a:pt x="138012" y="351216"/>
                      </a:lnTo>
                      <a:lnTo>
                        <a:pt x="146519" y="354863"/>
                      </a:lnTo>
                      <a:lnTo>
                        <a:pt x="134315" y="359435"/>
                      </a:lnTo>
                      <a:lnTo>
                        <a:pt x="155630" y="359435"/>
                      </a:lnTo>
                      <a:lnTo>
                        <a:pt x="283344" y="75552"/>
                      </a:lnTo>
                      <a:lnTo>
                        <a:pt x="273189" y="75552"/>
                      </a:lnTo>
                      <a:lnTo>
                        <a:pt x="263834" y="71538"/>
                      </a:lnTo>
                      <a:close/>
                    </a:path>
                    <a:path w="287020" h="375284">
                      <a:moveTo>
                        <a:pt x="9918" y="325094"/>
                      </a:moveTo>
                      <a:lnTo>
                        <a:pt x="19075" y="335013"/>
                      </a:lnTo>
                      <a:lnTo>
                        <a:pt x="19075" y="325492"/>
                      </a:lnTo>
                      <a:lnTo>
                        <a:pt x="9918" y="325094"/>
                      </a:lnTo>
                      <a:close/>
                    </a:path>
                    <a:path w="287020" h="375284">
                      <a:moveTo>
                        <a:pt x="19075" y="325492"/>
                      </a:moveTo>
                      <a:lnTo>
                        <a:pt x="19075" y="335013"/>
                      </a:lnTo>
                      <a:lnTo>
                        <a:pt x="88347" y="335013"/>
                      </a:lnTo>
                      <a:lnTo>
                        <a:pt x="79881" y="332871"/>
                      </a:lnTo>
                      <a:lnTo>
                        <a:pt x="53795" y="328413"/>
                      </a:lnTo>
                      <a:lnTo>
                        <a:pt x="27470" y="325856"/>
                      </a:lnTo>
                      <a:lnTo>
                        <a:pt x="19075" y="325492"/>
                      </a:lnTo>
                      <a:close/>
                    </a:path>
                    <a:path w="287020" h="375284">
                      <a:moveTo>
                        <a:pt x="19075" y="325094"/>
                      </a:moveTo>
                      <a:lnTo>
                        <a:pt x="9918" y="325094"/>
                      </a:lnTo>
                      <a:lnTo>
                        <a:pt x="19075" y="325492"/>
                      </a:lnTo>
                      <a:lnTo>
                        <a:pt x="19075" y="325094"/>
                      </a:lnTo>
                      <a:close/>
                    </a:path>
                    <a:path w="287020" h="375284">
                      <a:moveTo>
                        <a:pt x="267868" y="62572"/>
                      </a:moveTo>
                      <a:lnTo>
                        <a:pt x="263834" y="71538"/>
                      </a:lnTo>
                      <a:lnTo>
                        <a:pt x="273189" y="75552"/>
                      </a:lnTo>
                      <a:lnTo>
                        <a:pt x="267868" y="62572"/>
                      </a:lnTo>
                      <a:close/>
                    </a:path>
                    <a:path w="287020" h="375284">
                      <a:moveTo>
                        <a:pt x="285157" y="62572"/>
                      </a:moveTo>
                      <a:lnTo>
                        <a:pt x="267868" y="62572"/>
                      </a:lnTo>
                      <a:lnTo>
                        <a:pt x="273189" y="75552"/>
                      </a:lnTo>
                      <a:lnTo>
                        <a:pt x="283344" y="75552"/>
                      </a:lnTo>
                      <a:lnTo>
                        <a:pt x="285407" y="70967"/>
                      </a:lnTo>
                      <a:lnTo>
                        <a:pt x="286943" y="68681"/>
                      </a:lnTo>
                      <a:lnTo>
                        <a:pt x="286943" y="65633"/>
                      </a:lnTo>
                      <a:lnTo>
                        <a:pt x="285407" y="63334"/>
                      </a:lnTo>
                      <a:lnTo>
                        <a:pt x="285157" y="62572"/>
                      </a:lnTo>
                      <a:close/>
                    </a:path>
                    <a:path w="287020" h="375284">
                      <a:moveTo>
                        <a:pt x="118461" y="9156"/>
                      </a:moveTo>
                      <a:lnTo>
                        <a:pt x="19075" y="9156"/>
                      </a:lnTo>
                      <a:lnTo>
                        <a:pt x="19075" y="19075"/>
                      </a:lnTo>
                      <a:lnTo>
                        <a:pt x="26708" y="19075"/>
                      </a:lnTo>
                      <a:lnTo>
                        <a:pt x="73807" y="21952"/>
                      </a:lnTo>
                      <a:lnTo>
                        <a:pt x="120869" y="28519"/>
                      </a:lnTo>
                      <a:lnTo>
                        <a:pt x="167429" y="38608"/>
                      </a:lnTo>
                      <a:lnTo>
                        <a:pt x="213020" y="52052"/>
                      </a:lnTo>
                      <a:lnTo>
                        <a:pt x="257175" y="68681"/>
                      </a:lnTo>
                      <a:lnTo>
                        <a:pt x="263834" y="71538"/>
                      </a:lnTo>
                      <a:lnTo>
                        <a:pt x="267868" y="62572"/>
                      </a:lnTo>
                      <a:lnTo>
                        <a:pt x="285157" y="62572"/>
                      </a:lnTo>
                      <a:lnTo>
                        <a:pt x="284657" y="61048"/>
                      </a:lnTo>
                      <a:lnTo>
                        <a:pt x="283121" y="58762"/>
                      </a:lnTo>
                      <a:lnTo>
                        <a:pt x="280835" y="58000"/>
                      </a:lnTo>
                      <a:lnTo>
                        <a:pt x="264795" y="51130"/>
                      </a:lnTo>
                      <a:lnTo>
                        <a:pt x="219489" y="34080"/>
                      </a:lnTo>
                      <a:lnTo>
                        <a:pt x="172206" y="20283"/>
                      </a:lnTo>
                      <a:lnTo>
                        <a:pt x="123768" y="9898"/>
                      </a:lnTo>
                      <a:lnTo>
                        <a:pt x="118461" y="9156"/>
                      </a:lnTo>
                      <a:close/>
                    </a:path>
                    <a:path w="287020" h="375284">
                      <a:moveTo>
                        <a:pt x="19075" y="9156"/>
                      </a:moveTo>
                      <a:lnTo>
                        <a:pt x="9156" y="19075"/>
                      </a:lnTo>
                      <a:lnTo>
                        <a:pt x="19075" y="19075"/>
                      </a:lnTo>
                      <a:lnTo>
                        <a:pt x="19075" y="915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6" name="object 78">
                  <a:extLst>
                    <a:ext uri="{FF2B5EF4-FFF2-40B4-BE49-F238E27FC236}">
                      <a16:creationId xmlns:a16="http://schemas.microsoft.com/office/drawing/2014/main" id="{EBDFA84C-1C4C-4F00-A97D-AB0E5DC55622}"/>
                    </a:ext>
                  </a:extLst>
                </p:cNvPr>
                <p:cNvSpPr/>
                <p:nvPr/>
              </p:nvSpPr>
              <p:spPr>
                <a:xfrm>
                  <a:off x="8548788" y="2394135"/>
                  <a:ext cx="572135" cy="1207135"/>
                </a:xfrm>
                <a:custGeom>
                  <a:avLst/>
                  <a:gdLst/>
                  <a:ahLst/>
                  <a:cxnLst/>
                  <a:rect l="l" t="t" r="r" b="b"/>
                  <a:pathLst>
                    <a:path w="572134" h="1207134">
                      <a:moveTo>
                        <a:pt x="205638" y="0"/>
                      </a:moveTo>
                      <a:lnTo>
                        <a:pt x="77292" y="290385"/>
                      </a:lnTo>
                      <a:lnTo>
                        <a:pt x="122584" y="315681"/>
                      </a:lnTo>
                      <a:lnTo>
                        <a:pt x="162526" y="347823"/>
                      </a:lnTo>
                      <a:lnTo>
                        <a:pt x="196511" y="385964"/>
                      </a:lnTo>
                      <a:lnTo>
                        <a:pt x="223934" y="429255"/>
                      </a:lnTo>
                      <a:lnTo>
                        <a:pt x="244188" y="476850"/>
                      </a:lnTo>
                      <a:lnTo>
                        <a:pt x="256667" y="527900"/>
                      </a:lnTo>
                      <a:lnTo>
                        <a:pt x="260761" y="574865"/>
                      </a:lnTo>
                      <a:lnTo>
                        <a:pt x="258197" y="620756"/>
                      </a:lnTo>
                      <a:lnTo>
                        <a:pt x="249366" y="665014"/>
                      </a:lnTo>
                      <a:lnTo>
                        <a:pt x="234658" y="707084"/>
                      </a:lnTo>
                      <a:lnTo>
                        <a:pt x="214464" y="746407"/>
                      </a:lnTo>
                      <a:lnTo>
                        <a:pt x="189176" y="782427"/>
                      </a:lnTo>
                      <a:lnTo>
                        <a:pt x="159184" y="814587"/>
                      </a:lnTo>
                      <a:lnTo>
                        <a:pt x="124880" y="842330"/>
                      </a:lnTo>
                      <a:lnTo>
                        <a:pt x="86654" y="865098"/>
                      </a:lnTo>
                      <a:lnTo>
                        <a:pt x="44896" y="882335"/>
                      </a:lnTo>
                      <a:lnTo>
                        <a:pt x="0" y="893483"/>
                      </a:lnTo>
                      <a:lnTo>
                        <a:pt x="51041" y="1206944"/>
                      </a:lnTo>
                      <a:lnTo>
                        <a:pt x="97923" y="1197079"/>
                      </a:lnTo>
                      <a:lnTo>
                        <a:pt x="143556" y="1183714"/>
                      </a:lnTo>
                      <a:lnTo>
                        <a:pt x="187781" y="1166972"/>
                      </a:lnTo>
                      <a:lnTo>
                        <a:pt x="230434" y="1146973"/>
                      </a:lnTo>
                      <a:lnTo>
                        <a:pt x="271355" y="1123841"/>
                      </a:lnTo>
                      <a:lnTo>
                        <a:pt x="310383" y="1097697"/>
                      </a:lnTo>
                      <a:lnTo>
                        <a:pt x="347355" y="1068663"/>
                      </a:lnTo>
                      <a:lnTo>
                        <a:pt x="382111" y="1036862"/>
                      </a:lnTo>
                      <a:lnTo>
                        <a:pt x="414488" y="1002415"/>
                      </a:lnTo>
                      <a:lnTo>
                        <a:pt x="444327" y="965444"/>
                      </a:lnTo>
                      <a:lnTo>
                        <a:pt x="471464" y="926072"/>
                      </a:lnTo>
                      <a:lnTo>
                        <a:pt x="495739" y="884421"/>
                      </a:lnTo>
                      <a:lnTo>
                        <a:pt x="516991" y="840612"/>
                      </a:lnTo>
                      <a:lnTo>
                        <a:pt x="534547" y="796634"/>
                      </a:lnTo>
                      <a:lnTo>
                        <a:pt x="548676" y="752126"/>
                      </a:lnTo>
                      <a:lnTo>
                        <a:pt x="559464" y="707084"/>
                      </a:lnTo>
                      <a:lnTo>
                        <a:pt x="566893" y="662166"/>
                      </a:lnTo>
                      <a:lnTo>
                        <a:pt x="571104" y="617039"/>
                      </a:lnTo>
                      <a:lnTo>
                        <a:pt x="572132" y="572029"/>
                      </a:lnTo>
                      <a:lnTo>
                        <a:pt x="570039" y="527299"/>
                      </a:lnTo>
                      <a:lnTo>
                        <a:pt x="564884" y="483010"/>
                      </a:lnTo>
                      <a:lnTo>
                        <a:pt x="556730" y="439325"/>
                      </a:lnTo>
                      <a:lnTo>
                        <a:pt x="545638" y="396405"/>
                      </a:lnTo>
                      <a:lnTo>
                        <a:pt x="531669" y="354412"/>
                      </a:lnTo>
                      <a:lnTo>
                        <a:pt x="514884" y="313508"/>
                      </a:lnTo>
                      <a:lnTo>
                        <a:pt x="495345" y="273856"/>
                      </a:lnTo>
                      <a:lnTo>
                        <a:pt x="473112" y="235616"/>
                      </a:lnTo>
                      <a:lnTo>
                        <a:pt x="448247" y="198951"/>
                      </a:lnTo>
                      <a:lnTo>
                        <a:pt x="420811" y="164024"/>
                      </a:lnTo>
                      <a:lnTo>
                        <a:pt x="390866" y="130995"/>
                      </a:lnTo>
                      <a:lnTo>
                        <a:pt x="358472" y="100026"/>
                      </a:lnTo>
                      <a:lnTo>
                        <a:pt x="323691" y="71281"/>
                      </a:lnTo>
                      <a:lnTo>
                        <a:pt x="286585" y="44920"/>
                      </a:lnTo>
                      <a:lnTo>
                        <a:pt x="247213" y="21105"/>
                      </a:lnTo>
                      <a:lnTo>
                        <a:pt x="205638" y="0"/>
                      </a:lnTo>
                      <a:close/>
                    </a:path>
                  </a:pathLst>
                </a:custGeom>
                <a:solidFill>
                  <a:srgbClr val="007A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 name="object 79">
                  <a:extLst>
                    <a:ext uri="{FF2B5EF4-FFF2-40B4-BE49-F238E27FC236}">
                      <a16:creationId xmlns:a16="http://schemas.microsoft.com/office/drawing/2014/main" id="{DBF61066-BF9A-475E-80F6-E097E328C2BE}"/>
                    </a:ext>
                  </a:extLst>
                </p:cNvPr>
                <p:cNvSpPr/>
                <p:nvPr/>
              </p:nvSpPr>
              <p:spPr>
                <a:xfrm>
                  <a:off x="7855601" y="3074141"/>
                  <a:ext cx="723900" cy="548640"/>
                </a:xfrm>
                <a:custGeom>
                  <a:avLst/>
                  <a:gdLst/>
                  <a:ahLst/>
                  <a:cxnLst/>
                  <a:rect l="l" t="t" r="r" b="b"/>
                  <a:pathLst>
                    <a:path w="723900" h="548640">
                      <a:moveTo>
                        <a:pt x="308305" y="0"/>
                      </a:moveTo>
                      <a:lnTo>
                        <a:pt x="0" y="102260"/>
                      </a:lnTo>
                      <a:lnTo>
                        <a:pt x="16631" y="146916"/>
                      </a:lnTo>
                      <a:lnTo>
                        <a:pt x="36205" y="189709"/>
                      </a:lnTo>
                      <a:lnTo>
                        <a:pt x="58574" y="230549"/>
                      </a:lnTo>
                      <a:lnTo>
                        <a:pt x="83592" y="269347"/>
                      </a:lnTo>
                      <a:lnTo>
                        <a:pt x="111109" y="306013"/>
                      </a:lnTo>
                      <a:lnTo>
                        <a:pt x="140978" y="340459"/>
                      </a:lnTo>
                      <a:lnTo>
                        <a:pt x="173053" y="372596"/>
                      </a:lnTo>
                      <a:lnTo>
                        <a:pt x="207184" y="402332"/>
                      </a:lnTo>
                      <a:lnTo>
                        <a:pt x="243224" y="429581"/>
                      </a:lnTo>
                      <a:lnTo>
                        <a:pt x="281027" y="454252"/>
                      </a:lnTo>
                      <a:lnTo>
                        <a:pt x="320443" y="476255"/>
                      </a:lnTo>
                      <a:lnTo>
                        <a:pt x="361326" y="495502"/>
                      </a:lnTo>
                      <a:lnTo>
                        <a:pt x="403527" y="511904"/>
                      </a:lnTo>
                      <a:lnTo>
                        <a:pt x="446899" y="525370"/>
                      </a:lnTo>
                      <a:lnTo>
                        <a:pt x="491295" y="535812"/>
                      </a:lnTo>
                      <a:lnTo>
                        <a:pt x="536566" y="543141"/>
                      </a:lnTo>
                      <a:lnTo>
                        <a:pt x="582566" y="547267"/>
                      </a:lnTo>
                      <a:lnTo>
                        <a:pt x="629145" y="548100"/>
                      </a:lnTo>
                      <a:lnTo>
                        <a:pt x="676158" y="545552"/>
                      </a:lnTo>
                      <a:lnTo>
                        <a:pt x="723455" y="539534"/>
                      </a:lnTo>
                      <a:lnTo>
                        <a:pt x="670749" y="222522"/>
                      </a:lnTo>
                      <a:lnTo>
                        <a:pt x="623088" y="222522"/>
                      </a:lnTo>
                      <a:lnTo>
                        <a:pt x="576957" y="220019"/>
                      </a:lnTo>
                      <a:lnTo>
                        <a:pt x="532237" y="211106"/>
                      </a:lnTo>
                      <a:lnTo>
                        <a:pt x="489518" y="196148"/>
                      </a:lnTo>
                      <a:lnTo>
                        <a:pt x="449391" y="175514"/>
                      </a:lnTo>
                      <a:lnTo>
                        <a:pt x="412446" y="149568"/>
                      </a:lnTo>
                      <a:lnTo>
                        <a:pt x="379274" y="118677"/>
                      </a:lnTo>
                      <a:lnTo>
                        <a:pt x="350467" y="83208"/>
                      </a:lnTo>
                      <a:lnTo>
                        <a:pt x="326613" y="43526"/>
                      </a:lnTo>
                      <a:lnTo>
                        <a:pt x="308305" y="0"/>
                      </a:lnTo>
                      <a:close/>
                    </a:path>
                    <a:path w="723900" h="548640">
                      <a:moveTo>
                        <a:pt x="670039" y="218249"/>
                      </a:moveTo>
                      <a:lnTo>
                        <a:pt x="623088" y="222522"/>
                      </a:lnTo>
                      <a:lnTo>
                        <a:pt x="670749" y="222522"/>
                      </a:lnTo>
                      <a:lnTo>
                        <a:pt x="670039" y="218249"/>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 name="object 80">
                  <a:extLst>
                    <a:ext uri="{FF2B5EF4-FFF2-40B4-BE49-F238E27FC236}">
                      <a16:creationId xmlns:a16="http://schemas.microsoft.com/office/drawing/2014/main" id="{28D569F7-633A-409C-A2B9-FFF6CEB7E722}"/>
                    </a:ext>
                  </a:extLst>
                </p:cNvPr>
                <p:cNvSpPr/>
                <p:nvPr/>
              </p:nvSpPr>
              <p:spPr>
                <a:xfrm>
                  <a:off x="7845692" y="3063444"/>
                  <a:ext cx="743585" cy="568325"/>
                </a:xfrm>
                <a:custGeom>
                  <a:avLst/>
                  <a:gdLst/>
                  <a:ahLst/>
                  <a:cxnLst/>
                  <a:rect l="l" t="t" r="r" b="b"/>
                  <a:pathLst>
                    <a:path w="743584" h="568325">
                      <a:moveTo>
                        <a:pt x="320497" y="0"/>
                      </a:moveTo>
                      <a:lnTo>
                        <a:pt x="6857" y="103797"/>
                      </a:lnTo>
                      <a:lnTo>
                        <a:pt x="3797" y="104559"/>
                      </a:lnTo>
                      <a:lnTo>
                        <a:pt x="761" y="109131"/>
                      </a:lnTo>
                      <a:lnTo>
                        <a:pt x="0" y="111429"/>
                      </a:lnTo>
                      <a:lnTo>
                        <a:pt x="107" y="114037"/>
                      </a:lnTo>
                      <a:lnTo>
                        <a:pt x="761" y="116001"/>
                      </a:lnTo>
                      <a:lnTo>
                        <a:pt x="5333" y="130505"/>
                      </a:lnTo>
                      <a:lnTo>
                        <a:pt x="23952" y="176370"/>
                      </a:lnTo>
                      <a:lnTo>
                        <a:pt x="45539" y="220161"/>
                      </a:lnTo>
                      <a:lnTo>
                        <a:pt x="69940" y="261789"/>
                      </a:lnTo>
                      <a:lnTo>
                        <a:pt x="97006" y="301167"/>
                      </a:lnTo>
                      <a:lnTo>
                        <a:pt x="126584" y="338205"/>
                      </a:lnTo>
                      <a:lnTo>
                        <a:pt x="158523" y="372816"/>
                      </a:lnTo>
                      <a:lnTo>
                        <a:pt x="192672" y="404910"/>
                      </a:lnTo>
                      <a:lnTo>
                        <a:pt x="228878" y="434401"/>
                      </a:lnTo>
                      <a:lnTo>
                        <a:pt x="266991" y="461200"/>
                      </a:lnTo>
                      <a:lnTo>
                        <a:pt x="306858" y="485218"/>
                      </a:lnTo>
                      <a:lnTo>
                        <a:pt x="348329" y="506367"/>
                      </a:lnTo>
                      <a:lnTo>
                        <a:pt x="391251" y="524558"/>
                      </a:lnTo>
                      <a:lnTo>
                        <a:pt x="435473" y="539705"/>
                      </a:lnTo>
                      <a:lnTo>
                        <a:pt x="480844" y="551717"/>
                      </a:lnTo>
                      <a:lnTo>
                        <a:pt x="527211" y="560507"/>
                      </a:lnTo>
                      <a:lnTo>
                        <a:pt x="574424" y="565987"/>
                      </a:lnTo>
                      <a:lnTo>
                        <a:pt x="622331" y="568069"/>
                      </a:lnTo>
                      <a:lnTo>
                        <a:pt x="670780" y="566663"/>
                      </a:lnTo>
                      <a:lnTo>
                        <a:pt x="719620" y="561682"/>
                      </a:lnTo>
                      <a:lnTo>
                        <a:pt x="743040" y="551751"/>
                      </a:lnTo>
                      <a:lnTo>
                        <a:pt x="723455" y="551751"/>
                      </a:lnTo>
                      <a:lnTo>
                        <a:pt x="723012" y="549046"/>
                      </a:lnTo>
                      <a:lnTo>
                        <a:pt x="622661" y="549046"/>
                      </a:lnTo>
                      <a:lnTo>
                        <a:pt x="576254" y="547063"/>
                      </a:lnTo>
                      <a:lnTo>
                        <a:pt x="530434" y="541733"/>
                      </a:lnTo>
                      <a:lnTo>
                        <a:pt x="485361" y="533148"/>
                      </a:lnTo>
                      <a:lnTo>
                        <a:pt x="441199" y="521403"/>
                      </a:lnTo>
                      <a:lnTo>
                        <a:pt x="398109" y="506590"/>
                      </a:lnTo>
                      <a:lnTo>
                        <a:pt x="356253" y="488804"/>
                      </a:lnTo>
                      <a:lnTo>
                        <a:pt x="315794" y="468138"/>
                      </a:lnTo>
                      <a:lnTo>
                        <a:pt x="276892" y="444684"/>
                      </a:lnTo>
                      <a:lnTo>
                        <a:pt x="239711" y="418538"/>
                      </a:lnTo>
                      <a:lnTo>
                        <a:pt x="204412" y="389792"/>
                      </a:lnTo>
                      <a:lnTo>
                        <a:pt x="171158" y="358540"/>
                      </a:lnTo>
                      <a:lnTo>
                        <a:pt x="140110" y="324875"/>
                      </a:lnTo>
                      <a:lnTo>
                        <a:pt x="111430" y="288891"/>
                      </a:lnTo>
                      <a:lnTo>
                        <a:pt x="85280" y="250681"/>
                      </a:lnTo>
                      <a:lnTo>
                        <a:pt x="61823" y="210340"/>
                      </a:lnTo>
                      <a:lnTo>
                        <a:pt x="41220" y="167959"/>
                      </a:lnTo>
                      <a:lnTo>
                        <a:pt x="23634" y="123634"/>
                      </a:lnTo>
                      <a:lnTo>
                        <a:pt x="23044" y="122110"/>
                      </a:lnTo>
                      <a:lnTo>
                        <a:pt x="12966" y="122110"/>
                      </a:lnTo>
                      <a:lnTo>
                        <a:pt x="18313" y="109893"/>
                      </a:lnTo>
                      <a:lnTo>
                        <a:pt x="49527" y="109893"/>
                      </a:lnTo>
                      <a:lnTo>
                        <a:pt x="312569" y="21992"/>
                      </a:lnTo>
                      <a:lnTo>
                        <a:pt x="309816" y="13741"/>
                      </a:lnTo>
                      <a:lnTo>
                        <a:pt x="329900" y="13741"/>
                      </a:lnTo>
                      <a:lnTo>
                        <a:pt x="327367" y="6870"/>
                      </a:lnTo>
                      <a:lnTo>
                        <a:pt x="325856" y="2298"/>
                      </a:lnTo>
                      <a:lnTo>
                        <a:pt x="320497" y="0"/>
                      </a:lnTo>
                      <a:close/>
                    </a:path>
                    <a:path w="743584" h="568325">
                      <a:moveTo>
                        <a:pt x="731837" y="540308"/>
                      </a:moveTo>
                      <a:lnTo>
                        <a:pt x="721825" y="541809"/>
                      </a:lnTo>
                      <a:lnTo>
                        <a:pt x="723455" y="551751"/>
                      </a:lnTo>
                      <a:lnTo>
                        <a:pt x="731837" y="540308"/>
                      </a:lnTo>
                      <a:close/>
                    </a:path>
                    <a:path w="743584" h="568325">
                      <a:moveTo>
                        <a:pt x="741154" y="540308"/>
                      </a:moveTo>
                      <a:lnTo>
                        <a:pt x="731837" y="540308"/>
                      </a:lnTo>
                      <a:lnTo>
                        <a:pt x="723455" y="551751"/>
                      </a:lnTo>
                      <a:lnTo>
                        <a:pt x="743040" y="551751"/>
                      </a:lnTo>
                      <a:lnTo>
                        <a:pt x="743292" y="550989"/>
                      </a:lnTo>
                      <a:lnTo>
                        <a:pt x="742530" y="548703"/>
                      </a:lnTo>
                      <a:lnTo>
                        <a:pt x="741154" y="540308"/>
                      </a:lnTo>
                      <a:close/>
                    </a:path>
                    <a:path w="743584" h="568325">
                      <a:moveTo>
                        <a:pt x="721825" y="541809"/>
                      </a:moveTo>
                      <a:lnTo>
                        <a:pt x="716584" y="542594"/>
                      </a:lnTo>
                      <a:lnTo>
                        <a:pt x="669492" y="547588"/>
                      </a:lnTo>
                      <a:lnTo>
                        <a:pt x="622661" y="549046"/>
                      </a:lnTo>
                      <a:lnTo>
                        <a:pt x="723012" y="549046"/>
                      </a:lnTo>
                      <a:lnTo>
                        <a:pt x="721825" y="541809"/>
                      </a:lnTo>
                      <a:close/>
                    </a:path>
                    <a:path w="743584" h="568325">
                      <a:moveTo>
                        <a:pt x="690365" y="230479"/>
                      </a:moveTo>
                      <a:lnTo>
                        <a:pt x="670788" y="230479"/>
                      </a:lnTo>
                      <a:lnTo>
                        <a:pt x="681469" y="238099"/>
                      </a:lnTo>
                      <a:lnTo>
                        <a:pt x="672265" y="239486"/>
                      </a:lnTo>
                      <a:lnTo>
                        <a:pt x="721825" y="541809"/>
                      </a:lnTo>
                      <a:lnTo>
                        <a:pt x="731837" y="540308"/>
                      </a:lnTo>
                      <a:lnTo>
                        <a:pt x="741154" y="540308"/>
                      </a:lnTo>
                      <a:lnTo>
                        <a:pt x="690365" y="230479"/>
                      </a:lnTo>
                      <a:close/>
                    </a:path>
                    <a:path w="743584" h="568325">
                      <a:moveTo>
                        <a:pt x="329900" y="13741"/>
                      </a:moveTo>
                      <a:lnTo>
                        <a:pt x="309816" y="13741"/>
                      </a:lnTo>
                      <a:lnTo>
                        <a:pt x="321259" y="19088"/>
                      </a:lnTo>
                      <a:lnTo>
                        <a:pt x="312569" y="21992"/>
                      </a:lnTo>
                      <a:lnTo>
                        <a:pt x="336155" y="73028"/>
                      </a:lnTo>
                      <a:lnTo>
                        <a:pt x="363732" y="114037"/>
                      </a:lnTo>
                      <a:lnTo>
                        <a:pt x="396493" y="150108"/>
                      </a:lnTo>
                      <a:lnTo>
                        <a:pt x="433801" y="180842"/>
                      </a:lnTo>
                      <a:lnTo>
                        <a:pt x="475018" y="205835"/>
                      </a:lnTo>
                      <a:lnTo>
                        <a:pt x="519506" y="224689"/>
                      </a:lnTo>
                      <a:lnTo>
                        <a:pt x="566626" y="237001"/>
                      </a:lnTo>
                      <a:lnTo>
                        <a:pt x="615743" y="242371"/>
                      </a:lnTo>
                      <a:lnTo>
                        <a:pt x="666216" y="240398"/>
                      </a:lnTo>
                      <a:lnTo>
                        <a:pt x="672265" y="239486"/>
                      </a:lnTo>
                      <a:lnTo>
                        <a:pt x="670788" y="230479"/>
                      </a:lnTo>
                      <a:lnTo>
                        <a:pt x="690365" y="230479"/>
                      </a:lnTo>
                      <a:lnTo>
                        <a:pt x="689863" y="227418"/>
                      </a:lnTo>
                      <a:lnTo>
                        <a:pt x="689283" y="223284"/>
                      </a:lnTo>
                      <a:lnTo>
                        <a:pt x="617309" y="223284"/>
                      </a:lnTo>
                      <a:lnTo>
                        <a:pt x="571051" y="218326"/>
                      </a:lnTo>
                      <a:lnTo>
                        <a:pt x="526559" y="206815"/>
                      </a:lnTo>
                      <a:lnTo>
                        <a:pt x="484478" y="189131"/>
                      </a:lnTo>
                      <a:lnTo>
                        <a:pt x="445449" y="165651"/>
                      </a:lnTo>
                      <a:lnTo>
                        <a:pt x="410115" y="136757"/>
                      </a:lnTo>
                      <a:lnTo>
                        <a:pt x="379120" y="102826"/>
                      </a:lnTo>
                      <a:lnTo>
                        <a:pt x="353105" y="64239"/>
                      </a:lnTo>
                      <a:lnTo>
                        <a:pt x="332714" y="21374"/>
                      </a:lnTo>
                      <a:lnTo>
                        <a:pt x="329900" y="13741"/>
                      </a:lnTo>
                      <a:close/>
                    </a:path>
                    <a:path w="743584" h="568325">
                      <a:moveTo>
                        <a:pt x="670788" y="230479"/>
                      </a:moveTo>
                      <a:lnTo>
                        <a:pt x="672265" y="239486"/>
                      </a:lnTo>
                      <a:lnTo>
                        <a:pt x="681469" y="238099"/>
                      </a:lnTo>
                      <a:lnTo>
                        <a:pt x="670788" y="230479"/>
                      </a:lnTo>
                      <a:close/>
                    </a:path>
                    <a:path w="743584" h="568325">
                      <a:moveTo>
                        <a:pt x="683767" y="218262"/>
                      </a:moveTo>
                      <a:lnTo>
                        <a:pt x="664692" y="221310"/>
                      </a:lnTo>
                      <a:lnTo>
                        <a:pt x="617309" y="223284"/>
                      </a:lnTo>
                      <a:lnTo>
                        <a:pt x="689283" y="223284"/>
                      </a:lnTo>
                      <a:lnTo>
                        <a:pt x="689114" y="222084"/>
                      </a:lnTo>
                      <a:lnTo>
                        <a:pt x="683767" y="218262"/>
                      </a:lnTo>
                      <a:close/>
                    </a:path>
                    <a:path w="743584" h="568325">
                      <a:moveTo>
                        <a:pt x="18313" y="109893"/>
                      </a:moveTo>
                      <a:lnTo>
                        <a:pt x="12966" y="122110"/>
                      </a:lnTo>
                      <a:lnTo>
                        <a:pt x="21889" y="119128"/>
                      </a:lnTo>
                      <a:lnTo>
                        <a:pt x="18313" y="109893"/>
                      </a:lnTo>
                      <a:close/>
                    </a:path>
                    <a:path w="743584" h="568325">
                      <a:moveTo>
                        <a:pt x="21889" y="119128"/>
                      </a:moveTo>
                      <a:lnTo>
                        <a:pt x="12966" y="122110"/>
                      </a:lnTo>
                      <a:lnTo>
                        <a:pt x="23044" y="122110"/>
                      </a:lnTo>
                      <a:lnTo>
                        <a:pt x="21889" y="119128"/>
                      </a:lnTo>
                      <a:close/>
                    </a:path>
                    <a:path w="743584" h="568325">
                      <a:moveTo>
                        <a:pt x="49527" y="109893"/>
                      </a:moveTo>
                      <a:lnTo>
                        <a:pt x="18313" y="109893"/>
                      </a:lnTo>
                      <a:lnTo>
                        <a:pt x="21889" y="119128"/>
                      </a:lnTo>
                      <a:lnTo>
                        <a:pt x="49527" y="109893"/>
                      </a:lnTo>
                      <a:close/>
                    </a:path>
                    <a:path w="743584" h="568325">
                      <a:moveTo>
                        <a:pt x="309816" y="13741"/>
                      </a:moveTo>
                      <a:lnTo>
                        <a:pt x="312569" y="21992"/>
                      </a:lnTo>
                      <a:lnTo>
                        <a:pt x="321259" y="19088"/>
                      </a:lnTo>
                      <a:lnTo>
                        <a:pt x="309816" y="13741"/>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9" name="object 81">
                  <a:extLst>
                    <a:ext uri="{FF2B5EF4-FFF2-40B4-BE49-F238E27FC236}">
                      <a16:creationId xmlns:a16="http://schemas.microsoft.com/office/drawing/2014/main" id="{B9BF548B-BF26-4161-AF07-6F3A9BED1BF5}"/>
                    </a:ext>
                  </a:extLst>
                </p:cNvPr>
                <p:cNvSpPr/>
                <p:nvPr/>
              </p:nvSpPr>
              <p:spPr>
                <a:xfrm>
                  <a:off x="7822251" y="2320151"/>
                  <a:ext cx="635000" cy="856615"/>
                </a:xfrm>
                <a:custGeom>
                  <a:avLst/>
                  <a:gdLst/>
                  <a:ahLst/>
                  <a:cxnLst/>
                  <a:rect l="l" t="t" r="r" b="b"/>
                  <a:pathLst>
                    <a:path w="635000" h="856615">
                      <a:moveTo>
                        <a:pt x="619440" y="0"/>
                      </a:moveTo>
                      <a:lnTo>
                        <a:pt x="574963" y="3736"/>
                      </a:lnTo>
                      <a:lnTo>
                        <a:pt x="530915" y="10402"/>
                      </a:lnTo>
                      <a:lnTo>
                        <a:pt x="487438" y="20072"/>
                      </a:lnTo>
                      <a:lnTo>
                        <a:pt x="444676" y="32816"/>
                      </a:lnTo>
                      <a:lnTo>
                        <a:pt x="399147" y="49875"/>
                      </a:lnTo>
                      <a:lnTo>
                        <a:pt x="355646" y="69934"/>
                      </a:lnTo>
                      <a:lnTo>
                        <a:pt x="314252" y="92835"/>
                      </a:lnTo>
                      <a:lnTo>
                        <a:pt x="275044" y="118418"/>
                      </a:lnTo>
                      <a:lnTo>
                        <a:pt x="238102" y="146525"/>
                      </a:lnTo>
                      <a:lnTo>
                        <a:pt x="203505" y="176997"/>
                      </a:lnTo>
                      <a:lnTo>
                        <a:pt x="171330" y="209673"/>
                      </a:lnTo>
                      <a:lnTo>
                        <a:pt x="141659" y="244396"/>
                      </a:lnTo>
                      <a:lnTo>
                        <a:pt x="114570" y="281005"/>
                      </a:lnTo>
                      <a:lnTo>
                        <a:pt x="90141" y="319343"/>
                      </a:lnTo>
                      <a:lnTo>
                        <a:pt x="68452" y="359249"/>
                      </a:lnTo>
                      <a:lnTo>
                        <a:pt x="49583" y="400565"/>
                      </a:lnTo>
                      <a:lnTo>
                        <a:pt x="33612" y="443131"/>
                      </a:lnTo>
                      <a:lnTo>
                        <a:pt x="20616" y="486798"/>
                      </a:lnTo>
                      <a:lnTo>
                        <a:pt x="10681" y="531379"/>
                      </a:lnTo>
                      <a:lnTo>
                        <a:pt x="3879" y="576742"/>
                      </a:lnTo>
                      <a:lnTo>
                        <a:pt x="293" y="622719"/>
                      </a:lnTo>
                      <a:lnTo>
                        <a:pt x="0" y="669151"/>
                      </a:lnTo>
                      <a:lnTo>
                        <a:pt x="3079" y="715879"/>
                      </a:lnTo>
                      <a:lnTo>
                        <a:pt x="9611" y="762744"/>
                      </a:lnTo>
                      <a:lnTo>
                        <a:pt x="19675" y="809586"/>
                      </a:lnTo>
                      <a:lnTo>
                        <a:pt x="33348" y="856246"/>
                      </a:lnTo>
                      <a:lnTo>
                        <a:pt x="341653" y="753986"/>
                      </a:lnTo>
                      <a:lnTo>
                        <a:pt x="335502" y="732548"/>
                      </a:lnTo>
                      <a:lnTo>
                        <a:pt x="330782" y="710679"/>
                      </a:lnTo>
                      <a:lnTo>
                        <a:pt x="327491" y="688524"/>
                      </a:lnTo>
                      <a:lnTo>
                        <a:pt x="325626" y="666229"/>
                      </a:lnTo>
                      <a:lnTo>
                        <a:pt x="326890" y="618069"/>
                      </a:lnTo>
                      <a:lnTo>
                        <a:pt x="334946" y="571759"/>
                      </a:lnTo>
                      <a:lnTo>
                        <a:pt x="349318" y="527827"/>
                      </a:lnTo>
                      <a:lnTo>
                        <a:pt x="369538" y="486789"/>
                      </a:lnTo>
                      <a:lnTo>
                        <a:pt x="395112" y="449198"/>
                      </a:lnTo>
                      <a:lnTo>
                        <a:pt x="425584" y="415554"/>
                      </a:lnTo>
                      <a:lnTo>
                        <a:pt x="460474" y="386393"/>
                      </a:lnTo>
                      <a:lnTo>
                        <a:pt x="499306" y="362240"/>
                      </a:lnTo>
                      <a:lnTo>
                        <a:pt x="541605" y="343621"/>
                      </a:lnTo>
                      <a:lnTo>
                        <a:pt x="586896" y="331064"/>
                      </a:lnTo>
                      <a:lnTo>
                        <a:pt x="634706" y="325094"/>
                      </a:lnTo>
                      <a:lnTo>
                        <a:pt x="619440"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0" name="object 82">
                  <a:extLst>
                    <a:ext uri="{FF2B5EF4-FFF2-40B4-BE49-F238E27FC236}">
                      <a16:creationId xmlns:a16="http://schemas.microsoft.com/office/drawing/2014/main" id="{B106783D-9A31-4B7C-90DD-7D29C044D6F0}"/>
                    </a:ext>
                  </a:extLst>
                </p:cNvPr>
                <p:cNvSpPr/>
                <p:nvPr/>
              </p:nvSpPr>
              <p:spPr>
                <a:xfrm>
                  <a:off x="7812283" y="2310991"/>
                  <a:ext cx="654685" cy="875665"/>
                </a:xfrm>
                <a:custGeom>
                  <a:avLst/>
                  <a:gdLst/>
                  <a:ahLst/>
                  <a:cxnLst/>
                  <a:rect l="l" t="t" r="r" b="b"/>
                  <a:pathLst>
                    <a:path w="654684" h="875665">
                      <a:moveTo>
                        <a:pt x="630940" y="0"/>
                      </a:moveTo>
                      <a:lnTo>
                        <a:pt x="628654" y="0"/>
                      </a:lnTo>
                      <a:lnTo>
                        <a:pt x="605743" y="1524"/>
                      </a:lnTo>
                      <a:lnTo>
                        <a:pt x="558670" y="7156"/>
                      </a:lnTo>
                      <a:lnTo>
                        <a:pt x="512879" y="15908"/>
                      </a:lnTo>
                      <a:lnTo>
                        <a:pt x="468458" y="27654"/>
                      </a:lnTo>
                      <a:lnTo>
                        <a:pt x="425492" y="42269"/>
                      </a:lnTo>
                      <a:lnTo>
                        <a:pt x="384069" y="59628"/>
                      </a:lnTo>
                      <a:lnTo>
                        <a:pt x="344276" y="79605"/>
                      </a:lnTo>
                      <a:lnTo>
                        <a:pt x="306199" y="102077"/>
                      </a:lnTo>
                      <a:lnTo>
                        <a:pt x="269925" y="126916"/>
                      </a:lnTo>
                      <a:lnTo>
                        <a:pt x="235540" y="153999"/>
                      </a:lnTo>
                      <a:lnTo>
                        <a:pt x="203132" y="183201"/>
                      </a:lnTo>
                      <a:lnTo>
                        <a:pt x="172788" y="214395"/>
                      </a:lnTo>
                      <a:lnTo>
                        <a:pt x="144593" y="247458"/>
                      </a:lnTo>
                      <a:lnTo>
                        <a:pt x="118636" y="282263"/>
                      </a:lnTo>
                      <a:lnTo>
                        <a:pt x="95002" y="318687"/>
                      </a:lnTo>
                      <a:lnTo>
                        <a:pt x="73779" y="356603"/>
                      </a:lnTo>
                      <a:lnTo>
                        <a:pt x="55053" y="395886"/>
                      </a:lnTo>
                      <a:lnTo>
                        <a:pt x="38911" y="436412"/>
                      </a:lnTo>
                      <a:lnTo>
                        <a:pt x="25440" y="478055"/>
                      </a:lnTo>
                      <a:lnTo>
                        <a:pt x="14726" y="520690"/>
                      </a:lnTo>
                      <a:lnTo>
                        <a:pt x="6857" y="564193"/>
                      </a:lnTo>
                      <a:lnTo>
                        <a:pt x="1913" y="608595"/>
                      </a:lnTo>
                      <a:lnTo>
                        <a:pt x="0" y="653298"/>
                      </a:lnTo>
                      <a:lnTo>
                        <a:pt x="1184" y="698651"/>
                      </a:lnTo>
                      <a:lnTo>
                        <a:pt x="5561" y="744371"/>
                      </a:lnTo>
                      <a:lnTo>
                        <a:pt x="13215" y="790332"/>
                      </a:lnTo>
                      <a:lnTo>
                        <a:pt x="24235" y="836409"/>
                      </a:lnTo>
                      <a:lnTo>
                        <a:pt x="36453" y="873036"/>
                      </a:lnTo>
                      <a:lnTo>
                        <a:pt x="41025" y="875322"/>
                      </a:lnTo>
                      <a:lnTo>
                        <a:pt x="44085" y="875322"/>
                      </a:lnTo>
                      <a:lnTo>
                        <a:pt x="80701" y="863117"/>
                      </a:lnTo>
                      <a:lnTo>
                        <a:pt x="52480" y="863117"/>
                      </a:lnTo>
                      <a:lnTo>
                        <a:pt x="40263" y="857008"/>
                      </a:lnTo>
                      <a:lnTo>
                        <a:pt x="49621" y="853889"/>
                      </a:lnTo>
                      <a:lnTo>
                        <a:pt x="42549" y="831062"/>
                      </a:lnTo>
                      <a:lnTo>
                        <a:pt x="31404" y="784642"/>
                      </a:lnTo>
                      <a:lnTo>
                        <a:pt x="23823" y="738317"/>
                      </a:lnTo>
                      <a:lnTo>
                        <a:pt x="19708" y="692227"/>
                      </a:lnTo>
                      <a:lnTo>
                        <a:pt x="18960" y="646512"/>
                      </a:lnTo>
                      <a:lnTo>
                        <a:pt x="21483" y="601311"/>
                      </a:lnTo>
                      <a:lnTo>
                        <a:pt x="27177" y="556765"/>
                      </a:lnTo>
                      <a:lnTo>
                        <a:pt x="35946" y="513013"/>
                      </a:lnTo>
                      <a:lnTo>
                        <a:pt x="47692" y="470194"/>
                      </a:lnTo>
                      <a:lnTo>
                        <a:pt x="62317" y="428449"/>
                      </a:lnTo>
                      <a:lnTo>
                        <a:pt x="79722" y="387918"/>
                      </a:lnTo>
                      <a:lnTo>
                        <a:pt x="99811" y="348740"/>
                      </a:lnTo>
                      <a:lnTo>
                        <a:pt x="122485" y="311054"/>
                      </a:lnTo>
                      <a:lnTo>
                        <a:pt x="147648" y="275002"/>
                      </a:lnTo>
                      <a:lnTo>
                        <a:pt x="175200" y="240722"/>
                      </a:lnTo>
                      <a:lnTo>
                        <a:pt x="205044" y="208355"/>
                      </a:lnTo>
                      <a:lnTo>
                        <a:pt x="237082" y="178039"/>
                      </a:lnTo>
                      <a:lnTo>
                        <a:pt x="271218" y="149916"/>
                      </a:lnTo>
                      <a:lnTo>
                        <a:pt x="307352" y="124124"/>
                      </a:lnTo>
                      <a:lnTo>
                        <a:pt x="345386" y="100804"/>
                      </a:lnTo>
                      <a:lnTo>
                        <a:pt x="385225" y="80095"/>
                      </a:lnTo>
                      <a:lnTo>
                        <a:pt x="426768" y="62137"/>
                      </a:lnTo>
                      <a:lnTo>
                        <a:pt x="469920" y="47070"/>
                      </a:lnTo>
                      <a:lnTo>
                        <a:pt x="514581" y="35034"/>
                      </a:lnTo>
                      <a:lnTo>
                        <a:pt x="560654" y="26167"/>
                      </a:lnTo>
                      <a:lnTo>
                        <a:pt x="608041" y="20612"/>
                      </a:lnTo>
                      <a:lnTo>
                        <a:pt x="619969" y="19754"/>
                      </a:lnTo>
                      <a:lnTo>
                        <a:pt x="619484" y="9918"/>
                      </a:lnTo>
                      <a:lnTo>
                        <a:pt x="638610" y="9918"/>
                      </a:lnTo>
                      <a:lnTo>
                        <a:pt x="638572" y="6108"/>
                      </a:lnTo>
                      <a:lnTo>
                        <a:pt x="637010" y="3822"/>
                      </a:lnTo>
                      <a:lnTo>
                        <a:pt x="635512" y="2286"/>
                      </a:lnTo>
                      <a:lnTo>
                        <a:pt x="633226" y="762"/>
                      </a:lnTo>
                      <a:lnTo>
                        <a:pt x="630940" y="0"/>
                      </a:lnTo>
                      <a:close/>
                    </a:path>
                    <a:path w="654684" h="875665">
                      <a:moveTo>
                        <a:pt x="49621" y="853889"/>
                      </a:moveTo>
                      <a:lnTo>
                        <a:pt x="40263" y="857008"/>
                      </a:lnTo>
                      <a:lnTo>
                        <a:pt x="52480" y="863117"/>
                      </a:lnTo>
                      <a:lnTo>
                        <a:pt x="49621" y="853889"/>
                      </a:lnTo>
                      <a:close/>
                    </a:path>
                    <a:path w="654684" h="875665">
                      <a:moveTo>
                        <a:pt x="340226" y="757025"/>
                      </a:moveTo>
                      <a:lnTo>
                        <a:pt x="49621" y="853889"/>
                      </a:lnTo>
                      <a:lnTo>
                        <a:pt x="52480" y="863117"/>
                      </a:lnTo>
                      <a:lnTo>
                        <a:pt x="80701" y="863117"/>
                      </a:lnTo>
                      <a:lnTo>
                        <a:pt x="360023" y="770013"/>
                      </a:lnTo>
                      <a:lnTo>
                        <a:pt x="362637" y="765429"/>
                      </a:lnTo>
                      <a:lnTo>
                        <a:pt x="343234" y="765429"/>
                      </a:lnTo>
                      <a:lnTo>
                        <a:pt x="340226" y="757025"/>
                      </a:lnTo>
                      <a:close/>
                    </a:path>
                    <a:path w="654684" h="875665">
                      <a:moveTo>
                        <a:pt x="349342" y="753986"/>
                      </a:moveTo>
                      <a:lnTo>
                        <a:pt x="340226" y="757025"/>
                      </a:lnTo>
                      <a:lnTo>
                        <a:pt x="343234" y="765429"/>
                      </a:lnTo>
                      <a:lnTo>
                        <a:pt x="349342" y="753986"/>
                      </a:lnTo>
                      <a:close/>
                    </a:path>
                    <a:path w="654684" h="875665">
                      <a:moveTo>
                        <a:pt x="359044" y="753986"/>
                      </a:moveTo>
                      <a:lnTo>
                        <a:pt x="349342" y="753986"/>
                      </a:lnTo>
                      <a:lnTo>
                        <a:pt x="343234" y="765429"/>
                      </a:lnTo>
                      <a:lnTo>
                        <a:pt x="362637" y="765429"/>
                      </a:lnTo>
                      <a:lnTo>
                        <a:pt x="363071" y="764667"/>
                      </a:lnTo>
                      <a:lnTo>
                        <a:pt x="360785" y="760095"/>
                      </a:lnTo>
                      <a:lnTo>
                        <a:pt x="359044" y="753986"/>
                      </a:lnTo>
                      <a:close/>
                    </a:path>
                    <a:path w="654684" h="875665">
                      <a:moveTo>
                        <a:pt x="635064" y="325941"/>
                      </a:moveTo>
                      <a:lnTo>
                        <a:pt x="581006" y="334360"/>
                      </a:lnTo>
                      <a:lnTo>
                        <a:pt x="536946" y="348251"/>
                      </a:lnTo>
                      <a:lnTo>
                        <a:pt x="496053" y="367770"/>
                      </a:lnTo>
                      <a:lnTo>
                        <a:pt x="458684" y="392381"/>
                      </a:lnTo>
                      <a:lnTo>
                        <a:pt x="425191" y="421549"/>
                      </a:lnTo>
                      <a:lnTo>
                        <a:pt x="395931" y="454740"/>
                      </a:lnTo>
                      <a:lnTo>
                        <a:pt x="371258" y="491417"/>
                      </a:lnTo>
                      <a:lnTo>
                        <a:pt x="351526" y="531047"/>
                      </a:lnTo>
                      <a:lnTo>
                        <a:pt x="337091" y="573093"/>
                      </a:lnTo>
                      <a:lnTo>
                        <a:pt x="328307" y="617022"/>
                      </a:lnTo>
                      <a:lnTo>
                        <a:pt x="325530" y="662297"/>
                      </a:lnTo>
                      <a:lnTo>
                        <a:pt x="329113" y="708384"/>
                      </a:lnTo>
                      <a:lnTo>
                        <a:pt x="339411" y="754748"/>
                      </a:lnTo>
                      <a:lnTo>
                        <a:pt x="340226" y="757025"/>
                      </a:lnTo>
                      <a:lnTo>
                        <a:pt x="349342" y="753986"/>
                      </a:lnTo>
                      <a:lnTo>
                        <a:pt x="359044" y="753986"/>
                      </a:lnTo>
                      <a:lnTo>
                        <a:pt x="357737" y="749401"/>
                      </a:lnTo>
                      <a:lnTo>
                        <a:pt x="347698" y="701665"/>
                      </a:lnTo>
                      <a:lnTo>
                        <a:pt x="344901" y="654536"/>
                      </a:lnTo>
                      <a:lnTo>
                        <a:pt x="348954" y="608595"/>
                      </a:lnTo>
                      <a:lnTo>
                        <a:pt x="359462" y="564427"/>
                      </a:lnTo>
                      <a:lnTo>
                        <a:pt x="376032" y="522617"/>
                      </a:lnTo>
                      <a:lnTo>
                        <a:pt x="398269" y="483746"/>
                      </a:lnTo>
                      <a:lnTo>
                        <a:pt x="425780" y="448399"/>
                      </a:lnTo>
                      <a:lnTo>
                        <a:pt x="458171" y="417159"/>
                      </a:lnTo>
                      <a:lnTo>
                        <a:pt x="495047" y="390610"/>
                      </a:lnTo>
                      <a:lnTo>
                        <a:pt x="536016" y="369335"/>
                      </a:lnTo>
                      <a:lnTo>
                        <a:pt x="580683" y="353919"/>
                      </a:lnTo>
                      <a:lnTo>
                        <a:pt x="628654" y="344944"/>
                      </a:lnTo>
                      <a:lnTo>
                        <a:pt x="645430" y="344182"/>
                      </a:lnTo>
                      <a:lnTo>
                        <a:pt x="650777" y="343420"/>
                      </a:lnTo>
                      <a:lnTo>
                        <a:pt x="654600" y="339598"/>
                      </a:lnTo>
                      <a:lnTo>
                        <a:pt x="654600" y="335026"/>
                      </a:lnTo>
                      <a:lnTo>
                        <a:pt x="635512" y="335026"/>
                      </a:lnTo>
                      <a:lnTo>
                        <a:pt x="635064" y="325941"/>
                      </a:lnTo>
                      <a:close/>
                    </a:path>
                    <a:path w="654684" h="875665">
                      <a:moveTo>
                        <a:pt x="643894" y="325094"/>
                      </a:moveTo>
                      <a:lnTo>
                        <a:pt x="635064" y="325941"/>
                      </a:lnTo>
                      <a:lnTo>
                        <a:pt x="635512" y="335026"/>
                      </a:lnTo>
                      <a:lnTo>
                        <a:pt x="643894" y="325094"/>
                      </a:lnTo>
                      <a:close/>
                    </a:path>
                    <a:path w="654684" h="875665">
                      <a:moveTo>
                        <a:pt x="654148" y="325094"/>
                      </a:moveTo>
                      <a:lnTo>
                        <a:pt x="643894" y="325094"/>
                      </a:lnTo>
                      <a:lnTo>
                        <a:pt x="635512" y="335026"/>
                      </a:lnTo>
                      <a:lnTo>
                        <a:pt x="654600" y="335026"/>
                      </a:lnTo>
                      <a:lnTo>
                        <a:pt x="654600" y="334251"/>
                      </a:lnTo>
                      <a:lnTo>
                        <a:pt x="654148" y="325094"/>
                      </a:lnTo>
                      <a:close/>
                    </a:path>
                    <a:path w="654684" h="875665">
                      <a:moveTo>
                        <a:pt x="638610" y="9918"/>
                      </a:moveTo>
                      <a:lnTo>
                        <a:pt x="619484" y="9918"/>
                      </a:lnTo>
                      <a:lnTo>
                        <a:pt x="629416" y="19075"/>
                      </a:lnTo>
                      <a:lnTo>
                        <a:pt x="619969" y="19754"/>
                      </a:lnTo>
                      <a:lnTo>
                        <a:pt x="635064" y="325941"/>
                      </a:lnTo>
                      <a:lnTo>
                        <a:pt x="643894" y="325094"/>
                      </a:lnTo>
                      <a:lnTo>
                        <a:pt x="654148" y="325094"/>
                      </a:lnTo>
                      <a:lnTo>
                        <a:pt x="638610" y="9918"/>
                      </a:lnTo>
                      <a:close/>
                    </a:path>
                    <a:path w="654684" h="875665">
                      <a:moveTo>
                        <a:pt x="619484" y="9918"/>
                      </a:moveTo>
                      <a:lnTo>
                        <a:pt x="619969" y="19754"/>
                      </a:lnTo>
                      <a:lnTo>
                        <a:pt x="629416" y="19075"/>
                      </a:lnTo>
                      <a:lnTo>
                        <a:pt x="619484" y="991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1" name="object 83">
                  <a:extLst>
                    <a:ext uri="{FF2B5EF4-FFF2-40B4-BE49-F238E27FC236}">
                      <a16:creationId xmlns:a16="http://schemas.microsoft.com/office/drawing/2014/main" id="{49430506-8969-4EC4-936F-E5B2D7AC952F}"/>
                    </a:ext>
                  </a:extLst>
                </p:cNvPr>
                <p:cNvSpPr/>
                <p:nvPr/>
              </p:nvSpPr>
              <p:spPr>
                <a:xfrm>
                  <a:off x="8457339" y="2319386"/>
                  <a:ext cx="0" cy="326390"/>
                </a:xfrm>
                <a:custGeom>
                  <a:avLst/>
                  <a:gdLst/>
                  <a:ahLst/>
                  <a:cxnLst/>
                  <a:rect l="l" t="t" r="r" b="b"/>
                  <a:pathLst>
                    <a:path h="326390">
                      <a:moveTo>
                        <a:pt x="0" y="0"/>
                      </a:moveTo>
                      <a:lnTo>
                        <a:pt x="0" y="325856"/>
                      </a:lnTo>
                    </a:path>
                  </a:pathLst>
                </a:custGeom>
                <a:ln w="31292">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2" name="object 84">
                  <a:extLst>
                    <a:ext uri="{FF2B5EF4-FFF2-40B4-BE49-F238E27FC236}">
                      <a16:creationId xmlns:a16="http://schemas.microsoft.com/office/drawing/2014/main" id="{568FAA44-0C48-4AE1-A77E-E91C24C5524F}"/>
                    </a:ext>
                  </a:extLst>
                </p:cNvPr>
                <p:cNvSpPr/>
                <p:nvPr/>
              </p:nvSpPr>
              <p:spPr>
                <a:xfrm>
                  <a:off x="8431769" y="2310233"/>
                  <a:ext cx="51435" cy="345440"/>
                </a:xfrm>
                <a:custGeom>
                  <a:avLst/>
                  <a:gdLst/>
                  <a:ahLst/>
                  <a:cxnLst/>
                  <a:rect l="l" t="t" r="r" b="b"/>
                  <a:pathLst>
                    <a:path w="51434" h="345440">
                      <a:moveTo>
                        <a:pt x="43497" y="0"/>
                      </a:moveTo>
                      <a:lnTo>
                        <a:pt x="25184" y="0"/>
                      </a:lnTo>
                      <a:lnTo>
                        <a:pt x="9169" y="762"/>
                      </a:lnTo>
                      <a:lnTo>
                        <a:pt x="6870" y="762"/>
                      </a:lnTo>
                      <a:lnTo>
                        <a:pt x="4572" y="1524"/>
                      </a:lnTo>
                      <a:lnTo>
                        <a:pt x="774" y="5334"/>
                      </a:lnTo>
                      <a:lnTo>
                        <a:pt x="0" y="8394"/>
                      </a:lnTo>
                      <a:lnTo>
                        <a:pt x="0" y="10680"/>
                      </a:lnTo>
                      <a:lnTo>
                        <a:pt x="15927" y="333494"/>
                      </a:lnTo>
                      <a:lnTo>
                        <a:pt x="16040" y="341122"/>
                      </a:lnTo>
                      <a:lnTo>
                        <a:pt x="20599" y="344932"/>
                      </a:lnTo>
                      <a:lnTo>
                        <a:pt x="25946" y="344932"/>
                      </a:lnTo>
                      <a:lnTo>
                        <a:pt x="41986" y="344170"/>
                      </a:lnTo>
                      <a:lnTo>
                        <a:pt x="46545" y="344170"/>
                      </a:lnTo>
                      <a:lnTo>
                        <a:pt x="51142" y="340360"/>
                      </a:lnTo>
                      <a:lnTo>
                        <a:pt x="51142" y="335013"/>
                      </a:lnTo>
                      <a:lnTo>
                        <a:pt x="32067" y="335013"/>
                      </a:lnTo>
                      <a:lnTo>
                        <a:pt x="32067" y="332203"/>
                      </a:lnTo>
                      <a:lnTo>
                        <a:pt x="25184" y="325856"/>
                      </a:lnTo>
                      <a:lnTo>
                        <a:pt x="32067" y="325529"/>
                      </a:lnTo>
                      <a:lnTo>
                        <a:pt x="32067" y="273237"/>
                      </a:lnTo>
                      <a:lnTo>
                        <a:pt x="19564" y="19837"/>
                      </a:lnTo>
                      <a:lnTo>
                        <a:pt x="9918" y="19837"/>
                      </a:lnTo>
                      <a:lnTo>
                        <a:pt x="19075" y="9918"/>
                      </a:lnTo>
                      <a:lnTo>
                        <a:pt x="32067" y="9918"/>
                      </a:lnTo>
                      <a:lnTo>
                        <a:pt x="32067" y="9156"/>
                      </a:lnTo>
                      <a:lnTo>
                        <a:pt x="51142" y="9156"/>
                      </a:lnTo>
                      <a:lnTo>
                        <a:pt x="51142" y="6870"/>
                      </a:lnTo>
                      <a:lnTo>
                        <a:pt x="48082" y="2286"/>
                      </a:lnTo>
                      <a:lnTo>
                        <a:pt x="46545" y="762"/>
                      </a:lnTo>
                      <a:lnTo>
                        <a:pt x="43497" y="0"/>
                      </a:lnTo>
                      <a:close/>
                    </a:path>
                    <a:path w="51434" h="345440">
                      <a:moveTo>
                        <a:pt x="32067" y="332203"/>
                      </a:moveTo>
                      <a:lnTo>
                        <a:pt x="32067" y="335013"/>
                      </a:lnTo>
                      <a:lnTo>
                        <a:pt x="33467" y="333494"/>
                      </a:lnTo>
                      <a:lnTo>
                        <a:pt x="32067" y="332203"/>
                      </a:lnTo>
                      <a:close/>
                    </a:path>
                    <a:path w="51434" h="345440">
                      <a:moveTo>
                        <a:pt x="33467" y="333494"/>
                      </a:moveTo>
                      <a:lnTo>
                        <a:pt x="32067" y="335013"/>
                      </a:lnTo>
                      <a:lnTo>
                        <a:pt x="35115" y="335013"/>
                      </a:lnTo>
                      <a:lnTo>
                        <a:pt x="33467" y="333494"/>
                      </a:lnTo>
                      <a:close/>
                    </a:path>
                    <a:path w="51434" h="345440">
                      <a:moveTo>
                        <a:pt x="34960" y="331875"/>
                      </a:moveTo>
                      <a:lnTo>
                        <a:pt x="33467" y="333494"/>
                      </a:lnTo>
                      <a:lnTo>
                        <a:pt x="35115" y="335013"/>
                      </a:lnTo>
                      <a:lnTo>
                        <a:pt x="34960" y="331875"/>
                      </a:lnTo>
                      <a:close/>
                    </a:path>
                    <a:path w="51434" h="345440">
                      <a:moveTo>
                        <a:pt x="51142" y="325094"/>
                      </a:moveTo>
                      <a:lnTo>
                        <a:pt x="41211" y="325094"/>
                      </a:lnTo>
                      <a:lnTo>
                        <a:pt x="34960" y="331875"/>
                      </a:lnTo>
                      <a:lnTo>
                        <a:pt x="35115" y="335013"/>
                      </a:lnTo>
                      <a:lnTo>
                        <a:pt x="51142" y="335013"/>
                      </a:lnTo>
                      <a:lnTo>
                        <a:pt x="51142" y="325094"/>
                      </a:lnTo>
                      <a:close/>
                    </a:path>
                    <a:path w="51434" h="345440">
                      <a:moveTo>
                        <a:pt x="34641" y="325406"/>
                      </a:moveTo>
                      <a:lnTo>
                        <a:pt x="32067" y="325529"/>
                      </a:lnTo>
                      <a:lnTo>
                        <a:pt x="32067" y="332203"/>
                      </a:lnTo>
                      <a:lnTo>
                        <a:pt x="33467" y="333494"/>
                      </a:lnTo>
                      <a:lnTo>
                        <a:pt x="34960" y="331875"/>
                      </a:lnTo>
                      <a:lnTo>
                        <a:pt x="34641" y="325406"/>
                      </a:lnTo>
                      <a:close/>
                    </a:path>
                    <a:path w="51434" h="345440">
                      <a:moveTo>
                        <a:pt x="32067" y="325529"/>
                      </a:moveTo>
                      <a:lnTo>
                        <a:pt x="25184" y="325856"/>
                      </a:lnTo>
                      <a:lnTo>
                        <a:pt x="32067" y="332203"/>
                      </a:lnTo>
                      <a:lnTo>
                        <a:pt x="32067" y="325529"/>
                      </a:lnTo>
                      <a:close/>
                    </a:path>
                    <a:path w="51434" h="345440">
                      <a:moveTo>
                        <a:pt x="41211" y="325094"/>
                      </a:moveTo>
                      <a:lnTo>
                        <a:pt x="34641" y="325406"/>
                      </a:lnTo>
                      <a:lnTo>
                        <a:pt x="34960" y="331875"/>
                      </a:lnTo>
                      <a:lnTo>
                        <a:pt x="41211" y="325094"/>
                      </a:lnTo>
                      <a:close/>
                    </a:path>
                    <a:path w="51434" h="345440">
                      <a:moveTo>
                        <a:pt x="32067" y="273237"/>
                      </a:moveTo>
                      <a:lnTo>
                        <a:pt x="32067" y="325529"/>
                      </a:lnTo>
                      <a:lnTo>
                        <a:pt x="34641" y="325406"/>
                      </a:lnTo>
                      <a:lnTo>
                        <a:pt x="32067" y="273237"/>
                      </a:lnTo>
                      <a:close/>
                    </a:path>
                    <a:path w="51434" h="345440">
                      <a:moveTo>
                        <a:pt x="32067" y="9156"/>
                      </a:moveTo>
                      <a:lnTo>
                        <a:pt x="32067" y="273237"/>
                      </a:lnTo>
                      <a:lnTo>
                        <a:pt x="34641" y="325406"/>
                      </a:lnTo>
                      <a:lnTo>
                        <a:pt x="41211" y="325094"/>
                      </a:lnTo>
                      <a:lnTo>
                        <a:pt x="51142" y="325094"/>
                      </a:lnTo>
                      <a:lnTo>
                        <a:pt x="51142" y="19075"/>
                      </a:lnTo>
                      <a:lnTo>
                        <a:pt x="41211" y="19075"/>
                      </a:lnTo>
                      <a:lnTo>
                        <a:pt x="32067" y="9156"/>
                      </a:lnTo>
                      <a:close/>
                    </a:path>
                    <a:path w="51434" h="345440">
                      <a:moveTo>
                        <a:pt x="19075" y="9918"/>
                      </a:moveTo>
                      <a:lnTo>
                        <a:pt x="9918" y="19837"/>
                      </a:lnTo>
                      <a:lnTo>
                        <a:pt x="19542" y="19379"/>
                      </a:lnTo>
                      <a:lnTo>
                        <a:pt x="19075" y="9918"/>
                      </a:lnTo>
                      <a:close/>
                    </a:path>
                    <a:path w="51434" h="345440">
                      <a:moveTo>
                        <a:pt x="19542" y="19379"/>
                      </a:moveTo>
                      <a:lnTo>
                        <a:pt x="9918" y="19837"/>
                      </a:lnTo>
                      <a:lnTo>
                        <a:pt x="19564" y="19837"/>
                      </a:lnTo>
                      <a:lnTo>
                        <a:pt x="19542" y="19379"/>
                      </a:lnTo>
                      <a:close/>
                    </a:path>
                    <a:path w="51434" h="345440">
                      <a:moveTo>
                        <a:pt x="32067" y="9918"/>
                      </a:moveTo>
                      <a:lnTo>
                        <a:pt x="19075" y="9918"/>
                      </a:lnTo>
                      <a:lnTo>
                        <a:pt x="19542" y="19379"/>
                      </a:lnTo>
                      <a:lnTo>
                        <a:pt x="25946" y="19075"/>
                      </a:lnTo>
                      <a:lnTo>
                        <a:pt x="32067" y="19075"/>
                      </a:lnTo>
                      <a:lnTo>
                        <a:pt x="32067" y="9918"/>
                      </a:lnTo>
                      <a:close/>
                    </a:path>
                    <a:path w="51434" h="345440">
                      <a:moveTo>
                        <a:pt x="51142" y="9156"/>
                      </a:moveTo>
                      <a:lnTo>
                        <a:pt x="32067" y="9156"/>
                      </a:lnTo>
                      <a:lnTo>
                        <a:pt x="41211" y="19075"/>
                      </a:lnTo>
                      <a:lnTo>
                        <a:pt x="51142" y="19075"/>
                      </a:lnTo>
                      <a:lnTo>
                        <a:pt x="51142" y="915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 name="object 85">
                  <a:extLst>
                    <a:ext uri="{FF2B5EF4-FFF2-40B4-BE49-F238E27FC236}">
                      <a16:creationId xmlns:a16="http://schemas.microsoft.com/office/drawing/2014/main" id="{253AECC7-B7D2-4E3B-B5E4-1F5470EA8432}"/>
                    </a:ext>
                  </a:extLst>
                </p:cNvPr>
                <p:cNvSpPr txBox="1"/>
                <p:nvPr/>
              </p:nvSpPr>
              <p:spPr>
                <a:xfrm>
                  <a:off x="9179928" y="2797279"/>
                  <a:ext cx="593205" cy="460382"/>
                </a:xfrm>
                <a:prstGeom prst="rect">
                  <a:avLst/>
                </a:prstGeom>
              </p:spPr>
              <p:txBody>
                <a:bodyPr vert="horz" wrap="square" lIns="0" tIns="1397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People</a:t>
                  </a:r>
                  <a:r>
                    <a:rPr kumimoji="0" sz="900" b="0" i="0" u="none" strike="noStrike" kern="1200" cap="none" spc="-9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who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inject</a:t>
                  </a:r>
                  <a:r>
                    <a:rPr kumimoji="0" sz="900" b="0" i="0" u="none" strike="noStrike" kern="1200" cap="none" spc="-7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drugs  </a:t>
                  </a: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41%</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4" name="object 86">
                  <a:extLst>
                    <a:ext uri="{FF2B5EF4-FFF2-40B4-BE49-F238E27FC236}">
                      <a16:creationId xmlns:a16="http://schemas.microsoft.com/office/drawing/2014/main" id="{9FA86F98-7BF5-491F-8729-7BC3DA567322}"/>
                    </a:ext>
                  </a:extLst>
                </p:cNvPr>
                <p:cNvSpPr txBox="1"/>
                <p:nvPr/>
              </p:nvSpPr>
              <p:spPr>
                <a:xfrm>
                  <a:off x="7019921" y="3405473"/>
                  <a:ext cx="1122680" cy="598882"/>
                </a:xfrm>
                <a:prstGeom prst="rect">
                  <a:avLst/>
                </a:prstGeom>
              </p:spPr>
              <p:txBody>
                <a:bodyPr vert="horz" wrap="square" lIns="0" tIns="1397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Gay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men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and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other</a:t>
                  </a:r>
                  <a:r>
                    <a:rPr kumimoji="0" sz="900" b="0" i="0" u="none" strike="noStrike" kern="1200" cap="none" spc="-10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men  who </a:t>
                  </a: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have </a:t>
                  </a:r>
                  <a:r>
                    <a:rPr kumimoji="0" sz="900" b="0" i="0" u="none" strike="noStrike" kern="1200" cap="none" spc="-25"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with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men</a:t>
                  </a:r>
                  <a:endParaRPr kumimoji="0" lang="en-GB"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0" marR="5080" lvl="0" indent="0" algn="l" defTabSz="914400" rtl="0" eaLnBrk="1" fontAlgn="auto" latinLnBrk="0" hangingPunct="1">
                    <a:lnSpc>
                      <a:spcPct val="100000"/>
                    </a:lnSpc>
                    <a:spcBef>
                      <a:spcPts val="0"/>
                    </a:spcBef>
                    <a:spcAft>
                      <a:spcPts val="0"/>
                    </a:spcAft>
                    <a:buClrTx/>
                    <a:buSzTx/>
                    <a:buFontTx/>
                    <a:buNone/>
                    <a:tabLst/>
                    <a:defRPr/>
                  </a:pP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22%</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5" name="object 87">
                  <a:extLst>
                    <a:ext uri="{FF2B5EF4-FFF2-40B4-BE49-F238E27FC236}">
                      <a16:creationId xmlns:a16="http://schemas.microsoft.com/office/drawing/2014/main" id="{4A759824-0ADD-45EE-A2E6-62A2BC30DF7E}"/>
                    </a:ext>
                  </a:extLst>
                </p:cNvPr>
                <p:cNvSpPr txBox="1"/>
                <p:nvPr/>
              </p:nvSpPr>
              <p:spPr>
                <a:xfrm>
                  <a:off x="7019921" y="2260321"/>
                  <a:ext cx="852488" cy="737381"/>
                </a:xfrm>
                <a:prstGeom prst="rect">
                  <a:avLst/>
                </a:prstGeom>
              </p:spPr>
              <p:txBody>
                <a:bodyPr vert="horz" wrap="square" lIns="0" tIns="1397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Clients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of </a:t>
                  </a:r>
                  <a:r>
                    <a:rPr kumimoji="0" sz="900" b="0" i="0" u="none" strike="noStrike" kern="1200" cap="none" spc="-25"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workers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and </a:t>
                  </a:r>
                  <a:r>
                    <a:rPr kumimoji="0" sz="900" b="0" i="0" u="none" strike="noStrike" kern="1200" cap="none" spc="-25"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partners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of</a:t>
                  </a:r>
                  <a:r>
                    <a:rPr kumimoji="0" sz="900" b="0" i="0" u="none" strike="noStrike" kern="1200" cap="none" spc="-5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other  </a:t>
                  </a: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key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populations  </a:t>
                  </a: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29%</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51" name="object 88">
                  <a:extLst>
                    <a:ext uri="{FF2B5EF4-FFF2-40B4-BE49-F238E27FC236}">
                      <a16:creationId xmlns:a16="http://schemas.microsoft.com/office/drawing/2014/main" id="{B708D1E0-5BF0-4CF9-BB7A-338044D6C558}"/>
                    </a:ext>
                  </a:extLst>
                </p:cNvPr>
                <p:cNvSpPr txBox="1"/>
                <p:nvPr/>
              </p:nvSpPr>
              <p:spPr>
                <a:xfrm>
                  <a:off x="8134963" y="1770726"/>
                  <a:ext cx="556530" cy="459100"/>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Remaining</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0" marR="5080" lvl="0" indent="0" algn="l" defTabSz="914400" rtl="0" eaLnBrk="1" fontAlgn="auto" latinLnBrk="0" hangingPunct="1">
                    <a:lnSpc>
                      <a:spcPct val="100000"/>
                    </a:lnSpc>
                    <a:spcBef>
                      <a:spcPts val="0"/>
                    </a:spcBef>
                    <a:spcAft>
                      <a:spcPts val="0"/>
                    </a:spcAft>
                    <a:buClrTx/>
                    <a:buSzTx/>
                    <a:buFontTx/>
                    <a:buNone/>
                    <a:tabLst>
                      <a:tab pos="588645" algn="l"/>
                    </a:tabLst>
                    <a:defRPr/>
                  </a:pPr>
                  <a:r>
                    <a:rPr kumimoji="0" lang="fr-CH"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p</a:t>
                  </a:r>
                  <a:r>
                    <a:rPr kumimoji="0" sz="900" b="0" i="0" u="none" strike="noStrike" kern="1200" cap="none" spc="15" normalizeH="0" baseline="0" noProof="0" dirty="0" err="1">
                      <a:ln>
                        <a:noFill/>
                      </a:ln>
                      <a:solidFill>
                        <a:prstClr val="black">
                          <a:lumMod val="75000"/>
                          <a:lumOff val="25000"/>
                        </a:prstClr>
                      </a:solidFill>
                      <a:effectLst/>
                      <a:uLnTx/>
                      <a:uFillTx/>
                      <a:latin typeface="Arial"/>
                      <a:ea typeface="ＭＳ Ｐゴシック" pitchFamily="34" charset="-128"/>
                      <a:cs typeface="Arial"/>
                    </a:rPr>
                    <a:t>opulation</a:t>
                  </a:r>
                  <a:endParaRPr kumimoji="0" lang="en-GB" sz="900" b="0" i="0" u="none" strike="noStrike" kern="1200" cap="none" spc="16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0" marR="5080" lvl="0" indent="0" algn="l" defTabSz="914400" rtl="0" eaLnBrk="1" fontAlgn="auto" latinLnBrk="0" hangingPunct="1">
                    <a:lnSpc>
                      <a:spcPct val="100000"/>
                    </a:lnSpc>
                    <a:spcBef>
                      <a:spcPts val="0"/>
                    </a:spcBef>
                    <a:spcAft>
                      <a:spcPts val="0"/>
                    </a:spcAft>
                    <a:buClrTx/>
                    <a:buSzTx/>
                    <a:buFontTx/>
                    <a:buNone/>
                    <a:tabLst>
                      <a:tab pos="588645" algn="l"/>
                    </a:tabLst>
                    <a:defRPr/>
                  </a:pP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1%</a:t>
                  </a:r>
                  <a:endParaRPr kumimoji="0" sz="1100" b="1" i="0" u="none" strike="noStrike" kern="1200" cap="none" spc="0" normalizeH="0" baseline="3472" noProof="0" dirty="0">
                    <a:ln>
                      <a:noFill/>
                    </a:ln>
                    <a:solidFill>
                      <a:prstClr val="black"/>
                    </a:solidFill>
                    <a:effectLst/>
                    <a:uLnTx/>
                    <a:uFillTx/>
                    <a:latin typeface="Arial"/>
                    <a:ea typeface="ＭＳ Ｐゴシック" pitchFamily="34" charset="-128"/>
                    <a:cs typeface="Arial"/>
                  </a:endParaRPr>
                </a:p>
              </p:txBody>
            </p:sp>
            <p:sp>
              <p:nvSpPr>
                <p:cNvPr id="52" name="object 88">
                  <a:extLst>
                    <a:ext uri="{FF2B5EF4-FFF2-40B4-BE49-F238E27FC236}">
                      <a16:creationId xmlns:a16="http://schemas.microsoft.com/office/drawing/2014/main" id="{B6869A04-B21D-49B2-AD79-34B9ECCE736A}"/>
                    </a:ext>
                  </a:extLst>
                </p:cNvPr>
                <p:cNvSpPr txBox="1"/>
                <p:nvPr/>
              </p:nvSpPr>
              <p:spPr>
                <a:xfrm>
                  <a:off x="8710034" y="2016209"/>
                  <a:ext cx="701718" cy="320601"/>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Sex workers</a:t>
                  </a:r>
                  <a:endParaRPr kumimoji="0" lang="en-GB" sz="900" b="0" i="0" u="none" strike="noStrike" kern="1200" cap="none" spc="16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0" marR="5080" lvl="0" indent="0" algn="l" defTabSz="914400" rtl="0" eaLnBrk="1" fontAlgn="auto" latinLnBrk="0" hangingPunct="1">
                    <a:lnSpc>
                      <a:spcPct val="100000"/>
                    </a:lnSpc>
                    <a:spcBef>
                      <a:spcPts val="0"/>
                    </a:spcBef>
                    <a:spcAft>
                      <a:spcPts val="0"/>
                    </a:spcAft>
                    <a:buClrTx/>
                    <a:buSzTx/>
                    <a:buFontTx/>
                    <a:buNone/>
                    <a:tabLst>
                      <a:tab pos="588645" algn="l"/>
                    </a:tabLst>
                    <a:defRPr/>
                  </a:pPr>
                  <a:r>
                    <a:rPr kumimoji="0" lang="en-GB"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7</a:t>
                  </a: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a:t>
                  </a:r>
                  <a:endParaRPr kumimoji="0" sz="1100" b="1" i="0" u="none" strike="noStrike" kern="1200" cap="none" spc="0" normalizeH="0" baseline="3472" noProof="0" dirty="0">
                    <a:ln>
                      <a:noFill/>
                    </a:ln>
                    <a:solidFill>
                      <a:prstClr val="black"/>
                    </a:solidFill>
                    <a:effectLst/>
                    <a:uLnTx/>
                    <a:uFillTx/>
                    <a:latin typeface="Arial"/>
                    <a:ea typeface="ＭＳ Ｐゴシック" pitchFamily="34" charset="-128"/>
                    <a:cs typeface="Arial"/>
                  </a:endParaRPr>
                </a:p>
              </p:txBody>
            </p:sp>
          </p:grpSp>
        </p:grpSp>
        <p:sp>
          <p:nvSpPr>
            <p:cNvPr id="39" name="Rectangle 38">
              <a:extLst>
                <a:ext uri="{FF2B5EF4-FFF2-40B4-BE49-F238E27FC236}">
                  <a16:creationId xmlns:a16="http://schemas.microsoft.com/office/drawing/2014/main" id="{DF362B30-7BBF-4C57-93C8-EBCBAD02A3E5}"/>
                </a:ext>
              </a:extLst>
            </p:cNvPr>
            <p:cNvSpPr/>
            <p:nvPr/>
          </p:nvSpPr>
          <p:spPr>
            <a:xfrm>
              <a:off x="360000" y="6030000"/>
              <a:ext cx="1840247"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UNAIDS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special</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analysis</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2019.</a:t>
              </a:r>
            </a:p>
          </p:txBody>
        </p:sp>
      </p:grpSp>
    </p:spTree>
    <p:extLst>
      <p:ext uri="{BB962C8B-B14F-4D97-AF65-F5344CB8AC3E}">
        <p14:creationId xmlns:p14="http://schemas.microsoft.com/office/powerpoint/2010/main" val="2565646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899337-3A75-46B4-BBB4-248510CE315A}"/>
              </a:ext>
            </a:extLst>
          </p:cNvPr>
          <p:cNvGrpSpPr/>
          <p:nvPr/>
        </p:nvGrpSpPr>
        <p:grpSpPr>
          <a:xfrm>
            <a:off x="0" y="0"/>
            <a:ext cx="10285200" cy="6153111"/>
            <a:chOff x="0" y="0"/>
            <a:chExt cx="10285200" cy="6153111"/>
          </a:xfrm>
        </p:grpSpPr>
        <p:sp>
          <p:nvSpPr>
            <p:cNvPr id="4" name="Rectangle 3">
              <a:extLst>
                <a:ext uri="{FF2B5EF4-FFF2-40B4-BE49-F238E27FC236}">
                  <a16:creationId xmlns:a16="http://schemas.microsoft.com/office/drawing/2014/main" id="{68710629-A50E-4B10-852A-A655A6A714B2}"/>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Distribution of new HIV infections (aged 15–49 years),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by population group, 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29" name="Group 228">
              <a:extLst>
                <a:ext uri="{FF2B5EF4-FFF2-40B4-BE49-F238E27FC236}">
                  <a16:creationId xmlns:a16="http://schemas.microsoft.com/office/drawing/2014/main" id="{36C2107E-C66C-486E-9DEF-67B068FDA8A9}"/>
                </a:ext>
              </a:extLst>
            </p:cNvPr>
            <p:cNvGrpSpPr/>
            <p:nvPr/>
          </p:nvGrpSpPr>
          <p:grpSpPr>
            <a:xfrm>
              <a:off x="180000" y="1620000"/>
              <a:ext cx="10053061" cy="3600000"/>
              <a:chOff x="180000" y="1440000"/>
              <a:chExt cx="10053061" cy="3600000"/>
            </a:xfrm>
          </p:grpSpPr>
          <p:sp>
            <p:nvSpPr>
              <p:cNvPr id="424" name="Rectangle 423">
                <a:extLst>
                  <a:ext uri="{FF2B5EF4-FFF2-40B4-BE49-F238E27FC236}">
                    <a16:creationId xmlns:a16="http://schemas.microsoft.com/office/drawing/2014/main" id="{1744B6EC-DB89-4322-BC63-851871B449E1}"/>
                  </a:ext>
                </a:extLst>
              </p:cNvPr>
              <p:cNvSpPr/>
              <p:nvPr/>
            </p:nvSpPr>
            <p:spPr>
              <a:xfrm>
                <a:off x="180000" y="1440000"/>
                <a:ext cx="3186000" cy="3600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54000" rIns="0" bIns="0" rtlCol="0" anchor="t"/>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fr-CH"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Latin America</a:t>
                </a:r>
              </a:p>
            </p:txBody>
          </p:sp>
          <p:sp>
            <p:nvSpPr>
              <p:cNvPr id="399" name="Rectangle 398">
                <a:extLst>
                  <a:ext uri="{FF2B5EF4-FFF2-40B4-BE49-F238E27FC236}">
                    <a16:creationId xmlns:a16="http://schemas.microsoft.com/office/drawing/2014/main" id="{98328EAF-0C91-4E5F-A00D-939058024EF9}"/>
                  </a:ext>
                </a:extLst>
              </p:cNvPr>
              <p:cNvSpPr/>
              <p:nvPr/>
            </p:nvSpPr>
            <p:spPr>
              <a:xfrm>
                <a:off x="3564000" y="1440000"/>
                <a:ext cx="3186000" cy="3600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54000" rIns="0" bIns="0" rtlCol="0" anchor="t"/>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fr-CH"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Middle East and N</a:t>
                </a:r>
                <a:r>
                  <a:rPr kumimoji="0" lang="fr-CH"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orth</a:t>
                </a:r>
                <a:r>
                  <a:rPr kumimoji="0" lang="fr-CH"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CH"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Africa</a:t>
                </a:r>
                <a:endParaRPr kumimoji="0" lang="fr-CH"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3" name="Rectangle 232">
                <a:extLst>
                  <a:ext uri="{FF2B5EF4-FFF2-40B4-BE49-F238E27FC236}">
                    <a16:creationId xmlns:a16="http://schemas.microsoft.com/office/drawing/2014/main" id="{C36D6352-D398-49CB-B3C2-4D1E8E01A749}"/>
                  </a:ext>
                </a:extLst>
              </p:cNvPr>
              <p:cNvSpPr/>
              <p:nvPr/>
            </p:nvSpPr>
            <p:spPr>
              <a:xfrm>
                <a:off x="6973392" y="1440000"/>
                <a:ext cx="3186000" cy="3600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54000" rIns="0" bIns="0" rtlCol="0" anchor="t"/>
              <a:lstStyle/>
              <a:p>
                <a:pPr marL="12700" marR="0" lvl="0" indent="0" algn="ctr" defTabSz="914400" rtl="0" eaLnBrk="1" fontAlgn="auto" latinLnBrk="0" hangingPunct="1">
                  <a:lnSpc>
                    <a:spcPts val="1700"/>
                  </a:lnSpc>
                  <a:spcBef>
                    <a:spcPts val="0"/>
                  </a:spcBef>
                  <a:spcAft>
                    <a:spcPts val="0"/>
                  </a:spcAft>
                  <a:buClrTx/>
                  <a:buSzTx/>
                  <a:buFontTx/>
                  <a:buNone/>
                  <a:tabLst/>
                  <a:defRPr/>
                </a:pPr>
                <a:r>
                  <a:rPr kumimoji="0" lang="fr-CH"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Western and central Europe </a:t>
                </a:r>
              </a:p>
              <a:p>
                <a:pPr marL="12700" marR="0" lvl="0" indent="0" algn="ctr" defTabSz="914400" rtl="0" eaLnBrk="1" fontAlgn="auto" latinLnBrk="0" hangingPunct="1">
                  <a:lnSpc>
                    <a:spcPts val="1700"/>
                  </a:lnSpc>
                  <a:spcBef>
                    <a:spcPts val="0"/>
                  </a:spcBef>
                  <a:spcAft>
                    <a:spcPts val="0"/>
                  </a:spcAft>
                  <a:buClrTx/>
                  <a:buSzTx/>
                  <a:buFontTx/>
                  <a:buNone/>
                  <a:tabLst/>
                  <a:defRPr/>
                </a:pPr>
                <a:r>
                  <a:rPr kumimoji="0" lang="fr-CH"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North America</a:t>
                </a:r>
              </a:p>
            </p:txBody>
          </p:sp>
          <p:grpSp>
            <p:nvGrpSpPr>
              <p:cNvPr id="225" name="Group 224">
                <a:extLst>
                  <a:ext uri="{FF2B5EF4-FFF2-40B4-BE49-F238E27FC236}">
                    <a16:creationId xmlns:a16="http://schemas.microsoft.com/office/drawing/2014/main" id="{9DEAF42E-BA14-4DA0-AEA4-FBCDAAA6901B}"/>
                  </a:ext>
                </a:extLst>
              </p:cNvPr>
              <p:cNvGrpSpPr/>
              <p:nvPr/>
            </p:nvGrpSpPr>
            <p:grpSpPr>
              <a:xfrm>
                <a:off x="396000" y="2174400"/>
                <a:ext cx="2859804" cy="2381865"/>
                <a:chOff x="396000" y="2174400"/>
                <a:chExt cx="2859804" cy="2381865"/>
              </a:xfrm>
            </p:grpSpPr>
            <p:sp>
              <p:nvSpPr>
                <p:cNvPr id="17" name="object 44">
                  <a:extLst>
                    <a:ext uri="{FF2B5EF4-FFF2-40B4-BE49-F238E27FC236}">
                      <a16:creationId xmlns:a16="http://schemas.microsoft.com/office/drawing/2014/main" id="{551F69CC-7ADE-4947-BB63-5520F4EC194A}"/>
                    </a:ext>
                  </a:extLst>
                </p:cNvPr>
                <p:cNvSpPr/>
                <p:nvPr/>
              </p:nvSpPr>
              <p:spPr>
                <a:xfrm>
                  <a:off x="981808" y="2682505"/>
                  <a:ext cx="1276924" cy="1281457"/>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8" name="object 45">
                  <a:extLst>
                    <a:ext uri="{FF2B5EF4-FFF2-40B4-BE49-F238E27FC236}">
                      <a16:creationId xmlns:a16="http://schemas.microsoft.com/office/drawing/2014/main" id="{E8648DA6-7B1C-445C-9D33-2814E5CBC7C1}"/>
                    </a:ext>
                  </a:extLst>
                </p:cNvPr>
                <p:cNvSpPr txBox="1"/>
                <p:nvPr/>
              </p:nvSpPr>
              <p:spPr>
                <a:xfrm>
                  <a:off x="1527670" y="2174400"/>
                  <a:ext cx="443892" cy="457818"/>
                </a:xfrm>
                <a:prstGeom prst="rect">
                  <a:avLst/>
                </a:prstGeom>
              </p:spPr>
              <p:txBody>
                <a:bodyPr vert="horz" wrap="square" lIns="0" tIns="11430" rIns="0" bIns="0" rtlCol="0">
                  <a:spAutoFit/>
                </a:bodyPr>
                <a:lstStyle/>
                <a:p>
                  <a:pPr marL="12700" marR="5080" lvl="0" indent="0" algn="l"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p>
                <a:p>
                  <a:pPr marL="12700" marR="5080" lvl="0" indent="0" algn="l"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workers </a:t>
                  </a:r>
                </a:p>
                <a:p>
                  <a:pPr marL="12700" marR="5080" lvl="0" indent="0" algn="l" defTabSz="914400" rtl="0" eaLnBrk="1" fontAlgn="base" latinLnBrk="0" hangingPunct="1">
                    <a:lnSpc>
                      <a:spcPct val="100000"/>
                    </a:lnSpc>
                    <a:spcBef>
                      <a:spcPts val="0"/>
                    </a:spcBef>
                    <a:spcAft>
                      <a:spcPts val="0"/>
                    </a:spcAft>
                    <a:buClrTx/>
                    <a:buSzTx/>
                    <a:buFontTx/>
                    <a:buNone/>
                    <a:tabLst/>
                    <a:defRPr/>
                  </a:pPr>
                  <a:r>
                    <a:rPr kumimoji="0" sz="1100" b="1" i="0" u="none" strike="noStrike" kern="1200" cap="none" spc="-10" normalizeH="0" baseline="0" noProof="0" dirty="0">
                      <a:ln>
                        <a:noFill/>
                      </a:ln>
                      <a:solidFill>
                        <a:prstClr val="black"/>
                      </a:solidFill>
                      <a:effectLst/>
                      <a:uLnTx/>
                      <a:uFillTx/>
                      <a:latin typeface="Arial"/>
                      <a:ea typeface="ＭＳ Ｐゴシック" pitchFamily="34" charset="-128"/>
                      <a:cs typeface="Arial"/>
                    </a:rPr>
                    <a:t>3%</a:t>
                  </a:r>
                </a:p>
              </p:txBody>
            </p:sp>
            <p:sp>
              <p:nvSpPr>
                <p:cNvPr id="19" name="object 46">
                  <a:extLst>
                    <a:ext uri="{FF2B5EF4-FFF2-40B4-BE49-F238E27FC236}">
                      <a16:creationId xmlns:a16="http://schemas.microsoft.com/office/drawing/2014/main" id="{9D87F54C-05AE-4553-98A4-439BA319BD39}"/>
                    </a:ext>
                  </a:extLst>
                </p:cNvPr>
                <p:cNvSpPr txBox="1"/>
                <p:nvPr/>
              </p:nvSpPr>
              <p:spPr>
                <a:xfrm>
                  <a:off x="1978174" y="2306407"/>
                  <a:ext cx="635032" cy="460382"/>
                </a:xfrm>
                <a:prstGeom prst="rect">
                  <a:avLst/>
                </a:prstGeom>
              </p:spPr>
              <p:txBody>
                <a:bodyPr vert="horz" wrap="square" lIns="0" tIns="13970" rIns="0" bIns="0" rtlCol="0">
                  <a:spAutoFit/>
                </a:bodyPr>
                <a:lstStyle/>
                <a:p>
                  <a:pPr marL="12700" marR="5080" lvl="0" indent="0" algn="l" defTabSz="914400" rtl="0" eaLnBrk="1" fontAlgn="base" latinLnBrk="0" hangingPunct="1">
                    <a:lnSpc>
                      <a:spcPct val="100000"/>
                    </a:lnSpc>
                    <a:spcBef>
                      <a:spcPts val="0"/>
                    </a:spcBef>
                    <a:spcAft>
                      <a:spcPts val="0"/>
                    </a:spcAft>
                    <a:buClrTx/>
                    <a:buSzTx/>
                    <a:buFontTx/>
                    <a:buNone/>
                    <a:tabLst/>
                    <a:defRPr/>
                  </a:pP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People</a:t>
                  </a:r>
                  <a:r>
                    <a:rPr kumimoji="0" lang="en-GB"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who  </a:t>
                  </a:r>
                  <a:endParaRPr kumimoji="0" lang="en-GB"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12700" marR="5080" lvl="0" indent="0" algn="l" defTabSz="914400" rtl="0" eaLnBrk="1" fontAlgn="base" latinLnBrk="0" hangingPunct="1">
                    <a:lnSpc>
                      <a:spcPct val="100000"/>
                    </a:lnSpc>
                    <a:spcBef>
                      <a:spcPts val="0"/>
                    </a:spcBef>
                    <a:spcAft>
                      <a:spcPts val="0"/>
                    </a:spcAft>
                    <a:buClrTx/>
                    <a:buSzTx/>
                    <a:buFontTx/>
                    <a:buNone/>
                    <a:tabLst/>
                    <a:defRPr/>
                  </a:pP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inject drugs</a:t>
                  </a:r>
                  <a:endParaRPr kumimoji="0" lang="en-GB"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12700" marR="5080" lvl="0" indent="0" algn="l" defTabSz="914400" rtl="0" eaLnBrk="1" fontAlgn="base" latinLnBrk="0" hangingPunct="1">
                    <a:lnSpc>
                      <a:spcPct val="100000"/>
                    </a:lnSpc>
                    <a:spcBef>
                      <a:spcPts val="0"/>
                    </a:spcBef>
                    <a:spcAft>
                      <a:spcPts val="0"/>
                    </a:spcAft>
                    <a:buClrTx/>
                    <a:buSzTx/>
                    <a:buFontTx/>
                    <a:buNone/>
                    <a:tabLst/>
                    <a:defRPr/>
                  </a:pPr>
                  <a:r>
                    <a:rPr kumimoji="0" sz="1100" b="1" i="0" u="none" strike="noStrike" kern="1200" cap="none" spc="-10" normalizeH="0" baseline="0" noProof="0" dirty="0">
                      <a:ln>
                        <a:noFill/>
                      </a:ln>
                      <a:solidFill>
                        <a:prstClr val="black"/>
                      </a:solidFill>
                      <a:effectLst/>
                      <a:uLnTx/>
                      <a:uFillTx/>
                      <a:latin typeface="Arial"/>
                      <a:ea typeface="ＭＳ Ｐゴシック" pitchFamily="34" charset="-128"/>
                      <a:cs typeface="Arial"/>
                    </a:rPr>
                    <a:t>3%</a:t>
                  </a:r>
                </a:p>
              </p:txBody>
            </p:sp>
            <p:sp>
              <p:nvSpPr>
                <p:cNvPr id="20" name="object 47">
                  <a:extLst>
                    <a:ext uri="{FF2B5EF4-FFF2-40B4-BE49-F238E27FC236}">
                      <a16:creationId xmlns:a16="http://schemas.microsoft.com/office/drawing/2014/main" id="{D9512B6A-37A1-405B-8147-0A090B3E0C12}"/>
                    </a:ext>
                  </a:extLst>
                </p:cNvPr>
                <p:cNvSpPr txBox="1"/>
                <p:nvPr/>
              </p:nvSpPr>
              <p:spPr>
                <a:xfrm>
                  <a:off x="2301399" y="2985517"/>
                  <a:ext cx="954405" cy="722955"/>
                </a:xfrm>
                <a:prstGeom prst="rect">
                  <a:avLst/>
                </a:prstGeom>
              </p:spPr>
              <p:txBody>
                <a:bodyPr vert="horz" wrap="square" lIns="0" tIns="13970" rIns="0" bIns="0" rtlCol="0">
                  <a:spAutoFit/>
                </a:bodyPr>
                <a:lstStyle/>
                <a:p>
                  <a:pPr marL="12700" marR="5080" lvl="0" indent="0" algn="l" defTabSz="914400" rtl="0" eaLnBrk="1" fontAlgn="base" latinLnBrk="0" hangingPunct="1">
                    <a:lnSpc>
                      <a:spcPct val="97900"/>
                    </a:lnSpc>
                    <a:spcBef>
                      <a:spcPts val="0"/>
                    </a:spcBef>
                    <a:spcAft>
                      <a:spcPts val="0"/>
                    </a:spcAft>
                    <a:buClrTx/>
                    <a:buSzTx/>
                    <a:buFontTx/>
                    <a:buNone/>
                    <a:tabLst/>
                    <a:defRPr/>
                  </a:pP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Gay men and  other men  who have sex  with men  </a:t>
                  </a:r>
                  <a:endParaRPr kumimoji="0" lang="en-GB"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12700" marR="5080" lvl="0" indent="0" algn="l" defTabSz="914400" rtl="0" eaLnBrk="1" fontAlgn="base" latinLnBrk="0" hangingPunct="1">
                    <a:lnSpc>
                      <a:spcPct val="97900"/>
                    </a:lnSpc>
                    <a:spcBef>
                      <a:spcPts val="0"/>
                    </a:spcBef>
                    <a:spcAft>
                      <a:spcPts val="0"/>
                    </a:spcAft>
                    <a:buClrTx/>
                    <a:buSzTx/>
                    <a:buFontTx/>
                    <a:buNone/>
                    <a:tabLst/>
                    <a:defRPr/>
                  </a:pPr>
                  <a:r>
                    <a:rPr kumimoji="0" sz="1100" b="1" i="0" u="none" strike="noStrike" kern="1200" cap="none" spc="-10" normalizeH="0" baseline="0" noProof="0" dirty="0">
                      <a:ln>
                        <a:noFill/>
                      </a:ln>
                      <a:solidFill>
                        <a:prstClr val="black"/>
                      </a:solidFill>
                      <a:effectLst/>
                      <a:uLnTx/>
                      <a:uFillTx/>
                      <a:latin typeface="Arial"/>
                      <a:ea typeface="ＭＳ Ｐゴシック" pitchFamily="34" charset="-128"/>
                      <a:cs typeface="Arial"/>
                    </a:rPr>
                    <a:t>40%</a:t>
                  </a:r>
                </a:p>
              </p:txBody>
            </p:sp>
            <p:sp>
              <p:nvSpPr>
                <p:cNvPr id="23" name="object 50">
                  <a:extLst>
                    <a:ext uri="{FF2B5EF4-FFF2-40B4-BE49-F238E27FC236}">
                      <a16:creationId xmlns:a16="http://schemas.microsoft.com/office/drawing/2014/main" id="{F002A33E-DC81-4D6A-A6A1-238FA3509E38}"/>
                    </a:ext>
                  </a:extLst>
                </p:cNvPr>
                <p:cNvSpPr txBox="1"/>
                <p:nvPr/>
              </p:nvSpPr>
              <p:spPr>
                <a:xfrm>
                  <a:off x="396000" y="3818884"/>
                  <a:ext cx="1000760" cy="737381"/>
                </a:xfrm>
                <a:prstGeom prst="rect">
                  <a:avLst/>
                </a:prstGeom>
              </p:spPr>
              <p:txBody>
                <a:bodyPr vert="horz" wrap="square" lIns="0" tIns="13970" rIns="0" bIns="0" rtlCol="0">
                  <a:spAutoFit/>
                </a:bodyPr>
                <a:lstStyle>
                  <a:defPPr>
                    <a:defRPr lang="en-US"/>
                  </a:defPPr>
                  <a:lvl1pPr marL="12700" marR="5080">
                    <a:spcBef>
                      <a:spcPts val="0"/>
                    </a:spcBef>
                    <a:spcAft>
                      <a:spcPts val="0"/>
                    </a:spcAft>
                    <a:defRPr sz="900" spc="-10">
                      <a:latin typeface="Arial"/>
                      <a:cs typeface="Arial"/>
                    </a:defRPr>
                  </a:lvl1pPr>
                </a:lstStyle>
                <a:p>
                  <a:pPr marL="12700" marR="5080" lvl="0" indent="0" algn="l" defTabSz="914400" rtl="0" eaLnBrk="1" fontAlgn="base" latinLnBrk="0" hangingPunct="1">
                    <a:lnSpc>
                      <a:spcPct val="100000"/>
                    </a:lnSpc>
                    <a:spcBef>
                      <a:spcPts val="0"/>
                    </a:spcBef>
                    <a:spcAft>
                      <a:spcPts val="0"/>
                    </a:spcAft>
                    <a:buClrTx/>
                    <a:buSzTx/>
                    <a:buFontTx/>
                    <a:buNone/>
                    <a:tabLst/>
                    <a:defRPr/>
                  </a:pP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Clients of sex workers and sex partners of other key populations  </a:t>
                  </a:r>
                  <a:r>
                    <a:rPr kumimoji="0" sz="1100" b="1" i="0" u="none" strike="noStrike" kern="1200" cap="none" spc="-10" normalizeH="0" baseline="0" noProof="0" dirty="0">
                      <a:ln>
                        <a:noFill/>
                      </a:ln>
                      <a:solidFill>
                        <a:prstClr val="black"/>
                      </a:solidFill>
                      <a:effectLst/>
                      <a:uLnTx/>
                      <a:uFillTx/>
                      <a:latin typeface="Arial"/>
                      <a:ea typeface="ＭＳ Ｐゴシック" pitchFamily="34" charset="-128"/>
                      <a:cs typeface="Arial"/>
                    </a:rPr>
                    <a:t>15%</a:t>
                  </a:r>
                </a:p>
              </p:txBody>
            </p:sp>
            <p:sp>
              <p:nvSpPr>
                <p:cNvPr id="24" name="object 51">
                  <a:extLst>
                    <a:ext uri="{FF2B5EF4-FFF2-40B4-BE49-F238E27FC236}">
                      <a16:creationId xmlns:a16="http://schemas.microsoft.com/office/drawing/2014/main" id="{021AA1A8-A8E0-48A9-B077-456BDD777959}"/>
                    </a:ext>
                  </a:extLst>
                </p:cNvPr>
                <p:cNvSpPr txBox="1"/>
                <p:nvPr/>
              </p:nvSpPr>
              <p:spPr>
                <a:xfrm>
                  <a:off x="432000" y="2764724"/>
                  <a:ext cx="668980" cy="460382"/>
                </a:xfrm>
                <a:prstGeom prst="rect">
                  <a:avLst/>
                </a:prstGeom>
              </p:spPr>
              <p:txBody>
                <a:bodyPr vert="horz" wrap="square" lIns="0" tIns="13970" rIns="0" bIns="0" rtlCol="0">
                  <a:spAutoFit/>
                </a:bodyPr>
                <a:lstStyle/>
                <a:p>
                  <a:pPr marL="0" marR="5080" lvl="0" indent="0" algn="l" defTabSz="914400" rtl="0" eaLnBrk="1" fontAlgn="base" latinLnBrk="0" hangingPunct="1">
                    <a:lnSpc>
                      <a:spcPct val="100000"/>
                    </a:lnSpc>
                    <a:spcBef>
                      <a:spcPts val="0"/>
                    </a:spcBef>
                    <a:spcAft>
                      <a:spcPts val="0"/>
                    </a:spcAft>
                    <a:buClrTx/>
                    <a:buSzTx/>
                    <a:buFontTx/>
                    <a:buNone/>
                    <a:tabLst/>
                    <a:defRPr/>
                  </a:pP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Remaining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population</a:t>
                  </a:r>
                  <a:endParaRPr kumimoji="0" lang="en-GB"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0" marR="5080" lvl="0" indent="0" algn="l" defTabSz="914400" rtl="0" eaLnBrk="1" fontAlgn="base" latinLnBrk="0" hangingPunct="1">
                    <a:lnSpc>
                      <a:spcPct val="100000"/>
                    </a:lnSpc>
                    <a:spcBef>
                      <a:spcPts val="0"/>
                    </a:spcBef>
                    <a:spcAft>
                      <a:spcPts val="0"/>
                    </a:spcAft>
                    <a:buClrTx/>
                    <a:buSzTx/>
                    <a:buFontTx/>
                    <a:buNone/>
                    <a:tabLst/>
                    <a:defRPr/>
                  </a:pPr>
                  <a:r>
                    <a:rPr kumimoji="0" sz="1100" b="1" i="0" u="none" strike="noStrike" kern="1200" cap="none" spc="-50" normalizeH="0" baseline="0" noProof="0" dirty="0">
                      <a:ln>
                        <a:noFill/>
                      </a:ln>
                      <a:solidFill>
                        <a:prstClr val="black"/>
                      </a:solidFill>
                      <a:effectLst/>
                      <a:uLnTx/>
                      <a:uFillTx/>
                      <a:latin typeface="Arial"/>
                      <a:ea typeface="ＭＳ Ｐゴシック" pitchFamily="34" charset="-128"/>
                      <a:cs typeface="Arial"/>
                    </a:rPr>
                    <a:t>35%</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6" name="object 106">
                  <a:extLst>
                    <a:ext uri="{FF2B5EF4-FFF2-40B4-BE49-F238E27FC236}">
                      <a16:creationId xmlns:a16="http://schemas.microsoft.com/office/drawing/2014/main" id="{CC5483D3-E338-45B4-BCD9-3EE02D89C4B3}"/>
                    </a:ext>
                  </a:extLst>
                </p:cNvPr>
                <p:cNvSpPr txBox="1"/>
                <p:nvPr/>
              </p:nvSpPr>
              <p:spPr>
                <a:xfrm>
                  <a:off x="1527670" y="4009157"/>
                  <a:ext cx="1061083" cy="320601"/>
                </a:xfrm>
                <a:prstGeom prst="rect">
                  <a:avLst/>
                </a:prstGeom>
              </p:spPr>
              <p:txBody>
                <a:bodyPr vert="horz" wrap="square" lIns="0" tIns="12700" rIns="0" bIns="0" rtlCol="0">
                  <a:spAutoFit/>
                </a:body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Transgender</a:t>
                  </a:r>
                  <a:r>
                    <a:rPr kumimoji="0" sz="900" b="0" i="0" u="none" strike="noStrike" kern="1200" cap="none" spc="-8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women</a:t>
                  </a:r>
                  <a:r>
                    <a:rPr kumimoji="0" lang="en-GB"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lang="en-GB" sz="1100" b="1" i="0" u="none" strike="noStrike" kern="1200" cap="none" spc="5" normalizeH="0" baseline="0" noProof="0" dirty="0">
                      <a:ln>
                        <a:noFill/>
                      </a:ln>
                      <a:solidFill>
                        <a:prstClr val="black"/>
                      </a:solidFill>
                      <a:effectLst/>
                      <a:uLnTx/>
                      <a:uFillTx/>
                      <a:latin typeface="Arial"/>
                      <a:ea typeface="ＭＳ Ｐゴシック" pitchFamily="34" charset="-128"/>
                      <a:cs typeface="Arial"/>
                    </a:rPr>
                    <a:t>4%</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nvGrpSpPr>
              <p:cNvPr id="224" name="Group 223">
                <a:extLst>
                  <a:ext uri="{FF2B5EF4-FFF2-40B4-BE49-F238E27FC236}">
                    <a16:creationId xmlns:a16="http://schemas.microsoft.com/office/drawing/2014/main" id="{029CA59A-14C0-4DFD-B0BD-4230F326AE55}"/>
                  </a:ext>
                </a:extLst>
              </p:cNvPr>
              <p:cNvGrpSpPr/>
              <p:nvPr/>
            </p:nvGrpSpPr>
            <p:grpSpPr>
              <a:xfrm>
                <a:off x="3744000" y="2257200"/>
                <a:ext cx="2847694" cy="2165111"/>
                <a:chOff x="3577347" y="1896171"/>
                <a:chExt cx="2847694" cy="2165111"/>
              </a:xfrm>
            </p:grpSpPr>
            <p:sp>
              <p:nvSpPr>
                <p:cNvPr id="27" name="object 53">
                  <a:extLst>
                    <a:ext uri="{FF2B5EF4-FFF2-40B4-BE49-F238E27FC236}">
                      <a16:creationId xmlns:a16="http://schemas.microsoft.com/office/drawing/2014/main" id="{79D520D8-FE76-4442-892D-59803CA437A8}"/>
                    </a:ext>
                  </a:extLst>
                </p:cNvPr>
                <p:cNvSpPr/>
                <p:nvPr/>
              </p:nvSpPr>
              <p:spPr>
                <a:xfrm>
                  <a:off x="5094745" y="2315441"/>
                  <a:ext cx="429895" cy="407034"/>
                </a:xfrm>
                <a:custGeom>
                  <a:avLst/>
                  <a:gdLst/>
                  <a:ahLst/>
                  <a:cxnLst/>
                  <a:rect l="l" t="t" r="r" b="b"/>
                  <a:pathLst>
                    <a:path w="429894" h="407035">
                      <a:moveTo>
                        <a:pt x="0" y="0"/>
                      </a:moveTo>
                      <a:lnTo>
                        <a:pt x="0" y="325856"/>
                      </a:lnTo>
                      <a:lnTo>
                        <a:pt x="47141" y="329288"/>
                      </a:lnTo>
                      <a:lnTo>
                        <a:pt x="92892" y="339388"/>
                      </a:lnTo>
                      <a:lnTo>
                        <a:pt x="136592" y="355861"/>
                      </a:lnTo>
                      <a:lnTo>
                        <a:pt x="177581" y="378415"/>
                      </a:lnTo>
                      <a:lnTo>
                        <a:pt x="215201" y="406755"/>
                      </a:lnTo>
                      <a:lnTo>
                        <a:pt x="429653" y="161785"/>
                      </a:lnTo>
                      <a:lnTo>
                        <a:pt x="388765" y="128702"/>
                      </a:lnTo>
                      <a:lnTo>
                        <a:pt x="345622" y="99205"/>
                      </a:lnTo>
                      <a:lnTo>
                        <a:pt x="300456" y="73375"/>
                      </a:lnTo>
                      <a:lnTo>
                        <a:pt x="253500" y="51296"/>
                      </a:lnTo>
                      <a:lnTo>
                        <a:pt x="204986" y="33047"/>
                      </a:lnTo>
                      <a:lnTo>
                        <a:pt x="155147" y="18711"/>
                      </a:lnTo>
                      <a:lnTo>
                        <a:pt x="104214" y="8370"/>
                      </a:lnTo>
                      <a:lnTo>
                        <a:pt x="52421" y="2106"/>
                      </a:lnTo>
                      <a:lnTo>
                        <a:pt x="0" y="0"/>
                      </a:lnTo>
                      <a:close/>
                    </a:path>
                  </a:pathLst>
                </a:custGeom>
                <a:solidFill>
                  <a:srgbClr val="E6007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 name="object 54">
                  <a:extLst>
                    <a:ext uri="{FF2B5EF4-FFF2-40B4-BE49-F238E27FC236}">
                      <a16:creationId xmlns:a16="http://schemas.microsoft.com/office/drawing/2014/main" id="{1DB51339-974B-4B69-BC57-912D8A5486BC}"/>
                    </a:ext>
                  </a:extLst>
                </p:cNvPr>
                <p:cNvSpPr/>
                <p:nvPr/>
              </p:nvSpPr>
              <p:spPr>
                <a:xfrm>
                  <a:off x="5085591" y="2306284"/>
                  <a:ext cx="448945" cy="426720"/>
                </a:xfrm>
                <a:custGeom>
                  <a:avLst/>
                  <a:gdLst/>
                  <a:ahLst/>
                  <a:cxnLst/>
                  <a:rect l="l" t="t" r="r" b="b"/>
                  <a:pathLst>
                    <a:path w="448944" h="426720">
                      <a:moveTo>
                        <a:pt x="24422" y="0"/>
                      </a:moveTo>
                      <a:lnTo>
                        <a:pt x="6870" y="0"/>
                      </a:lnTo>
                      <a:lnTo>
                        <a:pt x="4572" y="762"/>
                      </a:lnTo>
                      <a:lnTo>
                        <a:pt x="762" y="4572"/>
                      </a:lnTo>
                      <a:lnTo>
                        <a:pt x="0" y="6870"/>
                      </a:lnTo>
                      <a:lnTo>
                        <a:pt x="0" y="340360"/>
                      </a:lnTo>
                      <a:lnTo>
                        <a:pt x="3810" y="344170"/>
                      </a:lnTo>
                      <a:lnTo>
                        <a:pt x="9156" y="344170"/>
                      </a:lnTo>
                      <a:lnTo>
                        <a:pt x="23647" y="344944"/>
                      </a:lnTo>
                      <a:lnTo>
                        <a:pt x="72965" y="350886"/>
                      </a:lnTo>
                      <a:lnTo>
                        <a:pt x="120646" y="364731"/>
                      </a:lnTo>
                      <a:lnTo>
                        <a:pt x="165618" y="385853"/>
                      </a:lnTo>
                      <a:lnTo>
                        <a:pt x="206806" y="413626"/>
                      </a:lnTo>
                      <a:lnTo>
                        <a:pt x="222072" y="426593"/>
                      </a:lnTo>
                      <a:lnTo>
                        <a:pt x="228168" y="425831"/>
                      </a:lnTo>
                      <a:lnTo>
                        <a:pt x="231228" y="422021"/>
                      </a:lnTo>
                      <a:lnTo>
                        <a:pt x="241923" y="409803"/>
                      </a:lnTo>
                      <a:lnTo>
                        <a:pt x="216725" y="409803"/>
                      </a:lnTo>
                      <a:lnTo>
                        <a:pt x="223184" y="402451"/>
                      </a:lnTo>
                      <a:lnTo>
                        <a:pt x="219024" y="399122"/>
                      </a:lnTo>
                      <a:lnTo>
                        <a:pt x="175683" y="369579"/>
                      </a:lnTo>
                      <a:lnTo>
                        <a:pt x="127898" y="347097"/>
                      </a:lnTo>
                      <a:lnTo>
                        <a:pt x="86476" y="335013"/>
                      </a:lnTo>
                      <a:lnTo>
                        <a:pt x="19075" y="335013"/>
                      </a:lnTo>
                      <a:lnTo>
                        <a:pt x="9918" y="325094"/>
                      </a:lnTo>
                      <a:lnTo>
                        <a:pt x="19075" y="325094"/>
                      </a:lnTo>
                      <a:lnTo>
                        <a:pt x="19075" y="19075"/>
                      </a:lnTo>
                      <a:lnTo>
                        <a:pt x="9156" y="19075"/>
                      </a:lnTo>
                      <a:lnTo>
                        <a:pt x="19075" y="9156"/>
                      </a:lnTo>
                      <a:lnTo>
                        <a:pt x="119422" y="9156"/>
                      </a:lnTo>
                      <a:lnTo>
                        <a:pt x="72604" y="2928"/>
                      </a:lnTo>
                      <a:lnTo>
                        <a:pt x="24422" y="0"/>
                      </a:lnTo>
                      <a:close/>
                    </a:path>
                    <a:path w="448944" h="426720">
                      <a:moveTo>
                        <a:pt x="223184" y="402451"/>
                      </a:moveTo>
                      <a:lnTo>
                        <a:pt x="216725" y="409803"/>
                      </a:lnTo>
                      <a:lnTo>
                        <a:pt x="230466" y="408279"/>
                      </a:lnTo>
                      <a:lnTo>
                        <a:pt x="223184" y="402451"/>
                      </a:lnTo>
                      <a:close/>
                    </a:path>
                    <a:path w="448944" h="426720">
                      <a:moveTo>
                        <a:pt x="425397" y="172280"/>
                      </a:moveTo>
                      <a:lnTo>
                        <a:pt x="223184" y="402451"/>
                      </a:lnTo>
                      <a:lnTo>
                        <a:pt x="230466" y="408279"/>
                      </a:lnTo>
                      <a:lnTo>
                        <a:pt x="216725" y="409803"/>
                      </a:lnTo>
                      <a:lnTo>
                        <a:pt x="241923" y="409803"/>
                      </a:lnTo>
                      <a:lnTo>
                        <a:pt x="444334" y="178574"/>
                      </a:lnTo>
                      <a:lnTo>
                        <a:pt x="432701" y="178574"/>
                      </a:lnTo>
                      <a:lnTo>
                        <a:pt x="425397" y="172280"/>
                      </a:lnTo>
                      <a:close/>
                    </a:path>
                    <a:path w="448944" h="426720">
                      <a:moveTo>
                        <a:pt x="9918" y="325094"/>
                      </a:moveTo>
                      <a:lnTo>
                        <a:pt x="19075" y="335013"/>
                      </a:lnTo>
                      <a:lnTo>
                        <a:pt x="19075" y="325552"/>
                      </a:lnTo>
                      <a:lnTo>
                        <a:pt x="9918" y="325094"/>
                      </a:lnTo>
                      <a:close/>
                    </a:path>
                    <a:path w="448944" h="426720">
                      <a:moveTo>
                        <a:pt x="19075" y="325552"/>
                      </a:moveTo>
                      <a:lnTo>
                        <a:pt x="19075" y="335013"/>
                      </a:lnTo>
                      <a:lnTo>
                        <a:pt x="86476" y="335013"/>
                      </a:lnTo>
                      <a:lnTo>
                        <a:pt x="77213" y="332310"/>
                      </a:lnTo>
                      <a:lnTo>
                        <a:pt x="25171" y="325856"/>
                      </a:lnTo>
                      <a:lnTo>
                        <a:pt x="19075" y="325552"/>
                      </a:lnTo>
                      <a:close/>
                    </a:path>
                    <a:path w="448944" h="426720">
                      <a:moveTo>
                        <a:pt x="19075" y="325094"/>
                      </a:moveTo>
                      <a:lnTo>
                        <a:pt x="9918" y="325094"/>
                      </a:lnTo>
                      <a:lnTo>
                        <a:pt x="19075" y="325552"/>
                      </a:lnTo>
                      <a:lnTo>
                        <a:pt x="19075" y="325094"/>
                      </a:lnTo>
                      <a:close/>
                    </a:path>
                    <a:path w="448944" h="426720">
                      <a:moveTo>
                        <a:pt x="431939" y="164833"/>
                      </a:moveTo>
                      <a:lnTo>
                        <a:pt x="425397" y="172280"/>
                      </a:lnTo>
                      <a:lnTo>
                        <a:pt x="432701" y="178574"/>
                      </a:lnTo>
                      <a:lnTo>
                        <a:pt x="431939" y="164833"/>
                      </a:lnTo>
                      <a:close/>
                    </a:path>
                    <a:path w="448944" h="426720">
                      <a:moveTo>
                        <a:pt x="446434" y="164833"/>
                      </a:moveTo>
                      <a:lnTo>
                        <a:pt x="431939" y="164833"/>
                      </a:lnTo>
                      <a:lnTo>
                        <a:pt x="432701" y="178574"/>
                      </a:lnTo>
                      <a:lnTo>
                        <a:pt x="444334" y="178574"/>
                      </a:lnTo>
                      <a:lnTo>
                        <a:pt x="445668" y="177050"/>
                      </a:lnTo>
                      <a:lnTo>
                        <a:pt x="447967" y="175526"/>
                      </a:lnTo>
                      <a:lnTo>
                        <a:pt x="448729" y="172466"/>
                      </a:lnTo>
                      <a:lnTo>
                        <a:pt x="447967" y="170180"/>
                      </a:lnTo>
                      <a:lnTo>
                        <a:pt x="447967" y="167894"/>
                      </a:lnTo>
                      <a:lnTo>
                        <a:pt x="447205" y="165595"/>
                      </a:lnTo>
                      <a:lnTo>
                        <a:pt x="446434" y="164833"/>
                      </a:lnTo>
                      <a:close/>
                    </a:path>
                    <a:path w="448944" h="426720">
                      <a:moveTo>
                        <a:pt x="119422" y="9156"/>
                      </a:moveTo>
                      <a:lnTo>
                        <a:pt x="19075" y="9156"/>
                      </a:lnTo>
                      <a:lnTo>
                        <a:pt x="19075" y="19075"/>
                      </a:lnTo>
                      <a:lnTo>
                        <a:pt x="24422" y="19075"/>
                      </a:lnTo>
                      <a:lnTo>
                        <a:pt x="76643" y="22225"/>
                      </a:lnTo>
                      <a:lnTo>
                        <a:pt x="128346" y="29784"/>
                      </a:lnTo>
                      <a:lnTo>
                        <a:pt x="179226" y="41607"/>
                      </a:lnTo>
                      <a:lnTo>
                        <a:pt x="228976" y="57545"/>
                      </a:lnTo>
                      <a:lnTo>
                        <a:pt x="277291" y="77450"/>
                      </a:lnTo>
                      <a:lnTo>
                        <a:pt x="323864" y="101176"/>
                      </a:lnTo>
                      <a:lnTo>
                        <a:pt x="368391" y="128575"/>
                      </a:lnTo>
                      <a:lnTo>
                        <a:pt x="410565" y="159499"/>
                      </a:lnTo>
                      <a:lnTo>
                        <a:pt x="425397" y="172280"/>
                      </a:lnTo>
                      <a:lnTo>
                        <a:pt x="431939" y="164833"/>
                      </a:lnTo>
                      <a:lnTo>
                        <a:pt x="446434" y="164833"/>
                      </a:lnTo>
                      <a:lnTo>
                        <a:pt x="444893" y="163309"/>
                      </a:lnTo>
                      <a:lnTo>
                        <a:pt x="383163" y="115582"/>
                      </a:lnTo>
                      <a:lnTo>
                        <a:pt x="342646" y="89968"/>
                      </a:lnTo>
                      <a:lnTo>
                        <a:pt x="300612" y="67444"/>
                      </a:lnTo>
                      <a:lnTo>
                        <a:pt x="257200" y="48059"/>
                      </a:lnTo>
                      <a:lnTo>
                        <a:pt x="212553" y="31865"/>
                      </a:lnTo>
                      <a:lnTo>
                        <a:pt x="166811" y="18911"/>
                      </a:lnTo>
                      <a:lnTo>
                        <a:pt x="120114" y="9248"/>
                      </a:lnTo>
                      <a:lnTo>
                        <a:pt x="119422" y="9156"/>
                      </a:lnTo>
                      <a:close/>
                    </a:path>
                    <a:path w="448944" h="426720">
                      <a:moveTo>
                        <a:pt x="19075" y="9156"/>
                      </a:moveTo>
                      <a:lnTo>
                        <a:pt x="9156" y="19075"/>
                      </a:lnTo>
                      <a:lnTo>
                        <a:pt x="19075" y="19075"/>
                      </a:lnTo>
                      <a:lnTo>
                        <a:pt x="19075" y="915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9" name="object 55">
                  <a:extLst>
                    <a:ext uri="{FF2B5EF4-FFF2-40B4-BE49-F238E27FC236}">
                      <a16:creationId xmlns:a16="http://schemas.microsoft.com/office/drawing/2014/main" id="{53A17656-5E26-450B-9AB4-7182C758A1EC}"/>
                    </a:ext>
                  </a:extLst>
                </p:cNvPr>
                <p:cNvSpPr/>
                <p:nvPr/>
              </p:nvSpPr>
              <p:spPr>
                <a:xfrm>
                  <a:off x="5149872" y="2491208"/>
                  <a:ext cx="592455" cy="1118870"/>
                </a:xfrm>
                <a:custGeom>
                  <a:avLst/>
                  <a:gdLst/>
                  <a:ahLst/>
                  <a:cxnLst/>
                  <a:rect l="l" t="t" r="r" b="b"/>
                  <a:pathLst>
                    <a:path w="592455" h="1118870">
                      <a:moveTo>
                        <a:pt x="380336" y="0"/>
                      </a:moveTo>
                      <a:lnTo>
                        <a:pt x="175596" y="240849"/>
                      </a:lnTo>
                      <a:lnTo>
                        <a:pt x="208395" y="275303"/>
                      </a:lnTo>
                      <a:lnTo>
                        <a:pt x="235668" y="314259"/>
                      </a:lnTo>
                      <a:lnTo>
                        <a:pt x="256962" y="356996"/>
                      </a:lnTo>
                      <a:lnTo>
                        <a:pt x="271819" y="402795"/>
                      </a:lnTo>
                      <a:lnTo>
                        <a:pt x="279788" y="450935"/>
                      </a:lnTo>
                      <a:lnTo>
                        <a:pt x="280908" y="498262"/>
                      </a:lnTo>
                      <a:lnTo>
                        <a:pt x="275416" y="544111"/>
                      </a:lnTo>
                      <a:lnTo>
                        <a:pt x="263746" y="587934"/>
                      </a:lnTo>
                      <a:lnTo>
                        <a:pt x="246332" y="629183"/>
                      </a:lnTo>
                      <a:lnTo>
                        <a:pt x="223606" y="667310"/>
                      </a:lnTo>
                      <a:lnTo>
                        <a:pt x="196003" y="701767"/>
                      </a:lnTo>
                      <a:lnTo>
                        <a:pt x="163956" y="732006"/>
                      </a:lnTo>
                      <a:lnTo>
                        <a:pt x="127898" y="757480"/>
                      </a:lnTo>
                      <a:lnTo>
                        <a:pt x="88264" y="777641"/>
                      </a:lnTo>
                      <a:lnTo>
                        <a:pt x="45487" y="791939"/>
                      </a:lnTo>
                      <a:lnTo>
                        <a:pt x="0" y="799828"/>
                      </a:lnTo>
                      <a:lnTo>
                        <a:pt x="29873" y="1118710"/>
                      </a:lnTo>
                      <a:lnTo>
                        <a:pt x="76728" y="1112174"/>
                      </a:lnTo>
                      <a:lnTo>
                        <a:pt x="122739" y="1102077"/>
                      </a:lnTo>
                      <a:lnTo>
                        <a:pt x="167719" y="1088504"/>
                      </a:lnTo>
                      <a:lnTo>
                        <a:pt x="211478" y="1071542"/>
                      </a:lnTo>
                      <a:lnTo>
                        <a:pt x="253831" y="1051276"/>
                      </a:lnTo>
                      <a:lnTo>
                        <a:pt x="294587" y="1027790"/>
                      </a:lnTo>
                      <a:lnTo>
                        <a:pt x="333560" y="1001172"/>
                      </a:lnTo>
                      <a:lnTo>
                        <a:pt x="370561" y="971505"/>
                      </a:lnTo>
                      <a:lnTo>
                        <a:pt x="405403" y="938876"/>
                      </a:lnTo>
                      <a:lnTo>
                        <a:pt x="437897" y="903371"/>
                      </a:lnTo>
                      <a:lnTo>
                        <a:pt x="467230" y="866320"/>
                      </a:lnTo>
                      <a:lnTo>
                        <a:pt x="493441" y="827724"/>
                      </a:lnTo>
                      <a:lnTo>
                        <a:pt x="516542" y="787755"/>
                      </a:lnTo>
                      <a:lnTo>
                        <a:pt x="536545" y="746590"/>
                      </a:lnTo>
                      <a:lnTo>
                        <a:pt x="553461" y="704402"/>
                      </a:lnTo>
                      <a:lnTo>
                        <a:pt x="567303" y="661367"/>
                      </a:lnTo>
                      <a:lnTo>
                        <a:pt x="578082" y="617659"/>
                      </a:lnTo>
                      <a:lnTo>
                        <a:pt x="585811" y="573452"/>
                      </a:lnTo>
                      <a:lnTo>
                        <a:pt x="590500" y="528921"/>
                      </a:lnTo>
                      <a:lnTo>
                        <a:pt x="592163" y="484241"/>
                      </a:lnTo>
                      <a:lnTo>
                        <a:pt x="590810" y="439587"/>
                      </a:lnTo>
                      <a:lnTo>
                        <a:pt x="586455" y="395132"/>
                      </a:lnTo>
                      <a:lnTo>
                        <a:pt x="579108" y="351052"/>
                      </a:lnTo>
                      <a:lnTo>
                        <a:pt x="568781" y="307521"/>
                      </a:lnTo>
                      <a:lnTo>
                        <a:pt x="555487" y="264714"/>
                      </a:lnTo>
                      <a:lnTo>
                        <a:pt x="539238" y="222806"/>
                      </a:lnTo>
                      <a:lnTo>
                        <a:pt x="520044" y="181970"/>
                      </a:lnTo>
                      <a:lnTo>
                        <a:pt x="497919" y="142382"/>
                      </a:lnTo>
                      <a:lnTo>
                        <a:pt x="472874" y="104217"/>
                      </a:lnTo>
                      <a:lnTo>
                        <a:pt x="444920" y="67648"/>
                      </a:lnTo>
                      <a:lnTo>
                        <a:pt x="414070" y="32851"/>
                      </a:lnTo>
                      <a:lnTo>
                        <a:pt x="380336" y="0"/>
                      </a:lnTo>
                      <a:close/>
                    </a:path>
                  </a:pathLst>
                </a:custGeom>
                <a:solidFill>
                  <a:srgbClr val="007A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0" name="object 56">
                  <a:extLst>
                    <a:ext uri="{FF2B5EF4-FFF2-40B4-BE49-F238E27FC236}">
                      <a16:creationId xmlns:a16="http://schemas.microsoft.com/office/drawing/2014/main" id="{3236B717-C8E3-4DD6-9147-30EA3D2B661E}"/>
                    </a:ext>
                  </a:extLst>
                </p:cNvPr>
                <p:cNvSpPr/>
                <p:nvPr/>
              </p:nvSpPr>
              <p:spPr>
                <a:xfrm>
                  <a:off x="4532304" y="3130472"/>
                  <a:ext cx="625475" cy="487680"/>
                </a:xfrm>
                <a:custGeom>
                  <a:avLst/>
                  <a:gdLst/>
                  <a:ahLst/>
                  <a:cxnLst/>
                  <a:rect l="l" t="t" r="r" b="b"/>
                  <a:pathLst>
                    <a:path w="625475" h="487679">
                      <a:moveTo>
                        <a:pt x="280835" y="0"/>
                      </a:moveTo>
                      <a:lnTo>
                        <a:pt x="0" y="164071"/>
                      </a:lnTo>
                      <a:lnTo>
                        <a:pt x="27013" y="206750"/>
                      </a:lnTo>
                      <a:lnTo>
                        <a:pt x="56950" y="246808"/>
                      </a:lnTo>
                      <a:lnTo>
                        <a:pt x="89617" y="284148"/>
                      </a:lnTo>
                      <a:lnTo>
                        <a:pt x="124824" y="318670"/>
                      </a:lnTo>
                      <a:lnTo>
                        <a:pt x="162380" y="350279"/>
                      </a:lnTo>
                      <a:lnTo>
                        <a:pt x="202093" y="378876"/>
                      </a:lnTo>
                      <a:lnTo>
                        <a:pt x="243771" y="404363"/>
                      </a:lnTo>
                      <a:lnTo>
                        <a:pt x="287225" y="426643"/>
                      </a:lnTo>
                      <a:lnTo>
                        <a:pt x="332261" y="445618"/>
                      </a:lnTo>
                      <a:lnTo>
                        <a:pt x="378690" y="461191"/>
                      </a:lnTo>
                      <a:lnTo>
                        <a:pt x="426319" y="473263"/>
                      </a:lnTo>
                      <a:lnTo>
                        <a:pt x="474958" y="481737"/>
                      </a:lnTo>
                      <a:lnTo>
                        <a:pt x="524415" y="486515"/>
                      </a:lnTo>
                      <a:lnTo>
                        <a:pt x="574498" y="487500"/>
                      </a:lnTo>
                      <a:lnTo>
                        <a:pt x="625017" y="484593"/>
                      </a:lnTo>
                      <a:lnTo>
                        <a:pt x="593833" y="161386"/>
                      </a:lnTo>
                      <a:lnTo>
                        <a:pt x="546538" y="161386"/>
                      </a:lnTo>
                      <a:lnTo>
                        <a:pt x="500407" y="155823"/>
                      </a:lnTo>
                      <a:lnTo>
                        <a:pt x="455957" y="143892"/>
                      </a:lnTo>
                      <a:lnTo>
                        <a:pt x="413815" y="125917"/>
                      </a:lnTo>
                      <a:lnTo>
                        <a:pt x="374605" y="102218"/>
                      </a:lnTo>
                      <a:lnTo>
                        <a:pt x="338955" y="73118"/>
                      </a:lnTo>
                      <a:lnTo>
                        <a:pt x="307490" y="38938"/>
                      </a:lnTo>
                      <a:lnTo>
                        <a:pt x="280835" y="0"/>
                      </a:lnTo>
                      <a:close/>
                    </a:path>
                    <a:path w="625475" h="487679">
                      <a:moveTo>
                        <a:pt x="593725" y="160261"/>
                      </a:moveTo>
                      <a:lnTo>
                        <a:pt x="546538" y="161386"/>
                      </a:lnTo>
                      <a:lnTo>
                        <a:pt x="593833" y="161386"/>
                      </a:lnTo>
                      <a:lnTo>
                        <a:pt x="593725" y="160261"/>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1" name="object 57">
                  <a:extLst>
                    <a:ext uri="{FF2B5EF4-FFF2-40B4-BE49-F238E27FC236}">
                      <a16:creationId xmlns:a16="http://schemas.microsoft.com/office/drawing/2014/main" id="{8A58DFF1-B4A7-41B1-AB68-9FE65FAE261F}"/>
                    </a:ext>
                  </a:extLst>
                </p:cNvPr>
                <p:cNvSpPr/>
                <p:nvPr/>
              </p:nvSpPr>
              <p:spPr>
                <a:xfrm>
                  <a:off x="4522391" y="3119790"/>
                  <a:ext cx="645160" cy="508000"/>
                </a:xfrm>
                <a:custGeom>
                  <a:avLst/>
                  <a:gdLst/>
                  <a:ahLst/>
                  <a:cxnLst/>
                  <a:rect l="l" t="t" r="r" b="b"/>
                  <a:pathLst>
                    <a:path w="645159" h="508000">
                      <a:moveTo>
                        <a:pt x="290753" y="0"/>
                      </a:moveTo>
                      <a:lnTo>
                        <a:pt x="286181" y="2285"/>
                      </a:lnTo>
                      <a:lnTo>
                        <a:pt x="4584" y="166357"/>
                      </a:lnTo>
                      <a:lnTo>
                        <a:pt x="2285" y="167893"/>
                      </a:lnTo>
                      <a:lnTo>
                        <a:pt x="761" y="169417"/>
                      </a:lnTo>
                      <a:lnTo>
                        <a:pt x="761" y="172465"/>
                      </a:lnTo>
                      <a:lnTo>
                        <a:pt x="0" y="174751"/>
                      </a:lnTo>
                      <a:lnTo>
                        <a:pt x="0" y="177050"/>
                      </a:lnTo>
                      <a:lnTo>
                        <a:pt x="1523" y="179336"/>
                      </a:lnTo>
                      <a:lnTo>
                        <a:pt x="13741" y="199936"/>
                      </a:lnTo>
                      <a:lnTo>
                        <a:pt x="40840" y="239544"/>
                      </a:lnTo>
                      <a:lnTo>
                        <a:pt x="70440" y="276744"/>
                      </a:lnTo>
                      <a:lnTo>
                        <a:pt x="102385" y="311461"/>
                      </a:lnTo>
                      <a:lnTo>
                        <a:pt x="136521" y="343617"/>
                      </a:lnTo>
                      <a:lnTo>
                        <a:pt x="172690" y="373138"/>
                      </a:lnTo>
                      <a:lnTo>
                        <a:pt x="210739" y="399948"/>
                      </a:lnTo>
                      <a:lnTo>
                        <a:pt x="250510" y="423970"/>
                      </a:lnTo>
                      <a:lnTo>
                        <a:pt x="291849" y="445130"/>
                      </a:lnTo>
                      <a:lnTo>
                        <a:pt x="334600" y="463350"/>
                      </a:lnTo>
                      <a:lnTo>
                        <a:pt x="378607" y="478557"/>
                      </a:lnTo>
                      <a:lnTo>
                        <a:pt x="423715" y="490673"/>
                      </a:lnTo>
                      <a:lnTo>
                        <a:pt x="469767" y="499622"/>
                      </a:lnTo>
                      <a:lnTo>
                        <a:pt x="516609" y="505330"/>
                      </a:lnTo>
                      <a:lnTo>
                        <a:pt x="564084" y="507720"/>
                      </a:lnTo>
                      <a:lnTo>
                        <a:pt x="612038" y="506717"/>
                      </a:lnTo>
                      <a:lnTo>
                        <a:pt x="635698" y="504431"/>
                      </a:lnTo>
                      <a:lnTo>
                        <a:pt x="638746" y="504431"/>
                      </a:lnTo>
                      <a:lnTo>
                        <a:pt x="641045" y="503669"/>
                      </a:lnTo>
                      <a:lnTo>
                        <a:pt x="644080" y="499097"/>
                      </a:lnTo>
                      <a:lnTo>
                        <a:pt x="644855" y="496798"/>
                      </a:lnTo>
                      <a:lnTo>
                        <a:pt x="644855" y="496036"/>
                      </a:lnTo>
                      <a:lnTo>
                        <a:pt x="625779" y="496036"/>
                      </a:lnTo>
                      <a:lnTo>
                        <a:pt x="625055" y="488531"/>
                      </a:lnTo>
                      <a:lnTo>
                        <a:pt x="560439" y="488531"/>
                      </a:lnTo>
                      <a:lnTo>
                        <a:pt x="510992" y="485656"/>
                      </a:lnTo>
                      <a:lnTo>
                        <a:pt x="462345" y="479105"/>
                      </a:lnTo>
                      <a:lnTo>
                        <a:pt x="414673" y="468964"/>
                      </a:lnTo>
                      <a:lnTo>
                        <a:pt x="368149" y="455320"/>
                      </a:lnTo>
                      <a:lnTo>
                        <a:pt x="322947" y="438261"/>
                      </a:lnTo>
                      <a:lnTo>
                        <a:pt x="279241" y="417872"/>
                      </a:lnTo>
                      <a:lnTo>
                        <a:pt x="237204" y="394242"/>
                      </a:lnTo>
                      <a:lnTo>
                        <a:pt x="197010" y="367457"/>
                      </a:lnTo>
                      <a:lnTo>
                        <a:pt x="158833" y="337604"/>
                      </a:lnTo>
                      <a:lnTo>
                        <a:pt x="122847" y="304771"/>
                      </a:lnTo>
                      <a:lnTo>
                        <a:pt x="89225" y="269043"/>
                      </a:lnTo>
                      <a:lnTo>
                        <a:pt x="58141" y="230509"/>
                      </a:lnTo>
                      <a:lnTo>
                        <a:pt x="29768" y="189255"/>
                      </a:lnTo>
                      <a:lnTo>
                        <a:pt x="25537" y="182384"/>
                      </a:lnTo>
                      <a:lnTo>
                        <a:pt x="14503" y="182384"/>
                      </a:lnTo>
                      <a:lnTo>
                        <a:pt x="17551" y="169417"/>
                      </a:lnTo>
                      <a:lnTo>
                        <a:pt x="36862" y="169417"/>
                      </a:lnTo>
                      <a:lnTo>
                        <a:pt x="287920" y="23819"/>
                      </a:lnTo>
                      <a:lnTo>
                        <a:pt x="283121" y="16027"/>
                      </a:lnTo>
                      <a:lnTo>
                        <a:pt x="305257" y="16027"/>
                      </a:lnTo>
                      <a:lnTo>
                        <a:pt x="299148" y="6108"/>
                      </a:lnTo>
                      <a:lnTo>
                        <a:pt x="296862" y="1523"/>
                      </a:lnTo>
                      <a:lnTo>
                        <a:pt x="290753" y="0"/>
                      </a:lnTo>
                      <a:close/>
                    </a:path>
                    <a:path w="645159" h="508000">
                      <a:moveTo>
                        <a:pt x="634174" y="485355"/>
                      </a:moveTo>
                      <a:lnTo>
                        <a:pt x="624836" y="486258"/>
                      </a:lnTo>
                      <a:lnTo>
                        <a:pt x="625779" y="496036"/>
                      </a:lnTo>
                      <a:lnTo>
                        <a:pt x="634174" y="485355"/>
                      </a:lnTo>
                      <a:close/>
                    </a:path>
                    <a:path w="645159" h="508000">
                      <a:moveTo>
                        <a:pt x="643971" y="485355"/>
                      </a:moveTo>
                      <a:lnTo>
                        <a:pt x="634174" y="485355"/>
                      </a:lnTo>
                      <a:lnTo>
                        <a:pt x="625779" y="496036"/>
                      </a:lnTo>
                      <a:lnTo>
                        <a:pt x="644855" y="496036"/>
                      </a:lnTo>
                      <a:lnTo>
                        <a:pt x="644855" y="494512"/>
                      </a:lnTo>
                      <a:lnTo>
                        <a:pt x="643971" y="485355"/>
                      </a:lnTo>
                      <a:close/>
                    </a:path>
                    <a:path w="645159" h="508000">
                      <a:moveTo>
                        <a:pt x="624836" y="486258"/>
                      </a:moveTo>
                      <a:lnTo>
                        <a:pt x="610514" y="487641"/>
                      </a:lnTo>
                      <a:lnTo>
                        <a:pt x="560439" y="488531"/>
                      </a:lnTo>
                      <a:lnTo>
                        <a:pt x="625055" y="488531"/>
                      </a:lnTo>
                      <a:lnTo>
                        <a:pt x="624836" y="486258"/>
                      </a:lnTo>
                      <a:close/>
                    </a:path>
                    <a:path w="645159" h="508000">
                      <a:moveTo>
                        <a:pt x="613709" y="171703"/>
                      </a:moveTo>
                      <a:lnTo>
                        <a:pt x="594486" y="171703"/>
                      </a:lnTo>
                      <a:lnTo>
                        <a:pt x="604405" y="180860"/>
                      </a:lnTo>
                      <a:lnTo>
                        <a:pt x="595424" y="181421"/>
                      </a:lnTo>
                      <a:lnTo>
                        <a:pt x="624836" y="486258"/>
                      </a:lnTo>
                      <a:lnTo>
                        <a:pt x="634174" y="485355"/>
                      </a:lnTo>
                      <a:lnTo>
                        <a:pt x="643971" y="485355"/>
                      </a:lnTo>
                      <a:lnTo>
                        <a:pt x="613709" y="171703"/>
                      </a:lnTo>
                      <a:close/>
                    </a:path>
                    <a:path w="645159" h="508000">
                      <a:moveTo>
                        <a:pt x="17551" y="169417"/>
                      </a:moveTo>
                      <a:lnTo>
                        <a:pt x="14503" y="182384"/>
                      </a:lnTo>
                      <a:lnTo>
                        <a:pt x="22633" y="177669"/>
                      </a:lnTo>
                      <a:lnTo>
                        <a:pt x="17551" y="169417"/>
                      </a:lnTo>
                      <a:close/>
                    </a:path>
                    <a:path w="645159" h="508000">
                      <a:moveTo>
                        <a:pt x="22633" y="177669"/>
                      </a:moveTo>
                      <a:lnTo>
                        <a:pt x="14503" y="182384"/>
                      </a:lnTo>
                      <a:lnTo>
                        <a:pt x="25537" y="182384"/>
                      </a:lnTo>
                      <a:lnTo>
                        <a:pt x="22633" y="177669"/>
                      </a:lnTo>
                      <a:close/>
                    </a:path>
                    <a:path w="645159" h="508000">
                      <a:moveTo>
                        <a:pt x="305257" y="16027"/>
                      </a:moveTo>
                      <a:lnTo>
                        <a:pt x="283121" y="16027"/>
                      </a:lnTo>
                      <a:lnTo>
                        <a:pt x="296100" y="19075"/>
                      </a:lnTo>
                      <a:lnTo>
                        <a:pt x="287920" y="23819"/>
                      </a:lnTo>
                      <a:lnTo>
                        <a:pt x="319819" y="67197"/>
                      </a:lnTo>
                      <a:lnTo>
                        <a:pt x="356189" y="102905"/>
                      </a:lnTo>
                      <a:lnTo>
                        <a:pt x="397411" y="132594"/>
                      </a:lnTo>
                      <a:lnTo>
                        <a:pt x="442553" y="155786"/>
                      </a:lnTo>
                      <a:lnTo>
                        <a:pt x="490686" y="172006"/>
                      </a:lnTo>
                      <a:lnTo>
                        <a:pt x="540879" y="180777"/>
                      </a:lnTo>
                      <a:lnTo>
                        <a:pt x="592200" y="181622"/>
                      </a:lnTo>
                      <a:lnTo>
                        <a:pt x="595424" y="181421"/>
                      </a:lnTo>
                      <a:lnTo>
                        <a:pt x="594486" y="171703"/>
                      </a:lnTo>
                      <a:lnTo>
                        <a:pt x="613709" y="171703"/>
                      </a:lnTo>
                      <a:lnTo>
                        <a:pt x="613562" y="170179"/>
                      </a:lnTo>
                      <a:lnTo>
                        <a:pt x="612787" y="164833"/>
                      </a:lnTo>
                      <a:lnTo>
                        <a:pt x="610052" y="162547"/>
                      </a:lnTo>
                      <a:lnTo>
                        <a:pt x="591438" y="162547"/>
                      </a:lnTo>
                      <a:lnTo>
                        <a:pt x="542723" y="161818"/>
                      </a:lnTo>
                      <a:lnTo>
                        <a:pt x="495341" y="153615"/>
                      </a:lnTo>
                      <a:lnTo>
                        <a:pt x="450059" y="138382"/>
                      </a:lnTo>
                      <a:lnTo>
                        <a:pt x="407644" y="116563"/>
                      </a:lnTo>
                      <a:lnTo>
                        <a:pt x="368860" y="88601"/>
                      </a:lnTo>
                      <a:lnTo>
                        <a:pt x="334476" y="54941"/>
                      </a:lnTo>
                      <a:lnTo>
                        <a:pt x="305257" y="16027"/>
                      </a:lnTo>
                      <a:close/>
                    </a:path>
                    <a:path w="645159" h="508000">
                      <a:moveTo>
                        <a:pt x="594486" y="171703"/>
                      </a:moveTo>
                      <a:lnTo>
                        <a:pt x="595424" y="181421"/>
                      </a:lnTo>
                      <a:lnTo>
                        <a:pt x="604405" y="180860"/>
                      </a:lnTo>
                      <a:lnTo>
                        <a:pt x="594486" y="171703"/>
                      </a:lnTo>
                      <a:close/>
                    </a:path>
                    <a:path w="645159" h="508000">
                      <a:moveTo>
                        <a:pt x="36862" y="169417"/>
                      </a:moveTo>
                      <a:lnTo>
                        <a:pt x="17551" y="169417"/>
                      </a:lnTo>
                      <a:lnTo>
                        <a:pt x="22633" y="177669"/>
                      </a:lnTo>
                      <a:lnTo>
                        <a:pt x="36862" y="169417"/>
                      </a:lnTo>
                      <a:close/>
                    </a:path>
                    <a:path w="645159" h="508000">
                      <a:moveTo>
                        <a:pt x="608228" y="161023"/>
                      </a:moveTo>
                      <a:lnTo>
                        <a:pt x="602881" y="161785"/>
                      </a:lnTo>
                      <a:lnTo>
                        <a:pt x="591438" y="162547"/>
                      </a:lnTo>
                      <a:lnTo>
                        <a:pt x="610052" y="162547"/>
                      </a:lnTo>
                      <a:lnTo>
                        <a:pt x="608228" y="161023"/>
                      </a:lnTo>
                      <a:close/>
                    </a:path>
                    <a:path w="645159" h="508000">
                      <a:moveTo>
                        <a:pt x="283121" y="16027"/>
                      </a:moveTo>
                      <a:lnTo>
                        <a:pt x="287920" y="23819"/>
                      </a:lnTo>
                      <a:lnTo>
                        <a:pt x="296100" y="19075"/>
                      </a:lnTo>
                      <a:lnTo>
                        <a:pt x="283121" y="16027"/>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2" name="object 58">
                  <a:extLst>
                    <a:ext uri="{FF2B5EF4-FFF2-40B4-BE49-F238E27FC236}">
                      <a16:creationId xmlns:a16="http://schemas.microsoft.com/office/drawing/2014/main" id="{D647C46F-E9FF-40BA-BF0D-E1E55E77E414}"/>
                    </a:ext>
                  </a:extLst>
                </p:cNvPr>
                <p:cNvSpPr/>
                <p:nvPr/>
              </p:nvSpPr>
              <p:spPr>
                <a:xfrm>
                  <a:off x="4443992" y="2352065"/>
                  <a:ext cx="543560" cy="942975"/>
                </a:xfrm>
                <a:custGeom>
                  <a:avLst/>
                  <a:gdLst/>
                  <a:ahLst/>
                  <a:cxnLst/>
                  <a:rect l="l" t="t" r="r" b="b"/>
                  <a:pathLst>
                    <a:path w="543559" h="942975">
                      <a:moveTo>
                        <a:pt x="436315" y="0"/>
                      </a:moveTo>
                      <a:lnTo>
                        <a:pt x="378411" y="23374"/>
                      </a:lnTo>
                      <a:lnTo>
                        <a:pt x="323374" y="51892"/>
                      </a:lnTo>
                      <a:lnTo>
                        <a:pt x="282299" y="77874"/>
                      </a:lnTo>
                      <a:lnTo>
                        <a:pt x="243815" y="106381"/>
                      </a:lnTo>
                      <a:lnTo>
                        <a:pt x="207966" y="137242"/>
                      </a:lnTo>
                      <a:lnTo>
                        <a:pt x="174800" y="170284"/>
                      </a:lnTo>
                      <a:lnTo>
                        <a:pt x="144360" y="205336"/>
                      </a:lnTo>
                      <a:lnTo>
                        <a:pt x="116694" y="242227"/>
                      </a:lnTo>
                      <a:lnTo>
                        <a:pt x="91846" y="280784"/>
                      </a:lnTo>
                      <a:lnTo>
                        <a:pt x="69862" y="320837"/>
                      </a:lnTo>
                      <a:lnTo>
                        <a:pt x="50787" y="362214"/>
                      </a:lnTo>
                      <a:lnTo>
                        <a:pt x="34668" y="404742"/>
                      </a:lnTo>
                      <a:lnTo>
                        <a:pt x="21549" y="448251"/>
                      </a:lnTo>
                      <a:lnTo>
                        <a:pt x="11476" y="492568"/>
                      </a:lnTo>
                      <a:lnTo>
                        <a:pt x="4491" y="537579"/>
                      </a:lnTo>
                      <a:lnTo>
                        <a:pt x="653" y="582944"/>
                      </a:lnTo>
                      <a:lnTo>
                        <a:pt x="0" y="628785"/>
                      </a:lnTo>
                      <a:lnTo>
                        <a:pt x="2561" y="674496"/>
                      </a:lnTo>
                      <a:lnTo>
                        <a:pt x="8403" y="720283"/>
                      </a:lnTo>
                      <a:lnTo>
                        <a:pt x="17565" y="765850"/>
                      </a:lnTo>
                      <a:lnTo>
                        <a:pt x="30093" y="811025"/>
                      </a:lnTo>
                      <a:lnTo>
                        <a:pt x="46031" y="855636"/>
                      </a:lnTo>
                      <a:lnTo>
                        <a:pt x="65426" y="899511"/>
                      </a:lnTo>
                      <a:lnTo>
                        <a:pt x="88322" y="942479"/>
                      </a:lnTo>
                      <a:lnTo>
                        <a:pt x="369157" y="778408"/>
                      </a:lnTo>
                      <a:lnTo>
                        <a:pt x="361885" y="764969"/>
                      </a:lnTo>
                      <a:lnTo>
                        <a:pt x="355041" y="751027"/>
                      </a:lnTo>
                      <a:lnTo>
                        <a:pt x="348769" y="736656"/>
                      </a:lnTo>
                      <a:lnTo>
                        <a:pt x="343211" y="721931"/>
                      </a:lnTo>
                      <a:lnTo>
                        <a:pt x="330805" y="675435"/>
                      </a:lnTo>
                      <a:lnTo>
                        <a:pt x="325434" y="628785"/>
                      </a:lnTo>
                      <a:lnTo>
                        <a:pt x="326792" y="582619"/>
                      </a:lnTo>
                      <a:lnTo>
                        <a:pt x="334591" y="537523"/>
                      </a:lnTo>
                      <a:lnTo>
                        <a:pt x="348471" y="494303"/>
                      </a:lnTo>
                      <a:lnTo>
                        <a:pt x="368179" y="453432"/>
                      </a:lnTo>
                      <a:lnTo>
                        <a:pt x="393392" y="415605"/>
                      </a:lnTo>
                      <a:lnTo>
                        <a:pt x="423802" y="381463"/>
                      </a:lnTo>
                      <a:lnTo>
                        <a:pt x="459105" y="351646"/>
                      </a:lnTo>
                      <a:lnTo>
                        <a:pt x="498993" y="326792"/>
                      </a:lnTo>
                      <a:lnTo>
                        <a:pt x="543160" y="307543"/>
                      </a:lnTo>
                      <a:lnTo>
                        <a:pt x="436315"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 name="object 59">
                  <a:extLst>
                    <a:ext uri="{FF2B5EF4-FFF2-40B4-BE49-F238E27FC236}">
                      <a16:creationId xmlns:a16="http://schemas.microsoft.com/office/drawing/2014/main" id="{D1034722-B931-4F3C-AA35-D507DC18E778}"/>
                    </a:ext>
                  </a:extLst>
                </p:cNvPr>
                <p:cNvSpPr/>
                <p:nvPr/>
              </p:nvSpPr>
              <p:spPr>
                <a:xfrm>
                  <a:off x="4433981" y="2342146"/>
                  <a:ext cx="565150" cy="962660"/>
                </a:xfrm>
                <a:custGeom>
                  <a:avLst/>
                  <a:gdLst/>
                  <a:ahLst/>
                  <a:cxnLst/>
                  <a:rect l="l" t="t" r="r" b="b"/>
                  <a:pathLst>
                    <a:path w="565150" h="962660">
                      <a:moveTo>
                        <a:pt x="447855" y="0"/>
                      </a:moveTo>
                      <a:lnTo>
                        <a:pt x="445557" y="0"/>
                      </a:lnTo>
                      <a:lnTo>
                        <a:pt x="442509" y="762"/>
                      </a:lnTo>
                      <a:lnTo>
                        <a:pt x="384709" y="24234"/>
                      </a:lnTo>
                      <a:lnTo>
                        <a:pt x="343409" y="45013"/>
                      </a:lnTo>
                      <a:lnTo>
                        <a:pt x="304160" y="68303"/>
                      </a:lnTo>
                      <a:lnTo>
                        <a:pt x="267020" y="93961"/>
                      </a:lnTo>
                      <a:lnTo>
                        <a:pt x="232045" y="121844"/>
                      </a:lnTo>
                      <a:lnTo>
                        <a:pt x="199291" y="151810"/>
                      </a:lnTo>
                      <a:lnTo>
                        <a:pt x="168815" y="183717"/>
                      </a:lnTo>
                      <a:lnTo>
                        <a:pt x="140672" y="217420"/>
                      </a:lnTo>
                      <a:lnTo>
                        <a:pt x="114919" y="252779"/>
                      </a:lnTo>
                      <a:lnTo>
                        <a:pt x="91613" y="289650"/>
                      </a:lnTo>
                      <a:lnTo>
                        <a:pt x="70810" y="327891"/>
                      </a:lnTo>
                      <a:lnTo>
                        <a:pt x="52566" y="367359"/>
                      </a:lnTo>
                      <a:lnTo>
                        <a:pt x="36937" y="407911"/>
                      </a:lnTo>
                      <a:lnTo>
                        <a:pt x="23980" y="449405"/>
                      </a:lnTo>
                      <a:lnTo>
                        <a:pt x="13752" y="491698"/>
                      </a:lnTo>
                      <a:lnTo>
                        <a:pt x="6308" y="534648"/>
                      </a:lnTo>
                      <a:lnTo>
                        <a:pt x="1705" y="578112"/>
                      </a:lnTo>
                      <a:lnTo>
                        <a:pt x="0" y="621948"/>
                      </a:lnTo>
                      <a:lnTo>
                        <a:pt x="1247" y="666012"/>
                      </a:lnTo>
                      <a:lnTo>
                        <a:pt x="5505" y="710162"/>
                      </a:lnTo>
                      <a:lnTo>
                        <a:pt x="12830" y="754256"/>
                      </a:lnTo>
                      <a:lnTo>
                        <a:pt x="23277" y="798150"/>
                      </a:lnTo>
                      <a:lnTo>
                        <a:pt x="36902" y="841703"/>
                      </a:lnTo>
                      <a:lnTo>
                        <a:pt x="53764" y="884772"/>
                      </a:lnTo>
                      <a:lnTo>
                        <a:pt x="73917" y="927214"/>
                      </a:lnTo>
                      <a:lnTo>
                        <a:pt x="89931" y="956983"/>
                      </a:lnTo>
                      <a:lnTo>
                        <a:pt x="90706" y="959269"/>
                      </a:lnTo>
                      <a:lnTo>
                        <a:pt x="92992" y="960793"/>
                      </a:lnTo>
                      <a:lnTo>
                        <a:pt x="95278" y="961555"/>
                      </a:lnTo>
                      <a:lnTo>
                        <a:pt x="98326" y="962317"/>
                      </a:lnTo>
                      <a:lnTo>
                        <a:pt x="100625" y="961555"/>
                      </a:lnTo>
                      <a:lnTo>
                        <a:pt x="102911" y="960031"/>
                      </a:lnTo>
                      <a:lnTo>
                        <a:pt x="123956" y="947826"/>
                      </a:lnTo>
                      <a:lnTo>
                        <a:pt x="106721" y="947826"/>
                      </a:lnTo>
                      <a:lnTo>
                        <a:pt x="92992" y="944003"/>
                      </a:lnTo>
                      <a:lnTo>
                        <a:pt x="101879" y="938825"/>
                      </a:lnTo>
                      <a:lnTo>
                        <a:pt x="90706" y="918057"/>
                      </a:lnTo>
                      <a:lnTo>
                        <a:pt x="70430" y="875164"/>
                      </a:lnTo>
                      <a:lnTo>
                        <a:pt x="53613" y="831603"/>
                      </a:lnTo>
                      <a:lnTo>
                        <a:pt x="40194" y="787533"/>
                      </a:lnTo>
                      <a:lnTo>
                        <a:pt x="30112" y="743111"/>
                      </a:lnTo>
                      <a:lnTo>
                        <a:pt x="23305" y="698496"/>
                      </a:lnTo>
                      <a:lnTo>
                        <a:pt x="19713" y="653847"/>
                      </a:lnTo>
                      <a:lnTo>
                        <a:pt x="19275" y="609320"/>
                      </a:lnTo>
                      <a:lnTo>
                        <a:pt x="21928" y="565075"/>
                      </a:lnTo>
                      <a:lnTo>
                        <a:pt x="27611" y="521269"/>
                      </a:lnTo>
                      <a:lnTo>
                        <a:pt x="36264" y="478060"/>
                      </a:lnTo>
                      <a:lnTo>
                        <a:pt x="47825" y="435607"/>
                      </a:lnTo>
                      <a:lnTo>
                        <a:pt x="62279" y="393959"/>
                      </a:lnTo>
                      <a:lnTo>
                        <a:pt x="79426" y="353600"/>
                      </a:lnTo>
                      <a:lnTo>
                        <a:pt x="99343" y="314363"/>
                      </a:lnTo>
                      <a:lnTo>
                        <a:pt x="121924" y="276513"/>
                      </a:lnTo>
                      <a:lnTo>
                        <a:pt x="147106" y="240210"/>
                      </a:lnTo>
                      <a:lnTo>
                        <a:pt x="174829" y="205611"/>
                      </a:lnTo>
                      <a:lnTo>
                        <a:pt x="205031" y="172875"/>
                      </a:lnTo>
                      <a:lnTo>
                        <a:pt x="237651" y="142159"/>
                      </a:lnTo>
                      <a:lnTo>
                        <a:pt x="272628" y="113621"/>
                      </a:lnTo>
                      <a:lnTo>
                        <a:pt x="309900" y="87421"/>
                      </a:lnTo>
                      <a:lnTo>
                        <a:pt x="349406" y="63715"/>
                      </a:lnTo>
                      <a:lnTo>
                        <a:pt x="391085" y="42663"/>
                      </a:lnTo>
                      <a:lnTo>
                        <a:pt x="434876" y="24422"/>
                      </a:lnTo>
                      <a:lnTo>
                        <a:pt x="440447" y="22368"/>
                      </a:lnTo>
                      <a:lnTo>
                        <a:pt x="437162" y="12979"/>
                      </a:lnTo>
                      <a:lnTo>
                        <a:pt x="456851" y="12979"/>
                      </a:lnTo>
                      <a:lnTo>
                        <a:pt x="454713" y="6870"/>
                      </a:lnTo>
                      <a:lnTo>
                        <a:pt x="453951" y="4584"/>
                      </a:lnTo>
                      <a:lnTo>
                        <a:pt x="452427" y="2286"/>
                      </a:lnTo>
                      <a:lnTo>
                        <a:pt x="450141" y="1524"/>
                      </a:lnTo>
                      <a:lnTo>
                        <a:pt x="447855" y="0"/>
                      </a:lnTo>
                      <a:close/>
                    </a:path>
                    <a:path w="565150" h="962660">
                      <a:moveTo>
                        <a:pt x="101879" y="938825"/>
                      </a:moveTo>
                      <a:lnTo>
                        <a:pt x="92992" y="944003"/>
                      </a:lnTo>
                      <a:lnTo>
                        <a:pt x="106721" y="947826"/>
                      </a:lnTo>
                      <a:lnTo>
                        <a:pt x="101879" y="938825"/>
                      </a:lnTo>
                      <a:close/>
                    </a:path>
                    <a:path w="565150" h="962660">
                      <a:moveTo>
                        <a:pt x="366496" y="784647"/>
                      </a:moveTo>
                      <a:lnTo>
                        <a:pt x="101879" y="938825"/>
                      </a:lnTo>
                      <a:lnTo>
                        <a:pt x="106721" y="947826"/>
                      </a:lnTo>
                      <a:lnTo>
                        <a:pt x="123956" y="947826"/>
                      </a:lnTo>
                      <a:lnTo>
                        <a:pt x="384508" y="796721"/>
                      </a:lnTo>
                      <a:lnTo>
                        <a:pt x="389093" y="793661"/>
                      </a:lnTo>
                      <a:lnTo>
                        <a:pt x="389310" y="792899"/>
                      </a:lnTo>
                      <a:lnTo>
                        <a:pt x="371541" y="792899"/>
                      </a:lnTo>
                      <a:lnTo>
                        <a:pt x="366496" y="784647"/>
                      </a:lnTo>
                      <a:close/>
                    </a:path>
                    <a:path w="565150" h="962660">
                      <a:moveTo>
                        <a:pt x="374589" y="779932"/>
                      </a:moveTo>
                      <a:lnTo>
                        <a:pt x="366496" y="784647"/>
                      </a:lnTo>
                      <a:lnTo>
                        <a:pt x="371541" y="792899"/>
                      </a:lnTo>
                      <a:lnTo>
                        <a:pt x="374589" y="779932"/>
                      </a:lnTo>
                      <a:close/>
                    </a:path>
                    <a:path w="565150" h="962660">
                      <a:moveTo>
                        <a:pt x="385541" y="779932"/>
                      </a:moveTo>
                      <a:lnTo>
                        <a:pt x="374589" y="779932"/>
                      </a:lnTo>
                      <a:lnTo>
                        <a:pt x="371541" y="792899"/>
                      </a:lnTo>
                      <a:lnTo>
                        <a:pt x="389310" y="792899"/>
                      </a:lnTo>
                      <a:lnTo>
                        <a:pt x="390617" y="788327"/>
                      </a:lnTo>
                      <a:lnTo>
                        <a:pt x="387556" y="783742"/>
                      </a:lnTo>
                      <a:lnTo>
                        <a:pt x="385541" y="779932"/>
                      </a:lnTo>
                      <a:close/>
                    </a:path>
                    <a:path w="565150" h="962660">
                      <a:moveTo>
                        <a:pt x="541675" y="311680"/>
                      </a:moveTo>
                      <a:lnTo>
                        <a:pt x="491207" y="336030"/>
                      </a:lnTo>
                      <a:lnTo>
                        <a:pt x="452189" y="362744"/>
                      </a:lnTo>
                      <a:lnTo>
                        <a:pt x="418000" y="393959"/>
                      </a:lnTo>
                      <a:lnTo>
                        <a:pt x="388855" y="429081"/>
                      </a:lnTo>
                      <a:lnTo>
                        <a:pt x="364970" y="467512"/>
                      </a:lnTo>
                      <a:lnTo>
                        <a:pt x="346560" y="508658"/>
                      </a:lnTo>
                      <a:lnTo>
                        <a:pt x="333841" y="551923"/>
                      </a:lnTo>
                      <a:lnTo>
                        <a:pt x="327028" y="596710"/>
                      </a:lnTo>
                      <a:lnTo>
                        <a:pt x="326337" y="642424"/>
                      </a:lnTo>
                      <a:lnTo>
                        <a:pt x="331982" y="688469"/>
                      </a:lnTo>
                      <a:lnTo>
                        <a:pt x="344180" y="734250"/>
                      </a:lnTo>
                      <a:lnTo>
                        <a:pt x="363146" y="779170"/>
                      </a:lnTo>
                      <a:lnTo>
                        <a:pt x="366496" y="784647"/>
                      </a:lnTo>
                      <a:lnTo>
                        <a:pt x="374589" y="779932"/>
                      </a:lnTo>
                      <a:lnTo>
                        <a:pt x="385541" y="779932"/>
                      </a:lnTo>
                      <a:lnTo>
                        <a:pt x="380698" y="770775"/>
                      </a:lnTo>
                      <a:lnTo>
                        <a:pt x="362539" y="728834"/>
                      </a:lnTo>
                      <a:lnTo>
                        <a:pt x="350831" y="685924"/>
                      </a:lnTo>
                      <a:lnTo>
                        <a:pt x="345358" y="642629"/>
                      </a:lnTo>
                      <a:lnTo>
                        <a:pt x="345903" y="599532"/>
                      </a:lnTo>
                      <a:lnTo>
                        <a:pt x="352250" y="557218"/>
                      </a:lnTo>
                      <a:lnTo>
                        <a:pt x="364183" y="516270"/>
                      </a:lnTo>
                      <a:lnTo>
                        <a:pt x="381485" y="477273"/>
                      </a:lnTo>
                      <a:lnTo>
                        <a:pt x="403940" y="440809"/>
                      </a:lnTo>
                      <a:lnTo>
                        <a:pt x="431331" y="407462"/>
                      </a:lnTo>
                      <a:lnTo>
                        <a:pt x="463442" y="377817"/>
                      </a:lnTo>
                      <a:lnTo>
                        <a:pt x="500057" y="352456"/>
                      </a:lnTo>
                      <a:lnTo>
                        <a:pt x="540959" y="331965"/>
                      </a:lnTo>
                      <a:lnTo>
                        <a:pt x="556974" y="326618"/>
                      </a:lnTo>
                      <a:lnTo>
                        <a:pt x="561559" y="324332"/>
                      </a:lnTo>
                      <a:lnTo>
                        <a:pt x="563736" y="320522"/>
                      </a:lnTo>
                      <a:lnTo>
                        <a:pt x="544769" y="320522"/>
                      </a:lnTo>
                      <a:lnTo>
                        <a:pt x="541675" y="311680"/>
                      </a:lnTo>
                      <a:close/>
                    </a:path>
                    <a:path w="565150" h="962660">
                      <a:moveTo>
                        <a:pt x="550116" y="308305"/>
                      </a:moveTo>
                      <a:lnTo>
                        <a:pt x="541675" y="311680"/>
                      </a:lnTo>
                      <a:lnTo>
                        <a:pt x="544769" y="320522"/>
                      </a:lnTo>
                      <a:lnTo>
                        <a:pt x="550116" y="308305"/>
                      </a:lnTo>
                      <a:close/>
                    </a:path>
                    <a:path w="565150" h="962660">
                      <a:moveTo>
                        <a:pt x="560183" y="308305"/>
                      </a:moveTo>
                      <a:lnTo>
                        <a:pt x="550116" y="308305"/>
                      </a:lnTo>
                      <a:lnTo>
                        <a:pt x="544769" y="320522"/>
                      </a:lnTo>
                      <a:lnTo>
                        <a:pt x="563736" y="320522"/>
                      </a:lnTo>
                      <a:lnTo>
                        <a:pt x="564607" y="318998"/>
                      </a:lnTo>
                      <a:lnTo>
                        <a:pt x="562303" y="314363"/>
                      </a:lnTo>
                      <a:lnTo>
                        <a:pt x="560183" y="308305"/>
                      </a:lnTo>
                      <a:close/>
                    </a:path>
                    <a:path w="565150" h="962660">
                      <a:moveTo>
                        <a:pt x="456851" y="12979"/>
                      </a:moveTo>
                      <a:lnTo>
                        <a:pt x="437162" y="12979"/>
                      </a:lnTo>
                      <a:lnTo>
                        <a:pt x="449379" y="19075"/>
                      </a:lnTo>
                      <a:lnTo>
                        <a:pt x="440447" y="22368"/>
                      </a:lnTo>
                      <a:lnTo>
                        <a:pt x="541675" y="311680"/>
                      </a:lnTo>
                      <a:lnTo>
                        <a:pt x="550116" y="308305"/>
                      </a:lnTo>
                      <a:lnTo>
                        <a:pt x="560183" y="308305"/>
                      </a:lnTo>
                      <a:lnTo>
                        <a:pt x="456851" y="12979"/>
                      </a:lnTo>
                      <a:close/>
                    </a:path>
                    <a:path w="565150" h="962660">
                      <a:moveTo>
                        <a:pt x="437162" y="12979"/>
                      </a:moveTo>
                      <a:lnTo>
                        <a:pt x="440447" y="22368"/>
                      </a:lnTo>
                      <a:lnTo>
                        <a:pt x="449379" y="19075"/>
                      </a:lnTo>
                      <a:lnTo>
                        <a:pt x="437162" y="1297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 name="object 60">
                  <a:extLst>
                    <a:ext uri="{FF2B5EF4-FFF2-40B4-BE49-F238E27FC236}">
                      <a16:creationId xmlns:a16="http://schemas.microsoft.com/office/drawing/2014/main" id="{FF1876E3-FF93-4079-AEDB-65EAE30C5EA1}"/>
                    </a:ext>
                  </a:extLst>
                </p:cNvPr>
                <p:cNvSpPr/>
                <p:nvPr/>
              </p:nvSpPr>
              <p:spPr>
                <a:xfrm>
                  <a:off x="4880306" y="2315443"/>
                  <a:ext cx="214629" cy="344170"/>
                </a:xfrm>
                <a:custGeom>
                  <a:avLst/>
                  <a:gdLst/>
                  <a:ahLst/>
                  <a:cxnLst/>
                  <a:rect l="l" t="t" r="r" b="b"/>
                  <a:pathLst>
                    <a:path w="214629" h="344170">
                      <a:moveTo>
                        <a:pt x="214439" y="0"/>
                      </a:moveTo>
                      <a:lnTo>
                        <a:pt x="159687" y="2288"/>
                      </a:lnTo>
                      <a:lnTo>
                        <a:pt x="105505" y="9155"/>
                      </a:lnTo>
                      <a:lnTo>
                        <a:pt x="52179" y="20600"/>
                      </a:lnTo>
                      <a:lnTo>
                        <a:pt x="0" y="36626"/>
                      </a:lnTo>
                      <a:lnTo>
                        <a:pt x="106845" y="344170"/>
                      </a:lnTo>
                      <a:lnTo>
                        <a:pt x="133315" y="336159"/>
                      </a:lnTo>
                      <a:lnTo>
                        <a:pt x="160070" y="330436"/>
                      </a:lnTo>
                      <a:lnTo>
                        <a:pt x="187112" y="327001"/>
                      </a:lnTo>
                      <a:lnTo>
                        <a:pt x="214439" y="325856"/>
                      </a:lnTo>
                      <a:lnTo>
                        <a:pt x="214439"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 name="object 61">
                  <a:extLst>
                    <a:ext uri="{FF2B5EF4-FFF2-40B4-BE49-F238E27FC236}">
                      <a16:creationId xmlns:a16="http://schemas.microsoft.com/office/drawing/2014/main" id="{A08C8501-9891-41A6-A05B-D8E10C3DB449}"/>
                    </a:ext>
                  </a:extLst>
                </p:cNvPr>
                <p:cNvSpPr/>
                <p:nvPr/>
              </p:nvSpPr>
              <p:spPr>
                <a:xfrm>
                  <a:off x="4870382" y="2306276"/>
                  <a:ext cx="234315" cy="364490"/>
                </a:xfrm>
                <a:custGeom>
                  <a:avLst/>
                  <a:gdLst/>
                  <a:ahLst/>
                  <a:cxnLst/>
                  <a:rect l="l" t="t" r="r" b="b"/>
                  <a:pathLst>
                    <a:path w="234315" h="364489">
                      <a:moveTo>
                        <a:pt x="227418" y="0"/>
                      </a:moveTo>
                      <a:lnTo>
                        <a:pt x="210629" y="0"/>
                      </a:lnTo>
                      <a:lnTo>
                        <a:pt x="166438" y="2389"/>
                      </a:lnTo>
                      <a:lnTo>
                        <a:pt x="120508" y="8174"/>
                      </a:lnTo>
                      <a:lnTo>
                        <a:pt x="75185" y="16932"/>
                      </a:lnTo>
                      <a:lnTo>
                        <a:pt x="32816" y="28244"/>
                      </a:lnTo>
                      <a:lnTo>
                        <a:pt x="0" y="44259"/>
                      </a:lnTo>
                      <a:lnTo>
                        <a:pt x="0" y="46558"/>
                      </a:lnTo>
                      <a:lnTo>
                        <a:pt x="761" y="48844"/>
                      </a:lnTo>
                      <a:lnTo>
                        <a:pt x="108369" y="356387"/>
                      </a:lnTo>
                      <a:lnTo>
                        <a:pt x="109893" y="360972"/>
                      </a:lnTo>
                      <a:lnTo>
                        <a:pt x="115227" y="364020"/>
                      </a:lnTo>
                      <a:lnTo>
                        <a:pt x="119811" y="362496"/>
                      </a:lnTo>
                      <a:lnTo>
                        <a:pt x="132791" y="357911"/>
                      </a:lnTo>
                      <a:lnTo>
                        <a:pt x="152798" y="353068"/>
                      </a:lnTo>
                      <a:lnTo>
                        <a:pt x="166021" y="350291"/>
                      </a:lnTo>
                      <a:lnTo>
                        <a:pt x="125920" y="350291"/>
                      </a:lnTo>
                      <a:lnTo>
                        <a:pt x="114465" y="344182"/>
                      </a:lnTo>
                      <a:lnTo>
                        <a:pt x="122758" y="341253"/>
                      </a:lnTo>
                      <a:lnTo>
                        <a:pt x="22588" y="54952"/>
                      </a:lnTo>
                      <a:lnTo>
                        <a:pt x="12966" y="54952"/>
                      </a:lnTo>
                      <a:lnTo>
                        <a:pt x="18313" y="42735"/>
                      </a:lnTo>
                      <a:lnTo>
                        <a:pt x="52954" y="42735"/>
                      </a:lnTo>
                      <a:lnTo>
                        <a:pt x="80007" y="35370"/>
                      </a:lnTo>
                      <a:lnTo>
                        <a:pt x="123934" y="26770"/>
                      </a:lnTo>
                      <a:lnTo>
                        <a:pt x="168473" y="21196"/>
                      </a:lnTo>
                      <a:lnTo>
                        <a:pt x="211404" y="19088"/>
                      </a:lnTo>
                      <a:lnTo>
                        <a:pt x="215201" y="19088"/>
                      </a:lnTo>
                      <a:lnTo>
                        <a:pt x="215201" y="9156"/>
                      </a:lnTo>
                      <a:lnTo>
                        <a:pt x="234289" y="9156"/>
                      </a:lnTo>
                      <a:lnTo>
                        <a:pt x="234289" y="6870"/>
                      </a:lnTo>
                      <a:lnTo>
                        <a:pt x="231228" y="2298"/>
                      </a:lnTo>
                      <a:lnTo>
                        <a:pt x="229704" y="762"/>
                      </a:lnTo>
                      <a:lnTo>
                        <a:pt x="227418" y="0"/>
                      </a:lnTo>
                      <a:close/>
                    </a:path>
                    <a:path w="234315" h="364489">
                      <a:moveTo>
                        <a:pt x="122758" y="341253"/>
                      </a:moveTo>
                      <a:lnTo>
                        <a:pt x="114465" y="344182"/>
                      </a:lnTo>
                      <a:lnTo>
                        <a:pt x="125920" y="350291"/>
                      </a:lnTo>
                      <a:lnTo>
                        <a:pt x="122758" y="341253"/>
                      </a:lnTo>
                      <a:close/>
                    </a:path>
                    <a:path w="234315" h="364489">
                      <a:moveTo>
                        <a:pt x="215201" y="325615"/>
                      </a:moveTo>
                      <a:lnTo>
                        <a:pt x="168641" y="330252"/>
                      </a:lnTo>
                      <a:lnTo>
                        <a:pt x="127444" y="339598"/>
                      </a:lnTo>
                      <a:lnTo>
                        <a:pt x="122758" y="341253"/>
                      </a:lnTo>
                      <a:lnTo>
                        <a:pt x="125920" y="350291"/>
                      </a:lnTo>
                      <a:lnTo>
                        <a:pt x="166021" y="350291"/>
                      </a:lnTo>
                      <a:lnTo>
                        <a:pt x="171607" y="349118"/>
                      </a:lnTo>
                      <a:lnTo>
                        <a:pt x="190660" y="346322"/>
                      </a:lnTo>
                      <a:lnTo>
                        <a:pt x="211404" y="344944"/>
                      </a:lnTo>
                      <a:lnTo>
                        <a:pt x="225132" y="344182"/>
                      </a:lnTo>
                      <a:lnTo>
                        <a:pt x="229704" y="344182"/>
                      </a:lnTo>
                      <a:lnTo>
                        <a:pt x="234289" y="340360"/>
                      </a:lnTo>
                      <a:lnTo>
                        <a:pt x="234289" y="335026"/>
                      </a:lnTo>
                      <a:lnTo>
                        <a:pt x="215201" y="335026"/>
                      </a:lnTo>
                      <a:lnTo>
                        <a:pt x="215201" y="325615"/>
                      </a:lnTo>
                      <a:close/>
                    </a:path>
                    <a:path w="234315" h="364489">
                      <a:moveTo>
                        <a:pt x="224358" y="325107"/>
                      </a:moveTo>
                      <a:lnTo>
                        <a:pt x="215201" y="325615"/>
                      </a:lnTo>
                      <a:lnTo>
                        <a:pt x="215201" y="335026"/>
                      </a:lnTo>
                      <a:lnTo>
                        <a:pt x="224358" y="325107"/>
                      </a:lnTo>
                      <a:close/>
                    </a:path>
                    <a:path w="234315" h="364489">
                      <a:moveTo>
                        <a:pt x="234289" y="325107"/>
                      </a:moveTo>
                      <a:lnTo>
                        <a:pt x="224358" y="325107"/>
                      </a:lnTo>
                      <a:lnTo>
                        <a:pt x="215201" y="335026"/>
                      </a:lnTo>
                      <a:lnTo>
                        <a:pt x="234289" y="335026"/>
                      </a:lnTo>
                      <a:lnTo>
                        <a:pt x="234289" y="325107"/>
                      </a:lnTo>
                      <a:close/>
                    </a:path>
                    <a:path w="234315" h="364489">
                      <a:moveTo>
                        <a:pt x="215201" y="9156"/>
                      </a:moveTo>
                      <a:lnTo>
                        <a:pt x="215201" y="325615"/>
                      </a:lnTo>
                      <a:lnTo>
                        <a:pt x="224358" y="325107"/>
                      </a:lnTo>
                      <a:lnTo>
                        <a:pt x="234289" y="325107"/>
                      </a:lnTo>
                      <a:lnTo>
                        <a:pt x="234289" y="19088"/>
                      </a:lnTo>
                      <a:lnTo>
                        <a:pt x="224358" y="19088"/>
                      </a:lnTo>
                      <a:lnTo>
                        <a:pt x="215201" y="9156"/>
                      </a:lnTo>
                      <a:close/>
                    </a:path>
                    <a:path w="234315" h="364489">
                      <a:moveTo>
                        <a:pt x="18313" y="42735"/>
                      </a:moveTo>
                      <a:lnTo>
                        <a:pt x="12966" y="54952"/>
                      </a:lnTo>
                      <a:lnTo>
                        <a:pt x="21609" y="52156"/>
                      </a:lnTo>
                      <a:lnTo>
                        <a:pt x="18313" y="42735"/>
                      </a:lnTo>
                      <a:close/>
                    </a:path>
                    <a:path w="234315" h="364489">
                      <a:moveTo>
                        <a:pt x="21609" y="52156"/>
                      </a:moveTo>
                      <a:lnTo>
                        <a:pt x="12966" y="54952"/>
                      </a:lnTo>
                      <a:lnTo>
                        <a:pt x="22588" y="54952"/>
                      </a:lnTo>
                      <a:lnTo>
                        <a:pt x="21609" y="52156"/>
                      </a:lnTo>
                      <a:close/>
                    </a:path>
                    <a:path w="234315" h="364489">
                      <a:moveTo>
                        <a:pt x="52954" y="42735"/>
                      </a:moveTo>
                      <a:lnTo>
                        <a:pt x="18313" y="42735"/>
                      </a:lnTo>
                      <a:lnTo>
                        <a:pt x="21609" y="52156"/>
                      </a:lnTo>
                      <a:lnTo>
                        <a:pt x="38912" y="46558"/>
                      </a:lnTo>
                      <a:lnTo>
                        <a:pt x="52954" y="42735"/>
                      </a:lnTo>
                      <a:close/>
                    </a:path>
                    <a:path w="234315" h="364489">
                      <a:moveTo>
                        <a:pt x="234289" y="9156"/>
                      </a:moveTo>
                      <a:lnTo>
                        <a:pt x="215201" y="9156"/>
                      </a:lnTo>
                      <a:lnTo>
                        <a:pt x="224358" y="19088"/>
                      </a:lnTo>
                      <a:lnTo>
                        <a:pt x="234289" y="19088"/>
                      </a:lnTo>
                      <a:lnTo>
                        <a:pt x="234289" y="915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 name="object 62">
                  <a:extLst>
                    <a:ext uri="{FF2B5EF4-FFF2-40B4-BE49-F238E27FC236}">
                      <a16:creationId xmlns:a16="http://schemas.microsoft.com/office/drawing/2014/main" id="{A8DC0892-502D-4BFF-92B0-C84C0DA3CBAA}"/>
                    </a:ext>
                  </a:extLst>
                </p:cNvPr>
                <p:cNvSpPr txBox="1"/>
                <p:nvPr/>
              </p:nvSpPr>
              <p:spPr>
                <a:xfrm>
                  <a:off x="5400000" y="1962000"/>
                  <a:ext cx="561975" cy="464230"/>
                </a:xfrm>
                <a:prstGeom prst="rect">
                  <a:avLst/>
                </a:prstGeom>
              </p:spPr>
              <p:txBody>
                <a:bodyPr vert="horz" wrap="square" lIns="0" tIns="1778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Sex</a:t>
                  </a:r>
                  <a:r>
                    <a:rPr kumimoji="0" sz="900" b="0" i="0" u="none" strike="noStrike" kern="1200" cap="none" spc="-10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workers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12%</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7" name="object 63">
                  <a:extLst>
                    <a:ext uri="{FF2B5EF4-FFF2-40B4-BE49-F238E27FC236}">
                      <a16:creationId xmlns:a16="http://schemas.microsoft.com/office/drawing/2014/main" id="{B17B88A1-7FC0-433B-86BE-CE76F599079C}"/>
                    </a:ext>
                  </a:extLst>
                </p:cNvPr>
                <p:cNvSpPr txBox="1"/>
                <p:nvPr/>
              </p:nvSpPr>
              <p:spPr>
                <a:xfrm>
                  <a:off x="5771054" y="2840939"/>
                  <a:ext cx="653987" cy="460382"/>
                </a:xfrm>
                <a:prstGeom prst="rect">
                  <a:avLst/>
                </a:prstGeom>
              </p:spPr>
              <p:txBody>
                <a:bodyPr vert="horz" wrap="square" lIns="0" tIns="1397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People</a:t>
                  </a:r>
                  <a:r>
                    <a:rPr kumimoji="0" sz="900" b="0" i="0" u="none" strike="noStrike" kern="1200" cap="none" spc="-9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who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inject</a:t>
                  </a:r>
                  <a:r>
                    <a:rPr kumimoji="0" sz="900" b="0" i="0" u="none" strike="noStrike" kern="1200" cap="none" spc="-7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drugs  </a:t>
                  </a: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37%</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8" name="object 64">
                  <a:extLst>
                    <a:ext uri="{FF2B5EF4-FFF2-40B4-BE49-F238E27FC236}">
                      <a16:creationId xmlns:a16="http://schemas.microsoft.com/office/drawing/2014/main" id="{73585C58-AB13-4B3E-9257-3FEFF77717D8}"/>
                    </a:ext>
                  </a:extLst>
                </p:cNvPr>
                <p:cNvSpPr txBox="1"/>
                <p:nvPr/>
              </p:nvSpPr>
              <p:spPr>
                <a:xfrm>
                  <a:off x="3835195" y="3597052"/>
                  <a:ext cx="1338580" cy="464230"/>
                </a:xfrm>
                <a:prstGeom prst="rect">
                  <a:avLst/>
                </a:prstGeom>
              </p:spPr>
              <p:txBody>
                <a:bodyPr vert="horz" wrap="square" lIns="0" tIns="1778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Gay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men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and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other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men</a:t>
                  </a:r>
                  <a:r>
                    <a:rPr kumimoji="0" sz="900" b="0" i="0" u="none" strike="noStrike" kern="1200" cap="none" spc="-114"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who  </a:t>
                  </a: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have </a:t>
                  </a:r>
                  <a:r>
                    <a:rPr kumimoji="0" sz="900" b="0" i="0" u="none" strike="noStrike" kern="1200" cap="none" spc="-25"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with</a:t>
                  </a: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18%</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9" name="object 65">
                  <a:extLst>
                    <a:ext uri="{FF2B5EF4-FFF2-40B4-BE49-F238E27FC236}">
                      <a16:creationId xmlns:a16="http://schemas.microsoft.com/office/drawing/2014/main" id="{F03A3E2B-EA68-4767-9CEE-1E62367F44F6}"/>
                    </a:ext>
                  </a:extLst>
                </p:cNvPr>
                <p:cNvSpPr txBox="1"/>
                <p:nvPr/>
              </p:nvSpPr>
              <p:spPr>
                <a:xfrm>
                  <a:off x="3577347" y="2574734"/>
                  <a:ext cx="878444" cy="737381"/>
                </a:xfrm>
                <a:prstGeom prst="rect">
                  <a:avLst/>
                </a:prstGeom>
              </p:spPr>
              <p:txBody>
                <a:bodyPr vert="horz" wrap="square" lIns="0" tIns="1397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Clients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of </a:t>
                  </a:r>
                  <a:r>
                    <a:rPr kumimoji="0" sz="900" b="0" i="0" u="none" strike="noStrike" kern="1200" cap="none" spc="-25"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workers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and </a:t>
                  </a:r>
                  <a:r>
                    <a:rPr kumimoji="0" sz="900" b="0" i="0" u="none" strike="noStrike" kern="1200" cap="none" spc="-25"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partners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of</a:t>
                  </a:r>
                  <a:r>
                    <a:rPr kumimoji="0" sz="900" b="0" i="0" u="none" strike="noStrike" kern="1200" cap="none" spc="-5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other </a:t>
                  </a: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key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populations  </a:t>
                  </a:r>
                  <a:r>
                    <a:rPr kumimoji="0" sz="11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28%</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0" name="object 66">
                  <a:extLst>
                    <a:ext uri="{FF2B5EF4-FFF2-40B4-BE49-F238E27FC236}">
                      <a16:creationId xmlns:a16="http://schemas.microsoft.com/office/drawing/2014/main" id="{8271AC11-FE3A-4479-A7D7-7B6F5DA25C70}"/>
                    </a:ext>
                  </a:extLst>
                </p:cNvPr>
                <p:cNvSpPr txBox="1"/>
                <p:nvPr/>
              </p:nvSpPr>
              <p:spPr>
                <a:xfrm>
                  <a:off x="4672560" y="1896171"/>
                  <a:ext cx="573464" cy="460382"/>
                </a:xfrm>
                <a:prstGeom prst="rect">
                  <a:avLst/>
                </a:prstGeom>
              </p:spPr>
              <p:txBody>
                <a:bodyPr vert="horz" wrap="square" lIns="0" tIns="1397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Remaining  </a:t>
                  </a: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population  </a:t>
                  </a:r>
                  <a:r>
                    <a:rPr kumimoji="0" sz="1100" b="1" i="0" u="none" strike="noStrike" kern="1200" cap="none" spc="-50" normalizeH="0" baseline="0" noProof="0" dirty="0">
                      <a:ln>
                        <a:noFill/>
                      </a:ln>
                      <a:solidFill>
                        <a:prstClr val="black"/>
                      </a:solidFill>
                      <a:effectLst/>
                      <a:uLnTx/>
                      <a:uFillTx/>
                      <a:latin typeface="Arial"/>
                      <a:ea typeface="ＭＳ Ｐゴシック" pitchFamily="34" charset="-128"/>
                      <a:cs typeface="Arial"/>
                    </a:rPr>
                    <a:t>5%</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nvGrpSpPr>
              <p:cNvPr id="226" name="Group 225">
                <a:extLst>
                  <a:ext uri="{FF2B5EF4-FFF2-40B4-BE49-F238E27FC236}">
                    <a16:creationId xmlns:a16="http://schemas.microsoft.com/office/drawing/2014/main" id="{B76F474B-586F-416C-984E-5CFC55802635}"/>
                  </a:ext>
                </a:extLst>
              </p:cNvPr>
              <p:cNvGrpSpPr/>
              <p:nvPr/>
            </p:nvGrpSpPr>
            <p:grpSpPr>
              <a:xfrm>
                <a:off x="7002000" y="2203200"/>
                <a:ext cx="3231061" cy="1881017"/>
                <a:chOff x="6984000" y="1844101"/>
                <a:chExt cx="3231061" cy="1881017"/>
              </a:xfrm>
            </p:grpSpPr>
            <p:sp>
              <p:nvSpPr>
                <p:cNvPr id="41" name="object 90">
                  <a:extLst>
                    <a:ext uri="{FF2B5EF4-FFF2-40B4-BE49-F238E27FC236}">
                      <a16:creationId xmlns:a16="http://schemas.microsoft.com/office/drawing/2014/main" id="{3E7823AF-7790-4557-955E-B650AA588976}"/>
                    </a:ext>
                  </a:extLst>
                </p:cNvPr>
                <p:cNvSpPr/>
                <p:nvPr/>
              </p:nvSpPr>
              <p:spPr>
                <a:xfrm>
                  <a:off x="7847904" y="2342055"/>
                  <a:ext cx="1255837" cy="1255747"/>
                </a:xfrm>
                <a:prstGeom prst="rect">
                  <a:avLst/>
                </a:prstGeom>
                <a:blipFill>
                  <a:blip r:embed="rId3"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2" name="object 91">
                  <a:extLst>
                    <a:ext uri="{FF2B5EF4-FFF2-40B4-BE49-F238E27FC236}">
                      <a16:creationId xmlns:a16="http://schemas.microsoft.com/office/drawing/2014/main" id="{BDF41033-E5EB-4FEC-8336-63F9F4DBED93}"/>
                    </a:ext>
                  </a:extLst>
                </p:cNvPr>
                <p:cNvSpPr txBox="1"/>
                <p:nvPr/>
              </p:nvSpPr>
              <p:spPr>
                <a:xfrm>
                  <a:off x="8370080" y="1844101"/>
                  <a:ext cx="546735" cy="462306"/>
                </a:xfrm>
                <a:prstGeom prst="rect">
                  <a:avLst/>
                </a:prstGeom>
              </p:spPr>
              <p:txBody>
                <a:bodyPr vert="horz" wrap="square" lIns="0" tIns="15875" rIns="0" bIns="0"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Sex</a:t>
                  </a:r>
                  <a:r>
                    <a:rPr kumimoji="0" sz="900" b="0" i="0" u="none" strike="noStrike" kern="1200" cap="none" spc="-70"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workers</a:t>
                  </a:r>
                  <a:endParaRPr kumimoji="0" lang="en-GB"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GB" sz="1100" b="1" i="0" u="none" strike="noStrike" kern="1200" cap="none" spc="5" normalizeH="0" baseline="0" noProof="0" dirty="0">
                      <a:ln>
                        <a:noFill/>
                      </a:ln>
                      <a:solidFill>
                        <a:prstClr val="black"/>
                      </a:solidFill>
                      <a:effectLst/>
                      <a:uLnTx/>
                      <a:uFillTx/>
                      <a:latin typeface="Arial"/>
                      <a:ea typeface="ＭＳ Ｐゴシック" pitchFamily="34" charset="-128"/>
                      <a:cs typeface="Arial"/>
                    </a:rPr>
                    <a:t>0.1%</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4" name="object 93">
                  <a:extLst>
                    <a:ext uri="{FF2B5EF4-FFF2-40B4-BE49-F238E27FC236}">
                      <a16:creationId xmlns:a16="http://schemas.microsoft.com/office/drawing/2014/main" id="{9E43F91C-0AFE-407E-A62B-C75F62E582C8}"/>
                    </a:ext>
                  </a:extLst>
                </p:cNvPr>
                <p:cNvSpPr txBox="1"/>
                <p:nvPr/>
              </p:nvSpPr>
              <p:spPr>
                <a:xfrm>
                  <a:off x="8813330" y="2014432"/>
                  <a:ext cx="722946" cy="459741"/>
                </a:xfrm>
                <a:prstGeom prst="rect">
                  <a:avLst/>
                </a:prstGeom>
              </p:spPr>
              <p:txBody>
                <a:bodyPr vert="horz" wrap="square" lIns="0" tIns="13335"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People</a:t>
                  </a:r>
                  <a:r>
                    <a:rPr kumimoji="0" lang="en-GB" sz="900" b="0" i="0" u="none" strike="noStrike" kern="1200" cap="none" spc="-8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who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inject</a:t>
                  </a:r>
                  <a:r>
                    <a:rPr kumimoji="0" sz="900" b="0" i="0" u="none" strike="noStrike" kern="1200" cap="none" spc="-4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drugs  </a:t>
                  </a:r>
                  <a:r>
                    <a:rPr kumimoji="0" sz="11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11%</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5" name="object 94">
                  <a:extLst>
                    <a:ext uri="{FF2B5EF4-FFF2-40B4-BE49-F238E27FC236}">
                      <a16:creationId xmlns:a16="http://schemas.microsoft.com/office/drawing/2014/main" id="{D3CA376F-D9A4-442B-A26C-9CFC1A0CACA5}"/>
                    </a:ext>
                  </a:extLst>
                </p:cNvPr>
                <p:cNvSpPr txBox="1"/>
                <p:nvPr/>
              </p:nvSpPr>
              <p:spPr>
                <a:xfrm>
                  <a:off x="9122861" y="2986801"/>
                  <a:ext cx="1092200" cy="598241"/>
                </a:xfrm>
                <a:prstGeom prst="rect">
                  <a:avLst/>
                </a:prstGeom>
              </p:spPr>
              <p:txBody>
                <a:bodyPr vert="horz" wrap="square" lIns="0" tIns="13335"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Gay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men </a:t>
                  </a: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and </a:t>
                  </a:r>
                  <a:r>
                    <a:rPr kumimoji="0" sz="900" b="0" i="0" u="none" strike="noStrike" kern="1200" cap="none" spc="25" normalizeH="0" baseline="0" noProof="0" dirty="0">
                      <a:ln>
                        <a:noFill/>
                      </a:ln>
                      <a:solidFill>
                        <a:prstClr val="black">
                          <a:lumMod val="75000"/>
                          <a:lumOff val="25000"/>
                        </a:prstClr>
                      </a:solidFill>
                      <a:effectLst/>
                      <a:uLnTx/>
                      <a:uFillTx/>
                      <a:latin typeface="Arial"/>
                      <a:ea typeface="ＭＳ Ｐゴシック" pitchFamily="34" charset="-128"/>
                      <a:cs typeface="Arial"/>
                    </a:rPr>
                    <a:t>other</a:t>
                  </a:r>
                  <a:r>
                    <a:rPr kumimoji="0" sz="900" b="0" i="0" u="none" strike="noStrike" kern="1200" cap="none" spc="-9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men who </a:t>
                  </a:r>
                  <a:r>
                    <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have </a:t>
                  </a: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with men</a:t>
                  </a:r>
                  <a:endParaRPr kumimoji="0" lang="en-GB"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0" marR="5080" lvl="0" indent="0" algn="l" defTabSz="914400" rtl="0" eaLnBrk="1" fontAlgn="base" latinLnBrk="0" hangingPunct="1">
                    <a:lnSpc>
                      <a:spcPct val="100000"/>
                    </a:lnSpc>
                    <a:spcBef>
                      <a:spcPts val="0"/>
                    </a:spcBef>
                    <a:spcAft>
                      <a:spcPct val="0"/>
                    </a:spcAft>
                    <a:buClrTx/>
                    <a:buSzTx/>
                    <a:buFontTx/>
                    <a:buNone/>
                    <a:tabLst/>
                    <a:defRPr/>
                  </a:pPr>
                  <a:r>
                    <a:rPr kumimoji="0" sz="11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51%</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8" name="object 97">
                  <a:extLst>
                    <a:ext uri="{FF2B5EF4-FFF2-40B4-BE49-F238E27FC236}">
                      <a16:creationId xmlns:a16="http://schemas.microsoft.com/office/drawing/2014/main" id="{75E9D399-8A17-4B3F-81C1-7255FCC73E00}"/>
                    </a:ext>
                  </a:extLst>
                </p:cNvPr>
                <p:cNvSpPr txBox="1"/>
                <p:nvPr/>
              </p:nvSpPr>
              <p:spPr>
                <a:xfrm>
                  <a:off x="6984000" y="2612216"/>
                  <a:ext cx="880352" cy="736740"/>
                </a:xfrm>
                <a:prstGeom prst="rect">
                  <a:avLst/>
                </a:prstGeom>
              </p:spPr>
              <p:txBody>
                <a:bodyPr vert="horz" wrap="square" lIns="0" tIns="13335"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Clients </a:t>
                  </a:r>
                  <a:r>
                    <a:rPr kumimoji="0" sz="9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of </a:t>
                  </a: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workers </a:t>
                  </a: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and </a:t>
                  </a:r>
                  <a:r>
                    <a:rPr kumimoji="0" sz="900" b="0" i="0" u="none" strike="noStrike" kern="1200" cap="none" spc="-15" normalizeH="0" baseline="0" noProof="0" dirty="0">
                      <a:ln>
                        <a:noFill/>
                      </a:ln>
                      <a:solidFill>
                        <a:prstClr val="black">
                          <a:lumMod val="75000"/>
                          <a:lumOff val="25000"/>
                        </a:prstClr>
                      </a:solidFill>
                      <a:effectLst/>
                      <a:uLnTx/>
                      <a:uFillTx/>
                      <a:latin typeface="Arial"/>
                      <a:ea typeface="ＭＳ Ｐゴシック" pitchFamily="34" charset="-128"/>
                      <a:cs typeface="Arial"/>
                    </a:rPr>
                    <a:t>sex  </a:t>
                  </a:r>
                  <a:r>
                    <a:rPr kumimoji="0" sz="900" b="0" i="0" u="none" strike="noStrike" kern="1200" cap="none" spc="10" normalizeH="0" baseline="0" noProof="0" dirty="0">
                      <a:ln>
                        <a:noFill/>
                      </a:ln>
                      <a:solidFill>
                        <a:prstClr val="black">
                          <a:lumMod val="75000"/>
                          <a:lumOff val="25000"/>
                        </a:prstClr>
                      </a:solidFill>
                      <a:effectLst/>
                      <a:uLnTx/>
                      <a:uFillTx/>
                      <a:latin typeface="Arial"/>
                      <a:ea typeface="ＭＳ Ｐゴシック" pitchFamily="34" charset="-128"/>
                      <a:cs typeface="Arial"/>
                    </a:rPr>
                    <a:t>partners </a:t>
                  </a:r>
                  <a:r>
                    <a:rPr kumimoji="0" sz="9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of</a:t>
                  </a:r>
                  <a:r>
                    <a:rPr kumimoji="0" sz="900" b="0" i="0" u="none" strike="noStrike" kern="1200" cap="none" spc="-75" normalizeH="0" baseline="0" noProof="0" dirty="0">
                      <a:ln>
                        <a:noFill/>
                      </a:ln>
                      <a:solidFill>
                        <a:prstClr val="black">
                          <a:lumMod val="75000"/>
                          <a:lumOff val="25000"/>
                        </a:prstClr>
                      </a:solidFill>
                      <a:effectLst/>
                      <a:uLnTx/>
                      <a:uFillTx/>
                      <a:latin typeface="Arial"/>
                      <a:ea typeface="ＭＳ Ｐゴシック" pitchFamily="34" charset="-128"/>
                      <a:cs typeface="Arial"/>
                    </a:rPr>
                    <a:t> </a:t>
                  </a:r>
                  <a:r>
                    <a:rPr kumimoji="0" sz="900" b="0" i="0" u="none" strike="noStrike" kern="1200" cap="none" spc="25" normalizeH="0" baseline="0" noProof="0" dirty="0">
                      <a:ln>
                        <a:noFill/>
                      </a:ln>
                      <a:solidFill>
                        <a:prstClr val="black">
                          <a:lumMod val="75000"/>
                          <a:lumOff val="25000"/>
                        </a:prstClr>
                      </a:solidFill>
                      <a:effectLst/>
                      <a:uLnTx/>
                      <a:uFillTx/>
                      <a:latin typeface="Arial"/>
                      <a:ea typeface="ＭＳ Ｐゴシック" pitchFamily="34" charset="-128"/>
                      <a:cs typeface="Arial"/>
                    </a:rPr>
                    <a:t>other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key </a:t>
                  </a:r>
                  <a:r>
                    <a:rPr kumimoji="0" sz="900" b="0" i="0" u="none" strike="noStrike" kern="1200" cap="none" spc="20" normalizeH="0" baseline="0" noProof="0" dirty="0">
                      <a:ln>
                        <a:noFill/>
                      </a:ln>
                      <a:solidFill>
                        <a:prstClr val="black">
                          <a:lumMod val="75000"/>
                          <a:lumOff val="25000"/>
                        </a:prstClr>
                      </a:solidFill>
                      <a:effectLst/>
                      <a:uLnTx/>
                      <a:uFillTx/>
                      <a:latin typeface="Arial"/>
                      <a:ea typeface="ＭＳ Ｐゴシック" pitchFamily="34" charset="-128"/>
                      <a:cs typeface="Arial"/>
                    </a:rPr>
                    <a:t>populations  </a:t>
                  </a:r>
                  <a:r>
                    <a:rPr kumimoji="0" sz="11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22%</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9" name="object 98">
                  <a:extLst>
                    <a:ext uri="{FF2B5EF4-FFF2-40B4-BE49-F238E27FC236}">
                      <a16:creationId xmlns:a16="http://schemas.microsoft.com/office/drawing/2014/main" id="{BDACFD03-8116-48F1-8D38-D0639472BAEB}"/>
                    </a:ext>
                  </a:extLst>
                </p:cNvPr>
                <p:cNvSpPr txBox="1"/>
                <p:nvPr/>
              </p:nvSpPr>
              <p:spPr>
                <a:xfrm>
                  <a:off x="7634245" y="2104431"/>
                  <a:ext cx="621717" cy="459741"/>
                </a:xfrm>
                <a:prstGeom prst="rect">
                  <a:avLst/>
                </a:prstGeom>
              </p:spPr>
              <p:txBody>
                <a:bodyPr vert="horz" wrap="square" lIns="0" tIns="13335"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Remaining  </a:t>
                  </a:r>
                  <a:r>
                    <a:rPr kumimoji="0" sz="900" b="0" i="0" u="none" strike="noStrike" kern="1200" cap="none" spc="25" normalizeH="0" baseline="0" noProof="0" dirty="0">
                      <a:ln>
                        <a:noFill/>
                      </a:ln>
                      <a:solidFill>
                        <a:prstClr val="black">
                          <a:lumMod val="75000"/>
                          <a:lumOff val="25000"/>
                        </a:prstClr>
                      </a:solidFill>
                      <a:effectLst/>
                      <a:uLnTx/>
                      <a:uFillTx/>
                      <a:latin typeface="Arial"/>
                      <a:ea typeface="ＭＳ Ｐゴシック" pitchFamily="34" charset="-128"/>
                      <a:cs typeface="Arial"/>
                    </a:rPr>
                    <a:t>population  </a:t>
                  </a:r>
                  <a:r>
                    <a:rPr kumimoji="0" sz="11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12%</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51" name="object 112">
                  <a:extLst>
                    <a:ext uri="{FF2B5EF4-FFF2-40B4-BE49-F238E27FC236}">
                      <a16:creationId xmlns:a16="http://schemas.microsoft.com/office/drawing/2014/main" id="{41E1F701-4F4B-4264-B252-469064153919}"/>
                    </a:ext>
                  </a:extLst>
                </p:cNvPr>
                <p:cNvSpPr txBox="1"/>
                <p:nvPr/>
              </p:nvSpPr>
              <p:spPr>
                <a:xfrm>
                  <a:off x="6984000" y="3384000"/>
                  <a:ext cx="1175873" cy="341118"/>
                </a:xfrm>
                <a:prstGeom prst="rect">
                  <a:avLst/>
                </a:prstGeom>
              </p:spPr>
              <p:txBody>
                <a:bodyPr vert="horz" wrap="square" lIns="0" tIns="33019"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105" normalizeH="0" baseline="0" noProof="0" dirty="0">
                      <a:ln>
                        <a:noFill/>
                      </a:ln>
                      <a:solidFill>
                        <a:prstClr val="black">
                          <a:lumMod val="75000"/>
                          <a:lumOff val="25000"/>
                        </a:prstClr>
                      </a:solidFill>
                      <a:effectLst/>
                      <a:uLnTx/>
                      <a:uFillTx/>
                      <a:latin typeface="Arial"/>
                      <a:ea typeface="ＭＳ Ｐゴシック" pitchFamily="34" charset="-128"/>
                      <a:cs typeface="Arial"/>
                    </a:rPr>
                    <a:t>T</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ransgender  </a:t>
                  </a:r>
                  <a:r>
                    <a:rPr kumimoji="0"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rPr>
                    <a:t>women</a:t>
                  </a:r>
                  <a:endParaRPr kumimoji="0" lang="en-GB" sz="900" b="0" i="0" u="none" strike="noStrike" kern="1200" cap="none" spc="5" normalizeH="0" baseline="0" noProof="0" dirty="0">
                    <a:ln>
                      <a:noFill/>
                    </a:ln>
                    <a:solidFill>
                      <a:prstClr val="black">
                        <a:lumMod val="75000"/>
                        <a:lumOff val="25000"/>
                      </a:prstClr>
                    </a:solidFill>
                    <a:effectLst/>
                    <a:uLnTx/>
                    <a:uFillTx/>
                    <a:latin typeface="Arial"/>
                    <a:ea typeface="ＭＳ Ｐゴシック" pitchFamily="34" charset="-128"/>
                    <a:cs typeface="Arial"/>
                  </a:endParaRPr>
                </a:p>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1100" b="1" i="0" u="none" strike="noStrike" kern="1200" cap="none" spc="5" normalizeH="0" baseline="0" noProof="0" dirty="0">
                      <a:ln>
                        <a:noFill/>
                      </a:ln>
                      <a:solidFill>
                        <a:prstClr val="black"/>
                      </a:solidFill>
                      <a:effectLst/>
                      <a:uLnTx/>
                      <a:uFillTx/>
                      <a:latin typeface="Arial"/>
                      <a:ea typeface="ＭＳ Ｐゴシック" pitchFamily="34" charset="-128"/>
                      <a:cs typeface="Arial"/>
                    </a:rPr>
                    <a:t>4%</a:t>
                  </a:r>
                  <a:endParaRPr kumimoji="0" sz="11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sp>
          <p:nvSpPr>
            <p:cNvPr id="43" name="Rectangle 42">
              <a:extLst>
                <a:ext uri="{FF2B5EF4-FFF2-40B4-BE49-F238E27FC236}">
                  <a16:creationId xmlns:a16="http://schemas.microsoft.com/office/drawing/2014/main" id="{1609642C-3026-4FAB-BCC4-BCB53CB2F870}"/>
                </a:ext>
              </a:extLst>
            </p:cNvPr>
            <p:cNvSpPr/>
            <p:nvPr/>
          </p:nvSpPr>
          <p:spPr>
            <a:xfrm>
              <a:off x="360000" y="6030000"/>
              <a:ext cx="1840247"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UNAIDS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special</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analysis</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2019.</a:t>
              </a:r>
            </a:p>
          </p:txBody>
        </p:sp>
      </p:grpSp>
    </p:spTree>
    <p:extLst>
      <p:ext uri="{BB962C8B-B14F-4D97-AF65-F5344CB8AC3E}">
        <p14:creationId xmlns:p14="http://schemas.microsoft.com/office/powerpoint/2010/main" val="1688967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B40B0B-6462-4CAC-A94C-C95E30D47AE3}"/>
              </a:ext>
            </a:extLst>
          </p:cNvPr>
          <p:cNvGrpSpPr/>
          <p:nvPr/>
        </p:nvGrpSpPr>
        <p:grpSpPr>
          <a:xfrm>
            <a:off x="0" y="0"/>
            <a:ext cx="10285200" cy="6587722"/>
            <a:chOff x="0" y="0"/>
            <a:chExt cx="10285200" cy="6587722"/>
          </a:xfrm>
        </p:grpSpPr>
        <p:sp>
          <p:nvSpPr>
            <p:cNvPr id="4" name="Rectangle 3">
              <a:extLst>
                <a:ext uri="{FF2B5EF4-FFF2-40B4-BE49-F238E27FC236}">
                  <a16:creationId xmlns:a16="http://schemas.microsoft.com/office/drawing/2014/main" id="{68710629-A50E-4B10-852A-A655A6A714B2}"/>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Ratio of new infections to people living with HIV, global and by region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(incidence-prevalence ratio), 2000–2018</a:t>
              </a:r>
              <a:endParaRPr kumimoji="0" lang="en-CH"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EA833DDE-4142-4550-A39B-F13D1BED7C6A}"/>
                </a:ext>
              </a:extLst>
            </p:cNvPr>
            <p:cNvSpPr/>
            <p:nvPr/>
          </p:nvSpPr>
          <p:spPr>
            <a:xfrm>
              <a:off x="266400" y="1710000"/>
              <a:ext cx="3186000" cy="162000"/>
            </a:xfrm>
            <a:prstGeom prst="rect">
              <a:avLst/>
            </a:prstGeom>
            <a:solidFill>
              <a:schemeClr val="bg1">
                <a:lumMod val="8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192">
              <a:extLst>
                <a:ext uri="{FF2B5EF4-FFF2-40B4-BE49-F238E27FC236}">
                  <a16:creationId xmlns:a16="http://schemas.microsoft.com/office/drawing/2014/main" id="{2E0D78B1-BEAD-49B0-8631-C75D9F325DB7}"/>
                </a:ext>
              </a:extLst>
            </p:cNvPr>
            <p:cNvSpPr/>
            <p:nvPr/>
          </p:nvSpPr>
          <p:spPr>
            <a:xfrm>
              <a:off x="270000" y="1710000"/>
              <a:ext cx="3186000" cy="1476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fr-CH"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a:t>
              </a:r>
            </a:p>
          </p:txBody>
        </p:sp>
        <p:sp>
          <p:nvSpPr>
            <p:cNvPr id="194" name="object 7">
              <a:extLst>
                <a:ext uri="{FF2B5EF4-FFF2-40B4-BE49-F238E27FC236}">
                  <a16:creationId xmlns:a16="http://schemas.microsoft.com/office/drawing/2014/main" id="{62E0C6DF-D322-4B87-9562-8BD378A2E327}"/>
                </a:ext>
              </a:extLst>
            </p:cNvPr>
            <p:cNvSpPr/>
            <p:nvPr/>
          </p:nvSpPr>
          <p:spPr>
            <a:xfrm>
              <a:off x="630421" y="1925861"/>
              <a:ext cx="0" cy="1080000"/>
            </a:xfrm>
            <a:custGeom>
              <a:avLst/>
              <a:gdLst/>
              <a:ahLst/>
              <a:cxnLst/>
              <a:rect l="l" t="t" r="r" b="b"/>
              <a:pathLst>
                <a:path h="1588135">
                  <a:moveTo>
                    <a:pt x="0" y="0"/>
                  </a:moveTo>
                  <a:lnTo>
                    <a:pt x="0" y="1588020"/>
                  </a:lnTo>
                </a:path>
              </a:pathLst>
            </a:custGeom>
            <a:ln w="3809">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195" name="object 8">
              <a:extLst>
                <a:ext uri="{FF2B5EF4-FFF2-40B4-BE49-F238E27FC236}">
                  <a16:creationId xmlns:a16="http://schemas.microsoft.com/office/drawing/2014/main" id="{210F8EE3-A992-461A-A84A-9C33B74AC067}"/>
                </a:ext>
              </a:extLst>
            </p:cNvPr>
            <p:cNvSpPr/>
            <p:nvPr/>
          </p:nvSpPr>
          <p:spPr>
            <a:xfrm>
              <a:off x="630000" y="3005783"/>
              <a:ext cx="2700000" cy="0"/>
            </a:xfrm>
            <a:custGeom>
              <a:avLst/>
              <a:gdLst/>
              <a:ahLst/>
              <a:cxnLst/>
              <a:rect l="l" t="t" r="r" b="b"/>
              <a:pathLst>
                <a:path w="2527300">
                  <a:moveTo>
                    <a:pt x="0" y="0"/>
                  </a:moveTo>
                  <a:lnTo>
                    <a:pt x="2526792" y="0"/>
                  </a:lnTo>
                </a:path>
              </a:pathLst>
            </a:custGeom>
            <a:ln w="3175">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196" name="TextBox 195">
              <a:extLst>
                <a:ext uri="{FF2B5EF4-FFF2-40B4-BE49-F238E27FC236}">
                  <a16:creationId xmlns:a16="http://schemas.microsoft.com/office/drawing/2014/main" id="{54D25725-1DFC-4448-AD8B-3219E0C5CE69}"/>
                </a:ext>
              </a:extLst>
            </p:cNvPr>
            <p:cNvSpPr txBox="1"/>
            <p:nvPr/>
          </p:nvSpPr>
          <p:spPr>
            <a:xfrm>
              <a:off x="486001" y="1872000"/>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97" name="TextBox 196">
              <a:extLst>
                <a:ext uri="{FF2B5EF4-FFF2-40B4-BE49-F238E27FC236}">
                  <a16:creationId xmlns:a16="http://schemas.microsoft.com/office/drawing/2014/main" id="{3B35BE3C-881B-4E82-B783-165700AFDD50}"/>
                </a:ext>
              </a:extLst>
            </p:cNvPr>
            <p:cNvSpPr txBox="1"/>
            <p:nvPr/>
          </p:nvSpPr>
          <p:spPr>
            <a:xfrm>
              <a:off x="486001" y="2051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98" name="TextBox 197">
              <a:extLst>
                <a:ext uri="{FF2B5EF4-FFF2-40B4-BE49-F238E27FC236}">
                  <a16:creationId xmlns:a16="http://schemas.microsoft.com/office/drawing/2014/main" id="{938A60AB-F161-4D47-8BC0-B279E4942297}"/>
                </a:ext>
              </a:extLst>
            </p:cNvPr>
            <p:cNvSpPr txBox="1"/>
            <p:nvPr/>
          </p:nvSpPr>
          <p:spPr>
            <a:xfrm>
              <a:off x="486001" y="2231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99" name="TextBox 198">
              <a:extLst>
                <a:ext uri="{FF2B5EF4-FFF2-40B4-BE49-F238E27FC236}">
                  <a16:creationId xmlns:a16="http://schemas.microsoft.com/office/drawing/2014/main" id="{D0B04D94-7AE0-4AE8-9E00-B5A3AF9BB649}"/>
                </a:ext>
              </a:extLst>
            </p:cNvPr>
            <p:cNvSpPr txBox="1"/>
            <p:nvPr/>
          </p:nvSpPr>
          <p:spPr>
            <a:xfrm>
              <a:off x="486001" y="2411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00" name="TextBox 199">
              <a:extLst>
                <a:ext uri="{FF2B5EF4-FFF2-40B4-BE49-F238E27FC236}">
                  <a16:creationId xmlns:a16="http://schemas.microsoft.com/office/drawing/2014/main" id="{E0BEDC2A-B54A-4564-B688-6D53679EFC70}"/>
                </a:ext>
              </a:extLst>
            </p:cNvPr>
            <p:cNvSpPr txBox="1"/>
            <p:nvPr/>
          </p:nvSpPr>
          <p:spPr>
            <a:xfrm>
              <a:off x="486001" y="2591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01" name="TextBox 200">
              <a:extLst>
                <a:ext uri="{FF2B5EF4-FFF2-40B4-BE49-F238E27FC236}">
                  <a16:creationId xmlns:a16="http://schemas.microsoft.com/office/drawing/2014/main" id="{7C11CD6F-2308-4556-B900-E72C490B860C}"/>
                </a:ext>
              </a:extLst>
            </p:cNvPr>
            <p:cNvSpPr txBox="1"/>
            <p:nvPr/>
          </p:nvSpPr>
          <p:spPr>
            <a:xfrm>
              <a:off x="535693" y="2754000"/>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02" name="TextBox 201">
              <a:extLst>
                <a:ext uri="{FF2B5EF4-FFF2-40B4-BE49-F238E27FC236}">
                  <a16:creationId xmlns:a16="http://schemas.microsoft.com/office/drawing/2014/main" id="{BDDB1C53-0D37-46BA-BA2A-DA45494607E3}"/>
                </a:ext>
              </a:extLst>
            </p:cNvPr>
            <p:cNvSpPr txBox="1"/>
            <p:nvPr/>
          </p:nvSpPr>
          <p:spPr>
            <a:xfrm>
              <a:off x="535693" y="2843861"/>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nvGrpSpPr>
            <p:cNvPr id="245" name="Group 244">
              <a:extLst>
                <a:ext uri="{FF2B5EF4-FFF2-40B4-BE49-F238E27FC236}">
                  <a16:creationId xmlns:a16="http://schemas.microsoft.com/office/drawing/2014/main" id="{9B05390B-84FE-4D83-B1E1-3ADFEA8788C2}"/>
                </a:ext>
              </a:extLst>
            </p:cNvPr>
            <p:cNvGrpSpPr/>
            <p:nvPr/>
          </p:nvGrpSpPr>
          <p:grpSpPr>
            <a:xfrm>
              <a:off x="572400" y="3042000"/>
              <a:ext cx="2821506" cy="107722"/>
              <a:chOff x="573294" y="3041861"/>
              <a:chExt cx="2821506" cy="107722"/>
            </a:xfrm>
          </p:grpSpPr>
          <p:sp>
            <p:nvSpPr>
              <p:cNvPr id="203" name="TextBox 202">
                <a:extLst>
                  <a:ext uri="{FF2B5EF4-FFF2-40B4-BE49-F238E27FC236}">
                    <a16:creationId xmlns:a16="http://schemas.microsoft.com/office/drawing/2014/main" id="{C6A48B26-4356-4B7A-B3D1-2FDE0FAFCADD}"/>
                  </a:ext>
                </a:extLst>
              </p:cNvPr>
              <p:cNvSpPr txBox="1"/>
              <p:nvPr/>
            </p:nvSpPr>
            <p:spPr>
              <a:xfrm>
                <a:off x="573294"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05" name="TextBox 204">
                <a:extLst>
                  <a:ext uri="{FF2B5EF4-FFF2-40B4-BE49-F238E27FC236}">
                    <a16:creationId xmlns:a16="http://schemas.microsoft.com/office/drawing/2014/main" id="{64511FEC-98BC-49F2-9E59-6393C8288854}"/>
                  </a:ext>
                </a:extLst>
              </p:cNvPr>
              <p:cNvSpPr txBox="1"/>
              <p:nvPr/>
            </p:nvSpPr>
            <p:spPr>
              <a:xfrm>
                <a:off x="12960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06" name="TextBox 205">
                <a:extLst>
                  <a:ext uri="{FF2B5EF4-FFF2-40B4-BE49-F238E27FC236}">
                    <a16:creationId xmlns:a16="http://schemas.microsoft.com/office/drawing/2014/main" id="{C0EA63DE-F6D7-4BB1-9070-6560C744A68F}"/>
                  </a:ext>
                </a:extLst>
              </p:cNvPr>
              <p:cNvSpPr txBox="1"/>
              <p:nvPr/>
            </p:nvSpPr>
            <p:spPr>
              <a:xfrm>
                <a:off x="20196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08" name="TextBox 207">
                <a:extLst>
                  <a:ext uri="{FF2B5EF4-FFF2-40B4-BE49-F238E27FC236}">
                    <a16:creationId xmlns:a16="http://schemas.microsoft.com/office/drawing/2014/main" id="{6D1F6A4B-1CCA-417E-9DDF-62887F51585D}"/>
                  </a:ext>
                </a:extLst>
              </p:cNvPr>
              <p:cNvSpPr txBox="1"/>
              <p:nvPr/>
            </p:nvSpPr>
            <p:spPr>
              <a:xfrm>
                <a:off x="27432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09" name="TextBox 208">
                <a:extLst>
                  <a:ext uri="{FF2B5EF4-FFF2-40B4-BE49-F238E27FC236}">
                    <a16:creationId xmlns:a16="http://schemas.microsoft.com/office/drawing/2014/main" id="{9534641F-75CF-4618-B379-32834097D0BC}"/>
                  </a:ext>
                </a:extLst>
              </p:cNvPr>
              <p:cNvSpPr txBox="1"/>
              <p:nvPr/>
            </p:nvSpPr>
            <p:spPr>
              <a:xfrm>
                <a:off x="31788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2018</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sp>
          <p:nvSpPr>
            <p:cNvPr id="210" name="TextBox 209">
              <a:extLst>
                <a:ext uri="{FF2B5EF4-FFF2-40B4-BE49-F238E27FC236}">
                  <a16:creationId xmlns:a16="http://schemas.microsoft.com/office/drawing/2014/main" id="{F83A553F-5935-4221-9E45-B63CD541B740}"/>
                </a:ext>
              </a:extLst>
            </p:cNvPr>
            <p:cNvSpPr txBox="1"/>
            <p:nvPr/>
          </p:nvSpPr>
          <p:spPr>
            <a:xfrm>
              <a:off x="342000" y="1939191"/>
              <a:ext cx="107722" cy="1051570"/>
            </a:xfrm>
            <a:prstGeom prst="rect">
              <a:avLst/>
            </a:prstGeom>
            <a:noFill/>
          </p:spPr>
          <p:txBody>
            <a:bodyPr vert="vert270"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Incidence-prevalence ratio</a:t>
              </a:r>
              <a:endParaRPr kumimoji="0" lang="en-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11" name="object 9">
              <a:extLst>
                <a:ext uri="{FF2B5EF4-FFF2-40B4-BE49-F238E27FC236}">
                  <a16:creationId xmlns:a16="http://schemas.microsoft.com/office/drawing/2014/main" id="{9E5DB3A1-0D0A-4AD5-B3A1-A0AA8C486D45}"/>
                </a:ext>
              </a:extLst>
            </p:cNvPr>
            <p:cNvSpPr/>
            <p:nvPr/>
          </p:nvSpPr>
          <p:spPr>
            <a:xfrm>
              <a:off x="686178" y="2888290"/>
              <a:ext cx="2533794" cy="19432"/>
            </a:xfrm>
            <a:custGeom>
              <a:avLst/>
              <a:gdLst/>
              <a:ahLst/>
              <a:cxnLst/>
              <a:rect l="l" t="t" r="r" b="b"/>
              <a:pathLst>
                <a:path w="2371725" h="28575">
                  <a:moveTo>
                    <a:pt x="79248" y="0"/>
                  </a:moveTo>
                  <a:lnTo>
                    <a:pt x="6096" y="0"/>
                  </a:lnTo>
                  <a:lnTo>
                    <a:pt x="0" y="6096"/>
                  </a:lnTo>
                  <a:lnTo>
                    <a:pt x="0" y="22098"/>
                  </a:lnTo>
                  <a:lnTo>
                    <a:pt x="6096" y="28194"/>
                  </a:lnTo>
                  <a:lnTo>
                    <a:pt x="79248" y="28194"/>
                  </a:lnTo>
                  <a:lnTo>
                    <a:pt x="85344" y="22098"/>
                  </a:lnTo>
                  <a:lnTo>
                    <a:pt x="85344" y="6096"/>
                  </a:lnTo>
                  <a:lnTo>
                    <a:pt x="79248" y="0"/>
                  </a:lnTo>
                  <a:close/>
                </a:path>
                <a:path w="2371725" h="28575">
                  <a:moveTo>
                    <a:pt x="193548" y="0"/>
                  </a:moveTo>
                  <a:lnTo>
                    <a:pt x="120396" y="0"/>
                  </a:lnTo>
                  <a:lnTo>
                    <a:pt x="114300" y="6096"/>
                  </a:lnTo>
                  <a:lnTo>
                    <a:pt x="114300" y="22098"/>
                  </a:lnTo>
                  <a:lnTo>
                    <a:pt x="120396" y="28194"/>
                  </a:lnTo>
                  <a:lnTo>
                    <a:pt x="193548" y="28194"/>
                  </a:lnTo>
                  <a:lnTo>
                    <a:pt x="199644" y="22098"/>
                  </a:lnTo>
                  <a:lnTo>
                    <a:pt x="199644" y="6096"/>
                  </a:lnTo>
                  <a:lnTo>
                    <a:pt x="193548" y="0"/>
                  </a:lnTo>
                  <a:close/>
                </a:path>
                <a:path w="2371725" h="28575">
                  <a:moveTo>
                    <a:pt x="307848" y="0"/>
                  </a:moveTo>
                  <a:lnTo>
                    <a:pt x="234696" y="0"/>
                  </a:lnTo>
                  <a:lnTo>
                    <a:pt x="228600" y="6096"/>
                  </a:lnTo>
                  <a:lnTo>
                    <a:pt x="228600" y="22098"/>
                  </a:lnTo>
                  <a:lnTo>
                    <a:pt x="234696" y="28194"/>
                  </a:lnTo>
                  <a:lnTo>
                    <a:pt x="307848" y="28194"/>
                  </a:lnTo>
                  <a:lnTo>
                    <a:pt x="313944" y="22098"/>
                  </a:lnTo>
                  <a:lnTo>
                    <a:pt x="313944" y="6096"/>
                  </a:lnTo>
                  <a:lnTo>
                    <a:pt x="307848" y="0"/>
                  </a:lnTo>
                  <a:close/>
                </a:path>
                <a:path w="2371725" h="28575">
                  <a:moveTo>
                    <a:pt x="422148" y="0"/>
                  </a:moveTo>
                  <a:lnTo>
                    <a:pt x="348996" y="0"/>
                  </a:lnTo>
                  <a:lnTo>
                    <a:pt x="342900" y="6096"/>
                  </a:lnTo>
                  <a:lnTo>
                    <a:pt x="342900" y="22098"/>
                  </a:lnTo>
                  <a:lnTo>
                    <a:pt x="348996" y="28194"/>
                  </a:lnTo>
                  <a:lnTo>
                    <a:pt x="422148" y="28194"/>
                  </a:lnTo>
                  <a:lnTo>
                    <a:pt x="428244" y="22098"/>
                  </a:lnTo>
                  <a:lnTo>
                    <a:pt x="428244" y="6096"/>
                  </a:lnTo>
                  <a:lnTo>
                    <a:pt x="422148" y="0"/>
                  </a:lnTo>
                  <a:close/>
                </a:path>
                <a:path w="2371725" h="28575">
                  <a:moveTo>
                    <a:pt x="536448" y="0"/>
                  </a:moveTo>
                  <a:lnTo>
                    <a:pt x="463296" y="0"/>
                  </a:lnTo>
                  <a:lnTo>
                    <a:pt x="457200" y="6096"/>
                  </a:lnTo>
                  <a:lnTo>
                    <a:pt x="457200" y="22098"/>
                  </a:lnTo>
                  <a:lnTo>
                    <a:pt x="463296" y="28194"/>
                  </a:lnTo>
                  <a:lnTo>
                    <a:pt x="536448" y="28194"/>
                  </a:lnTo>
                  <a:lnTo>
                    <a:pt x="542544" y="22098"/>
                  </a:lnTo>
                  <a:lnTo>
                    <a:pt x="542544" y="6096"/>
                  </a:lnTo>
                  <a:lnTo>
                    <a:pt x="536448" y="0"/>
                  </a:lnTo>
                  <a:close/>
                </a:path>
                <a:path w="2371725" h="28575">
                  <a:moveTo>
                    <a:pt x="650748" y="0"/>
                  </a:moveTo>
                  <a:lnTo>
                    <a:pt x="577596" y="0"/>
                  </a:lnTo>
                  <a:lnTo>
                    <a:pt x="571500" y="6096"/>
                  </a:lnTo>
                  <a:lnTo>
                    <a:pt x="571500" y="22098"/>
                  </a:lnTo>
                  <a:lnTo>
                    <a:pt x="577596" y="28194"/>
                  </a:lnTo>
                  <a:lnTo>
                    <a:pt x="650748" y="28194"/>
                  </a:lnTo>
                  <a:lnTo>
                    <a:pt x="656844" y="22098"/>
                  </a:lnTo>
                  <a:lnTo>
                    <a:pt x="656844" y="6096"/>
                  </a:lnTo>
                  <a:lnTo>
                    <a:pt x="650748" y="0"/>
                  </a:lnTo>
                  <a:close/>
                </a:path>
                <a:path w="2371725" h="28575">
                  <a:moveTo>
                    <a:pt x="765048" y="0"/>
                  </a:moveTo>
                  <a:lnTo>
                    <a:pt x="691896" y="0"/>
                  </a:lnTo>
                  <a:lnTo>
                    <a:pt x="685800" y="6096"/>
                  </a:lnTo>
                  <a:lnTo>
                    <a:pt x="685800" y="22098"/>
                  </a:lnTo>
                  <a:lnTo>
                    <a:pt x="691896" y="28194"/>
                  </a:lnTo>
                  <a:lnTo>
                    <a:pt x="765048" y="28194"/>
                  </a:lnTo>
                  <a:lnTo>
                    <a:pt x="771144" y="22098"/>
                  </a:lnTo>
                  <a:lnTo>
                    <a:pt x="771144" y="6096"/>
                  </a:lnTo>
                  <a:lnTo>
                    <a:pt x="765048" y="0"/>
                  </a:lnTo>
                  <a:close/>
                </a:path>
                <a:path w="2371725" h="28575">
                  <a:moveTo>
                    <a:pt x="879347" y="0"/>
                  </a:moveTo>
                  <a:lnTo>
                    <a:pt x="806196" y="0"/>
                  </a:lnTo>
                  <a:lnTo>
                    <a:pt x="800100" y="6096"/>
                  </a:lnTo>
                  <a:lnTo>
                    <a:pt x="800100" y="22098"/>
                  </a:lnTo>
                  <a:lnTo>
                    <a:pt x="806196" y="28194"/>
                  </a:lnTo>
                  <a:lnTo>
                    <a:pt x="879347" y="28194"/>
                  </a:lnTo>
                  <a:lnTo>
                    <a:pt x="885444" y="22098"/>
                  </a:lnTo>
                  <a:lnTo>
                    <a:pt x="885444" y="6096"/>
                  </a:lnTo>
                  <a:lnTo>
                    <a:pt x="879347" y="0"/>
                  </a:lnTo>
                  <a:close/>
                </a:path>
                <a:path w="2371725" h="28575">
                  <a:moveTo>
                    <a:pt x="993647" y="0"/>
                  </a:moveTo>
                  <a:lnTo>
                    <a:pt x="920496" y="0"/>
                  </a:lnTo>
                  <a:lnTo>
                    <a:pt x="914400" y="6096"/>
                  </a:lnTo>
                  <a:lnTo>
                    <a:pt x="914400" y="22098"/>
                  </a:lnTo>
                  <a:lnTo>
                    <a:pt x="920496" y="28194"/>
                  </a:lnTo>
                  <a:lnTo>
                    <a:pt x="993647" y="28194"/>
                  </a:lnTo>
                  <a:lnTo>
                    <a:pt x="999744" y="22098"/>
                  </a:lnTo>
                  <a:lnTo>
                    <a:pt x="999744" y="6096"/>
                  </a:lnTo>
                  <a:lnTo>
                    <a:pt x="993647" y="0"/>
                  </a:lnTo>
                  <a:close/>
                </a:path>
                <a:path w="2371725" h="28575">
                  <a:moveTo>
                    <a:pt x="1107948" y="0"/>
                  </a:moveTo>
                  <a:lnTo>
                    <a:pt x="1034796" y="0"/>
                  </a:lnTo>
                  <a:lnTo>
                    <a:pt x="1028700" y="6096"/>
                  </a:lnTo>
                  <a:lnTo>
                    <a:pt x="1028700" y="22098"/>
                  </a:lnTo>
                  <a:lnTo>
                    <a:pt x="1034796" y="28194"/>
                  </a:lnTo>
                  <a:lnTo>
                    <a:pt x="1107948" y="28194"/>
                  </a:lnTo>
                  <a:lnTo>
                    <a:pt x="1114044" y="22098"/>
                  </a:lnTo>
                  <a:lnTo>
                    <a:pt x="1114044" y="6096"/>
                  </a:lnTo>
                  <a:lnTo>
                    <a:pt x="1107948" y="0"/>
                  </a:lnTo>
                  <a:close/>
                </a:path>
                <a:path w="2371725" h="28575">
                  <a:moveTo>
                    <a:pt x="1222248" y="0"/>
                  </a:moveTo>
                  <a:lnTo>
                    <a:pt x="1149096" y="0"/>
                  </a:lnTo>
                  <a:lnTo>
                    <a:pt x="1143000" y="6096"/>
                  </a:lnTo>
                  <a:lnTo>
                    <a:pt x="1143000" y="22098"/>
                  </a:lnTo>
                  <a:lnTo>
                    <a:pt x="1149096" y="28194"/>
                  </a:lnTo>
                  <a:lnTo>
                    <a:pt x="1222248" y="28194"/>
                  </a:lnTo>
                  <a:lnTo>
                    <a:pt x="1228344" y="22098"/>
                  </a:lnTo>
                  <a:lnTo>
                    <a:pt x="1228344" y="6096"/>
                  </a:lnTo>
                  <a:lnTo>
                    <a:pt x="1222248" y="0"/>
                  </a:lnTo>
                  <a:close/>
                </a:path>
                <a:path w="2371725" h="28575">
                  <a:moveTo>
                    <a:pt x="1336548" y="0"/>
                  </a:moveTo>
                  <a:lnTo>
                    <a:pt x="1263396" y="0"/>
                  </a:lnTo>
                  <a:lnTo>
                    <a:pt x="1257300" y="6096"/>
                  </a:lnTo>
                  <a:lnTo>
                    <a:pt x="1257300" y="22098"/>
                  </a:lnTo>
                  <a:lnTo>
                    <a:pt x="1263396" y="28194"/>
                  </a:lnTo>
                  <a:lnTo>
                    <a:pt x="1336548" y="28194"/>
                  </a:lnTo>
                  <a:lnTo>
                    <a:pt x="1342644" y="22098"/>
                  </a:lnTo>
                  <a:lnTo>
                    <a:pt x="1342644" y="6096"/>
                  </a:lnTo>
                  <a:lnTo>
                    <a:pt x="1336548" y="0"/>
                  </a:lnTo>
                  <a:close/>
                </a:path>
                <a:path w="2371725" h="28575">
                  <a:moveTo>
                    <a:pt x="1450848" y="0"/>
                  </a:moveTo>
                  <a:lnTo>
                    <a:pt x="1377696" y="0"/>
                  </a:lnTo>
                  <a:lnTo>
                    <a:pt x="1371600" y="6096"/>
                  </a:lnTo>
                  <a:lnTo>
                    <a:pt x="1371600" y="22098"/>
                  </a:lnTo>
                  <a:lnTo>
                    <a:pt x="1377696" y="28194"/>
                  </a:lnTo>
                  <a:lnTo>
                    <a:pt x="1450848" y="28194"/>
                  </a:lnTo>
                  <a:lnTo>
                    <a:pt x="1456944" y="22098"/>
                  </a:lnTo>
                  <a:lnTo>
                    <a:pt x="1456944" y="6096"/>
                  </a:lnTo>
                  <a:lnTo>
                    <a:pt x="1450848" y="0"/>
                  </a:lnTo>
                  <a:close/>
                </a:path>
                <a:path w="2371725" h="28575">
                  <a:moveTo>
                    <a:pt x="1565148" y="0"/>
                  </a:moveTo>
                  <a:lnTo>
                    <a:pt x="1491996" y="0"/>
                  </a:lnTo>
                  <a:lnTo>
                    <a:pt x="1485900" y="6096"/>
                  </a:lnTo>
                  <a:lnTo>
                    <a:pt x="1485900" y="22098"/>
                  </a:lnTo>
                  <a:lnTo>
                    <a:pt x="1491996" y="28194"/>
                  </a:lnTo>
                  <a:lnTo>
                    <a:pt x="1565148" y="28194"/>
                  </a:lnTo>
                  <a:lnTo>
                    <a:pt x="1571244" y="22098"/>
                  </a:lnTo>
                  <a:lnTo>
                    <a:pt x="1571244" y="6096"/>
                  </a:lnTo>
                  <a:lnTo>
                    <a:pt x="1565148" y="0"/>
                  </a:lnTo>
                  <a:close/>
                </a:path>
                <a:path w="2371725" h="28575">
                  <a:moveTo>
                    <a:pt x="1679448" y="0"/>
                  </a:moveTo>
                  <a:lnTo>
                    <a:pt x="1606296" y="0"/>
                  </a:lnTo>
                  <a:lnTo>
                    <a:pt x="1600200" y="6096"/>
                  </a:lnTo>
                  <a:lnTo>
                    <a:pt x="1600200" y="22098"/>
                  </a:lnTo>
                  <a:lnTo>
                    <a:pt x="1606296" y="28194"/>
                  </a:lnTo>
                  <a:lnTo>
                    <a:pt x="1679448" y="28194"/>
                  </a:lnTo>
                  <a:lnTo>
                    <a:pt x="1685544" y="22098"/>
                  </a:lnTo>
                  <a:lnTo>
                    <a:pt x="1685544" y="6096"/>
                  </a:lnTo>
                  <a:lnTo>
                    <a:pt x="1679448" y="0"/>
                  </a:lnTo>
                  <a:close/>
                </a:path>
                <a:path w="2371725" h="28575">
                  <a:moveTo>
                    <a:pt x="1793748" y="0"/>
                  </a:moveTo>
                  <a:lnTo>
                    <a:pt x="1720596" y="0"/>
                  </a:lnTo>
                  <a:lnTo>
                    <a:pt x="1714500" y="6096"/>
                  </a:lnTo>
                  <a:lnTo>
                    <a:pt x="1714500" y="22098"/>
                  </a:lnTo>
                  <a:lnTo>
                    <a:pt x="1720596" y="28194"/>
                  </a:lnTo>
                  <a:lnTo>
                    <a:pt x="1793748" y="28194"/>
                  </a:lnTo>
                  <a:lnTo>
                    <a:pt x="1799844" y="22098"/>
                  </a:lnTo>
                  <a:lnTo>
                    <a:pt x="1799844" y="6096"/>
                  </a:lnTo>
                  <a:lnTo>
                    <a:pt x="1793748" y="0"/>
                  </a:lnTo>
                  <a:close/>
                </a:path>
                <a:path w="2371725" h="28575">
                  <a:moveTo>
                    <a:pt x="1908048" y="0"/>
                  </a:moveTo>
                  <a:lnTo>
                    <a:pt x="1834896" y="0"/>
                  </a:lnTo>
                  <a:lnTo>
                    <a:pt x="1828800" y="6096"/>
                  </a:lnTo>
                  <a:lnTo>
                    <a:pt x="1828800" y="22098"/>
                  </a:lnTo>
                  <a:lnTo>
                    <a:pt x="1834896" y="28194"/>
                  </a:lnTo>
                  <a:lnTo>
                    <a:pt x="1908048" y="28194"/>
                  </a:lnTo>
                  <a:lnTo>
                    <a:pt x="1914144" y="22098"/>
                  </a:lnTo>
                  <a:lnTo>
                    <a:pt x="1914144" y="6096"/>
                  </a:lnTo>
                  <a:lnTo>
                    <a:pt x="1908048" y="0"/>
                  </a:lnTo>
                  <a:close/>
                </a:path>
                <a:path w="2371725" h="28575">
                  <a:moveTo>
                    <a:pt x="2022348" y="0"/>
                  </a:moveTo>
                  <a:lnTo>
                    <a:pt x="1949196" y="0"/>
                  </a:lnTo>
                  <a:lnTo>
                    <a:pt x="1943100" y="6096"/>
                  </a:lnTo>
                  <a:lnTo>
                    <a:pt x="1943100" y="22098"/>
                  </a:lnTo>
                  <a:lnTo>
                    <a:pt x="1949196" y="28194"/>
                  </a:lnTo>
                  <a:lnTo>
                    <a:pt x="2022348" y="28194"/>
                  </a:lnTo>
                  <a:lnTo>
                    <a:pt x="2028444" y="22098"/>
                  </a:lnTo>
                  <a:lnTo>
                    <a:pt x="2028444" y="6096"/>
                  </a:lnTo>
                  <a:lnTo>
                    <a:pt x="2022348" y="0"/>
                  </a:lnTo>
                  <a:close/>
                </a:path>
                <a:path w="2371725" h="28575">
                  <a:moveTo>
                    <a:pt x="2136648" y="0"/>
                  </a:moveTo>
                  <a:lnTo>
                    <a:pt x="2063496" y="0"/>
                  </a:lnTo>
                  <a:lnTo>
                    <a:pt x="2057400" y="6096"/>
                  </a:lnTo>
                  <a:lnTo>
                    <a:pt x="2057400" y="22098"/>
                  </a:lnTo>
                  <a:lnTo>
                    <a:pt x="2063496" y="28194"/>
                  </a:lnTo>
                  <a:lnTo>
                    <a:pt x="2136648" y="28194"/>
                  </a:lnTo>
                  <a:lnTo>
                    <a:pt x="2142744" y="22098"/>
                  </a:lnTo>
                  <a:lnTo>
                    <a:pt x="2142744" y="6096"/>
                  </a:lnTo>
                  <a:lnTo>
                    <a:pt x="2136648" y="0"/>
                  </a:lnTo>
                  <a:close/>
                </a:path>
                <a:path w="2371725" h="28575">
                  <a:moveTo>
                    <a:pt x="2250948" y="0"/>
                  </a:moveTo>
                  <a:lnTo>
                    <a:pt x="2177796" y="0"/>
                  </a:lnTo>
                  <a:lnTo>
                    <a:pt x="2171700" y="6096"/>
                  </a:lnTo>
                  <a:lnTo>
                    <a:pt x="2171700" y="22098"/>
                  </a:lnTo>
                  <a:lnTo>
                    <a:pt x="2177796" y="28194"/>
                  </a:lnTo>
                  <a:lnTo>
                    <a:pt x="2250948" y="28194"/>
                  </a:lnTo>
                  <a:lnTo>
                    <a:pt x="2257044" y="22098"/>
                  </a:lnTo>
                  <a:lnTo>
                    <a:pt x="2257044" y="6096"/>
                  </a:lnTo>
                  <a:lnTo>
                    <a:pt x="2250948" y="0"/>
                  </a:lnTo>
                  <a:close/>
                </a:path>
                <a:path w="2371725" h="28575">
                  <a:moveTo>
                    <a:pt x="2365248" y="0"/>
                  </a:moveTo>
                  <a:lnTo>
                    <a:pt x="2292096" y="0"/>
                  </a:lnTo>
                  <a:lnTo>
                    <a:pt x="2286000" y="6096"/>
                  </a:lnTo>
                  <a:lnTo>
                    <a:pt x="2286000" y="22098"/>
                  </a:lnTo>
                  <a:lnTo>
                    <a:pt x="2292096" y="28194"/>
                  </a:lnTo>
                  <a:lnTo>
                    <a:pt x="2365248" y="28194"/>
                  </a:lnTo>
                  <a:lnTo>
                    <a:pt x="2371344" y="22098"/>
                  </a:lnTo>
                  <a:lnTo>
                    <a:pt x="2371344" y="6096"/>
                  </a:lnTo>
                  <a:lnTo>
                    <a:pt x="2365248" y="0"/>
                  </a:lnTo>
                  <a:close/>
                </a:path>
              </a:pathLst>
            </a:custGeom>
            <a:solidFill>
              <a:srgbClr val="8FBE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2" name="object 13">
              <a:extLst>
                <a:ext uri="{FF2B5EF4-FFF2-40B4-BE49-F238E27FC236}">
                  <a16:creationId xmlns:a16="http://schemas.microsoft.com/office/drawing/2014/main" id="{C019E0A5-F3F3-4EC4-8983-105CCBD777B4}"/>
                </a:ext>
              </a:extLst>
            </p:cNvPr>
            <p:cNvSpPr/>
            <p:nvPr/>
          </p:nvSpPr>
          <p:spPr>
            <a:xfrm>
              <a:off x="695379" y="2533703"/>
              <a:ext cx="2564322" cy="331643"/>
            </a:xfrm>
            <a:custGeom>
              <a:avLst/>
              <a:gdLst/>
              <a:ahLst/>
              <a:cxnLst/>
              <a:rect l="l" t="t" r="r" b="b"/>
              <a:pathLst>
                <a:path w="2400300" h="487680">
                  <a:moveTo>
                    <a:pt x="0" y="0"/>
                  </a:moveTo>
                  <a:lnTo>
                    <a:pt x="0" y="186423"/>
                  </a:lnTo>
                  <a:lnTo>
                    <a:pt x="126326" y="215099"/>
                  </a:lnTo>
                  <a:lnTo>
                    <a:pt x="404241" y="272453"/>
                  </a:lnTo>
                  <a:lnTo>
                    <a:pt x="530567" y="286791"/>
                  </a:lnTo>
                  <a:lnTo>
                    <a:pt x="669518" y="301142"/>
                  </a:lnTo>
                  <a:lnTo>
                    <a:pt x="795845" y="329818"/>
                  </a:lnTo>
                  <a:lnTo>
                    <a:pt x="934808" y="344157"/>
                  </a:lnTo>
                  <a:lnTo>
                    <a:pt x="1061135" y="358495"/>
                  </a:lnTo>
                  <a:lnTo>
                    <a:pt x="1200086" y="372833"/>
                  </a:lnTo>
                  <a:lnTo>
                    <a:pt x="1326413" y="387172"/>
                  </a:lnTo>
                  <a:lnTo>
                    <a:pt x="1604327" y="415848"/>
                  </a:lnTo>
                  <a:lnTo>
                    <a:pt x="1730641" y="430199"/>
                  </a:lnTo>
                  <a:lnTo>
                    <a:pt x="1869617" y="444538"/>
                  </a:lnTo>
                  <a:lnTo>
                    <a:pt x="1995932" y="458876"/>
                  </a:lnTo>
                  <a:lnTo>
                    <a:pt x="2134882" y="458876"/>
                  </a:lnTo>
                  <a:lnTo>
                    <a:pt x="2261222" y="473214"/>
                  </a:lnTo>
                  <a:lnTo>
                    <a:pt x="2400173" y="487552"/>
                  </a:lnTo>
                  <a:lnTo>
                    <a:pt x="2400173" y="415848"/>
                  </a:lnTo>
                  <a:lnTo>
                    <a:pt x="2261222" y="401523"/>
                  </a:lnTo>
                  <a:lnTo>
                    <a:pt x="2134882" y="387172"/>
                  </a:lnTo>
                  <a:lnTo>
                    <a:pt x="1995932" y="372833"/>
                  </a:lnTo>
                  <a:lnTo>
                    <a:pt x="1869617" y="358495"/>
                  </a:lnTo>
                  <a:lnTo>
                    <a:pt x="1730641" y="344157"/>
                  </a:lnTo>
                  <a:lnTo>
                    <a:pt x="1604327" y="329818"/>
                  </a:lnTo>
                  <a:lnTo>
                    <a:pt x="1465376" y="301142"/>
                  </a:lnTo>
                  <a:lnTo>
                    <a:pt x="1326413" y="286791"/>
                  </a:lnTo>
                  <a:lnTo>
                    <a:pt x="1200086" y="272453"/>
                  </a:lnTo>
                  <a:lnTo>
                    <a:pt x="1061135" y="243776"/>
                  </a:lnTo>
                  <a:lnTo>
                    <a:pt x="934808" y="215099"/>
                  </a:lnTo>
                  <a:lnTo>
                    <a:pt x="795845" y="200761"/>
                  </a:lnTo>
                  <a:lnTo>
                    <a:pt x="669518" y="172084"/>
                  </a:lnTo>
                  <a:lnTo>
                    <a:pt x="530567" y="143395"/>
                  </a:lnTo>
                  <a:lnTo>
                    <a:pt x="404241" y="114719"/>
                  </a:lnTo>
                  <a:lnTo>
                    <a:pt x="126326" y="57365"/>
                  </a:lnTo>
                  <a:lnTo>
                    <a:pt x="0" y="0"/>
                  </a:lnTo>
                  <a:close/>
                </a:path>
              </a:pathLst>
            </a:custGeom>
            <a:solidFill>
              <a:srgbClr val="D3ECFB"/>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3" name="object 14">
              <a:extLst>
                <a:ext uri="{FF2B5EF4-FFF2-40B4-BE49-F238E27FC236}">
                  <a16:creationId xmlns:a16="http://schemas.microsoft.com/office/drawing/2014/main" id="{2B896D94-8AA8-4614-B256-3775295F9140}"/>
                </a:ext>
              </a:extLst>
            </p:cNvPr>
            <p:cNvSpPr/>
            <p:nvPr/>
          </p:nvSpPr>
          <p:spPr>
            <a:xfrm>
              <a:off x="695379" y="2533703"/>
              <a:ext cx="2564322" cy="331643"/>
            </a:xfrm>
            <a:custGeom>
              <a:avLst/>
              <a:gdLst/>
              <a:ahLst/>
              <a:cxnLst/>
              <a:rect l="l" t="t" r="r" b="b"/>
              <a:pathLst>
                <a:path w="2400300" h="487680">
                  <a:moveTo>
                    <a:pt x="0" y="186423"/>
                  </a:moveTo>
                  <a:lnTo>
                    <a:pt x="126326" y="215099"/>
                  </a:lnTo>
                  <a:lnTo>
                    <a:pt x="265277" y="243776"/>
                  </a:lnTo>
                  <a:lnTo>
                    <a:pt x="404241" y="272453"/>
                  </a:lnTo>
                  <a:lnTo>
                    <a:pt x="530567" y="286791"/>
                  </a:lnTo>
                  <a:lnTo>
                    <a:pt x="669518" y="301142"/>
                  </a:lnTo>
                  <a:lnTo>
                    <a:pt x="795845" y="329818"/>
                  </a:lnTo>
                  <a:lnTo>
                    <a:pt x="934808" y="344157"/>
                  </a:lnTo>
                  <a:lnTo>
                    <a:pt x="1061135" y="358495"/>
                  </a:lnTo>
                  <a:lnTo>
                    <a:pt x="1200086" y="372833"/>
                  </a:lnTo>
                  <a:lnTo>
                    <a:pt x="1326413" y="387172"/>
                  </a:lnTo>
                  <a:lnTo>
                    <a:pt x="1465376" y="401523"/>
                  </a:lnTo>
                  <a:lnTo>
                    <a:pt x="1604327" y="415848"/>
                  </a:lnTo>
                  <a:lnTo>
                    <a:pt x="1730641" y="430199"/>
                  </a:lnTo>
                  <a:lnTo>
                    <a:pt x="1869617" y="444538"/>
                  </a:lnTo>
                  <a:lnTo>
                    <a:pt x="1995932" y="458876"/>
                  </a:lnTo>
                  <a:lnTo>
                    <a:pt x="2134882" y="458876"/>
                  </a:lnTo>
                  <a:lnTo>
                    <a:pt x="2261222" y="473214"/>
                  </a:lnTo>
                  <a:lnTo>
                    <a:pt x="2400173" y="487552"/>
                  </a:lnTo>
                  <a:lnTo>
                    <a:pt x="2400173" y="415848"/>
                  </a:lnTo>
                  <a:lnTo>
                    <a:pt x="2261222" y="401523"/>
                  </a:lnTo>
                  <a:lnTo>
                    <a:pt x="2134882" y="387172"/>
                  </a:lnTo>
                  <a:lnTo>
                    <a:pt x="1995932" y="372833"/>
                  </a:lnTo>
                  <a:lnTo>
                    <a:pt x="1869617" y="358495"/>
                  </a:lnTo>
                  <a:lnTo>
                    <a:pt x="1730641" y="344157"/>
                  </a:lnTo>
                  <a:lnTo>
                    <a:pt x="1604327" y="329818"/>
                  </a:lnTo>
                  <a:lnTo>
                    <a:pt x="1465376" y="301142"/>
                  </a:lnTo>
                  <a:lnTo>
                    <a:pt x="1326413" y="286791"/>
                  </a:lnTo>
                  <a:lnTo>
                    <a:pt x="1200086" y="272453"/>
                  </a:lnTo>
                  <a:lnTo>
                    <a:pt x="1061135" y="243776"/>
                  </a:lnTo>
                  <a:lnTo>
                    <a:pt x="934808" y="215099"/>
                  </a:lnTo>
                  <a:lnTo>
                    <a:pt x="795845" y="200761"/>
                  </a:lnTo>
                  <a:lnTo>
                    <a:pt x="669518" y="172084"/>
                  </a:lnTo>
                  <a:lnTo>
                    <a:pt x="530567" y="143395"/>
                  </a:lnTo>
                  <a:lnTo>
                    <a:pt x="404241" y="114719"/>
                  </a:lnTo>
                  <a:lnTo>
                    <a:pt x="265277" y="86042"/>
                  </a:lnTo>
                  <a:lnTo>
                    <a:pt x="126326" y="57365"/>
                  </a:lnTo>
                  <a:lnTo>
                    <a:pt x="0" y="0"/>
                  </a:lnTo>
                  <a:lnTo>
                    <a:pt x="0" y="186423"/>
                  </a:lnTo>
                  <a:close/>
                </a:path>
              </a:pathLst>
            </a:custGeom>
            <a:ln w="26911">
              <a:solidFill>
                <a:srgbClr val="D3ECFB"/>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4" name="object 15">
              <a:extLst>
                <a:ext uri="{FF2B5EF4-FFF2-40B4-BE49-F238E27FC236}">
                  <a16:creationId xmlns:a16="http://schemas.microsoft.com/office/drawing/2014/main" id="{9885F488-E009-4E11-AB2C-7FC47312BDD7}"/>
                </a:ext>
              </a:extLst>
            </p:cNvPr>
            <p:cNvSpPr/>
            <p:nvPr/>
          </p:nvSpPr>
          <p:spPr>
            <a:xfrm>
              <a:off x="695379" y="2601968"/>
              <a:ext cx="2564322" cy="234050"/>
            </a:xfrm>
            <a:custGeom>
              <a:avLst/>
              <a:gdLst/>
              <a:ahLst/>
              <a:cxnLst/>
              <a:rect l="l" t="t" r="r" b="b"/>
              <a:pathLst>
                <a:path w="2400300" h="344169">
                  <a:moveTo>
                    <a:pt x="0" y="0"/>
                  </a:moveTo>
                  <a:lnTo>
                    <a:pt x="126326" y="43014"/>
                  </a:lnTo>
                  <a:lnTo>
                    <a:pt x="265277" y="71704"/>
                  </a:lnTo>
                  <a:lnTo>
                    <a:pt x="404241" y="100380"/>
                  </a:lnTo>
                  <a:lnTo>
                    <a:pt x="530567" y="129057"/>
                  </a:lnTo>
                  <a:lnTo>
                    <a:pt x="669518" y="143395"/>
                  </a:lnTo>
                  <a:lnTo>
                    <a:pt x="795845" y="157734"/>
                  </a:lnTo>
                  <a:lnTo>
                    <a:pt x="934808" y="186410"/>
                  </a:lnTo>
                  <a:lnTo>
                    <a:pt x="1061135" y="200761"/>
                  </a:lnTo>
                  <a:lnTo>
                    <a:pt x="1200086" y="229438"/>
                  </a:lnTo>
                  <a:lnTo>
                    <a:pt x="1326413" y="243776"/>
                  </a:lnTo>
                  <a:lnTo>
                    <a:pt x="1465376" y="258114"/>
                  </a:lnTo>
                  <a:lnTo>
                    <a:pt x="1604327" y="272453"/>
                  </a:lnTo>
                  <a:lnTo>
                    <a:pt x="1730641" y="286791"/>
                  </a:lnTo>
                  <a:lnTo>
                    <a:pt x="1869617" y="301129"/>
                  </a:lnTo>
                  <a:lnTo>
                    <a:pt x="1995932" y="315468"/>
                  </a:lnTo>
                  <a:lnTo>
                    <a:pt x="2134882" y="329819"/>
                  </a:lnTo>
                  <a:lnTo>
                    <a:pt x="2261222" y="344157"/>
                  </a:lnTo>
                  <a:lnTo>
                    <a:pt x="2400173" y="344157"/>
                  </a:lnTo>
                </a:path>
              </a:pathLst>
            </a:custGeom>
            <a:ln w="26911">
              <a:solidFill>
                <a:srgbClr val="009FE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1" name="Rectangle 220">
              <a:extLst>
                <a:ext uri="{FF2B5EF4-FFF2-40B4-BE49-F238E27FC236}">
                  <a16:creationId xmlns:a16="http://schemas.microsoft.com/office/drawing/2014/main" id="{12F73367-C61A-41F0-9CC9-B7A9A7181A69}"/>
                </a:ext>
              </a:extLst>
            </p:cNvPr>
            <p:cNvSpPr/>
            <p:nvPr/>
          </p:nvSpPr>
          <p:spPr>
            <a:xfrm>
              <a:off x="3560400" y="1710000"/>
              <a:ext cx="3186000" cy="162000"/>
            </a:xfrm>
            <a:prstGeom prst="rect">
              <a:avLst/>
            </a:prstGeom>
            <a:solidFill>
              <a:schemeClr val="bg1">
                <a:lumMod val="8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561534A8-5B34-4774-95C4-C06D1C9BFEBF}"/>
                </a:ext>
              </a:extLst>
            </p:cNvPr>
            <p:cNvSpPr/>
            <p:nvPr/>
          </p:nvSpPr>
          <p:spPr>
            <a:xfrm>
              <a:off x="3564000" y="1710000"/>
              <a:ext cx="3186000" cy="1476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fr-CH"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Caribbean</a:t>
              </a:r>
            </a:p>
          </p:txBody>
        </p:sp>
        <p:sp>
          <p:nvSpPr>
            <p:cNvPr id="172" name="object 7">
              <a:extLst>
                <a:ext uri="{FF2B5EF4-FFF2-40B4-BE49-F238E27FC236}">
                  <a16:creationId xmlns:a16="http://schemas.microsoft.com/office/drawing/2014/main" id="{2A1C7FE8-78EB-4D7E-A3FD-5F63941BE209}"/>
                </a:ext>
              </a:extLst>
            </p:cNvPr>
            <p:cNvSpPr/>
            <p:nvPr/>
          </p:nvSpPr>
          <p:spPr>
            <a:xfrm>
              <a:off x="3924421" y="1925861"/>
              <a:ext cx="0" cy="1080000"/>
            </a:xfrm>
            <a:custGeom>
              <a:avLst/>
              <a:gdLst/>
              <a:ahLst/>
              <a:cxnLst/>
              <a:rect l="l" t="t" r="r" b="b"/>
              <a:pathLst>
                <a:path h="1588135">
                  <a:moveTo>
                    <a:pt x="0" y="0"/>
                  </a:moveTo>
                  <a:lnTo>
                    <a:pt x="0" y="1588020"/>
                  </a:lnTo>
                </a:path>
              </a:pathLst>
            </a:custGeom>
            <a:ln w="3809">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173" name="object 8">
              <a:extLst>
                <a:ext uri="{FF2B5EF4-FFF2-40B4-BE49-F238E27FC236}">
                  <a16:creationId xmlns:a16="http://schemas.microsoft.com/office/drawing/2014/main" id="{62C29C70-DFA0-4CDE-B156-D459FCDA0D6A}"/>
                </a:ext>
              </a:extLst>
            </p:cNvPr>
            <p:cNvSpPr/>
            <p:nvPr/>
          </p:nvSpPr>
          <p:spPr>
            <a:xfrm>
              <a:off x="3924000" y="3005783"/>
              <a:ext cx="2700000" cy="0"/>
            </a:xfrm>
            <a:custGeom>
              <a:avLst/>
              <a:gdLst/>
              <a:ahLst/>
              <a:cxnLst/>
              <a:rect l="l" t="t" r="r" b="b"/>
              <a:pathLst>
                <a:path w="2527300">
                  <a:moveTo>
                    <a:pt x="0" y="0"/>
                  </a:moveTo>
                  <a:lnTo>
                    <a:pt x="2526792" y="0"/>
                  </a:lnTo>
                </a:path>
              </a:pathLst>
            </a:custGeom>
            <a:ln w="3175">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174" name="TextBox 173">
              <a:extLst>
                <a:ext uri="{FF2B5EF4-FFF2-40B4-BE49-F238E27FC236}">
                  <a16:creationId xmlns:a16="http://schemas.microsoft.com/office/drawing/2014/main" id="{F821B248-F77F-4EA7-A5B1-A6E5F164A440}"/>
                </a:ext>
              </a:extLst>
            </p:cNvPr>
            <p:cNvSpPr txBox="1"/>
            <p:nvPr/>
          </p:nvSpPr>
          <p:spPr>
            <a:xfrm>
              <a:off x="3780001" y="1872000"/>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5" name="TextBox 174">
              <a:extLst>
                <a:ext uri="{FF2B5EF4-FFF2-40B4-BE49-F238E27FC236}">
                  <a16:creationId xmlns:a16="http://schemas.microsoft.com/office/drawing/2014/main" id="{F9AB903F-80BE-427E-9C0B-D1E2152AE03E}"/>
                </a:ext>
              </a:extLst>
            </p:cNvPr>
            <p:cNvSpPr txBox="1"/>
            <p:nvPr/>
          </p:nvSpPr>
          <p:spPr>
            <a:xfrm>
              <a:off x="3780001" y="2051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6" name="TextBox 175">
              <a:extLst>
                <a:ext uri="{FF2B5EF4-FFF2-40B4-BE49-F238E27FC236}">
                  <a16:creationId xmlns:a16="http://schemas.microsoft.com/office/drawing/2014/main" id="{57AB2BC6-40B3-4A47-885E-D13220301416}"/>
                </a:ext>
              </a:extLst>
            </p:cNvPr>
            <p:cNvSpPr txBox="1"/>
            <p:nvPr/>
          </p:nvSpPr>
          <p:spPr>
            <a:xfrm>
              <a:off x="3780001" y="2231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7" name="TextBox 176">
              <a:extLst>
                <a:ext uri="{FF2B5EF4-FFF2-40B4-BE49-F238E27FC236}">
                  <a16:creationId xmlns:a16="http://schemas.microsoft.com/office/drawing/2014/main" id="{B09443C0-CFF5-4CFD-A147-C047E4F2CEC5}"/>
                </a:ext>
              </a:extLst>
            </p:cNvPr>
            <p:cNvSpPr txBox="1"/>
            <p:nvPr/>
          </p:nvSpPr>
          <p:spPr>
            <a:xfrm>
              <a:off x="3780001" y="2411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8" name="TextBox 177">
              <a:extLst>
                <a:ext uri="{FF2B5EF4-FFF2-40B4-BE49-F238E27FC236}">
                  <a16:creationId xmlns:a16="http://schemas.microsoft.com/office/drawing/2014/main" id="{6EDC91C9-89D2-43C8-B521-2039109A586A}"/>
                </a:ext>
              </a:extLst>
            </p:cNvPr>
            <p:cNvSpPr txBox="1"/>
            <p:nvPr/>
          </p:nvSpPr>
          <p:spPr>
            <a:xfrm>
              <a:off x="3780001" y="2591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9" name="TextBox 178">
              <a:extLst>
                <a:ext uri="{FF2B5EF4-FFF2-40B4-BE49-F238E27FC236}">
                  <a16:creationId xmlns:a16="http://schemas.microsoft.com/office/drawing/2014/main" id="{5DA4B73A-45E8-491E-8BAB-E5AC73273E03}"/>
                </a:ext>
              </a:extLst>
            </p:cNvPr>
            <p:cNvSpPr txBox="1"/>
            <p:nvPr/>
          </p:nvSpPr>
          <p:spPr>
            <a:xfrm>
              <a:off x="3829693" y="2754000"/>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80" name="TextBox 179">
              <a:extLst>
                <a:ext uri="{FF2B5EF4-FFF2-40B4-BE49-F238E27FC236}">
                  <a16:creationId xmlns:a16="http://schemas.microsoft.com/office/drawing/2014/main" id="{BF7712F3-BD9F-4B74-9662-FD5687D593BF}"/>
                </a:ext>
              </a:extLst>
            </p:cNvPr>
            <p:cNvSpPr txBox="1"/>
            <p:nvPr/>
          </p:nvSpPr>
          <p:spPr>
            <a:xfrm>
              <a:off x="3829693" y="2843861"/>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88" name="TextBox 187">
              <a:extLst>
                <a:ext uri="{FF2B5EF4-FFF2-40B4-BE49-F238E27FC236}">
                  <a16:creationId xmlns:a16="http://schemas.microsoft.com/office/drawing/2014/main" id="{E55D183C-E51A-4402-8B49-5DA0B7D7F448}"/>
                </a:ext>
              </a:extLst>
            </p:cNvPr>
            <p:cNvSpPr txBox="1"/>
            <p:nvPr/>
          </p:nvSpPr>
          <p:spPr>
            <a:xfrm>
              <a:off x="3636000" y="1939191"/>
              <a:ext cx="107722" cy="1051570"/>
            </a:xfrm>
            <a:prstGeom prst="rect">
              <a:avLst/>
            </a:prstGeom>
            <a:noFill/>
          </p:spPr>
          <p:txBody>
            <a:bodyPr vert="vert270"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Incidence-prevalence ratio</a:t>
              </a:r>
              <a:endParaRPr kumimoji="0" lang="en-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89" name="object 32">
              <a:extLst>
                <a:ext uri="{FF2B5EF4-FFF2-40B4-BE49-F238E27FC236}">
                  <a16:creationId xmlns:a16="http://schemas.microsoft.com/office/drawing/2014/main" id="{F2611C62-875F-43CE-B1BA-FC03C5BBF255}"/>
                </a:ext>
              </a:extLst>
            </p:cNvPr>
            <p:cNvSpPr/>
            <p:nvPr/>
          </p:nvSpPr>
          <p:spPr>
            <a:xfrm>
              <a:off x="3980160" y="2888290"/>
              <a:ext cx="2533794" cy="19432"/>
            </a:xfrm>
            <a:custGeom>
              <a:avLst/>
              <a:gdLst/>
              <a:ahLst/>
              <a:cxnLst/>
              <a:rect l="l" t="t" r="r" b="b"/>
              <a:pathLst>
                <a:path w="2371725" h="28575">
                  <a:moveTo>
                    <a:pt x="79247" y="0"/>
                  </a:moveTo>
                  <a:lnTo>
                    <a:pt x="6095" y="0"/>
                  </a:lnTo>
                  <a:lnTo>
                    <a:pt x="0" y="6096"/>
                  </a:lnTo>
                  <a:lnTo>
                    <a:pt x="0" y="22098"/>
                  </a:lnTo>
                  <a:lnTo>
                    <a:pt x="6095" y="28194"/>
                  </a:lnTo>
                  <a:lnTo>
                    <a:pt x="79247" y="28194"/>
                  </a:lnTo>
                  <a:lnTo>
                    <a:pt x="85343" y="22098"/>
                  </a:lnTo>
                  <a:lnTo>
                    <a:pt x="85343" y="6096"/>
                  </a:lnTo>
                  <a:lnTo>
                    <a:pt x="79247" y="0"/>
                  </a:lnTo>
                  <a:close/>
                </a:path>
                <a:path w="2371725" h="28575">
                  <a:moveTo>
                    <a:pt x="193547" y="0"/>
                  </a:moveTo>
                  <a:lnTo>
                    <a:pt x="120395" y="0"/>
                  </a:lnTo>
                  <a:lnTo>
                    <a:pt x="114299" y="6096"/>
                  </a:lnTo>
                  <a:lnTo>
                    <a:pt x="114299" y="22098"/>
                  </a:lnTo>
                  <a:lnTo>
                    <a:pt x="120395" y="28194"/>
                  </a:lnTo>
                  <a:lnTo>
                    <a:pt x="193547" y="28194"/>
                  </a:lnTo>
                  <a:lnTo>
                    <a:pt x="199643" y="22098"/>
                  </a:lnTo>
                  <a:lnTo>
                    <a:pt x="199643" y="6096"/>
                  </a:lnTo>
                  <a:lnTo>
                    <a:pt x="193547" y="0"/>
                  </a:lnTo>
                  <a:close/>
                </a:path>
                <a:path w="2371725" h="28575">
                  <a:moveTo>
                    <a:pt x="307847" y="0"/>
                  </a:moveTo>
                  <a:lnTo>
                    <a:pt x="234695" y="0"/>
                  </a:lnTo>
                  <a:lnTo>
                    <a:pt x="228599" y="6096"/>
                  </a:lnTo>
                  <a:lnTo>
                    <a:pt x="228599" y="22098"/>
                  </a:lnTo>
                  <a:lnTo>
                    <a:pt x="234695" y="28194"/>
                  </a:lnTo>
                  <a:lnTo>
                    <a:pt x="307847" y="28194"/>
                  </a:lnTo>
                  <a:lnTo>
                    <a:pt x="313943" y="22098"/>
                  </a:lnTo>
                  <a:lnTo>
                    <a:pt x="313943" y="6096"/>
                  </a:lnTo>
                  <a:lnTo>
                    <a:pt x="307847" y="0"/>
                  </a:lnTo>
                  <a:close/>
                </a:path>
                <a:path w="2371725" h="28575">
                  <a:moveTo>
                    <a:pt x="422147" y="0"/>
                  </a:moveTo>
                  <a:lnTo>
                    <a:pt x="348995" y="0"/>
                  </a:lnTo>
                  <a:lnTo>
                    <a:pt x="342899" y="6096"/>
                  </a:lnTo>
                  <a:lnTo>
                    <a:pt x="342899" y="22098"/>
                  </a:lnTo>
                  <a:lnTo>
                    <a:pt x="348995" y="28194"/>
                  </a:lnTo>
                  <a:lnTo>
                    <a:pt x="422147" y="28194"/>
                  </a:lnTo>
                  <a:lnTo>
                    <a:pt x="428243" y="22098"/>
                  </a:lnTo>
                  <a:lnTo>
                    <a:pt x="428243" y="6096"/>
                  </a:lnTo>
                  <a:lnTo>
                    <a:pt x="422147" y="0"/>
                  </a:lnTo>
                  <a:close/>
                </a:path>
                <a:path w="2371725" h="28575">
                  <a:moveTo>
                    <a:pt x="536447" y="0"/>
                  </a:moveTo>
                  <a:lnTo>
                    <a:pt x="463295" y="0"/>
                  </a:lnTo>
                  <a:lnTo>
                    <a:pt x="457199" y="6096"/>
                  </a:lnTo>
                  <a:lnTo>
                    <a:pt x="457199" y="22098"/>
                  </a:lnTo>
                  <a:lnTo>
                    <a:pt x="463295" y="28194"/>
                  </a:lnTo>
                  <a:lnTo>
                    <a:pt x="536447" y="28194"/>
                  </a:lnTo>
                  <a:lnTo>
                    <a:pt x="542543" y="22098"/>
                  </a:lnTo>
                  <a:lnTo>
                    <a:pt x="542543" y="6096"/>
                  </a:lnTo>
                  <a:lnTo>
                    <a:pt x="536447" y="0"/>
                  </a:lnTo>
                  <a:close/>
                </a:path>
                <a:path w="2371725" h="28575">
                  <a:moveTo>
                    <a:pt x="650747" y="0"/>
                  </a:moveTo>
                  <a:lnTo>
                    <a:pt x="577595" y="0"/>
                  </a:lnTo>
                  <a:lnTo>
                    <a:pt x="571499" y="6096"/>
                  </a:lnTo>
                  <a:lnTo>
                    <a:pt x="571499" y="22098"/>
                  </a:lnTo>
                  <a:lnTo>
                    <a:pt x="577595" y="28194"/>
                  </a:lnTo>
                  <a:lnTo>
                    <a:pt x="650747" y="28194"/>
                  </a:lnTo>
                  <a:lnTo>
                    <a:pt x="656843" y="22098"/>
                  </a:lnTo>
                  <a:lnTo>
                    <a:pt x="656843" y="6096"/>
                  </a:lnTo>
                  <a:lnTo>
                    <a:pt x="650747" y="0"/>
                  </a:lnTo>
                  <a:close/>
                </a:path>
                <a:path w="2371725" h="28575">
                  <a:moveTo>
                    <a:pt x="765047" y="0"/>
                  </a:moveTo>
                  <a:lnTo>
                    <a:pt x="691895" y="0"/>
                  </a:lnTo>
                  <a:lnTo>
                    <a:pt x="685799" y="6096"/>
                  </a:lnTo>
                  <a:lnTo>
                    <a:pt x="685799" y="22098"/>
                  </a:lnTo>
                  <a:lnTo>
                    <a:pt x="691895" y="28194"/>
                  </a:lnTo>
                  <a:lnTo>
                    <a:pt x="765047" y="28194"/>
                  </a:lnTo>
                  <a:lnTo>
                    <a:pt x="771143" y="22098"/>
                  </a:lnTo>
                  <a:lnTo>
                    <a:pt x="771143" y="6096"/>
                  </a:lnTo>
                  <a:lnTo>
                    <a:pt x="765047" y="0"/>
                  </a:lnTo>
                  <a:close/>
                </a:path>
                <a:path w="2371725" h="28575">
                  <a:moveTo>
                    <a:pt x="879347" y="0"/>
                  </a:moveTo>
                  <a:lnTo>
                    <a:pt x="806195" y="0"/>
                  </a:lnTo>
                  <a:lnTo>
                    <a:pt x="800099" y="6096"/>
                  </a:lnTo>
                  <a:lnTo>
                    <a:pt x="800099" y="22098"/>
                  </a:lnTo>
                  <a:lnTo>
                    <a:pt x="806195" y="28194"/>
                  </a:lnTo>
                  <a:lnTo>
                    <a:pt x="879347" y="28194"/>
                  </a:lnTo>
                  <a:lnTo>
                    <a:pt x="885443" y="22098"/>
                  </a:lnTo>
                  <a:lnTo>
                    <a:pt x="885443" y="6096"/>
                  </a:lnTo>
                  <a:lnTo>
                    <a:pt x="879347" y="0"/>
                  </a:lnTo>
                  <a:close/>
                </a:path>
                <a:path w="2371725" h="28575">
                  <a:moveTo>
                    <a:pt x="993647" y="0"/>
                  </a:moveTo>
                  <a:lnTo>
                    <a:pt x="920495" y="0"/>
                  </a:lnTo>
                  <a:lnTo>
                    <a:pt x="914399" y="6096"/>
                  </a:lnTo>
                  <a:lnTo>
                    <a:pt x="914399" y="22098"/>
                  </a:lnTo>
                  <a:lnTo>
                    <a:pt x="920495" y="28194"/>
                  </a:lnTo>
                  <a:lnTo>
                    <a:pt x="993647" y="28194"/>
                  </a:lnTo>
                  <a:lnTo>
                    <a:pt x="999743" y="22098"/>
                  </a:lnTo>
                  <a:lnTo>
                    <a:pt x="999743" y="6096"/>
                  </a:lnTo>
                  <a:lnTo>
                    <a:pt x="993647" y="0"/>
                  </a:lnTo>
                  <a:close/>
                </a:path>
                <a:path w="2371725" h="28575">
                  <a:moveTo>
                    <a:pt x="1107947" y="0"/>
                  </a:moveTo>
                  <a:lnTo>
                    <a:pt x="1034795" y="0"/>
                  </a:lnTo>
                  <a:lnTo>
                    <a:pt x="1028699" y="6096"/>
                  </a:lnTo>
                  <a:lnTo>
                    <a:pt x="1028699" y="22098"/>
                  </a:lnTo>
                  <a:lnTo>
                    <a:pt x="1034795" y="28194"/>
                  </a:lnTo>
                  <a:lnTo>
                    <a:pt x="1107947" y="28194"/>
                  </a:lnTo>
                  <a:lnTo>
                    <a:pt x="1114043" y="22098"/>
                  </a:lnTo>
                  <a:lnTo>
                    <a:pt x="1114043" y="6096"/>
                  </a:lnTo>
                  <a:lnTo>
                    <a:pt x="1107947" y="0"/>
                  </a:lnTo>
                  <a:close/>
                </a:path>
                <a:path w="2371725" h="28575">
                  <a:moveTo>
                    <a:pt x="1222247" y="0"/>
                  </a:moveTo>
                  <a:lnTo>
                    <a:pt x="1149095" y="0"/>
                  </a:lnTo>
                  <a:lnTo>
                    <a:pt x="1142999" y="6096"/>
                  </a:lnTo>
                  <a:lnTo>
                    <a:pt x="1142999" y="22098"/>
                  </a:lnTo>
                  <a:lnTo>
                    <a:pt x="1149095" y="28194"/>
                  </a:lnTo>
                  <a:lnTo>
                    <a:pt x="1222247" y="28194"/>
                  </a:lnTo>
                  <a:lnTo>
                    <a:pt x="1228343" y="22098"/>
                  </a:lnTo>
                  <a:lnTo>
                    <a:pt x="1228343" y="6096"/>
                  </a:lnTo>
                  <a:lnTo>
                    <a:pt x="1222247" y="0"/>
                  </a:lnTo>
                  <a:close/>
                </a:path>
                <a:path w="2371725" h="28575">
                  <a:moveTo>
                    <a:pt x="1336547" y="0"/>
                  </a:moveTo>
                  <a:lnTo>
                    <a:pt x="1263395" y="0"/>
                  </a:lnTo>
                  <a:lnTo>
                    <a:pt x="1257299" y="6096"/>
                  </a:lnTo>
                  <a:lnTo>
                    <a:pt x="1257299" y="22098"/>
                  </a:lnTo>
                  <a:lnTo>
                    <a:pt x="1263395" y="28194"/>
                  </a:lnTo>
                  <a:lnTo>
                    <a:pt x="1336547" y="28194"/>
                  </a:lnTo>
                  <a:lnTo>
                    <a:pt x="1342643" y="22098"/>
                  </a:lnTo>
                  <a:lnTo>
                    <a:pt x="1342643" y="6096"/>
                  </a:lnTo>
                  <a:lnTo>
                    <a:pt x="1336547" y="0"/>
                  </a:lnTo>
                  <a:close/>
                </a:path>
                <a:path w="2371725" h="28575">
                  <a:moveTo>
                    <a:pt x="1450847" y="0"/>
                  </a:moveTo>
                  <a:lnTo>
                    <a:pt x="1377695" y="0"/>
                  </a:lnTo>
                  <a:lnTo>
                    <a:pt x="1371599" y="6096"/>
                  </a:lnTo>
                  <a:lnTo>
                    <a:pt x="1371599" y="22098"/>
                  </a:lnTo>
                  <a:lnTo>
                    <a:pt x="1377695" y="28194"/>
                  </a:lnTo>
                  <a:lnTo>
                    <a:pt x="1450847" y="28194"/>
                  </a:lnTo>
                  <a:lnTo>
                    <a:pt x="1456943" y="22098"/>
                  </a:lnTo>
                  <a:lnTo>
                    <a:pt x="1456943" y="6096"/>
                  </a:lnTo>
                  <a:lnTo>
                    <a:pt x="1450847" y="0"/>
                  </a:lnTo>
                  <a:close/>
                </a:path>
                <a:path w="2371725" h="28575">
                  <a:moveTo>
                    <a:pt x="1565147" y="0"/>
                  </a:moveTo>
                  <a:lnTo>
                    <a:pt x="1491995" y="0"/>
                  </a:lnTo>
                  <a:lnTo>
                    <a:pt x="1485899" y="6096"/>
                  </a:lnTo>
                  <a:lnTo>
                    <a:pt x="1485899" y="22098"/>
                  </a:lnTo>
                  <a:lnTo>
                    <a:pt x="1491995" y="28194"/>
                  </a:lnTo>
                  <a:lnTo>
                    <a:pt x="1565147" y="28194"/>
                  </a:lnTo>
                  <a:lnTo>
                    <a:pt x="1571243" y="22098"/>
                  </a:lnTo>
                  <a:lnTo>
                    <a:pt x="1571243" y="6096"/>
                  </a:lnTo>
                  <a:lnTo>
                    <a:pt x="1565147" y="0"/>
                  </a:lnTo>
                  <a:close/>
                </a:path>
                <a:path w="2371725" h="28575">
                  <a:moveTo>
                    <a:pt x="1679447" y="0"/>
                  </a:moveTo>
                  <a:lnTo>
                    <a:pt x="1606295" y="0"/>
                  </a:lnTo>
                  <a:lnTo>
                    <a:pt x="1600199" y="6096"/>
                  </a:lnTo>
                  <a:lnTo>
                    <a:pt x="1600199" y="22098"/>
                  </a:lnTo>
                  <a:lnTo>
                    <a:pt x="1606295" y="28194"/>
                  </a:lnTo>
                  <a:lnTo>
                    <a:pt x="1679447" y="28194"/>
                  </a:lnTo>
                  <a:lnTo>
                    <a:pt x="1685544" y="22098"/>
                  </a:lnTo>
                  <a:lnTo>
                    <a:pt x="1685544" y="6096"/>
                  </a:lnTo>
                  <a:lnTo>
                    <a:pt x="1679447" y="0"/>
                  </a:lnTo>
                  <a:close/>
                </a:path>
                <a:path w="2371725" h="28575">
                  <a:moveTo>
                    <a:pt x="1793747" y="0"/>
                  </a:moveTo>
                  <a:lnTo>
                    <a:pt x="1720595" y="0"/>
                  </a:lnTo>
                  <a:lnTo>
                    <a:pt x="1714500" y="6096"/>
                  </a:lnTo>
                  <a:lnTo>
                    <a:pt x="1714500" y="22098"/>
                  </a:lnTo>
                  <a:lnTo>
                    <a:pt x="1720595" y="28194"/>
                  </a:lnTo>
                  <a:lnTo>
                    <a:pt x="1793747" y="28194"/>
                  </a:lnTo>
                  <a:lnTo>
                    <a:pt x="1799844" y="22098"/>
                  </a:lnTo>
                  <a:lnTo>
                    <a:pt x="1799844" y="6096"/>
                  </a:lnTo>
                  <a:lnTo>
                    <a:pt x="1793747" y="0"/>
                  </a:lnTo>
                  <a:close/>
                </a:path>
                <a:path w="2371725" h="28575">
                  <a:moveTo>
                    <a:pt x="1908047" y="0"/>
                  </a:moveTo>
                  <a:lnTo>
                    <a:pt x="1834895" y="0"/>
                  </a:lnTo>
                  <a:lnTo>
                    <a:pt x="1828800" y="6096"/>
                  </a:lnTo>
                  <a:lnTo>
                    <a:pt x="1828800" y="22098"/>
                  </a:lnTo>
                  <a:lnTo>
                    <a:pt x="1834895" y="28194"/>
                  </a:lnTo>
                  <a:lnTo>
                    <a:pt x="1908047" y="28194"/>
                  </a:lnTo>
                  <a:lnTo>
                    <a:pt x="1914144" y="22098"/>
                  </a:lnTo>
                  <a:lnTo>
                    <a:pt x="1914144" y="6096"/>
                  </a:lnTo>
                  <a:lnTo>
                    <a:pt x="1908047" y="0"/>
                  </a:lnTo>
                  <a:close/>
                </a:path>
                <a:path w="2371725" h="28575">
                  <a:moveTo>
                    <a:pt x="2022347" y="0"/>
                  </a:moveTo>
                  <a:lnTo>
                    <a:pt x="1949195" y="0"/>
                  </a:lnTo>
                  <a:lnTo>
                    <a:pt x="1943100" y="6096"/>
                  </a:lnTo>
                  <a:lnTo>
                    <a:pt x="1943100" y="22098"/>
                  </a:lnTo>
                  <a:lnTo>
                    <a:pt x="1949195" y="28194"/>
                  </a:lnTo>
                  <a:lnTo>
                    <a:pt x="2022347" y="28194"/>
                  </a:lnTo>
                  <a:lnTo>
                    <a:pt x="2028444" y="22098"/>
                  </a:lnTo>
                  <a:lnTo>
                    <a:pt x="2028444" y="6096"/>
                  </a:lnTo>
                  <a:lnTo>
                    <a:pt x="2022347" y="0"/>
                  </a:lnTo>
                  <a:close/>
                </a:path>
                <a:path w="2371725" h="28575">
                  <a:moveTo>
                    <a:pt x="2136647" y="0"/>
                  </a:moveTo>
                  <a:lnTo>
                    <a:pt x="2063495" y="0"/>
                  </a:lnTo>
                  <a:lnTo>
                    <a:pt x="2057400" y="6096"/>
                  </a:lnTo>
                  <a:lnTo>
                    <a:pt x="2057400" y="22098"/>
                  </a:lnTo>
                  <a:lnTo>
                    <a:pt x="2063495" y="28194"/>
                  </a:lnTo>
                  <a:lnTo>
                    <a:pt x="2136647" y="28194"/>
                  </a:lnTo>
                  <a:lnTo>
                    <a:pt x="2142744" y="22098"/>
                  </a:lnTo>
                  <a:lnTo>
                    <a:pt x="2142744" y="6096"/>
                  </a:lnTo>
                  <a:lnTo>
                    <a:pt x="2136647" y="0"/>
                  </a:lnTo>
                  <a:close/>
                </a:path>
                <a:path w="2371725" h="28575">
                  <a:moveTo>
                    <a:pt x="2250947" y="0"/>
                  </a:moveTo>
                  <a:lnTo>
                    <a:pt x="2177796" y="0"/>
                  </a:lnTo>
                  <a:lnTo>
                    <a:pt x="2171700" y="6096"/>
                  </a:lnTo>
                  <a:lnTo>
                    <a:pt x="2171700" y="22098"/>
                  </a:lnTo>
                  <a:lnTo>
                    <a:pt x="2177796" y="28194"/>
                  </a:lnTo>
                  <a:lnTo>
                    <a:pt x="2250947" y="28194"/>
                  </a:lnTo>
                  <a:lnTo>
                    <a:pt x="2257044" y="22098"/>
                  </a:lnTo>
                  <a:lnTo>
                    <a:pt x="2257044" y="6096"/>
                  </a:lnTo>
                  <a:lnTo>
                    <a:pt x="2250947" y="0"/>
                  </a:lnTo>
                  <a:close/>
                </a:path>
                <a:path w="2371725" h="28575">
                  <a:moveTo>
                    <a:pt x="2365247" y="0"/>
                  </a:moveTo>
                  <a:lnTo>
                    <a:pt x="2292096" y="0"/>
                  </a:lnTo>
                  <a:lnTo>
                    <a:pt x="2286000" y="6096"/>
                  </a:lnTo>
                  <a:lnTo>
                    <a:pt x="2286000" y="22098"/>
                  </a:lnTo>
                  <a:lnTo>
                    <a:pt x="2292096" y="28194"/>
                  </a:lnTo>
                  <a:lnTo>
                    <a:pt x="2365247" y="28194"/>
                  </a:lnTo>
                  <a:lnTo>
                    <a:pt x="2371344" y="22098"/>
                  </a:lnTo>
                  <a:lnTo>
                    <a:pt x="2371344" y="6096"/>
                  </a:lnTo>
                  <a:lnTo>
                    <a:pt x="2365247" y="0"/>
                  </a:lnTo>
                  <a:close/>
                </a:path>
              </a:pathLst>
            </a:custGeom>
            <a:solidFill>
              <a:srgbClr val="8FBE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0" name="object 36">
              <a:extLst>
                <a:ext uri="{FF2B5EF4-FFF2-40B4-BE49-F238E27FC236}">
                  <a16:creationId xmlns:a16="http://schemas.microsoft.com/office/drawing/2014/main" id="{C9486DF0-A50F-46F0-9907-86EA680C8AC3}"/>
                </a:ext>
              </a:extLst>
            </p:cNvPr>
            <p:cNvSpPr/>
            <p:nvPr/>
          </p:nvSpPr>
          <p:spPr>
            <a:xfrm>
              <a:off x="4005240" y="2633956"/>
              <a:ext cx="2554824" cy="237505"/>
            </a:xfrm>
            <a:custGeom>
              <a:avLst/>
              <a:gdLst/>
              <a:ahLst/>
              <a:cxnLst/>
              <a:rect l="l" t="t" r="r" b="b"/>
              <a:pathLst>
                <a:path w="2391409" h="349250">
                  <a:moveTo>
                    <a:pt x="1988604" y="218147"/>
                  </a:moveTo>
                  <a:lnTo>
                    <a:pt x="667054" y="218147"/>
                  </a:lnTo>
                  <a:lnTo>
                    <a:pt x="792924" y="247230"/>
                  </a:lnTo>
                  <a:lnTo>
                    <a:pt x="931367" y="261772"/>
                  </a:lnTo>
                  <a:lnTo>
                    <a:pt x="1057236" y="261772"/>
                  </a:lnTo>
                  <a:lnTo>
                    <a:pt x="1195666" y="276313"/>
                  </a:lnTo>
                  <a:lnTo>
                    <a:pt x="1459979" y="276313"/>
                  </a:lnTo>
                  <a:lnTo>
                    <a:pt x="1598422" y="290855"/>
                  </a:lnTo>
                  <a:lnTo>
                    <a:pt x="1724291" y="305396"/>
                  </a:lnTo>
                  <a:lnTo>
                    <a:pt x="1862721" y="305396"/>
                  </a:lnTo>
                  <a:lnTo>
                    <a:pt x="1988604" y="319938"/>
                  </a:lnTo>
                  <a:lnTo>
                    <a:pt x="2127046" y="319938"/>
                  </a:lnTo>
                  <a:lnTo>
                    <a:pt x="2252891" y="334479"/>
                  </a:lnTo>
                  <a:lnTo>
                    <a:pt x="2391346" y="349021"/>
                  </a:lnTo>
                  <a:lnTo>
                    <a:pt x="2391346" y="261772"/>
                  </a:lnTo>
                  <a:lnTo>
                    <a:pt x="2252891" y="247230"/>
                  </a:lnTo>
                  <a:lnTo>
                    <a:pt x="2127046" y="232689"/>
                  </a:lnTo>
                  <a:lnTo>
                    <a:pt x="1988604" y="218147"/>
                  </a:lnTo>
                  <a:close/>
                </a:path>
                <a:path w="2391409" h="349250">
                  <a:moveTo>
                    <a:pt x="0" y="0"/>
                  </a:moveTo>
                  <a:lnTo>
                    <a:pt x="0" y="159969"/>
                  </a:lnTo>
                  <a:lnTo>
                    <a:pt x="125857" y="174523"/>
                  </a:lnTo>
                  <a:lnTo>
                    <a:pt x="402755" y="203606"/>
                  </a:lnTo>
                  <a:lnTo>
                    <a:pt x="528624" y="218147"/>
                  </a:lnTo>
                  <a:lnTo>
                    <a:pt x="1862721" y="218147"/>
                  </a:lnTo>
                  <a:lnTo>
                    <a:pt x="1724291" y="203606"/>
                  </a:lnTo>
                  <a:lnTo>
                    <a:pt x="1598422" y="189064"/>
                  </a:lnTo>
                  <a:lnTo>
                    <a:pt x="1459979" y="174523"/>
                  </a:lnTo>
                  <a:lnTo>
                    <a:pt x="1321536" y="174523"/>
                  </a:lnTo>
                  <a:lnTo>
                    <a:pt x="1195666" y="159969"/>
                  </a:lnTo>
                  <a:lnTo>
                    <a:pt x="1057236" y="159969"/>
                  </a:lnTo>
                  <a:lnTo>
                    <a:pt x="931367" y="145427"/>
                  </a:lnTo>
                  <a:lnTo>
                    <a:pt x="792924" y="130886"/>
                  </a:lnTo>
                  <a:lnTo>
                    <a:pt x="667054" y="87261"/>
                  </a:lnTo>
                  <a:lnTo>
                    <a:pt x="528624" y="87261"/>
                  </a:lnTo>
                  <a:lnTo>
                    <a:pt x="402755" y="72720"/>
                  </a:lnTo>
                  <a:lnTo>
                    <a:pt x="125857" y="43624"/>
                  </a:lnTo>
                  <a:lnTo>
                    <a:pt x="0" y="0"/>
                  </a:lnTo>
                  <a:close/>
                </a:path>
              </a:pathLst>
            </a:custGeom>
            <a:solidFill>
              <a:srgbClr val="D3ECFB"/>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1" name="object 37">
              <a:extLst>
                <a:ext uri="{FF2B5EF4-FFF2-40B4-BE49-F238E27FC236}">
                  <a16:creationId xmlns:a16="http://schemas.microsoft.com/office/drawing/2014/main" id="{85AF115F-06C6-48E9-AF0E-9DDA735A1BA3}"/>
                </a:ext>
              </a:extLst>
            </p:cNvPr>
            <p:cNvSpPr/>
            <p:nvPr/>
          </p:nvSpPr>
          <p:spPr>
            <a:xfrm>
              <a:off x="4005240" y="2633956"/>
              <a:ext cx="2554824" cy="237505"/>
            </a:xfrm>
            <a:custGeom>
              <a:avLst/>
              <a:gdLst/>
              <a:ahLst/>
              <a:cxnLst/>
              <a:rect l="l" t="t" r="r" b="b"/>
              <a:pathLst>
                <a:path w="2391409" h="349250">
                  <a:moveTo>
                    <a:pt x="0" y="159969"/>
                  </a:moveTo>
                  <a:lnTo>
                    <a:pt x="125857" y="174523"/>
                  </a:lnTo>
                  <a:lnTo>
                    <a:pt x="264312" y="189064"/>
                  </a:lnTo>
                  <a:lnTo>
                    <a:pt x="402755" y="203606"/>
                  </a:lnTo>
                  <a:lnTo>
                    <a:pt x="528624" y="218147"/>
                  </a:lnTo>
                  <a:lnTo>
                    <a:pt x="667054" y="218147"/>
                  </a:lnTo>
                  <a:lnTo>
                    <a:pt x="792924" y="247230"/>
                  </a:lnTo>
                  <a:lnTo>
                    <a:pt x="931367" y="261772"/>
                  </a:lnTo>
                  <a:lnTo>
                    <a:pt x="1057236" y="261772"/>
                  </a:lnTo>
                  <a:lnTo>
                    <a:pt x="1195666" y="276313"/>
                  </a:lnTo>
                  <a:lnTo>
                    <a:pt x="1321536" y="276313"/>
                  </a:lnTo>
                  <a:lnTo>
                    <a:pt x="1459979" y="276313"/>
                  </a:lnTo>
                  <a:lnTo>
                    <a:pt x="1598422" y="290855"/>
                  </a:lnTo>
                  <a:lnTo>
                    <a:pt x="1724291" y="305396"/>
                  </a:lnTo>
                  <a:lnTo>
                    <a:pt x="1862721" y="305396"/>
                  </a:lnTo>
                  <a:lnTo>
                    <a:pt x="1988604" y="319938"/>
                  </a:lnTo>
                  <a:lnTo>
                    <a:pt x="2127046" y="319938"/>
                  </a:lnTo>
                  <a:lnTo>
                    <a:pt x="2252891" y="334479"/>
                  </a:lnTo>
                  <a:lnTo>
                    <a:pt x="2391346" y="349021"/>
                  </a:lnTo>
                  <a:lnTo>
                    <a:pt x="2391346" y="261772"/>
                  </a:lnTo>
                  <a:lnTo>
                    <a:pt x="2252891" y="247230"/>
                  </a:lnTo>
                  <a:lnTo>
                    <a:pt x="2127046" y="232689"/>
                  </a:lnTo>
                  <a:lnTo>
                    <a:pt x="1988604" y="218147"/>
                  </a:lnTo>
                  <a:lnTo>
                    <a:pt x="1862721" y="218147"/>
                  </a:lnTo>
                  <a:lnTo>
                    <a:pt x="1724291" y="203606"/>
                  </a:lnTo>
                  <a:lnTo>
                    <a:pt x="1598422" y="189064"/>
                  </a:lnTo>
                  <a:lnTo>
                    <a:pt x="1459979" y="174523"/>
                  </a:lnTo>
                  <a:lnTo>
                    <a:pt x="1321536" y="174523"/>
                  </a:lnTo>
                  <a:lnTo>
                    <a:pt x="1195666" y="159969"/>
                  </a:lnTo>
                  <a:lnTo>
                    <a:pt x="1057236" y="159969"/>
                  </a:lnTo>
                  <a:lnTo>
                    <a:pt x="931367" y="145427"/>
                  </a:lnTo>
                  <a:lnTo>
                    <a:pt x="792924" y="130886"/>
                  </a:lnTo>
                  <a:lnTo>
                    <a:pt x="667054" y="87261"/>
                  </a:lnTo>
                  <a:lnTo>
                    <a:pt x="528624" y="87261"/>
                  </a:lnTo>
                  <a:lnTo>
                    <a:pt x="402755" y="72720"/>
                  </a:lnTo>
                  <a:lnTo>
                    <a:pt x="264312" y="58166"/>
                  </a:lnTo>
                  <a:lnTo>
                    <a:pt x="125857" y="43624"/>
                  </a:lnTo>
                  <a:lnTo>
                    <a:pt x="0" y="0"/>
                  </a:lnTo>
                  <a:lnTo>
                    <a:pt x="0" y="159969"/>
                  </a:lnTo>
                  <a:close/>
                </a:path>
              </a:pathLst>
            </a:custGeom>
            <a:ln w="27063">
              <a:solidFill>
                <a:srgbClr val="D3ECFB"/>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2" name="object 38">
              <a:extLst>
                <a:ext uri="{FF2B5EF4-FFF2-40B4-BE49-F238E27FC236}">
                  <a16:creationId xmlns:a16="http://schemas.microsoft.com/office/drawing/2014/main" id="{1DC10445-A412-4168-866A-F00DFE36DFDF}"/>
                </a:ext>
              </a:extLst>
            </p:cNvPr>
            <p:cNvSpPr/>
            <p:nvPr/>
          </p:nvSpPr>
          <p:spPr>
            <a:xfrm>
              <a:off x="4005240" y="2693297"/>
              <a:ext cx="2554824" cy="148549"/>
            </a:xfrm>
            <a:custGeom>
              <a:avLst/>
              <a:gdLst/>
              <a:ahLst/>
              <a:cxnLst/>
              <a:rect l="l" t="t" r="r" b="b"/>
              <a:pathLst>
                <a:path w="2391409" h="218439">
                  <a:moveTo>
                    <a:pt x="0" y="0"/>
                  </a:moveTo>
                  <a:lnTo>
                    <a:pt x="125857" y="29083"/>
                  </a:lnTo>
                  <a:lnTo>
                    <a:pt x="264312" y="43624"/>
                  </a:lnTo>
                  <a:lnTo>
                    <a:pt x="402755" y="58166"/>
                  </a:lnTo>
                  <a:lnTo>
                    <a:pt x="528624" y="72707"/>
                  </a:lnTo>
                  <a:lnTo>
                    <a:pt x="667054" y="72707"/>
                  </a:lnTo>
                  <a:lnTo>
                    <a:pt x="792924" y="101803"/>
                  </a:lnTo>
                  <a:lnTo>
                    <a:pt x="931367" y="116344"/>
                  </a:lnTo>
                  <a:lnTo>
                    <a:pt x="1057236" y="130886"/>
                  </a:lnTo>
                  <a:lnTo>
                    <a:pt x="1195666" y="130886"/>
                  </a:lnTo>
                  <a:lnTo>
                    <a:pt x="1321536" y="145427"/>
                  </a:lnTo>
                  <a:lnTo>
                    <a:pt x="1459979" y="145427"/>
                  </a:lnTo>
                  <a:lnTo>
                    <a:pt x="1598422" y="159969"/>
                  </a:lnTo>
                  <a:lnTo>
                    <a:pt x="1724291" y="174510"/>
                  </a:lnTo>
                  <a:lnTo>
                    <a:pt x="1862721" y="174510"/>
                  </a:lnTo>
                  <a:lnTo>
                    <a:pt x="1988604" y="189052"/>
                  </a:lnTo>
                  <a:lnTo>
                    <a:pt x="2127046" y="189052"/>
                  </a:lnTo>
                  <a:lnTo>
                    <a:pt x="2252891" y="203593"/>
                  </a:lnTo>
                  <a:lnTo>
                    <a:pt x="2391346" y="218135"/>
                  </a:lnTo>
                </a:path>
              </a:pathLst>
            </a:custGeom>
            <a:ln w="27063">
              <a:solidFill>
                <a:srgbClr val="009FE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7" name="Rectangle 226">
              <a:extLst>
                <a:ext uri="{FF2B5EF4-FFF2-40B4-BE49-F238E27FC236}">
                  <a16:creationId xmlns:a16="http://schemas.microsoft.com/office/drawing/2014/main" id="{D77A2E4C-1DD9-410D-9CCD-AE582A9FBAE6}"/>
                </a:ext>
              </a:extLst>
            </p:cNvPr>
            <p:cNvSpPr/>
            <p:nvPr/>
          </p:nvSpPr>
          <p:spPr>
            <a:xfrm>
              <a:off x="6854400" y="1710000"/>
              <a:ext cx="3186000" cy="162000"/>
            </a:xfrm>
            <a:prstGeom prst="rect">
              <a:avLst/>
            </a:prstGeom>
            <a:solidFill>
              <a:schemeClr val="bg1">
                <a:lumMod val="8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862AC0B4-C384-44DF-9C42-70706E480483}"/>
                </a:ext>
              </a:extLst>
            </p:cNvPr>
            <p:cNvSpPr/>
            <p:nvPr/>
          </p:nvSpPr>
          <p:spPr>
            <a:xfrm>
              <a:off x="6858000" y="1710000"/>
              <a:ext cx="3186000" cy="1476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fr-CH"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Eastern</a:t>
              </a:r>
              <a:r>
                <a:rPr kumimoji="0" lang="fr-CH"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Europe and Central Asia</a:t>
              </a:r>
            </a:p>
          </p:txBody>
        </p:sp>
        <p:sp>
          <p:nvSpPr>
            <p:cNvPr id="150" name="object 7">
              <a:extLst>
                <a:ext uri="{FF2B5EF4-FFF2-40B4-BE49-F238E27FC236}">
                  <a16:creationId xmlns:a16="http://schemas.microsoft.com/office/drawing/2014/main" id="{136173BE-4EDC-4298-AE38-E22DF7CE63E6}"/>
                </a:ext>
              </a:extLst>
            </p:cNvPr>
            <p:cNvSpPr/>
            <p:nvPr/>
          </p:nvSpPr>
          <p:spPr>
            <a:xfrm>
              <a:off x="7218421" y="1925861"/>
              <a:ext cx="0" cy="1080000"/>
            </a:xfrm>
            <a:custGeom>
              <a:avLst/>
              <a:gdLst/>
              <a:ahLst/>
              <a:cxnLst/>
              <a:rect l="l" t="t" r="r" b="b"/>
              <a:pathLst>
                <a:path h="1588135">
                  <a:moveTo>
                    <a:pt x="0" y="0"/>
                  </a:moveTo>
                  <a:lnTo>
                    <a:pt x="0" y="1588020"/>
                  </a:lnTo>
                </a:path>
              </a:pathLst>
            </a:custGeom>
            <a:ln w="3809">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152" name="TextBox 151">
              <a:extLst>
                <a:ext uri="{FF2B5EF4-FFF2-40B4-BE49-F238E27FC236}">
                  <a16:creationId xmlns:a16="http://schemas.microsoft.com/office/drawing/2014/main" id="{F8DCF70D-A7D2-446C-A67A-293898EF7744}"/>
                </a:ext>
              </a:extLst>
            </p:cNvPr>
            <p:cNvSpPr txBox="1"/>
            <p:nvPr/>
          </p:nvSpPr>
          <p:spPr>
            <a:xfrm>
              <a:off x="7074001" y="1872000"/>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3" name="TextBox 152">
              <a:extLst>
                <a:ext uri="{FF2B5EF4-FFF2-40B4-BE49-F238E27FC236}">
                  <a16:creationId xmlns:a16="http://schemas.microsoft.com/office/drawing/2014/main" id="{4C85624A-68B2-4BA1-9440-87C9B29664EF}"/>
                </a:ext>
              </a:extLst>
            </p:cNvPr>
            <p:cNvSpPr txBox="1"/>
            <p:nvPr/>
          </p:nvSpPr>
          <p:spPr>
            <a:xfrm>
              <a:off x="7074001" y="2051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4" name="TextBox 153">
              <a:extLst>
                <a:ext uri="{FF2B5EF4-FFF2-40B4-BE49-F238E27FC236}">
                  <a16:creationId xmlns:a16="http://schemas.microsoft.com/office/drawing/2014/main" id="{D6F18274-97AF-496D-A313-06F67354B9A5}"/>
                </a:ext>
              </a:extLst>
            </p:cNvPr>
            <p:cNvSpPr txBox="1"/>
            <p:nvPr/>
          </p:nvSpPr>
          <p:spPr>
            <a:xfrm>
              <a:off x="7074001" y="2231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5" name="TextBox 154">
              <a:extLst>
                <a:ext uri="{FF2B5EF4-FFF2-40B4-BE49-F238E27FC236}">
                  <a16:creationId xmlns:a16="http://schemas.microsoft.com/office/drawing/2014/main" id="{48DC5E32-B845-4069-86ED-B47260351A5A}"/>
                </a:ext>
              </a:extLst>
            </p:cNvPr>
            <p:cNvSpPr txBox="1"/>
            <p:nvPr/>
          </p:nvSpPr>
          <p:spPr>
            <a:xfrm>
              <a:off x="7074001" y="2411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6" name="TextBox 155">
              <a:extLst>
                <a:ext uri="{FF2B5EF4-FFF2-40B4-BE49-F238E27FC236}">
                  <a16:creationId xmlns:a16="http://schemas.microsoft.com/office/drawing/2014/main" id="{DF9EC9AD-CDAE-4554-99D9-C3B6E409F55B}"/>
                </a:ext>
              </a:extLst>
            </p:cNvPr>
            <p:cNvSpPr txBox="1"/>
            <p:nvPr/>
          </p:nvSpPr>
          <p:spPr>
            <a:xfrm>
              <a:off x="7074001" y="2591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7" name="TextBox 156">
              <a:extLst>
                <a:ext uri="{FF2B5EF4-FFF2-40B4-BE49-F238E27FC236}">
                  <a16:creationId xmlns:a16="http://schemas.microsoft.com/office/drawing/2014/main" id="{218CCBE5-4C8B-4431-A5C2-0543298C068D}"/>
                </a:ext>
              </a:extLst>
            </p:cNvPr>
            <p:cNvSpPr txBox="1"/>
            <p:nvPr/>
          </p:nvSpPr>
          <p:spPr>
            <a:xfrm>
              <a:off x="7123693" y="2754000"/>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8" name="TextBox 157">
              <a:extLst>
                <a:ext uri="{FF2B5EF4-FFF2-40B4-BE49-F238E27FC236}">
                  <a16:creationId xmlns:a16="http://schemas.microsoft.com/office/drawing/2014/main" id="{888A290D-D6FD-4D17-82A0-A7518EAEF530}"/>
                </a:ext>
              </a:extLst>
            </p:cNvPr>
            <p:cNvSpPr txBox="1"/>
            <p:nvPr/>
          </p:nvSpPr>
          <p:spPr>
            <a:xfrm>
              <a:off x="7123693" y="2843861"/>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1" name="object 8">
              <a:extLst>
                <a:ext uri="{FF2B5EF4-FFF2-40B4-BE49-F238E27FC236}">
                  <a16:creationId xmlns:a16="http://schemas.microsoft.com/office/drawing/2014/main" id="{A9514EAE-7851-4215-A21E-E260D6AC092F}"/>
                </a:ext>
              </a:extLst>
            </p:cNvPr>
            <p:cNvSpPr/>
            <p:nvPr/>
          </p:nvSpPr>
          <p:spPr>
            <a:xfrm>
              <a:off x="7218000" y="3005783"/>
              <a:ext cx="2700000" cy="0"/>
            </a:xfrm>
            <a:custGeom>
              <a:avLst/>
              <a:gdLst/>
              <a:ahLst/>
              <a:cxnLst/>
              <a:rect l="l" t="t" r="r" b="b"/>
              <a:pathLst>
                <a:path w="2527300">
                  <a:moveTo>
                    <a:pt x="0" y="0"/>
                  </a:moveTo>
                  <a:lnTo>
                    <a:pt x="2526792" y="0"/>
                  </a:lnTo>
                </a:path>
              </a:pathLst>
            </a:custGeom>
            <a:ln w="3175">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166" name="TextBox 165">
              <a:extLst>
                <a:ext uri="{FF2B5EF4-FFF2-40B4-BE49-F238E27FC236}">
                  <a16:creationId xmlns:a16="http://schemas.microsoft.com/office/drawing/2014/main" id="{4576A539-8A2D-4C05-8BB5-BB0C92F5A30F}"/>
                </a:ext>
              </a:extLst>
            </p:cNvPr>
            <p:cNvSpPr txBox="1"/>
            <p:nvPr/>
          </p:nvSpPr>
          <p:spPr>
            <a:xfrm>
              <a:off x="6930000" y="1939191"/>
              <a:ext cx="107722" cy="1051570"/>
            </a:xfrm>
            <a:prstGeom prst="rect">
              <a:avLst/>
            </a:prstGeom>
            <a:noFill/>
          </p:spPr>
          <p:txBody>
            <a:bodyPr vert="vert270"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Incidence-prevalence ratio</a:t>
              </a:r>
              <a:endParaRPr kumimoji="0" lang="en-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67" name="object 18">
              <a:extLst>
                <a:ext uri="{FF2B5EF4-FFF2-40B4-BE49-F238E27FC236}">
                  <a16:creationId xmlns:a16="http://schemas.microsoft.com/office/drawing/2014/main" id="{A4729C15-552A-4284-BE85-4E2064E0C0AD}"/>
                </a:ext>
              </a:extLst>
            </p:cNvPr>
            <p:cNvSpPr/>
            <p:nvPr/>
          </p:nvSpPr>
          <p:spPr>
            <a:xfrm>
              <a:off x="7274172" y="2888285"/>
              <a:ext cx="2533794" cy="19432"/>
            </a:xfrm>
            <a:custGeom>
              <a:avLst/>
              <a:gdLst/>
              <a:ahLst/>
              <a:cxnLst/>
              <a:rect l="l" t="t" r="r" b="b"/>
              <a:pathLst>
                <a:path w="2371725" h="28575">
                  <a:moveTo>
                    <a:pt x="79248" y="0"/>
                  </a:moveTo>
                  <a:lnTo>
                    <a:pt x="6096" y="0"/>
                  </a:lnTo>
                  <a:lnTo>
                    <a:pt x="0" y="6096"/>
                  </a:lnTo>
                  <a:lnTo>
                    <a:pt x="0" y="22098"/>
                  </a:lnTo>
                  <a:lnTo>
                    <a:pt x="6096" y="28194"/>
                  </a:lnTo>
                  <a:lnTo>
                    <a:pt x="79248" y="28194"/>
                  </a:lnTo>
                  <a:lnTo>
                    <a:pt x="85344" y="22098"/>
                  </a:lnTo>
                  <a:lnTo>
                    <a:pt x="85344" y="6096"/>
                  </a:lnTo>
                  <a:lnTo>
                    <a:pt x="79248" y="0"/>
                  </a:lnTo>
                  <a:close/>
                </a:path>
                <a:path w="2371725" h="28575">
                  <a:moveTo>
                    <a:pt x="193548" y="0"/>
                  </a:moveTo>
                  <a:lnTo>
                    <a:pt x="120396" y="0"/>
                  </a:lnTo>
                  <a:lnTo>
                    <a:pt x="114300" y="6096"/>
                  </a:lnTo>
                  <a:lnTo>
                    <a:pt x="114300" y="22098"/>
                  </a:lnTo>
                  <a:lnTo>
                    <a:pt x="120396" y="28194"/>
                  </a:lnTo>
                  <a:lnTo>
                    <a:pt x="193548" y="28194"/>
                  </a:lnTo>
                  <a:lnTo>
                    <a:pt x="199644" y="22098"/>
                  </a:lnTo>
                  <a:lnTo>
                    <a:pt x="199644" y="6096"/>
                  </a:lnTo>
                  <a:lnTo>
                    <a:pt x="193548" y="0"/>
                  </a:lnTo>
                  <a:close/>
                </a:path>
                <a:path w="2371725" h="28575">
                  <a:moveTo>
                    <a:pt x="307848" y="0"/>
                  </a:moveTo>
                  <a:lnTo>
                    <a:pt x="234696" y="0"/>
                  </a:lnTo>
                  <a:lnTo>
                    <a:pt x="228600" y="6096"/>
                  </a:lnTo>
                  <a:lnTo>
                    <a:pt x="228600" y="22098"/>
                  </a:lnTo>
                  <a:lnTo>
                    <a:pt x="234696" y="28194"/>
                  </a:lnTo>
                  <a:lnTo>
                    <a:pt x="307848" y="28194"/>
                  </a:lnTo>
                  <a:lnTo>
                    <a:pt x="313944" y="22098"/>
                  </a:lnTo>
                  <a:lnTo>
                    <a:pt x="313944" y="6096"/>
                  </a:lnTo>
                  <a:lnTo>
                    <a:pt x="307848" y="0"/>
                  </a:lnTo>
                  <a:close/>
                </a:path>
                <a:path w="2371725" h="28575">
                  <a:moveTo>
                    <a:pt x="422148" y="0"/>
                  </a:moveTo>
                  <a:lnTo>
                    <a:pt x="348996" y="0"/>
                  </a:lnTo>
                  <a:lnTo>
                    <a:pt x="342900" y="6096"/>
                  </a:lnTo>
                  <a:lnTo>
                    <a:pt x="342900" y="22098"/>
                  </a:lnTo>
                  <a:lnTo>
                    <a:pt x="348996" y="28194"/>
                  </a:lnTo>
                  <a:lnTo>
                    <a:pt x="422148" y="28194"/>
                  </a:lnTo>
                  <a:lnTo>
                    <a:pt x="428244" y="22098"/>
                  </a:lnTo>
                  <a:lnTo>
                    <a:pt x="428244" y="6096"/>
                  </a:lnTo>
                  <a:lnTo>
                    <a:pt x="422148" y="0"/>
                  </a:lnTo>
                  <a:close/>
                </a:path>
                <a:path w="2371725" h="28575">
                  <a:moveTo>
                    <a:pt x="536448" y="0"/>
                  </a:moveTo>
                  <a:lnTo>
                    <a:pt x="463296" y="0"/>
                  </a:lnTo>
                  <a:lnTo>
                    <a:pt x="457200" y="6096"/>
                  </a:lnTo>
                  <a:lnTo>
                    <a:pt x="457200" y="22098"/>
                  </a:lnTo>
                  <a:lnTo>
                    <a:pt x="463296" y="28194"/>
                  </a:lnTo>
                  <a:lnTo>
                    <a:pt x="536448" y="28194"/>
                  </a:lnTo>
                  <a:lnTo>
                    <a:pt x="542544" y="22098"/>
                  </a:lnTo>
                  <a:lnTo>
                    <a:pt x="542544" y="6096"/>
                  </a:lnTo>
                  <a:lnTo>
                    <a:pt x="536448" y="0"/>
                  </a:lnTo>
                  <a:close/>
                </a:path>
                <a:path w="2371725" h="28575">
                  <a:moveTo>
                    <a:pt x="650748" y="0"/>
                  </a:moveTo>
                  <a:lnTo>
                    <a:pt x="577596" y="0"/>
                  </a:lnTo>
                  <a:lnTo>
                    <a:pt x="571500" y="6096"/>
                  </a:lnTo>
                  <a:lnTo>
                    <a:pt x="571500" y="22098"/>
                  </a:lnTo>
                  <a:lnTo>
                    <a:pt x="577596" y="28194"/>
                  </a:lnTo>
                  <a:lnTo>
                    <a:pt x="650748" y="28194"/>
                  </a:lnTo>
                  <a:lnTo>
                    <a:pt x="656844" y="22098"/>
                  </a:lnTo>
                  <a:lnTo>
                    <a:pt x="656844" y="6096"/>
                  </a:lnTo>
                  <a:lnTo>
                    <a:pt x="650748" y="0"/>
                  </a:lnTo>
                  <a:close/>
                </a:path>
                <a:path w="2371725" h="28575">
                  <a:moveTo>
                    <a:pt x="765048" y="0"/>
                  </a:moveTo>
                  <a:lnTo>
                    <a:pt x="691896" y="0"/>
                  </a:lnTo>
                  <a:lnTo>
                    <a:pt x="685800" y="6096"/>
                  </a:lnTo>
                  <a:lnTo>
                    <a:pt x="685800" y="22098"/>
                  </a:lnTo>
                  <a:lnTo>
                    <a:pt x="691896" y="28194"/>
                  </a:lnTo>
                  <a:lnTo>
                    <a:pt x="765048" y="28194"/>
                  </a:lnTo>
                  <a:lnTo>
                    <a:pt x="771144" y="22098"/>
                  </a:lnTo>
                  <a:lnTo>
                    <a:pt x="771144" y="6096"/>
                  </a:lnTo>
                  <a:lnTo>
                    <a:pt x="765048" y="0"/>
                  </a:lnTo>
                  <a:close/>
                </a:path>
                <a:path w="2371725" h="28575">
                  <a:moveTo>
                    <a:pt x="879347" y="0"/>
                  </a:moveTo>
                  <a:lnTo>
                    <a:pt x="806196" y="0"/>
                  </a:lnTo>
                  <a:lnTo>
                    <a:pt x="800100" y="6096"/>
                  </a:lnTo>
                  <a:lnTo>
                    <a:pt x="800100" y="22098"/>
                  </a:lnTo>
                  <a:lnTo>
                    <a:pt x="806196" y="28194"/>
                  </a:lnTo>
                  <a:lnTo>
                    <a:pt x="879347" y="28194"/>
                  </a:lnTo>
                  <a:lnTo>
                    <a:pt x="885444" y="22098"/>
                  </a:lnTo>
                  <a:lnTo>
                    <a:pt x="885444" y="6096"/>
                  </a:lnTo>
                  <a:lnTo>
                    <a:pt x="879347" y="0"/>
                  </a:lnTo>
                  <a:close/>
                </a:path>
                <a:path w="2371725" h="28575">
                  <a:moveTo>
                    <a:pt x="993647" y="0"/>
                  </a:moveTo>
                  <a:lnTo>
                    <a:pt x="920496" y="0"/>
                  </a:lnTo>
                  <a:lnTo>
                    <a:pt x="914400" y="6096"/>
                  </a:lnTo>
                  <a:lnTo>
                    <a:pt x="914400" y="22098"/>
                  </a:lnTo>
                  <a:lnTo>
                    <a:pt x="920496" y="28194"/>
                  </a:lnTo>
                  <a:lnTo>
                    <a:pt x="993647" y="28194"/>
                  </a:lnTo>
                  <a:lnTo>
                    <a:pt x="999744" y="22098"/>
                  </a:lnTo>
                  <a:lnTo>
                    <a:pt x="999744" y="6096"/>
                  </a:lnTo>
                  <a:lnTo>
                    <a:pt x="993647" y="0"/>
                  </a:lnTo>
                  <a:close/>
                </a:path>
                <a:path w="2371725" h="28575">
                  <a:moveTo>
                    <a:pt x="1107948" y="0"/>
                  </a:moveTo>
                  <a:lnTo>
                    <a:pt x="1034796" y="0"/>
                  </a:lnTo>
                  <a:lnTo>
                    <a:pt x="1028700" y="6096"/>
                  </a:lnTo>
                  <a:lnTo>
                    <a:pt x="1028700" y="22098"/>
                  </a:lnTo>
                  <a:lnTo>
                    <a:pt x="1034796" y="28194"/>
                  </a:lnTo>
                  <a:lnTo>
                    <a:pt x="1107948" y="28194"/>
                  </a:lnTo>
                  <a:lnTo>
                    <a:pt x="1114044" y="22098"/>
                  </a:lnTo>
                  <a:lnTo>
                    <a:pt x="1114044" y="6096"/>
                  </a:lnTo>
                  <a:lnTo>
                    <a:pt x="1107948" y="0"/>
                  </a:lnTo>
                  <a:close/>
                </a:path>
                <a:path w="2371725" h="28575">
                  <a:moveTo>
                    <a:pt x="1222248" y="0"/>
                  </a:moveTo>
                  <a:lnTo>
                    <a:pt x="1149096" y="0"/>
                  </a:lnTo>
                  <a:lnTo>
                    <a:pt x="1143000" y="6096"/>
                  </a:lnTo>
                  <a:lnTo>
                    <a:pt x="1143000" y="22098"/>
                  </a:lnTo>
                  <a:lnTo>
                    <a:pt x="1149096" y="28194"/>
                  </a:lnTo>
                  <a:lnTo>
                    <a:pt x="1222248" y="28194"/>
                  </a:lnTo>
                  <a:lnTo>
                    <a:pt x="1228344" y="22098"/>
                  </a:lnTo>
                  <a:lnTo>
                    <a:pt x="1228344" y="6096"/>
                  </a:lnTo>
                  <a:lnTo>
                    <a:pt x="1222248" y="0"/>
                  </a:lnTo>
                  <a:close/>
                </a:path>
                <a:path w="2371725" h="28575">
                  <a:moveTo>
                    <a:pt x="1336548" y="0"/>
                  </a:moveTo>
                  <a:lnTo>
                    <a:pt x="1263396" y="0"/>
                  </a:lnTo>
                  <a:lnTo>
                    <a:pt x="1257300" y="6096"/>
                  </a:lnTo>
                  <a:lnTo>
                    <a:pt x="1257300" y="22098"/>
                  </a:lnTo>
                  <a:lnTo>
                    <a:pt x="1263396" y="28194"/>
                  </a:lnTo>
                  <a:lnTo>
                    <a:pt x="1336548" y="28194"/>
                  </a:lnTo>
                  <a:lnTo>
                    <a:pt x="1342644" y="22098"/>
                  </a:lnTo>
                  <a:lnTo>
                    <a:pt x="1342644" y="6096"/>
                  </a:lnTo>
                  <a:lnTo>
                    <a:pt x="1336548" y="0"/>
                  </a:lnTo>
                  <a:close/>
                </a:path>
                <a:path w="2371725" h="28575">
                  <a:moveTo>
                    <a:pt x="1450848" y="0"/>
                  </a:moveTo>
                  <a:lnTo>
                    <a:pt x="1377696" y="0"/>
                  </a:lnTo>
                  <a:lnTo>
                    <a:pt x="1371600" y="6096"/>
                  </a:lnTo>
                  <a:lnTo>
                    <a:pt x="1371600" y="22098"/>
                  </a:lnTo>
                  <a:lnTo>
                    <a:pt x="1377696" y="28194"/>
                  </a:lnTo>
                  <a:lnTo>
                    <a:pt x="1450848" y="28194"/>
                  </a:lnTo>
                  <a:lnTo>
                    <a:pt x="1456944" y="22098"/>
                  </a:lnTo>
                  <a:lnTo>
                    <a:pt x="1456944" y="6096"/>
                  </a:lnTo>
                  <a:lnTo>
                    <a:pt x="1450848" y="0"/>
                  </a:lnTo>
                  <a:close/>
                </a:path>
                <a:path w="2371725" h="28575">
                  <a:moveTo>
                    <a:pt x="1565148" y="0"/>
                  </a:moveTo>
                  <a:lnTo>
                    <a:pt x="1491996" y="0"/>
                  </a:lnTo>
                  <a:lnTo>
                    <a:pt x="1485900" y="6096"/>
                  </a:lnTo>
                  <a:lnTo>
                    <a:pt x="1485900" y="22098"/>
                  </a:lnTo>
                  <a:lnTo>
                    <a:pt x="1491996" y="28194"/>
                  </a:lnTo>
                  <a:lnTo>
                    <a:pt x="1565148" y="28194"/>
                  </a:lnTo>
                  <a:lnTo>
                    <a:pt x="1571244" y="22098"/>
                  </a:lnTo>
                  <a:lnTo>
                    <a:pt x="1571244" y="6096"/>
                  </a:lnTo>
                  <a:lnTo>
                    <a:pt x="1565148" y="0"/>
                  </a:lnTo>
                  <a:close/>
                </a:path>
                <a:path w="2371725" h="28575">
                  <a:moveTo>
                    <a:pt x="1679448" y="0"/>
                  </a:moveTo>
                  <a:lnTo>
                    <a:pt x="1606296" y="0"/>
                  </a:lnTo>
                  <a:lnTo>
                    <a:pt x="1600200" y="6096"/>
                  </a:lnTo>
                  <a:lnTo>
                    <a:pt x="1600200" y="22098"/>
                  </a:lnTo>
                  <a:lnTo>
                    <a:pt x="1606296" y="28194"/>
                  </a:lnTo>
                  <a:lnTo>
                    <a:pt x="1679448" y="28194"/>
                  </a:lnTo>
                  <a:lnTo>
                    <a:pt x="1685544" y="22098"/>
                  </a:lnTo>
                  <a:lnTo>
                    <a:pt x="1685544" y="6096"/>
                  </a:lnTo>
                  <a:lnTo>
                    <a:pt x="1679448" y="0"/>
                  </a:lnTo>
                  <a:close/>
                </a:path>
                <a:path w="2371725" h="28575">
                  <a:moveTo>
                    <a:pt x="1793748" y="0"/>
                  </a:moveTo>
                  <a:lnTo>
                    <a:pt x="1720596" y="0"/>
                  </a:lnTo>
                  <a:lnTo>
                    <a:pt x="1714500" y="6096"/>
                  </a:lnTo>
                  <a:lnTo>
                    <a:pt x="1714500" y="22098"/>
                  </a:lnTo>
                  <a:lnTo>
                    <a:pt x="1720596" y="28194"/>
                  </a:lnTo>
                  <a:lnTo>
                    <a:pt x="1793748" y="28194"/>
                  </a:lnTo>
                  <a:lnTo>
                    <a:pt x="1799844" y="22098"/>
                  </a:lnTo>
                  <a:lnTo>
                    <a:pt x="1799844" y="6096"/>
                  </a:lnTo>
                  <a:lnTo>
                    <a:pt x="1793748" y="0"/>
                  </a:lnTo>
                  <a:close/>
                </a:path>
                <a:path w="2371725" h="28575">
                  <a:moveTo>
                    <a:pt x="1908048" y="0"/>
                  </a:moveTo>
                  <a:lnTo>
                    <a:pt x="1834896" y="0"/>
                  </a:lnTo>
                  <a:lnTo>
                    <a:pt x="1828800" y="6096"/>
                  </a:lnTo>
                  <a:lnTo>
                    <a:pt x="1828800" y="22098"/>
                  </a:lnTo>
                  <a:lnTo>
                    <a:pt x="1834896" y="28194"/>
                  </a:lnTo>
                  <a:lnTo>
                    <a:pt x="1908048" y="28194"/>
                  </a:lnTo>
                  <a:lnTo>
                    <a:pt x="1914144" y="22098"/>
                  </a:lnTo>
                  <a:lnTo>
                    <a:pt x="1914144" y="6096"/>
                  </a:lnTo>
                  <a:lnTo>
                    <a:pt x="1908048" y="0"/>
                  </a:lnTo>
                  <a:close/>
                </a:path>
                <a:path w="2371725" h="28575">
                  <a:moveTo>
                    <a:pt x="2022348" y="0"/>
                  </a:moveTo>
                  <a:lnTo>
                    <a:pt x="1949196" y="0"/>
                  </a:lnTo>
                  <a:lnTo>
                    <a:pt x="1943100" y="6096"/>
                  </a:lnTo>
                  <a:lnTo>
                    <a:pt x="1943100" y="22098"/>
                  </a:lnTo>
                  <a:lnTo>
                    <a:pt x="1949196" y="28194"/>
                  </a:lnTo>
                  <a:lnTo>
                    <a:pt x="2022348" y="28194"/>
                  </a:lnTo>
                  <a:lnTo>
                    <a:pt x="2028444" y="22098"/>
                  </a:lnTo>
                  <a:lnTo>
                    <a:pt x="2028444" y="6096"/>
                  </a:lnTo>
                  <a:lnTo>
                    <a:pt x="2022348" y="0"/>
                  </a:lnTo>
                  <a:close/>
                </a:path>
                <a:path w="2371725" h="28575">
                  <a:moveTo>
                    <a:pt x="2136648" y="0"/>
                  </a:moveTo>
                  <a:lnTo>
                    <a:pt x="2063496" y="0"/>
                  </a:lnTo>
                  <a:lnTo>
                    <a:pt x="2057400" y="6096"/>
                  </a:lnTo>
                  <a:lnTo>
                    <a:pt x="2057400" y="22098"/>
                  </a:lnTo>
                  <a:lnTo>
                    <a:pt x="2063496" y="28194"/>
                  </a:lnTo>
                  <a:lnTo>
                    <a:pt x="2136648" y="28194"/>
                  </a:lnTo>
                  <a:lnTo>
                    <a:pt x="2142744" y="22098"/>
                  </a:lnTo>
                  <a:lnTo>
                    <a:pt x="2142744" y="6096"/>
                  </a:lnTo>
                  <a:lnTo>
                    <a:pt x="2136648" y="0"/>
                  </a:lnTo>
                  <a:close/>
                </a:path>
                <a:path w="2371725" h="28575">
                  <a:moveTo>
                    <a:pt x="2250948" y="0"/>
                  </a:moveTo>
                  <a:lnTo>
                    <a:pt x="2177796" y="0"/>
                  </a:lnTo>
                  <a:lnTo>
                    <a:pt x="2171700" y="6096"/>
                  </a:lnTo>
                  <a:lnTo>
                    <a:pt x="2171700" y="22098"/>
                  </a:lnTo>
                  <a:lnTo>
                    <a:pt x="2177796" y="28194"/>
                  </a:lnTo>
                  <a:lnTo>
                    <a:pt x="2250948" y="28194"/>
                  </a:lnTo>
                  <a:lnTo>
                    <a:pt x="2257044" y="22098"/>
                  </a:lnTo>
                  <a:lnTo>
                    <a:pt x="2257044" y="6096"/>
                  </a:lnTo>
                  <a:lnTo>
                    <a:pt x="2250948" y="0"/>
                  </a:lnTo>
                  <a:close/>
                </a:path>
                <a:path w="2371725" h="28575">
                  <a:moveTo>
                    <a:pt x="2365248" y="0"/>
                  </a:moveTo>
                  <a:lnTo>
                    <a:pt x="2292096" y="0"/>
                  </a:lnTo>
                  <a:lnTo>
                    <a:pt x="2286000" y="6096"/>
                  </a:lnTo>
                  <a:lnTo>
                    <a:pt x="2286000" y="22098"/>
                  </a:lnTo>
                  <a:lnTo>
                    <a:pt x="2292096" y="28194"/>
                  </a:lnTo>
                  <a:lnTo>
                    <a:pt x="2365248" y="28194"/>
                  </a:lnTo>
                  <a:lnTo>
                    <a:pt x="2371344" y="22098"/>
                  </a:lnTo>
                  <a:lnTo>
                    <a:pt x="2371344" y="6096"/>
                  </a:lnTo>
                  <a:lnTo>
                    <a:pt x="2365248" y="0"/>
                  </a:lnTo>
                  <a:close/>
                </a:path>
              </a:pathLst>
            </a:custGeom>
            <a:solidFill>
              <a:srgbClr val="8FBE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8" name="object 27">
              <a:extLst>
                <a:ext uri="{FF2B5EF4-FFF2-40B4-BE49-F238E27FC236}">
                  <a16:creationId xmlns:a16="http://schemas.microsoft.com/office/drawing/2014/main" id="{D713C92C-674D-457C-A195-D1F52A90612C}"/>
                </a:ext>
              </a:extLst>
            </p:cNvPr>
            <p:cNvSpPr/>
            <p:nvPr/>
          </p:nvSpPr>
          <p:spPr>
            <a:xfrm>
              <a:off x="7284081" y="2268740"/>
              <a:ext cx="2557538" cy="442191"/>
            </a:xfrm>
            <a:custGeom>
              <a:avLst/>
              <a:gdLst/>
              <a:ahLst/>
              <a:cxnLst/>
              <a:rect l="l" t="t" r="r" b="b"/>
              <a:pathLst>
                <a:path w="2393950" h="650239">
                  <a:moveTo>
                    <a:pt x="0" y="0"/>
                  </a:moveTo>
                  <a:lnTo>
                    <a:pt x="0" y="197865"/>
                  </a:lnTo>
                  <a:lnTo>
                    <a:pt x="125971" y="268528"/>
                  </a:lnTo>
                  <a:lnTo>
                    <a:pt x="264541" y="310934"/>
                  </a:lnTo>
                  <a:lnTo>
                    <a:pt x="403110" y="339204"/>
                  </a:lnTo>
                  <a:lnTo>
                    <a:pt x="529082" y="367461"/>
                  </a:lnTo>
                  <a:lnTo>
                    <a:pt x="667651" y="395744"/>
                  </a:lnTo>
                  <a:lnTo>
                    <a:pt x="793623" y="424002"/>
                  </a:lnTo>
                  <a:lnTo>
                    <a:pt x="932192" y="438137"/>
                  </a:lnTo>
                  <a:lnTo>
                    <a:pt x="1058151" y="466407"/>
                  </a:lnTo>
                  <a:lnTo>
                    <a:pt x="1196721" y="494677"/>
                  </a:lnTo>
                  <a:lnTo>
                    <a:pt x="1322692" y="508800"/>
                  </a:lnTo>
                  <a:lnTo>
                    <a:pt x="1461274" y="522935"/>
                  </a:lnTo>
                  <a:lnTo>
                    <a:pt x="1599844" y="551205"/>
                  </a:lnTo>
                  <a:lnTo>
                    <a:pt x="1725815" y="565340"/>
                  </a:lnTo>
                  <a:lnTo>
                    <a:pt x="1864372" y="579475"/>
                  </a:lnTo>
                  <a:lnTo>
                    <a:pt x="1990344" y="593610"/>
                  </a:lnTo>
                  <a:lnTo>
                    <a:pt x="2128913" y="621868"/>
                  </a:lnTo>
                  <a:lnTo>
                    <a:pt x="2254885" y="636015"/>
                  </a:lnTo>
                  <a:lnTo>
                    <a:pt x="2393454" y="650138"/>
                  </a:lnTo>
                  <a:lnTo>
                    <a:pt x="2393454" y="565340"/>
                  </a:lnTo>
                  <a:lnTo>
                    <a:pt x="2254885" y="537070"/>
                  </a:lnTo>
                  <a:lnTo>
                    <a:pt x="2128913" y="522935"/>
                  </a:lnTo>
                  <a:lnTo>
                    <a:pt x="1990344" y="494677"/>
                  </a:lnTo>
                  <a:lnTo>
                    <a:pt x="1864372" y="480542"/>
                  </a:lnTo>
                  <a:lnTo>
                    <a:pt x="1725815" y="452272"/>
                  </a:lnTo>
                  <a:lnTo>
                    <a:pt x="1599844" y="424002"/>
                  </a:lnTo>
                  <a:lnTo>
                    <a:pt x="1322692" y="395744"/>
                  </a:lnTo>
                  <a:lnTo>
                    <a:pt x="1196721" y="367461"/>
                  </a:lnTo>
                  <a:lnTo>
                    <a:pt x="1058151" y="339204"/>
                  </a:lnTo>
                  <a:lnTo>
                    <a:pt x="932192" y="310934"/>
                  </a:lnTo>
                  <a:lnTo>
                    <a:pt x="793623" y="282663"/>
                  </a:lnTo>
                  <a:lnTo>
                    <a:pt x="667651" y="254406"/>
                  </a:lnTo>
                  <a:lnTo>
                    <a:pt x="529082" y="212001"/>
                  </a:lnTo>
                  <a:lnTo>
                    <a:pt x="403110" y="183730"/>
                  </a:lnTo>
                  <a:lnTo>
                    <a:pt x="264541" y="141338"/>
                  </a:lnTo>
                  <a:lnTo>
                    <a:pt x="125971" y="84797"/>
                  </a:lnTo>
                  <a:lnTo>
                    <a:pt x="0" y="0"/>
                  </a:lnTo>
                  <a:close/>
                </a:path>
              </a:pathLst>
            </a:custGeom>
            <a:solidFill>
              <a:srgbClr val="D3ECFB"/>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9" name="object 28">
              <a:extLst>
                <a:ext uri="{FF2B5EF4-FFF2-40B4-BE49-F238E27FC236}">
                  <a16:creationId xmlns:a16="http://schemas.microsoft.com/office/drawing/2014/main" id="{C33D659A-F21B-4CEE-A07F-2F645AAFBCBC}"/>
                </a:ext>
              </a:extLst>
            </p:cNvPr>
            <p:cNvSpPr/>
            <p:nvPr/>
          </p:nvSpPr>
          <p:spPr>
            <a:xfrm>
              <a:off x="7284081" y="2268740"/>
              <a:ext cx="2557538" cy="442191"/>
            </a:xfrm>
            <a:custGeom>
              <a:avLst/>
              <a:gdLst/>
              <a:ahLst/>
              <a:cxnLst/>
              <a:rect l="l" t="t" r="r" b="b"/>
              <a:pathLst>
                <a:path w="2393950" h="650239">
                  <a:moveTo>
                    <a:pt x="0" y="197865"/>
                  </a:moveTo>
                  <a:lnTo>
                    <a:pt x="125971" y="268528"/>
                  </a:lnTo>
                  <a:lnTo>
                    <a:pt x="264541" y="310934"/>
                  </a:lnTo>
                  <a:lnTo>
                    <a:pt x="403110" y="339204"/>
                  </a:lnTo>
                  <a:lnTo>
                    <a:pt x="529082" y="367461"/>
                  </a:lnTo>
                  <a:lnTo>
                    <a:pt x="667651" y="395744"/>
                  </a:lnTo>
                  <a:lnTo>
                    <a:pt x="793623" y="424002"/>
                  </a:lnTo>
                  <a:lnTo>
                    <a:pt x="932192" y="438137"/>
                  </a:lnTo>
                  <a:lnTo>
                    <a:pt x="1058151" y="466407"/>
                  </a:lnTo>
                  <a:lnTo>
                    <a:pt x="1196721" y="494677"/>
                  </a:lnTo>
                  <a:lnTo>
                    <a:pt x="1322692" y="508800"/>
                  </a:lnTo>
                  <a:lnTo>
                    <a:pt x="1461274" y="522935"/>
                  </a:lnTo>
                  <a:lnTo>
                    <a:pt x="1599844" y="551205"/>
                  </a:lnTo>
                  <a:lnTo>
                    <a:pt x="1725815" y="565340"/>
                  </a:lnTo>
                  <a:lnTo>
                    <a:pt x="1864372" y="579475"/>
                  </a:lnTo>
                  <a:lnTo>
                    <a:pt x="1990344" y="593610"/>
                  </a:lnTo>
                  <a:lnTo>
                    <a:pt x="2128913" y="621868"/>
                  </a:lnTo>
                  <a:lnTo>
                    <a:pt x="2254885" y="636015"/>
                  </a:lnTo>
                  <a:lnTo>
                    <a:pt x="2393454" y="650138"/>
                  </a:lnTo>
                  <a:lnTo>
                    <a:pt x="2393454" y="565340"/>
                  </a:lnTo>
                  <a:lnTo>
                    <a:pt x="2254885" y="537070"/>
                  </a:lnTo>
                  <a:lnTo>
                    <a:pt x="2128913" y="522935"/>
                  </a:lnTo>
                  <a:lnTo>
                    <a:pt x="1990344" y="494677"/>
                  </a:lnTo>
                  <a:lnTo>
                    <a:pt x="1864372" y="480542"/>
                  </a:lnTo>
                  <a:lnTo>
                    <a:pt x="1725815" y="452272"/>
                  </a:lnTo>
                  <a:lnTo>
                    <a:pt x="1599844" y="424002"/>
                  </a:lnTo>
                  <a:lnTo>
                    <a:pt x="1461274" y="409867"/>
                  </a:lnTo>
                  <a:lnTo>
                    <a:pt x="1322692" y="395744"/>
                  </a:lnTo>
                  <a:lnTo>
                    <a:pt x="1196721" y="367461"/>
                  </a:lnTo>
                  <a:lnTo>
                    <a:pt x="1058151" y="339204"/>
                  </a:lnTo>
                  <a:lnTo>
                    <a:pt x="932192" y="310934"/>
                  </a:lnTo>
                  <a:lnTo>
                    <a:pt x="793623" y="282663"/>
                  </a:lnTo>
                  <a:lnTo>
                    <a:pt x="667651" y="254406"/>
                  </a:lnTo>
                  <a:lnTo>
                    <a:pt x="529082" y="212001"/>
                  </a:lnTo>
                  <a:lnTo>
                    <a:pt x="403110" y="183730"/>
                  </a:lnTo>
                  <a:lnTo>
                    <a:pt x="264541" y="141338"/>
                  </a:lnTo>
                  <a:lnTo>
                    <a:pt x="125971" y="84797"/>
                  </a:lnTo>
                  <a:lnTo>
                    <a:pt x="0" y="0"/>
                  </a:lnTo>
                  <a:lnTo>
                    <a:pt x="0" y="197865"/>
                  </a:lnTo>
                  <a:close/>
                </a:path>
              </a:pathLst>
            </a:custGeom>
            <a:ln w="26682">
              <a:solidFill>
                <a:srgbClr val="D3ECFB"/>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0" name="object 29">
              <a:extLst>
                <a:ext uri="{FF2B5EF4-FFF2-40B4-BE49-F238E27FC236}">
                  <a16:creationId xmlns:a16="http://schemas.microsoft.com/office/drawing/2014/main" id="{F8B253CD-F6E2-4F6E-B230-69E5331731E4}"/>
                </a:ext>
              </a:extLst>
            </p:cNvPr>
            <p:cNvSpPr/>
            <p:nvPr/>
          </p:nvSpPr>
          <p:spPr>
            <a:xfrm>
              <a:off x="7284081" y="2345629"/>
              <a:ext cx="2557538" cy="336825"/>
            </a:xfrm>
            <a:custGeom>
              <a:avLst/>
              <a:gdLst/>
              <a:ahLst/>
              <a:cxnLst/>
              <a:rect l="l" t="t" r="r" b="b"/>
              <a:pathLst>
                <a:path w="2393950" h="495300">
                  <a:moveTo>
                    <a:pt x="0" y="0"/>
                  </a:moveTo>
                  <a:lnTo>
                    <a:pt x="125971" y="70662"/>
                  </a:lnTo>
                  <a:lnTo>
                    <a:pt x="264541" y="113068"/>
                  </a:lnTo>
                  <a:lnTo>
                    <a:pt x="403110" y="155473"/>
                  </a:lnTo>
                  <a:lnTo>
                    <a:pt x="529082" y="183743"/>
                  </a:lnTo>
                  <a:lnTo>
                    <a:pt x="667651" y="212001"/>
                  </a:lnTo>
                  <a:lnTo>
                    <a:pt x="793623" y="240271"/>
                  </a:lnTo>
                  <a:lnTo>
                    <a:pt x="932192" y="268541"/>
                  </a:lnTo>
                  <a:lnTo>
                    <a:pt x="1058151" y="296811"/>
                  </a:lnTo>
                  <a:lnTo>
                    <a:pt x="1196721" y="310934"/>
                  </a:lnTo>
                  <a:lnTo>
                    <a:pt x="1322692" y="339204"/>
                  </a:lnTo>
                  <a:lnTo>
                    <a:pt x="1461274" y="353339"/>
                  </a:lnTo>
                  <a:lnTo>
                    <a:pt x="1599844" y="381609"/>
                  </a:lnTo>
                  <a:lnTo>
                    <a:pt x="1725815" y="395744"/>
                  </a:lnTo>
                  <a:lnTo>
                    <a:pt x="1864372" y="424002"/>
                  </a:lnTo>
                  <a:lnTo>
                    <a:pt x="1990344" y="438150"/>
                  </a:lnTo>
                  <a:lnTo>
                    <a:pt x="2128913" y="452272"/>
                  </a:lnTo>
                  <a:lnTo>
                    <a:pt x="2254885" y="480542"/>
                  </a:lnTo>
                  <a:lnTo>
                    <a:pt x="2393454" y="494677"/>
                  </a:lnTo>
                </a:path>
              </a:pathLst>
            </a:custGeom>
            <a:ln w="26682">
              <a:solidFill>
                <a:srgbClr val="009FE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2" name="Rectangle 221">
              <a:extLst>
                <a:ext uri="{FF2B5EF4-FFF2-40B4-BE49-F238E27FC236}">
                  <a16:creationId xmlns:a16="http://schemas.microsoft.com/office/drawing/2014/main" id="{1CFBE455-FB22-4293-A1C6-52F132606BC8}"/>
                </a:ext>
              </a:extLst>
            </p:cNvPr>
            <p:cNvSpPr/>
            <p:nvPr/>
          </p:nvSpPr>
          <p:spPr>
            <a:xfrm>
              <a:off x="266400" y="3258000"/>
              <a:ext cx="3186000" cy="162000"/>
            </a:xfrm>
            <a:prstGeom prst="rect">
              <a:avLst/>
            </a:prstGeom>
            <a:solidFill>
              <a:schemeClr val="bg1">
                <a:lumMod val="8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0B2EA470-1E38-4CF5-B436-ED1D44ECC1EE}"/>
                </a:ext>
              </a:extLst>
            </p:cNvPr>
            <p:cNvSpPr/>
            <p:nvPr/>
          </p:nvSpPr>
          <p:spPr>
            <a:xfrm>
              <a:off x="270000" y="3258000"/>
              <a:ext cx="3186000" cy="1476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fr-CH"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Middle East and North </a:t>
              </a:r>
              <a:r>
                <a:rPr kumimoji="0" lang="fr-CH"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Africa</a:t>
              </a:r>
              <a:endParaRPr kumimoji="0" lang="fr-CH"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 name="object 7">
              <a:extLst>
                <a:ext uri="{FF2B5EF4-FFF2-40B4-BE49-F238E27FC236}">
                  <a16:creationId xmlns:a16="http://schemas.microsoft.com/office/drawing/2014/main" id="{CF298FD2-BC36-49C8-894E-18F99FF6B3D9}"/>
                </a:ext>
              </a:extLst>
            </p:cNvPr>
            <p:cNvSpPr/>
            <p:nvPr/>
          </p:nvSpPr>
          <p:spPr>
            <a:xfrm>
              <a:off x="630421" y="3473861"/>
              <a:ext cx="0" cy="1080000"/>
            </a:xfrm>
            <a:custGeom>
              <a:avLst/>
              <a:gdLst/>
              <a:ahLst/>
              <a:cxnLst/>
              <a:rect l="l" t="t" r="r" b="b"/>
              <a:pathLst>
                <a:path h="1588135">
                  <a:moveTo>
                    <a:pt x="0" y="0"/>
                  </a:moveTo>
                  <a:lnTo>
                    <a:pt x="0" y="1588020"/>
                  </a:lnTo>
                </a:path>
              </a:pathLst>
            </a:custGeom>
            <a:ln w="3809">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129" name="object 8">
              <a:extLst>
                <a:ext uri="{FF2B5EF4-FFF2-40B4-BE49-F238E27FC236}">
                  <a16:creationId xmlns:a16="http://schemas.microsoft.com/office/drawing/2014/main" id="{36236417-0AEB-4B67-AB87-CD284B2F5F77}"/>
                </a:ext>
              </a:extLst>
            </p:cNvPr>
            <p:cNvSpPr/>
            <p:nvPr/>
          </p:nvSpPr>
          <p:spPr>
            <a:xfrm>
              <a:off x="630000" y="4553783"/>
              <a:ext cx="2700000" cy="0"/>
            </a:xfrm>
            <a:custGeom>
              <a:avLst/>
              <a:gdLst/>
              <a:ahLst/>
              <a:cxnLst/>
              <a:rect l="l" t="t" r="r" b="b"/>
              <a:pathLst>
                <a:path w="2527300">
                  <a:moveTo>
                    <a:pt x="0" y="0"/>
                  </a:moveTo>
                  <a:lnTo>
                    <a:pt x="2526792" y="0"/>
                  </a:lnTo>
                </a:path>
              </a:pathLst>
            </a:custGeom>
            <a:ln w="3175">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130" name="TextBox 129">
              <a:extLst>
                <a:ext uri="{FF2B5EF4-FFF2-40B4-BE49-F238E27FC236}">
                  <a16:creationId xmlns:a16="http://schemas.microsoft.com/office/drawing/2014/main" id="{AA6B18F1-469D-4B48-9F8C-12D7D0C20C83}"/>
                </a:ext>
              </a:extLst>
            </p:cNvPr>
            <p:cNvSpPr txBox="1"/>
            <p:nvPr/>
          </p:nvSpPr>
          <p:spPr>
            <a:xfrm>
              <a:off x="486001" y="3420000"/>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1" name="TextBox 130">
              <a:extLst>
                <a:ext uri="{FF2B5EF4-FFF2-40B4-BE49-F238E27FC236}">
                  <a16:creationId xmlns:a16="http://schemas.microsoft.com/office/drawing/2014/main" id="{1F7B96B9-273A-4EC2-A4BE-F3E8F6908012}"/>
                </a:ext>
              </a:extLst>
            </p:cNvPr>
            <p:cNvSpPr txBox="1"/>
            <p:nvPr/>
          </p:nvSpPr>
          <p:spPr>
            <a:xfrm>
              <a:off x="486001" y="3599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2" name="TextBox 131">
              <a:extLst>
                <a:ext uri="{FF2B5EF4-FFF2-40B4-BE49-F238E27FC236}">
                  <a16:creationId xmlns:a16="http://schemas.microsoft.com/office/drawing/2014/main" id="{497A3712-A1F5-46AB-83EE-21DF91518CE1}"/>
                </a:ext>
              </a:extLst>
            </p:cNvPr>
            <p:cNvSpPr txBox="1"/>
            <p:nvPr/>
          </p:nvSpPr>
          <p:spPr>
            <a:xfrm>
              <a:off x="486001" y="3779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3" name="TextBox 132">
              <a:extLst>
                <a:ext uri="{FF2B5EF4-FFF2-40B4-BE49-F238E27FC236}">
                  <a16:creationId xmlns:a16="http://schemas.microsoft.com/office/drawing/2014/main" id="{B841715C-A5EA-48B2-B37B-ED52E025176C}"/>
                </a:ext>
              </a:extLst>
            </p:cNvPr>
            <p:cNvSpPr txBox="1"/>
            <p:nvPr/>
          </p:nvSpPr>
          <p:spPr>
            <a:xfrm>
              <a:off x="486001" y="3959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4" name="TextBox 133">
              <a:extLst>
                <a:ext uri="{FF2B5EF4-FFF2-40B4-BE49-F238E27FC236}">
                  <a16:creationId xmlns:a16="http://schemas.microsoft.com/office/drawing/2014/main" id="{F5BEE1AB-8AA9-4665-BE04-0AB2FA4137FD}"/>
                </a:ext>
              </a:extLst>
            </p:cNvPr>
            <p:cNvSpPr txBox="1"/>
            <p:nvPr/>
          </p:nvSpPr>
          <p:spPr>
            <a:xfrm>
              <a:off x="486001" y="4139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5" name="TextBox 134">
              <a:extLst>
                <a:ext uri="{FF2B5EF4-FFF2-40B4-BE49-F238E27FC236}">
                  <a16:creationId xmlns:a16="http://schemas.microsoft.com/office/drawing/2014/main" id="{232B34EE-14FC-4C09-9121-FE77F459D362}"/>
                </a:ext>
              </a:extLst>
            </p:cNvPr>
            <p:cNvSpPr txBox="1"/>
            <p:nvPr/>
          </p:nvSpPr>
          <p:spPr>
            <a:xfrm>
              <a:off x="535693" y="4302000"/>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6" name="TextBox 135">
              <a:extLst>
                <a:ext uri="{FF2B5EF4-FFF2-40B4-BE49-F238E27FC236}">
                  <a16:creationId xmlns:a16="http://schemas.microsoft.com/office/drawing/2014/main" id="{F61E5006-CCCC-402B-8450-156889908D5E}"/>
                </a:ext>
              </a:extLst>
            </p:cNvPr>
            <p:cNvSpPr txBox="1"/>
            <p:nvPr/>
          </p:nvSpPr>
          <p:spPr>
            <a:xfrm>
              <a:off x="535693" y="4391861"/>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4" name="TextBox 143">
              <a:extLst>
                <a:ext uri="{FF2B5EF4-FFF2-40B4-BE49-F238E27FC236}">
                  <a16:creationId xmlns:a16="http://schemas.microsoft.com/office/drawing/2014/main" id="{0731C3D9-39C8-45A0-AF9B-250C3889B0C4}"/>
                </a:ext>
              </a:extLst>
            </p:cNvPr>
            <p:cNvSpPr txBox="1"/>
            <p:nvPr/>
          </p:nvSpPr>
          <p:spPr>
            <a:xfrm>
              <a:off x="342000" y="3487191"/>
              <a:ext cx="107722" cy="1051570"/>
            </a:xfrm>
            <a:prstGeom prst="rect">
              <a:avLst/>
            </a:prstGeom>
            <a:noFill/>
          </p:spPr>
          <p:txBody>
            <a:bodyPr vert="vert270"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Incidence-prevalence ratio</a:t>
              </a:r>
              <a:endParaRPr kumimoji="0" lang="en-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45" name="object 41">
              <a:extLst>
                <a:ext uri="{FF2B5EF4-FFF2-40B4-BE49-F238E27FC236}">
                  <a16:creationId xmlns:a16="http://schemas.microsoft.com/office/drawing/2014/main" id="{C753D205-1885-4A17-9E6E-C2910A2C1A13}"/>
                </a:ext>
              </a:extLst>
            </p:cNvPr>
            <p:cNvSpPr/>
            <p:nvPr/>
          </p:nvSpPr>
          <p:spPr>
            <a:xfrm>
              <a:off x="686170" y="4436285"/>
              <a:ext cx="2533794" cy="19432"/>
            </a:xfrm>
            <a:custGeom>
              <a:avLst/>
              <a:gdLst/>
              <a:ahLst/>
              <a:cxnLst/>
              <a:rect l="l" t="t" r="r" b="b"/>
              <a:pathLst>
                <a:path w="2371725" h="28575">
                  <a:moveTo>
                    <a:pt x="79247" y="0"/>
                  </a:moveTo>
                  <a:lnTo>
                    <a:pt x="6095" y="0"/>
                  </a:lnTo>
                  <a:lnTo>
                    <a:pt x="0" y="6096"/>
                  </a:lnTo>
                  <a:lnTo>
                    <a:pt x="0" y="22098"/>
                  </a:lnTo>
                  <a:lnTo>
                    <a:pt x="6095" y="28194"/>
                  </a:lnTo>
                  <a:lnTo>
                    <a:pt x="79247" y="28194"/>
                  </a:lnTo>
                  <a:lnTo>
                    <a:pt x="85343" y="22098"/>
                  </a:lnTo>
                  <a:lnTo>
                    <a:pt x="85343" y="6096"/>
                  </a:lnTo>
                  <a:lnTo>
                    <a:pt x="79247" y="0"/>
                  </a:lnTo>
                  <a:close/>
                </a:path>
                <a:path w="2371725" h="28575">
                  <a:moveTo>
                    <a:pt x="193547" y="0"/>
                  </a:moveTo>
                  <a:lnTo>
                    <a:pt x="120395" y="0"/>
                  </a:lnTo>
                  <a:lnTo>
                    <a:pt x="114299" y="6096"/>
                  </a:lnTo>
                  <a:lnTo>
                    <a:pt x="114299" y="22098"/>
                  </a:lnTo>
                  <a:lnTo>
                    <a:pt x="120395" y="28194"/>
                  </a:lnTo>
                  <a:lnTo>
                    <a:pt x="193547" y="28194"/>
                  </a:lnTo>
                  <a:lnTo>
                    <a:pt x="199643" y="22098"/>
                  </a:lnTo>
                  <a:lnTo>
                    <a:pt x="199643" y="6096"/>
                  </a:lnTo>
                  <a:lnTo>
                    <a:pt x="193547" y="0"/>
                  </a:lnTo>
                  <a:close/>
                </a:path>
                <a:path w="2371725" h="28575">
                  <a:moveTo>
                    <a:pt x="307847" y="0"/>
                  </a:moveTo>
                  <a:lnTo>
                    <a:pt x="234695" y="0"/>
                  </a:lnTo>
                  <a:lnTo>
                    <a:pt x="228599" y="6096"/>
                  </a:lnTo>
                  <a:lnTo>
                    <a:pt x="228599" y="22098"/>
                  </a:lnTo>
                  <a:lnTo>
                    <a:pt x="234695" y="28194"/>
                  </a:lnTo>
                  <a:lnTo>
                    <a:pt x="307847" y="28194"/>
                  </a:lnTo>
                  <a:lnTo>
                    <a:pt x="313943" y="22098"/>
                  </a:lnTo>
                  <a:lnTo>
                    <a:pt x="313943" y="6096"/>
                  </a:lnTo>
                  <a:lnTo>
                    <a:pt x="307847" y="0"/>
                  </a:lnTo>
                  <a:close/>
                </a:path>
                <a:path w="2371725" h="28575">
                  <a:moveTo>
                    <a:pt x="422147" y="0"/>
                  </a:moveTo>
                  <a:lnTo>
                    <a:pt x="348995" y="0"/>
                  </a:lnTo>
                  <a:lnTo>
                    <a:pt x="342899" y="6096"/>
                  </a:lnTo>
                  <a:lnTo>
                    <a:pt x="342899" y="22098"/>
                  </a:lnTo>
                  <a:lnTo>
                    <a:pt x="348995" y="28194"/>
                  </a:lnTo>
                  <a:lnTo>
                    <a:pt x="422147" y="28194"/>
                  </a:lnTo>
                  <a:lnTo>
                    <a:pt x="428243" y="22098"/>
                  </a:lnTo>
                  <a:lnTo>
                    <a:pt x="428243" y="6096"/>
                  </a:lnTo>
                  <a:lnTo>
                    <a:pt x="422147" y="0"/>
                  </a:lnTo>
                  <a:close/>
                </a:path>
                <a:path w="2371725" h="28575">
                  <a:moveTo>
                    <a:pt x="536447" y="0"/>
                  </a:moveTo>
                  <a:lnTo>
                    <a:pt x="463295" y="0"/>
                  </a:lnTo>
                  <a:lnTo>
                    <a:pt x="457199" y="6096"/>
                  </a:lnTo>
                  <a:lnTo>
                    <a:pt x="457199" y="22098"/>
                  </a:lnTo>
                  <a:lnTo>
                    <a:pt x="463295" y="28194"/>
                  </a:lnTo>
                  <a:lnTo>
                    <a:pt x="536447" y="28194"/>
                  </a:lnTo>
                  <a:lnTo>
                    <a:pt x="542543" y="22098"/>
                  </a:lnTo>
                  <a:lnTo>
                    <a:pt x="542543" y="6096"/>
                  </a:lnTo>
                  <a:lnTo>
                    <a:pt x="536447" y="0"/>
                  </a:lnTo>
                  <a:close/>
                </a:path>
                <a:path w="2371725" h="28575">
                  <a:moveTo>
                    <a:pt x="650747" y="0"/>
                  </a:moveTo>
                  <a:lnTo>
                    <a:pt x="577595" y="0"/>
                  </a:lnTo>
                  <a:lnTo>
                    <a:pt x="571499" y="6096"/>
                  </a:lnTo>
                  <a:lnTo>
                    <a:pt x="571499" y="22098"/>
                  </a:lnTo>
                  <a:lnTo>
                    <a:pt x="577595" y="28194"/>
                  </a:lnTo>
                  <a:lnTo>
                    <a:pt x="650747" y="28194"/>
                  </a:lnTo>
                  <a:lnTo>
                    <a:pt x="656843" y="22098"/>
                  </a:lnTo>
                  <a:lnTo>
                    <a:pt x="656843" y="6096"/>
                  </a:lnTo>
                  <a:lnTo>
                    <a:pt x="650747" y="0"/>
                  </a:lnTo>
                  <a:close/>
                </a:path>
                <a:path w="2371725" h="28575">
                  <a:moveTo>
                    <a:pt x="765047" y="0"/>
                  </a:moveTo>
                  <a:lnTo>
                    <a:pt x="691895" y="0"/>
                  </a:lnTo>
                  <a:lnTo>
                    <a:pt x="685799" y="6096"/>
                  </a:lnTo>
                  <a:lnTo>
                    <a:pt x="685799" y="22098"/>
                  </a:lnTo>
                  <a:lnTo>
                    <a:pt x="691895" y="28194"/>
                  </a:lnTo>
                  <a:lnTo>
                    <a:pt x="765047" y="28194"/>
                  </a:lnTo>
                  <a:lnTo>
                    <a:pt x="771143" y="22098"/>
                  </a:lnTo>
                  <a:lnTo>
                    <a:pt x="771143" y="6096"/>
                  </a:lnTo>
                  <a:lnTo>
                    <a:pt x="765047" y="0"/>
                  </a:lnTo>
                  <a:close/>
                </a:path>
                <a:path w="2371725" h="28575">
                  <a:moveTo>
                    <a:pt x="879347" y="0"/>
                  </a:moveTo>
                  <a:lnTo>
                    <a:pt x="806195" y="0"/>
                  </a:lnTo>
                  <a:lnTo>
                    <a:pt x="800099" y="6096"/>
                  </a:lnTo>
                  <a:lnTo>
                    <a:pt x="800099" y="22098"/>
                  </a:lnTo>
                  <a:lnTo>
                    <a:pt x="806195" y="28194"/>
                  </a:lnTo>
                  <a:lnTo>
                    <a:pt x="879347" y="28194"/>
                  </a:lnTo>
                  <a:lnTo>
                    <a:pt x="885443" y="22098"/>
                  </a:lnTo>
                  <a:lnTo>
                    <a:pt x="885443" y="6096"/>
                  </a:lnTo>
                  <a:lnTo>
                    <a:pt x="879347" y="0"/>
                  </a:lnTo>
                  <a:close/>
                </a:path>
                <a:path w="2371725" h="28575">
                  <a:moveTo>
                    <a:pt x="993647" y="0"/>
                  </a:moveTo>
                  <a:lnTo>
                    <a:pt x="920495" y="0"/>
                  </a:lnTo>
                  <a:lnTo>
                    <a:pt x="914399" y="6096"/>
                  </a:lnTo>
                  <a:lnTo>
                    <a:pt x="914399" y="22098"/>
                  </a:lnTo>
                  <a:lnTo>
                    <a:pt x="920495" y="28194"/>
                  </a:lnTo>
                  <a:lnTo>
                    <a:pt x="993647" y="28194"/>
                  </a:lnTo>
                  <a:lnTo>
                    <a:pt x="999743" y="22098"/>
                  </a:lnTo>
                  <a:lnTo>
                    <a:pt x="999743" y="6096"/>
                  </a:lnTo>
                  <a:lnTo>
                    <a:pt x="993647" y="0"/>
                  </a:lnTo>
                  <a:close/>
                </a:path>
                <a:path w="2371725" h="28575">
                  <a:moveTo>
                    <a:pt x="1107947" y="0"/>
                  </a:moveTo>
                  <a:lnTo>
                    <a:pt x="1034795" y="0"/>
                  </a:lnTo>
                  <a:lnTo>
                    <a:pt x="1028699" y="6096"/>
                  </a:lnTo>
                  <a:lnTo>
                    <a:pt x="1028699" y="22098"/>
                  </a:lnTo>
                  <a:lnTo>
                    <a:pt x="1034795" y="28194"/>
                  </a:lnTo>
                  <a:lnTo>
                    <a:pt x="1107947" y="28194"/>
                  </a:lnTo>
                  <a:lnTo>
                    <a:pt x="1114043" y="22098"/>
                  </a:lnTo>
                  <a:lnTo>
                    <a:pt x="1114043" y="6096"/>
                  </a:lnTo>
                  <a:lnTo>
                    <a:pt x="1107947" y="0"/>
                  </a:lnTo>
                  <a:close/>
                </a:path>
                <a:path w="2371725" h="28575">
                  <a:moveTo>
                    <a:pt x="1222247" y="0"/>
                  </a:moveTo>
                  <a:lnTo>
                    <a:pt x="1149095" y="0"/>
                  </a:lnTo>
                  <a:lnTo>
                    <a:pt x="1142999" y="6096"/>
                  </a:lnTo>
                  <a:lnTo>
                    <a:pt x="1142999" y="22098"/>
                  </a:lnTo>
                  <a:lnTo>
                    <a:pt x="1149095" y="28194"/>
                  </a:lnTo>
                  <a:lnTo>
                    <a:pt x="1222247" y="28194"/>
                  </a:lnTo>
                  <a:lnTo>
                    <a:pt x="1228343" y="22098"/>
                  </a:lnTo>
                  <a:lnTo>
                    <a:pt x="1228343" y="6096"/>
                  </a:lnTo>
                  <a:lnTo>
                    <a:pt x="1222247" y="0"/>
                  </a:lnTo>
                  <a:close/>
                </a:path>
                <a:path w="2371725" h="28575">
                  <a:moveTo>
                    <a:pt x="1336547" y="0"/>
                  </a:moveTo>
                  <a:lnTo>
                    <a:pt x="1263395" y="0"/>
                  </a:lnTo>
                  <a:lnTo>
                    <a:pt x="1257299" y="6096"/>
                  </a:lnTo>
                  <a:lnTo>
                    <a:pt x="1257299" y="22098"/>
                  </a:lnTo>
                  <a:lnTo>
                    <a:pt x="1263395" y="28194"/>
                  </a:lnTo>
                  <a:lnTo>
                    <a:pt x="1336547" y="28194"/>
                  </a:lnTo>
                  <a:lnTo>
                    <a:pt x="1342643" y="22098"/>
                  </a:lnTo>
                  <a:lnTo>
                    <a:pt x="1342643" y="6096"/>
                  </a:lnTo>
                  <a:lnTo>
                    <a:pt x="1336547" y="0"/>
                  </a:lnTo>
                  <a:close/>
                </a:path>
                <a:path w="2371725" h="28575">
                  <a:moveTo>
                    <a:pt x="1450847" y="0"/>
                  </a:moveTo>
                  <a:lnTo>
                    <a:pt x="1377695" y="0"/>
                  </a:lnTo>
                  <a:lnTo>
                    <a:pt x="1371599" y="6096"/>
                  </a:lnTo>
                  <a:lnTo>
                    <a:pt x="1371599" y="22098"/>
                  </a:lnTo>
                  <a:lnTo>
                    <a:pt x="1377695" y="28194"/>
                  </a:lnTo>
                  <a:lnTo>
                    <a:pt x="1450847" y="28194"/>
                  </a:lnTo>
                  <a:lnTo>
                    <a:pt x="1456943" y="22098"/>
                  </a:lnTo>
                  <a:lnTo>
                    <a:pt x="1456943" y="6096"/>
                  </a:lnTo>
                  <a:lnTo>
                    <a:pt x="1450847" y="0"/>
                  </a:lnTo>
                  <a:close/>
                </a:path>
                <a:path w="2371725" h="28575">
                  <a:moveTo>
                    <a:pt x="1565147" y="0"/>
                  </a:moveTo>
                  <a:lnTo>
                    <a:pt x="1491995" y="0"/>
                  </a:lnTo>
                  <a:lnTo>
                    <a:pt x="1485899" y="6096"/>
                  </a:lnTo>
                  <a:lnTo>
                    <a:pt x="1485899" y="22098"/>
                  </a:lnTo>
                  <a:lnTo>
                    <a:pt x="1491995" y="28194"/>
                  </a:lnTo>
                  <a:lnTo>
                    <a:pt x="1565147" y="28194"/>
                  </a:lnTo>
                  <a:lnTo>
                    <a:pt x="1571243" y="22098"/>
                  </a:lnTo>
                  <a:lnTo>
                    <a:pt x="1571243" y="6096"/>
                  </a:lnTo>
                  <a:lnTo>
                    <a:pt x="1565147" y="0"/>
                  </a:lnTo>
                  <a:close/>
                </a:path>
                <a:path w="2371725" h="28575">
                  <a:moveTo>
                    <a:pt x="1679447" y="0"/>
                  </a:moveTo>
                  <a:lnTo>
                    <a:pt x="1606295" y="0"/>
                  </a:lnTo>
                  <a:lnTo>
                    <a:pt x="1600199" y="6096"/>
                  </a:lnTo>
                  <a:lnTo>
                    <a:pt x="1600199" y="22098"/>
                  </a:lnTo>
                  <a:lnTo>
                    <a:pt x="1606295" y="28194"/>
                  </a:lnTo>
                  <a:lnTo>
                    <a:pt x="1679447" y="28194"/>
                  </a:lnTo>
                  <a:lnTo>
                    <a:pt x="1685544" y="22098"/>
                  </a:lnTo>
                  <a:lnTo>
                    <a:pt x="1685544" y="6096"/>
                  </a:lnTo>
                  <a:lnTo>
                    <a:pt x="1679447" y="0"/>
                  </a:lnTo>
                  <a:close/>
                </a:path>
                <a:path w="2371725" h="28575">
                  <a:moveTo>
                    <a:pt x="1793747" y="0"/>
                  </a:moveTo>
                  <a:lnTo>
                    <a:pt x="1720595" y="0"/>
                  </a:lnTo>
                  <a:lnTo>
                    <a:pt x="1714500" y="6096"/>
                  </a:lnTo>
                  <a:lnTo>
                    <a:pt x="1714500" y="22098"/>
                  </a:lnTo>
                  <a:lnTo>
                    <a:pt x="1720595" y="28194"/>
                  </a:lnTo>
                  <a:lnTo>
                    <a:pt x="1793747" y="28194"/>
                  </a:lnTo>
                  <a:lnTo>
                    <a:pt x="1799844" y="22098"/>
                  </a:lnTo>
                  <a:lnTo>
                    <a:pt x="1799844" y="6096"/>
                  </a:lnTo>
                  <a:lnTo>
                    <a:pt x="1793747" y="0"/>
                  </a:lnTo>
                  <a:close/>
                </a:path>
                <a:path w="2371725" h="28575">
                  <a:moveTo>
                    <a:pt x="1908047" y="0"/>
                  </a:moveTo>
                  <a:lnTo>
                    <a:pt x="1834895" y="0"/>
                  </a:lnTo>
                  <a:lnTo>
                    <a:pt x="1828800" y="6096"/>
                  </a:lnTo>
                  <a:lnTo>
                    <a:pt x="1828800" y="22098"/>
                  </a:lnTo>
                  <a:lnTo>
                    <a:pt x="1834895" y="28194"/>
                  </a:lnTo>
                  <a:lnTo>
                    <a:pt x="1908047" y="28194"/>
                  </a:lnTo>
                  <a:lnTo>
                    <a:pt x="1914144" y="22098"/>
                  </a:lnTo>
                  <a:lnTo>
                    <a:pt x="1914144" y="6096"/>
                  </a:lnTo>
                  <a:lnTo>
                    <a:pt x="1908047" y="0"/>
                  </a:lnTo>
                  <a:close/>
                </a:path>
                <a:path w="2371725" h="28575">
                  <a:moveTo>
                    <a:pt x="2022347" y="0"/>
                  </a:moveTo>
                  <a:lnTo>
                    <a:pt x="1949195" y="0"/>
                  </a:lnTo>
                  <a:lnTo>
                    <a:pt x="1943100" y="6096"/>
                  </a:lnTo>
                  <a:lnTo>
                    <a:pt x="1943100" y="22098"/>
                  </a:lnTo>
                  <a:lnTo>
                    <a:pt x="1949195" y="28194"/>
                  </a:lnTo>
                  <a:lnTo>
                    <a:pt x="2022347" y="28194"/>
                  </a:lnTo>
                  <a:lnTo>
                    <a:pt x="2028444" y="22098"/>
                  </a:lnTo>
                  <a:lnTo>
                    <a:pt x="2028444" y="6096"/>
                  </a:lnTo>
                  <a:lnTo>
                    <a:pt x="2022347" y="0"/>
                  </a:lnTo>
                  <a:close/>
                </a:path>
                <a:path w="2371725" h="28575">
                  <a:moveTo>
                    <a:pt x="2136647" y="0"/>
                  </a:moveTo>
                  <a:lnTo>
                    <a:pt x="2063495" y="0"/>
                  </a:lnTo>
                  <a:lnTo>
                    <a:pt x="2057400" y="6096"/>
                  </a:lnTo>
                  <a:lnTo>
                    <a:pt x="2057400" y="22098"/>
                  </a:lnTo>
                  <a:lnTo>
                    <a:pt x="2063495" y="28194"/>
                  </a:lnTo>
                  <a:lnTo>
                    <a:pt x="2136647" y="28194"/>
                  </a:lnTo>
                  <a:lnTo>
                    <a:pt x="2142744" y="22098"/>
                  </a:lnTo>
                  <a:lnTo>
                    <a:pt x="2142744" y="6096"/>
                  </a:lnTo>
                  <a:lnTo>
                    <a:pt x="2136647" y="0"/>
                  </a:lnTo>
                  <a:close/>
                </a:path>
                <a:path w="2371725" h="28575">
                  <a:moveTo>
                    <a:pt x="2250947" y="0"/>
                  </a:moveTo>
                  <a:lnTo>
                    <a:pt x="2177796" y="0"/>
                  </a:lnTo>
                  <a:lnTo>
                    <a:pt x="2171700" y="6096"/>
                  </a:lnTo>
                  <a:lnTo>
                    <a:pt x="2171700" y="22098"/>
                  </a:lnTo>
                  <a:lnTo>
                    <a:pt x="2177796" y="28194"/>
                  </a:lnTo>
                  <a:lnTo>
                    <a:pt x="2250947" y="28194"/>
                  </a:lnTo>
                  <a:lnTo>
                    <a:pt x="2257044" y="22098"/>
                  </a:lnTo>
                  <a:lnTo>
                    <a:pt x="2257044" y="6096"/>
                  </a:lnTo>
                  <a:lnTo>
                    <a:pt x="2250947" y="0"/>
                  </a:lnTo>
                  <a:close/>
                </a:path>
                <a:path w="2371725" h="28575">
                  <a:moveTo>
                    <a:pt x="2365247" y="0"/>
                  </a:moveTo>
                  <a:lnTo>
                    <a:pt x="2292096" y="0"/>
                  </a:lnTo>
                  <a:lnTo>
                    <a:pt x="2286000" y="6096"/>
                  </a:lnTo>
                  <a:lnTo>
                    <a:pt x="2286000" y="22098"/>
                  </a:lnTo>
                  <a:lnTo>
                    <a:pt x="2292096" y="28194"/>
                  </a:lnTo>
                  <a:lnTo>
                    <a:pt x="2365247" y="28194"/>
                  </a:lnTo>
                  <a:lnTo>
                    <a:pt x="2371344" y="22098"/>
                  </a:lnTo>
                  <a:lnTo>
                    <a:pt x="2371344" y="6096"/>
                  </a:lnTo>
                  <a:lnTo>
                    <a:pt x="2365247" y="0"/>
                  </a:lnTo>
                  <a:close/>
                </a:path>
              </a:pathLst>
            </a:custGeom>
            <a:solidFill>
              <a:srgbClr val="8FBE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6" name="object 51">
              <a:extLst>
                <a:ext uri="{FF2B5EF4-FFF2-40B4-BE49-F238E27FC236}">
                  <a16:creationId xmlns:a16="http://schemas.microsoft.com/office/drawing/2014/main" id="{05198D53-8162-4F28-9DD0-F6672862098C}"/>
                </a:ext>
              </a:extLst>
            </p:cNvPr>
            <p:cNvSpPr/>
            <p:nvPr/>
          </p:nvSpPr>
          <p:spPr>
            <a:xfrm>
              <a:off x="699551" y="3500619"/>
              <a:ext cx="2560251" cy="865814"/>
            </a:xfrm>
            <a:custGeom>
              <a:avLst/>
              <a:gdLst/>
              <a:ahLst/>
              <a:cxnLst/>
              <a:rect l="l" t="t" r="r" b="b"/>
              <a:pathLst>
                <a:path w="2396490" h="1273175">
                  <a:moveTo>
                    <a:pt x="0" y="0"/>
                  </a:moveTo>
                  <a:lnTo>
                    <a:pt x="0" y="922108"/>
                  </a:lnTo>
                  <a:lnTo>
                    <a:pt x="126123" y="961072"/>
                  </a:lnTo>
                  <a:lnTo>
                    <a:pt x="403580" y="1038999"/>
                  </a:lnTo>
                  <a:lnTo>
                    <a:pt x="529691" y="1064971"/>
                  </a:lnTo>
                  <a:lnTo>
                    <a:pt x="668426" y="1090942"/>
                  </a:lnTo>
                  <a:lnTo>
                    <a:pt x="794550" y="1129906"/>
                  </a:lnTo>
                  <a:lnTo>
                    <a:pt x="933284" y="1142898"/>
                  </a:lnTo>
                  <a:lnTo>
                    <a:pt x="1059395" y="1181862"/>
                  </a:lnTo>
                  <a:lnTo>
                    <a:pt x="1462989" y="1220825"/>
                  </a:lnTo>
                  <a:lnTo>
                    <a:pt x="1601711" y="1220825"/>
                  </a:lnTo>
                  <a:lnTo>
                    <a:pt x="1866557" y="1246797"/>
                  </a:lnTo>
                  <a:lnTo>
                    <a:pt x="1992680" y="1246797"/>
                  </a:lnTo>
                  <a:lnTo>
                    <a:pt x="2257526" y="1272768"/>
                  </a:lnTo>
                  <a:lnTo>
                    <a:pt x="2396261" y="1272768"/>
                  </a:lnTo>
                  <a:lnTo>
                    <a:pt x="2396261" y="883145"/>
                  </a:lnTo>
                  <a:lnTo>
                    <a:pt x="2131415" y="857173"/>
                  </a:lnTo>
                  <a:lnTo>
                    <a:pt x="1992680" y="831189"/>
                  </a:lnTo>
                  <a:lnTo>
                    <a:pt x="1866557" y="805218"/>
                  </a:lnTo>
                  <a:lnTo>
                    <a:pt x="1727822" y="792226"/>
                  </a:lnTo>
                  <a:lnTo>
                    <a:pt x="1601711" y="766267"/>
                  </a:lnTo>
                  <a:lnTo>
                    <a:pt x="1324254" y="714311"/>
                  </a:lnTo>
                  <a:lnTo>
                    <a:pt x="1198130" y="675347"/>
                  </a:lnTo>
                  <a:lnTo>
                    <a:pt x="1059395" y="649363"/>
                  </a:lnTo>
                  <a:lnTo>
                    <a:pt x="933284" y="571449"/>
                  </a:lnTo>
                  <a:lnTo>
                    <a:pt x="794550" y="532485"/>
                  </a:lnTo>
                  <a:lnTo>
                    <a:pt x="668426" y="441579"/>
                  </a:lnTo>
                  <a:lnTo>
                    <a:pt x="529691" y="376631"/>
                  </a:lnTo>
                  <a:lnTo>
                    <a:pt x="403580" y="298716"/>
                  </a:lnTo>
                  <a:lnTo>
                    <a:pt x="264845" y="207797"/>
                  </a:lnTo>
                  <a:lnTo>
                    <a:pt x="126123" y="103898"/>
                  </a:lnTo>
                  <a:lnTo>
                    <a:pt x="0" y="0"/>
                  </a:lnTo>
                  <a:close/>
                </a:path>
              </a:pathLst>
            </a:custGeom>
            <a:solidFill>
              <a:srgbClr val="D3ECFB"/>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7" name="object 52">
              <a:extLst>
                <a:ext uri="{FF2B5EF4-FFF2-40B4-BE49-F238E27FC236}">
                  <a16:creationId xmlns:a16="http://schemas.microsoft.com/office/drawing/2014/main" id="{FD33BEF5-BE09-42A1-9C50-BE566D86C627}"/>
                </a:ext>
              </a:extLst>
            </p:cNvPr>
            <p:cNvSpPr/>
            <p:nvPr/>
          </p:nvSpPr>
          <p:spPr>
            <a:xfrm>
              <a:off x="699551" y="3500619"/>
              <a:ext cx="2560251" cy="865814"/>
            </a:xfrm>
            <a:custGeom>
              <a:avLst/>
              <a:gdLst/>
              <a:ahLst/>
              <a:cxnLst/>
              <a:rect l="l" t="t" r="r" b="b"/>
              <a:pathLst>
                <a:path w="2396490" h="1273175">
                  <a:moveTo>
                    <a:pt x="0" y="922108"/>
                  </a:moveTo>
                  <a:lnTo>
                    <a:pt x="126123" y="961072"/>
                  </a:lnTo>
                  <a:lnTo>
                    <a:pt x="264845" y="1000036"/>
                  </a:lnTo>
                  <a:lnTo>
                    <a:pt x="403580" y="1038999"/>
                  </a:lnTo>
                  <a:lnTo>
                    <a:pt x="529691" y="1064971"/>
                  </a:lnTo>
                  <a:lnTo>
                    <a:pt x="668426" y="1090942"/>
                  </a:lnTo>
                  <a:lnTo>
                    <a:pt x="794550" y="1129906"/>
                  </a:lnTo>
                  <a:lnTo>
                    <a:pt x="933284" y="1142898"/>
                  </a:lnTo>
                  <a:lnTo>
                    <a:pt x="1059395" y="1181862"/>
                  </a:lnTo>
                  <a:lnTo>
                    <a:pt x="1198130" y="1194854"/>
                  </a:lnTo>
                  <a:lnTo>
                    <a:pt x="1324254" y="1207833"/>
                  </a:lnTo>
                  <a:lnTo>
                    <a:pt x="1462989" y="1220825"/>
                  </a:lnTo>
                  <a:lnTo>
                    <a:pt x="1601711" y="1220825"/>
                  </a:lnTo>
                  <a:lnTo>
                    <a:pt x="1727822" y="1233805"/>
                  </a:lnTo>
                  <a:lnTo>
                    <a:pt x="1866557" y="1246797"/>
                  </a:lnTo>
                  <a:lnTo>
                    <a:pt x="1992680" y="1246797"/>
                  </a:lnTo>
                  <a:lnTo>
                    <a:pt x="2131415" y="1259776"/>
                  </a:lnTo>
                  <a:lnTo>
                    <a:pt x="2257526" y="1272768"/>
                  </a:lnTo>
                  <a:lnTo>
                    <a:pt x="2396261" y="1272768"/>
                  </a:lnTo>
                  <a:lnTo>
                    <a:pt x="2396261" y="883145"/>
                  </a:lnTo>
                  <a:lnTo>
                    <a:pt x="2257526" y="870153"/>
                  </a:lnTo>
                  <a:lnTo>
                    <a:pt x="2131415" y="857173"/>
                  </a:lnTo>
                  <a:lnTo>
                    <a:pt x="1992680" y="831189"/>
                  </a:lnTo>
                  <a:lnTo>
                    <a:pt x="1866557" y="805218"/>
                  </a:lnTo>
                  <a:lnTo>
                    <a:pt x="1727822" y="792226"/>
                  </a:lnTo>
                  <a:lnTo>
                    <a:pt x="1601711" y="766267"/>
                  </a:lnTo>
                  <a:lnTo>
                    <a:pt x="1462989" y="740283"/>
                  </a:lnTo>
                  <a:lnTo>
                    <a:pt x="1324254" y="714311"/>
                  </a:lnTo>
                  <a:lnTo>
                    <a:pt x="1198130" y="675347"/>
                  </a:lnTo>
                  <a:lnTo>
                    <a:pt x="1059395" y="649363"/>
                  </a:lnTo>
                  <a:lnTo>
                    <a:pt x="933284" y="571449"/>
                  </a:lnTo>
                  <a:lnTo>
                    <a:pt x="794550" y="532485"/>
                  </a:lnTo>
                  <a:lnTo>
                    <a:pt x="668426" y="441579"/>
                  </a:lnTo>
                  <a:lnTo>
                    <a:pt x="529691" y="376631"/>
                  </a:lnTo>
                  <a:lnTo>
                    <a:pt x="403580" y="298716"/>
                  </a:lnTo>
                  <a:lnTo>
                    <a:pt x="264845" y="207797"/>
                  </a:lnTo>
                  <a:lnTo>
                    <a:pt x="126123" y="103898"/>
                  </a:lnTo>
                  <a:lnTo>
                    <a:pt x="0" y="0"/>
                  </a:lnTo>
                  <a:lnTo>
                    <a:pt x="0" y="922108"/>
                  </a:lnTo>
                  <a:close/>
                </a:path>
              </a:pathLst>
            </a:custGeom>
            <a:ln w="25590">
              <a:solidFill>
                <a:srgbClr val="D3ECFB"/>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8" name="object 53">
              <a:extLst>
                <a:ext uri="{FF2B5EF4-FFF2-40B4-BE49-F238E27FC236}">
                  <a16:creationId xmlns:a16="http://schemas.microsoft.com/office/drawing/2014/main" id="{14CFCF97-C39B-414B-8F8B-2FF79E1FECD6}"/>
                </a:ext>
              </a:extLst>
            </p:cNvPr>
            <p:cNvSpPr/>
            <p:nvPr/>
          </p:nvSpPr>
          <p:spPr>
            <a:xfrm>
              <a:off x="699551" y="3871561"/>
              <a:ext cx="2560251" cy="388645"/>
            </a:xfrm>
            <a:custGeom>
              <a:avLst/>
              <a:gdLst/>
              <a:ahLst/>
              <a:cxnLst/>
              <a:rect l="l" t="t" r="r" b="b"/>
              <a:pathLst>
                <a:path w="2396490" h="571500">
                  <a:moveTo>
                    <a:pt x="0" y="0"/>
                  </a:moveTo>
                  <a:lnTo>
                    <a:pt x="126123" y="77927"/>
                  </a:lnTo>
                  <a:lnTo>
                    <a:pt x="264845" y="129882"/>
                  </a:lnTo>
                  <a:lnTo>
                    <a:pt x="403580" y="194818"/>
                  </a:lnTo>
                  <a:lnTo>
                    <a:pt x="529691" y="246761"/>
                  </a:lnTo>
                  <a:lnTo>
                    <a:pt x="668426" y="285724"/>
                  </a:lnTo>
                  <a:lnTo>
                    <a:pt x="794550" y="337680"/>
                  </a:lnTo>
                  <a:lnTo>
                    <a:pt x="933284" y="363651"/>
                  </a:lnTo>
                  <a:lnTo>
                    <a:pt x="1059395" y="415607"/>
                  </a:lnTo>
                  <a:lnTo>
                    <a:pt x="1198130" y="441579"/>
                  </a:lnTo>
                  <a:lnTo>
                    <a:pt x="1324254" y="467550"/>
                  </a:lnTo>
                  <a:lnTo>
                    <a:pt x="1462989" y="480542"/>
                  </a:lnTo>
                  <a:lnTo>
                    <a:pt x="1601711" y="493522"/>
                  </a:lnTo>
                  <a:lnTo>
                    <a:pt x="1727822" y="506514"/>
                  </a:lnTo>
                  <a:lnTo>
                    <a:pt x="1866557" y="519506"/>
                  </a:lnTo>
                  <a:lnTo>
                    <a:pt x="1992680" y="532485"/>
                  </a:lnTo>
                  <a:lnTo>
                    <a:pt x="2131415" y="545477"/>
                  </a:lnTo>
                  <a:lnTo>
                    <a:pt x="2257526" y="558469"/>
                  </a:lnTo>
                  <a:lnTo>
                    <a:pt x="2396261" y="571449"/>
                  </a:lnTo>
                </a:path>
              </a:pathLst>
            </a:custGeom>
            <a:ln w="25590">
              <a:solidFill>
                <a:srgbClr val="009FE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3" name="Rectangle 222">
              <a:extLst>
                <a:ext uri="{FF2B5EF4-FFF2-40B4-BE49-F238E27FC236}">
                  <a16:creationId xmlns:a16="http://schemas.microsoft.com/office/drawing/2014/main" id="{E961976A-ECD6-4EC7-9353-F5255220693F}"/>
                </a:ext>
              </a:extLst>
            </p:cNvPr>
            <p:cNvSpPr/>
            <p:nvPr/>
          </p:nvSpPr>
          <p:spPr>
            <a:xfrm>
              <a:off x="3560400" y="3258000"/>
              <a:ext cx="3186000" cy="162000"/>
            </a:xfrm>
            <a:prstGeom prst="rect">
              <a:avLst/>
            </a:prstGeom>
            <a:solidFill>
              <a:schemeClr val="bg1">
                <a:lumMod val="8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8B8A85E1-41BF-4CD3-82E2-69CA705C201F}"/>
                </a:ext>
              </a:extLst>
            </p:cNvPr>
            <p:cNvSpPr/>
            <p:nvPr/>
          </p:nvSpPr>
          <p:spPr>
            <a:xfrm>
              <a:off x="3564000" y="3258000"/>
              <a:ext cx="3186000" cy="1476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Western and Central Europe and North America</a:t>
              </a:r>
            </a:p>
          </p:txBody>
        </p:sp>
        <p:sp>
          <p:nvSpPr>
            <p:cNvPr id="110" name="object 7">
              <a:extLst>
                <a:ext uri="{FF2B5EF4-FFF2-40B4-BE49-F238E27FC236}">
                  <a16:creationId xmlns:a16="http://schemas.microsoft.com/office/drawing/2014/main" id="{92CA6D12-6054-4AF1-8B02-A36069F0BD36}"/>
                </a:ext>
              </a:extLst>
            </p:cNvPr>
            <p:cNvSpPr/>
            <p:nvPr/>
          </p:nvSpPr>
          <p:spPr>
            <a:xfrm>
              <a:off x="3924421" y="3473861"/>
              <a:ext cx="0" cy="1080000"/>
            </a:xfrm>
            <a:custGeom>
              <a:avLst/>
              <a:gdLst/>
              <a:ahLst/>
              <a:cxnLst/>
              <a:rect l="l" t="t" r="r" b="b"/>
              <a:pathLst>
                <a:path h="1588135">
                  <a:moveTo>
                    <a:pt x="0" y="0"/>
                  </a:moveTo>
                  <a:lnTo>
                    <a:pt x="0" y="1588020"/>
                  </a:lnTo>
                </a:path>
              </a:pathLst>
            </a:custGeom>
            <a:ln w="3809">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111" name="object 8">
              <a:extLst>
                <a:ext uri="{FF2B5EF4-FFF2-40B4-BE49-F238E27FC236}">
                  <a16:creationId xmlns:a16="http://schemas.microsoft.com/office/drawing/2014/main" id="{88B284F9-2478-4E32-8618-DE12B6A72865}"/>
                </a:ext>
              </a:extLst>
            </p:cNvPr>
            <p:cNvSpPr/>
            <p:nvPr/>
          </p:nvSpPr>
          <p:spPr>
            <a:xfrm>
              <a:off x="3924000" y="4553783"/>
              <a:ext cx="2700000" cy="0"/>
            </a:xfrm>
            <a:custGeom>
              <a:avLst/>
              <a:gdLst/>
              <a:ahLst/>
              <a:cxnLst/>
              <a:rect l="l" t="t" r="r" b="b"/>
              <a:pathLst>
                <a:path w="2527300">
                  <a:moveTo>
                    <a:pt x="0" y="0"/>
                  </a:moveTo>
                  <a:lnTo>
                    <a:pt x="2526792" y="0"/>
                  </a:lnTo>
                </a:path>
              </a:pathLst>
            </a:custGeom>
            <a:ln w="3175">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112" name="TextBox 111">
              <a:extLst>
                <a:ext uri="{FF2B5EF4-FFF2-40B4-BE49-F238E27FC236}">
                  <a16:creationId xmlns:a16="http://schemas.microsoft.com/office/drawing/2014/main" id="{0FE981F6-4CEC-4FA5-A29A-0E5E9EF24821}"/>
                </a:ext>
              </a:extLst>
            </p:cNvPr>
            <p:cNvSpPr txBox="1"/>
            <p:nvPr/>
          </p:nvSpPr>
          <p:spPr>
            <a:xfrm>
              <a:off x="3780001" y="3420000"/>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3" name="TextBox 112">
              <a:extLst>
                <a:ext uri="{FF2B5EF4-FFF2-40B4-BE49-F238E27FC236}">
                  <a16:creationId xmlns:a16="http://schemas.microsoft.com/office/drawing/2014/main" id="{503C7E95-A086-42D9-A55F-E16D0A74118A}"/>
                </a:ext>
              </a:extLst>
            </p:cNvPr>
            <p:cNvSpPr txBox="1"/>
            <p:nvPr/>
          </p:nvSpPr>
          <p:spPr>
            <a:xfrm>
              <a:off x="3780001" y="3599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4" name="TextBox 113">
              <a:extLst>
                <a:ext uri="{FF2B5EF4-FFF2-40B4-BE49-F238E27FC236}">
                  <a16:creationId xmlns:a16="http://schemas.microsoft.com/office/drawing/2014/main" id="{DADD24F0-C91E-4AC1-8993-E14BB2F0D357}"/>
                </a:ext>
              </a:extLst>
            </p:cNvPr>
            <p:cNvSpPr txBox="1"/>
            <p:nvPr/>
          </p:nvSpPr>
          <p:spPr>
            <a:xfrm>
              <a:off x="3780001" y="3779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5" name="TextBox 114">
              <a:extLst>
                <a:ext uri="{FF2B5EF4-FFF2-40B4-BE49-F238E27FC236}">
                  <a16:creationId xmlns:a16="http://schemas.microsoft.com/office/drawing/2014/main" id="{EB49FDA1-5FBC-4114-88E8-A434CB8C5691}"/>
                </a:ext>
              </a:extLst>
            </p:cNvPr>
            <p:cNvSpPr txBox="1"/>
            <p:nvPr/>
          </p:nvSpPr>
          <p:spPr>
            <a:xfrm>
              <a:off x="3780001" y="3959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6" name="TextBox 115">
              <a:extLst>
                <a:ext uri="{FF2B5EF4-FFF2-40B4-BE49-F238E27FC236}">
                  <a16:creationId xmlns:a16="http://schemas.microsoft.com/office/drawing/2014/main" id="{D64E3887-20C5-4933-995B-7BECE7C5BC14}"/>
                </a:ext>
              </a:extLst>
            </p:cNvPr>
            <p:cNvSpPr txBox="1"/>
            <p:nvPr/>
          </p:nvSpPr>
          <p:spPr>
            <a:xfrm>
              <a:off x="3780001" y="4139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7" name="TextBox 116">
              <a:extLst>
                <a:ext uri="{FF2B5EF4-FFF2-40B4-BE49-F238E27FC236}">
                  <a16:creationId xmlns:a16="http://schemas.microsoft.com/office/drawing/2014/main" id="{C8CB1566-005C-4E00-B198-D6B0E653DEA4}"/>
                </a:ext>
              </a:extLst>
            </p:cNvPr>
            <p:cNvSpPr txBox="1"/>
            <p:nvPr/>
          </p:nvSpPr>
          <p:spPr>
            <a:xfrm>
              <a:off x="3829693" y="4302000"/>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8" name="TextBox 117">
              <a:extLst>
                <a:ext uri="{FF2B5EF4-FFF2-40B4-BE49-F238E27FC236}">
                  <a16:creationId xmlns:a16="http://schemas.microsoft.com/office/drawing/2014/main" id="{1D2DC553-152A-4DCA-8424-D87FA494B8F2}"/>
                </a:ext>
              </a:extLst>
            </p:cNvPr>
            <p:cNvSpPr txBox="1"/>
            <p:nvPr/>
          </p:nvSpPr>
          <p:spPr>
            <a:xfrm>
              <a:off x="3829693" y="4391861"/>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26" name="TextBox 125">
              <a:extLst>
                <a:ext uri="{FF2B5EF4-FFF2-40B4-BE49-F238E27FC236}">
                  <a16:creationId xmlns:a16="http://schemas.microsoft.com/office/drawing/2014/main" id="{8C916BB4-52D6-43F3-B9C8-AFE4E0BDC0A4}"/>
                </a:ext>
              </a:extLst>
            </p:cNvPr>
            <p:cNvSpPr txBox="1"/>
            <p:nvPr/>
          </p:nvSpPr>
          <p:spPr>
            <a:xfrm>
              <a:off x="3636000" y="3487191"/>
              <a:ext cx="107722" cy="1051570"/>
            </a:xfrm>
            <a:prstGeom prst="rect">
              <a:avLst/>
            </a:prstGeom>
            <a:noFill/>
          </p:spPr>
          <p:txBody>
            <a:bodyPr vert="vert270"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Incidence-prevalence ratio</a:t>
              </a:r>
              <a:endParaRPr kumimoji="0" lang="en-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06" name="object 86">
              <a:extLst>
                <a:ext uri="{FF2B5EF4-FFF2-40B4-BE49-F238E27FC236}">
                  <a16:creationId xmlns:a16="http://schemas.microsoft.com/office/drawing/2014/main" id="{F1C2DA5C-5217-4156-B5D2-A3C5347BA0EB}"/>
                </a:ext>
              </a:extLst>
            </p:cNvPr>
            <p:cNvSpPr/>
            <p:nvPr/>
          </p:nvSpPr>
          <p:spPr>
            <a:xfrm>
              <a:off x="3985828" y="4282606"/>
              <a:ext cx="2554824" cy="172299"/>
            </a:xfrm>
            <a:custGeom>
              <a:avLst/>
              <a:gdLst/>
              <a:ahLst/>
              <a:cxnLst/>
              <a:rect l="l" t="t" r="r" b="b"/>
              <a:pathLst>
                <a:path w="2391410" h="253365">
                  <a:moveTo>
                    <a:pt x="2391244" y="208191"/>
                  </a:moveTo>
                  <a:lnTo>
                    <a:pt x="1598345" y="208191"/>
                  </a:lnTo>
                  <a:lnTo>
                    <a:pt x="1724215" y="223075"/>
                  </a:lnTo>
                  <a:lnTo>
                    <a:pt x="1862658" y="223075"/>
                  </a:lnTo>
                  <a:lnTo>
                    <a:pt x="1988502" y="237947"/>
                  </a:lnTo>
                  <a:lnTo>
                    <a:pt x="2126957" y="237947"/>
                  </a:lnTo>
                  <a:lnTo>
                    <a:pt x="2252802" y="252806"/>
                  </a:lnTo>
                  <a:lnTo>
                    <a:pt x="2391244" y="252806"/>
                  </a:lnTo>
                  <a:lnTo>
                    <a:pt x="2391244" y="208191"/>
                  </a:lnTo>
                  <a:close/>
                </a:path>
                <a:path w="2391410" h="253365">
                  <a:moveTo>
                    <a:pt x="1598345" y="148716"/>
                  </a:moveTo>
                  <a:lnTo>
                    <a:pt x="792886" y="148716"/>
                  </a:lnTo>
                  <a:lnTo>
                    <a:pt x="931329" y="163588"/>
                  </a:lnTo>
                  <a:lnTo>
                    <a:pt x="1057173" y="163588"/>
                  </a:lnTo>
                  <a:lnTo>
                    <a:pt x="1195628" y="178447"/>
                  </a:lnTo>
                  <a:lnTo>
                    <a:pt x="1321485" y="193319"/>
                  </a:lnTo>
                  <a:lnTo>
                    <a:pt x="1459915" y="208191"/>
                  </a:lnTo>
                  <a:lnTo>
                    <a:pt x="2252802" y="208191"/>
                  </a:lnTo>
                  <a:lnTo>
                    <a:pt x="2126957" y="193319"/>
                  </a:lnTo>
                  <a:lnTo>
                    <a:pt x="1988502" y="178447"/>
                  </a:lnTo>
                  <a:lnTo>
                    <a:pt x="1862658" y="178447"/>
                  </a:lnTo>
                  <a:lnTo>
                    <a:pt x="1724215" y="163588"/>
                  </a:lnTo>
                  <a:lnTo>
                    <a:pt x="1598345" y="148716"/>
                  </a:lnTo>
                  <a:close/>
                </a:path>
                <a:path w="2391410" h="253365">
                  <a:moveTo>
                    <a:pt x="0" y="0"/>
                  </a:moveTo>
                  <a:lnTo>
                    <a:pt x="0" y="104101"/>
                  </a:lnTo>
                  <a:lnTo>
                    <a:pt x="125857" y="104101"/>
                  </a:lnTo>
                  <a:lnTo>
                    <a:pt x="264299" y="118973"/>
                  </a:lnTo>
                  <a:lnTo>
                    <a:pt x="402729" y="118973"/>
                  </a:lnTo>
                  <a:lnTo>
                    <a:pt x="528586" y="133845"/>
                  </a:lnTo>
                  <a:lnTo>
                    <a:pt x="667029" y="148716"/>
                  </a:lnTo>
                  <a:lnTo>
                    <a:pt x="1459915" y="148716"/>
                  </a:lnTo>
                  <a:lnTo>
                    <a:pt x="1321485" y="133845"/>
                  </a:lnTo>
                  <a:lnTo>
                    <a:pt x="1195628" y="118973"/>
                  </a:lnTo>
                  <a:lnTo>
                    <a:pt x="1057173" y="104101"/>
                  </a:lnTo>
                  <a:lnTo>
                    <a:pt x="931329" y="89230"/>
                  </a:lnTo>
                  <a:lnTo>
                    <a:pt x="792886" y="74358"/>
                  </a:lnTo>
                  <a:lnTo>
                    <a:pt x="667029" y="74358"/>
                  </a:lnTo>
                  <a:lnTo>
                    <a:pt x="528586" y="59486"/>
                  </a:lnTo>
                  <a:lnTo>
                    <a:pt x="402729" y="44615"/>
                  </a:lnTo>
                  <a:lnTo>
                    <a:pt x="125857" y="14871"/>
                  </a:lnTo>
                  <a:lnTo>
                    <a:pt x="0" y="0"/>
                  </a:lnTo>
                  <a:close/>
                </a:path>
              </a:pathLst>
            </a:custGeom>
            <a:solidFill>
              <a:srgbClr val="D3ECFB"/>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7" name="object 87">
              <a:extLst>
                <a:ext uri="{FF2B5EF4-FFF2-40B4-BE49-F238E27FC236}">
                  <a16:creationId xmlns:a16="http://schemas.microsoft.com/office/drawing/2014/main" id="{CE8E4A6C-C184-4922-9196-75D8BD7F7786}"/>
                </a:ext>
              </a:extLst>
            </p:cNvPr>
            <p:cNvSpPr/>
            <p:nvPr/>
          </p:nvSpPr>
          <p:spPr>
            <a:xfrm>
              <a:off x="3985828" y="4282606"/>
              <a:ext cx="2554824" cy="172299"/>
            </a:xfrm>
            <a:custGeom>
              <a:avLst/>
              <a:gdLst/>
              <a:ahLst/>
              <a:cxnLst/>
              <a:rect l="l" t="t" r="r" b="b"/>
              <a:pathLst>
                <a:path w="2391410" h="253365">
                  <a:moveTo>
                    <a:pt x="0" y="104101"/>
                  </a:moveTo>
                  <a:lnTo>
                    <a:pt x="125857" y="104101"/>
                  </a:lnTo>
                  <a:lnTo>
                    <a:pt x="264299" y="118973"/>
                  </a:lnTo>
                  <a:lnTo>
                    <a:pt x="402729" y="118973"/>
                  </a:lnTo>
                  <a:lnTo>
                    <a:pt x="528586" y="133845"/>
                  </a:lnTo>
                  <a:lnTo>
                    <a:pt x="667029" y="148716"/>
                  </a:lnTo>
                  <a:lnTo>
                    <a:pt x="792886" y="148716"/>
                  </a:lnTo>
                  <a:lnTo>
                    <a:pt x="931329" y="163588"/>
                  </a:lnTo>
                  <a:lnTo>
                    <a:pt x="1057173" y="163588"/>
                  </a:lnTo>
                  <a:lnTo>
                    <a:pt x="1195628" y="178447"/>
                  </a:lnTo>
                  <a:lnTo>
                    <a:pt x="1321485" y="193319"/>
                  </a:lnTo>
                  <a:lnTo>
                    <a:pt x="1459915" y="208191"/>
                  </a:lnTo>
                  <a:lnTo>
                    <a:pt x="1598345" y="208191"/>
                  </a:lnTo>
                  <a:lnTo>
                    <a:pt x="1724215" y="223075"/>
                  </a:lnTo>
                  <a:lnTo>
                    <a:pt x="1862658" y="223075"/>
                  </a:lnTo>
                  <a:lnTo>
                    <a:pt x="1988502" y="237947"/>
                  </a:lnTo>
                  <a:lnTo>
                    <a:pt x="2126957" y="237947"/>
                  </a:lnTo>
                  <a:lnTo>
                    <a:pt x="2252802" y="252806"/>
                  </a:lnTo>
                  <a:lnTo>
                    <a:pt x="2391244" y="252806"/>
                  </a:lnTo>
                  <a:lnTo>
                    <a:pt x="2391244" y="208191"/>
                  </a:lnTo>
                  <a:lnTo>
                    <a:pt x="2252802" y="208191"/>
                  </a:lnTo>
                  <a:lnTo>
                    <a:pt x="2126957" y="193319"/>
                  </a:lnTo>
                  <a:lnTo>
                    <a:pt x="1988502" y="178447"/>
                  </a:lnTo>
                  <a:lnTo>
                    <a:pt x="1862658" y="178447"/>
                  </a:lnTo>
                  <a:lnTo>
                    <a:pt x="1724215" y="163588"/>
                  </a:lnTo>
                  <a:lnTo>
                    <a:pt x="1598345" y="148716"/>
                  </a:lnTo>
                  <a:lnTo>
                    <a:pt x="1459915" y="148716"/>
                  </a:lnTo>
                  <a:lnTo>
                    <a:pt x="1321485" y="133845"/>
                  </a:lnTo>
                  <a:lnTo>
                    <a:pt x="1195628" y="118973"/>
                  </a:lnTo>
                  <a:lnTo>
                    <a:pt x="1057173" y="104101"/>
                  </a:lnTo>
                  <a:lnTo>
                    <a:pt x="931329" y="89230"/>
                  </a:lnTo>
                  <a:lnTo>
                    <a:pt x="792886" y="74358"/>
                  </a:lnTo>
                  <a:lnTo>
                    <a:pt x="667029" y="74358"/>
                  </a:lnTo>
                  <a:lnTo>
                    <a:pt x="528586" y="59486"/>
                  </a:lnTo>
                  <a:lnTo>
                    <a:pt x="402729" y="44615"/>
                  </a:lnTo>
                  <a:lnTo>
                    <a:pt x="264299" y="29743"/>
                  </a:lnTo>
                  <a:lnTo>
                    <a:pt x="125857" y="14871"/>
                  </a:lnTo>
                  <a:lnTo>
                    <a:pt x="0" y="0"/>
                  </a:lnTo>
                  <a:lnTo>
                    <a:pt x="0" y="104101"/>
                  </a:lnTo>
                  <a:close/>
                </a:path>
              </a:pathLst>
            </a:custGeom>
            <a:ln w="27355">
              <a:solidFill>
                <a:srgbClr val="D3ECFB"/>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8" name="object 88">
              <a:extLst>
                <a:ext uri="{FF2B5EF4-FFF2-40B4-BE49-F238E27FC236}">
                  <a16:creationId xmlns:a16="http://schemas.microsoft.com/office/drawing/2014/main" id="{CE34F971-ADA3-4791-83E1-E2B8E0B9094F}"/>
                </a:ext>
              </a:extLst>
            </p:cNvPr>
            <p:cNvSpPr/>
            <p:nvPr/>
          </p:nvSpPr>
          <p:spPr>
            <a:xfrm>
              <a:off x="3985828" y="4323057"/>
              <a:ext cx="2554824" cy="121775"/>
            </a:xfrm>
            <a:custGeom>
              <a:avLst/>
              <a:gdLst/>
              <a:ahLst/>
              <a:cxnLst/>
              <a:rect l="l" t="t" r="r" b="b"/>
              <a:pathLst>
                <a:path w="2391410" h="179070">
                  <a:moveTo>
                    <a:pt x="0" y="0"/>
                  </a:moveTo>
                  <a:lnTo>
                    <a:pt x="125857" y="14871"/>
                  </a:lnTo>
                  <a:lnTo>
                    <a:pt x="264299" y="29743"/>
                  </a:lnTo>
                  <a:lnTo>
                    <a:pt x="402729" y="29743"/>
                  </a:lnTo>
                  <a:lnTo>
                    <a:pt x="528586" y="44615"/>
                  </a:lnTo>
                  <a:lnTo>
                    <a:pt x="667029" y="44615"/>
                  </a:lnTo>
                  <a:lnTo>
                    <a:pt x="792886" y="59486"/>
                  </a:lnTo>
                  <a:lnTo>
                    <a:pt x="931329" y="74358"/>
                  </a:lnTo>
                  <a:lnTo>
                    <a:pt x="1057173" y="74358"/>
                  </a:lnTo>
                  <a:lnTo>
                    <a:pt x="1195628" y="89230"/>
                  </a:lnTo>
                  <a:lnTo>
                    <a:pt x="1321485" y="104101"/>
                  </a:lnTo>
                  <a:lnTo>
                    <a:pt x="1459915" y="118973"/>
                  </a:lnTo>
                  <a:lnTo>
                    <a:pt x="1598345" y="133845"/>
                  </a:lnTo>
                  <a:lnTo>
                    <a:pt x="1724215" y="133845"/>
                  </a:lnTo>
                  <a:lnTo>
                    <a:pt x="1862658" y="148704"/>
                  </a:lnTo>
                  <a:lnTo>
                    <a:pt x="1988502" y="148704"/>
                  </a:lnTo>
                  <a:lnTo>
                    <a:pt x="2126957" y="163588"/>
                  </a:lnTo>
                  <a:lnTo>
                    <a:pt x="2252802" y="178460"/>
                  </a:lnTo>
                  <a:lnTo>
                    <a:pt x="2391244" y="178460"/>
                  </a:lnTo>
                </a:path>
              </a:pathLst>
            </a:custGeom>
            <a:ln w="27355">
              <a:solidFill>
                <a:srgbClr val="009FE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9" name="object 89">
              <a:extLst>
                <a:ext uri="{FF2B5EF4-FFF2-40B4-BE49-F238E27FC236}">
                  <a16:creationId xmlns:a16="http://schemas.microsoft.com/office/drawing/2014/main" id="{0EB91981-15A1-42AD-91D1-47C117D5F6EE}"/>
                </a:ext>
              </a:extLst>
            </p:cNvPr>
            <p:cNvSpPr/>
            <p:nvPr/>
          </p:nvSpPr>
          <p:spPr>
            <a:xfrm>
              <a:off x="3980172" y="4436282"/>
              <a:ext cx="2533794" cy="19432"/>
            </a:xfrm>
            <a:custGeom>
              <a:avLst/>
              <a:gdLst/>
              <a:ahLst/>
              <a:cxnLst/>
              <a:rect l="l" t="t" r="r" b="b"/>
              <a:pathLst>
                <a:path w="2371725" h="28575">
                  <a:moveTo>
                    <a:pt x="79248" y="0"/>
                  </a:moveTo>
                  <a:lnTo>
                    <a:pt x="6096" y="0"/>
                  </a:lnTo>
                  <a:lnTo>
                    <a:pt x="0" y="6096"/>
                  </a:lnTo>
                  <a:lnTo>
                    <a:pt x="0" y="22098"/>
                  </a:lnTo>
                  <a:lnTo>
                    <a:pt x="6096" y="28194"/>
                  </a:lnTo>
                  <a:lnTo>
                    <a:pt x="79248" y="28194"/>
                  </a:lnTo>
                  <a:lnTo>
                    <a:pt x="85344" y="22098"/>
                  </a:lnTo>
                  <a:lnTo>
                    <a:pt x="85344" y="6096"/>
                  </a:lnTo>
                  <a:lnTo>
                    <a:pt x="79248" y="0"/>
                  </a:lnTo>
                  <a:close/>
                </a:path>
                <a:path w="2371725" h="28575">
                  <a:moveTo>
                    <a:pt x="193548" y="0"/>
                  </a:moveTo>
                  <a:lnTo>
                    <a:pt x="120396" y="0"/>
                  </a:lnTo>
                  <a:lnTo>
                    <a:pt x="114300" y="6096"/>
                  </a:lnTo>
                  <a:lnTo>
                    <a:pt x="114300" y="22098"/>
                  </a:lnTo>
                  <a:lnTo>
                    <a:pt x="120396" y="28194"/>
                  </a:lnTo>
                  <a:lnTo>
                    <a:pt x="193548" y="28194"/>
                  </a:lnTo>
                  <a:lnTo>
                    <a:pt x="199644" y="22098"/>
                  </a:lnTo>
                  <a:lnTo>
                    <a:pt x="199644" y="6096"/>
                  </a:lnTo>
                  <a:lnTo>
                    <a:pt x="193548" y="0"/>
                  </a:lnTo>
                  <a:close/>
                </a:path>
                <a:path w="2371725" h="28575">
                  <a:moveTo>
                    <a:pt x="307848" y="0"/>
                  </a:moveTo>
                  <a:lnTo>
                    <a:pt x="234696" y="0"/>
                  </a:lnTo>
                  <a:lnTo>
                    <a:pt x="228600" y="6096"/>
                  </a:lnTo>
                  <a:lnTo>
                    <a:pt x="228600" y="22098"/>
                  </a:lnTo>
                  <a:lnTo>
                    <a:pt x="234696" y="28194"/>
                  </a:lnTo>
                  <a:lnTo>
                    <a:pt x="307848" y="28194"/>
                  </a:lnTo>
                  <a:lnTo>
                    <a:pt x="313944" y="22098"/>
                  </a:lnTo>
                  <a:lnTo>
                    <a:pt x="313944" y="6096"/>
                  </a:lnTo>
                  <a:lnTo>
                    <a:pt x="307848" y="0"/>
                  </a:lnTo>
                  <a:close/>
                </a:path>
                <a:path w="2371725" h="28575">
                  <a:moveTo>
                    <a:pt x="422148" y="0"/>
                  </a:moveTo>
                  <a:lnTo>
                    <a:pt x="348996" y="0"/>
                  </a:lnTo>
                  <a:lnTo>
                    <a:pt x="342900" y="6096"/>
                  </a:lnTo>
                  <a:lnTo>
                    <a:pt x="342900" y="22098"/>
                  </a:lnTo>
                  <a:lnTo>
                    <a:pt x="348996" y="28194"/>
                  </a:lnTo>
                  <a:lnTo>
                    <a:pt x="422148" y="28194"/>
                  </a:lnTo>
                  <a:lnTo>
                    <a:pt x="428244" y="22098"/>
                  </a:lnTo>
                  <a:lnTo>
                    <a:pt x="428244" y="6096"/>
                  </a:lnTo>
                  <a:lnTo>
                    <a:pt x="422148" y="0"/>
                  </a:lnTo>
                  <a:close/>
                </a:path>
                <a:path w="2371725" h="28575">
                  <a:moveTo>
                    <a:pt x="536448" y="0"/>
                  </a:moveTo>
                  <a:lnTo>
                    <a:pt x="463296" y="0"/>
                  </a:lnTo>
                  <a:lnTo>
                    <a:pt x="457200" y="6096"/>
                  </a:lnTo>
                  <a:lnTo>
                    <a:pt x="457200" y="22098"/>
                  </a:lnTo>
                  <a:lnTo>
                    <a:pt x="463296" y="28194"/>
                  </a:lnTo>
                  <a:lnTo>
                    <a:pt x="536448" y="28194"/>
                  </a:lnTo>
                  <a:lnTo>
                    <a:pt x="542544" y="22098"/>
                  </a:lnTo>
                  <a:lnTo>
                    <a:pt x="542544" y="6096"/>
                  </a:lnTo>
                  <a:lnTo>
                    <a:pt x="536448" y="0"/>
                  </a:lnTo>
                  <a:close/>
                </a:path>
                <a:path w="2371725" h="28575">
                  <a:moveTo>
                    <a:pt x="650748" y="0"/>
                  </a:moveTo>
                  <a:lnTo>
                    <a:pt x="577596" y="0"/>
                  </a:lnTo>
                  <a:lnTo>
                    <a:pt x="571500" y="6096"/>
                  </a:lnTo>
                  <a:lnTo>
                    <a:pt x="571500" y="22098"/>
                  </a:lnTo>
                  <a:lnTo>
                    <a:pt x="577596" y="28194"/>
                  </a:lnTo>
                  <a:lnTo>
                    <a:pt x="650748" y="28194"/>
                  </a:lnTo>
                  <a:lnTo>
                    <a:pt x="656844" y="22098"/>
                  </a:lnTo>
                  <a:lnTo>
                    <a:pt x="656844" y="6096"/>
                  </a:lnTo>
                  <a:lnTo>
                    <a:pt x="650748" y="0"/>
                  </a:lnTo>
                  <a:close/>
                </a:path>
                <a:path w="2371725" h="28575">
                  <a:moveTo>
                    <a:pt x="765048" y="0"/>
                  </a:moveTo>
                  <a:lnTo>
                    <a:pt x="691896" y="0"/>
                  </a:lnTo>
                  <a:lnTo>
                    <a:pt x="685800" y="6096"/>
                  </a:lnTo>
                  <a:lnTo>
                    <a:pt x="685800" y="22098"/>
                  </a:lnTo>
                  <a:lnTo>
                    <a:pt x="691896" y="28194"/>
                  </a:lnTo>
                  <a:lnTo>
                    <a:pt x="765048" y="28194"/>
                  </a:lnTo>
                  <a:lnTo>
                    <a:pt x="771144" y="22098"/>
                  </a:lnTo>
                  <a:lnTo>
                    <a:pt x="771144" y="6096"/>
                  </a:lnTo>
                  <a:lnTo>
                    <a:pt x="765048" y="0"/>
                  </a:lnTo>
                  <a:close/>
                </a:path>
                <a:path w="2371725" h="28575">
                  <a:moveTo>
                    <a:pt x="879347" y="0"/>
                  </a:moveTo>
                  <a:lnTo>
                    <a:pt x="806196" y="0"/>
                  </a:lnTo>
                  <a:lnTo>
                    <a:pt x="800100" y="6096"/>
                  </a:lnTo>
                  <a:lnTo>
                    <a:pt x="800100" y="22098"/>
                  </a:lnTo>
                  <a:lnTo>
                    <a:pt x="806196" y="28194"/>
                  </a:lnTo>
                  <a:lnTo>
                    <a:pt x="879347" y="28194"/>
                  </a:lnTo>
                  <a:lnTo>
                    <a:pt x="885444" y="22098"/>
                  </a:lnTo>
                  <a:lnTo>
                    <a:pt x="885444" y="6096"/>
                  </a:lnTo>
                  <a:lnTo>
                    <a:pt x="879347" y="0"/>
                  </a:lnTo>
                  <a:close/>
                </a:path>
                <a:path w="2371725" h="28575">
                  <a:moveTo>
                    <a:pt x="993647" y="0"/>
                  </a:moveTo>
                  <a:lnTo>
                    <a:pt x="920496" y="0"/>
                  </a:lnTo>
                  <a:lnTo>
                    <a:pt x="914400" y="6096"/>
                  </a:lnTo>
                  <a:lnTo>
                    <a:pt x="914400" y="22098"/>
                  </a:lnTo>
                  <a:lnTo>
                    <a:pt x="920496" y="28194"/>
                  </a:lnTo>
                  <a:lnTo>
                    <a:pt x="993647" y="28194"/>
                  </a:lnTo>
                  <a:lnTo>
                    <a:pt x="999744" y="22098"/>
                  </a:lnTo>
                  <a:lnTo>
                    <a:pt x="999744" y="6096"/>
                  </a:lnTo>
                  <a:lnTo>
                    <a:pt x="993647" y="0"/>
                  </a:lnTo>
                  <a:close/>
                </a:path>
                <a:path w="2371725" h="28575">
                  <a:moveTo>
                    <a:pt x="1107948" y="0"/>
                  </a:moveTo>
                  <a:lnTo>
                    <a:pt x="1034796" y="0"/>
                  </a:lnTo>
                  <a:lnTo>
                    <a:pt x="1028700" y="6096"/>
                  </a:lnTo>
                  <a:lnTo>
                    <a:pt x="1028700" y="22098"/>
                  </a:lnTo>
                  <a:lnTo>
                    <a:pt x="1034796" y="28194"/>
                  </a:lnTo>
                  <a:lnTo>
                    <a:pt x="1107948" y="28194"/>
                  </a:lnTo>
                  <a:lnTo>
                    <a:pt x="1114044" y="22098"/>
                  </a:lnTo>
                  <a:lnTo>
                    <a:pt x="1114044" y="6096"/>
                  </a:lnTo>
                  <a:lnTo>
                    <a:pt x="1107948" y="0"/>
                  </a:lnTo>
                  <a:close/>
                </a:path>
                <a:path w="2371725" h="28575">
                  <a:moveTo>
                    <a:pt x="1222248" y="0"/>
                  </a:moveTo>
                  <a:lnTo>
                    <a:pt x="1149096" y="0"/>
                  </a:lnTo>
                  <a:lnTo>
                    <a:pt x="1143000" y="6096"/>
                  </a:lnTo>
                  <a:lnTo>
                    <a:pt x="1143000" y="22098"/>
                  </a:lnTo>
                  <a:lnTo>
                    <a:pt x="1149096" y="28194"/>
                  </a:lnTo>
                  <a:lnTo>
                    <a:pt x="1222248" y="28194"/>
                  </a:lnTo>
                  <a:lnTo>
                    <a:pt x="1228344" y="22098"/>
                  </a:lnTo>
                  <a:lnTo>
                    <a:pt x="1228344" y="6096"/>
                  </a:lnTo>
                  <a:lnTo>
                    <a:pt x="1222248" y="0"/>
                  </a:lnTo>
                  <a:close/>
                </a:path>
                <a:path w="2371725" h="28575">
                  <a:moveTo>
                    <a:pt x="1336548" y="0"/>
                  </a:moveTo>
                  <a:lnTo>
                    <a:pt x="1263396" y="0"/>
                  </a:lnTo>
                  <a:lnTo>
                    <a:pt x="1257300" y="6096"/>
                  </a:lnTo>
                  <a:lnTo>
                    <a:pt x="1257300" y="22098"/>
                  </a:lnTo>
                  <a:lnTo>
                    <a:pt x="1263396" y="28194"/>
                  </a:lnTo>
                  <a:lnTo>
                    <a:pt x="1336548" y="28194"/>
                  </a:lnTo>
                  <a:lnTo>
                    <a:pt x="1342644" y="22098"/>
                  </a:lnTo>
                  <a:lnTo>
                    <a:pt x="1342644" y="6096"/>
                  </a:lnTo>
                  <a:lnTo>
                    <a:pt x="1336548" y="0"/>
                  </a:lnTo>
                  <a:close/>
                </a:path>
                <a:path w="2371725" h="28575">
                  <a:moveTo>
                    <a:pt x="1450848" y="0"/>
                  </a:moveTo>
                  <a:lnTo>
                    <a:pt x="1377696" y="0"/>
                  </a:lnTo>
                  <a:lnTo>
                    <a:pt x="1371600" y="6096"/>
                  </a:lnTo>
                  <a:lnTo>
                    <a:pt x="1371600" y="22098"/>
                  </a:lnTo>
                  <a:lnTo>
                    <a:pt x="1377696" y="28194"/>
                  </a:lnTo>
                  <a:lnTo>
                    <a:pt x="1450848" y="28194"/>
                  </a:lnTo>
                  <a:lnTo>
                    <a:pt x="1456944" y="22098"/>
                  </a:lnTo>
                  <a:lnTo>
                    <a:pt x="1456944" y="6096"/>
                  </a:lnTo>
                  <a:lnTo>
                    <a:pt x="1450848" y="0"/>
                  </a:lnTo>
                  <a:close/>
                </a:path>
                <a:path w="2371725" h="28575">
                  <a:moveTo>
                    <a:pt x="1565148" y="0"/>
                  </a:moveTo>
                  <a:lnTo>
                    <a:pt x="1491996" y="0"/>
                  </a:lnTo>
                  <a:lnTo>
                    <a:pt x="1485900" y="6096"/>
                  </a:lnTo>
                  <a:lnTo>
                    <a:pt x="1485900" y="22098"/>
                  </a:lnTo>
                  <a:lnTo>
                    <a:pt x="1491996" y="28194"/>
                  </a:lnTo>
                  <a:lnTo>
                    <a:pt x="1565148" y="28194"/>
                  </a:lnTo>
                  <a:lnTo>
                    <a:pt x="1571244" y="22098"/>
                  </a:lnTo>
                  <a:lnTo>
                    <a:pt x="1571244" y="6096"/>
                  </a:lnTo>
                  <a:lnTo>
                    <a:pt x="1565148" y="0"/>
                  </a:lnTo>
                  <a:close/>
                </a:path>
                <a:path w="2371725" h="28575">
                  <a:moveTo>
                    <a:pt x="1679448" y="0"/>
                  </a:moveTo>
                  <a:lnTo>
                    <a:pt x="1606296" y="0"/>
                  </a:lnTo>
                  <a:lnTo>
                    <a:pt x="1600200" y="6096"/>
                  </a:lnTo>
                  <a:lnTo>
                    <a:pt x="1600200" y="22098"/>
                  </a:lnTo>
                  <a:lnTo>
                    <a:pt x="1606296" y="28194"/>
                  </a:lnTo>
                  <a:lnTo>
                    <a:pt x="1679448" y="28194"/>
                  </a:lnTo>
                  <a:lnTo>
                    <a:pt x="1685544" y="22098"/>
                  </a:lnTo>
                  <a:lnTo>
                    <a:pt x="1685544" y="6096"/>
                  </a:lnTo>
                  <a:lnTo>
                    <a:pt x="1679448" y="0"/>
                  </a:lnTo>
                  <a:close/>
                </a:path>
                <a:path w="2371725" h="28575">
                  <a:moveTo>
                    <a:pt x="1793748" y="0"/>
                  </a:moveTo>
                  <a:lnTo>
                    <a:pt x="1720596" y="0"/>
                  </a:lnTo>
                  <a:lnTo>
                    <a:pt x="1714500" y="6096"/>
                  </a:lnTo>
                  <a:lnTo>
                    <a:pt x="1714500" y="22098"/>
                  </a:lnTo>
                  <a:lnTo>
                    <a:pt x="1720596" y="28194"/>
                  </a:lnTo>
                  <a:lnTo>
                    <a:pt x="1793748" y="28194"/>
                  </a:lnTo>
                  <a:lnTo>
                    <a:pt x="1799844" y="22098"/>
                  </a:lnTo>
                  <a:lnTo>
                    <a:pt x="1799844" y="6096"/>
                  </a:lnTo>
                  <a:lnTo>
                    <a:pt x="1793748" y="0"/>
                  </a:lnTo>
                  <a:close/>
                </a:path>
                <a:path w="2371725" h="28575">
                  <a:moveTo>
                    <a:pt x="1908048" y="0"/>
                  </a:moveTo>
                  <a:lnTo>
                    <a:pt x="1834896" y="0"/>
                  </a:lnTo>
                  <a:lnTo>
                    <a:pt x="1828800" y="6096"/>
                  </a:lnTo>
                  <a:lnTo>
                    <a:pt x="1828800" y="22098"/>
                  </a:lnTo>
                  <a:lnTo>
                    <a:pt x="1834896" y="28194"/>
                  </a:lnTo>
                  <a:lnTo>
                    <a:pt x="1908048" y="28194"/>
                  </a:lnTo>
                  <a:lnTo>
                    <a:pt x="1914144" y="22098"/>
                  </a:lnTo>
                  <a:lnTo>
                    <a:pt x="1914144" y="6096"/>
                  </a:lnTo>
                  <a:lnTo>
                    <a:pt x="1908048" y="0"/>
                  </a:lnTo>
                  <a:close/>
                </a:path>
                <a:path w="2371725" h="28575">
                  <a:moveTo>
                    <a:pt x="2022348" y="0"/>
                  </a:moveTo>
                  <a:lnTo>
                    <a:pt x="1949196" y="0"/>
                  </a:lnTo>
                  <a:lnTo>
                    <a:pt x="1943100" y="6096"/>
                  </a:lnTo>
                  <a:lnTo>
                    <a:pt x="1943100" y="22098"/>
                  </a:lnTo>
                  <a:lnTo>
                    <a:pt x="1949196" y="28194"/>
                  </a:lnTo>
                  <a:lnTo>
                    <a:pt x="2022348" y="28194"/>
                  </a:lnTo>
                  <a:lnTo>
                    <a:pt x="2028444" y="22098"/>
                  </a:lnTo>
                  <a:lnTo>
                    <a:pt x="2028444" y="6096"/>
                  </a:lnTo>
                  <a:lnTo>
                    <a:pt x="2022348" y="0"/>
                  </a:lnTo>
                  <a:close/>
                </a:path>
                <a:path w="2371725" h="28575">
                  <a:moveTo>
                    <a:pt x="2136648" y="0"/>
                  </a:moveTo>
                  <a:lnTo>
                    <a:pt x="2063496" y="0"/>
                  </a:lnTo>
                  <a:lnTo>
                    <a:pt x="2057400" y="6096"/>
                  </a:lnTo>
                  <a:lnTo>
                    <a:pt x="2057400" y="22098"/>
                  </a:lnTo>
                  <a:lnTo>
                    <a:pt x="2063496" y="28194"/>
                  </a:lnTo>
                  <a:lnTo>
                    <a:pt x="2136648" y="28194"/>
                  </a:lnTo>
                  <a:lnTo>
                    <a:pt x="2142744" y="22098"/>
                  </a:lnTo>
                  <a:lnTo>
                    <a:pt x="2142744" y="6096"/>
                  </a:lnTo>
                  <a:lnTo>
                    <a:pt x="2136648" y="0"/>
                  </a:lnTo>
                  <a:close/>
                </a:path>
                <a:path w="2371725" h="28575">
                  <a:moveTo>
                    <a:pt x="2250948" y="0"/>
                  </a:moveTo>
                  <a:lnTo>
                    <a:pt x="2177796" y="0"/>
                  </a:lnTo>
                  <a:lnTo>
                    <a:pt x="2171700" y="6096"/>
                  </a:lnTo>
                  <a:lnTo>
                    <a:pt x="2171700" y="22098"/>
                  </a:lnTo>
                  <a:lnTo>
                    <a:pt x="2177796" y="28194"/>
                  </a:lnTo>
                  <a:lnTo>
                    <a:pt x="2250948" y="28194"/>
                  </a:lnTo>
                  <a:lnTo>
                    <a:pt x="2257044" y="22098"/>
                  </a:lnTo>
                  <a:lnTo>
                    <a:pt x="2257044" y="6096"/>
                  </a:lnTo>
                  <a:lnTo>
                    <a:pt x="2250948" y="0"/>
                  </a:lnTo>
                  <a:close/>
                </a:path>
                <a:path w="2371725" h="28575">
                  <a:moveTo>
                    <a:pt x="2365248" y="0"/>
                  </a:moveTo>
                  <a:lnTo>
                    <a:pt x="2292096" y="0"/>
                  </a:lnTo>
                  <a:lnTo>
                    <a:pt x="2286000" y="6096"/>
                  </a:lnTo>
                  <a:lnTo>
                    <a:pt x="2286000" y="22098"/>
                  </a:lnTo>
                  <a:lnTo>
                    <a:pt x="2292096" y="28194"/>
                  </a:lnTo>
                  <a:lnTo>
                    <a:pt x="2365248" y="28194"/>
                  </a:lnTo>
                  <a:lnTo>
                    <a:pt x="2371344" y="22098"/>
                  </a:lnTo>
                  <a:lnTo>
                    <a:pt x="2371344" y="6096"/>
                  </a:lnTo>
                  <a:lnTo>
                    <a:pt x="2365248" y="0"/>
                  </a:lnTo>
                  <a:close/>
                </a:path>
              </a:pathLst>
            </a:custGeom>
            <a:solidFill>
              <a:srgbClr val="8FBE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6" name="Rectangle 225">
              <a:extLst>
                <a:ext uri="{FF2B5EF4-FFF2-40B4-BE49-F238E27FC236}">
                  <a16:creationId xmlns:a16="http://schemas.microsoft.com/office/drawing/2014/main" id="{BD03540A-7CA5-421E-B81A-5886BC75E472}"/>
                </a:ext>
              </a:extLst>
            </p:cNvPr>
            <p:cNvSpPr/>
            <p:nvPr/>
          </p:nvSpPr>
          <p:spPr>
            <a:xfrm>
              <a:off x="6854400" y="3258000"/>
              <a:ext cx="3186000" cy="162000"/>
            </a:xfrm>
            <a:prstGeom prst="rect">
              <a:avLst/>
            </a:prstGeom>
            <a:solidFill>
              <a:schemeClr val="bg1">
                <a:lumMod val="8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6EF567E7-8AE3-46C9-8302-EFD14EC9F2A0}"/>
                </a:ext>
              </a:extLst>
            </p:cNvPr>
            <p:cNvSpPr/>
            <p:nvPr/>
          </p:nvSpPr>
          <p:spPr>
            <a:xfrm>
              <a:off x="6858000" y="3258000"/>
              <a:ext cx="3186000" cy="1476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fr-CH"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Asia and the Pacific</a:t>
              </a:r>
            </a:p>
          </p:txBody>
        </p:sp>
        <p:sp>
          <p:nvSpPr>
            <p:cNvPr id="83" name="object 7">
              <a:extLst>
                <a:ext uri="{FF2B5EF4-FFF2-40B4-BE49-F238E27FC236}">
                  <a16:creationId xmlns:a16="http://schemas.microsoft.com/office/drawing/2014/main" id="{7DCD58AE-E809-4B64-9470-8ED0E2543FEA}"/>
                </a:ext>
              </a:extLst>
            </p:cNvPr>
            <p:cNvSpPr/>
            <p:nvPr/>
          </p:nvSpPr>
          <p:spPr>
            <a:xfrm>
              <a:off x="7218421" y="3473861"/>
              <a:ext cx="0" cy="1080000"/>
            </a:xfrm>
            <a:custGeom>
              <a:avLst/>
              <a:gdLst/>
              <a:ahLst/>
              <a:cxnLst/>
              <a:rect l="l" t="t" r="r" b="b"/>
              <a:pathLst>
                <a:path h="1588135">
                  <a:moveTo>
                    <a:pt x="0" y="0"/>
                  </a:moveTo>
                  <a:lnTo>
                    <a:pt x="0" y="1588020"/>
                  </a:lnTo>
                </a:path>
              </a:pathLst>
            </a:custGeom>
            <a:ln w="3809">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84" name="object 8">
              <a:extLst>
                <a:ext uri="{FF2B5EF4-FFF2-40B4-BE49-F238E27FC236}">
                  <a16:creationId xmlns:a16="http://schemas.microsoft.com/office/drawing/2014/main" id="{49E24DB1-6A58-439D-A82A-4E9C2964023C}"/>
                </a:ext>
              </a:extLst>
            </p:cNvPr>
            <p:cNvSpPr/>
            <p:nvPr/>
          </p:nvSpPr>
          <p:spPr>
            <a:xfrm>
              <a:off x="7218000" y="4553783"/>
              <a:ext cx="2700000" cy="0"/>
            </a:xfrm>
            <a:custGeom>
              <a:avLst/>
              <a:gdLst/>
              <a:ahLst/>
              <a:cxnLst/>
              <a:rect l="l" t="t" r="r" b="b"/>
              <a:pathLst>
                <a:path w="2527300">
                  <a:moveTo>
                    <a:pt x="0" y="0"/>
                  </a:moveTo>
                  <a:lnTo>
                    <a:pt x="2526792" y="0"/>
                  </a:lnTo>
                </a:path>
              </a:pathLst>
            </a:custGeom>
            <a:ln w="3175">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85" name="TextBox 84">
              <a:extLst>
                <a:ext uri="{FF2B5EF4-FFF2-40B4-BE49-F238E27FC236}">
                  <a16:creationId xmlns:a16="http://schemas.microsoft.com/office/drawing/2014/main" id="{CBD68015-4F69-4A8A-B983-4EC120D8D4FD}"/>
                </a:ext>
              </a:extLst>
            </p:cNvPr>
            <p:cNvSpPr txBox="1"/>
            <p:nvPr/>
          </p:nvSpPr>
          <p:spPr>
            <a:xfrm>
              <a:off x="7074001" y="3420000"/>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6" name="TextBox 85">
              <a:extLst>
                <a:ext uri="{FF2B5EF4-FFF2-40B4-BE49-F238E27FC236}">
                  <a16:creationId xmlns:a16="http://schemas.microsoft.com/office/drawing/2014/main" id="{B62F28EC-C0DC-40F1-8ADD-4A59E09E3E2D}"/>
                </a:ext>
              </a:extLst>
            </p:cNvPr>
            <p:cNvSpPr txBox="1"/>
            <p:nvPr/>
          </p:nvSpPr>
          <p:spPr>
            <a:xfrm>
              <a:off x="7074001" y="3599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7" name="TextBox 86">
              <a:extLst>
                <a:ext uri="{FF2B5EF4-FFF2-40B4-BE49-F238E27FC236}">
                  <a16:creationId xmlns:a16="http://schemas.microsoft.com/office/drawing/2014/main" id="{13AEA7C7-0413-46C4-9A99-64949DB307E3}"/>
                </a:ext>
              </a:extLst>
            </p:cNvPr>
            <p:cNvSpPr txBox="1"/>
            <p:nvPr/>
          </p:nvSpPr>
          <p:spPr>
            <a:xfrm>
              <a:off x="7074001" y="3779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8" name="TextBox 87">
              <a:extLst>
                <a:ext uri="{FF2B5EF4-FFF2-40B4-BE49-F238E27FC236}">
                  <a16:creationId xmlns:a16="http://schemas.microsoft.com/office/drawing/2014/main" id="{80A91E54-61DC-424B-A131-C7DA52639B9D}"/>
                </a:ext>
              </a:extLst>
            </p:cNvPr>
            <p:cNvSpPr txBox="1"/>
            <p:nvPr/>
          </p:nvSpPr>
          <p:spPr>
            <a:xfrm>
              <a:off x="7074001" y="3959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9" name="TextBox 88">
              <a:extLst>
                <a:ext uri="{FF2B5EF4-FFF2-40B4-BE49-F238E27FC236}">
                  <a16:creationId xmlns:a16="http://schemas.microsoft.com/office/drawing/2014/main" id="{A4FB2B8B-C727-4013-87CB-E266A2522DCF}"/>
                </a:ext>
              </a:extLst>
            </p:cNvPr>
            <p:cNvSpPr txBox="1"/>
            <p:nvPr/>
          </p:nvSpPr>
          <p:spPr>
            <a:xfrm>
              <a:off x="7074001" y="4139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0" name="TextBox 89">
              <a:extLst>
                <a:ext uri="{FF2B5EF4-FFF2-40B4-BE49-F238E27FC236}">
                  <a16:creationId xmlns:a16="http://schemas.microsoft.com/office/drawing/2014/main" id="{6CB6E5C2-9881-4AA8-8D6B-E8D5F24EC341}"/>
                </a:ext>
              </a:extLst>
            </p:cNvPr>
            <p:cNvSpPr txBox="1"/>
            <p:nvPr/>
          </p:nvSpPr>
          <p:spPr>
            <a:xfrm>
              <a:off x="7123693" y="4302000"/>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1" name="TextBox 90">
              <a:extLst>
                <a:ext uri="{FF2B5EF4-FFF2-40B4-BE49-F238E27FC236}">
                  <a16:creationId xmlns:a16="http://schemas.microsoft.com/office/drawing/2014/main" id="{B8ABE30B-27F5-4805-BC20-5D6E0926212E}"/>
                </a:ext>
              </a:extLst>
            </p:cNvPr>
            <p:cNvSpPr txBox="1"/>
            <p:nvPr/>
          </p:nvSpPr>
          <p:spPr>
            <a:xfrm>
              <a:off x="7123693" y="4391861"/>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9" name="TextBox 98">
              <a:extLst>
                <a:ext uri="{FF2B5EF4-FFF2-40B4-BE49-F238E27FC236}">
                  <a16:creationId xmlns:a16="http://schemas.microsoft.com/office/drawing/2014/main" id="{3ED1A5D0-2612-4EF2-BCAE-2241DCFD9D7F}"/>
                </a:ext>
              </a:extLst>
            </p:cNvPr>
            <p:cNvSpPr txBox="1"/>
            <p:nvPr/>
          </p:nvSpPr>
          <p:spPr>
            <a:xfrm>
              <a:off x="6930000" y="3487191"/>
              <a:ext cx="107722" cy="1051570"/>
            </a:xfrm>
            <a:prstGeom prst="rect">
              <a:avLst/>
            </a:prstGeom>
            <a:noFill/>
          </p:spPr>
          <p:txBody>
            <a:bodyPr vert="vert270"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Incidence-prevalence ratio</a:t>
              </a:r>
              <a:endParaRPr kumimoji="0" lang="en-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00" name="object 92">
              <a:extLst>
                <a:ext uri="{FF2B5EF4-FFF2-40B4-BE49-F238E27FC236}">
                  <a16:creationId xmlns:a16="http://schemas.microsoft.com/office/drawing/2014/main" id="{2575053A-364B-4E8E-A574-0FFD09148E44}"/>
                </a:ext>
              </a:extLst>
            </p:cNvPr>
            <p:cNvSpPr/>
            <p:nvPr/>
          </p:nvSpPr>
          <p:spPr>
            <a:xfrm>
              <a:off x="7274183" y="4436282"/>
              <a:ext cx="2533794" cy="19432"/>
            </a:xfrm>
            <a:custGeom>
              <a:avLst/>
              <a:gdLst/>
              <a:ahLst/>
              <a:cxnLst/>
              <a:rect l="l" t="t" r="r" b="b"/>
              <a:pathLst>
                <a:path w="2371725" h="28575">
                  <a:moveTo>
                    <a:pt x="79247" y="0"/>
                  </a:moveTo>
                  <a:lnTo>
                    <a:pt x="6095" y="0"/>
                  </a:lnTo>
                  <a:lnTo>
                    <a:pt x="0" y="6096"/>
                  </a:lnTo>
                  <a:lnTo>
                    <a:pt x="0" y="22098"/>
                  </a:lnTo>
                  <a:lnTo>
                    <a:pt x="6095" y="28194"/>
                  </a:lnTo>
                  <a:lnTo>
                    <a:pt x="79247" y="28194"/>
                  </a:lnTo>
                  <a:lnTo>
                    <a:pt x="85343" y="22098"/>
                  </a:lnTo>
                  <a:lnTo>
                    <a:pt x="85343" y="6096"/>
                  </a:lnTo>
                  <a:lnTo>
                    <a:pt x="79247" y="0"/>
                  </a:lnTo>
                  <a:close/>
                </a:path>
                <a:path w="2371725" h="28575">
                  <a:moveTo>
                    <a:pt x="193547" y="0"/>
                  </a:moveTo>
                  <a:lnTo>
                    <a:pt x="120395" y="0"/>
                  </a:lnTo>
                  <a:lnTo>
                    <a:pt x="114299" y="6096"/>
                  </a:lnTo>
                  <a:lnTo>
                    <a:pt x="114299" y="22098"/>
                  </a:lnTo>
                  <a:lnTo>
                    <a:pt x="120395" y="28194"/>
                  </a:lnTo>
                  <a:lnTo>
                    <a:pt x="193547" y="28194"/>
                  </a:lnTo>
                  <a:lnTo>
                    <a:pt x="199643" y="22098"/>
                  </a:lnTo>
                  <a:lnTo>
                    <a:pt x="199643" y="6096"/>
                  </a:lnTo>
                  <a:lnTo>
                    <a:pt x="193547" y="0"/>
                  </a:lnTo>
                  <a:close/>
                </a:path>
                <a:path w="2371725" h="28575">
                  <a:moveTo>
                    <a:pt x="307847" y="0"/>
                  </a:moveTo>
                  <a:lnTo>
                    <a:pt x="234695" y="0"/>
                  </a:lnTo>
                  <a:lnTo>
                    <a:pt x="228599" y="6096"/>
                  </a:lnTo>
                  <a:lnTo>
                    <a:pt x="228599" y="22098"/>
                  </a:lnTo>
                  <a:lnTo>
                    <a:pt x="234695" y="28194"/>
                  </a:lnTo>
                  <a:lnTo>
                    <a:pt x="307847" y="28194"/>
                  </a:lnTo>
                  <a:lnTo>
                    <a:pt x="313943" y="22098"/>
                  </a:lnTo>
                  <a:lnTo>
                    <a:pt x="313943" y="6096"/>
                  </a:lnTo>
                  <a:lnTo>
                    <a:pt x="307847" y="0"/>
                  </a:lnTo>
                  <a:close/>
                </a:path>
                <a:path w="2371725" h="28575">
                  <a:moveTo>
                    <a:pt x="422147" y="0"/>
                  </a:moveTo>
                  <a:lnTo>
                    <a:pt x="348995" y="0"/>
                  </a:lnTo>
                  <a:lnTo>
                    <a:pt x="342899" y="6096"/>
                  </a:lnTo>
                  <a:lnTo>
                    <a:pt x="342899" y="22098"/>
                  </a:lnTo>
                  <a:lnTo>
                    <a:pt x="348995" y="28194"/>
                  </a:lnTo>
                  <a:lnTo>
                    <a:pt x="422147" y="28194"/>
                  </a:lnTo>
                  <a:lnTo>
                    <a:pt x="428243" y="22098"/>
                  </a:lnTo>
                  <a:lnTo>
                    <a:pt x="428243" y="6096"/>
                  </a:lnTo>
                  <a:lnTo>
                    <a:pt x="422147" y="0"/>
                  </a:lnTo>
                  <a:close/>
                </a:path>
                <a:path w="2371725" h="28575">
                  <a:moveTo>
                    <a:pt x="536447" y="0"/>
                  </a:moveTo>
                  <a:lnTo>
                    <a:pt x="463295" y="0"/>
                  </a:lnTo>
                  <a:lnTo>
                    <a:pt x="457199" y="6096"/>
                  </a:lnTo>
                  <a:lnTo>
                    <a:pt x="457199" y="22098"/>
                  </a:lnTo>
                  <a:lnTo>
                    <a:pt x="463295" y="28194"/>
                  </a:lnTo>
                  <a:lnTo>
                    <a:pt x="536447" y="28194"/>
                  </a:lnTo>
                  <a:lnTo>
                    <a:pt x="542543" y="22098"/>
                  </a:lnTo>
                  <a:lnTo>
                    <a:pt x="542543" y="6096"/>
                  </a:lnTo>
                  <a:lnTo>
                    <a:pt x="536447" y="0"/>
                  </a:lnTo>
                  <a:close/>
                </a:path>
                <a:path w="2371725" h="28575">
                  <a:moveTo>
                    <a:pt x="650747" y="0"/>
                  </a:moveTo>
                  <a:lnTo>
                    <a:pt x="577595" y="0"/>
                  </a:lnTo>
                  <a:lnTo>
                    <a:pt x="571499" y="6096"/>
                  </a:lnTo>
                  <a:lnTo>
                    <a:pt x="571499" y="22098"/>
                  </a:lnTo>
                  <a:lnTo>
                    <a:pt x="577595" y="28194"/>
                  </a:lnTo>
                  <a:lnTo>
                    <a:pt x="650747" y="28194"/>
                  </a:lnTo>
                  <a:lnTo>
                    <a:pt x="656843" y="22098"/>
                  </a:lnTo>
                  <a:lnTo>
                    <a:pt x="656843" y="6096"/>
                  </a:lnTo>
                  <a:lnTo>
                    <a:pt x="650747" y="0"/>
                  </a:lnTo>
                  <a:close/>
                </a:path>
                <a:path w="2371725" h="28575">
                  <a:moveTo>
                    <a:pt x="765047" y="0"/>
                  </a:moveTo>
                  <a:lnTo>
                    <a:pt x="691895" y="0"/>
                  </a:lnTo>
                  <a:lnTo>
                    <a:pt x="685799" y="6096"/>
                  </a:lnTo>
                  <a:lnTo>
                    <a:pt x="685799" y="22098"/>
                  </a:lnTo>
                  <a:lnTo>
                    <a:pt x="691895" y="28194"/>
                  </a:lnTo>
                  <a:lnTo>
                    <a:pt x="765047" y="28194"/>
                  </a:lnTo>
                  <a:lnTo>
                    <a:pt x="771143" y="22098"/>
                  </a:lnTo>
                  <a:lnTo>
                    <a:pt x="771143" y="6096"/>
                  </a:lnTo>
                  <a:lnTo>
                    <a:pt x="765047" y="0"/>
                  </a:lnTo>
                  <a:close/>
                </a:path>
                <a:path w="2371725" h="28575">
                  <a:moveTo>
                    <a:pt x="879347" y="0"/>
                  </a:moveTo>
                  <a:lnTo>
                    <a:pt x="806195" y="0"/>
                  </a:lnTo>
                  <a:lnTo>
                    <a:pt x="800099" y="6096"/>
                  </a:lnTo>
                  <a:lnTo>
                    <a:pt x="800099" y="22098"/>
                  </a:lnTo>
                  <a:lnTo>
                    <a:pt x="806195" y="28194"/>
                  </a:lnTo>
                  <a:lnTo>
                    <a:pt x="879347" y="28194"/>
                  </a:lnTo>
                  <a:lnTo>
                    <a:pt x="885443" y="22098"/>
                  </a:lnTo>
                  <a:lnTo>
                    <a:pt x="885443" y="6096"/>
                  </a:lnTo>
                  <a:lnTo>
                    <a:pt x="879347" y="0"/>
                  </a:lnTo>
                  <a:close/>
                </a:path>
                <a:path w="2371725" h="28575">
                  <a:moveTo>
                    <a:pt x="993647" y="0"/>
                  </a:moveTo>
                  <a:lnTo>
                    <a:pt x="920495" y="0"/>
                  </a:lnTo>
                  <a:lnTo>
                    <a:pt x="914399" y="6096"/>
                  </a:lnTo>
                  <a:lnTo>
                    <a:pt x="914399" y="22098"/>
                  </a:lnTo>
                  <a:lnTo>
                    <a:pt x="920495" y="28194"/>
                  </a:lnTo>
                  <a:lnTo>
                    <a:pt x="993647" y="28194"/>
                  </a:lnTo>
                  <a:lnTo>
                    <a:pt x="999743" y="22098"/>
                  </a:lnTo>
                  <a:lnTo>
                    <a:pt x="999743" y="6096"/>
                  </a:lnTo>
                  <a:lnTo>
                    <a:pt x="993647" y="0"/>
                  </a:lnTo>
                  <a:close/>
                </a:path>
                <a:path w="2371725" h="28575">
                  <a:moveTo>
                    <a:pt x="1107947" y="0"/>
                  </a:moveTo>
                  <a:lnTo>
                    <a:pt x="1034795" y="0"/>
                  </a:lnTo>
                  <a:lnTo>
                    <a:pt x="1028699" y="6096"/>
                  </a:lnTo>
                  <a:lnTo>
                    <a:pt x="1028699" y="22098"/>
                  </a:lnTo>
                  <a:lnTo>
                    <a:pt x="1034795" y="28194"/>
                  </a:lnTo>
                  <a:lnTo>
                    <a:pt x="1107947" y="28194"/>
                  </a:lnTo>
                  <a:lnTo>
                    <a:pt x="1114043" y="22098"/>
                  </a:lnTo>
                  <a:lnTo>
                    <a:pt x="1114043" y="6096"/>
                  </a:lnTo>
                  <a:lnTo>
                    <a:pt x="1107947" y="0"/>
                  </a:lnTo>
                  <a:close/>
                </a:path>
                <a:path w="2371725" h="28575">
                  <a:moveTo>
                    <a:pt x="1222247" y="0"/>
                  </a:moveTo>
                  <a:lnTo>
                    <a:pt x="1149095" y="0"/>
                  </a:lnTo>
                  <a:lnTo>
                    <a:pt x="1142999" y="6096"/>
                  </a:lnTo>
                  <a:lnTo>
                    <a:pt x="1142999" y="22098"/>
                  </a:lnTo>
                  <a:lnTo>
                    <a:pt x="1149095" y="28194"/>
                  </a:lnTo>
                  <a:lnTo>
                    <a:pt x="1222247" y="28194"/>
                  </a:lnTo>
                  <a:lnTo>
                    <a:pt x="1228343" y="22098"/>
                  </a:lnTo>
                  <a:lnTo>
                    <a:pt x="1228343" y="6096"/>
                  </a:lnTo>
                  <a:lnTo>
                    <a:pt x="1222247" y="0"/>
                  </a:lnTo>
                  <a:close/>
                </a:path>
                <a:path w="2371725" h="28575">
                  <a:moveTo>
                    <a:pt x="1336547" y="0"/>
                  </a:moveTo>
                  <a:lnTo>
                    <a:pt x="1263395" y="0"/>
                  </a:lnTo>
                  <a:lnTo>
                    <a:pt x="1257299" y="6096"/>
                  </a:lnTo>
                  <a:lnTo>
                    <a:pt x="1257299" y="22098"/>
                  </a:lnTo>
                  <a:lnTo>
                    <a:pt x="1263395" y="28194"/>
                  </a:lnTo>
                  <a:lnTo>
                    <a:pt x="1336547" y="28194"/>
                  </a:lnTo>
                  <a:lnTo>
                    <a:pt x="1342643" y="22098"/>
                  </a:lnTo>
                  <a:lnTo>
                    <a:pt x="1342643" y="6096"/>
                  </a:lnTo>
                  <a:lnTo>
                    <a:pt x="1336547" y="0"/>
                  </a:lnTo>
                  <a:close/>
                </a:path>
                <a:path w="2371725" h="28575">
                  <a:moveTo>
                    <a:pt x="1450847" y="0"/>
                  </a:moveTo>
                  <a:lnTo>
                    <a:pt x="1377695" y="0"/>
                  </a:lnTo>
                  <a:lnTo>
                    <a:pt x="1371599" y="6096"/>
                  </a:lnTo>
                  <a:lnTo>
                    <a:pt x="1371599" y="22098"/>
                  </a:lnTo>
                  <a:lnTo>
                    <a:pt x="1377695" y="28194"/>
                  </a:lnTo>
                  <a:lnTo>
                    <a:pt x="1450847" y="28194"/>
                  </a:lnTo>
                  <a:lnTo>
                    <a:pt x="1456943" y="22098"/>
                  </a:lnTo>
                  <a:lnTo>
                    <a:pt x="1456943" y="6096"/>
                  </a:lnTo>
                  <a:lnTo>
                    <a:pt x="1450847" y="0"/>
                  </a:lnTo>
                  <a:close/>
                </a:path>
                <a:path w="2371725" h="28575">
                  <a:moveTo>
                    <a:pt x="1565147" y="0"/>
                  </a:moveTo>
                  <a:lnTo>
                    <a:pt x="1491995" y="0"/>
                  </a:lnTo>
                  <a:lnTo>
                    <a:pt x="1485899" y="6096"/>
                  </a:lnTo>
                  <a:lnTo>
                    <a:pt x="1485899" y="22098"/>
                  </a:lnTo>
                  <a:lnTo>
                    <a:pt x="1491995" y="28194"/>
                  </a:lnTo>
                  <a:lnTo>
                    <a:pt x="1565147" y="28194"/>
                  </a:lnTo>
                  <a:lnTo>
                    <a:pt x="1571243" y="22098"/>
                  </a:lnTo>
                  <a:lnTo>
                    <a:pt x="1571243" y="6096"/>
                  </a:lnTo>
                  <a:lnTo>
                    <a:pt x="1565147" y="0"/>
                  </a:lnTo>
                  <a:close/>
                </a:path>
                <a:path w="2371725" h="28575">
                  <a:moveTo>
                    <a:pt x="1679447" y="0"/>
                  </a:moveTo>
                  <a:lnTo>
                    <a:pt x="1606295" y="0"/>
                  </a:lnTo>
                  <a:lnTo>
                    <a:pt x="1600199" y="6096"/>
                  </a:lnTo>
                  <a:lnTo>
                    <a:pt x="1600199" y="22098"/>
                  </a:lnTo>
                  <a:lnTo>
                    <a:pt x="1606295" y="28194"/>
                  </a:lnTo>
                  <a:lnTo>
                    <a:pt x="1679447" y="28194"/>
                  </a:lnTo>
                  <a:lnTo>
                    <a:pt x="1685544" y="22098"/>
                  </a:lnTo>
                  <a:lnTo>
                    <a:pt x="1685544" y="6096"/>
                  </a:lnTo>
                  <a:lnTo>
                    <a:pt x="1679447" y="0"/>
                  </a:lnTo>
                  <a:close/>
                </a:path>
                <a:path w="2371725" h="28575">
                  <a:moveTo>
                    <a:pt x="1793747" y="0"/>
                  </a:moveTo>
                  <a:lnTo>
                    <a:pt x="1720595" y="0"/>
                  </a:lnTo>
                  <a:lnTo>
                    <a:pt x="1714500" y="6096"/>
                  </a:lnTo>
                  <a:lnTo>
                    <a:pt x="1714500" y="22098"/>
                  </a:lnTo>
                  <a:lnTo>
                    <a:pt x="1720595" y="28194"/>
                  </a:lnTo>
                  <a:lnTo>
                    <a:pt x="1793747" y="28194"/>
                  </a:lnTo>
                  <a:lnTo>
                    <a:pt x="1799844" y="22098"/>
                  </a:lnTo>
                  <a:lnTo>
                    <a:pt x="1799844" y="6096"/>
                  </a:lnTo>
                  <a:lnTo>
                    <a:pt x="1793747" y="0"/>
                  </a:lnTo>
                  <a:close/>
                </a:path>
                <a:path w="2371725" h="28575">
                  <a:moveTo>
                    <a:pt x="1908047" y="0"/>
                  </a:moveTo>
                  <a:lnTo>
                    <a:pt x="1834895" y="0"/>
                  </a:lnTo>
                  <a:lnTo>
                    <a:pt x="1828800" y="6096"/>
                  </a:lnTo>
                  <a:lnTo>
                    <a:pt x="1828800" y="22098"/>
                  </a:lnTo>
                  <a:lnTo>
                    <a:pt x="1834895" y="28194"/>
                  </a:lnTo>
                  <a:lnTo>
                    <a:pt x="1908047" y="28194"/>
                  </a:lnTo>
                  <a:lnTo>
                    <a:pt x="1914144" y="22098"/>
                  </a:lnTo>
                  <a:lnTo>
                    <a:pt x="1914144" y="6096"/>
                  </a:lnTo>
                  <a:lnTo>
                    <a:pt x="1908047" y="0"/>
                  </a:lnTo>
                  <a:close/>
                </a:path>
                <a:path w="2371725" h="28575">
                  <a:moveTo>
                    <a:pt x="2022347" y="0"/>
                  </a:moveTo>
                  <a:lnTo>
                    <a:pt x="1949195" y="0"/>
                  </a:lnTo>
                  <a:lnTo>
                    <a:pt x="1943100" y="6096"/>
                  </a:lnTo>
                  <a:lnTo>
                    <a:pt x="1943100" y="22098"/>
                  </a:lnTo>
                  <a:lnTo>
                    <a:pt x="1949195" y="28194"/>
                  </a:lnTo>
                  <a:lnTo>
                    <a:pt x="2022347" y="28194"/>
                  </a:lnTo>
                  <a:lnTo>
                    <a:pt x="2028444" y="22098"/>
                  </a:lnTo>
                  <a:lnTo>
                    <a:pt x="2028444" y="6096"/>
                  </a:lnTo>
                  <a:lnTo>
                    <a:pt x="2022347" y="0"/>
                  </a:lnTo>
                  <a:close/>
                </a:path>
                <a:path w="2371725" h="28575">
                  <a:moveTo>
                    <a:pt x="2136647" y="0"/>
                  </a:moveTo>
                  <a:lnTo>
                    <a:pt x="2063495" y="0"/>
                  </a:lnTo>
                  <a:lnTo>
                    <a:pt x="2057400" y="6096"/>
                  </a:lnTo>
                  <a:lnTo>
                    <a:pt x="2057400" y="22098"/>
                  </a:lnTo>
                  <a:lnTo>
                    <a:pt x="2063495" y="28194"/>
                  </a:lnTo>
                  <a:lnTo>
                    <a:pt x="2136647" y="28194"/>
                  </a:lnTo>
                  <a:lnTo>
                    <a:pt x="2142744" y="22098"/>
                  </a:lnTo>
                  <a:lnTo>
                    <a:pt x="2142744" y="6096"/>
                  </a:lnTo>
                  <a:lnTo>
                    <a:pt x="2136647" y="0"/>
                  </a:lnTo>
                  <a:close/>
                </a:path>
                <a:path w="2371725" h="28575">
                  <a:moveTo>
                    <a:pt x="2250947" y="0"/>
                  </a:moveTo>
                  <a:lnTo>
                    <a:pt x="2177796" y="0"/>
                  </a:lnTo>
                  <a:lnTo>
                    <a:pt x="2171700" y="6096"/>
                  </a:lnTo>
                  <a:lnTo>
                    <a:pt x="2171700" y="22098"/>
                  </a:lnTo>
                  <a:lnTo>
                    <a:pt x="2177796" y="28194"/>
                  </a:lnTo>
                  <a:lnTo>
                    <a:pt x="2250947" y="28194"/>
                  </a:lnTo>
                  <a:lnTo>
                    <a:pt x="2257044" y="22098"/>
                  </a:lnTo>
                  <a:lnTo>
                    <a:pt x="2257044" y="6096"/>
                  </a:lnTo>
                  <a:lnTo>
                    <a:pt x="2250947" y="0"/>
                  </a:lnTo>
                  <a:close/>
                </a:path>
                <a:path w="2371725" h="28575">
                  <a:moveTo>
                    <a:pt x="2365247" y="0"/>
                  </a:moveTo>
                  <a:lnTo>
                    <a:pt x="2292096" y="0"/>
                  </a:lnTo>
                  <a:lnTo>
                    <a:pt x="2286000" y="6096"/>
                  </a:lnTo>
                  <a:lnTo>
                    <a:pt x="2286000" y="22098"/>
                  </a:lnTo>
                  <a:lnTo>
                    <a:pt x="2292096" y="28194"/>
                  </a:lnTo>
                  <a:lnTo>
                    <a:pt x="2365247" y="28194"/>
                  </a:lnTo>
                  <a:lnTo>
                    <a:pt x="2371344" y="22098"/>
                  </a:lnTo>
                  <a:lnTo>
                    <a:pt x="2371344" y="6096"/>
                  </a:lnTo>
                  <a:lnTo>
                    <a:pt x="2365247" y="0"/>
                  </a:lnTo>
                  <a:close/>
                </a:path>
              </a:pathLst>
            </a:custGeom>
            <a:solidFill>
              <a:srgbClr val="8FBE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1" name="object 101">
              <a:extLst>
                <a:ext uri="{FF2B5EF4-FFF2-40B4-BE49-F238E27FC236}">
                  <a16:creationId xmlns:a16="http://schemas.microsoft.com/office/drawing/2014/main" id="{F65D847C-15F6-49FF-90B6-78775D7121F4}"/>
                </a:ext>
              </a:extLst>
            </p:cNvPr>
            <p:cNvSpPr/>
            <p:nvPr/>
          </p:nvSpPr>
          <p:spPr>
            <a:xfrm>
              <a:off x="7287993" y="4037190"/>
              <a:ext cx="2565000" cy="364462"/>
            </a:xfrm>
            <a:custGeom>
              <a:avLst/>
              <a:gdLst/>
              <a:ahLst/>
              <a:cxnLst/>
              <a:rect l="l" t="t" r="r" b="b"/>
              <a:pathLst>
                <a:path w="2400934" h="535940">
                  <a:moveTo>
                    <a:pt x="0" y="0"/>
                  </a:moveTo>
                  <a:lnTo>
                    <a:pt x="0" y="231546"/>
                  </a:lnTo>
                  <a:lnTo>
                    <a:pt x="126339" y="289433"/>
                  </a:lnTo>
                  <a:lnTo>
                    <a:pt x="265303" y="318376"/>
                  </a:lnTo>
                  <a:lnTo>
                    <a:pt x="404279" y="361797"/>
                  </a:lnTo>
                  <a:lnTo>
                    <a:pt x="530606" y="376275"/>
                  </a:lnTo>
                  <a:lnTo>
                    <a:pt x="669582" y="405206"/>
                  </a:lnTo>
                  <a:lnTo>
                    <a:pt x="795909" y="419684"/>
                  </a:lnTo>
                  <a:lnTo>
                    <a:pt x="934885" y="448627"/>
                  </a:lnTo>
                  <a:lnTo>
                    <a:pt x="1061212" y="463092"/>
                  </a:lnTo>
                  <a:lnTo>
                    <a:pt x="1200175" y="477570"/>
                  </a:lnTo>
                  <a:lnTo>
                    <a:pt x="1326527" y="492048"/>
                  </a:lnTo>
                  <a:lnTo>
                    <a:pt x="1465491" y="506514"/>
                  </a:lnTo>
                  <a:lnTo>
                    <a:pt x="1869757" y="506514"/>
                  </a:lnTo>
                  <a:lnTo>
                    <a:pt x="1996084" y="520992"/>
                  </a:lnTo>
                  <a:lnTo>
                    <a:pt x="2135060" y="535457"/>
                  </a:lnTo>
                  <a:lnTo>
                    <a:pt x="2400363" y="535457"/>
                  </a:lnTo>
                  <a:lnTo>
                    <a:pt x="2400363" y="448627"/>
                  </a:lnTo>
                  <a:lnTo>
                    <a:pt x="2261387" y="434162"/>
                  </a:lnTo>
                  <a:lnTo>
                    <a:pt x="2135060" y="434162"/>
                  </a:lnTo>
                  <a:lnTo>
                    <a:pt x="1996084" y="419684"/>
                  </a:lnTo>
                  <a:lnTo>
                    <a:pt x="1869757" y="405206"/>
                  </a:lnTo>
                  <a:lnTo>
                    <a:pt x="1730794" y="390740"/>
                  </a:lnTo>
                  <a:lnTo>
                    <a:pt x="1465491" y="390740"/>
                  </a:lnTo>
                  <a:lnTo>
                    <a:pt x="1326527" y="376275"/>
                  </a:lnTo>
                  <a:lnTo>
                    <a:pt x="1200175" y="361797"/>
                  </a:lnTo>
                  <a:lnTo>
                    <a:pt x="1061212" y="347319"/>
                  </a:lnTo>
                  <a:lnTo>
                    <a:pt x="934885" y="303911"/>
                  </a:lnTo>
                  <a:lnTo>
                    <a:pt x="795909" y="274955"/>
                  </a:lnTo>
                  <a:lnTo>
                    <a:pt x="669582" y="246024"/>
                  </a:lnTo>
                  <a:lnTo>
                    <a:pt x="530606" y="217068"/>
                  </a:lnTo>
                  <a:lnTo>
                    <a:pt x="404279" y="188137"/>
                  </a:lnTo>
                  <a:lnTo>
                    <a:pt x="265303" y="130238"/>
                  </a:lnTo>
                  <a:lnTo>
                    <a:pt x="126339" y="86829"/>
                  </a:lnTo>
                  <a:lnTo>
                    <a:pt x="0" y="0"/>
                  </a:lnTo>
                  <a:close/>
                </a:path>
              </a:pathLst>
            </a:custGeom>
            <a:solidFill>
              <a:srgbClr val="D3ECFB"/>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2" name="object 102">
              <a:extLst>
                <a:ext uri="{FF2B5EF4-FFF2-40B4-BE49-F238E27FC236}">
                  <a16:creationId xmlns:a16="http://schemas.microsoft.com/office/drawing/2014/main" id="{128BE725-A655-4F33-9B07-8C7B4C72E6F7}"/>
                </a:ext>
              </a:extLst>
            </p:cNvPr>
            <p:cNvSpPr/>
            <p:nvPr/>
          </p:nvSpPr>
          <p:spPr>
            <a:xfrm>
              <a:off x="7287993" y="4037190"/>
              <a:ext cx="2565000" cy="364462"/>
            </a:xfrm>
            <a:custGeom>
              <a:avLst/>
              <a:gdLst/>
              <a:ahLst/>
              <a:cxnLst/>
              <a:rect l="l" t="t" r="r" b="b"/>
              <a:pathLst>
                <a:path w="2400934" h="535940">
                  <a:moveTo>
                    <a:pt x="0" y="231546"/>
                  </a:moveTo>
                  <a:lnTo>
                    <a:pt x="126339" y="289433"/>
                  </a:lnTo>
                  <a:lnTo>
                    <a:pt x="265303" y="318376"/>
                  </a:lnTo>
                  <a:lnTo>
                    <a:pt x="404279" y="361797"/>
                  </a:lnTo>
                  <a:lnTo>
                    <a:pt x="530606" y="376275"/>
                  </a:lnTo>
                  <a:lnTo>
                    <a:pt x="669582" y="405206"/>
                  </a:lnTo>
                  <a:lnTo>
                    <a:pt x="795909" y="419684"/>
                  </a:lnTo>
                  <a:lnTo>
                    <a:pt x="934885" y="448627"/>
                  </a:lnTo>
                  <a:lnTo>
                    <a:pt x="1061212" y="463092"/>
                  </a:lnTo>
                  <a:lnTo>
                    <a:pt x="1200175" y="477570"/>
                  </a:lnTo>
                  <a:lnTo>
                    <a:pt x="1326527" y="492048"/>
                  </a:lnTo>
                  <a:lnTo>
                    <a:pt x="1465491" y="506514"/>
                  </a:lnTo>
                  <a:lnTo>
                    <a:pt x="1604454" y="506514"/>
                  </a:lnTo>
                  <a:lnTo>
                    <a:pt x="1730794" y="506514"/>
                  </a:lnTo>
                  <a:lnTo>
                    <a:pt x="1869757" y="506514"/>
                  </a:lnTo>
                  <a:lnTo>
                    <a:pt x="1996084" y="520992"/>
                  </a:lnTo>
                  <a:lnTo>
                    <a:pt x="2135060" y="535457"/>
                  </a:lnTo>
                  <a:lnTo>
                    <a:pt x="2261387" y="535457"/>
                  </a:lnTo>
                  <a:lnTo>
                    <a:pt x="2400363" y="535457"/>
                  </a:lnTo>
                  <a:lnTo>
                    <a:pt x="2400363" y="448627"/>
                  </a:lnTo>
                  <a:lnTo>
                    <a:pt x="2261387" y="434162"/>
                  </a:lnTo>
                  <a:lnTo>
                    <a:pt x="2135060" y="434162"/>
                  </a:lnTo>
                  <a:lnTo>
                    <a:pt x="1996084" y="419684"/>
                  </a:lnTo>
                  <a:lnTo>
                    <a:pt x="1869757" y="405206"/>
                  </a:lnTo>
                  <a:lnTo>
                    <a:pt x="1730794" y="390740"/>
                  </a:lnTo>
                  <a:lnTo>
                    <a:pt x="1604454" y="390740"/>
                  </a:lnTo>
                  <a:lnTo>
                    <a:pt x="1465491" y="390740"/>
                  </a:lnTo>
                  <a:lnTo>
                    <a:pt x="1326527" y="376275"/>
                  </a:lnTo>
                  <a:lnTo>
                    <a:pt x="1200175" y="361797"/>
                  </a:lnTo>
                  <a:lnTo>
                    <a:pt x="1061212" y="347319"/>
                  </a:lnTo>
                  <a:lnTo>
                    <a:pt x="934885" y="303911"/>
                  </a:lnTo>
                  <a:lnTo>
                    <a:pt x="795909" y="274955"/>
                  </a:lnTo>
                  <a:lnTo>
                    <a:pt x="669582" y="246024"/>
                  </a:lnTo>
                  <a:lnTo>
                    <a:pt x="530606" y="217068"/>
                  </a:lnTo>
                  <a:lnTo>
                    <a:pt x="404279" y="188137"/>
                  </a:lnTo>
                  <a:lnTo>
                    <a:pt x="265303" y="130238"/>
                  </a:lnTo>
                  <a:lnTo>
                    <a:pt x="126339" y="86829"/>
                  </a:lnTo>
                  <a:lnTo>
                    <a:pt x="0" y="0"/>
                  </a:lnTo>
                  <a:lnTo>
                    <a:pt x="0" y="231546"/>
                  </a:lnTo>
                  <a:close/>
                </a:path>
              </a:pathLst>
            </a:custGeom>
            <a:ln w="27038">
              <a:solidFill>
                <a:srgbClr val="D3ECFB"/>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3" name="object 103">
              <a:extLst>
                <a:ext uri="{FF2B5EF4-FFF2-40B4-BE49-F238E27FC236}">
                  <a16:creationId xmlns:a16="http://schemas.microsoft.com/office/drawing/2014/main" id="{5A302854-8D92-413F-9E0C-C4B47EBFD58E}"/>
                </a:ext>
              </a:extLst>
            </p:cNvPr>
            <p:cNvSpPr/>
            <p:nvPr/>
          </p:nvSpPr>
          <p:spPr>
            <a:xfrm>
              <a:off x="7287993" y="4115920"/>
              <a:ext cx="2565000" cy="256074"/>
            </a:xfrm>
            <a:custGeom>
              <a:avLst/>
              <a:gdLst/>
              <a:ahLst/>
              <a:cxnLst/>
              <a:rect l="l" t="t" r="r" b="b"/>
              <a:pathLst>
                <a:path w="2400934" h="376554">
                  <a:moveTo>
                    <a:pt x="0" y="0"/>
                  </a:moveTo>
                  <a:lnTo>
                    <a:pt x="126339" y="57886"/>
                  </a:lnTo>
                  <a:lnTo>
                    <a:pt x="265303" y="115773"/>
                  </a:lnTo>
                  <a:lnTo>
                    <a:pt x="404279" y="144729"/>
                  </a:lnTo>
                  <a:lnTo>
                    <a:pt x="530606" y="173659"/>
                  </a:lnTo>
                  <a:lnTo>
                    <a:pt x="669582" y="202615"/>
                  </a:lnTo>
                  <a:lnTo>
                    <a:pt x="795909" y="231546"/>
                  </a:lnTo>
                  <a:lnTo>
                    <a:pt x="934885" y="260502"/>
                  </a:lnTo>
                  <a:lnTo>
                    <a:pt x="1061212" y="289445"/>
                  </a:lnTo>
                  <a:lnTo>
                    <a:pt x="1200175" y="303911"/>
                  </a:lnTo>
                  <a:lnTo>
                    <a:pt x="1326527" y="318389"/>
                  </a:lnTo>
                  <a:lnTo>
                    <a:pt x="1465491" y="332854"/>
                  </a:lnTo>
                  <a:lnTo>
                    <a:pt x="1604454" y="332854"/>
                  </a:lnTo>
                  <a:lnTo>
                    <a:pt x="1730794" y="332854"/>
                  </a:lnTo>
                  <a:lnTo>
                    <a:pt x="1869757" y="332854"/>
                  </a:lnTo>
                  <a:lnTo>
                    <a:pt x="1996084" y="347332"/>
                  </a:lnTo>
                  <a:lnTo>
                    <a:pt x="2135060" y="361797"/>
                  </a:lnTo>
                  <a:lnTo>
                    <a:pt x="2261387" y="376275"/>
                  </a:lnTo>
                  <a:lnTo>
                    <a:pt x="2400363" y="376275"/>
                  </a:lnTo>
                </a:path>
              </a:pathLst>
            </a:custGeom>
            <a:ln w="27038">
              <a:solidFill>
                <a:srgbClr val="009FE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0" name="Rectangle 219">
              <a:extLst>
                <a:ext uri="{FF2B5EF4-FFF2-40B4-BE49-F238E27FC236}">
                  <a16:creationId xmlns:a16="http://schemas.microsoft.com/office/drawing/2014/main" id="{7CCCEFDD-B7AD-41B0-B037-0DEEAE7D8A80}"/>
                </a:ext>
              </a:extLst>
            </p:cNvPr>
            <p:cNvSpPr/>
            <p:nvPr/>
          </p:nvSpPr>
          <p:spPr>
            <a:xfrm>
              <a:off x="266400" y="4806000"/>
              <a:ext cx="3186000" cy="162000"/>
            </a:xfrm>
            <a:prstGeom prst="rect">
              <a:avLst/>
            </a:prstGeom>
            <a:solidFill>
              <a:schemeClr val="bg1">
                <a:lumMod val="8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8696AF0B-55F1-46EE-8E7F-D6979B9F833A}"/>
                </a:ext>
              </a:extLst>
            </p:cNvPr>
            <p:cNvSpPr/>
            <p:nvPr/>
          </p:nvSpPr>
          <p:spPr>
            <a:xfrm>
              <a:off x="270000" y="4806000"/>
              <a:ext cx="3186000" cy="1476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Eastern and Southern Africa</a:t>
              </a:r>
            </a:p>
          </p:txBody>
        </p:sp>
        <p:sp>
          <p:nvSpPr>
            <p:cNvPr id="61" name="object 7">
              <a:extLst>
                <a:ext uri="{FF2B5EF4-FFF2-40B4-BE49-F238E27FC236}">
                  <a16:creationId xmlns:a16="http://schemas.microsoft.com/office/drawing/2014/main" id="{4C07B147-918D-4596-A452-86C1CA94E9E6}"/>
                </a:ext>
              </a:extLst>
            </p:cNvPr>
            <p:cNvSpPr/>
            <p:nvPr/>
          </p:nvSpPr>
          <p:spPr>
            <a:xfrm>
              <a:off x="630421" y="5021861"/>
              <a:ext cx="0" cy="1080000"/>
            </a:xfrm>
            <a:custGeom>
              <a:avLst/>
              <a:gdLst/>
              <a:ahLst/>
              <a:cxnLst/>
              <a:rect l="l" t="t" r="r" b="b"/>
              <a:pathLst>
                <a:path h="1588135">
                  <a:moveTo>
                    <a:pt x="0" y="0"/>
                  </a:moveTo>
                  <a:lnTo>
                    <a:pt x="0" y="1588020"/>
                  </a:lnTo>
                </a:path>
              </a:pathLst>
            </a:custGeom>
            <a:ln w="3809">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62" name="object 8">
              <a:extLst>
                <a:ext uri="{FF2B5EF4-FFF2-40B4-BE49-F238E27FC236}">
                  <a16:creationId xmlns:a16="http://schemas.microsoft.com/office/drawing/2014/main" id="{EF3AE1AA-3626-4FC7-9CD0-A00B8E8A02CD}"/>
                </a:ext>
              </a:extLst>
            </p:cNvPr>
            <p:cNvSpPr/>
            <p:nvPr/>
          </p:nvSpPr>
          <p:spPr>
            <a:xfrm>
              <a:off x="630000" y="6101783"/>
              <a:ext cx="2700000" cy="0"/>
            </a:xfrm>
            <a:custGeom>
              <a:avLst/>
              <a:gdLst/>
              <a:ahLst/>
              <a:cxnLst/>
              <a:rect l="l" t="t" r="r" b="b"/>
              <a:pathLst>
                <a:path w="2527300">
                  <a:moveTo>
                    <a:pt x="0" y="0"/>
                  </a:moveTo>
                  <a:lnTo>
                    <a:pt x="2526792" y="0"/>
                  </a:lnTo>
                </a:path>
              </a:pathLst>
            </a:custGeom>
            <a:ln w="3175">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63" name="TextBox 62">
              <a:extLst>
                <a:ext uri="{FF2B5EF4-FFF2-40B4-BE49-F238E27FC236}">
                  <a16:creationId xmlns:a16="http://schemas.microsoft.com/office/drawing/2014/main" id="{597C4407-996F-4FA3-9245-2B3A4BFDDFDD}"/>
                </a:ext>
              </a:extLst>
            </p:cNvPr>
            <p:cNvSpPr txBox="1"/>
            <p:nvPr/>
          </p:nvSpPr>
          <p:spPr>
            <a:xfrm>
              <a:off x="486001" y="4968000"/>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4" name="TextBox 63">
              <a:extLst>
                <a:ext uri="{FF2B5EF4-FFF2-40B4-BE49-F238E27FC236}">
                  <a16:creationId xmlns:a16="http://schemas.microsoft.com/office/drawing/2014/main" id="{B8054583-18B3-4DE3-9A1E-46BA54D2C504}"/>
                </a:ext>
              </a:extLst>
            </p:cNvPr>
            <p:cNvSpPr txBox="1"/>
            <p:nvPr/>
          </p:nvSpPr>
          <p:spPr>
            <a:xfrm>
              <a:off x="486001" y="5147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5" name="TextBox 64">
              <a:extLst>
                <a:ext uri="{FF2B5EF4-FFF2-40B4-BE49-F238E27FC236}">
                  <a16:creationId xmlns:a16="http://schemas.microsoft.com/office/drawing/2014/main" id="{1220C356-7563-44B3-AB92-D2F4CB521445}"/>
                </a:ext>
              </a:extLst>
            </p:cNvPr>
            <p:cNvSpPr txBox="1"/>
            <p:nvPr/>
          </p:nvSpPr>
          <p:spPr>
            <a:xfrm>
              <a:off x="486001" y="5327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6" name="TextBox 65">
              <a:extLst>
                <a:ext uri="{FF2B5EF4-FFF2-40B4-BE49-F238E27FC236}">
                  <a16:creationId xmlns:a16="http://schemas.microsoft.com/office/drawing/2014/main" id="{AA078DA7-D8F1-46DB-B258-C5BD68E93DB8}"/>
                </a:ext>
              </a:extLst>
            </p:cNvPr>
            <p:cNvSpPr txBox="1"/>
            <p:nvPr/>
          </p:nvSpPr>
          <p:spPr>
            <a:xfrm>
              <a:off x="486001" y="5507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7" name="TextBox 66">
              <a:extLst>
                <a:ext uri="{FF2B5EF4-FFF2-40B4-BE49-F238E27FC236}">
                  <a16:creationId xmlns:a16="http://schemas.microsoft.com/office/drawing/2014/main" id="{B0CF7DE9-FF8F-4EFF-84AB-6944A3510145}"/>
                </a:ext>
              </a:extLst>
            </p:cNvPr>
            <p:cNvSpPr txBox="1"/>
            <p:nvPr/>
          </p:nvSpPr>
          <p:spPr>
            <a:xfrm>
              <a:off x="486001" y="5687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8" name="TextBox 67">
              <a:extLst>
                <a:ext uri="{FF2B5EF4-FFF2-40B4-BE49-F238E27FC236}">
                  <a16:creationId xmlns:a16="http://schemas.microsoft.com/office/drawing/2014/main" id="{8852BED9-6CB9-41ED-BCDC-4315B67E5279}"/>
                </a:ext>
              </a:extLst>
            </p:cNvPr>
            <p:cNvSpPr txBox="1"/>
            <p:nvPr/>
          </p:nvSpPr>
          <p:spPr>
            <a:xfrm>
              <a:off x="535693" y="5850000"/>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9" name="TextBox 68">
              <a:extLst>
                <a:ext uri="{FF2B5EF4-FFF2-40B4-BE49-F238E27FC236}">
                  <a16:creationId xmlns:a16="http://schemas.microsoft.com/office/drawing/2014/main" id="{0AC3E47C-803F-426D-A1A0-622255ED4CF6}"/>
                </a:ext>
              </a:extLst>
            </p:cNvPr>
            <p:cNvSpPr txBox="1"/>
            <p:nvPr/>
          </p:nvSpPr>
          <p:spPr>
            <a:xfrm>
              <a:off x="535693" y="5939861"/>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7" name="TextBox 76">
              <a:extLst>
                <a:ext uri="{FF2B5EF4-FFF2-40B4-BE49-F238E27FC236}">
                  <a16:creationId xmlns:a16="http://schemas.microsoft.com/office/drawing/2014/main" id="{14341FE0-49FA-47AC-A09B-F42A07A2E628}"/>
                </a:ext>
              </a:extLst>
            </p:cNvPr>
            <p:cNvSpPr txBox="1"/>
            <p:nvPr/>
          </p:nvSpPr>
          <p:spPr>
            <a:xfrm>
              <a:off x="342000" y="5035191"/>
              <a:ext cx="107722" cy="1051570"/>
            </a:xfrm>
            <a:prstGeom prst="rect">
              <a:avLst/>
            </a:prstGeom>
            <a:noFill/>
          </p:spPr>
          <p:txBody>
            <a:bodyPr vert="vert270"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Incidence-prevalence ratio</a:t>
              </a:r>
              <a:endParaRPr kumimoji="0" lang="en-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78" name="object 116">
              <a:extLst>
                <a:ext uri="{FF2B5EF4-FFF2-40B4-BE49-F238E27FC236}">
                  <a16:creationId xmlns:a16="http://schemas.microsoft.com/office/drawing/2014/main" id="{93D93833-24CE-4C2F-AF4E-4EFD5528146E}"/>
                </a:ext>
              </a:extLst>
            </p:cNvPr>
            <p:cNvSpPr/>
            <p:nvPr/>
          </p:nvSpPr>
          <p:spPr>
            <a:xfrm>
              <a:off x="686173" y="5984286"/>
              <a:ext cx="2533794" cy="19432"/>
            </a:xfrm>
            <a:custGeom>
              <a:avLst/>
              <a:gdLst/>
              <a:ahLst/>
              <a:cxnLst/>
              <a:rect l="l" t="t" r="r" b="b"/>
              <a:pathLst>
                <a:path w="2371725" h="28575">
                  <a:moveTo>
                    <a:pt x="79247" y="0"/>
                  </a:moveTo>
                  <a:lnTo>
                    <a:pt x="6095" y="0"/>
                  </a:lnTo>
                  <a:lnTo>
                    <a:pt x="0" y="6096"/>
                  </a:lnTo>
                  <a:lnTo>
                    <a:pt x="0" y="22098"/>
                  </a:lnTo>
                  <a:lnTo>
                    <a:pt x="6095" y="28194"/>
                  </a:lnTo>
                  <a:lnTo>
                    <a:pt x="79247" y="28194"/>
                  </a:lnTo>
                  <a:lnTo>
                    <a:pt x="85343" y="22098"/>
                  </a:lnTo>
                  <a:lnTo>
                    <a:pt x="85343" y="6096"/>
                  </a:lnTo>
                  <a:lnTo>
                    <a:pt x="79247" y="0"/>
                  </a:lnTo>
                  <a:close/>
                </a:path>
                <a:path w="2371725" h="28575">
                  <a:moveTo>
                    <a:pt x="193547" y="0"/>
                  </a:moveTo>
                  <a:lnTo>
                    <a:pt x="120395" y="0"/>
                  </a:lnTo>
                  <a:lnTo>
                    <a:pt x="114299" y="6096"/>
                  </a:lnTo>
                  <a:lnTo>
                    <a:pt x="114299" y="22098"/>
                  </a:lnTo>
                  <a:lnTo>
                    <a:pt x="120395" y="28194"/>
                  </a:lnTo>
                  <a:lnTo>
                    <a:pt x="193547" y="28194"/>
                  </a:lnTo>
                  <a:lnTo>
                    <a:pt x="199643" y="22098"/>
                  </a:lnTo>
                  <a:lnTo>
                    <a:pt x="199643" y="6096"/>
                  </a:lnTo>
                  <a:lnTo>
                    <a:pt x="193547" y="0"/>
                  </a:lnTo>
                  <a:close/>
                </a:path>
                <a:path w="2371725" h="28575">
                  <a:moveTo>
                    <a:pt x="307847" y="0"/>
                  </a:moveTo>
                  <a:lnTo>
                    <a:pt x="234695" y="0"/>
                  </a:lnTo>
                  <a:lnTo>
                    <a:pt x="228599" y="6096"/>
                  </a:lnTo>
                  <a:lnTo>
                    <a:pt x="228599" y="22098"/>
                  </a:lnTo>
                  <a:lnTo>
                    <a:pt x="234695" y="28194"/>
                  </a:lnTo>
                  <a:lnTo>
                    <a:pt x="307847" y="28194"/>
                  </a:lnTo>
                  <a:lnTo>
                    <a:pt x="313943" y="22098"/>
                  </a:lnTo>
                  <a:lnTo>
                    <a:pt x="313943" y="6096"/>
                  </a:lnTo>
                  <a:lnTo>
                    <a:pt x="307847" y="0"/>
                  </a:lnTo>
                  <a:close/>
                </a:path>
                <a:path w="2371725" h="28575">
                  <a:moveTo>
                    <a:pt x="422147" y="0"/>
                  </a:moveTo>
                  <a:lnTo>
                    <a:pt x="348995" y="0"/>
                  </a:lnTo>
                  <a:lnTo>
                    <a:pt x="342899" y="6096"/>
                  </a:lnTo>
                  <a:lnTo>
                    <a:pt x="342899" y="22098"/>
                  </a:lnTo>
                  <a:lnTo>
                    <a:pt x="348995" y="28194"/>
                  </a:lnTo>
                  <a:lnTo>
                    <a:pt x="422147" y="28194"/>
                  </a:lnTo>
                  <a:lnTo>
                    <a:pt x="428243" y="22098"/>
                  </a:lnTo>
                  <a:lnTo>
                    <a:pt x="428243" y="6096"/>
                  </a:lnTo>
                  <a:lnTo>
                    <a:pt x="422147" y="0"/>
                  </a:lnTo>
                  <a:close/>
                </a:path>
                <a:path w="2371725" h="28575">
                  <a:moveTo>
                    <a:pt x="536447" y="0"/>
                  </a:moveTo>
                  <a:lnTo>
                    <a:pt x="463295" y="0"/>
                  </a:lnTo>
                  <a:lnTo>
                    <a:pt x="457199" y="6096"/>
                  </a:lnTo>
                  <a:lnTo>
                    <a:pt x="457199" y="22098"/>
                  </a:lnTo>
                  <a:lnTo>
                    <a:pt x="463295" y="28194"/>
                  </a:lnTo>
                  <a:lnTo>
                    <a:pt x="536447" y="28194"/>
                  </a:lnTo>
                  <a:lnTo>
                    <a:pt x="542543" y="22098"/>
                  </a:lnTo>
                  <a:lnTo>
                    <a:pt x="542543" y="6096"/>
                  </a:lnTo>
                  <a:lnTo>
                    <a:pt x="536447" y="0"/>
                  </a:lnTo>
                  <a:close/>
                </a:path>
                <a:path w="2371725" h="28575">
                  <a:moveTo>
                    <a:pt x="650747" y="0"/>
                  </a:moveTo>
                  <a:lnTo>
                    <a:pt x="577595" y="0"/>
                  </a:lnTo>
                  <a:lnTo>
                    <a:pt x="571499" y="6096"/>
                  </a:lnTo>
                  <a:lnTo>
                    <a:pt x="571499" y="22098"/>
                  </a:lnTo>
                  <a:lnTo>
                    <a:pt x="577595" y="28194"/>
                  </a:lnTo>
                  <a:lnTo>
                    <a:pt x="650747" y="28194"/>
                  </a:lnTo>
                  <a:lnTo>
                    <a:pt x="656843" y="22098"/>
                  </a:lnTo>
                  <a:lnTo>
                    <a:pt x="656843" y="6096"/>
                  </a:lnTo>
                  <a:lnTo>
                    <a:pt x="650747" y="0"/>
                  </a:lnTo>
                  <a:close/>
                </a:path>
                <a:path w="2371725" h="28575">
                  <a:moveTo>
                    <a:pt x="765047" y="0"/>
                  </a:moveTo>
                  <a:lnTo>
                    <a:pt x="691895" y="0"/>
                  </a:lnTo>
                  <a:lnTo>
                    <a:pt x="685799" y="6096"/>
                  </a:lnTo>
                  <a:lnTo>
                    <a:pt x="685799" y="22098"/>
                  </a:lnTo>
                  <a:lnTo>
                    <a:pt x="691895" y="28194"/>
                  </a:lnTo>
                  <a:lnTo>
                    <a:pt x="765047" y="28194"/>
                  </a:lnTo>
                  <a:lnTo>
                    <a:pt x="771143" y="22098"/>
                  </a:lnTo>
                  <a:lnTo>
                    <a:pt x="771143" y="6096"/>
                  </a:lnTo>
                  <a:lnTo>
                    <a:pt x="765047" y="0"/>
                  </a:lnTo>
                  <a:close/>
                </a:path>
                <a:path w="2371725" h="28575">
                  <a:moveTo>
                    <a:pt x="879347" y="0"/>
                  </a:moveTo>
                  <a:lnTo>
                    <a:pt x="806195" y="0"/>
                  </a:lnTo>
                  <a:lnTo>
                    <a:pt x="800099" y="6096"/>
                  </a:lnTo>
                  <a:lnTo>
                    <a:pt x="800099" y="22098"/>
                  </a:lnTo>
                  <a:lnTo>
                    <a:pt x="806195" y="28194"/>
                  </a:lnTo>
                  <a:lnTo>
                    <a:pt x="879347" y="28194"/>
                  </a:lnTo>
                  <a:lnTo>
                    <a:pt x="885443" y="22098"/>
                  </a:lnTo>
                  <a:lnTo>
                    <a:pt x="885443" y="6096"/>
                  </a:lnTo>
                  <a:lnTo>
                    <a:pt x="879347" y="0"/>
                  </a:lnTo>
                  <a:close/>
                </a:path>
                <a:path w="2371725" h="28575">
                  <a:moveTo>
                    <a:pt x="993647" y="0"/>
                  </a:moveTo>
                  <a:lnTo>
                    <a:pt x="920495" y="0"/>
                  </a:lnTo>
                  <a:lnTo>
                    <a:pt x="914399" y="6096"/>
                  </a:lnTo>
                  <a:lnTo>
                    <a:pt x="914399" y="22098"/>
                  </a:lnTo>
                  <a:lnTo>
                    <a:pt x="920495" y="28194"/>
                  </a:lnTo>
                  <a:lnTo>
                    <a:pt x="993647" y="28194"/>
                  </a:lnTo>
                  <a:lnTo>
                    <a:pt x="999743" y="22098"/>
                  </a:lnTo>
                  <a:lnTo>
                    <a:pt x="999743" y="6096"/>
                  </a:lnTo>
                  <a:lnTo>
                    <a:pt x="993647" y="0"/>
                  </a:lnTo>
                  <a:close/>
                </a:path>
                <a:path w="2371725" h="28575">
                  <a:moveTo>
                    <a:pt x="1107947" y="0"/>
                  </a:moveTo>
                  <a:lnTo>
                    <a:pt x="1034795" y="0"/>
                  </a:lnTo>
                  <a:lnTo>
                    <a:pt x="1028699" y="6096"/>
                  </a:lnTo>
                  <a:lnTo>
                    <a:pt x="1028699" y="22098"/>
                  </a:lnTo>
                  <a:lnTo>
                    <a:pt x="1034795" y="28194"/>
                  </a:lnTo>
                  <a:lnTo>
                    <a:pt x="1107947" y="28194"/>
                  </a:lnTo>
                  <a:lnTo>
                    <a:pt x="1114043" y="22098"/>
                  </a:lnTo>
                  <a:lnTo>
                    <a:pt x="1114043" y="6096"/>
                  </a:lnTo>
                  <a:lnTo>
                    <a:pt x="1107947" y="0"/>
                  </a:lnTo>
                  <a:close/>
                </a:path>
                <a:path w="2371725" h="28575">
                  <a:moveTo>
                    <a:pt x="1222247" y="0"/>
                  </a:moveTo>
                  <a:lnTo>
                    <a:pt x="1149095" y="0"/>
                  </a:lnTo>
                  <a:lnTo>
                    <a:pt x="1142999" y="6096"/>
                  </a:lnTo>
                  <a:lnTo>
                    <a:pt x="1142999" y="22098"/>
                  </a:lnTo>
                  <a:lnTo>
                    <a:pt x="1149095" y="28194"/>
                  </a:lnTo>
                  <a:lnTo>
                    <a:pt x="1222247" y="28194"/>
                  </a:lnTo>
                  <a:lnTo>
                    <a:pt x="1228343" y="22098"/>
                  </a:lnTo>
                  <a:lnTo>
                    <a:pt x="1228343" y="6096"/>
                  </a:lnTo>
                  <a:lnTo>
                    <a:pt x="1222247" y="0"/>
                  </a:lnTo>
                  <a:close/>
                </a:path>
                <a:path w="2371725" h="28575">
                  <a:moveTo>
                    <a:pt x="1336547" y="0"/>
                  </a:moveTo>
                  <a:lnTo>
                    <a:pt x="1263395" y="0"/>
                  </a:lnTo>
                  <a:lnTo>
                    <a:pt x="1257299" y="6096"/>
                  </a:lnTo>
                  <a:lnTo>
                    <a:pt x="1257299" y="22098"/>
                  </a:lnTo>
                  <a:lnTo>
                    <a:pt x="1263395" y="28194"/>
                  </a:lnTo>
                  <a:lnTo>
                    <a:pt x="1336547" y="28194"/>
                  </a:lnTo>
                  <a:lnTo>
                    <a:pt x="1342643" y="22098"/>
                  </a:lnTo>
                  <a:lnTo>
                    <a:pt x="1342643" y="6096"/>
                  </a:lnTo>
                  <a:lnTo>
                    <a:pt x="1336547" y="0"/>
                  </a:lnTo>
                  <a:close/>
                </a:path>
                <a:path w="2371725" h="28575">
                  <a:moveTo>
                    <a:pt x="1450847" y="0"/>
                  </a:moveTo>
                  <a:lnTo>
                    <a:pt x="1377695" y="0"/>
                  </a:lnTo>
                  <a:lnTo>
                    <a:pt x="1371599" y="6096"/>
                  </a:lnTo>
                  <a:lnTo>
                    <a:pt x="1371599" y="22098"/>
                  </a:lnTo>
                  <a:lnTo>
                    <a:pt x="1377695" y="28194"/>
                  </a:lnTo>
                  <a:lnTo>
                    <a:pt x="1450847" y="28194"/>
                  </a:lnTo>
                  <a:lnTo>
                    <a:pt x="1456943" y="22098"/>
                  </a:lnTo>
                  <a:lnTo>
                    <a:pt x="1456943" y="6096"/>
                  </a:lnTo>
                  <a:lnTo>
                    <a:pt x="1450847" y="0"/>
                  </a:lnTo>
                  <a:close/>
                </a:path>
                <a:path w="2371725" h="28575">
                  <a:moveTo>
                    <a:pt x="1565147" y="0"/>
                  </a:moveTo>
                  <a:lnTo>
                    <a:pt x="1491995" y="0"/>
                  </a:lnTo>
                  <a:lnTo>
                    <a:pt x="1485899" y="6096"/>
                  </a:lnTo>
                  <a:lnTo>
                    <a:pt x="1485899" y="22098"/>
                  </a:lnTo>
                  <a:lnTo>
                    <a:pt x="1491995" y="28194"/>
                  </a:lnTo>
                  <a:lnTo>
                    <a:pt x="1565147" y="28194"/>
                  </a:lnTo>
                  <a:lnTo>
                    <a:pt x="1571243" y="22098"/>
                  </a:lnTo>
                  <a:lnTo>
                    <a:pt x="1571243" y="6096"/>
                  </a:lnTo>
                  <a:lnTo>
                    <a:pt x="1565147" y="0"/>
                  </a:lnTo>
                  <a:close/>
                </a:path>
                <a:path w="2371725" h="28575">
                  <a:moveTo>
                    <a:pt x="1679447" y="0"/>
                  </a:moveTo>
                  <a:lnTo>
                    <a:pt x="1606295" y="0"/>
                  </a:lnTo>
                  <a:lnTo>
                    <a:pt x="1600199" y="6096"/>
                  </a:lnTo>
                  <a:lnTo>
                    <a:pt x="1600199" y="22098"/>
                  </a:lnTo>
                  <a:lnTo>
                    <a:pt x="1606295" y="28194"/>
                  </a:lnTo>
                  <a:lnTo>
                    <a:pt x="1679447" y="28194"/>
                  </a:lnTo>
                  <a:lnTo>
                    <a:pt x="1685544" y="22098"/>
                  </a:lnTo>
                  <a:lnTo>
                    <a:pt x="1685544" y="6096"/>
                  </a:lnTo>
                  <a:lnTo>
                    <a:pt x="1679447" y="0"/>
                  </a:lnTo>
                  <a:close/>
                </a:path>
                <a:path w="2371725" h="28575">
                  <a:moveTo>
                    <a:pt x="1793747" y="0"/>
                  </a:moveTo>
                  <a:lnTo>
                    <a:pt x="1720595" y="0"/>
                  </a:lnTo>
                  <a:lnTo>
                    <a:pt x="1714500" y="6096"/>
                  </a:lnTo>
                  <a:lnTo>
                    <a:pt x="1714500" y="22098"/>
                  </a:lnTo>
                  <a:lnTo>
                    <a:pt x="1720595" y="28194"/>
                  </a:lnTo>
                  <a:lnTo>
                    <a:pt x="1793747" y="28194"/>
                  </a:lnTo>
                  <a:lnTo>
                    <a:pt x="1799844" y="22098"/>
                  </a:lnTo>
                  <a:lnTo>
                    <a:pt x="1799844" y="6096"/>
                  </a:lnTo>
                  <a:lnTo>
                    <a:pt x="1793747" y="0"/>
                  </a:lnTo>
                  <a:close/>
                </a:path>
                <a:path w="2371725" h="28575">
                  <a:moveTo>
                    <a:pt x="1908047" y="0"/>
                  </a:moveTo>
                  <a:lnTo>
                    <a:pt x="1834895" y="0"/>
                  </a:lnTo>
                  <a:lnTo>
                    <a:pt x="1828800" y="6096"/>
                  </a:lnTo>
                  <a:lnTo>
                    <a:pt x="1828800" y="22098"/>
                  </a:lnTo>
                  <a:lnTo>
                    <a:pt x="1834895" y="28194"/>
                  </a:lnTo>
                  <a:lnTo>
                    <a:pt x="1908047" y="28194"/>
                  </a:lnTo>
                  <a:lnTo>
                    <a:pt x="1914144" y="22098"/>
                  </a:lnTo>
                  <a:lnTo>
                    <a:pt x="1914144" y="6096"/>
                  </a:lnTo>
                  <a:lnTo>
                    <a:pt x="1908047" y="0"/>
                  </a:lnTo>
                  <a:close/>
                </a:path>
                <a:path w="2371725" h="28575">
                  <a:moveTo>
                    <a:pt x="2022347" y="0"/>
                  </a:moveTo>
                  <a:lnTo>
                    <a:pt x="1949195" y="0"/>
                  </a:lnTo>
                  <a:lnTo>
                    <a:pt x="1943100" y="6096"/>
                  </a:lnTo>
                  <a:lnTo>
                    <a:pt x="1943100" y="22098"/>
                  </a:lnTo>
                  <a:lnTo>
                    <a:pt x="1949195" y="28194"/>
                  </a:lnTo>
                  <a:lnTo>
                    <a:pt x="2022347" y="28194"/>
                  </a:lnTo>
                  <a:lnTo>
                    <a:pt x="2028444" y="22098"/>
                  </a:lnTo>
                  <a:lnTo>
                    <a:pt x="2028444" y="6096"/>
                  </a:lnTo>
                  <a:lnTo>
                    <a:pt x="2022347" y="0"/>
                  </a:lnTo>
                  <a:close/>
                </a:path>
                <a:path w="2371725" h="28575">
                  <a:moveTo>
                    <a:pt x="2136647" y="0"/>
                  </a:moveTo>
                  <a:lnTo>
                    <a:pt x="2063495" y="0"/>
                  </a:lnTo>
                  <a:lnTo>
                    <a:pt x="2057400" y="6096"/>
                  </a:lnTo>
                  <a:lnTo>
                    <a:pt x="2057400" y="22098"/>
                  </a:lnTo>
                  <a:lnTo>
                    <a:pt x="2063495" y="28194"/>
                  </a:lnTo>
                  <a:lnTo>
                    <a:pt x="2136647" y="28194"/>
                  </a:lnTo>
                  <a:lnTo>
                    <a:pt x="2142744" y="22098"/>
                  </a:lnTo>
                  <a:lnTo>
                    <a:pt x="2142744" y="6096"/>
                  </a:lnTo>
                  <a:lnTo>
                    <a:pt x="2136647" y="0"/>
                  </a:lnTo>
                  <a:close/>
                </a:path>
                <a:path w="2371725" h="28575">
                  <a:moveTo>
                    <a:pt x="2250947" y="0"/>
                  </a:moveTo>
                  <a:lnTo>
                    <a:pt x="2177796" y="0"/>
                  </a:lnTo>
                  <a:lnTo>
                    <a:pt x="2171700" y="6096"/>
                  </a:lnTo>
                  <a:lnTo>
                    <a:pt x="2171700" y="22098"/>
                  </a:lnTo>
                  <a:lnTo>
                    <a:pt x="2177796" y="28194"/>
                  </a:lnTo>
                  <a:lnTo>
                    <a:pt x="2250947" y="28194"/>
                  </a:lnTo>
                  <a:lnTo>
                    <a:pt x="2257044" y="22098"/>
                  </a:lnTo>
                  <a:lnTo>
                    <a:pt x="2257044" y="6096"/>
                  </a:lnTo>
                  <a:lnTo>
                    <a:pt x="2250947" y="0"/>
                  </a:lnTo>
                  <a:close/>
                </a:path>
                <a:path w="2371725" h="28575">
                  <a:moveTo>
                    <a:pt x="2365247" y="0"/>
                  </a:moveTo>
                  <a:lnTo>
                    <a:pt x="2292096" y="0"/>
                  </a:lnTo>
                  <a:lnTo>
                    <a:pt x="2286000" y="6096"/>
                  </a:lnTo>
                  <a:lnTo>
                    <a:pt x="2286000" y="22098"/>
                  </a:lnTo>
                  <a:lnTo>
                    <a:pt x="2292096" y="28194"/>
                  </a:lnTo>
                  <a:lnTo>
                    <a:pt x="2365247" y="28194"/>
                  </a:lnTo>
                  <a:lnTo>
                    <a:pt x="2371344" y="22098"/>
                  </a:lnTo>
                  <a:lnTo>
                    <a:pt x="2371344" y="6096"/>
                  </a:lnTo>
                  <a:lnTo>
                    <a:pt x="2365247" y="0"/>
                  </a:lnTo>
                  <a:close/>
                </a:path>
              </a:pathLst>
            </a:custGeom>
            <a:solidFill>
              <a:srgbClr val="8FBE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 name="object 125">
              <a:extLst>
                <a:ext uri="{FF2B5EF4-FFF2-40B4-BE49-F238E27FC236}">
                  <a16:creationId xmlns:a16="http://schemas.microsoft.com/office/drawing/2014/main" id="{96EFB1F2-3A62-4F18-95C4-0CC325F3F9FA}"/>
                </a:ext>
              </a:extLst>
            </p:cNvPr>
            <p:cNvSpPr/>
            <p:nvPr/>
          </p:nvSpPr>
          <p:spPr>
            <a:xfrm>
              <a:off x="702662" y="5641373"/>
              <a:ext cx="2546683" cy="335530"/>
            </a:xfrm>
            <a:custGeom>
              <a:avLst/>
              <a:gdLst/>
              <a:ahLst/>
              <a:cxnLst/>
              <a:rect l="l" t="t" r="r" b="b"/>
              <a:pathLst>
                <a:path w="2383790" h="493394">
                  <a:moveTo>
                    <a:pt x="0" y="0"/>
                  </a:moveTo>
                  <a:lnTo>
                    <a:pt x="0" y="140830"/>
                  </a:lnTo>
                  <a:lnTo>
                    <a:pt x="125437" y="183083"/>
                  </a:lnTo>
                  <a:lnTo>
                    <a:pt x="263436" y="211251"/>
                  </a:lnTo>
                  <a:lnTo>
                    <a:pt x="401408" y="225336"/>
                  </a:lnTo>
                  <a:lnTo>
                    <a:pt x="526859" y="239420"/>
                  </a:lnTo>
                  <a:lnTo>
                    <a:pt x="664845" y="267589"/>
                  </a:lnTo>
                  <a:lnTo>
                    <a:pt x="790295" y="281673"/>
                  </a:lnTo>
                  <a:lnTo>
                    <a:pt x="928268" y="309841"/>
                  </a:lnTo>
                  <a:lnTo>
                    <a:pt x="1053719" y="323926"/>
                  </a:lnTo>
                  <a:lnTo>
                    <a:pt x="1191704" y="352082"/>
                  </a:lnTo>
                  <a:lnTo>
                    <a:pt x="1317142" y="366166"/>
                  </a:lnTo>
                  <a:lnTo>
                    <a:pt x="1455127" y="394335"/>
                  </a:lnTo>
                  <a:lnTo>
                    <a:pt x="1593113" y="408419"/>
                  </a:lnTo>
                  <a:lnTo>
                    <a:pt x="1718564" y="422503"/>
                  </a:lnTo>
                  <a:lnTo>
                    <a:pt x="1856549" y="436587"/>
                  </a:lnTo>
                  <a:lnTo>
                    <a:pt x="1981987" y="450672"/>
                  </a:lnTo>
                  <a:lnTo>
                    <a:pt x="2119985" y="464756"/>
                  </a:lnTo>
                  <a:lnTo>
                    <a:pt x="2245423" y="478840"/>
                  </a:lnTo>
                  <a:lnTo>
                    <a:pt x="2383409" y="492925"/>
                  </a:lnTo>
                  <a:lnTo>
                    <a:pt x="2383409" y="436587"/>
                  </a:lnTo>
                  <a:lnTo>
                    <a:pt x="2245423" y="422503"/>
                  </a:lnTo>
                  <a:lnTo>
                    <a:pt x="2119985" y="408419"/>
                  </a:lnTo>
                  <a:lnTo>
                    <a:pt x="1981987" y="394335"/>
                  </a:lnTo>
                  <a:lnTo>
                    <a:pt x="1856549" y="380263"/>
                  </a:lnTo>
                  <a:lnTo>
                    <a:pt x="1718564" y="352082"/>
                  </a:lnTo>
                  <a:lnTo>
                    <a:pt x="1593113" y="337997"/>
                  </a:lnTo>
                  <a:lnTo>
                    <a:pt x="1317142" y="281673"/>
                  </a:lnTo>
                  <a:lnTo>
                    <a:pt x="1191704" y="253504"/>
                  </a:lnTo>
                  <a:lnTo>
                    <a:pt x="1053719" y="239420"/>
                  </a:lnTo>
                  <a:lnTo>
                    <a:pt x="928268" y="211251"/>
                  </a:lnTo>
                  <a:lnTo>
                    <a:pt x="790295" y="183083"/>
                  </a:lnTo>
                  <a:lnTo>
                    <a:pt x="664845" y="154914"/>
                  </a:lnTo>
                  <a:lnTo>
                    <a:pt x="526859" y="126746"/>
                  </a:lnTo>
                  <a:lnTo>
                    <a:pt x="401408" y="112661"/>
                  </a:lnTo>
                  <a:lnTo>
                    <a:pt x="263436" y="84493"/>
                  </a:lnTo>
                  <a:lnTo>
                    <a:pt x="125437" y="42240"/>
                  </a:lnTo>
                  <a:lnTo>
                    <a:pt x="0" y="0"/>
                  </a:lnTo>
                  <a:close/>
                </a:path>
              </a:pathLst>
            </a:custGeom>
            <a:solidFill>
              <a:srgbClr val="D3ECFB"/>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 name="object 126">
              <a:extLst>
                <a:ext uri="{FF2B5EF4-FFF2-40B4-BE49-F238E27FC236}">
                  <a16:creationId xmlns:a16="http://schemas.microsoft.com/office/drawing/2014/main" id="{D06D3C39-D793-4673-BBDF-3D7678D19E12}"/>
                </a:ext>
              </a:extLst>
            </p:cNvPr>
            <p:cNvSpPr/>
            <p:nvPr/>
          </p:nvSpPr>
          <p:spPr>
            <a:xfrm>
              <a:off x="702662" y="5641373"/>
              <a:ext cx="2546683" cy="335530"/>
            </a:xfrm>
            <a:custGeom>
              <a:avLst/>
              <a:gdLst/>
              <a:ahLst/>
              <a:cxnLst/>
              <a:rect l="l" t="t" r="r" b="b"/>
              <a:pathLst>
                <a:path w="2383790" h="493394">
                  <a:moveTo>
                    <a:pt x="0" y="140830"/>
                  </a:moveTo>
                  <a:lnTo>
                    <a:pt x="125437" y="183083"/>
                  </a:lnTo>
                  <a:lnTo>
                    <a:pt x="263436" y="211251"/>
                  </a:lnTo>
                  <a:lnTo>
                    <a:pt x="401408" y="225336"/>
                  </a:lnTo>
                  <a:lnTo>
                    <a:pt x="526859" y="239420"/>
                  </a:lnTo>
                  <a:lnTo>
                    <a:pt x="664845" y="267589"/>
                  </a:lnTo>
                  <a:lnTo>
                    <a:pt x="790295" y="281673"/>
                  </a:lnTo>
                  <a:lnTo>
                    <a:pt x="928268" y="309841"/>
                  </a:lnTo>
                  <a:lnTo>
                    <a:pt x="1053719" y="323926"/>
                  </a:lnTo>
                  <a:lnTo>
                    <a:pt x="1191704" y="352082"/>
                  </a:lnTo>
                  <a:lnTo>
                    <a:pt x="1317142" y="366166"/>
                  </a:lnTo>
                  <a:lnTo>
                    <a:pt x="1455127" y="394335"/>
                  </a:lnTo>
                  <a:lnTo>
                    <a:pt x="1593113" y="408419"/>
                  </a:lnTo>
                  <a:lnTo>
                    <a:pt x="1718564" y="422503"/>
                  </a:lnTo>
                  <a:lnTo>
                    <a:pt x="1856549" y="436587"/>
                  </a:lnTo>
                  <a:lnTo>
                    <a:pt x="1981987" y="450672"/>
                  </a:lnTo>
                  <a:lnTo>
                    <a:pt x="2119985" y="464756"/>
                  </a:lnTo>
                  <a:lnTo>
                    <a:pt x="2245423" y="478840"/>
                  </a:lnTo>
                  <a:lnTo>
                    <a:pt x="2383409" y="492925"/>
                  </a:lnTo>
                  <a:lnTo>
                    <a:pt x="2383409" y="436587"/>
                  </a:lnTo>
                  <a:lnTo>
                    <a:pt x="2245423" y="422503"/>
                  </a:lnTo>
                  <a:lnTo>
                    <a:pt x="2119985" y="408419"/>
                  </a:lnTo>
                  <a:lnTo>
                    <a:pt x="1981987" y="394335"/>
                  </a:lnTo>
                  <a:lnTo>
                    <a:pt x="1856549" y="380263"/>
                  </a:lnTo>
                  <a:lnTo>
                    <a:pt x="1718564" y="352082"/>
                  </a:lnTo>
                  <a:lnTo>
                    <a:pt x="1593113" y="337997"/>
                  </a:lnTo>
                  <a:lnTo>
                    <a:pt x="1455127" y="309841"/>
                  </a:lnTo>
                  <a:lnTo>
                    <a:pt x="1317142" y="281673"/>
                  </a:lnTo>
                  <a:lnTo>
                    <a:pt x="1191704" y="253504"/>
                  </a:lnTo>
                  <a:lnTo>
                    <a:pt x="1053719" y="239420"/>
                  </a:lnTo>
                  <a:lnTo>
                    <a:pt x="928268" y="211251"/>
                  </a:lnTo>
                  <a:lnTo>
                    <a:pt x="790295" y="183083"/>
                  </a:lnTo>
                  <a:lnTo>
                    <a:pt x="664845" y="154914"/>
                  </a:lnTo>
                  <a:lnTo>
                    <a:pt x="526859" y="126746"/>
                  </a:lnTo>
                  <a:lnTo>
                    <a:pt x="401408" y="112661"/>
                  </a:lnTo>
                  <a:lnTo>
                    <a:pt x="263436" y="84493"/>
                  </a:lnTo>
                  <a:lnTo>
                    <a:pt x="125437" y="42240"/>
                  </a:lnTo>
                  <a:lnTo>
                    <a:pt x="0" y="0"/>
                  </a:lnTo>
                  <a:lnTo>
                    <a:pt x="0" y="140830"/>
                  </a:lnTo>
                  <a:close/>
                </a:path>
              </a:pathLst>
            </a:custGeom>
            <a:ln w="26581">
              <a:solidFill>
                <a:srgbClr val="D3ECFB"/>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 name="object 127">
              <a:extLst>
                <a:ext uri="{FF2B5EF4-FFF2-40B4-BE49-F238E27FC236}">
                  <a16:creationId xmlns:a16="http://schemas.microsoft.com/office/drawing/2014/main" id="{CE456F07-30D5-4DEB-84C3-2C20873E47E4}"/>
                </a:ext>
              </a:extLst>
            </p:cNvPr>
            <p:cNvSpPr/>
            <p:nvPr/>
          </p:nvSpPr>
          <p:spPr>
            <a:xfrm>
              <a:off x="702662" y="5698841"/>
              <a:ext cx="2546683" cy="258665"/>
            </a:xfrm>
            <a:custGeom>
              <a:avLst/>
              <a:gdLst/>
              <a:ahLst/>
              <a:cxnLst/>
              <a:rect l="l" t="t" r="r" b="b"/>
              <a:pathLst>
                <a:path w="2383790" h="380364">
                  <a:moveTo>
                    <a:pt x="0" y="0"/>
                  </a:moveTo>
                  <a:lnTo>
                    <a:pt x="125437" y="28168"/>
                  </a:lnTo>
                  <a:lnTo>
                    <a:pt x="263436" y="70408"/>
                  </a:lnTo>
                  <a:lnTo>
                    <a:pt x="401408" y="84505"/>
                  </a:lnTo>
                  <a:lnTo>
                    <a:pt x="526859" y="112674"/>
                  </a:lnTo>
                  <a:lnTo>
                    <a:pt x="664845" y="126746"/>
                  </a:lnTo>
                  <a:lnTo>
                    <a:pt x="790295" y="154914"/>
                  </a:lnTo>
                  <a:lnTo>
                    <a:pt x="928268" y="183095"/>
                  </a:lnTo>
                  <a:lnTo>
                    <a:pt x="1053719" y="197167"/>
                  </a:lnTo>
                  <a:lnTo>
                    <a:pt x="1191704" y="225336"/>
                  </a:lnTo>
                  <a:lnTo>
                    <a:pt x="1317142" y="239420"/>
                  </a:lnTo>
                  <a:lnTo>
                    <a:pt x="1455127" y="267589"/>
                  </a:lnTo>
                  <a:lnTo>
                    <a:pt x="1593113" y="295757"/>
                  </a:lnTo>
                  <a:lnTo>
                    <a:pt x="1718564" y="309841"/>
                  </a:lnTo>
                  <a:lnTo>
                    <a:pt x="1856549" y="323926"/>
                  </a:lnTo>
                  <a:lnTo>
                    <a:pt x="1981987" y="338010"/>
                  </a:lnTo>
                  <a:lnTo>
                    <a:pt x="2119985" y="352094"/>
                  </a:lnTo>
                  <a:lnTo>
                    <a:pt x="2245423" y="366179"/>
                  </a:lnTo>
                  <a:lnTo>
                    <a:pt x="2383409" y="380250"/>
                  </a:lnTo>
                </a:path>
              </a:pathLst>
            </a:custGeom>
            <a:ln w="26581">
              <a:solidFill>
                <a:srgbClr val="009FE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5" name="Rectangle 224">
              <a:extLst>
                <a:ext uri="{FF2B5EF4-FFF2-40B4-BE49-F238E27FC236}">
                  <a16:creationId xmlns:a16="http://schemas.microsoft.com/office/drawing/2014/main" id="{0C1A048B-3333-4C89-B243-B386FF4E3D3D}"/>
                </a:ext>
              </a:extLst>
            </p:cNvPr>
            <p:cNvSpPr/>
            <p:nvPr/>
          </p:nvSpPr>
          <p:spPr>
            <a:xfrm>
              <a:off x="3560400" y="4806000"/>
              <a:ext cx="3186000" cy="162000"/>
            </a:xfrm>
            <a:prstGeom prst="rect">
              <a:avLst/>
            </a:prstGeom>
            <a:solidFill>
              <a:schemeClr val="bg1">
                <a:lumMod val="8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0B519717-B78F-4A7B-A1E5-0974CE7DDC87}"/>
                </a:ext>
              </a:extLst>
            </p:cNvPr>
            <p:cNvSpPr/>
            <p:nvPr/>
          </p:nvSpPr>
          <p:spPr>
            <a:xfrm>
              <a:off x="3564000" y="4806000"/>
              <a:ext cx="3186000" cy="1476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fr-CH"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Latin America</a:t>
              </a:r>
            </a:p>
          </p:txBody>
        </p:sp>
        <p:sp>
          <p:nvSpPr>
            <p:cNvPr id="43" name="object 7">
              <a:extLst>
                <a:ext uri="{FF2B5EF4-FFF2-40B4-BE49-F238E27FC236}">
                  <a16:creationId xmlns:a16="http://schemas.microsoft.com/office/drawing/2014/main" id="{2ED15F2D-7B60-4760-ACAE-CAA3A630A233}"/>
                </a:ext>
              </a:extLst>
            </p:cNvPr>
            <p:cNvSpPr/>
            <p:nvPr/>
          </p:nvSpPr>
          <p:spPr>
            <a:xfrm>
              <a:off x="3924421" y="5021861"/>
              <a:ext cx="0" cy="1080000"/>
            </a:xfrm>
            <a:custGeom>
              <a:avLst/>
              <a:gdLst/>
              <a:ahLst/>
              <a:cxnLst/>
              <a:rect l="l" t="t" r="r" b="b"/>
              <a:pathLst>
                <a:path h="1588135">
                  <a:moveTo>
                    <a:pt x="0" y="0"/>
                  </a:moveTo>
                  <a:lnTo>
                    <a:pt x="0" y="1588020"/>
                  </a:lnTo>
                </a:path>
              </a:pathLst>
            </a:custGeom>
            <a:ln w="3809">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44" name="object 8">
              <a:extLst>
                <a:ext uri="{FF2B5EF4-FFF2-40B4-BE49-F238E27FC236}">
                  <a16:creationId xmlns:a16="http://schemas.microsoft.com/office/drawing/2014/main" id="{787D5242-BBB0-4B6A-AE30-895EF3658AA0}"/>
                </a:ext>
              </a:extLst>
            </p:cNvPr>
            <p:cNvSpPr/>
            <p:nvPr/>
          </p:nvSpPr>
          <p:spPr>
            <a:xfrm>
              <a:off x="3924000" y="6101783"/>
              <a:ext cx="2700000" cy="0"/>
            </a:xfrm>
            <a:custGeom>
              <a:avLst/>
              <a:gdLst/>
              <a:ahLst/>
              <a:cxnLst/>
              <a:rect l="l" t="t" r="r" b="b"/>
              <a:pathLst>
                <a:path w="2527300">
                  <a:moveTo>
                    <a:pt x="0" y="0"/>
                  </a:moveTo>
                  <a:lnTo>
                    <a:pt x="2526792" y="0"/>
                  </a:lnTo>
                </a:path>
              </a:pathLst>
            </a:custGeom>
            <a:ln w="3175">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45" name="TextBox 44">
              <a:extLst>
                <a:ext uri="{FF2B5EF4-FFF2-40B4-BE49-F238E27FC236}">
                  <a16:creationId xmlns:a16="http://schemas.microsoft.com/office/drawing/2014/main" id="{A0AFDF5D-0A03-44F2-87F2-6A983A61ECC0}"/>
                </a:ext>
              </a:extLst>
            </p:cNvPr>
            <p:cNvSpPr txBox="1"/>
            <p:nvPr/>
          </p:nvSpPr>
          <p:spPr>
            <a:xfrm>
              <a:off x="3780001" y="4968000"/>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6" name="TextBox 45">
              <a:extLst>
                <a:ext uri="{FF2B5EF4-FFF2-40B4-BE49-F238E27FC236}">
                  <a16:creationId xmlns:a16="http://schemas.microsoft.com/office/drawing/2014/main" id="{059304B7-633D-419D-AA1E-CF2D8A90B3CF}"/>
                </a:ext>
              </a:extLst>
            </p:cNvPr>
            <p:cNvSpPr txBox="1"/>
            <p:nvPr/>
          </p:nvSpPr>
          <p:spPr>
            <a:xfrm>
              <a:off x="3780001" y="5147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7" name="TextBox 46">
              <a:extLst>
                <a:ext uri="{FF2B5EF4-FFF2-40B4-BE49-F238E27FC236}">
                  <a16:creationId xmlns:a16="http://schemas.microsoft.com/office/drawing/2014/main" id="{E827CE1E-450F-4B70-B225-4937893DBB3B}"/>
                </a:ext>
              </a:extLst>
            </p:cNvPr>
            <p:cNvSpPr txBox="1"/>
            <p:nvPr/>
          </p:nvSpPr>
          <p:spPr>
            <a:xfrm>
              <a:off x="3780001" y="5327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8" name="TextBox 47">
              <a:extLst>
                <a:ext uri="{FF2B5EF4-FFF2-40B4-BE49-F238E27FC236}">
                  <a16:creationId xmlns:a16="http://schemas.microsoft.com/office/drawing/2014/main" id="{DEC3AB2C-96EF-417A-BCAF-96C9135E9444}"/>
                </a:ext>
              </a:extLst>
            </p:cNvPr>
            <p:cNvSpPr txBox="1"/>
            <p:nvPr/>
          </p:nvSpPr>
          <p:spPr>
            <a:xfrm>
              <a:off x="3780001" y="5507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9" name="TextBox 48">
              <a:extLst>
                <a:ext uri="{FF2B5EF4-FFF2-40B4-BE49-F238E27FC236}">
                  <a16:creationId xmlns:a16="http://schemas.microsoft.com/office/drawing/2014/main" id="{5AB36BC0-A24C-42F4-9571-114AFCE19DDB}"/>
                </a:ext>
              </a:extLst>
            </p:cNvPr>
            <p:cNvSpPr txBox="1"/>
            <p:nvPr/>
          </p:nvSpPr>
          <p:spPr>
            <a:xfrm>
              <a:off x="3780001" y="5687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0" name="TextBox 49">
              <a:extLst>
                <a:ext uri="{FF2B5EF4-FFF2-40B4-BE49-F238E27FC236}">
                  <a16:creationId xmlns:a16="http://schemas.microsoft.com/office/drawing/2014/main" id="{B7EC8303-B906-42F4-A6C8-A41B58338F44}"/>
                </a:ext>
              </a:extLst>
            </p:cNvPr>
            <p:cNvSpPr txBox="1"/>
            <p:nvPr/>
          </p:nvSpPr>
          <p:spPr>
            <a:xfrm>
              <a:off x="3829693" y="5850000"/>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1" name="TextBox 50">
              <a:extLst>
                <a:ext uri="{FF2B5EF4-FFF2-40B4-BE49-F238E27FC236}">
                  <a16:creationId xmlns:a16="http://schemas.microsoft.com/office/drawing/2014/main" id="{10D96CBA-C94A-4A69-8337-2EE3DB2076D3}"/>
                </a:ext>
              </a:extLst>
            </p:cNvPr>
            <p:cNvSpPr txBox="1"/>
            <p:nvPr/>
          </p:nvSpPr>
          <p:spPr>
            <a:xfrm>
              <a:off x="3829693" y="5939861"/>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9" name="TextBox 58">
              <a:extLst>
                <a:ext uri="{FF2B5EF4-FFF2-40B4-BE49-F238E27FC236}">
                  <a16:creationId xmlns:a16="http://schemas.microsoft.com/office/drawing/2014/main" id="{4B689A75-4830-4D06-93F0-886D515D1A1D}"/>
                </a:ext>
              </a:extLst>
            </p:cNvPr>
            <p:cNvSpPr txBox="1"/>
            <p:nvPr/>
          </p:nvSpPr>
          <p:spPr>
            <a:xfrm>
              <a:off x="3636000" y="5035191"/>
              <a:ext cx="107722" cy="1051570"/>
            </a:xfrm>
            <a:prstGeom prst="rect">
              <a:avLst/>
            </a:prstGeom>
            <a:noFill/>
          </p:spPr>
          <p:txBody>
            <a:bodyPr vert="vert270"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Incidence-prevalence ratio</a:t>
              </a:r>
              <a:endParaRPr kumimoji="0" lang="en-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9" name="object 130">
              <a:extLst>
                <a:ext uri="{FF2B5EF4-FFF2-40B4-BE49-F238E27FC236}">
                  <a16:creationId xmlns:a16="http://schemas.microsoft.com/office/drawing/2014/main" id="{3F0AADDD-2B67-46F7-9579-BC0566C1A544}"/>
                </a:ext>
              </a:extLst>
            </p:cNvPr>
            <p:cNvSpPr/>
            <p:nvPr/>
          </p:nvSpPr>
          <p:spPr>
            <a:xfrm>
              <a:off x="3980169" y="5984286"/>
              <a:ext cx="2533794" cy="19432"/>
            </a:xfrm>
            <a:custGeom>
              <a:avLst/>
              <a:gdLst/>
              <a:ahLst/>
              <a:cxnLst/>
              <a:rect l="l" t="t" r="r" b="b"/>
              <a:pathLst>
                <a:path w="2371725" h="28575">
                  <a:moveTo>
                    <a:pt x="79247" y="0"/>
                  </a:moveTo>
                  <a:lnTo>
                    <a:pt x="6095" y="0"/>
                  </a:lnTo>
                  <a:lnTo>
                    <a:pt x="0" y="6096"/>
                  </a:lnTo>
                  <a:lnTo>
                    <a:pt x="0" y="22098"/>
                  </a:lnTo>
                  <a:lnTo>
                    <a:pt x="6095" y="28194"/>
                  </a:lnTo>
                  <a:lnTo>
                    <a:pt x="79247" y="28194"/>
                  </a:lnTo>
                  <a:lnTo>
                    <a:pt x="85343" y="22098"/>
                  </a:lnTo>
                  <a:lnTo>
                    <a:pt x="85343" y="6096"/>
                  </a:lnTo>
                  <a:lnTo>
                    <a:pt x="79247" y="0"/>
                  </a:lnTo>
                  <a:close/>
                </a:path>
                <a:path w="2371725" h="28575">
                  <a:moveTo>
                    <a:pt x="193547" y="0"/>
                  </a:moveTo>
                  <a:lnTo>
                    <a:pt x="120395" y="0"/>
                  </a:lnTo>
                  <a:lnTo>
                    <a:pt x="114299" y="6096"/>
                  </a:lnTo>
                  <a:lnTo>
                    <a:pt x="114299" y="22098"/>
                  </a:lnTo>
                  <a:lnTo>
                    <a:pt x="120395" y="28194"/>
                  </a:lnTo>
                  <a:lnTo>
                    <a:pt x="193547" y="28194"/>
                  </a:lnTo>
                  <a:lnTo>
                    <a:pt x="199643" y="22098"/>
                  </a:lnTo>
                  <a:lnTo>
                    <a:pt x="199643" y="6096"/>
                  </a:lnTo>
                  <a:lnTo>
                    <a:pt x="193547" y="0"/>
                  </a:lnTo>
                  <a:close/>
                </a:path>
                <a:path w="2371725" h="28575">
                  <a:moveTo>
                    <a:pt x="307847" y="0"/>
                  </a:moveTo>
                  <a:lnTo>
                    <a:pt x="234695" y="0"/>
                  </a:lnTo>
                  <a:lnTo>
                    <a:pt x="228599" y="6096"/>
                  </a:lnTo>
                  <a:lnTo>
                    <a:pt x="228599" y="22098"/>
                  </a:lnTo>
                  <a:lnTo>
                    <a:pt x="234695" y="28194"/>
                  </a:lnTo>
                  <a:lnTo>
                    <a:pt x="307847" y="28194"/>
                  </a:lnTo>
                  <a:lnTo>
                    <a:pt x="313943" y="22098"/>
                  </a:lnTo>
                  <a:lnTo>
                    <a:pt x="313943" y="6096"/>
                  </a:lnTo>
                  <a:lnTo>
                    <a:pt x="307847" y="0"/>
                  </a:lnTo>
                  <a:close/>
                </a:path>
                <a:path w="2371725" h="28575">
                  <a:moveTo>
                    <a:pt x="422147" y="0"/>
                  </a:moveTo>
                  <a:lnTo>
                    <a:pt x="348995" y="0"/>
                  </a:lnTo>
                  <a:lnTo>
                    <a:pt x="342899" y="6096"/>
                  </a:lnTo>
                  <a:lnTo>
                    <a:pt x="342899" y="22098"/>
                  </a:lnTo>
                  <a:lnTo>
                    <a:pt x="348995" y="28194"/>
                  </a:lnTo>
                  <a:lnTo>
                    <a:pt x="422147" y="28194"/>
                  </a:lnTo>
                  <a:lnTo>
                    <a:pt x="428243" y="22098"/>
                  </a:lnTo>
                  <a:lnTo>
                    <a:pt x="428243" y="6096"/>
                  </a:lnTo>
                  <a:lnTo>
                    <a:pt x="422147" y="0"/>
                  </a:lnTo>
                  <a:close/>
                </a:path>
                <a:path w="2371725" h="28575">
                  <a:moveTo>
                    <a:pt x="536447" y="0"/>
                  </a:moveTo>
                  <a:lnTo>
                    <a:pt x="463295" y="0"/>
                  </a:lnTo>
                  <a:lnTo>
                    <a:pt x="457199" y="6096"/>
                  </a:lnTo>
                  <a:lnTo>
                    <a:pt x="457199" y="22098"/>
                  </a:lnTo>
                  <a:lnTo>
                    <a:pt x="463295" y="28194"/>
                  </a:lnTo>
                  <a:lnTo>
                    <a:pt x="536447" y="28194"/>
                  </a:lnTo>
                  <a:lnTo>
                    <a:pt x="542543" y="22098"/>
                  </a:lnTo>
                  <a:lnTo>
                    <a:pt x="542543" y="6096"/>
                  </a:lnTo>
                  <a:lnTo>
                    <a:pt x="536447" y="0"/>
                  </a:lnTo>
                  <a:close/>
                </a:path>
                <a:path w="2371725" h="28575">
                  <a:moveTo>
                    <a:pt x="650747" y="0"/>
                  </a:moveTo>
                  <a:lnTo>
                    <a:pt x="577595" y="0"/>
                  </a:lnTo>
                  <a:lnTo>
                    <a:pt x="571499" y="6096"/>
                  </a:lnTo>
                  <a:lnTo>
                    <a:pt x="571499" y="22098"/>
                  </a:lnTo>
                  <a:lnTo>
                    <a:pt x="577595" y="28194"/>
                  </a:lnTo>
                  <a:lnTo>
                    <a:pt x="650747" y="28194"/>
                  </a:lnTo>
                  <a:lnTo>
                    <a:pt x="656843" y="22098"/>
                  </a:lnTo>
                  <a:lnTo>
                    <a:pt x="656843" y="6096"/>
                  </a:lnTo>
                  <a:lnTo>
                    <a:pt x="650747" y="0"/>
                  </a:lnTo>
                  <a:close/>
                </a:path>
                <a:path w="2371725" h="28575">
                  <a:moveTo>
                    <a:pt x="765047" y="0"/>
                  </a:moveTo>
                  <a:lnTo>
                    <a:pt x="691895" y="0"/>
                  </a:lnTo>
                  <a:lnTo>
                    <a:pt x="685799" y="6096"/>
                  </a:lnTo>
                  <a:lnTo>
                    <a:pt x="685799" y="22098"/>
                  </a:lnTo>
                  <a:lnTo>
                    <a:pt x="691895" y="28194"/>
                  </a:lnTo>
                  <a:lnTo>
                    <a:pt x="765047" y="28194"/>
                  </a:lnTo>
                  <a:lnTo>
                    <a:pt x="771143" y="22098"/>
                  </a:lnTo>
                  <a:lnTo>
                    <a:pt x="771143" y="6096"/>
                  </a:lnTo>
                  <a:lnTo>
                    <a:pt x="765047" y="0"/>
                  </a:lnTo>
                  <a:close/>
                </a:path>
                <a:path w="2371725" h="28575">
                  <a:moveTo>
                    <a:pt x="879347" y="0"/>
                  </a:moveTo>
                  <a:lnTo>
                    <a:pt x="806195" y="0"/>
                  </a:lnTo>
                  <a:lnTo>
                    <a:pt x="800099" y="6096"/>
                  </a:lnTo>
                  <a:lnTo>
                    <a:pt x="800099" y="22098"/>
                  </a:lnTo>
                  <a:lnTo>
                    <a:pt x="806195" y="28194"/>
                  </a:lnTo>
                  <a:lnTo>
                    <a:pt x="879347" y="28194"/>
                  </a:lnTo>
                  <a:lnTo>
                    <a:pt x="885443" y="22098"/>
                  </a:lnTo>
                  <a:lnTo>
                    <a:pt x="885443" y="6096"/>
                  </a:lnTo>
                  <a:lnTo>
                    <a:pt x="879347" y="0"/>
                  </a:lnTo>
                  <a:close/>
                </a:path>
                <a:path w="2371725" h="28575">
                  <a:moveTo>
                    <a:pt x="993647" y="0"/>
                  </a:moveTo>
                  <a:lnTo>
                    <a:pt x="920495" y="0"/>
                  </a:lnTo>
                  <a:lnTo>
                    <a:pt x="914399" y="6096"/>
                  </a:lnTo>
                  <a:lnTo>
                    <a:pt x="914399" y="22098"/>
                  </a:lnTo>
                  <a:lnTo>
                    <a:pt x="920495" y="28194"/>
                  </a:lnTo>
                  <a:lnTo>
                    <a:pt x="993647" y="28194"/>
                  </a:lnTo>
                  <a:lnTo>
                    <a:pt x="999743" y="22098"/>
                  </a:lnTo>
                  <a:lnTo>
                    <a:pt x="999743" y="6096"/>
                  </a:lnTo>
                  <a:lnTo>
                    <a:pt x="993647" y="0"/>
                  </a:lnTo>
                  <a:close/>
                </a:path>
                <a:path w="2371725" h="28575">
                  <a:moveTo>
                    <a:pt x="1107947" y="0"/>
                  </a:moveTo>
                  <a:lnTo>
                    <a:pt x="1034795" y="0"/>
                  </a:lnTo>
                  <a:lnTo>
                    <a:pt x="1028699" y="6096"/>
                  </a:lnTo>
                  <a:lnTo>
                    <a:pt x="1028699" y="22098"/>
                  </a:lnTo>
                  <a:lnTo>
                    <a:pt x="1034795" y="28194"/>
                  </a:lnTo>
                  <a:lnTo>
                    <a:pt x="1107947" y="28194"/>
                  </a:lnTo>
                  <a:lnTo>
                    <a:pt x="1114043" y="22098"/>
                  </a:lnTo>
                  <a:lnTo>
                    <a:pt x="1114043" y="6096"/>
                  </a:lnTo>
                  <a:lnTo>
                    <a:pt x="1107947" y="0"/>
                  </a:lnTo>
                  <a:close/>
                </a:path>
                <a:path w="2371725" h="28575">
                  <a:moveTo>
                    <a:pt x="1222247" y="0"/>
                  </a:moveTo>
                  <a:lnTo>
                    <a:pt x="1149095" y="0"/>
                  </a:lnTo>
                  <a:lnTo>
                    <a:pt x="1142999" y="6096"/>
                  </a:lnTo>
                  <a:lnTo>
                    <a:pt x="1142999" y="22098"/>
                  </a:lnTo>
                  <a:lnTo>
                    <a:pt x="1149095" y="28194"/>
                  </a:lnTo>
                  <a:lnTo>
                    <a:pt x="1222247" y="28194"/>
                  </a:lnTo>
                  <a:lnTo>
                    <a:pt x="1228343" y="22098"/>
                  </a:lnTo>
                  <a:lnTo>
                    <a:pt x="1228343" y="6096"/>
                  </a:lnTo>
                  <a:lnTo>
                    <a:pt x="1222247" y="0"/>
                  </a:lnTo>
                  <a:close/>
                </a:path>
                <a:path w="2371725" h="28575">
                  <a:moveTo>
                    <a:pt x="1336547" y="0"/>
                  </a:moveTo>
                  <a:lnTo>
                    <a:pt x="1263395" y="0"/>
                  </a:lnTo>
                  <a:lnTo>
                    <a:pt x="1257299" y="6096"/>
                  </a:lnTo>
                  <a:lnTo>
                    <a:pt x="1257299" y="22098"/>
                  </a:lnTo>
                  <a:lnTo>
                    <a:pt x="1263395" y="28194"/>
                  </a:lnTo>
                  <a:lnTo>
                    <a:pt x="1336547" y="28194"/>
                  </a:lnTo>
                  <a:lnTo>
                    <a:pt x="1342643" y="22098"/>
                  </a:lnTo>
                  <a:lnTo>
                    <a:pt x="1342643" y="6096"/>
                  </a:lnTo>
                  <a:lnTo>
                    <a:pt x="1336547" y="0"/>
                  </a:lnTo>
                  <a:close/>
                </a:path>
                <a:path w="2371725" h="28575">
                  <a:moveTo>
                    <a:pt x="1450847" y="0"/>
                  </a:moveTo>
                  <a:lnTo>
                    <a:pt x="1377695" y="0"/>
                  </a:lnTo>
                  <a:lnTo>
                    <a:pt x="1371599" y="6096"/>
                  </a:lnTo>
                  <a:lnTo>
                    <a:pt x="1371599" y="22098"/>
                  </a:lnTo>
                  <a:lnTo>
                    <a:pt x="1377695" y="28194"/>
                  </a:lnTo>
                  <a:lnTo>
                    <a:pt x="1450847" y="28194"/>
                  </a:lnTo>
                  <a:lnTo>
                    <a:pt x="1456943" y="22098"/>
                  </a:lnTo>
                  <a:lnTo>
                    <a:pt x="1456943" y="6096"/>
                  </a:lnTo>
                  <a:lnTo>
                    <a:pt x="1450847" y="0"/>
                  </a:lnTo>
                  <a:close/>
                </a:path>
                <a:path w="2371725" h="28575">
                  <a:moveTo>
                    <a:pt x="1565147" y="0"/>
                  </a:moveTo>
                  <a:lnTo>
                    <a:pt x="1491995" y="0"/>
                  </a:lnTo>
                  <a:lnTo>
                    <a:pt x="1485899" y="6096"/>
                  </a:lnTo>
                  <a:lnTo>
                    <a:pt x="1485899" y="22098"/>
                  </a:lnTo>
                  <a:lnTo>
                    <a:pt x="1491995" y="28194"/>
                  </a:lnTo>
                  <a:lnTo>
                    <a:pt x="1565147" y="28194"/>
                  </a:lnTo>
                  <a:lnTo>
                    <a:pt x="1571243" y="22098"/>
                  </a:lnTo>
                  <a:lnTo>
                    <a:pt x="1571243" y="6096"/>
                  </a:lnTo>
                  <a:lnTo>
                    <a:pt x="1565147" y="0"/>
                  </a:lnTo>
                  <a:close/>
                </a:path>
                <a:path w="2371725" h="28575">
                  <a:moveTo>
                    <a:pt x="1679447" y="0"/>
                  </a:moveTo>
                  <a:lnTo>
                    <a:pt x="1606295" y="0"/>
                  </a:lnTo>
                  <a:lnTo>
                    <a:pt x="1600199" y="6096"/>
                  </a:lnTo>
                  <a:lnTo>
                    <a:pt x="1600199" y="22098"/>
                  </a:lnTo>
                  <a:lnTo>
                    <a:pt x="1606295" y="28194"/>
                  </a:lnTo>
                  <a:lnTo>
                    <a:pt x="1679447" y="28194"/>
                  </a:lnTo>
                  <a:lnTo>
                    <a:pt x="1685544" y="22098"/>
                  </a:lnTo>
                  <a:lnTo>
                    <a:pt x="1685544" y="6096"/>
                  </a:lnTo>
                  <a:lnTo>
                    <a:pt x="1679447" y="0"/>
                  </a:lnTo>
                  <a:close/>
                </a:path>
                <a:path w="2371725" h="28575">
                  <a:moveTo>
                    <a:pt x="1793747" y="0"/>
                  </a:moveTo>
                  <a:lnTo>
                    <a:pt x="1720595" y="0"/>
                  </a:lnTo>
                  <a:lnTo>
                    <a:pt x="1714500" y="6096"/>
                  </a:lnTo>
                  <a:lnTo>
                    <a:pt x="1714500" y="22098"/>
                  </a:lnTo>
                  <a:lnTo>
                    <a:pt x="1720595" y="28194"/>
                  </a:lnTo>
                  <a:lnTo>
                    <a:pt x="1793747" y="28194"/>
                  </a:lnTo>
                  <a:lnTo>
                    <a:pt x="1799844" y="22098"/>
                  </a:lnTo>
                  <a:lnTo>
                    <a:pt x="1799844" y="6096"/>
                  </a:lnTo>
                  <a:lnTo>
                    <a:pt x="1793747" y="0"/>
                  </a:lnTo>
                  <a:close/>
                </a:path>
                <a:path w="2371725" h="28575">
                  <a:moveTo>
                    <a:pt x="1908047" y="0"/>
                  </a:moveTo>
                  <a:lnTo>
                    <a:pt x="1834895" y="0"/>
                  </a:lnTo>
                  <a:lnTo>
                    <a:pt x="1828800" y="6096"/>
                  </a:lnTo>
                  <a:lnTo>
                    <a:pt x="1828800" y="22098"/>
                  </a:lnTo>
                  <a:lnTo>
                    <a:pt x="1834895" y="28194"/>
                  </a:lnTo>
                  <a:lnTo>
                    <a:pt x="1908047" y="28194"/>
                  </a:lnTo>
                  <a:lnTo>
                    <a:pt x="1914144" y="22098"/>
                  </a:lnTo>
                  <a:lnTo>
                    <a:pt x="1914144" y="6096"/>
                  </a:lnTo>
                  <a:lnTo>
                    <a:pt x="1908047" y="0"/>
                  </a:lnTo>
                  <a:close/>
                </a:path>
                <a:path w="2371725" h="28575">
                  <a:moveTo>
                    <a:pt x="2022347" y="0"/>
                  </a:moveTo>
                  <a:lnTo>
                    <a:pt x="1949195" y="0"/>
                  </a:lnTo>
                  <a:lnTo>
                    <a:pt x="1943100" y="6096"/>
                  </a:lnTo>
                  <a:lnTo>
                    <a:pt x="1943100" y="22098"/>
                  </a:lnTo>
                  <a:lnTo>
                    <a:pt x="1949195" y="28194"/>
                  </a:lnTo>
                  <a:lnTo>
                    <a:pt x="2022347" y="28194"/>
                  </a:lnTo>
                  <a:lnTo>
                    <a:pt x="2028444" y="22098"/>
                  </a:lnTo>
                  <a:lnTo>
                    <a:pt x="2028444" y="6096"/>
                  </a:lnTo>
                  <a:lnTo>
                    <a:pt x="2022347" y="0"/>
                  </a:lnTo>
                  <a:close/>
                </a:path>
                <a:path w="2371725" h="28575">
                  <a:moveTo>
                    <a:pt x="2136647" y="0"/>
                  </a:moveTo>
                  <a:lnTo>
                    <a:pt x="2063495" y="0"/>
                  </a:lnTo>
                  <a:lnTo>
                    <a:pt x="2057400" y="6096"/>
                  </a:lnTo>
                  <a:lnTo>
                    <a:pt x="2057400" y="22098"/>
                  </a:lnTo>
                  <a:lnTo>
                    <a:pt x="2063495" y="28194"/>
                  </a:lnTo>
                  <a:lnTo>
                    <a:pt x="2136647" y="28194"/>
                  </a:lnTo>
                  <a:lnTo>
                    <a:pt x="2142744" y="22098"/>
                  </a:lnTo>
                  <a:lnTo>
                    <a:pt x="2142744" y="6096"/>
                  </a:lnTo>
                  <a:lnTo>
                    <a:pt x="2136647" y="0"/>
                  </a:lnTo>
                  <a:close/>
                </a:path>
                <a:path w="2371725" h="28575">
                  <a:moveTo>
                    <a:pt x="2250947" y="0"/>
                  </a:moveTo>
                  <a:lnTo>
                    <a:pt x="2177796" y="0"/>
                  </a:lnTo>
                  <a:lnTo>
                    <a:pt x="2171700" y="6096"/>
                  </a:lnTo>
                  <a:lnTo>
                    <a:pt x="2171700" y="22098"/>
                  </a:lnTo>
                  <a:lnTo>
                    <a:pt x="2177796" y="28194"/>
                  </a:lnTo>
                  <a:lnTo>
                    <a:pt x="2250947" y="28194"/>
                  </a:lnTo>
                  <a:lnTo>
                    <a:pt x="2257044" y="22098"/>
                  </a:lnTo>
                  <a:lnTo>
                    <a:pt x="2257044" y="6096"/>
                  </a:lnTo>
                  <a:lnTo>
                    <a:pt x="2250947" y="0"/>
                  </a:lnTo>
                  <a:close/>
                </a:path>
                <a:path w="2371725" h="28575">
                  <a:moveTo>
                    <a:pt x="2365247" y="0"/>
                  </a:moveTo>
                  <a:lnTo>
                    <a:pt x="2292096" y="0"/>
                  </a:lnTo>
                  <a:lnTo>
                    <a:pt x="2286000" y="6096"/>
                  </a:lnTo>
                  <a:lnTo>
                    <a:pt x="2286000" y="22098"/>
                  </a:lnTo>
                  <a:lnTo>
                    <a:pt x="2292096" y="28194"/>
                  </a:lnTo>
                  <a:lnTo>
                    <a:pt x="2365247" y="28194"/>
                  </a:lnTo>
                  <a:lnTo>
                    <a:pt x="2371344" y="22098"/>
                  </a:lnTo>
                  <a:lnTo>
                    <a:pt x="2371344" y="6096"/>
                  </a:lnTo>
                  <a:lnTo>
                    <a:pt x="2365247" y="0"/>
                  </a:lnTo>
                  <a:close/>
                </a:path>
              </a:pathLst>
            </a:custGeom>
            <a:solidFill>
              <a:srgbClr val="8FBE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0" name="object 139">
              <a:extLst>
                <a:ext uri="{FF2B5EF4-FFF2-40B4-BE49-F238E27FC236}">
                  <a16:creationId xmlns:a16="http://schemas.microsoft.com/office/drawing/2014/main" id="{6E52648C-6CE2-4BD7-84F6-91BD04346DC7}"/>
                </a:ext>
              </a:extLst>
            </p:cNvPr>
            <p:cNvSpPr/>
            <p:nvPr/>
          </p:nvSpPr>
          <p:spPr>
            <a:xfrm>
              <a:off x="3996922" y="5593037"/>
              <a:ext cx="2565000" cy="355394"/>
            </a:xfrm>
            <a:custGeom>
              <a:avLst/>
              <a:gdLst/>
              <a:ahLst/>
              <a:cxnLst/>
              <a:rect l="l" t="t" r="r" b="b"/>
              <a:pathLst>
                <a:path w="2400934" h="522605">
                  <a:moveTo>
                    <a:pt x="0" y="0"/>
                  </a:moveTo>
                  <a:lnTo>
                    <a:pt x="0" y="261251"/>
                  </a:lnTo>
                  <a:lnTo>
                    <a:pt x="126364" y="304800"/>
                  </a:lnTo>
                  <a:lnTo>
                    <a:pt x="404355" y="362851"/>
                  </a:lnTo>
                  <a:lnTo>
                    <a:pt x="530707" y="406400"/>
                  </a:lnTo>
                  <a:lnTo>
                    <a:pt x="669709" y="420903"/>
                  </a:lnTo>
                  <a:lnTo>
                    <a:pt x="796074" y="435419"/>
                  </a:lnTo>
                  <a:lnTo>
                    <a:pt x="935062" y="449935"/>
                  </a:lnTo>
                  <a:lnTo>
                    <a:pt x="1061415" y="464451"/>
                  </a:lnTo>
                  <a:lnTo>
                    <a:pt x="1200416" y="464451"/>
                  </a:lnTo>
                  <a:lnTo>
                    <a:pt x="1326781" y="478967"/>
                  </a:lnTo>
                  <a:lnTo>
                    <a:pt x="1465770" y="478967"/>
                  </a:lnTo>
                  <a:lnTo>
                    <a:pt x="1604746" y="493483"/>
                  </a:lnTo>
                  <a:lnTo>
                    <a:pt x="1731137" y="493483"/>
                  </a:lnTo>
                  <a:lnTo>
                    <a:pt x="1870125" y="508000"/>
                  </a:lnTo>
                  <a:lnTo>
                    <a:pt x="2135454" y="508000"/>
                  </a:lnTo>
                  <a:lnTo>
                    <a:pt x="2261844" y="522503"/>
                  </a:lnTo>
                  <a:lnTo>
                    <a:pt x="2400833" y="522503"/>
                  </a:lnTo>
                  <a:lnTo>
                    <a:pt x="2400833" y="406400"/>
                  </a:lnTo>
                  <a:lnTo>
                    <a:pt x="2261844" y="391883"/>
                  </a:lnTo>
                  <a:lnTo>
                    <a:pt x="2135454" y="391883"/>
                  </a:lnTo>
                  <a:lnTo>
                    <a:pt x="1996478" y="377367"/>
                  </a:lnTo>
                  <a:lnTo>
                    <a:pt x="1870125" y="377367"/>
                  </a:lnTo>
                  <a:lnTo>
                    <a:pt x="1731137" y="362851"/>
                  </a:lnTo>
                  <a:lnTo>
                    <a:pt x="1604746" y="348335"/>
                  </a:lnTo>
                  <a:lnTo>
                    <a:pt x="1465770" y="348335"/>
                  </a:lnTo>
                  <a:lnTo>
                    <a:pt x="1326781" y="333819"/>
                  </a:lnTo>
                  <a:lnTo>
                    <a:pt x="1200416" y="319303"/>
                  </a:lnTo>
                  <a:lnTo>
                    <a:pt x="1061415" y="304800"/>
                  </a:lnTo>
                  <a:lnTo>
                    <a:pt x="935062" y="290283"/>
                  </a:lnTo>
                  <a:lnTo>
                    <a:pt x="796074" y="275767"/>
                  </a:lnTo>
                  <a:lnTo>
                    <a:pt x="669709" y="261251"/>
                  </a:lnTo>
                  <a:lnTo>
                    <a:pt x="530707" y="232219"/>
                  </a:lnTo>
                  <a:lnTo>
                    <a:pt x="404355" y="174167"/>
                  </a:lnTo>
                  <a:lnTo>
                    <a:pt x="265353" y="116116"/>
                  </a:lnTo>
                  <a:lnTo>
                    <a:pt x="126364" y="72567"/>
                  </a:lnTo>
                  <a:lnTo>
                    <a:pt x="0" y="0"/>
                  </a:lnTo>
                  <a:close/>
                </a:path>
              </a:pathLst>
            </a:custGeom>
            <a:solidFill>
              <a:srgbClr val="D3ECFB"/>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1" name="object 140">
              <a:extLst>
                <a:ext uri="{FF2B5EF4-FFF2-40B4-BE49-F238E27FC236}">
                  <a16:creationId xmlns:a16="http://schemas.microsoft.com/office/drawing/2014/main" id="{3F2314CA-6069-4FDF-B738-E87B64EF385B}"/>
                </a:ext>
              </a:extLst>
            </p:cNvPr>
            <p:cNvSpPr/>
            <p:nvPr/>
          </p:nvSpPr>
          <p:spPr>
            <a:xfrm>
              <a:off x="3996922" y="5593037"/>
              <a:ext cx="2565000" cy="355394"/>
            </a:xfrm>
            <a:custGeom>
              <a:avLst/>
              <a:gdLst/>
              <a:ahLst/>
              <a:cxnLst/>
              <a:rect l="l" t="t" r="r" b="b"/>
              <a:pathLst>
                <a:path w="2400934" h="522605">
                  <a:moveTo>
                    <a:pt x="0" y="261251"/>
                  </a:moveTo>
                  <a:lnTo>
                    <a:pt x="126364" y="304800"/>
                  </a:lnTo>
                  <a:lnTo>
                    <a:pt x="265353" y="333819"/>
                  </a:lnTo>
                  <a:lnTo>
                    <a:pt x="404355" y="362851"/>
                  </a:lnTo>
                  <a:lnTo>
                    <a:pt x="530707" y="406400"/>
                  </a:lnTo>
                  <a:lnTo>
                    <a:pt x="669709" y="420903"/>
                  </a:lnTo>
                  <a:lnTo>
                    <a:pt x="796074" y="435419"/>
                  </a:lnTo>
                  <a:lnTo>
                    <a:pt x="935062" y="449935"/>
                  </a:lnTo>
                  <a:lnTo>
                    <a:pt x="1061415" y="464451"/>
                  </a:lnTo>
                  <a:lnTo>
                    <a:pt x="1200416" y="464451"/>
                  </a:lnTo>
                  <a:lnTo>
                    <a:pt x="1326781" y="478967"/>
                  </a:lnTo>
                  <a:lnTo>
                    <a:pt x="1465770" y="478967"/>
                  </a:lnTo>
                  <a:lnTo>
                    <a:pt x="1604746" y="493483"/>
                  </a:lnTo>
                  <a:lnTo>
                    <a:pt x="1731137" y="493483"/>
                  </a:lnTo>
                  <a:lnTo>
                    <a:pt x="1870125" y="508000"/>
                  </a:lnTo>
                  <a:lnTo>
                    <a:pt x="1996478" y="508000"/>
                  </a:lnTo>
                  <a:lnTo>
                    <a:pt x="2135454" y="508000"/>
                  </a:lnTo>
                  <a:lnTo>
                    <a:pt x="2261844" y="522503"/>
                  </a:lnTo>
                  <a:lnTo>
                    <a:pt x="2400833" y="522503"/>
                  </a:lnTo>
                  <a:lnTo>
                    <a:pt x="2400833" y="406400"/>
                  </a:lnTo>
                  <a:lnTo>
                    <a:pt x="2261844" y="391883"/>
                  </a:lnTo>
                  <a:lnTo>
                    <a:pt x="2135454" y="391883"/>
                  </a:lnTo>
                  <a:lnTo>
                    <a:pt x="1996478" y="377367"/>
                  </a:lnTo>
                  <a:lnTo>
                    <a:pt x="1870125" y="377367"/>
                  </a:lnTo>
                  <a:lnTo>
                    <a:pt x="1731137" y="362851"/>
                  </a:lnTo>
                  <a:lnTo>
                    <a:pt x="1604746" y="348335"/>
                  </a:lnTo>
                  <a:lnTo>
                    <a:pt x="1465770" y="348335"/>
                  </a:lnTo>
                  <a:lnTo>
                    <a:pt x="1326781" y="333819"/>
                  </a:lnTo>
                  <a:lnTo>
                    <a:pt x="1200416" y="319303"/>
                  </a:lnTo>
                  <a:lnTo>
                    <a:pt x="1061415" y="304800"/>
                  </a:lnTo>
                  <a:lnTo>
                    <a:pt x="935062" y="290283"/>
                  </a:lnTo>
                  <a:lnTo>
                    <a:pt x="796074" y="275767"/>
                  </a:lnTo>
                  <a:lnTo>
                    <a:pt x="669709" y="261251"/>
                  </a:lnTo>
                  <a:lnTo>
                    <a:pt x="530707" y="232219"/>
                  </a:lnTo>
                  <a:lnTo>
                    <a:pt x="404355" y="174167"/>
                  </a:lnTo>
                  <a:lnTo>
                    <a:pt x="265353" y="116116"/>
                  </a:lnTo>
                  <a:lnTo>
                    <a:pt x="126364" y="72567"/>
                  </a:lnTo>
                  <a:lnTo>
                    <a:pt x="0" y="0"/>
                  </a:lnTo>
                  <a:lnTo>
                    <a:pt x="0" y="261251"/>
                  </a:lnTo>
                  <a:close/>
                </a:path>
              </a:pathLst>
            </a:custGeom>
            <a:ln w="27089">
              <a:solidFill>
                <a:srgbClr val="D3ECFB"/>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2" name="object 141">
              <a:extLst>
                <a:ext uri="{FF2B5EF4-FFF2-40B4-BE49-F238E27FC236}">
                  <a16:creationId xmlns:a16="http://schemas.microsoft.com/office/drawing/2014/main" id="{F50ABF8C-6379-4A63-8EB2-25109089B423}"/>
                </a:ext>
              </a:extLst>
            </p:cNvPr>
            <p:cNvSpPr/>
            <p:nvPr/>
          </p:nvSpPr>
          <p:spPr>
            <a:xfrm>
              <a:off x="3996922" y="5691740"/>
              <a:ext cx="2565000" cy="227141"/>
            </a:xfrm>
            <a:custGeom>
              <a:avLst/>
              <a:gdLst/>
              <a:ahLst/>
              <a:cxnLst/>
              <a:rect l="l" t="t" r="r" b="b"/>
              <a:pathLst>
                <a:path w="2400934" h="334010">
                  <a:moveTo>
                    <a:pt x="0" y="0"/>
                  </a:moveTo>
                  <a:lnTo>
                    <a:pt x="126364" y="58051"/>
                  </a:lnTo>
                  <a:lnTo>
                    <a:pt x="265353" y="101600"/>
                  </a:lnTo>
                  <a:lnTo>
                    <a:pt x="404355" y="145135"/>
                  </a:lnTo>
                  <a:lnTo>
                    <a:pt x="530707" y="188683"/>
                  </a:lnTo>
                  <a:lnTo>
                    <a:pt x="669709" y="203200"/>
                  </a:lnTo>
                  <a:lnTo>
                    <a:pt x="796074" y="217716"/>
                  </a:lnTo>
                  <a:lnTo>
                    <a:pt x="935062" y="232232"/>
                  </a:lnTo>
                  <a:lnTo>
                    <a:pt x="1061415" y="246735"/>
                  </a:lnTo>
                  <a:lnTo>
                    <a:pt x="1200416" y="261251"/>
                  </a:lnTo>
                  <a:lnTo>
                    <a:pt x="1326781" y="275767"/>
                  </a:lnTo>
                  <a:lnTo>
                    <a:pt x="1465770" y="275767"/>
                  </a:lnTo>
                  <a:lnTo>
                    <a:pt x="1604746" y="290283"/>
                  </a:lnTo>
                  <a:lnTo>
                    <a:pt x="1731137" y="304800"/>
                  </a:lnTo>
                  <a:lnTo>
                    <a:pt x="1870125" y="304800"/>
                  </a:lnTo>
                  <a:lnTo>
                    <a:pt x="1996478" y="304800"/>
                  </a:lnTo>
                  <a:lnTo>
                    <a:pt x="2135454" y="319316"/>
                  </a:lnTo>
                  <a:lnTo>
                    <a:pt x="2261844" y="319316"/>
                  </a:lnTo>
                  <a:lnTo>
                    <a:pt x="2400833" y="333832"/>
                  </a:lnTo>
                </a:path>
              </a:pathLst>
            </a:custGeom>
            <a:ln w="27089">
              <a:solidFill>
                <a:srgbClr val="009FE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8" name="Rectangle 227">
              <a:extLst>
                <a:ext uri="{FF2B5EF4-FFF2-40B4-BE49-F238E27FC236}">
                  <a16:creationId xmlns:a16="http://schemas.microsoft.com/office/drawing/2014/main" id="{AD9AA43C-3AE1-4E2A-83CB-3BC010B0D8C6}"/>
                </a:ext>
              </a:extLst>
            </p:cNvPr>
            <p:cNvSpPr/>
            <p:nvPr/>
          </p:nvSpPr>
          <p:spPr>
            <a:xfrm>
              <a:off x="6854400" y="4806000"/>
              <a:ext cx="3186000" cy="162000"/>
            </a:xfrm>
            <a:prstGeom prst="rect">
              <a:avLst/>
            </a:prstGeom>
            <a:solidFill>
              <a:schemeClr val="bg1">
                <a:lumMod val="8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22EAA6A-DA59-49BB-B42D-47B814AC1A01}"/>
                </a:ext>
              </a:extLst>
            </p:cNvPr>
            <p:cNvSpPr/>
            <p:nvPr/>
          </p:nvSpPr>
          <p:spPr>
            <a:xfrm>
              <a:off x="6858000" y="4806000"/>
              <a:ext cx="3186000" cy="1476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Western and Central Africa</a:t>
              </a:r>
            </a:p>
          </p:txBody>
        </p:sp>
        <p:sp>
          <p:nvSpPr>
            <p:cNvPr id="16" name="object 7">
              <a:extLst>
                <a:ext uri="{FF2B5EF4-FFF2-40B4-BE49-F238E27FC236}">
                  <a16:creationId xmlns:a16="http://schemas.microsoft.com/office/drawing/2014/main" id="{7A771C2D-6B5D-460C-990A-977F5CA12760}"/>
                </a:ext>
              </a:extLst>
            </p:cNvPr>
            <p:cNvSpPr/>
            <p:nvPr/>
          </p:nvSpPr>
          <p:spPr>
            <a:xfrm>
              <a:off x="7218421" y="5021861"/>
              <a:ext cx="0" cy="1080000"/>
            </a:xfrm>
            <a:custGeom>
              <a:avLst/>
              <a:gdLst/>
              <a:ahLst/>
              <a:cxnLst/>
              <a:rect l="l" t="t" r="r" b="b"/>
              <a:pathLst>
                <a:path h="1588135">
                  <a:moveTo>
                    <a:pt x="0" y="0"/>
                  </a:moveTo>
                  <a:lnTo>
                    <a:pt x="0" y="1588020"/>
                  </a:lnTo>
                </a:path>
              </a:pathLst>
            </a:custGeom>
            <a:ln w="3809">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17" name="object 8">
              <a:extLst>
                <a:ext uri="{FF2B5EF4-FFF2-40B4-BE49-F238E27FC236}">
                  <a16:creationId xmlns:a16="http://schemas.microsoft.com/office/drawing/2014/main" id="{4CFC8E19-3A76-466A-B730-E4856D786C9C}"/>
                </a:ext>
              </a:extLst>
            </p:cNvPr>
            <p:cNvSpPr/>
            <p:nvPr/>
          </p:nvSpPr>
          <p:spPr>
            <a:xfrm>
              <a:off x="7218000" y="6101783"/>
              <a:ext cx="2700000" cy="0"/>
            </a:xfrm>
            <a:custGeom>
              <a:avLst/>
              <a:gdLst/>
              <a:ahLst/>
              <a:cxnLst/>
              <a:rect l="l" t="t" r="r" b="b"/>
              <a:pathLst>
                <a:path w="2527300">
                  <a:moveTo>
                    <a:pt x="0" y="0"/>
                  </a:moveTo>
                  <a:lnTo>
                    <a:pt x="2526792" y="0"/>
                  </a:lnTo>
                </a:path>
              </a:pathLst>
            </a:custGeom>
            <a:ln w="3175">
              <a:solidFill>
                <a:srgbClr val="86868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18" name="TextBox 17">
              <a:extLst>
                <a:ext uri="{FF2B5EF4-FFF2-40B4-BE49-F238E27FC236}">
                  <a16:creationId xmlns:a16="http://schemas.microsoft.com/office/drawing/2014/main" id="{1D6B79F3-F11D-44CD-8773-6B480D3D2787}"/>
                </a:ext>
              </a:extLst>
            </p:cNvPr>
            <p:cNvSpPr txBox="1"/>
            <p:nvPr/>
          </p:nvSpPr>
          <p:spPr>
            <a:xfrm>
              <a:off x="7074001" y="4968000"/>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9" name="TextBox 18">
              <a:extLst>
                <a:ext uri="{FF2B5EF4-FFF2-40B4-BE49-F238E27FC236}">
                  <a16:creationId xmlns:a16="http://schemas.microsoft.com/office/drawing/2014/main" id="{8629649E-C63A-49DC-92B8-980C17291407}"/>
                </a:ext>
              </a:extLst>
            </p:cNvPr>
            <p:cNvSpPr txBox="1"/>
            <p:nvPr/>
          </p:nvSpPr>
          <p:spPr>
            <a:xfrm>
              <a:off x="7074001" y="5147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0" name="TextBox 19">
              <a:extLst>
                <a:ext uri="{FF2B5EF4-FFF2-40B4-BE49-F238E27FC236}">
                  <a16:creationId xmlns:a16="http://schemas.microsoft.com/office/drawing/2014/main" id="{7BD39528-7267-4163-BDC9-03DA77BBF2C8}"/>
                </a:ext>
              </a:extLst>
            </p:cNvPr>
            <p:cNvSpPr txBox="1"/>
            <p:nvPr/>
          </p:nvSpPr>
          <p:spPr>
            <a:xfrm>
              <a:off x="7074001" y="5327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1" name="TextBox 20">
              <a:extLst>
                <a:ext uri="{FF2B5EF4-FFF2-40B4-BE49-F238E27FC236}">
                  <a16:creationId xmlns:a16="http://schemas.microsoft.com/office/drawing/2014/main" id="{8CC8E069-DA70-4219-AB2F-99837A214F6D}"/>
                </a:ext>
              </a:extLst>
            </p:cNvPr>
            <p:cNvSpPr txBox="1"/>
            <p:nvPr/>
          </p:nvSpPr>
          <p:spPr>
            <a:xfrm>
              <a:off x="7074001" y="5507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2" name="TextBox 21">
              <a:extLst>
                <a:ext uri="{FF2B5EF4-FFF2-40B4-BE49-F238E27FC236}">
                  <a16:creationId xmlns:a16="http://schemas.microsoft.com/office/drawing/2014/main" id="{2A590D19-DFD2-4AF5-A8A6-DCD550C392E7}"/>
                </a:ext>
              </a:extLst>
            </p:cNvPr>
            <p:cNvSpPr txBox="1"/>
            <p:nvPr/>
          </p:nvSpPr>
          <p:spPr>
            <a:xfrm>
              <a:off x="7074001" y="5687861"/>
              <a:ext cx="99386"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3" name="TextBox 22">
              <a:extLst>
                <a:ext uri="{FF2B5EF4-FFF2-40B4-BE49-F238E27FC236}">
                  <a16:creationId xmlns:a16="http://schemas.microsoft.com/office/drawing/2014/main" id="{99593582-6F4E-421C-8979-3B7E42F42811}"/>
                </a:ext>
              </a:extLst>
            </p:cNvPr>
            <p:cNvSpPr txBox="1"/>
            <p:nvPr/>
          </p:nvSpPr>
          <p:spPr>
            <a:xfrm>
              <a:off x="7123693" y="5850000"/>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4" name="TextBox 23">
              <a:extLst>
                <a:ext uri="{FF2B5EF4-FFF2-40B4-BE49-F238E27FC236}">
                  <a16:creationId xmlns:a16="http://schemas.microsoft.com/office/drawing/2014/main" id="{E42B5FA6-BB7A-40D5-BB98-C6A5B55D6CDD}"/>
                </a:ext>
              </a:extLst>
            </p:cNvPr>
            <p:cNvSpPr txBox="1"/>
            <p:nvPr/>
          </p:nvSpPr>
          <p:spPr>
            <a:xfrm>
              <a:off x="7123693" y="5939861"/>
              <a:ext cx="49694" cy="107722"/>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2" name="TextBox 31">
              <a:extLst>
                <a:ext uri="{FF2B5EF4-FFF2-40B4-BE49-F238E27FC236}">
                  <a16:creationId xmlns:a16="http://schemas.microsoft.com/office/drawing/2014/main" id="{EEE2D831-54D8-41D0-8F63-9F2F9AD9391A}"/>
                </a:ext>
              </a:extLst>
            </p:cNvPr>
            <p:cNvSpPr txBox="1"/>
            <p:nvPr/>
          </p:nvSpPr>
          <p:spPr>
            <a:xfrm>
              <a:off x="6930000" y="5035191"/>
              <a:ext cx="107722" cy="1051570"/>
            </a:xfrm>
            <a:prstGeom prst="rect">
              <a:avLst/>
            </a:prstGeom>
            <a:noFill/>
          </p:spPr>
          <p:txBody>
            <a:bodyPr vert="vert270"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Incidence-prevalence ratio</a:t>
              </a:r>
              <a:endParaRPr kumimoji="0" lang="en-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3" name="object 154">
              <a:extLst>
                <a:ext uri="{FF2B5EF4-FFF2-40B4-BE49-F238E27FC236}">
                  <a16:creationId xmlns:a16="http://schemas.microsoft.com/office/drawing/2014/main" id="{B8B7AB70-B77F-4AAC-8350-5C2174CBAB75}"/>
                </a:ext>
              </a:extLst>
            </p:cNvPr>
            <p:cNvSpPr/>
            <p:nvPr/>
          </p:nvSpPr>
          <p:spPr>
            <a:xfrm>
              <a:off x="7274174" y="5984284"/>
              <a:ext cx="2533794" cy="19432"/>
            </a:xfrm>
            <a:custGeom>
              <a:avLst/>
              <a:gdLst/>
              <a:ahLst/>
              <a:cxnLst/>
              <a:rect l="l" t="t" r="r" b="b"/>
              <a:pathLst>
                <a:path w="2371725" h="28575">
                  <a:moveTo>
                    <a:pt x="79247" y="0"/>
                  </a:moveTo>
                  <a:lnTo>
                    <a:pt x="6095" y="0"/>
                  </a:lnTo>
                  <a:lnTo>
                    <a:pt x="0" y="6096"/>
                  </a:lnTo>
                  <a:lnTo>
                    <a:pt x="0" y="22098"/>
                  </a:lnTo>
                  <a:lnTo>
                    <a:pt x="6095" y="28194"/>
                  </a:lnTo>
                  <a:lnTo>
                    <a:pt x="79247" y="28194"/>
                  </a:lnTo>
                  <a:lnTo>
                    <a:pt x="85343" y="22098"/>
                  </a:lnTo>
                  <a:lnTo>
                    <a:pt x="85343" y="6096"/>
                  </a:lnTo>
                  <a:lnTo>
                    <a:pt x="79247" y="0"/>
                  </a:lnTo>
                  <a:close/>
                </a:path>
                <a:path w="2371725" h="28575">
                  <a:moveTo>
                    <a:pt x="193547" y="0"/>
                  </a:moveTo>
                  <a:lnTo>
                    <a:pt x="120395" y="0"/>
                  </a:lnTo>
                  <a:lnTo>
                    <a:pt x="114299" y="6096"/>
                  </a:lnTo>
                  <a:lnTo>
                    <a:pt x="114299" y="22098"/>
                  </a:lnTo>
                  <a:lnTo>
                    <a:pt x="120395" y="28194"/>
                  </a:lnTo>
                  <a:lnTo>
                    <a:pt x="193547" y="28194"/>
                  </a:lnTo>
                  <a:lnTo>
                    <a:pt x="199643" y="22098"/>
                  </a:lnTo>
                  <a:lnTo>
                    <a:pt x="199643" y="6096"/>
                  </a:lnTo>
                  <a:lnTo>
                    <a:pt x="193547" y="0"/>
                  </a:lnTo>
                  <a:close/>
                </a:path>
                <a:path w="2371725" h="28575">
                  <a:moveTo>
                    <a:pt x="307847" y="0"/>
                  </a:moveTo>
                  <a:lnTo>
                    <a:pt x="234695" y="0"/>
                  </a:lnTo>
                  <a:lnTo>
                    <a:pt x="228599" y="6096"/>
                  </a:lnTo>
                  <a:lnTo>
                    <a:pt x="228599" y="22098"/>
                  </a:lnTo>
                  <a:lnTo>
                    <a:pt x="234695" y="28194"/>
                  </a:lnTo>
                  <a:lnTo>
                    <a:pt x="307847" y="28194"/>
                  </a:lnTo>
                  <a:lnTo>
                    <a:pt x="313943" y="22098"/>
                  </a:lnTo>
                  <a:lnTo>
                    <a:pt x="313943" y="6096"/>
                  </a:lnTo>
                  <a:lnTo>
                    <a:pt x="307847" y="0"/>
                  </a:lnTo>
                  <a:close/>
                </a:path>
                <a:path w="2371725" h="28575">
                  <a:moveTo>
                    <a:pt x="422147" y="0"/>
                  </a:moveTo>
                  <a:lnTo>
                    <a:pt x="348995" y="0"/>
                  </a:lnTo>
                  <a:lnTo>
                    <a:pt x="342899" y="6096"/>
                  </a:lnTo>
                  <a:lnTo>
                    <a:pt x="342899" y="22098"/>
                  </a:lnTo>
                  <a:lnTo>
                    <a:pt x="348995" y="28194"/>
                  </a:lnTo>
                  <a:lnTo>
                    <a:pt x="422147" y="28194"/>
                  </a:lnTo>
                  <a:lnTo>
                    <a:pt x="428243" y="22098"/>
                  </a:lnTo>
                  <a:lnTo>
                    <a:pt x="428243" y="6096"/>
                  </a:lnTo>
                  <a:lnTo>
                    <a:pt x="422147" y="0"/>
                  </a:lnTo>
                  <a:close/>
                </a:path>
                <a:path w="2371725" h="28575">
                  <a:moveTo>
                    <a:pt x="536447" y="0"/>
                  </a:moveTo>
                  <a:lnTo>
                    <a:pt x="463295" y="0"/>
                  </a:lnTo>
                  <a:lnTo>
                    <a:pt x="457199" y="6096"/>
                  </a:lnTo>
                  <a:lnTo>
                    <a:pt x="457199" y="22098"/>
                  </a:lnTo>
                  <a:lnTo>
                    <a:pt x="463295" y="28194"/>
                  </a:lnTo>
                  <a:lnTo>
                    <a:pt x="536447" y="28194"/>
                  </a:lnTo>
                  <a:lnTo>
                    <a:pt x="542543" y="22098"/>
                  </a:lnTo>
                  <a:lnTo>
                    <a:pt x="542543" y="6096"/>
                  </a:lnTo>
                  <a:lnTo>
                    <a:pt x="536447" y="0"/>
                  </a:lnTo>
                  <a:close/>
                </a:path>
                <a:path w="2371725" h="28575">
                  <a:moveTo>
                    <a:pt x="650747" y="0"/>
                  </a:moveTo>
                  <a:lnTo>
                    <a:pt x="577595" y="0"/>
                  </a:lnTo>
                  <a:lnTo>
                    <a:pt x="571499" y="6096"/>
                  </a:lnTo>
                  <a:lnTo>
                    <a:pt x="571499" y="22098"/>
                  </a:lnTo>
                  <a:lnTo>
                    <a:pt x="577595" y="28194"/>
                  </a:lnTo>
                  <a:lnTo>
                    <a:pt x="650747" y="28194"/>
                  </a:lnTo>
                  <a:lnTo>
                    <a:pt x="656843" y="22098"/>
                  </a:lnTo>
                  <a:lnTo>
                    <a:pt x="656843" y="6096"/>
                  </a:lnTo>
                  <a:lnTo>
                    <a:pt x="650747" y="0"/>
                  </a:lnTo>
                  <a:close/>
                </a:path>
                <a:path w="2371725" h="28575">
                  <a:moveTo>
                    <a:pt x="765047" y="0"/>
                  </a:moveTo>
                  <a:lnTo>
                    <a:pt x="691895" y="0"/>
                  </a:lnTo>
                  <a:lnTo>
                    <a:pt x="685799" y="6096"/>
                  </a:lnTo>
                  <a:lnTo>
                    <a:pt x="685799" y="22098"/>
                  </a:lnTo>
                  <a:lnTo>
                    <a:pt x="691895" y="28194"/>
                  </a:lnTo>
                  <a:lnTo>
                    <a:pt x="765047" y="28194"/>
                  </a:lnTo>
                  <a:lnTo>
                    <a:pt x="771143" y="22098"/>
                  </a:lnTo>
                  <a:lnTo>
                    <a:pt x="771143" y="6096"/>
                  </a:lnTo>
                  <a:lnTo>
                    <a:pt x="765047" y="0"/>
                  </a:lnTo>
                  <a:close/>
                </a:path>
                <a:path w="2371725" h="28575">
                  <a:moveTo>
                    <a:pt x="879347" y="0"/>
                  </a:moveTo>
                  <a:lnTo>
                    <a:pt x="806195" y="0"/>
                  </a:lnTo>
                  <a:lnTo>
                    <a:pt x="800099" y="6096"/>
                  </a:lnTo>
                  <a:lnTo>
                    <a:pt x="800099" y="22098"/>
                  </a:lnTo>
                  <a:lnTo>
                    <a:pt x="806195" y="28194"/>
                  </a:lnTo>
                  <a:lnTo>
                    <a:pt x="879347" y="28194"/>
                  </a:lnTo>
                  <a:lnTo>
                    <a:pt x="885443" y="22098"/>
                  </a:lnTo>
                  <a:lnTo>
                    <a:pt x="885443" y="6096"/>
                  </a:lnTo>
                  <a:lnTo>
                    <a:pt x="879347" y="0"/>
                  </a:lnTo>
                  <a:close/>
                </a:path>
                <a:path w="2371725" h="28575">
                  <a:moveTo>
                    <a:pt x="993647" y="0"/>
                  </a:moveTo>
                  <a:lnTo>
                    <a:pt x="920495" y="0"/>
                  </a:lnTo>
                  <a:lnTo>
                    <a:pt x="914399" y="6096"/>
                  </a:lnTo>
                  <a:lnTo>
                    <a:pt x="914399" y="22098"/>
                  </a:lnTo>
                  <a:lnTo>
                    <a:pt x="920495" y="28194"/>
                  </a:lnTo>
                  <a:lnTo>
                    <a:pt x="993647" y="28194"/>
                  </a:lnTo>
                  <a:lnTo>
                    <a:pt x="999743" y="22098"/>
                  </a:lnTo>
                  <a:lnTo>
                    <a:pt x="999743" y="6096"/>
                  </a:lnTo>
                  <a:lnTo>
                    <a:pt x="993647" y="0"/>
                  </a:lnTo>
                  <a:close/>
                </a:path>
                <a:path w="2371725" h="28575">
                  <a:moveTo>
                    <a:pt x="1107947" y="0"/>
                  </a:moveTo>
                  <a:lnTo>
                    <a:pt x="1034795" y="0"/>
                  </a:lnTo>
                  <a:lnTo>
                    <a:pt x="1028699" y="6096"/>
                  </a:lnTo>
                  <a:lnTo>
                    <a:pt x="1028699" y="22098"/>
                  </a:lnTo>
                  <a:lnTo>
                    <a:pt x="1034795" y="28194"/>
                  </a:lnTo>
                  <a:lnTo>
                    <a:pt x="1107947" y="28194"/>
                  </a:lnTo>
                  <a:lnTo>
                    <a:pt x="1114043" y="22098"/>
                  </a:lnTo>
                  <a:lnTo>
                    <a:pt x="1114043" y="6096"/>
                  </a:lnTo>
                  <a:lnTo>
                    <a:pt x="1107947" y="0"/>
                  </a:lnTo>
                  <a:close/>
                </a:path>
                <a:path w="2371725" h="28575">
                  <a:moveTo>
                    <a:pt x="1222247" y="0"/>
                  </a:moveTo>
                  <a:lnTo>
                    <a:pt x="1149095" y="0"/>
                  </a:lnTo>
                  <a:lnTo>
                    <a:pt x="1142999" y="6096"/>
                  </a:lnTo>
                  <a:lnTo>
                    <a:pt x="1142999" y="22098"/>
                  </a:lnTo>
                  <a:lnTo>
                    <a:pt x="1149095" y="28194"/>
                  </a:lnTo>
                  <a:lnTo>
                    <a:pt x="1222247" y="28194"/>
                  </a:lnTo>
                  <a:lnTo>
                    <a:pt x="1228343" y="22098"/>
                  </a:lnTo>
                  <a:lnTo>
                    <a:pt x="1228343" y="6096"/>
                  </a:lnTo>
                  <a:lnTo>
                    <a:pt x="1222247" y="0"/>
                  </a:lnTo>
                  <a:close/>
                </a:path>
                <a:path w="2371725" h="28575">
                  <a:moveTo>
                    <a:pt x="1336547" y="0"/>
                  </a:moveTo>
                  <a:lnTo>
                    <a:pt x="1263395" y="0"/>
                  </a:lnTo>
                  <a:lnTo>
                    <a:pt x="1257299" y="6096"/>
                  </a:lnTo>
                  <a:lnTo>
                    <a:pt x="1257299" y="22098"/>
                  </a:lnTo>
                  <a:lnTo>
                    <a:pt x="1263395" y="28194"/>
                  </a:lnTo>
                  <a:lnTo>
                    <a:pt x="1336547" y="28194"/>
                  </a:lnTo>
                  <a:lnTo>
                    <a:pt x="1342643" y="22098"/>
                  </a:lnTo>
                  <a:lnTo>
                    <a:pt x="1342643" y="6096"/>
                  </a:lnTo>
                  <a:lnTo>
                    <a:pt x="1336547" y="0"/>
                  </a:lnTo>
                  <a:close/>
                </a:path>
                <a:path w="2371725" h="28575">
                  <a:moveTo>
                    <a:pt x="1450847" y="0"/>
                  </a:moveTo>
                  <a:lnTo>
                    <a:pt x="1377695" y="0"/>
                  </a:lnTo>
                  <a:lnTo>
                    <a:pt x="1371599" y="6096"/>
                  </a:lnTo>
                  <a:lnTo>
                    <a:pt x="1371599" y="22098"/>
                  </a:lnTo>
                  <a:lnTo>
                    <a:pt x="1377695" y="28194"/>
                  </a:lnTo>
                  <a:lnTo>
                    <a:pt x="1450847" y="28194"/>
                  </a:lnTo>
                  <a:lnTo>
                    <a:pt x="1456943" y="22098"/>
                  </a:lnTo>
                  <a:lnTo>
                    <a:pt x="1456943" y="6096"/>
                  </a:lnTo>
                  <a:lnTo>
                    <a:pt x="1450847" y="0"/>
                  </a:lnTo>
                  <a:close/>
                </a:path>
                <a:path w="2371725" h="28575">
                  <a:moveTo>
                    <a:pt x="1565147" y="0"/>
                  </a:moveTo>
                  <a:lnTo>
                    <a:pt x="1491995" y="0"/>
                  </a:lnTo>
                  <a:lnTo>
                    <a:pt x="1485899" y="6096"/>
                  </a:lnTo>
                  <a:lnTo>
                    <a:pt x="1485899" y="22098"/>
                  </a:lnTo>
                  <a:lnTo>
                    <a:pt x="1491995" y="28194"/>
                  </a:lnTo>
                  <a:lnTo>
                    <a:pt x="1565147" y="28194"/>
                  </a:lnTo>
                  <a:lnTo>
                    <a:pt x="1571243" y="22098"/>
                  </a:lnTo>
                  <a:lnTo>
                    <a:pt x="1571243" y="6096"/>
                  </a:lnTo>
                  <a:lnTo>
                    <a:pt x="1565147" y="0"/>
                  </a:lnTo>
                  <a:close/>
                </a:path>
                <a:path w="2371725" h="28575">
                  <a:moveTo>
                    <a:pt x="1679447" y="0"/>
                  </a:moveTo>
                  <a:lnTo>
                    <a:pt x="1606295" y="0"/>
                  </a:lnTo>
                  <a:lnTo>
                    <a:pt x="1600199" y="6096"/>
                  </a:lnTo>
                  <a:lnTo>
                    <a:pt x="1600199" y="22098"/>
                  </a:lnTo>
                  <a:lnTo>
                    <a:pt x="1606295" y="28194"/>
                  </a:lnTo>
                  <a:lnTo>
                    <a:pt x="1679447" y="28194"/>
                  </a:lnTo>
                  <a:lnTo>
                    <a:pt x="1685544" y="22098"/>
                  </a:lnTo>
                  <a:lnTo>
                    <a:pt x="1685544" y="6096"/>
                  </a:lnTo>
                  <a:lnTo>
                    <a:pt x="1679447" y="0"/>
                  </a:lnTo>
                  <a:close/>
                </a:path>
                <a:path w="2371725" h="28575">
                  <a:moveTo>
                    <a:pt x="1793747" y="0"/>
                  </a:moveTo>
                  <a:lnTo>
                    <a:pt x="1720595" y="0"/>
                  </a:lnTo>
                  <a:lnTo>
                    <a:pt x="1714500" y="6096"/>
                  </a:lnTo>
                  <a:lnTo>
                    <a:pt x="1714500" y="22098"/>
                  </a:lnTo>
                  <a:lnTo>
                    <a:pt x="1720595" y="28194"/>
                  </a:lnTo>
                  <a:lnTo>
                    <a:pt x="1793747" y="28194"/>
                  </a:lnTo>
                  <a:lnTo>
                    <a:pt x="1799844" y="22098"/>
                  </a:lnTo>
                  <a:lnTo>
                    <a:pt x="1799844" y="6096"/>
                  </a:lnTo>
                  <a:lnTo>
                    <a:pt x="1793747" y="0"/>
                  </a:lnTo>
                  <a:close/>
                </a:path>
                <a:path w="2371725" h="28575">
                  <a:moveTo>
                    <a:pt x="1908047" y="0"/>
                  </a:moveTo>
                  <a:lnTo>
                    <a:pt x="1834895" y="0"/>
                  </a:lnTo>
                  <a:lnTo>
                    <a:pt x="1828800" y="6096"/>
                  </a:lnTo>
                  <a:lnTo>
                    <a:pt x="1828800" y="22098"/>
                  </a:lnTo>
                  <a:lnTo>
                    <a:pt x="1834895" y="28194"/>
                  </a:lnTo>
                  <a:lnTo>
                    <a:pt x="1908047" y="28194"/>
                  </a:lnTo>
                  <a:lnTo>
                    <a:pt x="1914144" y="22098"/>
                  </a:lnTo>
                  <a:lnTo>
                    <a:pt x="1914144" y="6096"/>
                  </a:lnTo>
                  <a:lnTo>
                    <a:pt x="1908047" y="0"/>
                  </a:lnTo>
                  <a:close/>
                </a:path>
                <a:path w="2371725" h="28575">
                  <a:moveTo>
                    <a:pt x="2022347" y="0"/>
                  </a:moveTo>
                  <a:lnTo>
                    <a:pt x="1949195" y="0"/>
                  </a:lnTo>
                  <a:lnTo>
                    <a:pt x="1943100" y="6096"/>
                  </a:lnTo>
                  <a:lnTo>
                    <a:pt x="1943100" y="22098"/>
                  </a:lnTo>
                  <a:lnTo>
                    <a:pt x="1949195" y="28194"/>
                  </a:lnTo>
                  <a:lnTo>
                    <a:pt x="2022347" y="28194"/>
                  </a:lnTo>
                  <a:lnTo>
                    <a:pt x="2028444" y="22098"/>
                  </a:lnTo>
                  <a:lnTo>
                    <a:pt x="2028444" y="6096"/>
                  </a:lnTo>
                  <a:lnTo>
                    <a:pt x="2022347" y="0"/>
                  </a:lnTo>
                  <a:close/>
                </a:path>
                <a:path w="2371725" h="28575">
                  <a:moveTo>
                    <a:pt x="2136647" y="0"/>
                  </a:moveTo>
                  <a:lnTo>
                    <a:pt x="2063495" y="0"/>
                  </a:lnTo>
                  <a:lnTo>
                    <a:pt x="2057400" y="6096"/>
                  </a:lnTo>
                  <a:lnTo>
                    <a:pt x="2057400" y="22098"/>
                  </a:lnTo>
                  <a:lnTo>
                    <a:pt x="2063495" y="28194"/>
                  </a:lnTo>
                  <a:lnTo>
                    <a:pt x="2136647" y="28194"/>
                  </a:lnTo>
                  <a:lnTo>
                    <a:pt x="2142744" y="22098"/>
                  </a:lnTo>
                  <a:lnTo>
                    <a:pt x="2142744" y="6096"/>
                  </a:lnTo>
                  <a:lnTo>
                    <a:pt x="2136647" y="0"/>
                  </a:lnTo>
                  <a:close/>
                </a:path>
                <a:path w="2371725" h="28575">
                  <a:moveTo>
                    <a:pt x="2250947" y="0"/>
                  </a:moveTo>
                  <a:lnTo>
                    <a:pt x="2177796" y="0"/>
                  </a:lnTo>
                  <a:lnTo>
                    <a:pt x="2171700" y="6096"/>
                  </a:lnTo>
                  <a:lnTo>
                    <a:pt x="2171700" y="22098"/>
                  </a:lnTo>
                  <a:lnTo>
                    <a:pt x="2177796" y="28194"/>
                  </a:lnTo>
                  <a:lnTo>
                    <a:pt x="2250947" y="28194"/>
                  </a:lnTo>
                  <a:lnTo>
                    <a:pt x="2257044" y="22098"/>
                  </a:lnTo>
                  <a:lnTo>
                    <a:pt x="2257044" y="6096"/>
                  </a:lnTo>
                  <a:lnTo>
                    <a:pt x="2250947" y="0"/>
                  </a:lnTo>
                  <a:close/>
                </a:path>
                <a:path w="2371725" h="28575">
                  <a:moveTo>
                    <a:pt x="2365247" y="0"/>
                  </a:moveTo>
                  <a:lnTo>
                    <a:pt x="2292096" y="0"/>
                  </a:lnTo>
                  <a:lnTo>
                    <a:pt x="2286000" y="6096"/>
                  </a:lnTo>
                  <a:lnTo>
                    <a:pt x="2286000" y="22098"/>
                  </a:lnTo>
                  <a:lnTo>
                    <a:pt x="2292096" y="28194"/>
                  </a:lnTo>
                  <a:lnTo>
                    <a:pt x="2365247" y="28194"/>
                  </a:lnTo>
                  <a:lnTo>
                    <a:pt x="2371344" y="22098"/>
                  </a:lnTo>
                  <a:lnTo>
                    <a:pt x="2371344" y="6096"/>
                  </a:lnTo>
                  <a:lnTo>
                    <a:pt x="2365247" y="0"/>
                  </a:lnTo>
                  <a:close/>
                </a:path>
              </a:pathLst>
            </a:custGeom>
            <a:solidFill>
              <a:srgbClr val="8FBE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 name="object 163">
              <a:extLst>
                <a:ext uri="{FF2B5EF4-FFF2-40B4-BE49-F238E27FC236}">
                  <a16:creationId xmlns:a16="http://schemas.microsoft.com/office/drawing/2014/main" id="{3285345F-231E-46D2-A146-ADF0D73A0AD6}"/>
                </a:ext>
              </a:extLst>
            </p:cNvPr>
            <p:cNvSpPr/>
            <p:nvPr/>
          </p:nvSpPr>
          <p:spPr>
            <a:xfrm>
              <a:off x="7287164" y="5620392"/>
              <a:ext cx="2555503" cy="319983"/>
            </a:xfrm>
            <a:custGeom>
              <a:avLst/>
              <a:gdLst/>
              <a:ahLst/>
              <a:cxnLst/>
              <a:rect l="l" t="t" r="r" b="b"/>
              <a:pathLst>
                <a:path w="2392045" h="470535">
                  <a:moveTo>
                    <a:pt x="0" y="0"/>
                  </a:moveTo>
                  <a:lnTo>
                    <a:pt x="0" y="256438"/>
                  </a:lnTo>
                  <a:lnTo>
                    <a:pt x="125869" y="284937"/>
                  </a:lnTo>
                  <a:lnTo>
                    <a:pt x="264325" y="313423"/>
                  </a:lnTo>
                  <a:lnTo>
                    <a:pt x="402780" y="327672"/>
                  </a:lnTo>
                  <a:lnTo>
                    <a:pt x="528650" y="341909"/>
                  </a:lnTo>
                  <a:lnTo>
                    <a:pt x="667105" y="356171"/>
                  </a:lnTo>
                  <a:lnTo>
                    <a:pt x="792975" y="370408"/>
                  </a:lnTo>
                  <a:lnTo>
                    <a:pt x="931430" y="384657"/>
                  </a:lnTo>
                  <a:lnTo>
                    <a:pt x="1057300" y="384657"/>
                  </a:lnTo>
                  <a:lnTo>
                    <a:pt x="1195743" y="398907"/>
                  </a:lnTo>
                  <a:lnTo>
                    <a:pt x="1321612" y="413143"/>
                  </a:lnTo>
                  <a:lnTo>
                    <a:pt x="1460093" y="413143"/>
                  </a:lnTo>
                  <a:lnTo>
                    <a:pt x="1598536" y="427393"/>
                  </a:lnTo>
                  <a:lnTo>
                    <a:pt x="1724393" y="441642"/>
                  </a:lnTo>
                  <a:lnTo>
                    <a:pt x="1862874" y="455891"/>
                  </a:lnTo>
                  <a:lnTo>
                    <a:pt x="1988743" y="455891"/>
                  </a:lnTo>
                  <a:lnTo>
                    <a:pt x="2127199" y="470141"/>
                  </a:lnTo>
                  <a:lnTo>
                    <a:pt x="2391524" y="470141"/>
                  </a:lnTo>
                  <a:lnTo>
                    <a:pt x="2391524" y="341909"/>
                  </a:lnTo>
                  <a:lnTo>
                    <a:pt x="2253056" y="327672"/>
                  </a:lnTo>
                  <a:lnTo>
                    <a:pt x="2127199" y="327672"/>
                  </a:lnTo>
                  <a:lnTo>
                    <a:pt x="1988743" y="313423"/>
                  </a:lnTo>
                  <a:lnTo>
                    <a:pt x="1862874" y="299173"/>
                  </a:lnTo>
                  <a:lnTo>
                    <a:pt x="1724393" y="284937"/>
                  </a:lnTo>
                  <a:lnTo>
                    <a:pt x="1598536" y="270687"/>
                  </a:lnTo>
                  <a:lnTo>
                    <a:pt x="1321612" y="242189"/>
                  </a:lnTo>
                  <a:lnTo>
                    <a:pt x="1195743" y="227939"/>
                  </a:lnTo>
                  <a:lnTo>
                    <a:pt x="1057300" y="199453"/>
                  </a:lnTo>
                  <a:lnTo>
                    <a:pt x="931430" y="185204"/>
                  </a:lnTo>
                  <a:lnTo>
                    <a:pt x="792975" y="170954"/>
                  </a:lnTo>
                  <a:lnTo>
                    <a:pt x="667105" y="156705"/>
                  </a:lnTo>
                  <a:lnTo>
                    <a:pt x="528650" y="128219"/>
                  </a:lnTo>
                  <a:lnTo>
                    <a:pt x="402780" y="113969"/>
                  </a:lnTo>
                  <a:lnTo>
                    <a:pt x="264325" y="71234"/>
                  </a:lnTo>
                  <a:lnTo>
                    <a:pt x="125869" y="42735"/>
                  </a:lnTo>
                  <a:lnTo>
                    <a:pt x="0" y="0"/>
                  </a:lnTo>
                  <a:close/>
                </a:path>
              </a:pathLst>
            </a:custGeom>
            <a:solidFill>
              <a:srgbClr val="D3ECFB"/>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 name="object 164">
              <a:extLst>
                <a:ext uri="{FF2B5EF4-FFF2-40B4-BE49-F238E27FC236}">
                  <a16:creationId xmlns:a16="http://schemas.microsoft.com/office/drawing/2014/main" id="{9D744A12-D196-4F07-93BA-E1ADD2D2D0F5}"/>
                </a:ext>
              </a:extLst>
            </p:cNvPr>
            <p:cNvSpPr/>
            <p:nvPr/>
          </p:nvSpPr>
          <p:spPr>
            <a:xfrm>
              <a:off x="7287164" y="5620392"/>
              <a:ext cx="2555503" cy="319983"/>
            </a:xfrm>
            <a:custGeom>
              <a:avLst/>
              <a:gdLst/>
              <a:ahLst/>
              <a:cxnLst/>
              <a:rect l="l" t="t" r="r" b="b"/>
              <a:pathLst>
                <a:path w="2392045" h="470535">
                  <a:moveTo>
                    <a:pt x="0" y="256438"/>
                  </a:moveTo>
                  <a:lnTo>
                    <a:pt x="125869" y="284937"/>
                  </a:lnTo>
                  <a:lnTo>
                    <a:pt x="264325" y="313423"/>
                  </a:lnTo>
                  <a:lnTo>
                    <a:pt x="402780" y="327672"/>
                  </a:lnTo>
                  <a:lnTo>
                    <a:pt x="528650" y="341909"/>
                  </a:lnTo>
                  <a:lnTo>
                    <a:pt x="667105" y="356171"/>
                  </a:lnTo>
                  <a:lnTo>
                    <a:pt x="792975" y="370408"/>
                  </a:lnTo>
                  <a:lnTo>
                    <a:pt x="931430" y="384657"/>
                  </a:lnTo>
                  <a:lnTo>
                    <a:pt x="1057300" y="384657"/>
                  </a:lnTo>
                  <a:lnTo>
                    <a:pt x="1195743" y="398907"/>
                  </a:lnTo>
                  <a:lnTo>
                    <a:pt x="1321612" y="413143"/>
                  </a:lnTo>
                  <a:lnTo>
                    <a:pt x="1460093" y="413143"/>
                  </a:lnTo>
                  <a:lnTo>
                    <a:pt x="1598536" y="427393"/>
                  </a:lnTo>
                  <a:lnTo>
                    <a:pt x="1724393" y="441642"/>
                  </a:lnTo>
                  <a:lnTo>
                    <a:pt x="1862874" y="455891"/>
                  </a:lnTo>
                  <a:lnTo>
                    <a:pt x="1988743" y="455891"/>
                  </a:lnTo>
                  <a:lnTo>
                    <a:pt x="2127199" y="470141"/>
                  </a:lnTo>
                  <a:lnTo>
                    <a:pt x="2253056" y="470141"/>
                  </a:lnTo>
                  <a:lnTo>
                    <a:pt x="2391524" y="470141"/>
                  </a:lnTo>
                  <a:lnTo>
                    <a:pt x="2391524" y="341909"/>
                  </a:lnTo>
                  <a:lnTo>
                    <a:pt x="2253056" y="327672"/>
                  </a:lnTo>
                  <a:lnTo>
                    <a:pt x="2127199" y="327672"/>
                  </a:lnTo>
                  <a:lnTo>
                    <a:pt x="1988743" y="313423"/>
                  </a:lnTo>
                  <a:lnTo>
                    <a:pt x="1862874" y="299173"/>
                  </a:lnTo>
                  <a:lnTo>
                    <a:pt x="1724393" y="284937"/>
                  </a:lnTo>
                  <a:lnTo>
                    <a:pt x="1598536" y="270687"/>
                  </a:lnTo>
                  <a:lnTo>
                    <a:pt x="1460093" y="256438"/>
                  </a:lnTo>
                  <a:lnTo>
                    <a:pt x="1321612" y="242189"/>
                  </a:lnTo>
                  <a:lnTo>
                    <a:pt x="1195743" y="227939"/>
                  </a:lnTo>
                  <a:lnTo>
                    <a:pt x="1057300" y="199453"/>
                  </a:lnTo>
                  <a:lnTo>
                    <a:pt x="931430" y="185204"/>
                  </a:lnTo>
                  <a:lnTo>
                    <a:pt x="792975" y="170954"/>
                  </a:lnTo>
                  <a:lnTo>
                    <a:pt x="667105" y="156705"/>
                  </a:lnTo>
                  <a:lnTo>
                    <a:pt x="528650" y="128219"/>
                  </a:lnTo>
                  <a:lnTo>
                    <a:pt x="402780" y="113969"/>
                  </a:lnTo>
                  <a:lnTo>
                    <a:pt x="264325" y="71234"/>
                  </a:lnTo>
                  <a:lnTo>
                    <a:pt x="125869" y="42735"/>
                  </a:lnTo>
                  <a:lnTo>
                    <a:pt x="0" y="0"/>
                  </a:lnTo>
                  <a:lnTo>
                    <a:pt x="0" y="256438"/>
                  </a:lnTo>
                  <a:close/>
                </a:path>
              </a:pathLst>
            </a:custGeom>
            <a:ln w="26784">
              <a:solidFill>
                <a:srgbClr val="D3ECFB"/>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 name="object 165">
              <a:extLst>
                <a:ext uri="{FF2B5EF4-FFF2-40B4-BE49-F238E27FC236}">
                  <a16:creationId xmlns:a16="http://schemas.microsoft.com/office/drawing/2014/main" id="{156C88AA-B3DE-4C33-99CC-5407258C8A4D}"/>
                </a:ext>
              </a:extLst>
            </p:cNvPr>
            <p:cNvSpPr/>
            <p:nvPr/>
          </p:nvSpPr>
          <p:spPr>
            <a:xfrm>
              <a:off x="7287164" y="5717277"/>
              <a:ext cx="2555503" cy="184390"/>
            </a:xfrm>
            <a:custGeom>
              <a:avLst/>
              <a:gdLst/>
              <a:ahLst/>
              <a:cxnLst/>
              <a:rect l="l" t="t" r="r" b="b"/>
              <a:pathLst>
                <a:path w="2392045" h="271145">
                  <a:moveTo>
                    <a:pt x="0" y="0"/>
                  </a:moveTo>
                  <a:lnTo>
                    <a:pt x="125869" y="42748"/>
                  </a:lnTo>
                  <a:lnTo>
                    <a:pt x="264325" y="71234"/>
                  </a:lnTo>
                  <a:lnTo>
                    <a:pt x="402780" y="85483"/>
                  </a:lnTo>
                  <a:lnTo>
                    <a:pt x="528650" y="99733"/>
                  </a:lnTo>
                  <a:lnTo>
                    <a:pt x="667105" y="128219"/>
                  </a:lnTo>
                  <a:lnTo>
                    <a:pt x="792975" y="142468"/>
                  </a:lnTo>
                  <a:lnTo>
                    <a:pt x="931430" y="156718"/>
                  </a:lnTo>
                  <a:lnTo>
                    <a:pt x="1057300" y="170954"/>
                  </a:lnTo>
                  <a:lnTo>
                    <a:pt x="1195743" y="185204"/>
                  </a:lnTo>
                  <a:lnTo>
                    <a:pt x="1321612" y="199453"/>
                  </a:lnTo>
                  <a:lnTo>
                    <a:pt x="1460093" y="199453"/>
                  </a:lnTo>
                  <a:lnTo>
                    <a:pt x="1598536" y="213702"/>
                  </a:lnTo>
                  <a:lnTo>
                    <a:pt x="1724393" y="227952"/>
                  </a:lnTo>
                  <a:lnTo>
                    <a:pt x="1862874" y="242201"/>
                  </a:lnTo>
                  <a:lnTo>
                    <a:pt x="1988743" y="256438"/>
                  </a:lnTo>
                  <a:lnTo>
                    <a:pt x="2127199" y="256438"/>
                  </a:lnTo>
                  <a:lnTo>
                    <a:pt x="2253056" y="270687"/>
                  </a:lnTo>
                  <a:lnTo>
                    <a:pt x="2391524" y="270687"/>
                  </a:lnTo>
                </a:path>
              </a:pathLst>
            </a:custGeom>
            <a:ln w="26784">
              <a:solidFill>
                <a:srgbClr val="009FE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5" name="Rectangle 214">
              <a:extLst>
                <a:ext uri="{FF2B5EF4-FFF2-40B4-BE49-F238E27FC236}">
                  <a16:creationId xmlns:a16="http://schemas.microsoft.com/office/drawing/2014/main" id="{F0DA8040-8396-4477-BCA4-C05B308521D2}"/>
                </a:ext>
              </a:extLst>
            </p:cNvPr>
            <p:cNvSpPr/>
            <p:nvPr/>
          </p:nvSpPr>
          <p:spPr>
            <a:xfrm>
              <a:off x="360000" y="6480000"/>
              <a:ext cx="1332096" cy="107722"/>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UNAIDS 2019 </a:t>
              </a:r>
              <a:r>
                <a:rPr kumimoji="0" lang="fr-CH" sz="7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estimates</a:t>
              </a:r>
              <a:r>
                <a:rPr kumimoji="0" lang="fr-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t>
              </a:r>
            </a:p>
          </p:txBody>
        </p:sp>
        <p:sp>
          <p:nvSpPr>
            <p:cNvPr id="216" name="object 55">
              <a:extLst>
                <a:ext uri="{FF2B5EF4-FFF2-40B4-BE49-F238E27FC236}">
                  <a16:creationId xmlns:a16="http://schemas.microsoft.com/office/drawing/2014/main" id="{55BA6E4E-F21C-483A-8014-D00D2341B194}"/>
                </a:ext>
              </a:extLst>
            </p:cNvPr>
            <p:cNvSpPr/>
            <p:nvPr/>
          </p:nvSpPr>
          <p:spPr>
            <a:xfrm>
              <a:off x="3438000" y="1440000"/>
              <a:ext cx="252000" cy="0"/>
            </a:xfrm>
            <a:custGeom>
              <a:avLst/>
              <a:gdLst/>
              <a:ahLst/>
              <a:cxnLst/>
              <a:rect l="l" t="t" r="r" b="b"/>
              <a:pathLst>
                <a:path w="185419">
                  <a:moveTo>
                    <a:pt x="185305" y="0"/>
                  </a:moveTo>
                  <a:lnTo>
                    <a:pt x="0" y="0"/>
                  </a:lnTo>
                </a:path>
              </a:pathLst>
            </a:custGeom>
            <a:ln w="19050">
              <a:solidFill>
                <a:srgbClr val="00AE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217" name="object 56">
              <a:extLst>
                <a:ext uri="{FF2B5EF4-FFF2-40B4-BE49-F238E27FC236}">
                  <a16:creationId xmlns:a16="http://schemas.microsoft.com/office/drawing/2014/main" id="{9B50ECD1-1D10-4E96-AD15-F5F52F56033E}"/>
                </a:ext>
              </a:extLst>
            </p:cNvPr>
            <p:cNvSpPr txBox="1"/>
            <p:nvPr/>
          </p:nvSpPr>
          <p:spPr>
            <a:xfrm>
              <a:off x="3725999" y="1332000"/>
              <a:ext cx="1851291"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CH" sz="1200" b="0" i="0" u="none" strike="noStrike" kern="1200" cap="none" spc="-5" normalizeH="0" baseline="0" noProof="0" dirty="0">
                  <a:ln>
                    <a:noFill/>
                  </a:ln>
                  <a:solidFill>
                    <a:prstClr val="black"/>
                  </a:solidFill>
                  <a:effectLst/>
                  <a:uLnTx/>
                  <a:uFillTx/>
                  <a:latin typeface="Arial"/>
                  <a:ea typeface="ＭＳ Ｐゴシック" pitchFamily="34" charset="-128"/>
                  <a:cs typeface="Arial"/>
                </a:rPr>
                <a:t>Incidence-</a:t>
              </a:r>
              <a:r>
                <a:rPr kumimoji="0" lang="fr-CH" sz="1200" b="0" i="0" u="none" strike="noStrike" kern="1200" cap="none" spc="-5" normalizeH="0" baseline="0" noProof="0" dirty="0" err="1">
                  <a:ln>
                    <a:noFill/>
                  </a:ln>
                  <a:solidFill>
                    <a:prstClr val="black"/>
                  </a:solidFill>
                  <a:effectLst/>
                  <a:uLnTx/>
                  <a:uFillTx/>
                  <a:latin typeface="Arial"/>
                  <a:ea typeface="ＭＳ Ｐゴシック" pitchFamily="34" charset="-128"/>
                  <a:cs typeface="Arial"/>
                </a:rPr>
                <a:t>prevalence</a:t>
              </a:r>
              <a:r>
                <a:rPr kumimoji="0" lang="fr-CH" sz="1200" b="0" i="0" u="none" strike="noStrike" kern="1200" cap="none" spc="-5" normalizeH="0" baseline="0" noProof="0" dirty="0">
                  <a:ln>
                    <a:noFill/>
                  </a:ln>
                  <a:solidFill>
                    <a:prstClr val="black"/>
                  </a:solidFill>
                  <a:effectLst/>
                  <a:uLnTx/>
                  <a:uFillTx/>
                  <a:latin typeface="Arial"/>
                  <a:ea typeface="ＭＳ Ｐゴシック" pitchFamily="34" charset="-128"/>
                  <a:cs typeface="Arial"/>
                </a:rPr>
                <a:t> ratio</a:t>
              </a:r>
              <a:endParaRPr kumimoji="0" sz="12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18" name="object 57">
              <a:extLst>
                <a:ext uri="{FF2B5EF4-FFF2-40B4-BE49-F238E27FC236}">
                  <a16:creationId xmlns:a16="http://schemas.microsoft.com/office/drawing/2014/main" id="{91B36B95-486F-4689-B3F1-2586B1ED97B7}"/>
                </a:ext>
              </a:extLst>
            </p:cNvPr>
            <p:cNvSpPr/>
            <p:nvPr/>
          </p:nvSpPr>
          <p:spPr>
            <a:xfrm>
              <a:off x="5803200" y="1440000"/>
              <a:ext cx="252000" cy="0"/>
            </a:xfrm>
            <a:custGeom>
              <a:avLst/>
              <a:gdLst/>
              <a:ahLst/>
              <a:cxnLst/>
              <a:rect l="l" t="t" r="r" b="b"/>
              <a:pathLst>
                <a:path w="185419">
                  <a:moveTo>
                    <a:pt x="185305" y="0"/>
                  </a:moveTo>
                  <a:lnTo>
                    <a:pt x="0" y="0"/>
                  </a:lnTo>
                </a:path>
              </a:pathLst>
            </a:custGeom>
            <a:ln w="19050">
              <a:solidFill>
                <a:srgbClr val="88C540"/>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
          <p:nvSpPr>
            <p:cNvPr id="219" name="object 58">
              <a:extLst>
                <a:ext uri="{FF2B5EF4-FFF2-40B4-BE49-F238E27FC236}">
                  <a16:creationId xmlns:a16="http://schemas.microsoft.com/office/drawing/2014/main" id="{0BE85231-768C-438A-B7C7-F1D770B79789}"/>
                </a:ext>
              </a:extLst>
            </p:cNvPr>
            <p:cNvSpPr txBox="1"/>
            <p:nvPr/>
          </p:nvSpPr>
          <p:spPr>
            <a:xfrm>
              <a:off x="6091200" y="1332000"/>
              <a:ext cx="810800"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Target</a:t>
              </a:r>
              <a:r>
                <a:rPr kumimoji="0" sz="1100" b="0" i="0" u="none" strike="noStrike" kern="1200" cap="none" spc="-70" normalizeH="0" baseline="0" noProof="0" dirty="0">
                  <a:ln>
                    <a:noFill/>
                  </a:ln>
                  <a:solidFill>
                    <a:prstClr val="black"/>
                  </a:solidFill>
                  <a:effectLst/>
                  <a:uLnTx/>
                  <a:uFillTx/>
                  <a:latin typeface="Arial"/>
                  <a:ea typeface="ＭＳ Ｐゴシック" pitchFamily="34" charset="-128"/>
                  <a:cs typeface="Arial"/>
                </a:rPr>
                <a:t> </a:t>
              </a:r>
              <a:r>
                <a:rPr kumimoji="0" sz="1200" b="0" i="0" u="none" strike="noStrike" kern="1200" cap="none" spc="-10" normalizeH="0" baseline="0" noProof="0" dirty="0">
                  <a:ln>
                    <a:noFill/>
                  </a:ln>
                  <a:solidFill>
                    <a:prstClr val="black"/>
                  </a:solidFill>
                  <a:effectLst/>
                  <a:uLnTx/>
                  <a:uFillTx/>
                  <a:latin typeface="Arial"/>
                  <a:ea typeface="ＭＳ Ｐゴシック" pitchFamily="34" charset="-128"/>
                  <a:cs typeface="Arial"/>
                </a:rPr>
                <a:t>value</a:t>
              </a:r>
              <a:endParaRPr kumimoji="0" sz="12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nvGrpSpPr>
            <p:cNvPr id="246" name="Group 245">
              <a:extLst>
                <a:ext uri="{FF2B5EF4-FFF2-40B4-BE49-F238E27FC236}">
                  <a16:creationId xmlns:a16="http://schemas.microsoft.com/office/drawing/2014/main" id="{EE5A5315-B56A-4D7B-8992-275EB996F227}"/>
                </a:ext>
              </a:extLst>
            </p:cNvPr>
            <p:cNvGrpSpPr/>
            <p:nvPr/>
          </p:nvGrpSpPr>
          <p:grpSpPr>
            <a:xfrm>
              <a:off x="3866400" y="3042000"/>
              <a:ext cx="2821506" cy="107722"/>
              <a:chOff x="573294" y="3041861"/>
              <a:chExt cx="2821506" cy="107722"/>
            </a:xfrm>
          </p:grpSpPr>
          <p:sp>
            <p:nvSpPr>
              <p:cNvPr id="247" name="TextBox 246">
                <a:extLst>
                  <a:ext uri="{FF2B5EF4-FFF2-40B4-BE49-F238E27FC236}">
                    <a16:creationId xmlns:a16="http://schemas.microsoft.com/office/drawing/2014/main" id="{6705AC0A-ED67-4C63-B8D6-2C42A53A4036}"/>
                  </a:ext>
                </a:extLst>
              </p:cNvPr>
              <p:cNvSpPr txBox="1"/>
              <p:nvPr/>
            </p:nvSpPr>
            <p:spPr>
              <a:xfrm>
                <a:off x="573294"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48" name="TextBox 247">
                <a:extLst>
                  <a:ext uri="{FF2B5EF4-FFF2-40B4-BE49-F238E27FC236}">
                    <a16:creationId xmlns:a16="http://schemas.microsoft.com/office/drawing/2014/main" id="{95A55F4D-530B-4389-B5D9-2FC23A0C6D9D}"/>
                  </a:ext>
                </a:extLst>
              </p:cNvPr>
              <p:cNvSpPr txBox="1"/>
              <p:nvPr/>
            </p:nvSpPr>
            <p:spPr>
              <a:xfrm>
                <a:off x="12960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49" name="TextBox 248">
                <a:extLst>
                  <a:ext uri="{FF2B5EF4-FFF2-40B4-BE49-F238E27FC236}">
                    <a16:creationId xmlns:a16="http://schemas.microsoft.com/office/drawing/2014/main" id="{22481187-4EB0-4E92-908E-3BBC92EB5A30}"/>
                  </a:ext>
                </a:extLst>
              </p:cNvPr>
              <p:cNvSpPr txBox="1"/>
              <p:nvPr/>
            </p:nvSpPr>
            <p:spPr>
              <a:xfrm>
                <a:off x="20196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50" name="TextBox 249">
                <a:extLst>
                  <a:ext uri="{FF2B5EF4-FFF2-40B4-BE49-F238E27FC236}">
                    <a16:creationId xmlns:a16="http://schemas.microsoft.com/office/drawing/2014/main" id="{E1217E45-9042-4D61-BBD1-68EA559C5F1F}"/>
                  </a:ext>
                </a:extLst>
              </p:cNvPr>
              <p:cNvSpPr txBox="1"/>
              <p:nvPr/>
            </p:nvSpPr>
            <p:spPr>
              <a:xfrm>
                <a:off x="27432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51" name="TextBox 250">
                <a:extLst>
                  <a:ext uri="{FF2B5EF4-FFF2-40B4-BE49-F238E27FC236}">
                    <a16:creationId xmlns:a16="http://schemas.microsoft.com/office/drawing/2014/main" id="{33364EE9-86C2-45B2-96DE-128A15DF4CC0}"/>
                  </a:ext>
                </a:extLst>
              </p:cNvPr>
              <p:cNvSpPr txBox="1"/>
              <p:nvPr/>
            </p:nvSpPr>
            <p:spPr>
              <a:xfrm>
                <a:off x="31788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2018</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252" name="Group 251">
              <a:extLst>
                <a:ext uri="{FF2B5EF4-FFF2-40B4-BE49-F238E27FC236}">
                  <a16:creationId xmlns:a16="http://schemas.microsoft.com/office/drawing/2014/main" id="{D2626076-BB6A-4A8A-AD05-853940132F7C}"/>
                </a:ext>
              </a:extLst>
            </p:cNvPr>
            <p:cNvGrpSpPr/>
            <p:nvPr/>
          </p:nvGrpSpPr>
          <p:grpSpPr>
            <a:xfrm>
              <a:off x="7160400" y="3042000"/>
              <a:ext cx="2821506" cy="107722"/>
              <a:chOff x="573294" y="3041861"/>
              <a:chExt cx="2821506" cy="107722"/>
            </a:xfrm>
          </p:grpSpPr>
          <p:sp>
            <p:nvSpPr>
              <p:cNvPr id="253" name="TextBox 252">
                <a:extLst>
                  <a:ext uri="{FF2B5EF4-FFF2-40B4-BE49-F238E27FC236}">
                    <a16:creationId xmlns:a16="http://schemas.microsoft.com/office/drawing/2014/main" id="{E36DEC38-7D8F-4D8F-A701-47CABBC90B55}"/>
                  </a:ext>
                </a:extLst>
              </p:cNvPr>
              <p:cNvSpPr txBox="1"/>
              <p:nvPr/>
            </p:nvSpPr>
            <p:spPr>
              <a:xfrm>
                <a:off x="573294"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54" name="TextBox 253">
                <a:extLst>
                  <a:ext uri="{FF2B5EF4-FFF2-40B4-BE49-F238E27FC236}">
                    <a16:creationId xmlns:a16="http://schemas.microsoft.com/office/drawing/2014/main" id="{323FDB50-5746-4B3E-AE8A-35FDB07C616A}"/>
                  </a:ext>
                </a:extLst>
              </p:cNvPr>
              <p:cNvSpPr txBox="1"/>
              <p:nvPr/>
            </p:nvSpPr>
            <p:spPr>
              <a:xfrm>
                <a:off x="12960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55" name="TextBox 254">
                <a:extLst>
                  <a:ext uri="{FF2B5EF4-FFF2-40B4-BE49-F238E27FC236}">
                    <a16:creationId xmlns:a16="http://schemas.microsoft.com/office/drawing/2014/main" id="{FEF749E8-0324-483C-96C9-7E3295566A01}"/>
                  </a:ext>
                </a:extLst>
              </p:cNvPr>
              <p:cNvSpPr txBox="1"/>
              <p:nvPr/>
            </p:nvSpPr>
            <p:spPr>
              <a:xfrm>
                <a:off x="20196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56" name="TextBox 255">
                <a:extLst>
                  <a:ext uri="{FF2B5EF4-FFF2-40B4-BE49-F238E27FC236}">
                    <a16:creationId xmlns:a16="http://schemas.microsoft.com/office/drawing/2014/main" id="{6490A2E5-E659-4E17-BFF0-49282670E27D}"/>
                  </a:ext>
                </a:extLst>
              </p:cNvPr>
              <p:cNvSpPr txBox="1"/>
              <p:nvPr/>
            </p:nvSpPr>
            <p:spPr>
              <a:xfrm>
                <a:off x="27432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57" name="TextBox 256">
                <a:extLst>
                  <a:ext uri="{FF2B5EF4-FFF2-40B4-BE49-F238E27FC236}">
                    <a16:creationId xmlns:a16="http://schemas.microsoft.com/office/drawing/2014/main" id="{6E1649F8-190F-417F-A97E-1518FF26AD75}"/>
                  </a:ext>
                </a:extLst>
              </p:cNvPr>
              <p:cNvSpPr txBox="1"/>
              <p:nvPr/>
            </p:nvSpPr>
            <p:spPr>
              <a:xfrm>
                <a:off x="31788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2018</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258" name="Group 257">
              <a:extLst>
                <a:ext uri="{FF2B5EF4-FFF2-40B4-BE49-F238E27FC236}">
                  <a16:creationId xmlns:a16="http://schemas.microsoft.com/office/drawing/2014/main" id="{352407A2-0C1B-4C86-A931-6D70F308F9C9}"/>
                </a:ext>
              </a:extLst>
            </p:cNvPr>
            <p:cNvGrpSpPr/>
            <p:nvPr/>
          </p:nvGrpSpPr>
          <p:grpSpPr>
            <a:xfrm>
              <a:off x="7160400" y="4590000"/>
              <a:ext cx="2821506" cy="107722"/>
              <a:chOff x="573294" y="3041861"/>
              <a:chExt cx="2821506" cy="107722"/>
            </a:xfrm>
          </p:grpSpPr>
          <p:sp>
            <p:nvSpPr>
              <p:cNvPr id="259" name="TextBox 258">
                <a:extLst>
                  <a:ext uri="{FF2B5EF4-FFF2-40B4-BE49-F238E27FC236}">
                    <a16:creationId xmlns:a16="http://schemas.microsoft.com/office/drawing/2014/main" id="{D32A5F7B-1652-4569-A753-7303B76713B2}"/>
                  </a:ext>
                </a:extLst>
              </p:cNvPr>
              <p:cNvSpPr txBox="1"/>
              <p:nvPr/>
            </p:nvSpPr>
            <p:spPr>
              <a:xfrm>
                <a:off x="573294"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60" name="TextBox 259">
                <a:extLst>
                  <a:ext uri="{FF2B5EF4-FFF2-40B4-BE49-F238E27FC236}">
                    <a16:creationId xmlns:a16="http://schemas.microsoft.com/office/drawing/2014/main" id="{DCA411AC-841C-494C-84D1-0D5D270DEF16}"/>
                  </a:ext>
                </a:extLst>
              </p:cNvPr>
              <p:cNvSpPr txBox="1"/>
              <p:nvPr/>
            </p:nvSpPr>
            <p:spPr>
              <a:xfrm>
                <a:off x="12960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61" name="TextBox 260">
                <a:extLst>
                  <a:ext uri="{FF2B5EF4-FFF2-40B4-BE49-F238E27FC236}">
                    <a16:creationId xmlns:a16="http://schemas.microsoft.com/office/drawing/2014/main" id="{B723B3DD-160E-4802-BC46-4427CDB72E2F}"/>
                  </a:ext>
                </a:extLst>
              </p:cNvPr>
              <p:cNvSpPr txBox="1"/>
              <p:nvPr/>
            </p:nvSpPr>
            <p:spPr>
              <a:xfrm>
                <a:off x="20196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62" name="TextBox 261">
                <a:extLst>
                  <a:ext uri="{FF2B5EF4-FFF2-40B4-BE49-F238E27FC236}">
                    <a16:creationId xmlns:a16="http://schemas.microsoft.com/office/drawing/2014/main" id="{81C5F1A9-DAAF-490D-9712-1F14CF672148}"/>
                  </a:ext>
                </a:extLst>
              </p:cNvPr>
              <p:cNvSpPr txBox="1"/>
              <p:nvPr/>
            </p:nvSpPr>
            <p:spPr>
              <a:xfrm>
                <a:off x="27432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63" name="TextBox 262">
                <a:extLst>
                  <a:ext uri="{FF2B5EF4-FFF2-40B4-BE49-F238E27FC236}">
                    <a16:creationId xmlns:a16="http://schemas.microsoft.com/office/drawing/2014/main" id="{6CA2A449-FE6E-430B-8073-4DCCDAE709EE}"/>
                  </a:ext>
                </a:extLst>
              </p:cNvPr>
              <p:cNvSpPr txBox="1"/>
              <p:nvPr/>
            </p:nvSpPr>
            <p:spPr>
              <a:xfrm>
                <a:off x="31788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2018</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264" name="Group 263">
              <a:extLst>
                <a:ext uri="{FF2B5EF4-FFF2-40B4-BE49-F238E27FC236}">
                  <a16:creationId xmlns:a16="http://schemas.microsoft.com/office/drawing/2014/main" id="{519D014D-81C3-40E2-9D6D-268EA4D973CF}"/>
                </a:ext>
              </a:extLst>
            </p:cNvPr>
            <p:cNvGrpSpPr/>
            <p:nvPr/>
          </p:nvGrpSpPr>
          <p:grpSpPr>
            <a:xfrm>
              <a:off x="3866400" y="4590000"/>
              <a:ext cx="2821506" cy="107722"/>
              <a:chOff x="573294" y="3041861"/>
              <a:chExt cx="2821506" cy="107722"/>
            </a:xfrm>
          </p:grpSpPr>
          <p:sp>
            <p:nvSpPr>
              <p:cNvPr id="265" name="TextBox 264">
                <a:extLst>
                  <a:ext uri="{FF2B5EF4-FFF2-40B4-BE49-F238E27FC236}">
                    <a16:creationId xmlns:a16="http://schemas.microsoft.com/office/drawing/2014/main" id="{759AF26A-3639-41C9-AC4F-8D073F9DFEF4}"/>
                  </a:ext>
                </a:extLst>
              </p:cNvPr>
              <p:cNvSpPr txBox="1"/>
              <p:nvPr/>
            </p:nvSpPr>
            <p:spPr>
              <a:xfrm>
                <a:off x="573294"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66" name="TextBox 265">
                <a:extLst>
                  <a:ext uri="{FF2B5EF4-FFF2-40B4-BE49-F238E27FC236}">
                    <a16:creationId xmlns:a16="http://schemas.microsoft.com/office/drawing/2014/main" id="{B820B915-A1BC-4B59-B222-185241F3C8C7}"/>
                  </a:ext>
                </a:extLst>
              </p:cNvPr>
              <p:cNvSpPr txBox="1"/>
              <p:nvPr/>
            </p:nvSpPr>
            <p:spPr>
              <a:xfrm>
                <a:off x="12960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67" name="TextBox 266">
                <a:extLst>
                  <a:ext uri="{FF2B5EF4-FFF2-40B4-BE49-F238E27FC236}">
                    <a16:creationId xmlns:a16="http://schemas.microsoft.com/office/drawing/2014/main" id="{8860A3DB-A758-4978-845A-33924471D4B5}"/>
                  </a:ext>
                </a:extLst>
              </p:cNvPr>
              <p:cNvSpPr txBox="1"/>
              <p:nvPr/>
            </p:nvSpPr>
            <p:spPr>
              <a:xfrm>
                <a:off x="20196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68" name="TextBox 267">
                <a:extLst>
                  <a:ext uri="{FF2B5EF4-FFF2-40B4-BE49-F238E27FC236}">
                    <a16:creationId xmlns:a16="http://schemas.microsoft.com/office/drawing/2014/main" id="{A3CCAEF9-E9D9-4B96-A27F-49050945CC7E}"/>
                  </a:ext>
                </a:extLst>
              </p:cNvPr>
              <p:cNvSpPr txBox="1"/>
              <p:nvPr/>
            </p:nvSpPr>
            <p:spPr>
              <a:xfrm>
                <a:off x="27432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69" name="TextBox 268">
                <a:extLst>
                  <a:ext uri="{FF2B5EF4-FFF2-40B4-BE49-F238E27FC236}">
                    <a16:creationId xmlns:a16="http://schemas.microsoft.com/office/drawing/2014/main" id="{4E21A0F5-153C-4688-A660-18D5B30F5150}"/>
                  </a:ext>
                </a:extLst>
              </p:cNvPr>
              <p:cNvSpPr txBox="1"/>
              <p:nvPr/>
            </p:nvSpPr>
            <p:spPr>
              <a:xfrm>
                <a:off x="31788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2018</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270" name="Group 269">
              <a:extLst>
                <a:ext uri="{FF2B5EF4-FFF2-40B4-BE49-F238E27FC236}">
                  <a16:creationId xmlns:a16="http://schemas.microsoft.com/office/drawing/2014/main" id="{0C30228D-05C1-4ADB-8ACE-D7C856133909}"/>
                </a:ext>
              </a:extLst>
            </p:cNvPr>
            <p:cNvGrpSpPr/>
            <p:nvPr/>
          </p:nvGrpSpPr>
          <p:grpSpPr>
            <a:xfrm>
              <a:off x="572400" y="4590000"/>
              <a:ext cx="2821506" cy="107722"/>
              <a:chOff x="573294" y="3041861"/>
              <a:chExt cx="2821506" cy="107722"/>
            </a:xfrm>
          </p:grpSpPr>
          <p:sp>
            <p:nvSpPr>
              <p:cNvPr id="271" name="TextBox 270">
                <a:extLst>
                  <a:ext uri="{FF2B5EF4-FFF2-40B4-BE49-F238E27FC236}">
                    <a16:creationId xmlns:a16="http://schemas.microsoft.com/office/drawing/2014/main" id="{D0FFE3A8-D051-406E-9FCC-0EBBA55093A2}"/>
                  </a:ext>
                </a:extLst>
              </p:cNvPr>
              <p:cNvSpPr txBox="1"/>
              <p:nvPr/>
            </p:nvSpPr>
            <p:spPr>
              <a:xfrm>
                <a:off x="573294"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72" name="TextBox 271">
                <a:extLst>
                  <a:ext uri="{FF2B5EF4-FFF2-40B4-BE49-F238E27FC236}">
                    <a16:creationId xmlns:a16="http://schemas.microsoft.com/office/drawing/2014/main" id="{5D275047-4957-4B56-98F4-FCD19809C7F6}"/>
                  </a:ext>
                </a:extLst>
              </p:cNvPr>
              <p:cNvSpPr txBox="1"/>
              <p:nvPr/>
            </p:nvSpPr>
            <p:spPr>
              <a:xfrm>
                <a:off x="12960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73" name="TextBox 272">
                <a:extLst>
                  <a:ext uri="{FF2B5EF4-FFF2-40B4-BE49-F238E27FC236}">
                    <a16:creationId xmlns:a16="http://schemas.microsoft.com/office/drawing/2014/main" id="{FED3C644-D0AB-4DD4-BAB9-1770C6802B36}"/>
                  </a:ext>
                </a:extLst>
              </p:cNvPr>
              <p:cNvSpPr txBox="1"/>
              <p:nvPr/>
            </p:nvSpPr>
            <p:spPr>
              <a:xfrm>
                <a:off x="20196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74" name="TextBox 273">
                <a:extLst>
                  <a:ext uri="{FF2B5EF4-FFF2-40B4-BE49-F238E27FC236}">
                    <a16:creationId xmlns:a16="http://schemas.microsoft.com/office/drawing/2014/main" id="{BC62C6B9-0631-4454-BDDD-053F95B14D60}"/>
                  </a:ext>
                </a:extLst>
              </p:cNvPr>
              <p:cNvSpPr txBox="1"/>
              <p:nvPr/>
            </p:nvSpPr>
            <p:spPr>
              <a:xfrm>
                <a:off x="27432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75" name="TextBox 274">
                <a:extLst>
                  <a:ext uri="{FF2B5EF4-FFF2-40B4-BE49-F238E27FC236}">
                    <a16:creationId xmlns:a16="http://schemas.microsoft.com/office/drawing/2014/main" id="{22C58545-43E7-429B-9829-90EAD8F1BA86}"/>
                  </a:ext>
                </a:extLst>
              </p:cNvPr>
              <p:cNvSpPr txBox="1"/>
              <p:nvPr/>
            </p:nvSpPr>
            <p:spPr>
              <a:xfrm>
                <a:off x="31788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2018</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276" name="Group 275">
              <a:extLst>
                <a:ext uri="{FF2B5EF4-FFF2-40B4-BE49-F238E27FC236}">
                  <a16:creationId xmlns:a16="http://schemas.microsoft.com/office/drawing/2014/main" id="{2BDC3FCC-6059-49E8-AB7E-0ABB04AB74F8}"/>
                </a:ext>
              </a:extLst>
            </p:cNvPr>
            <p:cNvGrpSpPr/>
            <p:nvPr/>
          </p:nvGrpSpPr>
          <p:grpSpPr>
            <a:xfrm>
              <a:off x="572400" y="6138000"/>
              <a:ext cx="2821506" cy="107722"/>
              <a:chOff x="573294" y="3041861"/>
              <a:chExt cx="2821506" cy="107722"/>
            </a:xfrm>
          </p:grpSpPr>
          <p:sp>
            <p:nvSpPr>
              <p:cNvPr id="277" name="TextBox 276">
                <a:extLst>
                  <a:ext uri="{FF2B5EF4-FFF2-40B4-BE49-F238E27FC236}">
                    <a16:creationId xmlns:a16="http://schemas.microsoft.com/office/drawing/2014/main" id="{68B32117-D777-407A-B0BA-585B4AF181E6}"/>
                  </a:ext>
                </a:extLst>
              </p:cNvPr>
              <p:cNvSpPr txBox="1"/>
              <p:nvPr/>
            </p:nvSpPr>
            <p:spPr>
              <a:xfrm>
                <a:off x="573294"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78" name="TextBox 277">
                <a:extLst>
                  <a:ext uri="{FF2B5EF4-FFF2-40B4-BE49-F238E27FC236}">
                    <a16:creationId xmlns:a16="http://schemas.microsoft.com/office/drawing/2014/main" id="{F698C58B-6D3A-453C-85BE-0C6E2D728F69}"/>
                  </a:ext>
                </a:extLst>
              </p:cNvPr>
              <p:cNvSpPr txBox="1"/>
              <p:nvPr/>
            </p:nvSpPr>
            <p:spPr>
              <a:xfrm>
                <a:off x="12960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79" name="TextBox 278">
                <a:extLst>
                  <a:ext uri="{FF2B5EF4-FFF2-40B4-BE49-F238E27FC236}">
                    <a16:creationId xmlns:a16="http://schemas.microsoft.com/office/drawing/2014/main" id="{5D47BED8-6879-4059-9072-4715A48CCE36}"/>
                  </a:ext>
                </a:extLst>
              </p:cNvPr>
              <p:cNvSpPr txBox="1"/>
              <p:nvPr/>
            </p:nvSpPr>
            <p:spPr>
              <a:xfrm>
                <a:off x="20196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80" name="TextBox 279">
                <a:extLst>
                  <a:ext uri="{FF2B5EF4-FFF2-40B4-BE49-F238E27FC236}">
                    <a16:creationId xmlns:a16="http://schemas.microsoft.com/office/drawing/2014/main" id="{523953F4-6CA6-4C26-88FF-E880983D410D}"/>
                  </a:ext>
                </a:extLst>
              </p:cNvPr>
              <p:cNvSpPr txBox="1"/>
              <p:nvPr/>
            </p:nvSpPr>
            <p:spPr>
              <a:xfrm>
                <a:off x="27432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81" name="TextBox 280">
                <a:extLst>
                  <a:ext uri="{FF2B5EF4-FFF2-40B4-BE49-F238E27FC236}">
                    <a16:creationId xmlns:a16="http://schemas.microsoft.com/office/drawing/2014/main" id="{3EF75A40-6EA4-4D90-85F9-160495793B95}"/>
                  </a:ext>
                </a:extLst>
              </p:cNvPr>
              <p:cNvSpPr txBox="1"/>
              <p:nvPr/>
            </p:nvSpPr>
            <p:spPr>
              <a:xfrm>
                <a:off x="31788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2018</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282" name="Group 281">
              <a:extLst>
                <a:ext uri="{FF2B5EF4-FFF2-40B4-BE49-F238E27FC236}">
                  <a16:creationId xmlns:a16="http://schemas.microsoft.com/office/drawing/2014/main" id="{5ED6B447-0709-4C3A-8FE2-9F069250D44F}"/>
                </a:ext>
              </a:extLst>
            </p:cNvPr>
            <p:cNvGrpSpPr/>
            <p:nvPr/>
          </p:nvGrpSpPr>
          <p:grpSpPr>
            <a:xfrm>
              <a:off x="3866400" y="6138000"/>
              <a:ext cx="2821506" cy="107722"/>
              <a:chOff x="573294" y="3041861"/>
              <a:chExt cx="2821506" cy="107722"/>
            </a:xfrm>
          </p:grpSpPr>
          <p:sp>
            <p:nvSpPr>
              <p:cNvPr id="283" name="TextBox 282">
                <a:extLst>
                  <a:ext uri="{FF2B5EF4-FFF2-40B4-BE49-F238E27FC236}">
                    <a16:creationId xmlns:a16="http://schemas.microsoft.com/office/drawing/2014/main" id="{7E9098CE-0BD0-42B7-BF05-02F55611435B}"/>
                  </a:ext>
                </a:extLst>
              </p:cNvPr>
              <p:cNvSpPr txBox="1"/>
              <p:nvPr/>
            </p:nvSpPr>
            <p:spPr>
              <a:xfrm>
                <a:off x="573294"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84" name="TextBox 283">
                <a:extLst>
                  <a:ext uri="{FF2B5EF4-FFF2-40B4-BE49-F238E27FC236}">
                    <a16:creationId xmlns:a16="http://schemas.microsoft.com/office/drawing/2014/main" id="{633CEEC0-FCC4-4826-9910-82B3A577DA6E}"/>
                  </a:ext>
                </a:extLst>
              </p:cNvPr>
              <p:cNvSpPr txBox="1"/>
              <p:nvPr/>
            </p:nvSpPr>
            <p:spPr>
              <a:xfrm>
                <a:off x="12960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85" name="TextBox 284">
                <a:extLst>
                  <a:ext uri="{FF2B5EF4-FFF2-40B4-BE49-F238E27FC236}">
                    <a16:creationId xmlns:a16="http://schemas.microsoft.com/office/drawing/2014/main" id="{F1604267-A4B7-44AB-9C19-248A10D54478}"/>
                  </a:ext>
                </a:extLst>
              </p:cNvPr>
              <p:cNvSpPr txBox="1"/>
              <p:nvPr/>
            </p:nvSpPr>
            <p:spPr>
              <a:xfrm>
                <a:off x="20196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86" name="TextBox 285">
                <a:extLst>
                  <a:ext uri="{FF2B5EF4-FFF2-40B4-BE49-F238E27FC236}">
                    <a16:creationId xmlns:a16="http://schemas.microsoft.com/office/drawing/2014/main" id="{19940960-C239-40F1-AF0F-EAE7F56358B4}"/>
                  </a:ext>
                </a:extLst>
              </p:cNvPr>
              <p:cNvSpPr txBox="1"/>
              <p:nvPr/>
            </p:nvSpPr>
            <p:spPr>
              <a:xfrm>
                <a:off x="27432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87" name="TextBox 286">
                <a:extLst>
                  <a:ext uri="{FF2B5EF4-FFF2-40B4-BE49-F238E27FC236}">
                    <a16:creationId xmlns:a16="http://schemas.microsoft.com/office/drawing/2014/main" id="{CD061D2A-80FC-42D5-8D06-61D9AC22C697}"/>
                  </a:ext>
                </a:extLst>
              </p:cNvPr>
              <p:cNvSpPr txBox="1"/>
              <p:nvPr/>
            </p:nvSpPr>
            <p:spPr>
              <a:xfrm>
                <a:off x="31788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2018</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288" name="Group 287">
              <a:extLst>
                <a:ext uri="{FF2B5EF4-FFF2-40B4-BE49-F238E27FC236}">
                  <a16:creationId xmlns:a16="http://schemas.microsoft.com/office/drawing/2014/main" id="{3D98EB24-EAAB-4F41-97C2-F035E4C30474}"/>
                </a:ext>
              </a:extLst>
            </p:cNvPr>
            <p:cNvGrpSpPr/>
            <p:nvPr/>
          </p:nvGrpSpPr>
          <p:grpSpPr>
            <a:xfrm>
              <a:off x="7160400" y="6138000"/>
              <a:ext cx="2821506" cy="107722"/>
              <a:chOff x="573294" y="3041861"/>
              <a:chExt cx="2821506" cy="107722"/>
            </a:xfrm>
          </p:grpSpPr>
          <p:sp>
            <p:nvSpPr>
              <p:cNvPr id="289" name="TextBox 288">
                <a:extLst>
                  <a:ext uri="{FF2B5EF4-FFF2-40B4-BE49-F238E27FC236}">
                    <a16:creationId xmlns:a16="http://schemas.microsoft.com/office/drawing/2014/main" id="{D3BC21E5-9202-40C6-9CE8-3CAF04F4B173}"/>
                  </a:ext>
                </a:extLst>
              </p:cNvPr>
              <p:cNvSpPr txBox="1"/>
              <p:nvPr/>
            </p:nvSpPr>
            <p:spPr>
              <a:xfrm>
                <a:off x="573294"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90" name="TextBox 289">
                <a:extLst>
                  <a:ext uri="{FF2B5EF4-FFF2-40B4-BE49-F238E27FC236}">
                    <a16:creationId xmlns:a16="http://schemas.microsoft.com/office/drawing/2014/main" id="{C14E5039-BC96-4264-BB30-8409E4BB2F4C}"/>
                  </a:ext>
                </a:extLst>
              </p:cNvPr>
              <p:cNvSpPr txBox="1"/>
              <p:nvPr/>
            </p:nvSpPr>
            <p:spPr>
              <a:xfrm>
                <a:off x="12960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91" name="TextBox 290">
                <a:extLst>
                  <a:ext uri="{FF2B5EF4-FFF2-40B4-BE49-F238E27FC236}">
                    <a16:creationId xmlns:a16="http://schemas.microsoft.com/office/drawing/2014/main" id="{EF3673BE-CA1A-4DA1-B58D-D6C02261BF9F}"/>
                  </a:ext>
                </a:extLst>
              </p:cNvPr>
              <p:cNvSpPr txBox="1"/>
              <p:nvPr/>
            </p:nvSpPr>
            <p:spPr>
              <a:xfrm>
                <a:off x="20196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2010</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92" name="TextBox 291">
                <a:extLst>
                  <a:ext uri="{FF2B5EF4-FFF2-40B4-BE49-F238E27FC236}">
                    <a16:creationId xmlns:a16="http://schemas.microsoft.com/office/drawing/2014/main" id="{E08C90FE-AE70-4FCA-AFB1-E7F3E08725E0}"/>
                  </a:ext>
                </a:extLst>
              </p:cNvPr>
              <p:cNvSpPr txBox="1"/>
              <p:nvPr/>
            </p:nvSpPr>
            <p:spPr>
              <a:xfrm>
                <a:off x="27432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2015</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93" name="TextBox 292">
                <a:extLst>
                  <a:ext uri="{FF2B5EF4-FFF2-40B4-BE49-F238E27FC236}">
                    <a16:creationId xmlns:a16="http://schemas.microsoft.com/office/drawing/2014/main" id="{2E5823F5-34B6-43CB-9086-1BF943B42EE3}"/>
                  </a:ext>
                </a:extLst>
              </p:cNvPr>
              <p:cNvSpPr txBox="1"/>
              <p:nvPr/>
            </p:nvSpPr>
            <p:spPr>
              <a:xfrm>
                <a:off x="3178800" y="3041861"/>
                <a:ext cx="216000" cy="10772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2018</a:t>
                </a:r>
                <a:endParaRPr kumimoji="0" lang="en-CH" sz="7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spTree>
    <p:extLst>
      <p:ext uri="{BB962C8B-B14F-4D97-AF65-F5344CB8AC3E}">
        <p14:creationId xmlns:p14="http://schemas.microsoft.com/office/powerpoint/2010/main" val="174266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5DCAA6A-7DF1-4B58-B25E-49B931134C76}"/>
              </a:ext>
            </a:extLst>
          </p:cNvPr>
          <p:cNvGraphicFramePr>
            <a:graphicFrameLocks noGrp="1"/>
          </p:cNvGraphicFramePr>
          <p:nvPr>
            <p:extLst>
              <p:ext uri="{D42A27DB-BD31-4B8C-83A1-F6EECF244321}">
                <p14:modId xmlns:p14="http://schemas.microsoft.com/office/powerpoint/2010/main" val="1482860274"/>
              </p:ext>
            </p:extLst>
          </p:nvPr>
        </p:nvGraphicFramePr>
        <p:xfrm>
          <a:off x="720000" y="1476000"/>
          <a:ext cx="8874123" cy="4242967"/>
        </p:xfrm>
        <a:graphic>
          <a:graphicData uri="http://schemas.openxmlformats.org/drawingml/2006/table">
            <a:tbl>
              <a:tblPr>
                <a:tableStyleId>{5C22544A-7EE6-4342-B048-85BDC9FD1C3A}</a:tableStyleId>
              </a:tblPr>
              <a:tblGrid>
                <a:gridCol w="1432640">
                  <a:extLst>
                    <a:ext uri="{9D8B030D-6E8A-4147-A177-3AD203B41FA5}">
                      <a16:colId xmlns:a16="http://schemas.microsoft.com/office/drawing/2014/main" val="378921416"/>
                    </a:ext>
                  </a:extLst>
                </a:gridCol>
                <a:gridCol w="1710923">
                  <a:extLst>
                    <a:ext uri="{9D8B030D-6E8A-4147-A177-3AD203B41FA5}">
                      <a16:colId xmlns:a16="http://schemas.microsoft.com/office/drawing/2014/main" val="661313968"/>
                    </a:ext>
                  </a:extLst>
                </a:gridCol>
                <a:gridCol w="1432640">
                  <a:extLst>
                    <a:ext uri="{9D8B030D-6E8A-4147-A177-3AD203B41FA5}">
                      <a16:colId xmlns:a16="http://schemas.microsoft.com/office/drawing/2014/main" val="2968289203"/>
                    </a:ext>
                  </a:extLst>
                </a:gridCol>
                <a:gridCol w="1432640">
                  <a:extLst>
                    <a:ext uri="{9D8B030D-6E8A-4147-A177-3AD203B41FA5}">
                      <a16:colId xmlns:a16="http://schemas.microsoft.com/office/drawing/2014/main" val="1729188251"/>
                    </a:ext>
                  </a:extLst>
                </a:gridCol>
                <a:gridCol w="1432640">
                  <a:extLst>
                    <a:ext uri="{9D8B030D-6E8A-4147-A177-3AD203B41FA5}">
                      <a16:colId xmlns:a16="http://schemas.microsoft.com/office/drawing/2014/main" val="3834490181"/>
                    </a:ext>
                  </a:extLst>
                </a:gridCol>
                <a:gridCol w="1432640">
                  <a:extLst>
                    <a:ext uri="{9D8B030D-6E8A-4147-A177-3AD203B41FA5}">
                      <a16:colId xmlns:a16="http://schemas.microsoft.com/office/drawing/2014/main" val="147614853"/>
                    </a:ext>
                  </a:extLst>
                </a:gridCol>
              </a:tblGrid>
              <a:tr h="432048">
                <a:tc>
                  <a:txBody>
                    <a:bodyPr/>
                    <a:lstStyle/>
                    <a:p>
                      <a:pPr algn="ctr" fontAlgn="ctr"/>
                      <a:r>
                        <a:rPr lang="en-CH" sz="1400" u="none" strike="noStrike" dirty="0">
                          <a:solidFill>
                            <a:schemeClr val="bg1"/>
                          </a:solidFill>
                          <a:effectLst/>
                          <a:latin typeface="Arial" panose="020B0604020202020204" pitchFamily="34" charset="0"/>
                          <a:cs typeface="Arial" panose="020B0604020202020204" pitchFamily="34" charset="0"/>
                        </a:rPr>
                        <a:t>0–2.99</a:t>
                      </a:r>
                      <a:endParaRPr lang="en-CH" sz="1400" b="1" i="0" u="none" strike="noStrike" dirty="0">
                        <a:solidFill>
                          <a:schemeClr val="bg1"/>
                        </a:solidFill>
                        <a:effectLst/>
                        <a:latin typeface="Arial" panose="020B0604020202020204" pitchFamily="34" charset="0"/>
                        <a:cs typeface="Arial" panose="020B0604020202020204" pitchFamily="34" charset="0"/>
                      </a:endParaRPr>
                    </a:p>
                  </a:txBody>
                  <a:tcPr marL="7730" marR="7730" marT="773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AEEF"/>
                    </a:solidFill>
                  </a:tcPr>
                </a:tc>
                <a:tc gridSpan="2">
                  <a:txBody>
                    <a:bodyPr/>
                    <a:lstStyle/>
                    <a:p>
                      <a:pPr algn="ctr" fontAlgn="ctr"/>
                      <a:r>
                        <a:rPr lang="en-CH" sz="1400" u="none" strike="noStrike" dirty="0">
                          <a:solidFill>
                            <a:schemeClr val="bg1"/>
                          </a:solidFill>
                          <a:effectLst/>
                          <a:latin typeface="Arial" panose="020B0604020202020204" pitchFamily="34" charset="0"/>
                          <a:cs typeface="Arial" panose="020B0604020202020204" pitchFamily="34" charset="0"/>
                        </a:rPr>
                        <a:t> 3.0–4.99</a:t>
                      </a:r>
                      <a:endParaRPr lang="en-CH" sz="1400" b="1" i="0" u="none" strike="noStrike" dirty="0">
                        <a:solidFill>
                          <a:schemeClr val="bg1"/>
                        </a:solidFill>
                        <a:effectLst/>
                        <a:latin typeface="Arial" panose="020B0604020202020204" pitchFamily="34" charset="0"/>
                        <a:cs typeface="Arial" panose="020B0604020202020204" pitchFamily="34" charset="0"/>
                      </a:endParaRPr>
                    </a:p>
                  </a:txBody>
                  <a:tcPr marL="7730" marR="7730" marT="773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AEEF"/>
                    </a:solidFill>
                  </a:tcPr>
                </a:tc>
                <a:tc hMerge="1">
                  <a:txBody>
                    <a:bodyPr/>
                    <a:lstStyle/>
                    <a:p>
                      <a:endParaRPr lang="en-CH"/>
                    </a:p>
                  </a:txBody>
                  <a:tcPr/>
                </a:tc>
                <a:tc gridSpan="2">
                  <a:txBody>
                    <a:bodyPr/>
                    <a:lstStyle/>
                    <a:p>
                      <a:pPr algn="ctr" fontAlgn="ctr"/>
                      <a:r>
                        <a:rPr lang="en-CH" sz="1400" u="none" strike="noStrike" dirty="0">
                          <a:solidFill>
                            <a:schemeClr val="bg1"/>
                          </a:solidFill>
                          <a:effectLst/>
                          <a:latin typeface="Arial" panose="020B0604020202020204" pitchFamily="34" charset="0"/>
                          <a:cs typeface="Arial" panose="020B0604020202020204" pitchFamily="34" charset="0"/>
                        </a:rPr>
                        <a:t> 5.0–9.99</a:t>
                      </a:r>
                      <a:endParaRPr lang="en-CH" sz="1400" b="1" i="0" u="none" strike="noStrike" dirty="0">
                        <a:solidFill>
                          <a:schemeClr val="bg1"/>
                        </a:solidFill>
                        <a:effectLst/>
                        <a:latin typeface="Arial" panose="020B0604020202020204" pitchFamily="34" charset="0"/>
                        <a:cs typeface="Arial" panose="020B0604020202020204" pitchFamily="34" charset="0"/>
                      </a:endParaRPr>
                    </a:p>
                  </a:txBody>
                  <a:tcPr marL="7730" marR="7730" marT="773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AEEF"/>
                    </a:solidFill>
                  </a:tcPr>
                </a:tc>
                <a:tc hMerge="1">
                  <a:txBody>
                    <a:bodyPr/>
                    <a:lstStyle/>
                    <a:p>
                      <a:endParaRPr lang="en-CH"/>
                    </a:p>
                  </a:txBody>
                  <a:tcPr/>
                </a:tc>
                <a:tc>
                  <a:txBody>
                    <a:bodyPr/>
                    <a:lstStyle/>
                    <a:p>
                      <a:pPr algn="ctr" fontAlgn="ctr"/>
                      <a:r>
                        <a:rPr lang="fr-CH" sz="1400" u="none" strike="noStrike" dirty="0">
                          <a:solidFill>
                            <a:schemeClr val="bg1"/>
                          </a:solidFill>
                          <a:effectLst/>
                          <a:latin typeface="Arial" panose="020B0604020202020204" pitchFamily="34" charset="0"/>
                          <a:cs typeface="Arial" panose="020B0604020202020204" pitchFamily="34" charset="0"/>
                        </a:rPr>
                        <a:t> 10 and </a:t>
                      </a:r>
                      <a:r>
                        <a:rPr lang="fr-CH" sz="1400" u="none" strike="noStrike" dirty="0" err="1">
                          <a:solidFill>
                            <a:schemeClr val="bg1"/>
                          </a:solidFill>
                          <a:effectLst/>
                          <a:latin typeface="Arial" panose="020B0604020202020204" pitchFamily="34" charset="0"/>
                          <a:cs typeface="Arial" panose="020B0604020202020204" pitchFamily="34" charset="0"/>
                        </a:rPr>
                        <a:t>above</a:t>
                      </a:r>
                      <a:endParaRPr lang="fr-CH" sz="1400" b="1" i="0" u="none" strike="noStrike" dirty="0">
                        <a:solidFill>
                          <a:schemeClr val="bg1"/>
                        </a:solidFill>
                        <a:effectLst/>
                        <a:latin typeface="Arial" panose="020B0604020202020204" pitchFamily="34" charset="0"/>
                        <a:cs typeface="Arial" panose="020B0604020202020204" pitchFamily="34" charset="0"/>
                      </a:endParaRPr>
                    </a:p>
                  </a:txBody>
                  <a:tcPr marL="7730" marR="7730" marT="773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AEEF"/>
                    </a:solidFill>
                  </a:tcPr>
                </a:tc>
                <a:extLst>
                  <a:ext uri="{0D108BD9-81ED-4DB2-BD59-A6C34878D82A}">
                    <a16:rowId xmlns:a16="http://schemas.microsoft.com/office/drawing/2014/main" val="1214609356"/>
                  </a:ext>
                </a:extLst>
              </a:tr>
              <a:tr h="131411">
                <a:tc>
                  <a:txBody>
                    <a:bodyPr/>
                    <a:lstStyle/>
                    <a:p>
                      <a:pPr algn="l" fontAlgn="ctr"/>
                      <a:r>
                        <a:rPr lang="fr-CH" sz="800" u="none" strike="noStrike" dirty="0">
                          <a:effectLst/>
                          <a:latin typeface="Arial" panose="020B0604020202020204" pitchFamily="34" charset="0"/>
                          <a:cs typeface="Arial" panose="020B0604020202020204" pitchFamily="34" charset="0"/>
                        </a:rPr>
                        <a:t>Botswana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Argentina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Mexico</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Algeria</a:t>
                      </a:r>
                    </a:p>
                  </a:txBody>
                  <a:tcPr marL="69571" marR="7730" marT="7730"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Indonesia</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Afghanistan</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67791"/>
                  </a:ext>
                </a:extLst>
              </a:tr>
              <a:tr h="131411">
                <a:tc>
                  <a:txBody>
                    <a:bodyPr/>
                    <a:lstStyle/>
                    <a:p>
                      <a:pPr algn="l" fontAlgn="ctr"/>
                      <a:r>
                        <a:rPr lang="fr-CH" sz="800" u="none" strike="noStrike" dirty="0">
                          <a:effectLst/>
                          <a:latin typeface="Arial" panose="020B0604020202020204" pitchFamily="34" charset="0"/>
                          <a:cs typeface="Arial" panose="020B0604020202020204" pitchFamily="34" charset="0"/>
                        </a:rPr>
                        <a:t>Burkina Faso</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err="1">
                          <a:effectLst/>
                          <a:latin typeface="Arial" panose="020B0604020202020204" pitchFamily="34" charset="0"/>
                          <a:cs typeface="Arial" panose="020B0604020202020204" pitchFamily="34" charset="0"/>
                        </a:rPr>
                        <a:t>Australia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Morocco</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Angola</a:t>
                      </a: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a:solidFill>
                            <a:schemeClr val="dk1"/>
                          </a:solidFill>
                          <a:effectLst/>
                          <a:latin typeface="Arial" panose="020B0604020202020204" pitchFamily="34" charset="0"/>
                          <a:ea typeface="+mn-ea"/>
                          <a:cs typeface="Arial" panose="020B0604020202020204" pitchFamily="34" charset="0"/>
                        </a:rPr>
                        <a:t>Iran (Islamic Republic of)</a:t>
                      </a: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a:effectLst/>
                          <a:latin typeface="Arial" panose="020B0604020202020204" pitchFamily="34" charset="0"/>
                          <a:cs typeface="Arial" panose="020B0604020202020204" pitchFamily="34" charset="0"/>
                        </a:rPr>
                        <a:t>Bangladesh</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2464523"/>
                  </a:ext>
                </a:extLst>
              </a:tr>
              <a:tr h="131411">
                <a:tc>
                  <a:txBody>
                    <a:bodyPr/>
                    <a:lstStyle/>
                    <a:p>
                      <a:pPr algn="l" fontAlgn="ctr"/>
                      <a:r>
                        <a:rPr lang="fr-CH" sz="800" u="none" strike="noStrike" dirty="0">
                          <a:effectLst/>
                          <a:latin typeface="Arial" panose="020B0604020202020204" pitchFamily="34" charset="0"/>
                          <a:cs typeface="Arial" panose="020B0604020202020204" pitchFamily="34" charset="0"/>
                        </a:rPr>
                        <a:t>Burundi</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a:effectLst/>
                          <a:latin typeface="Arial" panose="020B0604020202020204" pitchFamily="34" charset="0"/>
                          <a:cs typeface="Arial" panose="020B0604020202020204" pitchFamily="34" charset="0"/>
                        </a:rPr>
                        <a:t>Bahamas</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Myanmar</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Armenia</a:t>
                      </a: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Ireland</a:t>
                      </a: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err="1">
                          <a:effectLst/>
                          <a:latin typeface="Arial" panose="020B0604020202020204" pitchFamily="34" charset="0"/>
                          <a:cs typeface="Arial" panose="020B0604020202020204" pitchFamily="34" charset="0"/>
                        </a:rPr>
                        <a:t>Egypt</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5656061"/>
                  </a:ext>
                </a:extLst>
              </a:tr>
              <a:tr h="131411">
                <a:tc>
                  <a:txBody>
                    <a:bodyPr/>
                    <a:lstStyle/>
                    <a:p>
                      <a:pPr algn="l" fontAlgn="ctr"/>
                      <a:r>
                        <a:rPr lang="fr-CH" sz="800" u="none" strike="noStrike" dirty="0" err="1">
                          <a:effectLst/>
                          <a:latin typeface="Arial" panose="020B0604020202020204" pitchFamily="34" charset="0"/>
                          <a:cs typeface="Arial" panose="020B0604020202020204" pitchFamily="34" charset="0"/>
                        </a:rPr>
                        <a:t>Cambodia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err="1">
                          <a:effectLst/>
                          <a:latin typeface="Arial" panose="020B0604020202020204" pitchFamily="34" charset="0"/>
                          <a:cs typeface="Arial" panose="020B0604020202020204" pitchFamily="34" charset="0"/>
                        </a:rPr>
                        <a:t>Cameroon</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Namibia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Barbados</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Jamaica</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a:effectLst/>
                          <a:latin typeface="Arial" panose="020B0604020202020204" pitchFamily="34" charset="0"/>
                          <a:cs typeface="Arial" panose="020B0604020202020204" pitchFamily="34" charset="0"/>
                        </a:rPr>
                        <a:t>Kazakhstan</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4672745"/>
                  </a:ext>
                </a:extLst>
              </a:tr>
              <a:tr h="131411">
                <a:tc>
                  <a:txBody>
                    <a:bodyPr/>
                    <a:lstStyle/>
                    <a:p>
                      <a:pPr algn="l" fontAlgn="ctr"/>
                      <a:r>
                        <a:rPr lang="fr-CH" sz="800" u="none" strike="noStrike" dirty="0" err="1">
                          <a:effectLst/>
                          <a:latin typeface="Arial" panose="020B0604020202020204" pitchFamily="34" charset="0"/>
                          <a:cs typeface="Arial" panose="020B0604020202020204" pitchFamily="34" charset="0"/>
                        </a:rPr>
                        <a:t>Denmark</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Cape Verde</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New </a:t>
                      </a:r>
                      <a:r>
                        <a:rPr lang="fr-CH" sz="800" u="none" strike="noStrike" dirty="0" err="1">
                          <a:effectLst/>
                          <a:latin typeface="Arial" panose="020B0604020202020204" pitchFamily="34" charset="0"/>
                          <a:cs typeface="Arial" panose="020B0604020202020204" pitchFamily="34" charset="0"/>
                        </a:rPr>
                        <a:t>Zealand</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Belarus</a:t>
                      </a: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Jordan</a:t>
                      </a: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a:effectLst/>
                          <a:latin typeface="Arial" panose="020B0604020202020204" pitchFamily="34" charset="0"/>
                          <a:cs typeface="Arial" panose="020B0604020202020204" pitchFamily="34" charset="0"/>
                        </a:rPr>
                        <a:t>Madagascar</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3292105"/>
                  </a:ext>
                </a:extLst>
              </a:tr>
              <a:tr h="131411">
                <a:tc>
                  <a:txBody>
                    <a:bodyPr/>
                    <a:lstStyle/>
                    <a:p>
                      <a:pPr algn="l" fontAlgn="ctr"/>
                      <a:r>
                        <a:rPr lang="fr-CH" sz="800" u="none" strike="noStrike">
                          <a:effectLst/>
                          <a:latin typeface="Arial" panose="020B0604020202020204" pitchFamily="34" charset="0"/>
                          <a:cs typeface="Arial" panose="020B0604020202020204" pitchFamily="34" charset="0"/>
                        </a:rPr>
                        <a:t>El Salvador</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a:effectLst/>
                          <a:latin typeface="Arial" panose="020B0604020202020204" pitchFamily="34" charset="0"/>
                          <a:cs typeface="Arial" panose="020B0604020202020204" pitchFamily="34" charset="0"/>
                        </a:rPr>
                        <a:t>Central African Republic</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a:effectLst/>
                          <a:latin typeface="Arial" panose="020B0604020202020204" pitchFamily="34" charset="0"/>
                          <a:cs typeface="Arial" panose="020B0604020202020204" pitchFamily="34" charset="0"/>
                        </a:rPr>
                        <a:t>Nicaragua</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Belize</a:t>
                      </a: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Kuwait</a:t>
                      </a: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a:effectLst/>
                          <a:latin typeface="Arial" panose="020B0604020202020204" pitchFamily="34" charset="0"/>
                          <a:cs typeface="Arial" panose="020B0604020202020204" pitchFamily="34" charset="0"/>
                        </a:rPr>
                        <a:t>Montenegro</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483050"/>
                  </a:ext>
                </a:extLst>
              </a:tr>
              <a:tr h="131411">
                <a:tc>
                  <a:txBody>
                    <a:bodyPr/>
                    <a:lstStyle/>
                    <a:p>
                      <a:pPr algn="l" fontAlgn="ctr"/>
                      <a:r>
                        <a:rPr lang="fr-CH" sz="800" u="none" strike="noStrike" dirty="0">
                          <a:effectLst/>
                          <a:latin typeface="Arial" panose="020B0604020202020204" pitchFamily="34" charset="0"/>
                          <a:cs typeface="Arial" panose="020B0604020202020204" pitchFamily="34" charset="0"/>
                        </a:rPr>
                        <a:t>Germany</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Colombia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Niger</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Benin</a:t>
                      </a: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Kyrgyzstan</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a:effectLst/>
                          <a:latin typeface="Arial" panose="020B0604020202020204" pitchFamily="34" charset="0"/>
                          <a:cs typeface="Arial" panose="020B0604020202020204" pitchFamily="34" charset="0"/>
                        </a:rPr>
                        <a:t>North Macedonia</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5008369"/>
                  </a:ext>
                </a:extLst>
              </a:tr>
              <a:tr h="131411">
                <a:tc>
                  <a:txBody>
                    <a:bodyPr/>
                    <a:lstStyle/>
                    <a:p>
                      <a:pPr algn="l" fontAlgn="ctr"/>
                      <a:r>
                        <a:rPr lang="fr-CH" sz="800" u="none" strike="noStrike" dirty="0" err="1">
                          <a:effectLst/>
                          <a:latin typeface="Arial" panose="020B0604020202020204" pitchFamily="34" charset="0"/>
                          <a:cs typeface="Arial" panose="020B0604020202020204" pitchFamily="34" charset="0"/>
                        </a:rPr>
                        <a:t>Italy</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Côte d’Ivoire</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a:effectLst/>
                          <a:latin typeface="Arial" panose="020B0604020202020204" pitchFamily="34" charset="0"/>
                          <a:cs typeface="Arial" panose="020B0604020202020204" pitchFamily="34" charset="0"/>
                        </a:rPr>
                        <a:t>Panama</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a:solidFill>
                            <a:schemeClr val="dk1"/>
                          </a:solidFill>
                          <a:effectLst/>
                          <a:latin typeface="Arial" panose="020B0604020202020204" pitchFamily="34" charset="0"/>
                          <a:ea typeface="+mn-ea"/>
                          <a:cs typeface="Arial" panose="020B0604020202020204" pitchFamily="34" charset="0"/>
                        </a:rPr>
                        <a:t>Bhutan</a:t>
                      </a: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Latvia</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a:effectLst/>
                          <a:latin typeface="Arial" panose="020B0604020202020204" pitchFamily="34" charset="0"/>
                          <a:cs typeface="Arial" panose="020B0604020202020204" pitchFamily="34" charset="0"/>
                        </a:rPr>
                        <a:t>Pakistan</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6206795"/>
                  </a:ext>
                </a:extLst>
              </a:tr>
              <a:tr h="131411">
                <a:tc>
                  <a:txBody>
                    <a:bodyPr/>
                    <a:lstStyle/>
                    <a:p>
                      <a:pPr algn="l" fontAlgn="ctr"/>
                      <a:r>
                        <a:rPr lang="fr-CH" sz="800" u="none" strike="noStrike" dirty="0">
                          <a:effectLst/>
                          <a:latin typeface="Arial" panose="020B0604020202020204" pitchFamily="34" charset="0"/>
                          <a:cs typeface="Arial" panose="020B0604020202020204" pitchFamily="34" charset="0"/>
                        </a:rPr>
                        <a:t>Kenya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GB" sz="800" u="none" strike="noStrike" dirty="0">
                          <a:effectLst/>
                          <a:latin typeface="Arial" panose="020B0604020202020204" pitchFamily="34" charset="0"/>
                          <a:cs typeface="Arial" panose="020B0604020202020204" pitchFamily="34" charset="0"/>
                        </a:rPr>
                        <a:t>Democratic Republic of the Congo</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Papua New </a:t>
                      </a:r>
                      <a:r>
                        <a:rPr lang="fr-CH" sz="800" u="none" strike="noStrike" dirty="0" err="1">
                          <a:effectLst/>
                          <a:latin typeface="Arial" panose="020B0604020202020204" pitchFamily="34" charset="0"/>
                          <a:cs typeface="Arial" panose="020B0604020202020204" pitchFamily="34" charset="0"/>
                        </a:rPr>
                        <a:t>Guinea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a:solidFill>
                            <a:schemeClr val="dk1"/>
                          </a:solidFill>
                          <a:effectLst/>
                          <a:latin typeface="Arial" panose="020B0604020202020204" pitchFamily="34" charset="0"/>
                          <a:ea typeface="+mn-ea"/>
                          <a:cs typeface="Arial" panose="020B0604020202020204" pitchFamily="34" charset="0"/>
                        </a:rPr>
                        <a:t>Bolivia</a:t>
                      </a: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Lebanon</a:t>
                      </a: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Philippines</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0591281"/>
                  </a:ext>
                </a:extLst>
              </a:tr>
              <a:tr h="131411">
                <a:tc>
                  <a:txBody>
                    <a:bodyPr/>
                    <a:lstStyle/>
                    <a:p>
                      <a:pPr algn="l" fontAlgn="ctr"/>
                      <a:r>
                        <a:rPr lang="fr-CH" sz="800" u="none" strike="noStrike" dirty="0" err="1">
                          <a:effectLst/>
                          <a:latin typeface="Arial" panose="020B0604020202020204" pitchFamily="34" charset="0"/>
                          <a:cs typeface="Arial" panose="020B0604020202020204" pitchFamily="34" charset="0"/>
                        </a:rPr>
                        <a:t>Mauritania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err="1">
                          <a:effectLst/>
                          <a:latin typeface="Arial" panose="020B0604020202020204" pitchFamily="34" charset="0"/>
                          <a:cs typeface="Arial" panose="020B0604020202020204" pitchFamily="34" charset="0"/>
                        </a:rPr>
                        <a:t>Dominican</a:t>
                      </a:r>
                      <a:r>
                        <a:rPr lang="fr-CH" sz="800" u="none" strike="noStrike" dirty="0">
                          <a:effectLst/>
                          <a:latin typeface="Arial" panose="020B0604020202020204" pitchFamily="34" charset="0"/>
                          <a:cs typeface="Arial" panose="020B0604020202020204" pitchFamily="34" charset="0"/>
                        </a:rPr>
                        <a:t> </a:t>
                      </a:r>
                      <a:r>
                        <a:rPr lang="fr-CH" sz="800" u="none" strike="noStrike" dirty="0" err="1">
                          <a:effectLst/>
                          <a:latin typeface="Arial" panose="020B0604020202020204" pitchFamily="34" charset="0"/>
                          <a:cs typeface="Arial" panose="020B0604020202020204" pitchFamily="34" charset="0"/>
                        </a:rPr>
                        <a:t>Republic</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err="1">
                          <a:effectLst/>
                          <a:latin typeface="Arial" panose="020B0604020202020204" pitchFamily="34" charset="0"/>
                          <a:cs typeface="Arial" panose="020B0604020202020204" pitchFamily="34" charset="0"/>
                        </a:rPr>
                        <a:t>Peru</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Bosnia</a:t>
                      </a:r>
                      <a:r>
                        <a:rPr lang="fr-CH" sz="800" u="none" strike="noStrike" kern="1200" dirty="0">
                          <a:solidFill>
                            <a:schemeClr val="dk1"/>
                          </a:solidFill>
                          <a:effectLst/>
                          <a:latin typeface="Arial" panose="020B0604020202020204" pitchFamily="34" charset="0"/>
                          <a:ea typeface="+mn-ea"/>
                          <a:cs typeface="Arial" panose="020B0604020202020204" pitchFamily="34" charset="0"/>
                        </a:rPr>
                        <a:t> and </a:t>
                      </a:r>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Herzegovina</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Malaysia</a:t>
                      </a: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err="1">
                          <a:effectLst/>
                          <a:latin typeface="Arial" panose="020B0604020202020204" pitchFamily="34" charset="0"/>
                          <a:cs typeface="Arial" panose="020B0604020202020204" pitchFamily="34" charset="0"/>
                        </a:rPr>
                        <a:t>Uzbekistan</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3641658"/>
                  </a:ext>
                </a:extLst>
              </a:tr>
              <a:tr h="131411">
                <a:tc>
                  <a:txBody>
                    <a:bodyPr/>
                    <a:lstStyle/>
                    <a:p>
                      <a:pPr algn="l" fontAlgn="ctr"/>
                      <a:r>
                        <a:rPr lang="fr-CH" sz="800" u="none" strike="noStrike" dirty="0" err="1">
                          <a:effectLst/>
                          <a:latin typeface="Arial" panose="020B0604020202020204" pitchFamily="34" charset="0"/>
                          <a:cs typeface="Arial" panose="020B0604020202020204" pitchFamily="34" charset="0"/>
                        </a:rPr>
                        <a:t>Nepal</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err="1">
                          <a:effectLst/>
                          <a:latin typeface="Arial" panose="020B0604020202020204" pitchFamily="34" charset="0"/>
                          <a:cs typeface="Arial" panose="020B0604020202020204" pitchFamily="34" charset="0"/>
                        </a:rPr>
                        <a:t>Eritrea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Romania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a:solidFill>
                            <a:schemeClr val="dk1"/>
                          </a:solidFill>
                          <a:effectLst/>
                          <a:latin typeface="Arial" panose="020B0604020202020204" pitchFamily="34" charset="0"/>
                          <a:ea typeface="+mn-ea"/>
                          <a:cs typeface="Arial" panose="020B0604020202020204" pitchFamily="34" charset="0"/>
                        </a:rPr>
                        <a:t>Brazil</a:t>
                      </a: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a:solidFill>
                            <a:schemeClr val="dk1"/>
                          </a:solidFill>
                          <a:effectLst/>
                          <a:latin typeface="Arial" panose="020B0604020202020204" pitchFamily="34" charset="0"/>
                          <a:ea typeface="+mn-ea"/>
                          <a:cs typeface="Arial" panose="020B0604020202020204" pitchFamily="34" charset="0"/>
                        </a:rPr>
                        <a:t>Mali</a:t>
                      </a: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3900122"/>
                  </a:ext>
                </a:extLst>
              </a:tr>
              <a:tr h="131411">
                <a:tc>
                  <a:txBody>
                    <a:bodyPr/>
                    <a:lstStyle/>
                    <a:p>
                      <a:pPr algn="l" fontAlgn="ctr"/>
                      <a:r>
                        <a:rPr lang="fr-CH" sz="800" u="none" strike="noStrike" dirty="0" err="1">
                          <a:effectLst/>
                          <a:latin typeface="Arial" panose="020B0604020202020204" pitchFamily="34" charset="0"/>
                          <a:cs typeface="Arial" panose="020B0604020202020204" pitchFamily="34" charset="0"/>
                        </a:rPr>
                        <a:t>Norway</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err="1">
                          <a:effectLst/>
                          <a:latin typeface="Arial" panose="020B0604020202020204" pitchFamily="34" charset="0"/>
                          <a:cs typeface="Arial" panose="020B0604020202020204" pitchFamily="34" charset="0"/>
                        </a:rPr>
                        <a:t>Estonia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err="1">
                          <a:effectLst/>
                          <a:latin typeface="Arial" panose="020B0604020202020204" pitchFamily="34" charset="0"/>
                          <a:cs typeface="Arial" panose="020B0604020202020204" pitchFamily="34" charset="0"/>
                        </a:rPr>
                        <a:t>Senegal</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Chad</a:t>
                      </a: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Mauritius</a:t>
                      </a: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3994498"/>
                  </a:ext>
                </a:extLst>
              </a:tr>
              <a:tr h="131411">
                <a:tc>
                  <a:txBody>
                    <a:bodyPr/>
                    <a:lstStyle/>
                    <a:p>
                      <a:pPr algn="l" fontAlgn="ctr"/>
                      <a:r>
                        <a:rPr lang="fr-CH" sz="800" u="none" strike="noStrike" dirty="0">
                          <a:effectLst/>
                          <a:latin typeface="Arial" panose="020B0604020202020204" pitchFamily="34" charset="0"/>
                          <a:cs typeface="Arial" panose="020B0604020202020204" pitchFamily="34" charset="0"/>
                        </a:rPr>
                        <a:t>Portugal</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Eswatini</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err="1">
                          <a:effectLst/>
                          <a:latin typeface="Arial" panose="020B0604020202020204" pitchFamily="34" charset="0"/>
                          <a:cs typeface="Arial" panose="020B0604020202020204" pitchFamily="34" charset="0"/>
                        </a:rPr>
                        <a:t>Somalia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a:solidFill>
                            <a:schemeClr val="dk1"/>
                          </a:solidFill>
                          <a:effectLst/>
                          <a:latin typeface="Arial" panose="020B0604020202020204" pitchFamily="34" charset="0"/>
                          <a:ea typeface="+mn-ea"/>
                          <a:cs typeface="Arial" panose="020B0604020202020204" pitchFamily="34" charset="0"/>
                        </a:rPr>
                        <a:t>Chile</a:t>
                      </a: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Mongolia</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3595817"/>
                  </a:ext>
                </a:extLst>
              </a:tr>
              <a:tr h="131411">
                <a:tc>
                  <a:txBody>
                    <a:bodyPr/>
                    <a:lstStyle/>
                    <a:p>
                      <a:pPr algn="l" fontAlgn="ctr"/>
                      <a:r>
                        <a:rPr lang="fr-CH" sz="800" u="none" strike="noStrike">
                          <a:effectLst/>
                          <a:latin typeface="Arial" panose="020B0604020202020204" pitchFamily="34" charset="0"/>
                          <a:cs typeface="Arial" panose="020B0604020202020204" pitchFamily="34" charset="0"/>
                        </a:rPr>
                        <a:t>Rwanda</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a:effectLst/>
                          <a:latin typeface="Arial" panose="020B0604020202020204" pitchFamily="34" charset="0"/>
                          <a:cs typeface="Arial" panose="020B0604020202020204" pitchFamily="34" charset="0"/>
                        </a:rPr>
                        <a:t>Ethiopia</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South </a:t>
                      </a:r>
                      <a:r>
                        <a:rPr lang="fr-CH" sz="800" u="none" strike="noStrike" dirty="0" err="1">
                          <a:effectLst/>
                          <a:latin typeface="Arial" panose="020B0604020202020204" pitchFamily="34" charset="0"/>
                          <a:cs typeface="Arial" panose="020B0604020202020204" pitchFamily="34" charset="0"/>
                        </a:rPr>
                        <a:t>Africa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Congo</a:t>
                      </a: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Mozambique</a:t>
                      </a: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0924478"/>
                  </a:ext>
                </a:extLst>
              </a:tr>
              <a:tr h="131411">
                <a:tc>
                  <a:txBody>
                    <a:bodyPr/>
                    <a:lstStyle/>
                    <a:p>
                      <a:pPr algn="l" fontAlgn="ctr"/>
                      <a:r>
                        <a:rPr lang="fr-CH" sz="800" u="none" strike="noStrike" dirty="0">
                          <a:effectLst/>
                          <a:latin typeface="Arial" panose="020B0604020202020204" pitchFamily="34" charset="0"/>
                          <a:cs typeface="Arial" panose="020B0604020202020204" pitchFamily="34" charset="0"/>
                        </a:rPr>
                        <a:t>Singapore</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a:effectLst/>
                          <a:latin typeface="Arial" panose="020B0604020202020204" pitchFamily="34" charset="0"/>
                          <a:cs typeface="Arial" panose="020B0604020202020204" pitchFamily="34" charset="0"/>
                        </a:rPr>
                        <a:t>France</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Sri Lanka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Costa Rica</a:t>
                      </a: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Nigeria</a:t>
                      </a: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5362503"/>
                  </a:ext>
                </a:extLst>
              </a:tr>
              <a:tr h="131411">
                <a:tc>
                  <a:txBody>
                    <a:bodyPr/>
                    <a:lstStyle/>
                    <a:p>
                      <a:pPr algn="l" fontAlgn="ctr"/>
                      <a:r>
                        <a:rPr lang="fr-CH" sz="800" u="none" strike="noStrike" dirty="0">
                          <a:effectLst/>
                          <a:latin typeface="Arial" panose="020B0604020202020204" pitchFamily="34" charset="0"/>
                          <a:cs typeface="Arial" panose="020B0604020202020204" pitchFamily="34" charset="0"/>
                        </a:rPr>
                        <a:t>Spain</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a:effectLst/>
                          <a:latin typeface="Arial" panose="020B0604020202020204" pitchFamily="34" charset="0"/>
                          <a:cs typeface="Arial" panose="020B0604020202020204" pitchFamily="34" charset="0"/>
                        </a:rPr>
                        <a:t>Gabon</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Suriname</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Croatia</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Oman</a:t>
                      </a: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4983036"/>
                  </a:ext>
                </a:extLst>
              </a:tr>
              <a:tr h="131411">
                <a:tc>
                  <a:txBody>
                    <a:bodyPr/>
                    <a:lstStyle/>
                    <a:p>
                      <a:pPr algn="l" fontAlgn="ctr"/>
                      <a:r>
                        <a:rPr lang="fr-CH" sz="800" u="none" strike="noStrike">
                          <a:effectLst/>
                          <a:latin typeface="Arial" panose="020B0604020202020204" pitchFamily="34" charset="0"/>
                          <a:cs typeface="Arial" panose="020B0604020202020204" pitchFamily="34" charset="0"/>
                        </a:rPr>
                        <a:t>Thailand</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a:effectLst/>
                          <a:latin typeface="Arial" panose="020B0604020202020204" pitchFamily="34" charset="0"/>
                          <a:cs typeface="Arial" panose="020B0604020202020204" pitchFamily="34" charset="0"/>
                        </a:rPr>
                        <a:t>Guatemala</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Togo</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Cuba</a:t>
                      </a: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Paraguay</a:t>
                      </a: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1507431"/>
                  </a:ext>
                </a:extLst>
              </a:tr>
              <a:tr h="131411">
                <a:tc>
                  <a:txBody>
                    <a:bodyPr/>
                    <a:lstStyle/>
                    <a:p>
                      <a:pPr algn="l" fontAlgn="ctr"/>
                      <a:r>
                        <a:rPr lang="fr-CH" sz="800" u="none" strike="noStrike">
                          <a:effectLst/>
                          <a:latin typeface="Arial" panose="020B0604020202020204" pitchFamily="34" charset="0"/>
                          <a:cs typeface="Arial" panose="020B0604020202020204" pitchFamily="34" charset="0"/>
                        </a:rPr>
                        <a:t>Viet Nam</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Guyana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Uganda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Djibouti</a:t>
                      </a: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Republic</a:t>
                      </a:r>
                      <a:r>
                        <a:rPr lang="fr-CH" sz="800" u="none" strike="noStrike" kern="1200" dirty="0">
                          <a:solidFill>
                            <a:schemeClr val="dk1"/>
                          </a:solidFill>
                          <a:effectLst/>
                          <a:latin typeface="Arial" panose="020B0604020202020204" pitchFamily="34" charset="0"/>
                          <a:ea typeface="+mn-ea"/>
                          <a:cs typeface="Arial" panose="020B0604020202020204" pitchFamily="34" charset="0"/>
                        </a:rPr>
                        <a:t> of Moldova</a:t>
                      </a: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2000651"/>
                  </a:ext>
                </a:extLst>
              </a:tr>
              <a:tr h="131411">
                <a:tc>
                  <a:txBody>
                    <a:bodyPr/>
                    <a:lstStyle/>
                    <a:p>
                      <a:pPr algn="l" fontAlgn="ctr"/>
                      <a:r>
                        <a:rPr lang="fr-CH" sz="800" u="none" strike="noStrike" dirty="0">
                          <a:effectLst/>
                          <a:latin typeface="Arial" panose="020B0604020202020204" pitchFamily="34" charset="0"/>
                          <a:cs typeface="Arial" panose="020B0604020202020204" pitchFamily="34" charset="0"/>
                        </a:rPr>
                        <a:t>Zimbabwe</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a:effectLst/>
                          <a:latin typeface="Arial" panose="020B0604020202020204" pitchFamily="34" charset="0"/>
                          <a:cs typeface="Arial" panose="020B0604020202020204" pitchFamily="34" charset="0"/>
                        </a:rPr>
                        <a:t>Haiti</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United </a:t>
                      </a:r>
                      <a:r>
                        <a:rPr lang="fr-CH" sz="800" u="none" strike="noStrike" dirty="0" err="1">
                          <a:effectLst/>
                          <a:latin typeface="Arial" panose="020B0604020202020204" pitchFamily="34" charset="0"/>
                          <a:cs typeface="Arial" panose="020B0604020202020204" pitchFamily="34" charset="0"/>
                        </a:rPr>
                        <a:t>Republic</a:t>
                      </a:r>
                      <a:r>
                        <a:rPr lang="fr-CH" sz="800" u="none" strike="noStrike" dirty="0">
                          <a:effectLst/>
                          <a:latin typeface="Arial" panose="020B0604020202020204" pitchFamily="34" charset="0"/>
                          <a:cs typeface="Arial" panose="020B0604020202020204" pitchFamily="34" charset="0"/>
                        </a:rPr>
                        <a:t> of </a:t>
                      </a:r>
                      <a:r>
                        <a:rPr lang="fr-CH" sz="800" u="none" strike="noStrike" dirty="0" err="1">
                          <a:effectLst/>
                          <a:latin typeface="Arial" panose="020B0604020202020204" pitchFamily="34" charset="0"/>
                          <a:cs typeface="Arial" panose="020B0604020202020204" pitchFamily="34" charset="0"/>
                        </a:rPr>
                        <a:t>Tanzania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Ecuador</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Serbia</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6125258"/>
                  </a:ext>
                </a:extLst>
              </a:tr>
              <a:tr h="131411">
                <a:tc>
                  <a:txBody>
                    <a:bodyPr/>
                    <a:lstStyle/>
                    <a:p>
                      <a:pPr algn="l" fontAlgn="ct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Honduras</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err="1">
                          <a:effectLst/>
                          <a:latin typeface="Arial" panose="020B0604020202020204" pitchFamily="34" charset="0"/>
                          <a:cs typeface="Arial" panose="020B0604020202020204" pitchFamily="34" charset="0"/>
                        </a:rPr>
                        <a:t>Zambia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Equatorial </a:t>
                      </a:r>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Guinea</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Sierra Leone</a:t>
                      </a: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1223906"/>
                  </a:ext>
                </a:extLst>
              </a:tr>
              <a:tr h="131411">
                <a:tc>
                  <a:txBody>
                    <a:bodyPr/>
                    <a:lstStyle/>
                    <a:p>
                      <a:pPr algn="l" fontAlgn="ctr"/>
                      <a:r>
                        <a:rPr lang="en-CH" sz="800" u="none" strike="noStrike">
                          <a:effectLst/>
                          <a:latin typeface="Arial" panose="020B0604020202020204" pitchFamily="34" charset="0"/>
                          <a:cs typeface="Arial" panose="020B0604020202020204" pitchFamily="34" charset="0"/>
                        </a:rPr>
                        <a:t> </a:t>
                      </a:r>
                      <a:endParaRPr lang="en-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a:effectLst/>
                          <a:latin typeface="Arial" panose="020B0604020202020204" pitchFamily="34" charset="0"/>
                          <a:cs typeface="Arial" panose="020B0604020202020204" pitchFamily="34" charset="0"/>
                        </a:rPr>
                        <a:t>Israel</a:t>
                      </a:r>
                      <a:endParaRPr lang="fr-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Finland</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South </a:t>
                      </a:r>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Sudan</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383584"/>
                  </a:ext>
                </a:extLst>
              </a:tr>
              <a:tr h="131411">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Japan</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Gambia</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Sudan</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a:effectLst/>
                          <a:latin typeface="Arial" panose="020B0604020202020204" pitchFamily="34" charset="0"/>
                          <a:cs typeface="Arial" panose="020B0604020202020204" pitchFamily="34" charset="0"/>
                        </a:rPr>
                        <a:t> </a:t>
                      </a:r>
                      <a:endParaRPr lang="en-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5443714"/>
                  </a:ext>
                </a:extLst>
              </a:tr>
              <a:tr h="131411">
                <a:tc>
                  <a:txBody>
                    <a:bodyPr/>
                    <a:lstStyle/>
                    <a:p>
                      <a:pPr algn="l" fontAlgn="ctr"/>
                      <a:r>
                        <a:rPr lang="en-CH" sz="800" u="none" strike="noStrike">
                          <a:effectLst/>
                          <a:latin typeface="Arial" panose="020B0604020202020204" pitchFamily="34" charset="0"/>
                          <a:cs typeface="Arial" panose="020B0604020202020204" pitchFamily="34" charset="0"/>
                        </a:rPr>
                        <a:t> </a:t>
                      </a:r>
                      <a:endParaRPr lang="en-CH" sz="800" b="0" i="0" u="none" strike="noStrike">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Lao </a:t>
                      </a:r>
                      <a:r>
                        <a:rPr lang="fr-CH" sz="800" u="none" strike="noStrike" dirty="0" err="1">
                          <a:effectLst/>
                          <a:latin typeface="Arial" panose="020B0604020202020204" pitchFamily="34" charset="0"/>
                          <a:cs typeface="Arial" panose="020B0604020202020204" pitchFamily="34" charset="0"/>
                        </a:rPr>
                        <a:t>People’s</a:t>
                      </a:r>
                      <a:r>
                        <a:rPr lang="fr-CH" sz="800" u="none" strike="noStrike" dirty="0">
                          <a:effectLst/>
                          <a:latin typeface="Arial" panose="020B0604020202020204" pitchFamily="34" charset="0"/>
                          <a:cs typeface="Arial" panose="020B0604020202020204" pitchFamily="34" charset="0"/>
                        </a:rPr>
                        <a:t> Democratic </a:t>
                      </a:r>
                      <a:r>
                        <a:rPr lang="fr-CH" sz="800" u="none" strike="noStrike" dirty="0" err="1">
                          <a:effectLst/>
                          <a:latin typeface="Arial" panose="020B0604020202020204" pitchFamily="34" charset="0"/>
                          <a:cs typeface="Arial" panose="020B0604020202020204" pitchFamily="34" charset="0"/>
                        </a:rPr>
                        <a:t>Republic</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Georgia</a:t>
                      </a: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Syrian</a:t>
                      </a:r>
                      <a:r>
                        <a:rPr lang="fr-CH" sz="800" u="none" strike="noStrike" kern="1200" dirty="0">
                          <a:solidFill>
                            <a:schemeClr val="dk1"/>
                          </a:solidFill>
                          <a:effectLst/>
                          <a:latin typeface="Arial" panose="020B0604020202020204" pitchFamily="34" charset="0"/>
                          <a:ea typeface="+mn-ea"/>
                          <a:cs typeface="Arial" panose="020B0604020202020204" pitchFamily="34" charset="0"/>
                        </a:rPr>
                        <a:t> Arab </a:t>
                      </a:r>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Republic</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1189453"/>
                  </a:ext>
                </a:extLst>
              </a:tr>
              <a:tr h="131411">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Lesotho</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Ghana</a:t>
                      </a: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Tajikistan</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8969939"/>
                  </a:ext>
                </a:extLst>
              </a:tr>
              <a:tr h="131411">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Liberia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Guinea</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Tunisia</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270310"/>
                  </a:ext>
                </a:extLst>
              </a:tr>
              <a:tr h="131411">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err="1">
                          <a:effectLst/>
                          <a:latin typeface="Arial" panose="020B0604020202020204" pitchFamily="34" charset="0"/>
                          <a:cs typeface="Arial" panose="020B0604020202020204" pitchFamily="34" charset="0"/>
                        </a:rPr>
                        <a:t>Libyan</a:t>
                      </a:r>
                      <a:r>
                        <a:rPr lang="fr-CH" sz="800" u="none" strike="noStrike" dirty="0">
                          <a:effectLst/>
                          <a:latin typeface="Arial" panose="020B0604020202020204" pitchFamily="34" charset="0"/>
                          <a:cs typeface="Arial" panose="020B0604020202020204" pitchFamily="34" charset="0"/>
                        </a:rPr>
                        <a:t> Arab Jamahiriya</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Guinea-Bissau</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Ukraine</a:t>
                      </a: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8947059"/>
                  </a:ext>
                </a:extLst>
              </a:tr>
              <a:tr h="131411">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Luxembourg</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Hungary</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a:solidFill>
                            <a:schemeClr val="dk1"/>
                          </a:solidFill>
                          <a:effectLst/>
                          <a:latin typeface="Arial" panose="020B0604020202020204" pitchFamily="34" charset="0"/>
                          <a:ea typeface="+mn-ea"/>
                          <a:cs typeface="Arial" panose="020B0604020202020204" pitchFamily="34" charset="0"/>
                        </a:rPr>
                        <a:t>Uruguay</a:t>
                      </a: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4083190"/>
                  </a:ext>
                </a:extLst>
              </a:tr>
              <a:tr h="131411">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CH" sz="800" u="none" strike="noStrike" dirty="0">
                          <a:effectLst/>
                          <a:latin typeface="Arial" panose="020B0604020202020204" pitchFamily="34" charset="0"/>
                          <a:cs typeface="Arial" panose="020B0604020202020204" pitchFamily="34" charset="0"/>
                        </a:rPr>
                        <a:t>Malawi</a:t>
                      </a: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Iceland</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fr-CH" sz="800" u="none" strike="noStrike" kern="1200" dirty="0" err="1">
                          <a:solidFill>
                            <a:schemeClr val="dk1"/>
                          </a:solidFill>
                          <a:effectLst/>
                          <a:latin typeface="Arial" panose="020B0604020202020204" pitchFamily="34" charset="0"/>
                          <a:ea typeface="+mn-ea"/>
                          <a:cs typeface="Arial" panose="020B0604020202020204" pitchFamily="34" charset="0"/>
                        </a:rPr>
                        <a:t>Yemen</a:t>
                      </a:r>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CH" sz="800" u="none" strike="noStrike" dirty="0">
                          <a:effectLst/>
                          <a:latin typeface="Arial" panose="020B0604020202020204" pitchFamily="34" charset="0"/>
                          <a:cs typeface="Arial" panose="020B0604020202020204" pitchFamily="34" charset="0"/>
                        </a:rPr>
                        <a:t> </a:t>
                      </a: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3775302"/>
                  </a:ext>
                </a:extLst>
              </a:tr>
              <a:tr h="131411">
                <a:tc>
                  <a:txBody>
                    <a:bodyPr/>
                    <a:lstStyle/>
                    <a:p>
                      <a:pPr algn="l" fontAlgn="ct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fr-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endParaRPr lang="fr-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endParaRPr lang="en-CH"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9571" marR="7730" marT="7730" marB="0" anchor="ct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CH" sz="800" b="0" i="0" u="none" strike="noStrike" dirty="0">
                        <a:solidFill>
                          <a:srgbClr val="000000"/>
                        </a:solidFill>
                        <a:effectLst/>
                        <a:latin typeface="Arial" panose="020B0604020202020204" pitchFamily="34" charset="0"/>
                        <a:cs typeface="Arial" panose="020B0604020202020204" pitchFamily="34" charset="0"/>
                      </a:endParaRPr>
                    </a:p>
                  </a:txBody>
                  <a:tcPr marL="69571" marR="7730" marT="77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7550493"/>
                  </a:ext>
                </a:extLst>
              </a:tr>
            </a:tbl>
          </a:graphicData>
        </a:graphic>
      </p:graphicFrame>
      <p:grpSp>
        <p:nvGrpSpPr>
          <p:cNvPr id="2" name="Group 1">
            <a:extLst>
              <a:ext uri="{FF2B5EF4-FFF2-40B4-BE49-F238E27FC236}">
                <a16:creationId xmlns:a16="http://schemas.microsoft.com/office/drawing/2014/main" id="{9745B031-ED92-49B9-8D01-854473688058}"/>
              </a:ext>
            </a:extLst>
          </p:cNvPr>
          <p:cNvGrpSpPr/>
          <p:nvPr/>
        </p:nvGrpSpPr>
        <p:grpSpPr>
          <a:xfrm>
            <a:off x="0" y="0"/>
            <a:ext cx="10285200" cy="6153111"/>
            <a:chOff x="0" y="0"/>
            <a:chExt cx="10285200" cy="6153111"/>
          </a:xfrm>
        </p:grpSpPr>
        <p:sp>
          <p:nvSpPr>
            <p:cNvPr id="4" name="Rectangle 3">
              <a:extLst>
                <a:ext uri="{FF2B5EF4-FFF2-40B4-BE49-F238E27FC236}">
                  <a16:creationId xmlns:a16="http://schemas.microsoft.com/office/drawing/2014/main" id="{68710629-A50E-4B10-852A-A655A6A714B2}"/>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defTabSz="457200" fontAlgn="auto">
                <a:spcBef>
                  <a:spcPts val="0"/>
                </a:spcBef>
                <a:spcAft>
                  <a:spcPts val="0"/>
                </a:spcAft>
              </a:pPr>
              <a:r>
                <a:rPr lang="en-GB" sz="2400" kern="100" dirty="0">
                  <a:solidFill>
                    <a:prstClr val="white"/>
                  </a:solidFill>
                  <a:latin typeface="Arial" panose="020B0604020202020204" pitchFamily="34" charset="0"/>
                  <a:cs typeface="Arial" panose="020B0604020202020204" pitchFamily="34" charset="0"/>
                </a:rPr>
                <a:t>Incidence-prevalence ratio, by country, 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0C6E7037-B99C-41B2-89AA-661767834E64}"/>
                </a:ext>
              </a:extLst>
            </p:cNvPr>
            <p:cNvSpPr/>
            <p:nvPr/>
          </p:nvSpPr>
          <p:spPr>
            <a:xfrm>
              <a:off x="360000" y="6030000"/>
              <a:ext cx="1530868" cy="123111"/>
            </a:xfrm>
            <a:prstGeom prst="rect">
              <a:avLst/>
            </a:prstGeom>
          </p:spPr>
          <p:txBody>
            <a:bodyPr wrap="none" lIns="0" tIns="0" rIns="0" bIns="0">
              <a:spAutoFit/>
            </a:bodyPr>
            <a:lstStyle/>
            <a:p>
              <a:r>
                <a:rPr lang="fr-CH" sz="800" dirty="0">
                  <a:latin typeface="Arial" panose="020B0604020202020204" pitchFamily="34" charset="0"/>
                  <a:cs typeface="Arial" panose="020B0604020202020204" pitchFamily="34" charset="0"/>
                </a:rPr>
                <a:t>Source: UNAIDS 2019 </a:t>
              </a:r>
              <a:r>
                <a:rPr lang="fr-CH" sz="800" dirty="0" err="1">
                  <a:latin typeface="Arial" panose="020B0604020202020204" pitchFamily="34" charset="0"/>
                  <a:cs typeface="Arial" panose="020B0604020202020204" pitchFamily="34" charset="0"/>
                </a:rPr>
                <a:t>estimates</a:t>
              </a:r>
              <a:r>
                <a:rPr lang="fr-CH" sz="800" dirty="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26659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C90DDF-712A-4148-BDE7-4DB956FDC097}"/>
              </a:ext>
            </a:extLst>
          </p:cNvPr>
          <p:cNvGrpSpPr/>
          <p:nvPr/>
        </p:nvGrpSpPr>
        <p:grpSpPr>
          <a:xfrm>
            <a:off x="0" y="432000"/>
            <a:ext cx="10287000" cy="3029993"/>
            <a:chOff x="0" y="432000"/>
            <a:chExt cx="10287000" cy="3029993"/>
          </a:xfrm>
        </p:grpSpPr>
        <p:sp>
          <p:nvSpPr>
            <p:cNvPr id="3" name="Rectangle 2">
              <a:extLst>
                <a:ext uri="{FF2B5EF4-FFF2-40B4-BE49-F238E27FC236}">
                  <a16:creationId xmlns:a16="http://schemas.microsoft.com/office/drawing/2014/main" id="{2CEC43A2-4F8D-4991-8830-C2523108AB6C}"/>
                </a:ext>
              </a:extLst>
            </p:cNvPr>
            <p:cNvSpPr/>
            <p:nvPr/>
          </p:nvSpPr>
          <p:spPr>
            <a:xfrm>
              <a:off x="0" y="432000"/>
              <a:ext cx="1028700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US" b="0" i="0" u="none" strike="noStrike" kern="0" cap="none" spc="1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AIDS UPDATE 2019</a:t>
              </a:r>
            </a:p>
          </p:txBody>
        </p:sp>
        <p:sp>
          <p:nvSpPr>
            <p:cNvPr id="6" name="Rectangle 5">
              <a:extLst>
                <a:ext uri="{FF2B5EF4-FFF2-40B4-BE49-F238E27FC236}">
                  <a16:creationId xmlns:a16="http://schemas.microsoft.com/office/drawing/2014/main" id="{6237BFEC-1744-4D30-821E-3C9E184B127E}"/>
                </a:ext>
              </a:extLst>
            </p:cNvPr>
            <p:cNvSpPr/>
            <p:nvPr/>
          </p:nvSpPr>
          <p:spPr>
            <a:xfrm>
              <a:off x="1800000" y="1800000"/>
              <a:ext cx="4667945" cy="1661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COMBINATION</a:t>
              </a:r>
            </a:p>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APPROACH</a:t>
              </a:r>
            </a:p>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HIV PREVENTION</a:t>
              </a:r>
              <a:endParaRPr kumimoji="0" lang="en-US"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181472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1F09C0B-1377-4C31-A376-657BE2B24ABC}"/>
              </a:ext>
            </a:extLst>
          </p:cNvPr>
          <p:cNvSpPr/>
          <p:nvPr/>
        </p:nvSpPr>
        <p:spPr>
          <a:xfrm>
            <a:off x="4156"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Prevalence of </a:t>
            </a:r>
            <a:r>
              <a:rPr kumimoji="0" lang="en-GB" sz="2400" b="0" i="0" u="none" strike="noStrike" kern="1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unsupressed</a:t>
            </a: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HIV (&gt;1,000 copies/ml) among adults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(aged 15 years and older), eastern and southern Africa, 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4156" y="6030000"/>
            <a:ext cx="1840247"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UNAIDS </a:t>
            </a:r>
            <a:r>
              <a:rPr kumimoji="0" lang="fr-CH" sz="800" b="0" i="0" u="none" strike="noStrike" kern="1200" cap="none" spc="0" normalizeH="0" baseline="0" noProof="0" dirty="0" err="1">
                <a:ln>
                  <a:noFill/>
                </a:ln>
                <a:solidFill>
                  <a:srgbClr val="231F20"/>
                </a:solidFill>
                <a:effectLst/>
                <a:uLnTx/>
                <a:uFillTx/>
                <a:latin typeface="Arial"/>
                <a:ea typeface="ＭＳ Ｐゴシック" pitchFamily="34" charset="-128"/>
                <a:cs typeface="Arial"/>
              </a:rPr>
              <a:t>special</a:t>
            </a:r>
            <a:r>
              <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 </a:t>
            </a:r>
            <a:r>
              <a:rPr kumimoji="0" lang="fr-CH" sz="800" b="0" i="0" u="none" strike="noStrike" kern="1200" cap="none" spc="0" normalizeH="0" baseline="0" noProof="0" dirty="0" err="1">
                <a:ln>
                  <a:noFill/>
                </a:ln>
                <a:solidFill>
                  <a:srgbClr val="231F20"/>
                </a:solidFill>
                <a:effectLst/>
                <a:uLnTx/>
                <a:uFillTx/>
                <a:latin typeface="Arial"/>
                <a:ea typeface="ＭＳ Ｐゴシック" pitchFamily="34" charset="-128"/>
                <a:cs typeface="Arial"/>
              </a:rPr>
              <a:t>analysis</a:t>
            </a:r>
            <a:r>
              <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 2019.</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93" name="image1.png">
            <a:extLst>
              <a:ext uri="{FF2B5EF4-FFF2-40B4-BE49-F238E27FC236}">
                <a16:creationId xmlns:a16="http://schemas.microsoft.com/office/drawing/2014/main" id="{A35FE97B-1448-49E6-9BD6-A8379603B0AE}"/>
              </a:ext>
            </a:extLst>
          </p:cNvPr>
          <p:cNvPicPr>
            <a:picLocks noChangeAspect="1"/>
          </p:cNvPicPr>
          <p:nvPr/>
        </p:nvPicPr>
        <p:blipFill>
          <a:blip r:embed="rId2" cstate="print"/>
          <a:stretch>
            <a:fillRect/>
          </a:stretch>
        </p:blipFill>
        <p:spPr>
          <a:xfrm>
            <a:off x="3964156" y="1791790"/>
            <a:ext cx="3342857" cy="3364286"/>
          </a:xfrm>
          <a:prstGeom prst="rect">
            <a:avLst/>
          </a:prstGeom>
        </p:spPr>
      </p:pic>
      <p:grpSp>
        <p:nvGrpSpPr>
          <p:cNvPr id="5" name="Group 4">
            <a:extLst>
              <a:ext uri="{FF2B5EF4-FFF2-40B4-BE49-F238E27FC236}">
                <a16:creationId xmlns:a16="http://schemas.microsoft.com/office/drawing/2014/main" id="{12C55A2F-4DE9-44F8-A1BA-82649D42602A}"/>
              </a:ext>
            </a:extLst>
          </p:cNvPr>
          <p:cNvGrpSpPr/>
          <p:nvPr/>
        </p:nvGrpSpPr>
        <p:grpSpPr>
          <a:xfrm>
            <a:off x="1260000" y="2520000"/>
            <a:ext cx="2524730" cy="1877376"/>
            <a:chOff x="2340000" y="3800611"/>
            <a:chExt cx="2524730" cy="1877376"/>
          </a:xfrm>
        </p:grpSpPr>
        <p:sp>
          <p:nvSpPr>
            <p:cNvPr id="17" name="Rectangle 16">
              <a:extLst>
                <a:ext uri="{FF2B5EF4-FFF2-40B4-BE49-F238E27FC236}">
                  <a16:creationId xmlns:a16="http://schemas.microsoft.com/office/drawing/2014/main" id="{271CB083-02FB-48FB-B48B-2E3D14AA0E87}"/>
                </a:ext>
              </a:extLst>
            </p:cNvPr>
            <p:cNvSpPr/>
            <p:nvPr/>
          </p:nvSpPr>
          <p:spPr>
            <a:xfrm>
              <a:off x="2340089" y="3800611"/>
              <a:ext cx="1832233"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lvl="0"/>
              <a:r>
                <a:rPr lang="en-GB" sz="1400" kern="100" dirty="0">
                  <a:solidFill>
                    <a:schemeClr val="tx1"/>
                  </a:solidFill>
                  <a:latin typeface="Arial" panose="020B0604020202020204" pitchFamily="34" charset="0"/>
                  <a:cs typeface="Arial" panose="020B0604020202020204" pitchFamily="34" charset="0"/>
                </a:rPr>
                <a:t>Unsuppressed HIV (%)</a:t>
              </a:r>
              <a:endParaRPr kumimoji="0" lang="en-CH" sz="14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C6E1691F-AAB1-4AE2-A3A2-8A9A215F0C7D}"/>
                </a:ext>
              </a:extLst>
            </p:cNvPr>
            <p:cNvGrpSpPr/>
            <p:nvPr/>
          </p:nvGrpSpPr>
          <p:grpSpPr>
            <a:xfrm>
              <a:off x="2340000" y="4104000"/>
              <a:ext cx="632240" cy="1248800"/>
              <a:chOff x="2340000" y="4081400"/>
              <a:chExt cx="632240" cy="1248800"/>
            </a:xfrm>
          </p:grpSpPr>
          <p:pic>
            <p:nvPicPr>
              <p:cNvPr id="23" name="Picture 22" descr="A close up of a logo&#10;&#10;Description automatically generated">
                <a:extLst>
                  <a:ext uri="{FF2B5EF4-FFF2-40B4-BE49-F238E27FC236}">
                    <a16:creationId xmlns:a16="http://schemas.microsoft.com/office/drawing/2014/main" id="{4F31A1E3-F554-414C-9727-8203156FE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000" y="4113056"/>
                <a:ext cx="360000" cy="1217144"/>
              </a:xfrm>
              <a:prstGeom prst="rect">
                <a:avLst/>
              </a:prstGeom>
            </p:spPr>
          </p:pic>
          <p:sp>
            <p:nvSpPr>
              <p:cNvPr id="24" name="Rectangle 23">
                <a:extLst>
                  <a:ext uri="{FF2B5EF4-FFF2-40B4-BE49-F238E27FC236}">
                    <a16:creationId xmlns:a16="http://schemas.microsoft.com/office/drawing/2014/main" id="{BF339771-08E7-48BF-9D49-3A863A7C2A4A}"/>
                  </a:ext>
                </a:extLst>
              </p:cNvPr>
              <p:cNvSpPr/>
              <p:nvPr/>
            </p:nvSpPr>
            <p:spPr>
              <a:xfrm>
                <a:off x="2831176" y="4081400"/>
                <a:ext cx="141064"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lvl="0" algn="r"/>
                <a:r>
                  <a:rPr lang="en-GB" sz="1000" kern="100" dirty="0">
                    <a:solidFill>
                      <a:schemeClr val="tx1"/>
                    </a:solidFill>
                    <a:latin typeface="Arial" panose="020B0604020202020204" pitchFamily="34" charset="0"/>
                    <a:cs typeface="Arial" panose="020B0604020202020204" pitchFamily="34" charset="0"/>
                  </a:rPr>
                  <a:t>30</a:t>
                </a:r>
                <a:endParaRPr kumimoji="0" lang="en-CH"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5FED5E4D-48F2-4EDF-90DB-0907597E81D1}"/>
                  </a:ext>
                </a:extLst>
              </p:cNvPr>
              <p:cNvSpPr/>
              <p:nvPr/>
            </p:nvSpPr>
            <p:spPr>
              <a:xfrm>
                <a:off x="2831176" y="4269106"/>
                <a:ext cx="141064"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lvl="0" algn="r"/>
                <a:r>
                  <a:rPr kumimoji="0" lang="en-GB"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25</a:t>
                </a:r>
                <a:endParaRPr kumimoji="0" lang="en-CH"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B71C0A59-11BB-4E46-8BD7-319C33FCABDC}"/>
                  </a:ext>
                </a:extLst>
              </p:cNvPr>
              <p:cNvSpPr/>
              <p:nvPr/>
            </p:nvSpPr>
            <p:spPr>
              <a:xfrm>
                <a:off x="2831176" y="4456306"/>
                <a:ext cx="141064"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lvl="0" algn="r"/>
                <a:r>
                  <a:rPr lang="en-GB" sz="1000" kern="100" dirty="0">
                    <a:solidFill>
                      <a:schemeClr val="tx1"/>
                    </a:solidFill>
                    <a:latin typeface="Arial" panose="020B0604020202020204" pitchFamily="34" charset="0"/>
                    <a:cs typeface="Arial" panose="020B0604020202020204" pitchFamily="34" charset="0"/>
                  </a:rPr>
                  <a:t>20</a:t>
                </a:r>
                <a:endParaRPr kumimoji="0" lang="en-CH"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540B3F32-1D59-41BA-9112-6C02F81A5A10}"/>
                  </a:ext>
                </a:extLst>
              </p:cNvPr>
              <p:cNvSpPr/>
              <p:nvPr/>
            </p:nvSpPr>
            <p:spPr>
              <a:xfrm>
                <a:off x="2831176" y="4643506"/>
                <a:ext cx="141064"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lvl="0" algn="r"/>
                <a:r>
                  <a:rPr kumimoji="0" lang="en-GB"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15</a:t>
                </a:r>
                <a:endParaRPr kumimoji="0" lang="en-CH"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4FC8623D-80D7-4F63-98E9-8ACFA1119750}"/>
                  </a:ext>
                </a:extLst>
              </p:cNvPr>
              <p:cNvSpPr/>
              <p:nvPr/>
            </p:nvSpPr>
            <p:spPr>
              <a:xfrm>
                <a:off x="2831176" y="4830706"/>
                <a:ext cx="141064"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lvl="0" algn="r"/>
                <a:r>
                  <a:rPr lang="en-GB" sz="1000" kern="100" dirty="0">
                    <a:solidFill>
                      <a:schemeClr val="tx1"/>
                    </a:solidFill>
                    <a:latin typeface="Arial" panose="020B0604020202020204" pitchFamily="34" charset="0"/>
                    <a:cs typeface="Arial" panose="020B0604020202020204" pitchFamily="34" charset="0"/>
                  </a:rPr>
                  <a:t>10</a:t>
                </a:r>
                <a:endParaRPr kumimoji="0" lang="en-CH"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64CBE67D-60EB-41D1-8160-B790AD741A33}"/>
                  </a:ext>
                </a:extLst>
              </p:cNvPr>
              <p:cNvSpPr/>
              <p:nvPr/>
            </p:nvSpPr>
            <p:spPr>
              <a:xfrm>
                <a:off x="2901708" y="5017906"/>
                <a:ext cx="70532"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lvl="0" algn="r"/>
                <a:r>
                  <a:rPr kumimoji="0" lang="en-GB"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5</a:t>
                </a:r>
                <a:endParaRPr kumimoji="0" lang="en-CH"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grpSp>
        <p:sp>
          <p:nvSpPr>
            <p:cNvPr id="19" name="Rectangle 18">
              <a:extLst>
                <a:ext uri="{FF2B5EF4-FFF2-40B4-BE49-F238E27FC236}">
                  <a16:creationId xmlns:a16="http://schemas.microsoft.com/office/drawing/2014/main" id="{FD858574-4D19-4837-B30C-05FEEE144095}"/>
                </a:ext>
              </a:extLst>
            </p:cNvPr>
            <p:cNvSpPr/>
            <p:nvPr/>
          </p:nvSpPr>
          <p:spPr>
            <a:xfrm>
              <a:off x="2901708" y="5205106"/>
              <a:ext cx="70532"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lvl="0" algn="r"/>
              <a:r>
                <a:rPr lang="en-GB" sz="1000" kern="100" dirty="0">
                  <a:solidFill>
                    <a:schemeClr val="tx1"/>
                  </a:solidFill>
                  <a:latin typeface="Arial" panose="020B0604020202020204" pitchFamily="34" charset="0"/>
                  <a:cs typeface="Arial" panose="020B0604020202020204" pitchFamily="34" charset="0"/>
                </a:rPr>
                <a:t>0</a:t>
              </a:r>
              <a:endParaRPr kumimoji="0" lang="en-CH"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98E75D4C-53F2-43C5-8F70-7855491EF42D}"/>
                </a:ext>
              </a:extLst>
            </p:cNvPr>
            <p:cNvSpPr/>
            <p:nvPr/>
          </p:nvSpPr>
          <p:spPr>
            <a:xfrm>
              <a:off x="2340000" y="5524099"/>
              <a:ext cx="2524730" cy="153888"/>
            </a:xfrm>
            <a:prstGeom prst="rect">
              <a:avLst/>
            </a:prstGeom>
          </p:spPr>
          <p:txBody>
            <a:bodyPr wrap="none" lIns="0" tIns="0" rIns="0" bIns="0">
              <a:spAutoFit/>
            </a:bodyPr>
            <a:lstStyle/>
            <a:p>
              <a:pPr lvl="0">
                <a:defRPr/>
              </a:pPr>
              <a:r>
                <a:rPr lang="en-GB" sz="1000" dirty="0"/>
                <a:t>Note: Grey = sub-national data not available.</a:t>
              </a:r>
            </a:p>
          </p:txBody>
        </p:sp>
      </p:grpSp>
    </p:spTree>
    <p:extLst>
      <p:ext uri="{BB962C8B-B14F-4D97-AF65-F5344CB8AC3E}">
        <p14:creationId xmlns:p14="http://schemas.microsoft.com/office/powerpoint/2010/main" val="117871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D4BE2A4-ABD2-47F3-958C-7F66097316C4}"/>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Percentage of sex workers who reported receiving at least two prevention services in the past three months, selected countries, 2016–2018</a:t>
              </a:r>
              <a:endParaRPr kumimoji="0" lang="en-CH"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2111475"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Global AIDS Monitoring, 2016–2018.</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9" name="Rectangle 8">
              <a:extLst>
                <a:ext uri="{FF2B5EF4-FFF2-40B4-BE49-F238E27FC236}">
                  <a16:creationId xmlns:a16="http://schemas.microsoft.com/office/drawing/2014/main" id="{C3A3A5FB-7025-4C77-9E12-F437825DE6C5}"/>
                </a:ext>
              </a:extLst>
            </p:cNvPr>
            <p:cNvSpPr/>
            <p:nvPr/>
          </p:nvSpPr>
          <p:spPr>
            <a:xfrm>
              <a:off x="1260000" y="3934800"/>
              <a:ext cx="108000" cy="25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70" name="Rectangle 169">
              <a:extLst>
                <a:ext uri="{FF2B5EF4-FFF2-40B4-BE49-F238E27FC236}">
                  <a16:creationId xmlns:a16="http://schemas.microsoft.com/office/drawing/2014/main" id="{CD56E4CC-455B-4340-B15D-E0DA6CB44173}"/>
                </a:ext>
              </a:extLst>
            </p:cNvPr>
            <p:cNvSpPr/>
            <p:nvPr/>
          </p:nvSpPr>
          <p:spPr>
            <a:xfrm>
              <a:off x="1440000" y="3753438"/>
              <a:ext cx="108000" cy="206561"/>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06" name="Rectangle 205">
              <a:extLst>
                <a:ext uri="{FF2B5EF4-FFF2-40B4-BE49-F238E27FC236}">
                  <a16:creationId xmlns:a16="http://schemas.microsoft.com/office/drawing/2014/main" id="{8D99CFC2-06BD-47F4-B105-F328ADE32274}"/>
                </a:ext>
              </a:extLst>
            </p:cNvPr>
            <p:cNvSpPr/>
            <p:nvPr/>
          </p:nvSpPr>
          <p:spPr>
            <a:xfrm>
              <a:off x="1620000" y="3702730"/>
              <a:ext cx="108000" cy="25727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07" name="Rectangle 206">
              <a:extLst>
                <a:ext uri="{FF2B5EF4-FFF2-40B4-BE49-F238E27FC236}">
                  <a16:creationId xmlns:a16="http://schemas.microsoft.com/office/drawing/2014/main" id="{B5D95D2F-C1FD-4322-A6B2-02EEE4F0F226}"/>
                </a:ext>
              </a:extLst>
            </p:cNvPr>
            <p:cNvSpPr/>
            <p:nvPr/>
          </p:nvSpPr>
          <p:spPr>
            <a:xfrm>
              <a:off x="1800000" y="3632864"/>
              <a:ext cx="108000" cy="327135"/>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09" name="Rectangle 208">
              <a:extLst>
                <a:ext uri="{FF2B5EF4-FFF2-40B4-BE49-F238E27FC236}">
                  <a16:creationId xmlns:a16="http://schemas.microsoft.com/office/drawing/2014/main" id="{9D344AA0-DD8B-48AD-B6E4-AB534BF7E0D3}"/>
                </a:ext>
              </a:extLst>
            </p:cNvPr>
            <p:cNvSpPr/>
            <p:nvPr/>
          </p:nvSpPr>
          <p:spPr>
            <a:xfrm>
              <a:off x="1980000" y="3569760"/>
              <a:ext cx="108000" cy="390239"/>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0" name="Rectangle 209">
              <a:extLst>
                <a:ext uri="{FF2B5EF4-FFF2-40B4-BE49-F238E27FC236}">
                  <a16:creationId xmlns:a16="http://schemas.microsoft.com/office/drawing/2014/main" id="{B911C28A-62DE-49EC-AF0A-269A6814B17D}"/>
                </a:ext>
              </a:extLst>
            </p:cNvPr>
            <p:cNvSpPr/>
            <p:nvPr/>
          </p:nvSpPr>
          <p:spPr>
            <a:xfrm>
              <a:off x="2160000" y="3541590"/>
              <a:ext cx="108000" cy="41841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5" name="Rectangle 214">
              <a:extLst>
                <a:ext uri="{FF2B5EF4-FFF2-40B4-BE49-F238E27FC236}">
                  <a16:creationId xmlns:a16="http://schemas.microsoft.com/office/drawing/2014/main" id="{04EB6A19-1410-4595-8EA7-BE1831334A6C}"/>
                </a:ext>
              </a:extLst>
            </p:cNvPr>
            <p:cNvSpPr/>
            <p:nvPr/>
          </p:nvSpPr>
          <p:spPr>
            <a:xfrm>
              <a:off x="2340000" y="3529194"/>
              <a:ext cx="108000" cy="430806"/>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6" name="Rectangle 215">
              <a:extLst>
                <a:ext uri="{FF2B5EF4-FFF2-40B4-BE49-F238E27FC236}">
                  <a16:creationId xmlns:a16="http://schemas.microsoft.com/office/drawing/2014/main" id="{05A2B99B-7084-4DAC-B2EE-0654D0C69AD7}"/>
                </a:ext>
              </a:extLst>
            </p:cNvPr>
            <p:cNvSpPr/>
            <p:nvPr/>
          </p:nvSpPr>
          <p:spPr>
            <a:xfrm>
              <a:off x="2520000" y="3449186"/>
              <a:ext cx="108000" cy="510813"/>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7" name="Rectangle 216">
              <a:extLst>
                <a:ext uri="{FF2B5EF4-FFF2-40B4-BE49-F238E27FC236}">
                  <a16:creationId xmlns:a16="http://schemas.microsoft.com/office/drawing/2014/main" id="{46640ED2-3BC3-4C67-A52A-E69282DDC899}"/>
                </a:ext>
              </a:extLst>
            </p:cNvPr>
            <p:cNvSpPr/>
            <p:nvPr/>
          </p:nvSpPr>
          <p:spPr>
            <a:xfrm>
              <a:off x="2700000" y="3383830"/>
              <a:ext cx="108000" cy="57617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8" name="Rectangle 217">
              <a:extLst>
                <a:ext uri="{FF2B5EF4-FFF2-40B4-BE49-F238E27FC236}">
                  <a16:creationId xmlns:a16="http://schemas.microsoft.com/office/drawing/2014/main" id="{28A688FC-01B0-4353-88F7-99B1E0E1E990}"/>
                </a:ext>
              </a:extLst>
            </p:cNvPr>
            <p:cNvSpPr/>
            <p:nvPr/>
          </p:nvSpPr>
          <p:spPr>
            <a:xfrm>
              <a:off x="2880000" y="3383830"/>
              <a:ext cx="108000" cy="57617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9" name="Rectangle 218">
              <a:extLst>
                <a:ext uri="{FF2B5EF4-FFF2-40B4-BE49-F238E27FC236}">
                  <a16:creationId xmlns:a16="http://schemas.microsoft.com/office/drawing/2014/main" id="{28A90C7E-1085-4350-8D91-A34F058425C0}"/>
                </a:ext>
              </a:extLst>
            </p:cNvPr>
            <p:cNvSpPr/>
            <p:nvPr/>
          </p:nvSpPr>
          <p:spPr>
            <a:xfrm>
              <a:off x="3060000" y="3328612"/>
              <a:ext cx="108000" cy="631387"/>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0" name="Rectangle 219">
              <a:extLst>
                <a:ext uri="{FF2B5EF4-FFF2-40B4-BE49-F238E27FC236}">
                  <a16:creationId xmlns:a16="http://schemas.microsoft.com/office/drawing/2014/main" id="{4C375EC2-F3A2-488B-B5F3-EEFB50F98F48}"/>
                </a:ext>
              </a:extLst>
            </p:cNvPr>
            <p:cNvSpPr/>
            <p:nvPr/>
          </p:nvSpPr>
          <p:spPr>
            <a:xfrm>
              <a:off x="3240000" y="3222688"/>
              <a:ext cx="108000" cy="737311"/>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2" name="Rectangle 221">
              <a:extLst>
                <a:ext uri="{FF2B5EF4-FFF2-40B4-BE49-F238E27FC236}">
                  <a16:creationId xmlns:a16="http://schemas.microsoft.com/office/drawing/2014/main" id="{73793411-B6D0-4CB1-A252-DC7B18C813A4}"/>
                </a:ext>
              </a:extLst>
            </p:cNvPr>
            <p:cNvSpPr/>
            <p:nvPr/>
          </p:nvSpPr>
          <p:spPr>
            <a:xfrm>
              <a:off x="3420000" y="3077324"/>
              <a:ext cx="108000" cy="882676"/>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3" name="Rectangle 222">
              <a:extLst>
                <a:ext uri="{FF2B5EF4-FFF2-40B4-BE49-F238E27FC236}">
                  <a16:creationId xmlns:a16="http://schemas.microsoft.com/office/drawing/2014/main" id="{88D90741-B42B-496B-A1E9-1C27C47CA37F}"/>
                </a:ext>
              </a:extLst>
            </p:cNvPr>
            <p:cNvSpPr/>
            <p:nvPr/>
          </p:nvSpPr>
          <p:spPr>
            <a:xfrm>
              <a:off x="3600000" y="3052532"/>
              <a:ext cx="108000" cy="907467"/>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4" name="Rectangle 223">
              <a:extLst>
                <a:ext uri="{FF2B5EF4-FFF2-40B4-BE49-F238E27FC236}">
                  <a16:creationId xmlns:a16="http://schemas.microsoft.com/office/drawing/2014/main" id="{BA85ACEC-3D17-4714-9240-BE79147D11BC}"/>
                </a:ext>
              </a:extLst>
            </p:cNvPr>
            <p:cNvSpPr/>
            <p:nvPr/>
          </p:nvSpPr>
          <p:spPr>
            <a:xfrm>
              <a:off x="3780000" y="2946608"/>
              <a:ext cx="108000" cy="1013391"/>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5" name="Rectangle 224">
              <a:extLst>
                <a:ext uri="{FF2B5EF4-FFF2-40B4-BE49-F238E27FC236}">
                  <a16:creationId xmlns:a16="http://schemas.microsoft.com/office/drawing/2014/main" id="{2FCCB81E-7FAC-4D66-8ACF-459BF3FD5B6C}"/>
                </a:ext>
              </a:extLst>
            </p:cNvPr>
            <p:cNvSpPr/>
            <p:nvPr/>
          </p:nvSpPr>
          <p:spPr>
            <a:xfrm>
              <a:off x="3960000" y="2889138"/>
              <a:ext cx="108000" cy="1070861"/>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6" name="Rectangle 225">
              <a:extLst>
                <a:ext uri="{FF2B5EF4-FFF2-40B4-BE49-F238E27FC236}">
                  <a16:creationId xmlns:a16="http://schemas.microsoft.com/office/drawing/2014/main" id="{90DA2722-C5F4-4050-AD8E-FB9A1A1D55DB}"/>
                </a:ext>
              </a:extLst>
            </p:cNvPr>
            <p:cNvSpPr/>
            <p:nvPr/>
          </p:nvSpPr>
          <p:spPr>
            <a:xfrm>
              <a:off x="4140000" y="2846318"/>
              <a:ext cx="108000" cy="1113682"/>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F75FFB7-0F09-4A2C-9E38-F29370FAB89A}"/>
                </a:ext>
              </a:extLst>
            </p:cNvPr>
            <p:cNvSpPr/>
            <p:nvPr/>
          </p:nvSpPr>
          <p:spPr>
            <a:xfrm>
              <a:off x="4320000" y="2775326"/>
              <a:ext cx="108000" cy="1184674"/>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9" name="Rectangle 228">
              <a:extLst>
                <a:ext uri="{FF2B5EF4-FFF2-40B4-BE49-F238E27FC236}">
                  <a16:creationId xmlns:a16="http://schemas.microsoft.com/office/drawing/2014/main" id="{34C630AA-4C5B-4A6F-85DE-936B16CDEE0A}"/>
                </a:ext>
              </a:extLst>
            </p:cNvPr>
            <p:cNvSpPr/>
            <p:nvPr/>
          </p:nvSpPr>
          <p:spPr>
            <a:xfrm>
              <a:off x="4500000" y="2762930"/>
              <a:ext cx="108000" cy="1197069"/>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0" name="Rectangle 229">
              <a:extLst>
                <a:ext uri="{FF2B5EF4-FFF2-40B4-BE49-F238E27FC236}">
                  <a16:creationId xmlns:a16="http://schemas.microsoft.com/office/drawing/2014/main" id="{5D9EE915-4BCE-40EC-B284-11177EC15CAE}"/>
                </a:ext>
              </a:extLst>
            </p:cNvPr>
            <p:cNvSpPr/>
            <p:nvPr/>
          </p:nvSpPr>
          <p:spPr>
            <a:xfrm>
              <a:off x="4680000" y="2677290"/>
              <a:ext cx="108000" cy="128271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1" name="Rectangle 230">
              <a:extLst>
                <a:ext uri="{FF2B5EF4-FFF2-40B4-BE49-F238E27FC236}">
                  <a16:creationId xmlns:a16="http://schemas.microsoft.com/office/drawing/2014/main" id="{03FB2CE1-C71D-4001-9B7D-850CEF59A459}"/>
                </a:ext>
              </a:extLst>
            </p:cNvPr>
            <p:cNvSpPr/>
            <p:nvPr/>
          </p:nvSpPr>
          <p:spPr>
            <a:xfrm>
              <a:off x="4860000" y="2466566"/>
              <a:ext cx="108000" cy="1493433"/>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2" name="Rectangle 231">
              <a:extLst>
                <a:ext uri="{FF2B5EF4-FFF2-40B4-BE49-F238E27FC236}">
                  <a16:creationId xmlns:a16="http://schemas.microsoft.com/office/drawing/2014/main" id="{58C9D981-A72E-4943-9CB8-3D76D6251CD9}"/>
                </a:ext>
              </a:extLst>
            </p:cNvPr>
            <p:cNvSpPr/>
            <p:nvPr/>
          </p:nvSpPr>
          <p:spPr>
            <a:xfrm>
              <a:off x="5040000" y="2426000"/>
              <a:ext cx="108000" cy="1534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3" name="Rectangle 232">
              <a:extLst>
                <a:ext uri="{FF2B5EF4-FFF2-40B4-BE49-F238E27FC236}">
                  <a16:creationId xmlns:a16="http://schemas.microsoft.com/office/drawing/2014/main" id="{6BCFFAE7-87ED-464E-897F-95B6C57FA0DC}"/>
                </a:ext>
              </a:extLst>
            </p:cNvPr>
            <p:cNvSpPr/>
            <p:nvPr/>
          </p:nvSpPr>
          <p:spPr>
            <a:xfrm>
              <a:off x="5220000" y="2376418"/>
              <a:ext cx="108000" cy="1583581"/>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4" name="Rectangle 233">
              <a:extLst>
                <a:ext uri="{FF2B5EF4-FFF2-40B4-BE49-F238E27FC236}">
                  <a16:creationId xmlns:a16="http://schemas.microsoft.com/office/drawing/2014/main" id="{74FD7CED-F9B7-44C3-8AF0-210394C3E95D}"/>
                </a:ext>
              </a:extLst>
            </p:cNvPr>
            <p:cNvSpPr/>
            <p:nvPr/>
          </p:nvSpPr>
          <p:spPr>
            <a:xfrm>
              <a:off x="5400000" y="2341486"/>
              <a:ext cx="108000" cy="1618514"/>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6" name="Rectangle 235">
              <a:extLst>
                <a:ext uri="{FF2B5EF4-FFF2-40B4-BE49-F238E27FC236}">
                  <a16:creationId xmlns:a16="http://schemas.microsoft.com/office/drawing/2014/main" id="{3BFF52D4-7876-42D9-828F-D8B6BD04E045}"/>
                </a:ext>
              </a:extLst>
            </p:cNvPr>
            <p:cNvSpPr/>
            <p:nvPr/>
          </p:nvSpPr>
          <p:spPr>
            <a:xfrm>
              <a:off x="5580000" y="2243450"/>
              <a:ext cx="108000" cy="171655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80BD06CB-11B2-4B49-A0FA-0171B481500E}"/>
                </a:ext>
              </a:extLst>
            </p:cNvPr>
            <p:cNvSpPr/>
            <p:nvPr/>
          </p:nvSpPr>
          <p:spPr>
            <a:xfrm>
              <a:off x="5760000" y="2182598"/>
              <a:ext cx="108000" cy="1777401"/>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8" name="Rectangle 237">
              <a:extLst>
                <a:ext uri="{FF2B5EF4-FFF2-40B4-BE49-F238E27FC236}">
                  <a16:creationId xmlns:a16="http://schemas.microsoft.com/office/drawing/2014/main" id="{9A042D7A-7803-45BA-BA4A-EA7AB4796178}"/>
                </a:ext>
              </a:extLst>
            </p:cNvPr>
            <p:cNvSpPr/>
            <p:nvPr/>
          </p:nvSpPr>
          <p:spPr>
            <a:xfrm>
              <a:off x="5940000" y="1918914"/>
              <a:ext cx="108000" cy="2041085"/>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9" name="Rectangle 238">
              <a:extLst>
                <a:ext uri="{FF2B5EF4-FFF2-40B4-BE49-F238E27FC236}">
                  <a16:creationId xmlns:a16="http://schemas.microsoft.com/office/drawing/2014/main" id="{5C98BFD4-8A51-48A6-884A-BEFD445B51A5}"/>
                </a:ext>
              </a:extLst>
            </p:cNvPr>
            <p:cNvSpPr/>
            <p:nvPr/>
          </p:nvSpPr>
          <p:spPr>
            <a:xfrm>
              <a:off x="6120000" y="1883922"/>
              <a:ext cx="108000" cy="2076077"/>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0" name="Rectangle 239">
              <a:extLst>
                <a:ext uri="{FF2B5EF4-FFF2-40B4-BE49-F238E27FC236}">
                  <a16:creationId xmlns:a16="http://schemas.microsoft.com/office/drawing/2014/main" id="{E0F0BBBE-06A4-432A-94BA-1522F842D68D}"/>
                </a:ext>
              </a:extLst>
            </p:cNvPr>
            <p:cNvSpPr/>
            <p:nvPr/>
          </p:nvSpPr>
          <p:spPr>
            <a:xfrm>
              <a:off x="6300000" y="1841160"/>
              <a:ext cx="108000" cy="2118839"/>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1" name="Rectangle 240">
              <a:extLst>
                <a:ext uri="{FF2B5EF4-FFF2-40B4-BE49-F238E27FC236}">
                  <a16:creationId xmlns:a16="http://schemas.microsoft.com/office/drawing/2014/main" id="{D28277B3-9AEC-406C-965E-ADA5EA80A490}"/>
                </a:ext>
              </a:extLst>
            </p:cNvPr>
            <p:cNvSpPr/>
            <p:nvPr/>
          </p:nvSpPr>
          <p:spPr>
            <a:xfrm>
              <a:off x="6480000" y="1740870"/>
              <a:ext cx="108000" cy="2219129"/>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3" name="Rectangle 242">
              <a:extLst>
                <a:ext uri="{FF2B5EF4-FFF2-40B4-BE49-F238E27FC236}">
                  <a16:creationId xmlns:a16="http://schemas.microsoft.com/office/drawing/2014/main" id="{18FF8C49-E4E4-400E-8F77-E00875B594FD}"/>
                </a:ext>
              </a:extLst>
            </p:cNvPr>
            <p:cNvSpPr/>
            <p:nvPr/>
          </p:nvSpPr>
          <p:spPr>
            <a:xfrm>
              <a:off x="6660000" y="1730728"/>
              <a:ext cx="108000" cy="2229271"/>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4" name="Rectangle 243">
              <a:extLst>
                <a:ext uri="{FF2B5EF4-FFF2-40B4-BE49-F238E27FC236}">
                  <a16:creationId xmlns:a16="http://schemas.microsoft.com/office/drawing/2014/main" id="{BD948C5E-80A4-4D29-93C2-7247994B6964}"/>
                </a:ext>
              </a:extLst>
            </p:cNvPr>
            <p:cNvSpPr/>
            <p:nvPr/>
          </p:nvSpPr>
          <p:spPr>
            <a:xfrm>
              <a:off x="6840000" y="1534656"/>
              <a:ext cx="108000" cy="2425344"/>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5" name="Rectangle 244">
              <a:extLst>
                <a:ext uri="{FF2B5EF4-FFF2-40B4-BE49-F238E27FC236}">
                  <a16:creationId xmlns:a16="http://schemas.microsoft.com/office/drawing/2014/main" id="{F5036F95-1F7B-4433-9F07-3B716BDC027D}"/>
                </a:ext>
              </a:extLst>
            </p:cNvPr>
            <p:cNvSpPr/>
            <p:nvPr/>
          </p:nvSpPr>
          <p:spPr>
            <a:xfrm>
              <a:off x="7020000" y="1516626"/>
              <a:ext cx="108000" cy="2443374"/>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6" name="Rectangle 245">
              <a:extLst>
                <a:ext uri="{FF2B5EF4-FFF2-40B4-BE49-F238E27FC236}">
                  <a16:creationId xmlns:a16="http://schemas.microsoft.com/office/drawing/2014/main" id="{D9C96977-5FCE-46B8-87D7-449878F73861}"/>
                </a:ext>
              </a:extLst>
            </p:cNvPr>
            <p:cNvSpPr/>
            <p:nvPr/>
          </p:nvSpPr>
          <p:spPr>
            <a:xfrm>
              <a:off x="7200000" y="1489582"/>
              <a:ext cx="108000" cy="2470418"/>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7" name="Rectangle 246">
              <a:extLst>
                <a:ext uri="{FF2B5EF4-FFF2-40B4-BE49-F238E27FC236}">
                  <a16:creationId xmlns:a16="http://schemas.microsoft.com/office/drawing/2014/main" id="{C9926EDC-D4CD-4EB5-B692-EB97022F06C5}"/>
                </a:ext>
              </a:extLst>
            </p:cNvPr>
            <p:cNvSpPr/>
            <p:nvPr/>
          </p:nvSpPr>
          <p:spPr>
            <a:xfrm>
              <a:off x="7380000" y="1463664"/>
              <a:ext cx="108000" cy="2496336"/>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8" name="Rectangle 247">
              <a:extLst>
                <a:ext uri="{FF2B5EF4-FFF2-40B4-BE49-F238E27FC236}">
                  <a16:creationId xmlns:a16="http://schemas.microsoft.com/office/drawing/2014/main" id="{947BBC5F-A655-483B-977C-C6DD635260C3}"/>
                </a:ext>
              </a:extLst>
            </p:cNvPr>
            <p:cNvSpPr/>
            <p:nvPr/>
          </p:nvSpPr>
          <p:spPr>
            <a:xfrm>
              <a:off x="7560000" y="1446760"/>
              <a:ext cx="108000" cy="2513239"/>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324" name="Straight Connector 323">
              <a:extLst>
                <a:ext uri="{FF2B5EF4-FFF2-40B4-BE49-F238E27FC236}">
                  <a16:creationId xmlns:a16="http://schemas.microsoft.com/office/drawing/2014/main" id="{3DB3E632-1937-4F07-BC9D-E6BD5283F769}"/>
                </a:ext>
              </a:extLst>
            </p:cNvPr>
            <p:cNvCxnSpPr/>
            <p:nvPr/>
          </p:nvCxnSpPr>
          <p:spPr>
            <a:xfrm>
              <a:off x="1170000" y="1440000"/>
              <a:ext cx="0" cy="2520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DEC7F3A9-95F2-448A-9D87-1FAB865A7A56}"/>
                </a:ext>
              </a:extLst>
            </p:cNvPr>
            <p:cNvCxnSpPr/>
            <p:nvPr/>
          </p:nvCxnSpPr>
          <p:spPr>
            <a:xfrm>
              <a:off x="1170000" y="3959999"/>
              <a:ext cx="6588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6A84659-6876-4613-859D-CE552141E961}"/>
                </a:ext>
              </a:extLst>
            </p:cNvPr>
            <p:cNvSpPr txBox="1"/>
            <p:nvPr/>
          </p:nvSpPr>
          <p:spPr>
            <a:xfrm>
              <a:off x="1237056" y="4068000"/>
              <a:ext cx="153888" cy="488915"/>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Pakistan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26" name="TextBox 325">
              <a:extLst>
                <a:ext uri="{FF2B5EF4-FFF2-40B4-BE49-F238E27FC236}">
                  <a16:creationId xmlns:a16="http://schemas.microsoft.com/office/drawing/2014/main" id="{2C149A6E-1437-413F-AE5B-A5F554E3D472}"/>
                </a:ext>
              </a:extLst>
            </p:cNvPr>
            <p:cNvSpPr txBox="1"/>
            <p:nvPr/>
          </p:nvSpPr>
          <p:spPr>
            <a:xfrm>
              <a:off x="1418400" y="4068000"/>
              <a:ext cx="153888" cy="41197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Tunisia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27" name="TextBox 326">
              <a:extLst>
                <a:ext uri="{FF2B5EF4-FFF2-40B4-BE49-F238E27FC236}">
                  <a16:creationId xmlns:a16="http://schemas.microsoft.com/office/drawing/2014/main" id="{E5882150-23E8-41D9-B26D-A2BF8B0CC739}"/>
                </a:ext>
              </a:extLst>
            </p:cNvPr>
            <p:cNvSpPr txBox="1"/>
            <p:nvPr/>
          </p:nvSpPr>
          <p:spPr>
            <a:xfrm>
              <a:off x="1598400" y="4068000"/>
              <a:ext cx="153888" cy="39754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Algeria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28" name="TextBox 327">
              <a:extLst>
                <a:ext uri="{FF2B5EF4-FFF2-40B4-BE49-F238E27FC236}">
                  <a16:creationId xmlns:a16="http://schemas.microsoft.com/office/drawing/2014/main" id="{AB00A0FD-1484-42D6-8CCF-68AB8AC45B80}"/>
                </a:ext>
              </a:extLst>
            </p:cNvPr>
            <p:cNvSpPr txBox="1"/>
            <p:nvPr/>
          </p:nvSpPr>
          <p:spPr>
            <a:xfrm>
              <a:off x="1778400" y="4068000"/>
              <a:ext cx="153888" cy="53860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Sri Lanka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29" name="TextBox 328">
              <a:extLst>
                <a:ext uri="{FF2B5EF4-FFF2-40B4-BE49-F238E27FC236}">
                  <a16:creationId xmlns:a16="http://schemas.microsoft.com/office/drawing/2014/main" id="{5C9DFDBC-33CC-460D-8524-2545FA196212}"/>
                </a:ext>
              </a:extLst>
            </p:cNvPr>
            <p:cNvSpPr txBox="1"/>
            <p:nvPr/>
          </p:nvSpPr>
          <p:spPr>
            <a:xfrm>
              <a:off x="1958400" y="4068000"/>
              <a:ext cx="153888" cy="67165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Bangladesh</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30" name="TextBox 329">
              <a:extLst>
                <a:ext uri="{FF2B5EF4-FFF2-40B4-BE49-F238E27FC236}">
                  <a16:creationId xmlns:a16="http://schemas.microsoft.com/office/drawing/2014/main" id="{C3993098-F75B-43C3-BDC6-735D8737BFDA}"/>
                </a:ext>
              </a:extLst>
            </p:cNvPr>
            <p:cNvSpPr txBox="1"/>
            <p:nvPr/>
          </p:nvSpPr>
          <p:spPr>
            <a:xfrm>
              <a:off x="2138400" y="4068000"/>
              <a:ext cx="153888" cy="734175"/>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South Sudan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62" name="TextBox 361">
              <a:extLst>
                <a:ext uri="{FF2B5EF4-FFF2-40B4-BE49-F238E27FC236}">
                  <a16:creationId xmlns:a16="http://schemas.microsoft.com/office/drawing/2014/main" id="{41B6322B-176C-4789-8352-5770EC7FA52D}"/>
                </a:ext>
              </a:extLst>
            </p:cNvPr>
            <p:cNvSpPr txBox="1"/>
            <p:nvPr/>
          </p:nvSpPr>
          <p:spPr>
            <a:xfrm>
              <a:off x="2318400" y="4068000"/>
              <a:ext cx="153888" cy="1136530"/>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Dominican Republic</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63" name="TextBox 362">
              <a:extLst>
                <a:ext uri="{FF2B5EF4-FFF2-40B4-BE49-F238E27FC236}">
                  <a16:creationId xmlns:a16="http://schemas.microsoft.com/office/drawing/2014/main" id="{9F05D261-995F-4841-BF99-6A404C73E7E7}"/>
                </a:ext>
              </a:extLst>
            </p:cNvPr>
            <p:cNvSpPr txBox="1"/>
            <p:nvPr/>
          </p:nvSpPr>
          <p:spPr>
            <a:xfrm>
              <a:off x="2499744" y="4068000"/>
              <a:ext cx="153888" cy="1601400"/>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United Republic of Tanzania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64" name="TextBox 363">
              <a:extLst>
                <a:ext uri="{FF2B5EF4-FFF2-40B4-BE49-F238E27FC236}">
                  <a16:creationId xmlns:a16="http://schemas.microsoft.com/office/drawing/2014/main" id="{D08FE224-C666-4186-A07C-729DE8AB845C}"/>
                </a:ext>
              </a:extLst>
            </p:cNvPr>
            <p:cNvSpPr txBox="1"/>
            <p:nvPr/>
          </p:nvSpPr>
          <p:spPr>
            <a:xfrm>
              <a:off x="2679744" y="4068000"/>
              <a:ext cx="153888" cy="32060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Brazil</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65" name="TextBox 364">
              <a:extLst>
                <a:ext uri="{FF2B5EF4-FFF2-40B4-BE49-F238E27FC236}">
                  <a16:creationId xmlns:a16="http://schemas.microsoft.com/office/drawing/2014/main" id="{ED15AB3D-DAF4-4216-BEC5-6515157A187C}"/>
                </a:ext>
              </a:extLst>
            </p:cNvPr>
            <p:cNvSpPr txBox="1"/>
            <p:nvPr/>
          </p:nvSpPr>
          <p:spPr>
            <a:xfrm>
              <a:off x="2859744" y="4068000"/>
              <a:ext cx="153888" cy="133209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Sao Tome and Principe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66" name="TextBox 365">
              <a:extLst>
                <a:ext uri="{FF2B5EF4-FFF2-40B4-BE49-F238E27FC236}">
                  <a16:creationId xmlns:a16="http://schemas.microsoft.com/office/drawing/2014/main" id="{33E0F3D2-8C4F-4C0C-8E55-38066CD400C8}"/>
                </a:ext>
              </a:extLst>
            </p:cNvPr>
            <p:cNvSpPr txBox="1"/>
            <p:nvPr/>
          </p:nvSpPr>
          <p:spPr>
            <a:xfrm>
              <a:off x="3039744" y="4068000"/>
              <a:ext cx="153888" cy="52578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Viet Nam</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67" name="TextBox 366">
              <a:extLst>
                <a:ext uri="{FF2B5EF4-FFF2-40B4-BE49-F238E27FC236}">
                  <a16:creationId xmlns:a16="http://schemas.microsoft.com/office/drawing/2014/main" id="{0104AEAE-AD8E-4AED-9F9F-1A6F01A68308}"/>
                </a:ext>
              </a:extLst>
            </p:cNvPr>
            <p:cNvSpPr txBox="1"/>
            <p:nvPr/>
          </p:nvSpPr>
          <p:spPr>
            <a:xfrm>
              <a:off x="3219744" y="4068000"/>
              <a:ext cx="153888" cy="62356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Guatemala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69" name="TextBox 368">
              <a:extLst>
                <a:ext uri="{FF2B5EF4-FFF2-40B4-BE49-F238E27FC236}">
                  <a16:creationId xmlns:a16="http://schemas.microsoft.com/office/drawing/2014/main" id="{D7FA7CB5-F056-4018-910D-2D13F4464978}"/>
                </a:ext>
              </a:extLst>
            </p:cNvPr>
            <p:cNvSpPr txBox="1"/>
            <p:nvPr/>
          </p:nvSpPr>
          <p:spPr>
            <a:xfrm>
              <a:off x="3398400" y="4068000"/>
              <a:ext cx="153888" cy="383118"/>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Nepal*</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70" name="TextBox 369">
              <a:extLst>
                <a:ext uri="{FF2B5EF4-FFF2-40B4-BE49-F238E27FC236}">
                  <a16:creationId xmlns:a16="http://schemas.microsoft.com/office/drawing/2014/main" id="{A94F3B21-9797-4677-936B-3B05F4F30293}"/>
                </a:ext>
              </a:extLst>
            </p:cNvPr>
            <p:cNvSpPr txBox="1"/>
            <p:nvPr/>
          </p:nvSpPr>
          <p:spPr>
            <a:xfrm>
              <a:off x="3579744" y="4068000"/>
              <a:ext cx="153888" cy="617157"/>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Philippines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71" name="TextBox 370">
              <a:extLst>
                <a:ext uri="{FF2B5EF4-FFF2-40B4-BE49-F238E27FC236}">
                  <a16:creationId xmlns:a16="http://schemas.microsoft.com/office/drawing/2014/main" id="{E5AE359A-A82B-4BCD-982C-258E81996A28}"/>
                </a:ext>
              </a:extLst>
            </p:cNvPr>
            <p:cNvSpPr txBox="1"/>
            <p:nvPr/>
          </p:nvSpPr>
          <p:spPr>
            <a:xfrm>
              <a:off x="3759744" y="4068000"/>
              <a:ext cx="153888" cy="50494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Malaysia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72" name="TextBox 371">
              <a:extLst>
                <a:ext uri="{FF2B5EF4-FFF2-40B4-BE49-F238E27FC236}">
                  <a16:creationId xmlns:a16="http://schemas.microsoft.com/office/drawing/2014/main" id="{74F56BB4-9870-4FFC-94FA-99475B711749}"/>
                </a:ext>
              </a:extLst>
            </p:cNvPr>
            <p:cNvSpPr txBox="1"/>
            <p:nvPr/>
          </p:nvSpPr>
          <p:spPr>
            <a:xfrm>
              <a:off x="3939744" y="4068000"/>
              <a:ext cx="153888" cy="583493"/>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Dominica*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73" name="TextBox 372">
              <a:extLst>
                <a:ext uri="{FF2B5EF4-FFF2-40B4-BE49-F238E27FC236}">
                  <a16:creationId xmlns:a16="http://schemas.microsoft.com/office/drawing/2014/main" id="{6C577EAC-7245-4AB6-B962-0C8DDC7CECB6}"/>
                </a:ext>
              </a:extLst>
            </p:cNvPr>
            <p:cNvSpPr txBox="1"/>
            <p:nvPr/>
          </p:nvSpPr>
          <p:spPr>
            <a:xfrm>
              <a:off x="4119744" y="4068000"/>
              <a:ext cx="153888" cy="58990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Zimbabwe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74" name="TextBox 373">
              <a:extLst>
                <a:ext uri="{FF2B5EF4-FFF2-40B4-BE49-F238E27FC236}">
                  <a16:creationId xmlns:a16="http://schemas.microsoft.com/office/drawing/2014/main" id="{BFE67FD4-DCDB-4E1B-82BB-E9FCF5D9C27A}"/>
                </a:ext>
              </a:extLst>
            </p:cNvPr>
            <p:cNvSpPr txBox="1"/>
            <p:nvPr/>
          </p:nvSpPr>
          <p:spPr>
            <a:xfrm>
              <a:off x="4299744" y="4068000"/>
              <a:ext cx="153888" cy="75180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Burkina Faso</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76" name="TextBox 375">
              <a:extLst>
                <a:ext uri="{FF2B5EF4-FFF2-40B4-BE49-F238E27FC236}">
                  <a16:creationId xmlns:a16="http://schemas.microsoft.com/office/drawing/2014/main" id="{382AEF93-3434-4F75-AABD-CBD256937CC8}"/>
                </a:ext>
              </a:extLst>
            </p:cNvPr>
            <p:cNvSpPr txBox="1"/>
            <p:nvPr/>
          </p:nvSpPr>
          <p:spPr>
            <a:xfrm>
              <a:off x="4478400" y="4068000"/>
              <a:ext cx="153888" cy="54021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Tajikistan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77" name="TextBox 376">
              <a:extLst>
                <a:ext uri="{FF2B5EF4-FFF2-40B4-BE49-F238E27FC236}">
                  <a16:creationId xmlns:a16="http://schemas.microsoft.com/office/drawing/2014/main" id="{640C95B9-8237-4470-AABD-21FCD59CA891}"/>
                </a:ext>
              </a:extLst>
            </p:cNvPr>
            <p:cNvSpPr txBox="1"/>
            <p:nvPr/>
          </p:nvSpPr>
          <p:spPr>
            <a:xfrm>
              <a:off x="4659744" y="4068000"/>
              <a:ext cx="153888" cy="1950855"/>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Lao People’s Democratic Republic</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78" name="TextBox 377">
              <a:extLst>
                <a:ext uri="{FF2B5EF4-FFF2-40B4-BE49-F238E27FC236}">
                  <a16:creationId xmlns:a16="http://schemas.microsoft.com/office/drawing/2014/main" id="{BD6CC63E-C509-47C2-94FC-6786F6EA41F4}"/>
                </a:ext>
              </a:extLst>
            </p:cNvPr>
            <p:cNvSpPr txBox="1"/>
            <p:nvPr/>
          </p:nvSpPr>
          <p:spPr>
            <a:xfrm>
              <a:off x="4839744" y="4068000"/>
              <a:ext cx="153888" cy="355867"/>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Niger*</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79" name="TextBox 378">
              <a:extLst>
                <a:ext uri="{FF2B5EF4-FFF2-40B4-BE49-F238E27FC236}">
                  <a16:creationId xmlns:a16="http://schemas.microsoft.com/office/drawing/2014/main" id="{3C65DC64-732B-46E4-A0F8-0A2C8C0376E4}"/>
                </a:ext>
              </a:extLst>
            </p:cNvPr>
            <p:cNvSpPr txBox="1"/>
            <p:nvPr/>
          </p:nvSpPr>
          <p:spPr>
            <a:xfrm>
              <a:off x="5198400" y="4068000"/>
              <a:ext cx="153888" cy="54021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Morocco*</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0" name="TextBox 379">
              <a:extLst>
                <a:ext uri="{FF2B5EF4-FFF2-40B4-BE49-F238E27FC236}">
                  <a16:creationId xmlns:a16="http://schemas.microsoft.com/office/drawing/2014/main" id="{2AE229E6-E6F7-46B9-B752-79F0A48C341F}"/>
                </a:ext>
              </a:extLst>
            </p:cNvPr>
            <p:cNvSpPr txBox="1"/>
            <p:nvPr/>
          </p:nvSpPr>
          <p:spPr>
            <a:xfrm>
              <a:off x="5378400" y="4068000"/>
              <a:ext cx="153888" cy="546625"/>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Suriname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1" name="TextBox 380">
              <a:extLst>
                <a:ext uri="{FF2B5EF4-FFF2-40B4-BE49-F238E27FC236}">
                  <a16:creationId xmlns:a16="http://schemas.microsoft.com/office/drawing/2014/main" id="{6FDBB955-1F29-41CB-AA85-D0E92721F221}"/>
                </a:ext>
              </a:extLst>
            </p:cNvPr>
            <p:cNvSpPr txBox="1"/>
            <p:nvPr/>
          </p:nvSpPr>
          <p:spPr>
            <a:xfrm>
              <a:off x="5558400" y="4068000"/>
              <a:ext cx="153888" cy="44884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Malawi*</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3" name="TextBox 382">
              <a:extLst>
                <a:ext uri="{FF2B5EF4-FFF2-40B4-BE49-F238E27FC236}">
                  <a16:creationId xmlns:a16="http://schemas.microsoft.com/office/drawing/2014/main" id="{2E9E35A0-EF3D-4389-B98E-7B59368CD351}"/>
                </a:ext>
              </a:extLst>
            </p:cNvPr>
            <p:cNvSpPr txBox="1"/>
            <p:nvPr/>
          </p:nvSpPr>
          <p:spPr>
            <a:xfrm>
              <a:off x="5737056" y="4068000"/>
              <a:ext cx="153888" cy="48891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Thailand</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4" name="TextBox 383">
              <a:extLst>
                <a:ext uri="{FF2B5EF4-FFF2-40B4-BE49-F238E27FC236}">
                  <a16:creationId xmlns:a16="http://schemas.microsoft.com/office/drawing/2014/main" id="{2F8D986C-5447-449F-A14A-D8E2DDA0D687}"/>
                </a:ext>
              </a:extLst>
            </p:cNvPr>
            <p:cNvSpPr txBox="1"/>
            <p:nvPr/>
          </p:nvSpPr>
          <p:spPr>
            <a:xfrm>
              <a:off x="5918400" y="4068000"/>
              <a:ext cx="153888" cy="971421"/>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North Macedonia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5" name="TextBox 384">
              <a:extLst>
                <a:ext uri="{FF2B5EF4-FFF2-40B4-BE49-F238E27FC236}">
                  <a16:creationId xmlns:a16="http://schemas.microsoft.com/office/drawing/2014/main" id="{428A9B9D-30A5-4A36-98A2-2E572B283335}"/>
                </a:ext>
              </a:extLst>
            </p:cNvPr>
            <p:cNvSpPr txBox="1"/>
            <p:nvPr/>
          </p:nvSpPr>
          <p:spPr>
            <a:xfrm>
              <a:off x="6098400" y="4068000"/>
              <a:ext cx="153888" cy="62517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Costa Rica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6" name="TextBox 385">
              <a:extLst>
                <a:ext uri="{FF2B5EF4-FFF2-40B4-BE49-F238E27FC236}">
                  <a16:creationId xmlns:a16="http://schemas.microsoft.com/office/drawing/2014/main" id="{81E4A68C-C3E5-43B1-8BCE-A539F71E213A}"/>
                </a:ext>
              </a:extLst>
            </p:cNvPr>
            <p:cNvSpPr txBox="1"/>
            <p:nvPr/>
          </p:nvSpPr>
          <p:spPr>
            <a:xfrm>
              <a:off x="6278400" y="4068000"/>
              <a:ext cx="153888" cy="432811"/>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Belarus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7" name="TextBox 386">
              <a:extLst>
                <a:ext uri="{FF2B5EF4-FFF2-40B4-BE49-F238E27FC236}">
                  <a16:creationId xmlns:a16="http://schemas.microsoft.com/office/drawing/2014/main" id="{E96B8141-5A10-4336-959B-4A2C1AB8D52B}"/>
                </a:ext>
              </a:extLst>
            </p:cNvPr>
            <p:cNvSpPr txBox="1"/>
            <p:nvPr/>
          </p:nvSpPr>
          <p:spPr>
            <a:xfrm>
              <a:off x="6458400" y="4068000"/>
              <a:ext cx="153888" cy="714940"/>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Kazakhstan*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8" name="TextBox 387">
              <a:extLst>
                <a:ext uri="{FF2B5EF4-FFF2-40B4-BE49-F238E27FC236}">
                  <a16:creationId xmlns:a16="http://schemas.microsoft.com/office/drawing/2014/main" id="{499F3515-1C4F-47D5-96F0-3599CC151076}"/>
                </a:ext>
              </a:extLst>
            </p:cNvPr>
            <p:cNvSpPr txBox="1"/>
            <p:nvPr/>
          </p:nvSpPr>
          <p:spPr>
            <a:xfrm>
              <a:off x="6638400" y="4068000"/>
              <a:ext cx="153888" cy="581891"/>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Nicaragua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90" name="TextBox 389">
              <a:extLst>
                <a:ext uri="{FF2B5EF4-FFF2-40B4-BE49-F238E27FC236}">
                  <a16:creationId xmlns:a16="http://schemas.microsoft.com/office/drawing/2014/main" id="{72BEFB6F-693E-4D2B-9EEB-2A729DD570A4}"/>
                </a:ext>
              </a:extLst>
            </p:cNvPr>
            <p:cNvSpPr txBox="1"/>
            <p:nvPr/>
          </p:nvSpPr>
          <p:spPr>
            <a:xfrm>
              <a:off x="6817056" y="4068000"/>
              <a:ext cx="153888" cy="71654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Côte d’Ivoire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91" name="TextBox 390">
              <a:extLst>
                <a:ext uri="{FF2B5EF4-FFF2-40B4-BE49-F238E27FC236}">
                  <a16:creationId xmlns:a16="http://schemas.microsoft.com/office/drawing/2014/main" id="{D85B6CCB-F048-415E-8189-62098C806D0D}"/>
                </a:ext>
              </a:extLst>
            </p:cNvPr>
            <p:cNvSpPr txBox="1"/>
            <p:nvPr/>
          </p:nvSpPr>
          <p:spPr>
            <a:xfrm>
              <a:off x="6998400" y="4068000"/>
              <a:ext cx="153888" cy="47609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Armenia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92" name="TextBox 391">
              <a:extLst>
                <a:ext uri="{FF2B5EF4-FFF2-40B4-BE49-F238E27FC236}">
                  <a16:creationId xmlns:a16="http://schemas.microsoft.com/office/drawing/2014/main" id="{BAFE1300-EFFF-4F4F-B909-DD9078A621A2}"/>
                </a:ext>
              </a:extLst>
            </p:cNvPr>
            <p:cNvSpPr txBox="1"/>
            <p:nvPr/>
          </p:nvSpPr>
          <p:spPr>
            <a:xfrm>
              <a:off x="7178400" y="4068000"/>
              <a:ext cx="153888" cy="580288"/>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Singapore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93" name="TextBox 392">
              <a:extLst>
                <a:ext uri="{FF2B5EF4-FFF2-40B4-BE49-F238E27FC236}">
                  <a16:creationId xmlns:a16="http://schemas.microsoft.com/office/drawing/2014/main" id="{A0122B54-AEA9-410C-817E-C20855A31A3C}"/>
                </a:ext>
              </a:extLst>
            </p:cNvPr>
            <p:cNvSpPr txBox="1"/>
            <p:nvPr/>
          </p:nvSpPr>
          <p:spPr>
            <a:xfrm>
              <a:off x="7358400" y="4068000"/>
              <a:ext cx="153888" cy="52418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Panama*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94" name="TextBox 393">
              <a:extLst>
                <a:ext uri="{FF2B5EF4-FFF2-40B4-BE49-F238E27FC236}">
                  <a16:creationId xmlns:a16="http://schemas.microsoft.com/office/drawing/2014/main" id="{993C3856-8AFB-4144-8E7E-DC4A18062B89}"/>
                </a:ext>
              </a:extLst>
            </p:cNvPr>
            <p:cNvSpPr txBox="1"/>
            <p:nvPr/>
          </p:nvSpPr>
          <p:spPr>
            <a:xfrm>
              <a:off x="7538400" y="4068000"/>
              <a:ext cx="153888" cy="631583"/>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Cambodia*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95" name="TextBox 394">
              <a:extLst>
                <a:ext uri="{FF2B5EF4-FFF2-40B4-BE49-F238E27FC236}">
                  <a16:creationId xmlns:a16="http://schemas.microsoft.com/office/drawing/2014/main" id="{02FEE039-899C-49C4-870C-03E4648E0232}"/>
                </a:ext>
              </a:extLst>
            </p:cNvPr>
            <p:cNvSpPr txBox="1"/>
            <p:nvPr/>
          </p:nvSpPr>
          <p:spPr>
            <a:xfrm>
              <a:off x="5018400" y="4068000"/>
              <a:ext cx="153888" cy="115576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Republic of Moldova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cxnSp>
          <p:nvCxnSpPr>
            <p:cNvPr id="396" name="Straight Connector 395">
              <a:extLst>
                <a:ext uri="{FF2B5EF4-FFF2-40B4-BE49-F238E27FC236}">
                  <a16:creationId xmlns:a16="http://schemas.microsoft.com/office/drawing/2014/main" id="{6F6E1BC5-83B1-49F4-935E-074B01A047BE}"/>
                </a:ext>
              </a:extLst>
            </p:cNvPr>
            <p:cNvCxnSpPr/>
            <p:nvPr/>
          </p:nvCxnSpPr>
          <p:spPr>
            <a:xfrm>
              <a:off x="1170000" y="1440000"/>
              <a:ext cx="0" cy="2520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08" name="TextBox 407">
              <a:extLst>
                <a:ext uri="{FF2B5EF4-FFF2-40B4-BE49-F238E27FC236}">
                  <a16:creationId xmlns:a16="http://schemas.microsoft.com/office/drawing/2014/main" id="{888ACD11-20F0-4C78-97D6-BFC804C6A938}"/>
                </a:ext>
              </a:extLst>
            </p:cNvPr>
            <p:cNvSpPr txBox="1"/>
            <p:nvPr/>
          </p:nvSpPr>
          <p:spPr>
            <a:xfrm>
              <a:off x="684000" y="2507638"/>
              <a:ext cx="123111" cy="384721"/>
            </a:xfrm>
            <a:prstGeom prst="rect">
              <a:avLst/>
            </a:prstGeom>
            <a:noFill/>
          </p:spPr>
          <p:txBody>
            <a:bodyPr vert="vert270"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 cent</a:t>
              </a:r>
              <a:endParaRPr kumimoji="0" lang="en-CH"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09" name="Rectangle 408">
              <a:extLst>
                <a:ext uri="{FF2B5EF4-FFF2-40B4-BE49-F238E27FC236}">
                  <a16:creationId xmlns:a16="http://schemas.microsoft.com/office/drawing/2014/main" id="{6139F45A-54F3-4FE3-89F4-D67A4D5359FF}"/>
                </a:ext>
              </a:extLst>
            </p:cNvPr>
            <p:cNvSpPr/>
            <p:nvPr/>
          </p:nvSpPr>
          <p:spPr>
            <a:xfrm>
              <a:off x="7920000" y="2520000"/>
              <a:ext cx="2052000" cy="132343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Notes:</a:t>
              </a:r>
              <a:r>
                <a:rPr kumimoji="0" lang="fr-CH" sz="8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Possible prevention services received: condoms and lubricant, counselling on condom use and safe sex, and testing of sexually transmitted infections.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The use of an asterisk (*) indicates that data for marked countries come from programme data (which tend to show higher values) and not from a survey.</a:t>
              </a:r>
              <a:endParaRPr kumimoji="0" lang="en-CH"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94" name="TextBox 93">
              <a:extLst>
                <a:ext uri="{FF2B5EF4-FFF2-40B4-BE49-F238E27FC236}">
                  <a16:creationId xmlns:a16="http://schemas.microsoft.com/office/drawing/2014/main" id="{6AB380EE-2A0F-402F-9089-7C9C7F80D69B}"/>
                </a:ext>
              </a:extLst>
            </p:cNvPr>
            <p:cNvSpPr txBox="1"/>
            <p:nvPr/>
          </p:nvSpPr>
          <p:spPr>
            <a:xfrm>
              <a:off x="900000" y="1371600"/>
              <a:ext cx="19236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5" name="TextBox 94">
              <a:extLst>
                <a:ext uri="{FF2B5EF4-FFF2-40B4-BE49-F238E27FC236}">
                  <a16:creationId xmlns:a16="http://schemas.microsoft.com/office/drawing/2014/main" id="{3DE12071-DDA5-4138-BA60-57121D713D35}"/>
                </a:ext>
              </a:extLst>
            </p:cNvPr>
            <p:cNvSpPr txBox="1"/>
            <p:nvPr/>
          </p:nvSpPr>
          <p:spPr>
            <a:xfrm>
              <a:off x="964120" y="1623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90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6" name="TextBox 95">
              <a:extLst>
                <a:ext uri="{FF2B5EF4-FFF2-40B4-BE49-F238E27FC236}">
                  <a16:creationId xmlns:a16="http://schemas.microsoft.com/office/drawing/2014/main" id="{2735CDF4-A2DE-442C-A2FA-E8A270942305}"/>
                </a:ext>
              </a:extLst>
            </p:cNvPr>
            <p:cNvSpPr txBox="1"/>
            <p:nvPr/>
          </p:nvSpPr>
          <p:spPr>
            <a:xfrm>
              <a:off x="964120" y="1875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80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7" name="TextBox 96">
              <a:extLst>
                <a:ext uri="{FF2B5EF4-FFF2-40B4-BE49-F238E27FC236}">
                  <a16:creationId xmlns:a16="http://schemas.microsoft.com/office/drawing/2014/main" id="{CBA07C07-2C95-422B-A05C-C8CDADBE8BFE}"/>
                </a:ext>
              </a:extLst>
            </p:cNvPr>
            <p:cNvSpPr txBox="1"/>
            <p:nvPr/>
          </p:nvSpPr>
          <p:spPr>
            <a:xfrm>
              <a:off x="964120" y="2127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70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8" name="TextBox 97">
              <a:extLst>
                <a:ext uri="{FF2B5EF4-FFF2-40B4-BE49-F238E27FC236}">
                  <a16:creationId xmlns:a16="http://schemas.microsoft.com/office/drawing/2014/main" id="{AF9B1F92-4DF3-4EF2-9F13-55732DAAA6EB}"/>
                </a:ext>
              </a:extLst>
            </p:cNvPr>
            <p:cNvSpPr txBox="1"/>
            <p:nvPr/>
          </p:nvSpPr>
          <p:spPr>
            <a:xfrm>
              <a:off x="964120" y="2379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60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9" name="TextBox 98">
              <a:extLst>
                <a:ext uri="{FF2B5EF4-FFF2-40B4-BE49-F238E27FC236}">
                  <a16:creationId xmlns:a16="http://schemas.microsoft.com/office/drawing/2014/main" id="{9D73817A-43FF-4A99-B145-79C6E481008A}"/>
                </a:ext>
              </a:extLst>
            </p:cNvPr>
            <p:cNvSpPr txBox="1"/>
            <p:nvPr/>
          </p:nvSpPr>
          <p:spPr>
            <a:xfrm>
              <a:off x="964120" y="2631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0" name="TextBox 99">
              <a:extLst>
                <a:ext uri="{FF2B5EF4-FFF2-40B4-BE49-F238E27FC236}">
                  <a16:creationId xmlns:a16="http://schemas.microsoft.com/office/drawing/2014/main" id="{06165AB9-7FE3-439C-BB1F-31DF47272521}"/>
                </a:ext>
              </a:extLst>
            </p:cNvPr>
            <p:cNvSpPr txBox="1"/>
            <p:nvPr/>
          </p:nvSpPr>
          <p:spPr>
            <a:xfrm>
              <a:off x="964120" y="2883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40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1" name="TextBox 100">
              <a:extLst>
                <a:ext uri="{FF2B5EF4-FFF2-40B4-BE49-F238E27FC236}">
                  <a16:creationId xmlns:a16="http://schemas.microsoft.com/office/drawing/2014/main" id="{D21AB114-BCA8-401A-9DA2-75167B28AA6B}"/>
                </a:ext>
              </a:extLst>
            </p:cNvPr>
            <p:cNvSpPr txBox="1"/>
            <p:nvPr/>
          </p:nvSpPr>
          <p:spPr>
            <a:xfrm>
              <a:off x="964120" y="3135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2" name="TextBox 101">
              <a:extLst>
                <a:ext uri="{FF2B5EF4-FFF2-40B4-BE49-F238E27FC236}">
                  <a16:creationId xmlns:a16="http://schemas.microsoft.com/office/drawing/2014/main" id="{D132792D-93AB-4B0D-9BDB-EA863DF1D674}"/>
                </a:ext>
              </a:extLst>
            </p:cNvPr>
            <p:cNvSpPr txBox="1"/>
            <p:nvPr/>
          </p:nvSpPr>
          <p:spPr>
            <a:xfrm>
              <a:off x="964120" y="3387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3" name="TextBox 102">
              <a:extLst>
                <a:ext uri="{FF2B5EF4-FFF2-40B4-BE49-F238E27FC236}">
                  <a16:creationId xmlns:a16="http://schemas.microsoft.com/office/drawing/2014/main" id="{4E448386-7ACE-40EE-8588-2F1702289D30}"/>
                </a:ext>
              </a:extLst>
            </p:cNvPr>
            <p:cNvSpPr txBox="1"/>
            <p:nvPr/>
          </p:nvSpPr>
          <p:spPr>
            <a:xfrm>
              <a:off x="964120" y="3639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4" name="TextBox 103">
              <a:extLst>
                <a:ext uri="{FF2B5EF4-FFF2-40B4-BE49-F238E27FC236}">
                  <a16:creationId xmlns:a16="http://schemas.microsoft.com/office/drawing/2014/main" id="{2147DAEA-8BA7-4EFA-916F-F103E8CA1BB1}"/>
                </a:ext>
              </a:extLst>
            </p:cNvPr>
            <p:cNvSpPr txBox="1"/>
            <p:nvPr/>
          </p:nvSpPr>
          <p:spPr>
            <a:xfrm>
              <a:off x="1028240" y="38916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661421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7481FEC-3BE6-4889-A58C-51647535FA60}"/>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Percentage of gay men and other men who have sex with men who reported receiving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least two prevention services in the past three months, selected countries, 2016–2018</a:t>
              </a:r>
              <a:endParaRPr kumimoji="0" lang="en-CH"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2067874"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Global AIDS Monitoring, 2016–2018.</a:t>
              </a:r>
            </a:p>
          </p:txBody>
        </p:sp>
        <p:sp>
          <p:nvSpPr>
            <p:cNvPr id="6" name="Rectangle 5">
              <a:extLst>
                <a:ext uri="{FF2B5EF4-FFF2-40B4-BE49-F238E27FC236}">
                  <a16:creationId xmlns:a16="http://schemas.microsoft.com/office/drawing/2014/main" id="{481ED82A-E38D-450B-8B8F-B20A8E1204DB}"/>
                </a:ext>
              </a:extLst>
            </p:cNvPr>
            <p:cNvSpPr/>
            <p:nvPr/>
          </p:nvSpPr>
          <p:spPr>
            <a:xfrm>
              <a:off x="1260000" y="3920400"/>
              <a:ext cx="108000" cy="396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442C035E-0452-47AE-911B-73A542404B48}"/>
                </a:ext>
              </a:extLst>
            </p:cNvPr>
            <p:cNvSpPr/>
            <p:nvPr/>
          </p:nvSpPr>
          <p:spPr>
            <a:xfrm>
              <a:off x="1440000" y="3841200"/>
              <a:ext cx="108000" cy="1188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78F12978-2ABB-4369-8806-0A180D4DAE03}"/>
                </a:ext>
              </a:extLst>
            </p:cNvPr>
            <p:cNvSpPr/>
            <p:nvPr/>
          </p:nvSpPr>
          <p:spPr>
            <a:xfrm>
              <a:off x="1620000" y="3790800"/>
              <a:ext cx="108000" cy="169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47C8F89D-204B-440D-B7C5-43ADC73EB23D}"/>
                </a:ext>
              </a:extLst>
            </p:cNvPr>
            <p:cNvSpPr/>
            <p:nvPr/>
          </p:nvSpPr>
          <p:spPr>
            <a:xfrm>
              <a:off x="1800000" y="3754800"/>
              <a:ext cx="108000" cy="205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E4E3DD93-9E16-44BC-B733-581D118988EA}"/>
                </a:ext>
              </a:extLst>
            </p:cNvPr>
            <p:cNvSpPr/>
            <p:nvPr/>
          </p:nvSpPr>
          <p:spPr>
            <a:xfrm>
              <a:off x="1980000" y="3740400"/>
              <a:ext cx="108000" cy="2196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94B503F8-3818-470D-9448-B04C39967C79}"/>
                </a:ext>
              </a:extLst>
            </p:cNvPr>
            <p:cNvSpPr/>
            <p:nvPr/>
          </p:nvSpPr>
          <p:spPr>
            <a:xfrm>
              <a:off x="2160000" y="3589200"/>
              <a:ext cx="108000" cy="3708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399D5089-8140-47DB-97B2-5EF68DC231EF}"/>
                </a:ext>
              </a:extLst>
            </p:cNvPr>
            <p:cNvSpPr/>
            <p:nvPr/>
          </p:nvSpPr>
          <p:spPr>
            <a:xfrm>
              <a:off x="2340000" y="3520799"/>
              <a:ext cx="108000" cy="439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07373748-AB1F-41D9-AD4C-B9774D53B51A}"/>
                </a:ext>
              </a:extLst>
            </p:cNvPr>
            <p:cNvSpPr/>
            <p:nvPr/>
          </p:nvSpPr>
          <p:spPr>
            <a:xfrm>
              <a:off x="2520000" y="3445200"/>
              <a:ext cx="108000" cy="5148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41B83A46-ADFA-4B16-B713-46E6E81D1EEF}"/>
                </a:ext>
              </a:extLst>
            </p:cNvPr>
            <p:cNvSpPr/>
            <p:nvPr/>
          </p:nvSpPr>
          <p:spPr>
            <a:xfrm>
              <a:off x="2700000" y="3328824"/>
              <a:ext cx="108000" cy="631176"/>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504B1D4B-5E63-4B7D-9037-EFEC95089F63}"/>
                </a:ext>
              </a:extLst>
            </p:cNvPr>
            <p:cNvSpPr/>
            <p:nvPr/>
          </p:nvSpPr>
          <p:spPr>
            <a:xfrm>
              <a:off x="2880000" y="3322800"/>
              <a:ext cx="108000" cy="637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7F8849FE-707E-45D1-9373-93495828F565}"/>
                </a:ext>
              </a:extLst>
            </p:cNvPr>
            <p:cNvSpPr/>
            <p:nvPr/>
          </p:nvSpPr>
          <p:spPr>
            <a:xfrm>
              <a:off x="3060000" y="3297600"/>
              <a:ext cx="108000" cy="6624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B9970503-2184-4056-99E5-A6AAC8C56CB8}"/>
                </a:ext>
              </a:extLst>
            </p:cNvPr>
            <p:cNvSpPr/>
            <p:nvPr/>
          </p:nvSpPr>
          <p:spPr>
            <a:xfrm>
              <a:off x="3240000" y="3293999"/>
              <a:ext cx="108000" cy="666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0B7AC646-B15D-4D25-965A-A603B612C9C6}"/>
                </a:ext>
              </a:extLst>
            </p:cNvPr>
            <p:cNvSpPr/>
            <p:nvPr/>
          </p:nvSpPr>
          <p:spPr>
            <a:xfrm>
              <a:off x="3420000" y="3272400"/>
              <a:ext cx="108000" cy="6876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927F909D-5C49-4550-881F-92676DC6874C}"/>
                </a:ext>
              </a:extLst>
            </p:cNvPr>
            <p:cNvSpPr/>
            <p:nvPr/>
          </p:nvSpPr>
          <p:spPr>
            <a:xfrm>
              <a:off x="3600000" y="3261600"/>
              <a:ext cx="108000" cy="6984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8B69C153-5B0A-4FF4-9E72-EF94F8D94724}"/>
                </a:ext>
              </a:extLst>
            </p:cNvPr>
            <p:cNvSpPr/>
            <p:nvPr/>
          </p:nvSpPr>
          <p:spPr>
            <a:xfrm>
              <a:off x="3780000" y="3250800"/>
              <a:ext cx="108000" cy="709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A2F979AB-8D39-4DD9-931C-E79DFCBEDC2A}"/>
                </a:ext>
              </a:extLst>
            </p:cNvPr>
            <p:cNvSpPr/>
            <p:nvPr/>
          </p:nvSpPr>
          <p:spPr>
            <a:xfrm>
              <a:off x="3960000" y="3200400"/>
              <a:ext cx="108000" cy="7596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637871DC-D0C3-4660-9EE0-B3C01284639E}"/>
                </a:ext>
              </a:extLst>
            </p:cNvPr>
            <p:cNvSpPr/>
            <p:nvPr/>
          </p:nvSpPr>
          <p:spPr>
            <a:xfrm>
              <a:off x="4140000" y="3186000"/>
              <a:ext cx="108000" cy="774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DC5972E1-D651-421E-B09B-658BD96C3D05}"/>
                </a:ext>
              </a:extLst>
            </p:cNvPr>
            <p:cNvSpPr/>
            <p:nvPr/>
          </p:nvSpPr>
          <p:spPr>
            <a:xfrm>
              <a:off x="4320000" y="3099600"/>
              <a:ext cx="108000" cy="8604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ABA3464F-D6C4-4B97-A1D7-46A420F2A32D}"/>
                </a:ext>
              </a:extLst>
            </p:cNvPr>
            <p:cNvSpPr/>
            <p:nvPr/>
          </p:nvSpPr>
          <p:spPr>
            <a:xfrm>
              <a:off x="4500000" y="3027600"/>
              <a:ext cx="108000" cy="9324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CF91DCCA-38A1-4D27-97D6-4A48ABE26387}"/>
                </a:ext>
              </a:extLst>
            </p:cNvPr>
            <p:cNvSpPr/>
            <p:nvPr/>
          </p:nvSpPr>
          <p:spPr>
            <a:xfrm>
              <a:off x="4680000" y="3002399"/>
              <a:ext cx="108000" cy="961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BB568041-D913-4088-B2B4-EF2436DACC7C}"/>
                </a:ext>
              </a:extLst>
            </p:cNvPr>
            <p:cNvSpPr/>
            <p:nvPr/>
          </p:nvSpPr>
          <p:spPr>
            <a:xfrm>
              <a:off x="4860000" y="2998800"/>
              <a:ext cx="108000" cy="961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94F881DE-759A-428D-97E6-1662DB4C3BCD}"/>
                </a:ext>
              </a:extLst>
            </p:cNvPr>
            <p:cNvSpPr/>
            <p:nvPr/>
          </p:nvSpPr>
          <p:spPr>
            <a:xfrm>
              <a:off x="5040000" y="2970000"/>
              <a:ext cx="108000" cy="990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A54F5B43-3562-4E3C-9AF6-326A382F712D}"/>
                </a:ext>
              </a:extLst>
            </p:cNvPr>
            <p:cNvSpPr/>
            <p:nvPr/>
          </p:nvSpPr>
          <p:spPr>
            <a:xfrm>
              <a:off x="5220000" y="2785255"/>
              <a:ext cx="108000" cy="1174743"/>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FAAD75E2-EB4B-4921-AC62-3C188912C875}"/>
                </a:ext>
              </a:extLst>
            </p:cNvPr>
            <p:cNvSpPr/>
            <p:nvPr/>
          </p:nvSpPr>
          <p:spPr>
            <a:xfrm>
              <a:off x="5400000" y="2732400"/>
              <a:ext cx="108000" cy="12276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7C4DA56A-EE2B-48E8-9B2C-62D80F36FCE0}"/>
                </a:ext>
              </a:extLst>
            </p:cNvPr>
            <p:cNvSpPr/>
            <p:nvPr/>
          </p:nvSpPr>
          <p:spPr>
            <a:xfrm>
              <a:off x="5580000" y="2635200"/>
              <a:ext cx="108000" cy="13248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671B3628-02C8-424E-A251-A6CD2C57B7D5}"/>
                </a:ext>
              </a:extLst>
            </p:cNvPr>
            <p:cNvSpPr/>
            <p:nvPr/>
          </p:nvSpPr>
          <p:spPr>
            <a:xfrm>
              <a:off x="5767200" y="2498400"/>
              <a:ext cx="108000" cy="14616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56687F70-FD93-4F0C-8AF2-F744E8164815}"/>
                </a:ext>
              </a:extLst>
            </p:cNvPr>
            <p:cNvSpPr/>
            <p:nvPr/>
          </p:nvSpPr>
          <p:spPr>
            <a:xfrm>
              <a:off x="5940000" y="2363877"/>
              <a:ext cx="108000" cy="1596121"/>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B532D8DA-ED5E-4BB5-A521-D6DD990B67D0}"/>
                </a:ext>
              </a:extLst>
            </p:cNvPr>
            <p:cNvSpPr/>
            <p:nvPr/>
          </p:nvSpPr>
          <p:spPr>
            <a:xfrm>
              <a:off x="6120000" y="2314800"/>
              <a:ext cx="108000" cy="1645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1770E83B-E522-4FD4-ADB8-6D298F2634FD}"/>
                </a:ext>
              </a:extLst>
            </p:cNvPr>
            <p:cNvSpPr/>
            <p:nvPr/>
          </p:nvSpPr>
          <p:spPr>
            <a:xfrm>
              <a:off x="6300000" y="2207267"/>
              <a:ext cx="108000" cy="1752731"/>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99FAB9CC-C4B2-4A38-8EB2-AF4318ACDF9B}"/>
                </a:ext>
              </a:extLst>
            </p:cNvPr>
            <p:cNvSpPr/>
            <p:nvPr/>
          </p:nvSpPr>
          <p:spPr>
            <a:xfrm>
              <a:off x="6480000" y="2179541"/>
              <a:ext cx="108000" cy="1780458"/>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B9F19110-4EA6-4B1E-913A-1BE39F68025D}"/>
                </a:ext>
              </a:extLst>
            </p:cNvPr>
            <p:cNvSpPr/>
            <p:nvPr/>
          </p:nvSpPr>
          <p:spPr>
            <a:xfrm>
              <a:off x="6660000" y="2170800"/>
              <a:ext cx="108000" cy="1789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19F5E0F2-7EC3-4014-8E9F-A0BE1894ADD5}"/>
                </a:ext>
              </a:extLst>
            </p:cNvPr>
            <p:cNvSpPr/>
            <p:nvPr/>
          </p:nvSpPr>
          <p:spPr>
            <a:xfrm>
              <a:off x="6840000" y="2163600"/>
              <a:ext cx="108000" cy="17964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B8CB107E-7340-4C6E-9BF5-D9ED373C48A1}"/>
                </a:ext>
              </a:extLst>
            </p:cNvPr>
            <p:cNvSpPr/>
            <p:nvPr/>
          </p:nvSpPr>
          <p:spPr>
            <a:xfrm>
              <a:off x="7020000" y="2030400"/>
              <a:ext cx="108000" cy="19296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7AF91F3B-E175-413D-9104-82FEA5E6F086}"/>
                </a:ext>
              </a:extLst>
            </p:cNvPr>
            <p:cNvSpPr/>
            <p:nvPr/>
          </p:nvSpPr>
          <p:spPr>
            <a:xfrm>
              <a:off x="7200000" y="1951200"/>
              <a:ext cx="108000" cy="20088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8AF79891-1579-4B67-9E72-91317DD071AE}"/>
                </a:ext>
              </a:extLst>
            </p:cNvPr>
            <p:cNvSpPr/>
            <p:nvPr/>
          </p:nvSpPr>
          <p:spPr>
            <a:xfrm>
              <a:off x="7380000" y="1875600"/>
              <a:ext cx="108000" cy="20844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7A1B9CEA-5CDB-48D1-AB1E-406BCB11DC8B}"/>
                </a:ext>
              </a:extLst>
            </p:cNvPr>
            <p:cNvCxnSpPr/>
            <p:nvPr/>
          </p:nvCxnSpPr>
          <p:spPr>
            <a:xfrm>
              <a:off x="1170000" y="3959999"/>
              <a:ext cx="6588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948BB0D-5817-44F2-A9C3-1950AAF6EFCF}"/>
                </a:ext>
              </a:extLst>
            </p:cNvPr>
            <p:cNvSpPr txBox="1"/>
            <p:nvPr/>
          </p:nvSpPr>
          <p:spPr>
            <a:xfrm>
              <a:off x="1237056" y="4068000"/>
              <a:ext cx="153888" cy="48891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Pakistan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6" name="TextBox 45">
              <a:extLst>
                <a:ext uri="{FF2B5EF4-FFF2-40B4-BE49-F238E27FC236}">
                  <a16:creationId xmlns:a16="http://schemas.microsoft.com/office/drawing/2014/main" id="{60DB915B-8942-486B-A8D2-4FE46D3CF087}"/>
                </a:ext>
              </a:extLst>
            </p:cNvPr>
            <p:cNvSpPr txBox="1"/>
            <p:nvPr/>
          </p:nvSpPr>
          <p:spPr>
            <a:xfrm>
              <a:off x="1418400" y="4068000"/>
              <a:ext cx="153888" cy="67165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Bangladesh</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7" name="TextBox 46">
              <a:extLst>
                <a:ext uri="{FF2B5EF4-FFF2-40B4-BE49-F238E27FC236}">
                  <a16:creationId xmlns:a16="http://schemas.microsoft.com/office/drawing/2014/main" id="{07D0101D-8FCE-43EE-907D-7C3F8784FC4A}"/>
                </a:ext>
              </a:extLst>
            </p:cNvPr>
            <p:cNvSpPr txBox="1"/>
            <p:nvPr/>
          </p:nvSpPr>
          <p:spPr>
            <a:xfrm>
              <a:off x="1598400" y="4068000"/>
              <a:ext cx="153888" cy="466474"/>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Senegal</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8" name="TextBox 47">
              <a:extLst>
                <a:ext uri="{FF2B5EF4-FFF2-40B4-BE49-F238E27FC236}">
                  <a16:creationId xmlns:a16="http://schemas.microsoft.com/office/drawing/2014/main" id="{3900D567-665D-403C-ADB9-CC149D96BACC}"/>
                </a:ext>
              </a:extLst>
            </p:cNvPr>
            <p:cNvSpPr txBox="1"/>
            <p:nvPr/>
          </p:nvSpPr>
          <p:spPr>
            <a:xfrm>
              <a:off x="1778400" y="4068000"/>
              <a:ext cx="153888" cy="1950855"/>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Lao People’s Democratic Republic</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9" name="TextBox 48">
              <a:extLst>
                <a:ext uri="{FF2B5EF4-FFF2-40B4-BE49-F238E27FC236}">
                  <a16:creationId xmlns:a16="http://schemas.microsoft.com/office/drawing/2014/main" id="{B5045420-892A-4A8C-9B62-175B16A865DA}"/>
                </a:ext>
              </a:extLst>
            </p:cNvPr>
            <p:cNvSpPr txBox="1"/>
            <p:nvPr/>
          </p:nvSpPr>
          <p:spPr>
            <a:xfrm>
              <a:off x="1958400" y="4068000"/>
              <a:ext cx="153888" cy="533800"/>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Dominica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0" name="TextBox 49">
              <a:extLst>
                <a:ext uri="{FF2B5EF4-FFF2-40B4-BE49-F238E27FC236}">
                  <a16:creationId xmlns:a16="http://schemas.microsoft.com/office/drawing/2014/main" id="{D9642E1D-D24F-4487-836F-223916EBBB02}"/>
                </a:ext>
              </a:extLst>
            </p:cNvPr>
            <p:cNvSpPr txBox="1"/>
            <p:nvPr/>
          </p:nvSpPr>
          <p:spPr>
            <a:xfrm>
              <a:off x="2138400" y="4068000"/>
              <a:ext cx="153888" cy="39754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Algeria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1" name="TextBox 50">
              <a:extLst>
                <a:ext uri="{FF2B5EF4-FFF2-40B4-BE49-F238E27FC236}">
                  <a16:creationId xmlns:a16="http://schemas.microsoft.com/office/drawing/2014/main" id="{E10A0811-F1CF-4D78-BFFD-9EE2C249D498}"/>
                </a:ext>
              </a:extLst>
            </p:cNvPr>
            <p:cNvSpPr txBox="1"/>
            <p:nvPr/>
          </p:nvSpPr>
          <p:spPr>
            <a:xfrm>
              <a:off x="2318400" y="4068000"/>
              <a:ext cx="153888" cy="41036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Guinea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2" name="TextBox 51">
              <a:extLst>
                <a:ext uri="{FF2B5EF4-FFF2-40B4-BE49-F238E27FC236}">
                  <a16:creationId xmlns:a16="http://schemas.microsoft.com/office/drawing/2014/main" id="{ADD1FCAE-8FCB-42FB-AC05-347EADF0F0BD}"/>
                </a:ext>
              </a:extLst>
            </p:cNvPr>
            <p:cNvSpPr txBox="1"/>
            <p:nvPr/>
          </p:nvSpPr>
          <p:spPr>
            <a:xfrm>
              <a:off x="2499744" y="4068000"/>
              <a:ext cx="153888" cy="631583"/>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Cambodia*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3" name="TextBox 52">
              <a:extLst>
                <a:ext uri="{FF2B5EF4-FFF2-40B4-BE49-F238E27FC236}">
                  <a16:creationId xmlns:a16="http://schemas.microsoft.com/office/drawing/2014/main" id="{1D51AD8A-F756-4D93-9076-E675561B6FB2}"/>
                </a:ext>
              </a:extLst>
            </p:cNvPr>
            <p:cNvSpPr txBox="1"/>
            <p:nvPr/>
          </p:nvSpPr>
          <p:spPr>
            <a:xfrm>
              <a:off x="2679744" y="4068000"/>
              <a:ext cx="153888" cy="52578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Viet Nam</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4" name="TextBox 53">
              <a:extLst>
                <a:ext uri="{FF2B5EF4-FFF2-40B4-BE49-F238E27FC236}">
                  <a16:creationId xmlns:a16="http://schemas.microsoft.com/office/drawing/2014/main" id="{71421094-4190-4E48-975E-361404C37EEA}"/>
                </a:ext>
              </a:extLst>
            </p:cNvPr>
            <p:cNvSpPr txBox="1"/>
            <p:nvPr/>
          </p:nvSpPr>
          <p:spPr>
            <a:xfrm>
              <a:off x="2859744" y="4068000"/>
              <a:ext cx="153888" cy="629981"/>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Singapore*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5" name="TextBox 54">
              <a:extLst>
                <a:ext uri="{FF2B5EF4-FFF2-40B4-BE49-F238E27FC236}">
                  <a16:creationId xmlns:a16="http://schemas.microsoft.com/office/drawing/2014/main" id="{09451D05-A735-4281-AB9E-96465CB747DA}"/>
                </a:ext>
              </a:extLst>
            </p:cNvPr>
            <p:cNvSpPr txBox="1"/>
            <p:nvPr/>
          </p:nvSpPr>
          <p:spPr>
            <a:xfrm>
              <a:off x="3039744" y="4068000"/>
              <a:ext cx="153888" cy="62356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Guatemala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6" name="TextBox 55">
              <a:extLst>
                <a:ext uri="{FF2B5EF4-FFF2-40B4-BE49-F238E27FC236}">
                  <a16:creationId xmlns:a16="http://schemas.microsoft.com/office/drawing/2014/main" id="{238E4EC5-1109-418A-A083-7E95D3318418}"/>
                </a:ext>
              </a:extLst>
            </p:cNvPr>
            <p:cNvSpPr txBox="1"/>
            <p:nvPr/>
          </p:nvSpPr>
          <p:spPr>
            <a:xfrm>
              <a:off x="3219744" y="4068000"/>
              <a:ext cx="153888" cy="389530"/>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Ireland</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7" name="TextBox 56">
              <a:extLst>
                <a:ext uri="{FF2B5EF4-FFF2-40B4-BE49-F238E27FC236}">
                  <a16:creationId xmlns:a16="http://schemas.microsoft.com/office/drawing/2014/main" id="{F8D26020-A9D3-4B18-8AB3-844C10D9C27F}"/>
                </a:ext>
              </a:extLst>
            </p:cNvPr>
            <p:cNvSpPr txBox="1"/>
            <p:nvPr/>
          </p:nvSpPr>
          <p:spPr>
            <a:xfrm>
              <a:off x="3398400" y="4068000"/>
              <a:ext cx="153888" cy="53860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Sri Lanka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8" name="TextBox 57">
              <a:extLst>
                <a:ext uri="{FF2B5EF4-FFF2-40B4-BE49-F238E27FC236}">
                  <a16:creationId xmlns:a16="http://schemas.microsoft.com/office/drawing/2014/main" id="{E0CA0A2D-29CB-4618-A952-03E01060DFB8}"/>
                </a:ext>
              </a:extLst>
            </p:cNvPr>
            <p:cNvSpPr txBox="1"/>
            <p:nvPr/>
          </p:nvSpPr>
          <p:spPr>
            <a:xfrm>
              <a:off x="3579744" y="4068000"/>
              <a:ext cx="153888" cy="1952458"/>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Saint Vincent and the Grenadines*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9" name="TextBox 58">
              <a:extLst>
                <a:ext uri="{FF2B5EF4-FFF2-40B4-BE49-F238E27FC236}">
                  <a16:creationId xmlns:a16="http://schemas.microsoft.com/office/drawing/2014/main" id="{6F77EE02-4DFB-420E-984F-65948FD6AC08}"/>
                </a:ext>
              </a:extLst>
            </p:cNvPr>
            <p:cNvSpPr txBox="1"/>
            <p:nvPr/>
          </p:nvSpPr>
          <p:spPr>
            <a:xfrm>
              <a:off x="3759744" y="4068000"/>
              <a:ext cx="153888" cy="617157"/>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Philippines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0" name="TextBox 59">
              <a:extLst>
                <a:ext uri="{FF2B5EF4-FFF2-40B4-BE49-F238E27FC236}">
                  <a16:creationId xmlns:a16="http://schemas.microsoft.com/office/drawing/2014/main" id="{BA0CBBEF-33E6-450A-99EB-10F8CEBE1A66}"/>
                </a:ext>
              </a:extLst>
            </p:cNvPr>
            <p:cNvSpPr txBox="1"/>
            <p:nvPr/>
          </p:nvSpPr>
          <p:spPr>
            <a:xfrm>
              <a:off x="3939744" y="4068000"/>
              <a:ext cx="153888" cy="32060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Brazil</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1" name="TextBox 60">
              <a:extLst>
                <a:ext uri="{FF2B5EF4-FFF2-40B4-BE49-F238E27FC236}">
                  <a16:creationId xmlns:a16="http://schemas.microsoft.com/office/drawing/2014/main" id="{7D52AFE4-3172-4048-887D-46B0C76CE7A1}"/>
                </a:ext>
              </a:extLst>
            </p:cNvPr>
            <p:cNvSpPr txBox="1"/>
            <p:nvPr/>
          </p:nvSpPr>
          <p:spPr>
            <a:xfrm>
              <a:off x="4119744" y="4068000"/>
              <a:ext cx="153888" cy="1136530"/>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Dominican Republic</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2" name="TextBox 61">
              <a:extLst>
                <a:ext uri="{FF2B5EF4-FFF2-40B4-BE49-F238E27FC236}">
                  <a16:creationId xmlns:a16="http://schemas.microsoft.com/office/drawing/2014/main" id="{1A8E8209-E842-43BB-B21E-FC7CF7204398}"/>
                </a:ext>
              </a:extLst>
            </p:cNvPr>
            <p:cNvSpPr txBox="1"/>
            <p:nvPr/>
          </p:nvSpPr>
          <p:spPr>
            <a:xfrm>
              <a:off x="4299744" y="4068000"/>
              <a:ext cx="153888" cy="1673535"/>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Bolivia (</a:t>
              </a:r>
              <a:r>
                <a:rPr kumimoji="0" lang="en-GB" sz="10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Plurinational</a:t>
              </a: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State of)</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3" name="TextBox 62">
              <a:extLst>
                <a:ext uri="{FF2B5EF4-FFF2-40B4-BE49-F238E27FC236}">
                  <a16:creationId xmlns:a16="http://schemas.microsoft.com/office/drawing/2014/main" id="{8E777977-F89D-4971-9748-87F605340191}"/>
                </a:ext>
              </a:extLst>
            </p:cNvPr>
            <p:cNvSpPr txBox="1"/>
            <p:nvPr/>
          </p:nvSpPr>
          <p:spPr>
            <a:xfrm>
              <a:off x="4478400" y="4068000"/>
              <a:ext cx="153888" cy="50494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Malaysia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4" name="TextBox 63">
              <a:extLst>
                <a:ext uri="{FF2B5EF4-FFF2-40B4-BE49-F238E27FC236}">
                  <a16:creationId xmlns:a16="http://schemas.microsoft.com/office/drawing/2014/main" id="{85097CD1-2212-4A74-8E6C-51150D1C14E4}"/>
                </a:ext>
              </a:extLst>
            </p:cNvPr>
            <p:cNvSpPr txBox="1"/>
            <p:nvPr/>
          </p:nvSpPr>
          <p:spPr>
            <a:xfrm>
              <a:off x="4659744" y="4068000"/>
              <a:ext cx="153888" cy="631584"/>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Kyrgyzstan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5" name="TextBox 64">
              <a:extLst>
                <a:ext uri="{FF2B5EF4-FFF2-40B4-BE49-F238E27FC236}">
                  <a16:creationId xmlns:a16="http://schemas.microsoft.com/office/drawing/2014/main" id="{F4E5BE0D-7213-46DE-9B14-703F532AA6A5}"/>
                </a:ext>
              </a:extLst>
            </p:cNvPr>
            <p:cNvSpPr txBox="1"/>
            <p:nvPr/>
          </p:nvSpPr>
          <p:spPr>
            <a:xfrm>
              <a:off x="4839744" y="4068000"/>
              <a:ext cx="153888" cy="54021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Colombia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6" name="TextBox 65">
              <a:extLst>
                <a:ext uri="{FF2B5EF4-FFF2-40B4-BE49-F238E27FC236}">
                  <a16:creationId xmlns:a16="http://schemas.microsoft.com/office/drawing/2014/main" id="{4CDE6824-69A8-439E-A7FF-56A122593B2E}"/>
                </a:ext>
              </a:extLst>
            </p:cNvPr>
            <p:cNvSpPr txBox="1"/>
            <p:nvPr/>
          </p:nvSpPr>
          <p:spPr>
            <a:xfrm>
              <a:off x="5019744" y="4068000"/>
              <a:ext cx="153888" cy="716543"/>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Côte d’Ivoire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7" name="TextBox 66">
              <a:extLst>
                <a:ext uri="{FF2B5EF4-FFF2-40B4-BE49-F238E27FC236}">
                  <a16:creationId xmlns:a16="http://schemas.microsoft.com/office/drawing/2014/main" id="{ABE98895-3DB1-4284-983B-04801DA366FC}"/>
                </a:ext>
              </a:extLst>
            </p:cNvPr>
            <p:cNvSpPr txBox="1"/>
            <p:nvPr/>
          </p:nvSpPr>
          <p:spPr>
            <a:xfrm>
              <a:off x="5199744" y="4068000"/>
              <a:ext cx="153888" cy="355867"/>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Niger*</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8" name="TextBox 67">
              <a:extLst>
                <a:ext uri="{FF2B5EF4-FFF2-40B4-BE49-F238E27FC236}">
                  <a16:creationId xmlns:a16="http://schemas.microsoft.com/office/drawing/2014/main" id="{35A65D48-F125-4C0F-ADA7-0FE9DF68B4A0}"/>
                </a:ext>
              </a:extLst>
            </p:cNvPr>
            <p:cNvSpPr txBox="1"/>
            <p:nvPr/>
          </p:nvSpPr>
          <p:spPr>
            <a:xfrm>
              <a:off x="5379744" y="4068000"/>
              <a:ext cx="153888" cy="49051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Morocco</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9" name="TextBox 68">
              <a:extLst>
                <a:ext uri="{FF2B5EF4-FFF2-40B4-BE49-F238E27FC236}">
                  <a16:creationId xmlns:a16="http://schemas.microsoft.com/office/drawing/2014/main" id="{878518CC-0322-4081-B2D4-3AB73994A331}"/>
                </a:ext>
              </a:extLst>
            </p:cNvPr>
            <p:cNvSpPr txBox="1"/>
            <p:nvPr/>
          </p:nvSpPr>
          <p:spPr>
            <a:xfrm>
              <a:off x="5558400" y="4068000"/>
              <a:ext cx="153888" cy="971421"/>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North Macedonia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0" name="TextBox 69">
              <a:extLst>
                <a:ext uri="{FF2B5EF4-FFF2-40B4-BE49-F238E27FC236}">
                  <a16:creationId xmlns:a16="http://schemas.microsoft.com/office/drawing/2014/main" id="{7BB6F3E7-C258-48C5-9834-35876A52F873}"/>
                </a:ext>
              </a:extLst>
            </p:cNvPr>
            <p:cNvSpPr txBox="1"/>
            <p:nvPr/>
          </p:nvSpPr>
          <p:spPr>
            <a:xfrm>
              <a:off x="5739744" y="4068000"/>
              <a:ext cx="153888" cy="48891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Thailand</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1" name="TextBox 70">
              <a:extLst>
                <a:ext uri="{FF2B5EF4-FFF2-40B4-BE49-F238E27FC236}">
                  <a16:creationId xmlns:a16="http://schemas.microsoft.com/office/drawing/2014/main" id="{73661D1B-3E91-4EA1-8308-66E04C65B950}"/>
                </a:ext>
              </a:extLst>
            </p:cNvPr>
            <p:cNvSpPr txBox="1"/>
            <p:nvPr/>
          </p:nvSpPr>
          <p:spPr>
            <a:xfrm>
              <a:off x="5919744" y="4068000"/>
              <a:ext cx="153888" cy="115576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Republic of Moldova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2" name="TextBox 71">
              <a:extLst>
                <a:ext uri="{FF2B5EF4-FFF2-40B4-BE49-F238E27FC236}">
                  <a16:creationId xmlns:a16="http://schemas.microsoft.com/office/drawing/2014/main" id="{EA3E9C75-14FC-4580-A114-89F9610EB497}"/>
                </a:ext>
              </a:extLst>
            </p:cNvPr>
            <p:cNvSpPr txBox="1"/>
            <p:nvPr/>
          </p:nvSpPr>
          <p:spPr>
            <a:xfrm>
              <a:off x="6099744" y="4068000"/>
              <a:ext cx="153888" cy="399148"/>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Malawi</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3" name="TextBox 72">
              <a:extLst>
                <a:ext uri="{FF2B5EF4-FFF2-40B4-BE49-F238E27FC236}">
                  <a16:creationId xmlns:a16="http://schemas.microsoft.com/office/drawing/2014/main" id="{C9469864-BDB2-4A1E-A34B-BD9FF8511DE4}"/>
                </a:ext>
              </a:extLst>
            </p:cNvPr>
            <p:cNvSpPr txBox="1"/>
            <p:nvPr/>
          </p:nvSpPr>
          <p:spPr>
            <a:xfrm>
              <a:off x="6279744" y="4068000"/>
              <a:ext cx="153888" cy="432811"/>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Belarus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4" name="TextBox 73">
              <a:extLst>
                <a:ext uri="{FF2B5EF4-FFF2-40B4-BE49-F238E27FC236}">
                  <a16:creationId xmlns:a16="http://schemas.microsoft.com/office/drawing/2014/main" id="{DAB34B29-9E17-41A0-AC08-E75926660CB5}"/>
                </a:ext>
              </a:extLst>
            </p:cNvPr>
            <p:cNvSpPr txBox="1"/>
            <p:nvPr/>
          </p:nvSpPr>
          <p:spPr>
            <a:xfrm>
              <a:off x="6459744" y="4068000"/>
              <a:ext cx="153888" cy="553037"/>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Honduras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5" name="TextBox 74">
              <a:extLst>
                <a:ext uri="{FF2B5EF4-FFF2-40B4-BE49-F238E27FC236}">
                  <a16:creationId xmlns:a16="http://schemas.microsoft.com/office/drawing/2014/main" id="{15A3DE81-EC05-4273-9BBD-A49ED61264B6}"/>
                </a:ext>
              </a:extLst>
            </p:cNvPr>
            <p:cNvSpPr txBox="1"/>
            <p:nvPr/>
          </p:nvSpPr>
          <p:spPr>
            <a:xfrm>
              <a:off x="6638400" y="4068000"/>
              <a:ext cx="153888" cy="581891"/>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Nicaragua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6" name="TextBox 75">
              <a:extLst>
                <a:ext uri="{FF2B5EF4-FFF2-40B4-BE49-F238E27FC236}">
                  <a16:creationId xmlns:a16="http://schemas.microsoft.com/office/drawing/2014/main" id="{F8812548-CE95-4E13-B8FB-26EA956A8F51}"/>
                </a:ext>
              </a:extLst>
            </p:cNvPr>
            <p:cNvSpPr txBox="1"/>
            <p:nvPr/>
          </p:nvSpPr>
          <p:spPr>
            <a:xfrm>
              <a:off x="6819744" y="4068000"/>
              <a:ext cx="153888" cy="63959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Zimbabwe*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7" name="TextBox 76">
              <a:extLst>
                <a:ext uri="{FF2B5EF4-FFF2-40B4-BE49-F238E27FC236}">
                  <a16:creationId xmlns:a16="http://schemas.microsoft.com/office/drawing/2014/main" id="{1DC8BBED-CEFE-4FE6-A537-C8401C1F41E3}"/>
                </a:ext>
              </a:extLst>
            </p:cNvPr>
            <p:cNvSpPr txBox="1"/>
            <p:nvPr/>
          </p:nvSpPr>
          <p:spPr>
            <a:xfrm>
              <a:off x="6999744" y="4068000"/>
              <a:ext cx="153888" cy="75180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Burkina Faso</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8" name="TextBox 77">
              <a:extLst>
                <a:ext uri="{FF2B5EF4-FFF2-40B4-BE49-F238E27FC236}">
                  <a16:creationId xmlns:a16="http://schemas.microsoft.com/office/drawing/2014/main" id="{6B4BB81F-DD67-4B00-85C1-54178A2FBD82}"/>
                </a:ext>
              </a:extLst>
            </p:cNvPr>
            <p:cNvSpPr txBox="1"/>
            <p:nvPr/>
          </p:nvSpPr>
          <p:spPr>
            <a:xfrm>
              <a:off x="7179744" y="4068000"/>
              <a:ext cx="153888" cy="383118"/>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Nepal*</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9" name="TextBox 78">
              <a:extLst>
                <a:ext uri="{FF2B5EF4-FFF2-40B4-BE49-F238E27FC236}">
                  <a16:creationId xmlns:a16="http://schemas.microsoft.com/office/drawing/2014/main" id="{3A2A796E-9694-44BE-BD5F-71C2414E4921}"/>
                </a:ext>
              </a:extLst>
            </p:cNvPr>
            <p:cNvSpPr txBox="1"/>
            <p:nvPr/>
          </p:nvSpPr>
          <p:spPr>
            <a:xfrm>
              <a:off x="7359744" y="4068000"/>
              <a:ext cx="153888" cy="133209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Sao Tome and Principe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nvGrpSpPr>
            <p:cNvPr id="137" name="Group 136">
              <a:extLst>
                <a:ext uri="{FF2B5EF4-FFF2-40B4-BE49-F238E27FC236}">
                  <a16:creationId xmlns:a16="http://schemas.microsoft.com/office/drawing/2014/main" id="{52058865-A4A5-41EB-A730-8B871B301040}"/>
                </a:ext>
              </a:extLst>
            </p:cNvPr>
            <p:cNvGrpSpPr/>
            <p:nvPr/>
          </p:nvGrpSpPr>
          <p:grpSpPr>
            <a:xfrm>
              <a:off x="7539744" y="1492263"/>
              <a:ext cx="153888" cy="3099919"/>
              <a:chOff x="7539744" y="1492263"/>
              <a:chExt cx="153888" cy="3099919"/>
            </a:xfrm>
          </p:grpSpPr>
          <p:sp>
            <p:nvSpPr>
              <p:cNvPr id="43" name="Rectangle 42">
                <a:extLst>
                  <a:ext uri="{FF2B5EF4-FFF2-40B4-BE49-F238E27FC236}">
                    <a16:creationId xmlns:a16="http://schemas.microsoft.com/office/drawing/2014/main" id="{05F5C29B-42D0-4F84-801B-BC9C2F947517}"/>
                  </a:ext>
                </a:extLst>
              </p:cNvPr>
              <p:cNvSpPr/>
              <p:nvPr/>
            </p:nvSpPr>
            <p:spPr>
              <a:xfrm>
                <a:off x="7560000" y="1492263"/>
                <a:ext cx="108000" cy="24696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TextBox 79">
                <a:extLst>
                  <a:ext uri="{FF2B5EF4-FFF2-40B4-BE49-F238E27FC236}">
                    <a16:creationId xmlns:a16="http://schemas.microsoft.com/office/drawing/2014/main" id="{F961A0D4-A806-4932-83E4-E34E00EC6728}"/>
                  </a:ext>
                </a:extLst>
              </p:cNvPr>
              <p:cNvSpPr txBox="1"/>
              <p:nvPr/>
            </p:nvSpPr>
            <p:spPr>
              <a:xfrm>
                <a:off x="7539744" y="4068000"/>
                <a:ext cx="153888" cy="52418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Panama*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cxnSp>
          <p:nvCxnSpPr>
            <p:cNvPr id="81" name="Straight Connector 80">
              <a:extLst>
                <a:ext uri="{FF2B5EF4-FFF2-40B4-BE49-F238E27FC236}">
                  <a16:creationId xmlns:a16="http://schemas.microsoft.com/office/drawing/2014/main" id="{C1F33829-7ACA-4A0E-AD2F-4A3D1A2EF818}"/>
                </a:ext>
              </a:extLst>
            </p:cNvPr>
            <p:cNvCxnSpPr/>
            <p:nvPr/>
          </p:nvCxnSpPr>
          <p:spPr>
            <a:xfrm>
              <a:off x="1170000" y="1440000"/>
              <a:ext cx="0" cy="2520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AA84503-FCB4-41A8-A0E0-572AF5379A4B}"/>
                </a:ext>
              </a:extLst>
            </p:cNvPr>
            <p:cNvCxnSpPr/>
            <p:nvPr/>
          </p:nvCxnSpPr>
          <p:spPr>
            <a:xfrm>
              <a:off x="1170000" y="1440000"/>
              <a:ext cx="0" cy="2520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FF7A9494-358D-4D2D-BEDB-CE53BDC98860}"/>
                </a:ext>
              </a:extLst>
            </p:cNvPr>
            <p:cNvSpPr txBox="1"/>
            <p:nvPr/>
          </p:nvSpPr>
          <p:spPr>
            <a:xfrm>
              <a:off x="684000" y="2507638"/>
              <a:ext cx="123111" cy="384721"/>
            </a:xfrm>
            <a:prstGeom prst="rect">
              <a:avLst/>
            </a:prstGeom>
            <a:noFill/>
          </p:spPr>
          <p:txBody>
            <a:bodyPr vert="vert270"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 cent</a:t>
              </a:r>
              <a:endParaRPr kumimoji="0" lang="en-CH"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6" name="Rectangle 135">
              <a:extLst>
                <a:ext uri="{FF2B5EF4-FFF2-40B4-BE49-F238E27FC236}">
                  <a16:creationId xmlns:a16="http://schemas.microsoft.com/office/drawing/2014/main" id="{2744CEBA-2AB3-485B-8F84-B4E99679DA20}"/>
                </a:ext>
              </a:extLst>
            </p:cNvPr>
            <p:cNvSpPr/>
            <p:nvPr/>
          </p:nvSpPr>
          <p:spPr>
            <a:xfrm>
              <a:off x="7920000" y="2520000"/>
              <a:ext cx="2052000" cy="132343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Notes:</a:t>
              </a:r>
              <a:r>
                <a:rPr kumimoji="0" lang="fr-CH" sz="8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Possible prevention services  received: condoms and lubricant,  counselling on condom use and safe sex, and testing of sexually transmitted  infections.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The use of an asterisk (*) indicates that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data for marked countries come from  programme data (which tend to show  higher values) and not from a survey.</a:t>
              </a:r>
            </a:p>
          </p:txBody>
        </p:sp>
        <p:sp>
          <p:nvSpPr>
            <p:cNvPr id="138" name="TextBox 137">
              <a:extLst>
                <a:ext uri="{FF2B5EF4-FFF2-40B4-BE49-F238E27FC236}">
                  <a16:creationId xmlns:a16="http://schemas.microsoft.com/office/drawing/2014/main" id="{FCBC435A-9CEF-42BB-8E6B-1A17218BA875}"/>
                </a:ext>
              </a:extLst>
            </p:cNvPr>
            <p:cNvSpPr txBox="1"/>
            <p:nvPr/>
          </p:nvSpPr>
          <p:spPr>
            <a:xfrm>
              <a:off x="900000" y="1371600"/>
              <a:ext cx="19236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9" name="TextBox 138">
              <a:extLst>
                <a:ext uri="{FF2B5EF4-FFF2-40B4-BE49-F238E27FC236}">
                  <a16:creationId xmlns:a16="http://schemas.microsoft.com/office/drawing/2014/main" id="{F19491FF-6D73-451C-9DE1-2B97CABC73C0}"/>
                </a:ext>
              </a:extLst>
            </p:cNvPr>
            <p:cNvSpPr txBox="1"/>
            <p:nvPr/>
          </p:nvSpPr>
          <p:spPr>
            <a:xfrm>
              <a:off x="964120" y="1623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90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0" name="TextBox 139">
              <a:extLst>
                <a:ext uri="{FF2B5EF4-FFF2-40B4-BE49-F238E27FC236}">
                  <a16:creationId xmlns:a16="http://schemas.microsoft.com/office/drawing/2014/main" id="{EE0F84C9-A49B-4FF3-A724-491CB74C51E3}"/>
                </a:ext>
              </a:extLst>
            </p:cNvPr>
            <p:cNvSpPr txBox="1"/>
            <p:nvPr/>
          </p:nvSpPr>
          <p:spPr>
            <a:xfrm>
              <a:off x="964120" y="1875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80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1" name="TextBox 140">
              <a:extLst>
                <a:ext uri="{FF2B5EF4-FFF2-40B4-BE49-F238E27FC236}">
                  <a16:creationId xmlns:a16="http://schemas.microsoft.com/office/drawing/2014/main" id="{E4A062A9-E718-4EB1-A35B-2D818DC7517B}"/>
                </a:ext>
              </a:extLst>
            </p:cNvPr>
            <p:cNvSpPr txBox="1"/>
            <p:nvPr/>
          </p:nvSpPr>
          <p:spPr>
            <a:xfrm>
              <a:off x="964120" y="2127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70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2" name="TextBox 141">
              <a:extLst>
                <a:ext uri="{FF2B5EF4-FFF2-40B4-BE49-F238E27FC236}">
                  <a16:creationId xmlns:a16="http://schemas.microsoft.com/office/drawing/2014/main" id="{BA359433-CF6F-4510-AEB0-5EAAF6B5C9B0}"/>
                </a:ext>
              </a:extLst>
            </p:cNvPr>
            <p:cNvSpPr txBox="1"/>
            <p:nvPr/>
          </p:nvSpPr>
          <p:spPr>
            <a:xfrm>
              <a:off x="964120" y="2379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60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3" name="TextBox 142">
              <a:extLst>
                <a:ext uri="{FF2B5EF4-FFF2-40B4-BE49-F238E27FC236}">
                  <a16:creationId xmlns:a16="http://schemas.microsoft.com/office/drawing/2014/main" id="{E13DD997-BE85-4511-A509-50CA5BEA991B}"/>
                </a:ext>
              </a:extLst>
            </p:cNvPr>
            <p:cNvSpPr txBox="1"/>
            <p:nvPr/>
          </p:nvSpPr>
          <p:spPr>
            <a:xfrm>
              <a:off x="964120" y="2631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4" name="TextBox 143">
              <a:extLst>
                <a:ext uri="{FF2B5EF4-FFF2-40B4-BE49-F238E27FC236}">
                  <a16:creationId xmlns:a16="http://schemas.microsoft.com/office/drawing/2014/main" id="{2A06ED16-32AA-4AB9-8857-8922B7EB0953}"/>
                </a:ext>
              </a:extLst>
            </p:cNvPr>
            <p:cNvSpPr txBox="1"/>
            <p:nvPr/>
          </p:nvSpPr>
          <p:spPr>
            <a:xfrm>
              <a:off x="964120" y="2883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40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5" name="TextBox 144">
              <a:extLst>
                <a:ext uri="{FF2B5EF4-FFF2-40B4-BE49-F238E27FC236}">
                  <a16:creationId xmlns:a16="http://schemas.microsoft.com/office/drawing/2014/main" id="{BBC300F4-36F4-4353-A474-52C81C4B4B09}"/>
                </a:ext>
              </a:extLst>
            </p:cNvPr>
            <p:cNvSpPr txBox="1"/>
            <p:nvPr/>
          </p:nvSpPr>
          <p:spPr>
            <a:xfrm>
              <a:off x="964120" y="3135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6" name="TextBox 145">
              <a:extLst>
                <a:ext uri="{FF2B5EF4-FFF2-40B4-BE49-F238E27FC236}">
                  <a16:creationId xmlns:a16="http://schemas.microsoft.com/office/drawing/2014/main" id="{69297489-6D77-4832-9DDE-C3AFCBC220A9}"/>
                </a:ext>
              </a:extLst>
            </p:cNvPr>
            <p:cNvSpPr txBox="1"/>
            <p:nvPr/>
          </p:nvSpPr>
          <p:spPr>
            <a:xfrm>
              <a:off x="964120" y="3387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7" name="TextBox 146">
              <a:extLst>
                <a:ext uri="{FF2B5EF4-FFF2-40B4-BE49-F238E27FC236}">
                  <a16:creationId xmlns:a16="http://schemas.microsoft.com/office/drawing/2014/main" id="{0E9BF809-FCD4-4F87-BD38-D11203EC4261}"/>
                </a:ext>
              </a:extLst>
            </p:cNvPr>
            <p:cNvSpPr txBox="1"/>
            <p:nvPr/>
          </p:nvSpPr>
          <p:spPr>
            <a:xfrm>
              <a:off x="964120" y="3639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8" name="TextBox 147">
              <a:extLst>
                <a:ext uri="{FF2B5EF4-FFF2-40B4-BE49-F238E27FC236}">
                  <a16:creationId xmlns:a16="http://schemas.microsoft.com/office/drawing/2014/main" id="{255C32D7-F677-44BD-9B4A-42E699D16360}"/>
                </a:ext>
              </a:extLst>
            </p:cNvPr>
            <p:cNvSpPr txBox="1"/>
            <p:nvPr/>
          </p:nvSpPr>
          <p:spPr>
            <a:xfrm>
              <a:off x="1028240" y="38916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369563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C788748-0272-4465-A5B9-17D7174CBD51}"/>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Percentage of people who inject drugs who reported receiving at least two prevention services in the past three months, selected countries, 2016–2018</a:t>
              </a:r>
              <a:endParaRPr kumimoji="0" lang="en-CH"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03CE2C15-DEC0-4312-BC62-1FBEA9644FCD}"/>
                </a:ext>
              </a:extLst>
            </p:cNvPr>
            <p:cNvSpPr/>
            <p:nvPr/>
          </p:nvSpPr>
          <p:spPr>
            <a:xfrm>
              <a:off x="360000" y="6030000"/>
              <a:ext cx="2111475"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Global AIDS Monitoring, 2016–2018.</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cxnSp>
          <p:nvCxnSpPr>
            <p:cNvPr id="43" name="Straight Connector 42">
              <a:extLst>
                <a:ext uri="{FF2B5EF4-FFF2-40B4-BE49-F238E27FC236}">
                  <a16:creationId xmlns:a16="http://schemas.microsoft.com/office/drawing/2014/main" id="{35BD7543-6F80-47C0-9229-795459700579}"/>
                </a:ext>
              </a:extLst>
            </p:cNvPr>
            <p:cNvCxnSpPr/>
            <p:nvPr/>
          </p:nvCxnSpPr>
          <p:spPr>
            <a:xfrm>
              <a:off x="1170000" y="3959999"/>
              <a:ext cx="6336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7" name="Group 136">
              <a:extLst>
                <a:ext uri="{FF2B5EF4-FFF2-40B4-BE49-F238E27FC236}">
                  <a16:creationId xmlns:a16="http://schemas.microsoft.com/office/drawing/2014/main" id="{7DA815D6-6A41-4317-AA43-D7D7EAE57CAD}"/>
                </a:ext>
              </a:extLst>
            </p:cNvPr>
            <p:cNvGrpSpPr/>
            <p:nvPr/>
          </p:nvGrpSpPr>
          <p:grpSpPr>
            <a:xfrm>
              <a:off x="1332000" y="3910830"/>
              <a:ext cx="180000" cy="662116"/>
              <a:chOff x="1260000" y="3910830"/>
              <a:chExt cx="180000" cy="662116"/>
            </a:xfrm>
          </p:grpSpPr>
          <p:sp>
            <p:nvSpPr>
              <p:cNvPr id="6" name="Rectangle 5">
                <a:extLst>
                  <a:ext uri="{FF2B5EF4-FFF2-40B4-BE49-F238E27FC236}">
                    <a16:creationId xmlns:a16="http://schemas.microsoft.com/office/drawing/2014/main" id="{2FC79310-B372-4C8B-85E3-A0354B500B3F}"/>
                  </a:ext>
                </a:extLst>
              </p:cNvPr>
              <p:cNvSpPr/>
              <p:nvPr/>
            </p:nvSpPr>
            <p:spPr>
              <a:xfrm>
                <a:off x="1260000" y="3910830"/>
                <a:ext cx="180000" cy="4917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TextBox 43">
                <a:extLst>
                  <a:ext uri="{FF2B5EF4-FFF2-40B4-BE49-F238E27FC236}">
                    <a16:creationId xmlns:a16="http://schemas.microsoft.com/office/drawing/2014/main" id="{8E39A9F9-105C-4ED8-A743-CAA69772D1E7}"/>
                  </a:ext>
                </a:extLst>
              </p:cNvPr>
              <p:cNvSpPr txBox="1"/>
              <p:nvPr/>
            </p:nvSpPr>
            <p:spPr>
              <a:xfrm>
                <a:off x="1274400" y="4068000"/>
                <a:ext cx="153888" cy="50494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Malaysia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38" name="Group 137">
              <a:extLst>
                <a:ext uri="{FF2B5EF4-FFF2-40B4-BE49-F238E27FC236}">
                  <a16:creationId xmlns:a16="http://schemas.microsoft.com/office/drawing/2014/main" id="{42F36F4E-3D38-4752-A06E-812C0726830F}"/>
                </a:ext>
              </a:extLst>
            </p:cNvPr>
            <p:cNvGrpSpPr/>
            <p:nvPr/>
          </p:nvGrpSpPr>
          <p:grpSpPr>
            <a:xfrm>
              <a:off x="1656000" y="3902400"/>
              <a:ext cx="180000" cy="654516"/>
              <a:chOff x="1800000" y="3902400"/>
              <a:chExt cx="180000" cy="654516"/>
            </a:xfrm>
          </p:grpSpPr>
          <p:sp>
            <p:nvSpPr>
              <p:cNvPr id="7" name="Rectangle 6">
                <a:extLst>
                  <a:ext uri="{FF2B5EF4-FFF2-40B4-BE49-F238E27FC236}">
                    <a16:creationId xmlns:a16="http://schemas.microsoft.com/office/drawing/2014/main" id="{0A84D6A6-77D2-4144-A08F-1F3A1A381B9A}"/>
                  </a:ext>
                </a:extLst>
              </p:cNvPr>
              <p:cNvSpPr/>
              <p:nvPr/>
            </p:nvSpPr>
            <p:spPr>
              <a:xfrm>
                <a:off x="1800000" y="3902400"/>
                <a:ext cx="180000" cy="576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5" name="TextBox 44">
                <a:extLst>
                  <a:ext uri="{FF2B5EF4-FFF2-40B4-BE49-F238E27FC236}">
                    <a16:creationId xmlns:a16="http://schemas.microsoft.com/office/drawing/2014/main" id="{1E3354A0-018F-432D-A66F-FC7AF63E6AAA}"/>
                  </a:ext>
                </a:extLst>
              </p:cNvPr>
              <p:cNvSpPr txBox="1"/>
              <p:nvPr/>
            </p:nvSpPr>
            <p:spPr>
              <a:xfrm>
                <a:off x="1815744" y="4068000"/>
                <a:ext cx="153888" cy="48891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Pakistan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39" name="Group 138">
              <a:extLst>
                <a:ext uri="{FF2B5EF4-FFF2-40B4-BE49-F238E27FC236}">
                  <a16:creationId xmlns:a16="http://schemas.microsoft.com/office/drawing/2014/main" id="{80DCF9DC-EDE5-47CA-8A11-A2379FEC9C16}"/>
                </a:ext>
              </a:extLst>
            </p:cNvPr>
            <p:cNvGrpSpPr/>
            <p:nvPr/>
          </p:nvGrpSpPr>
          <p:grpSpPr>
            <a:xfrm>
              <a:off x="1980000" y="3877200"/>
              <a:ext cx="180000" cy="729409"/>
              <a:chOff x="2160000" y="3877200"/>
              <a:chExt cx="180000" cy="729409"/>
            </a:xfrm>
          </p:grpSpPr>
          <p:sp>
            <p:nvSpPr>
              <p:cNvPr id="8" name="Rectangle 7">
                <a:extLst>
                  <a:ext uri="{FF2B5EF4-FFF2-40B4-BE49-F238E27FC236}">
                    <a16:creationId xmlns:a16="http://schemas.microsoft.com/office/drawing/2014/main" id="{4A8D4D86-915F-4B48-875C-9033E7C6A8F8}"/>
                  </a:ext>
                </a:extLst>
              </p:cNvPr>
              <p:cNvSpPr/>
              <p:nvPr/>
            </p:nvSpPr>
            <p:spPr>
              <a:xfrm>
                <a:off x="2160000" y="3877200"/>
                <a:ext cx="180000" cy="828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TextBox 45">
                <a:extLst>
                  <a:ext uri="{FF2B5EF4-FFF2-40B4-BE49-F238E27FC236}">
                    <a16:creationId xmlns:a16="http://schemas.microsoft.com/office/drawing/2014/main" id="{F9A5D376-AFBD-4B30-B217-D3CEF2D32428}"/>
                  </a:ext>
                </a:extLst>
              </p:cNvPr>
              <p:cNvSpPr txBox="1"/>
              <p:nvPr/>
            </p:nvSpPr>
            <p:spPr>
              <a:xfrm>
                <a:off x="2175744" y="4068000"/>
                <a:ext cx="153888" cy="53860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Sri Lanka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40" name="Group 139">
              <a:extLst>
                <a:ext uri="{FF2B5EF4-FFF2-40B4-BE49-F238E27FC236}">
                  <a16:creationId xmlns:a16="http://schemas.microsoft.com/office/drawing/2014/main" id="{324D61FF-6B10-4EC4-9855-8877483030D3}"/>
                </a:ext>
              </a:extLst>
            </p:cNvPr>
            <p:cNvGrpSpPr/>
            <p:nvPr/>
          </p:nvGrpSpPr>
          <p:grpSpPr>
            <a:xfrm>
              <a:off x="2304000" y="3740400"/>
              <a:ext cx="180000" cy="773235"/>
              <a:chOff x="2520000" y="3740400"/>
              <a:chExt cx="180000" cy="773235"/>
            </a:xfrm>
          </p:grpSpPr>
          <p:sp>
            <p:nvSpPr>
              <p:cNvPr id="9" name="Rectangle 8">
                <a:extLst>
                  <a:ext uri="{FF2B5EF4-FFF2-40B4-BE49-F238E27FC236}">
                    <a16:creationId xmlns:a16="http://schemas.microsoft.com/office/drawing/2014/main" id="{6FB8A6B1-D875-402F-B915-C1B32FAA1C5C}"/>
                  </a:ext>
                </a:extLst>
              </p:cNvPr>
              <p:cNvSpPr/>
              <p:nvPr/>
            </p:nvSpPr>
            <p:spPr>
              <a:xfrm>
                <a:off x="2520000" y="3740400"/>
                <a:ext cx="180000" cy="2196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TextBox 46">
                <a:extLst>
                  <a:ext uri="{FF2B5EF4-FFF2-40B4-BE49-F238E27FC236}">
                    <a16:creationId xmlns:a16="http://schemas.microsoft.com/office/drawing/2014/main" id="{9601C090-6A57-4E1F-86FC-E35C7B0A29F5}"/>
                  </a:ext>
                </a:extLst>
              </p:cNvPr>
              <p:cNvSpPr txBox="1"/>
              <p:nvPr/>
            </p:nvSpPr>
            <p:spPr>
              <a:xfrm>
                <a:off x="2535744" y="4068000"/>
                <a:ext cx="153888" cy="445635"/>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Uganda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55" name="Group 154">
              <a:extLst>
                <a:ext uri="{FF2B5EF4-FFF2-40B4-BE49-F238E27FC236}">
                  <a16:creationId xmlns:a16="http://schemas.microsoft.com/office/drawing/2014/main" id="{7BC341C1-9364-430F-9BDC-697D6E42622B}"/>
                </a:ext>
              </a:extLst>
            </p:cNvPr>
            <p:cNvGrpSpPr/>
            <p:nvPr/>
          </p:nvGrpSpPr>
          <p:grpSpPr>
            <a:xfrm>
              <a:off x="2628000" y="3243600"/>
              <a:ext cx="180000" cy="1496059"/>
              <a:chOff x="2880000" y="3243600"/>
              <a:chExt cx="180000" cy="1496059"/>
            </a:xfrm>
          </p:grpSpPr>
          <p:sp>
            <p:nvSpPr>
              <p:cNvPr id="10" name="Rectangle 9">
                <a:extLst>
                  <a:ext uri="{FF2B5EF4-FFF2-40B4-BE49-F238E27FC236}">
                    <a16:creationId xmlns:a16="http://schemas.microsoft.com/office/drawing/2014/main" id="{BA3DD926-A494-41D0-988E-CB7C21FBD13B}"/>
                  </a:ext>
                </a:extLst>
              </p:cNvPr>
              <p:cNvSpPr/>
              <p:nvPr/>
            </p:nvSpPr>
            <p:spPr>
              <a:xfrm>
                <a:off x="2880000" y="3243600"/>
                <a:ext cx="180000" cy="7164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TextBox 47">
                <a:extLst>
                  <a:ext uri="{FF2B5EF4-FFF2-40B4-BE49-F238E27FC236}">
                    <a16:creationId xmlns:a16="http://schemas.microsoft.com/office/drawing/2014/main" id="{A1CBEDAA-FD07-4306-AE4F-C0F74680FCE9}"/>
                  </a:ext>
                </a:extLst>
              </p:cNvPr>
              <p:cNvSpPr txBox="1"/>
              <p:nvPr/>
            </p:nvSpPr>
            <p:spPr>
              <a:xfrm>
                <a:off x="2895744" y="4068000"/>
                <a:ext cx="153888" cy="67165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Bangladesh</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54" name="Group 153">
              <a:extLst>
                <a:ext uri="{FF2B5EF4-FFF2-40B4-BE49-F238E27FC236}">
                  <a16:creationId xmlns:a16="http://schemas.microsoft.com/office/drawing/2014/main" id="{1EDA0549-6487-4BB0-88FA-927CC69253E9}"/>
                </a:ext>
              </a:extLst>
            </p:cNvPr>
            <p:cNvGrpSpPr/>
            <p:nvPr/>
          </p:nvGrpSpPr>
          <p:grpSpPr>
            <a:xfrm>
              <a:off x="2952000" y="3232800"/>
              <a:ext cx="180000" cy="1410679"/>
              <a:chOff x="3240000" y="3232800"/>
              <a:chExt cx="180000" cy="1410679"/>
            </a:xfrm>
          </p:grpSpPr>
          <p:sp>
            <p:nvSpPr>
              <p:cNvPr id="11" name="Rectangle 10">
                <a:extLst>
                  <a:ext uri="{FF2B5EF4-FFF2-40B4-BE49-F238E27FC236}">
                    <a16:creationId xmlns:a16="http://schemas.microsoft.com/office/drawing/2014/main" id="{34BC58A0-DAB2-4BD8-A986-760857140CE5}"/>
                  </a:ext>
                </a:extLst>
              </p:cNvPr>
              <p:cNvSpPr/>
              <p:nvPr/>
            </p:nvSpPr>
            <p:spPr>
              <a:xfrm>
                <a:off x="3240000" y="3232800"/>
                <a:ext cx="180000" cy="727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TextBox 48">
                <a:extLst>
                  <a:ext uri="{FF2B5EF4-FFF2-40B4-BE49-F238E27FC236}">
                    <a16:creationId xmlns:a16="http://schemas.microsoft.com/office/drawing/2014/main" id="{4C6884A7-A5E5-46D2-9AEB-9C9E3329369C}"/>
                  </a:ext>
                </a:extLst>
              </p:cNvPr>
              <p:cNvSpPr txBox="1"/>
              <p:nvPr/>
            </p:nvSpPr>
            <p:spPr>
              <a:xfrm>
                <a:off x="3255744" y="4068000"/>
                <a:ext cx="153888" cy="57547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Viet Nam*</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53" name="Group 152">
              <a:extLst>
                <a:ext uri="{FF2B5EF4-FFF2-40B4-BE49-F238E27FC236}">
                  <a16:creationId xmlns:a16="http://schemas.microsoft.com/office/drawing/2014/main" id="{FB490EF0-6B04-47AF-88D2-871B2BC338FC}"/>
                </a:ext>
              </a:extLst>
            </p:cNvPr>
            <p:cNvGrpSpPr/>
            <p:nvPr/>
          </p:nvGrpSpPr>
          <p:grpSpPr>
            <a:xfrm>
              <a:off x="3276000" y="3167999"/>
              <a:ext cx="180000" cy="2313850"/>
              <a:chOff x="3600000" y="3167999"/>
              <a:chExt cx="180000" cy="2313850"/>
            </a:xfrm>
          </p:grpSpPr>
          <p:sp>
            <p:nvSpPr>
              <p:cNvPr id="12" name="Rectangle 11">
                <a:extLst>
                  <a:ext uri="{FF2B5EF4-FFF2-40B4-BE49-F238E27FC236}">
                    <a16:creationId xmlns:a16="http://schemas.microsoft.com/office/drawing/2014/main" id="{6F1454B5-7736-486A-8A12-2D9052B5B29B}"/>
                  </a:ext>
                </a:extLst>
              </p:cNvPr>
              <p:cNvSpPr/>
              <p:nvPr/>
            </p:nvSpPr>
            <p:spPr>
              <a:xfrm>
                <a:off x="3600000" y="3167999"/>
                <a:ext cx="180000" cy="792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50" name="TextBox 49">
                <a:extLst>
                  <a:ext uri="{FF2B5EF4-FFF2-40B4-BE49-F238E27FC236}">
                    <a16:creationId xmlns:a16="http://schemas.microsoft.com/office/drawing/2014/main" id="{E81AC8D9-3DE3-40A5-9CA6-4FF78ACD0732}"/>
                  </a:ext>
                </a:extLst>
              </p:cNvPr>
              <p:cNvSpPr txBox="1"/>
              <p:nvPr/>
            </p:nvSpPr>
            <p:spPr>
              <a:xfrm>
                <a:off x="3615744" y="4068000"/>
                <a:ext cx="153888" cy="141384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Iran (Islamic Republic of)</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52" name="Group 151">
              <a:extLst>
                <a:ext uri="{FF2B5EF4-FFF2-40B4-BE49-F238E27FC236}">
                  <a16:creationId xmlns:a16="http://schemas.microsoft.com/office/drawing/2014/main" id="{DD7FC47F-BD6B-48FA-920E-9FDB242AAD0B}"/>
                </a:ext>
              </a:extLst>
            </p:cNvPr>
            <p:cNvGrpSpPr/>
            <p:nvPr/>
          </p:nvGrpSpPr>
          <p:grpSpPr>
            <a:xfrm>
              <a:off x="3600000" y="3081599"/>
              <a:ext cx="180000" cy="1520201"/>
              <a:chOff x="3958656" y="3081599"/>
              <a:chExt cx="180000" cy="1520201"/>
            </a:xfrm>
          </p:grpSpPr>
          <p:sp>
            <p:nvSpPr>
              <p:cNvPr id="13" name="Rectangle 12">
                <a:extLst>
                  <a:ext uri="{FF2B5EF4-FFF2-40B4-BE49-F238E27FC236}">
                    <a16:creationId xmlns:a16="http://schemas.microsoft.com/office/drawing/2014/main" id="{BF1ED160-9D5E-4416-A564-8BA270CB2F1D}"/>
                  </a:ext>
                </a:extLst>
              </p:cNvPr>
              <p:cNvSpPr/>
              <p:nvPr/>
            </p:nvSpPr>
            <p:spPr>
              <a:xfrm>
                <a:off x="3958656" y="3081599"/>
                <a:ext cx="180000" cy="8784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TextBox 50">
                <a:extLst>
                  <a:ext uri="{FF2B5EF4-FFF2-40B4-BE49-F238E27FC236}">
                    <a16:creationId xmlns:a16="http://schemas.microsoft.com/office/drawing/2014/main" id="{E38B66AF-9768-4CE0-A857-E4B41D2798B5}"/>
                  </a:ext>
                </a:extLst>
              </p:cNvPr>
              <p:cNvSpPr txBox="1"/>
              <p:nvPr/>
            </p:nvSpPr>
            <p:spPr>
              <a:xfrm>
                <a:off x="3975744" y="4068000"/>
                <a:ext cx="153888" cy="533800"/>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Myanmar</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51" name="Group 150">
              <a:extLst>
                <a:ext uri="{FF2B5EF4-FFF2-40B4-BE49-F238E27FC236}">
                  <a16:creationId xmlns:a16="http://schemas.microsoft.com/office/drawing/2014/main" id="{DBFDC93E-355D-42A7-A416-710595BA5720}"/>
                </a:ext>
              </a:extLst>
            </p:cNvPr>
            <p:cNvGrpSpPr/>
            <p:nvPr/>
          </p:nvGrpSpPr>
          <p:grpSpPr>
            <a:xfrm>
              <a:off x="3924000" y="2982726"/>
              <a:ext cx="180000" cy="1561366"/>
              <a:chOff x="4318656" y="2982726"/>
              <a:chExt cx="180000" cy="1561366"/>
            </a:xfrm>
          </p:grpSpPr>
          <p:sp>
            <p:nvSpPr>
              <p:cNvPr id="14" name="Rectangle 13">
                <a:extLst>
                  <a:ext uri="{FF2B5EF4-FFF2-40B4-BE49-F238E27FC236}">
                    <a16:creationId xmlns:a16="http://schemas.microsoft.com/office/drawing/2014/main" id="{6E1CD4E3-5634-4CD6-9051-174360EE4296}"/>
                  </a:ext>
                </a:extLst>
              </p:cNvPr>
              <p:cNvSpPr/>
              <p:nvPr/>
            </p:nvSpPr>
            <p:spPr>
              <a:xfrm>
                <a:off x="4318656" y="2982726"/>
                <a:ext cx="180000" cy="977273"/>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TextBox 51">
                <a:extLst>
                  <a:ext uri="{FF2B5EF4-FFF2-40B4-BE49-F238E27FC236}">
                    <a16:creationId xmlns:a16="http://schemas.microsoft.com/office/drawing/2014/main" id="{3B9C6AB9-F782-4557-B121-F16C3FDE5120}"/>
                  </a:ext>
                </a:extLst>
              </p:cNvPr>
              <p:cNvSpPr txBox="1"/>
              <p:nvPr/>
            </p:nvSpPr>
            <p:spPr>
              <a:xfrm>
                <a:off x="4335744" y="4068000"/>
                <a:ext cx="153888" cy="47609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Armenia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50" name="Group 149">
              <a:extLst>
                <a:ext uri="{FF2B5EF4-FFF2-40B4-BE49-F238E27FC236}">
                  <a16:creationId xmlns:a16="http://schemas.microsoft.com/office/drawing/2014/main" id="{A52ECA87-FDA3-4452-BB6A-32D624B78A64}"/>
                </a:ext>
              </a:extLst>
            </p:cNvPr>
            <p:cNvGrpSpPr/>
            <p:nvPr/>
          </p:nvGrpSpPr>
          <p:grpSpPr>
            <a:xfrm>
              <a:off x="4248000" y="2959200"/>
              <a:ext cx="180000" cy="2264566"/>
              <a:chOff x="4678656" y="2959200"/>
              <a:chExt cx="180000" cy="2264566"/>
            </a:xfrm>
          </p:grpSpPr>
          <p:sp>
            <p:nvSpPr>
              <p:cNvPr id="15" name="Rectangle 14">
                <a:extLst>
                  <a:ext uri="{FF2B5EF4-FFF2-40B4-BE49-F238E27FC236}">
                    <a16:creationId xmlns:a16="http://schemas.microsoft.com/office/drawing/2014/main" id="{DCA84712-5D38-4ADC-8EA6-02273D2F5DBA}"/>
                  </a:ext>
                </a:extLst>
              </p:cNvPr>
              <p:cNvSpPr/>
              <p:nvPr/>
            </p:nvSpPr>
            <p:spPr>
              <a:xfrm>
                <a:off x="4678656" y="2959200"/>
                <a:ext cx="180000" cy="10008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TextBox 52">
                <a:extLst>
                  <a:ext uri="{FF2B5EF4-FFF2-40B4-BE49-F238E27FC236}">
                    <a16:creationId xmlns:a16="http://schemas.microsoft.com/office/drawing/2014/main" id="{A66FF34F-084D-4409-ABB4-560885C81820}"/>
                  </a:ext>
                </a:extLst>
              </p:cNvPr>
              <p:cNvSpPr txBox="1"/>
              <p:nvPr/>
            </p:nvSpPr>
            <p:spPr>
              <a:xfrm>
                <a:off x="4695744" y="4068000"/>
                <a:ext cx="153888" cy="115576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Republic of Moldova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49" name="Group 148">
              <a:extLst>
                <a:ext uri="{FF2B5EF4-FFF2-40B4-BE49-F238E27FC236}">
                  <a16:creationId xmlns:a16="http://schemas.microsoft.com/office/drawing/2014/main" id="{F9E5FAA4-9DB1-41E7-AAED-ECD91DA748AD}"/>
                </a:ext>
              </a:extLst>
            </p:cNvPr>
            <p:cNvGrpSpPr/>
            <p:nvPr/>
          </p:nvGrpSpPr>
          <p:grpSpPr>
            <a:xfrm>
              <a:off x="4572000" y="2923199"/>
              <a:ext cx="180000" cy="1826078"/>
              <a:chOff x="5038656" y="2923199"/>
              <a:chExt cx="180000" cy="1826078"/>
            </a:xfrm>
          </p:grpSpPr>
          <p:sp>
            <p:nvSpPr>
              <p:cNvPr id="16" name="Rectangle 15">
                <a:extLst>
                  <a:ext uri="{FF2B5EF4-FFF2-40B4-BE49-F238E27FC236}">
                    <a16:creationId xmlns:a16="http://schemas.microsoft.com/office/drawing/2014/main" id="{2C04DA24-FF3C-4735-9214-C68FEEA28E7B}"/>
                  </a:ext>
                </a:extLst>
              </p:cNvPr>
              <p:cNvSpPr/>
              <p:nvPr/>
            </p:nvSpPr>
            <p:spPr>
              <a:xfrm>
                <a:off x="5038656" y="2923199"/>
                <a:ext cx="180000" cy="10368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TextBox 53">
                <a:extLst>
                  <a:ext uri="{FF2B5EF4-FFF2-40B4-BE49-F238E27FC236}">
                    <a16:creationId xmlns:a16="http://schemas.microsoft.com/office/drawing/2014/main" id="{563DC430-A8D1-4065-8F14-65ADD343BCFC}"/>
                  </a:ext>
                </a:extLst>
              </p:cNvPr>
              <p:cNvSpPr txBox="1"/>
              <p:nvPr/>
            </p:nvSpPr>
            <p:spPr>
              <a:xfrm>
                <a:off x="5055744" y="4068000"/>
                <a:ext cx="153888" cy="681277"/>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Kyrgyzstan*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48" name="Group 147">
              <a:extLst>
                <a:ext uri="{FF2B5EF4-FFF2-40B4-BE49-F238E27FC236}">
                  <a16:creationId xmlns:a16="http://schemas.microsoft.com/office/drawing/2014/main" id="{F5689A0D-0444-47F2-895A-1111D11D85DE}"/>
                </a:ext>
              </a:extLst>
            </p:cNvPr>
            <p:cNvGrpSpPr/>
            <p:nvPr/>
          </p:nvGrpSpPr>
          <p:grpSpPr>
            <a:xfrm>
              <a:off x="4896000" y="2800177"/>
              <a:ext cx="180000" cy="1758342"/>
              <a:chOff x="5398656" y="2800177"/>
              <a:chExt cx="180000" cy="1758342"/>
            </a:xfrm>
          </p:grpSpPr>
          <p:sp>
            <p:nvSpPr>
              <p:cNvPr id="17" name="Rectangle 16">
                <a:extLst>
                  <a:ext uri="{FF2B5EF4-FFF2-40B4-BE49-F238E27FC236}">
                    <a16:creationId xmlns:a16="http://schemas.microsoft.com/office/drawing/2014/main" id="{5AECE416-9CED-4F30-8FC5-E3543650FCD4}"/>
                  </a:ext>
                </a:extLst>
              </p:cNvPr>
              <p:cNvSpPr/>
              <p:nvPr/>
            </p:nvSpPr>
            <p:spPr>
              <a:xfrm>
                <a:off x="5398656" y="2800177"/>
                <a:ext cx="180000" cy="1159822"/>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TextBox 54">
                <a:extLst>
                  <a:ext uri="{FF2B5EF4-FFF2-40B4-BE49-F238E27FC236}">
                    <a16:creationId xmlns:a16="http://schemas.microsoft.com/office/drawing/2014/main" id="{35CE094C-2F68-4CB2-8D98-72C84F60C6D2}"/>
                  </a:ext>
                </a:extLst>
              </p:cNvPr>
              <p:cNvSpPr txBox="1"/>
              <p:nvPr/>
            </p:nvSpPr>
            <p:spPr>
              <a:xfrm>
                <a:off x="5415744" y="4068000"/>
                <a:ext cx="153888" cy="49051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Morocco</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47" name="Group 146">
              <a:extLst>
                <a:ext uri="{FF2B5EF4-FFF2-40B4-BE49-F238E27FC236}">
                  <a16:creationId xmlns:a16="http://schemas.microsoft.com/office/drawing/2014/main" id="{C4C09D61-DF13-4681-BE29-2852AD988375}"/>
                </a:ext>
              </a:extLst>
            </p:cNvPr>
            <p:cNvGrpSpPr/>
            <p:nvPr/>
          </p:nvGrpSpPr>
          <p:grpSpPr>
            <a:xfrm>
              <a:off x="5220000" y="2638800"/>
              <a:ext cx="180000" cy="2046357"/>
              <a:chOff x="5760000" y="2638800"/>
              <a:chExt cx="180000" cy="2046357"/>
            </a:xfrm>
          </p:grpSpPr>
          <p:sp>
            <p:nvSpPr>
              <p:cNvPr id="18" name="Rectangle 17">
                <a:extLst>
                  <a:ext uri="{FF2B5EF4-FFF2-40B4-BE49-F238E27FC236}">
                    <a16:creationId xmlns:a16="http://schemas.microsoft.com/office/drawing/2014/main" id="{E4EAEC96-4B02-4FC8-BAB2-397723EFA5FA}"/>
                  </a:ext>
                </a:extLst>
              </p:cNvPr>
              <p:cNvSpPr/>
              <p:nvPr/>
            </p:nvSpPr>
            <p:spPr>
              <a:xfrm>
                <a:off x="5760000" y="2638800"/>
                <a:ext cx="180000" cy="1321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TextBox 55">
                <a:extLst>
                  <a:ext uri="{FF2B5EF4-FFF2-40B4-BE49-F238E27FC236}">
                    <a16:creationId xmlns:a16="http://schemas.microsoft.com/office/drawing/2014/main" id="{80DFC28C-DCFD-41B1-89F2-88B54CB9AE96}"/>
                  </a:ext>
                </a:extLst>
              </p:cNvPr>
              <p:cNvSpPr txBox="1"/>
              <p:nvPr/>
            </p:nvSpPr>
            <p:spPr>
              <a:xfrm>
                <a:off x="5775744" y="4068000"/>
                <a:ext cx="153888" cy="617157"/>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Philippines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46" name="Group 145">
              <a:extLst>
                <a:ext uri="{FF2B5EF4-FFF2-40B4-BE49-F238E27FC236}">
                  <a16:creationId xmlns:a16="http://schemas.microsoft.com/office/drawing/2014/main" id="{135AEA25-5C98-4C2A-BAB8-091613120CCA}"/>
                </a:ext>
              </a:extLst>
            </p:cNvPr>
            <p:cNvGrpSpPr/>
            <p:nvPr/>
          </p:nvGrpSpPr>
          <p:grpSpPr>
            <a:xfrm>
              <a:off x="5544000" y="2257200"/>
              <a:ext cx="180000" cy="2782221"/>
              <a:chOff x="6118656" y="2257200"/>
              <a:chExt cx="180000" cy="2782221"/>
            </a:xfrm>
          </p:grpSpPr>
          <p:sp>
            <p:nvSpPr>
              <p:cNvPr id="19" name="Rectangle 18">
                <a:extLst>
                  <a:ext uri="{FF2B5EF4-FFF2-40B4-BE49-F238E27FC236}">
                    <a16:creationId xmlns:a16="http://schemas.microsoft.com/office/drawing/2014/main" id="{5D93050D-79A3-4FB9-8676-538002774BA7}"/>
                  </a:ext>
                </a:extLst>
              </p:cNvPr>
              <p:cNvSpPr/>
              <p:nvPr/>
            </p:nvSpPr>
            <p:spPr>
              <a:xfrm>
                <a:off x="6118656" y="2257200"/>
                <a:ext cx="180000" cy="17028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TextBox 56">
                <a:extLst>
                  <a:ext uri="{FF2B5EF4-FFF2-40B4-BE49-F238E27FC236}">
                    <a16:creationId xmlns:a16="http://schemas.microsoft.com/office/drawing/2014/main" id="{5E0E8629-3539-420A-8F0A-5644A54563F0}"/>
                  </a:ext>
                </a:extLst>
              </p:cNvPr>
              <p:cNvSpPr txBox="1"/>
              <p:nvPr/>
            </p:nvSpPr>
            <p:spPr>
              <a:xfrm>
                <a:off x="6135744" y="4068000"/>
                <a:ext cx="153888" cy="971421"/>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North Macedonia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45" name="Group 144">
              <a:extLst>
                <a:ext uri="{FF2B5EF4-FFF2-40B4-BE49-F238E27FC236}">
                  <a16:creationId xmlns:a16="http://schemas.microsoft.com/office/drawing/2014/main" id="{0EA8007E-071C-4BDC-9F4D-60AFAFBA6BE6}"/>
                </a:ext>
              </a:extLst>
            </p:cNvPr>
            <p:cNvGrpSpPr/>
            <p:nvPr/>
          </p:nvGrpSpPr>
          <p:grpSpPr>
            <a:xfrm>
              <a:off x="5868000" y="2253600"/>
              <a:ext cx="180000" cy="2247211"/>
              <a:chOff x="6478656" y="2253600"/>
              <a:chExt cx="180000" cy="2247211"/>
            </a:xfrm>
          </p:grpSpPr>
          <p:sp>
            <p:nvSpPr>
              <p:cNvPr id="20" name="Rectangle 19">
                <a:extLst>
                  <a:ext uri="{FF2B5EF4-FFF2-40B4-BE49-F238E27FC236}">
                    <a16:creationId xmlns:a16="http://schemas.microsoft.com/office/drawing/2014/main" id="{6C1166A5-DC80-4B4F-B33F-331DDA2124C3}"/>
                  </a:ext>
                </a:extLst>
              </p:cNvPr>
              <p:cNvSpPr/>
              <p:nvPr/>
            </p:nvSpPr>
            <p:spPr>
              <a:xfrm>
                <a:off x="6478656" y="2253600"/>
                <a:ext cx="180000" cy="17064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58" name="TextBox 57">
                <a:extLst>
                  <a:ext uri="{FF2B5EF4-FFF2-40B4-BE49-F238E27FC236}">
                    <a16:creationId xmlns:a16="http://schemas.microsoft.com/office/drawing/2014/main" id="{E8E38E05-12FE-485C-8DE1-6CDB95477612}"/>
                  </a:ext>
                </a:extLst>
              </p:cNvPr>
              <p:cNvSpPr txBox="1"/>
              <p:nvPr/>
            </p:nvSpPr>
            <p:spPr>
              <a:xfrm>
                <a:off x="6495744" y="4068000"/>
                <a:ext cx="153888" cy="432811"/>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Belarus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44" name="Group 143">
              <a:extLst>
                <a:ext uri="{FF2B5EF4-FFF2-40B4-BE49-F238E27FC236}">
                  <a16:creationId xmlns:a16="http://schemas.microsoft.com/office/drawing/2014/main" id="{77E53B57-0E8D-4450-AE8C-FB86B63A9E52}"/>
                </a:ext>
              </a:extLst>
            </p:cNvPr>
            <p:cNvGrpSpPr/>
            <p:nvPr/>
          </p:nvGrpSpPr>
          <p:grpSpPr>
            <a:xfrm>
              <a:off x="6192000" y="2250000"/>
              <a:ext cx="180000" cy="2358212"/>
              <a:chOff x="6838656" y="2250000"/>
              <a:chExt cx="180000" cy="2358212"/>
            </a:xfrm>
          </p:grpSpPr>
          <p:sp>
            <p:nvSpPr>
              <p:cNvPr id="22" name="Rectangle 21">
                <a:extLst>
                  <a:ext uri="{FF2B5EF4-FFF2-40B4-BE49-F238E27FC236}">
                    <a16:creationId xmlns:a16="http://schemas.microsoft.com/office/drawing/2014/main" id="{B59D6FF7-B859-473D-B195-528B3F9FD620}"/>
                  </a:ext>
                </a:extLst>
              </p:cNvPr>
              <p:cNvSpPr/>
              <p:nvPr/>
            </p:nvSpPr>
            <p:spPr>
              <a:xfrm>
                <a:off x="6838656" y="2250000"/>
                <a:ext cx="180000" cy="1710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TextBox 58">
                <a:extLst>
                  <a:ext uri="{FF2B5EF4-FFF2-40B4-BE49-F238E27FC236}">
                    <a16:creationId xmlns:a16="http://schemas.microsoft.com/office/drawing/2014/main" id="{49BCD8B0-CEAD-4A3D-9AD4-F9508C76987A}"/>
                  </a:ext>
                </a:extLst>
              </p:cNvPr>
              <p:cNvSpPr txBox="1"/>
              <p:nvPr/>
            </p:nvSpPr>
            <p:spPr>
              <a:xfrm>
                <a:off x="6855744" y="4068000"/>
                <a:ext cx="153888" cy="54021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Tajikistan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43" name="Group 142">
              <a:extLst>
                <a:ext uri="{FF2B5EF4-FFF2-40B4-BE49-F238E27FC236}">
                  <a16:creationId xmlns:a16="http://schemas.microsoft.com/office/drawing/2014/main" id="{4ABB4DAF-CD19-41A1-B4A6-5D2B688C4487}"/>
                </a:ext>
              </a:extLst>
            </p:cNvPr>
            <p:cNvGrpSpPr/>
            <p:nvPr/>
          </p:nvGrpSpPr>
          <p:grpSpPr>
            <a:xfrm>
              <a:off x="6516000" y="2235600"/>
              <a:ext cx="180000" cy="2215518"/>
              <a:chOff x="7198656" y="2235600"/>
              <a:chExt cx="180000" cy="2215518"/>
            </a:xfrm>
          </p:grpSpPr>
          <p:sp>
            <p:nvSpPr>
              <p:cNvPr id="23" name="Rectangle 22">
                <a:extLst>
                  <a:ext uri="{FF2B5EF4-FFF2-40B4-BE49-F238E27FC236}">
                    <a16:creationId xmlns:a16="http://schemas.microsoft.com/office/drawing/2014/main" id="{4C03BA79-70F4-4A6D-9B9B-752808D1AFD0}"/>
                  </a:ext>
                </a:extLst>
              </p:cNvPr>
              <p:cNvSpPr/>
              <p:nvPr/>
            </p:nvSpPr>
            <p:spPr>
              <a:xfrm>
                <a:off x="7198656" y="2235600"/>
                <a:ext cx="180000" cy="17244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60" name="TextBox 59">
                <a:extLst>
                  <a:ext uri="{FF2B5EF4-FFF2-40B4-BE49-F238E27FC236}">
                    <a16:creationId xmlns:a16="http://schemas.microsoft.com/office/drawing/2014/main" id="{EE768D4F-2BE3-4373-859D-0ADA01100AF5}"/>
                  </a:ext>
                </a:extLst>
              </p:cNvPr>
              <p:cNvSpPr txBox="1"/>
              <p:nvPr/>
            </p:nvSpPr>
            <p:spPr>
              <a:xfrm>
                <a:off x="7215744" y="4068000"/>
                <a:ext cx="153888" cy="383118"/>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Nepal*</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42" name="Group 141">
              <a:extLst>
                <a:ext uri="{FF2B5EF4-FFF2-40B4-BE49-F238E27FC236}">
                  <a16:creationId xmlns:a16="http://schemas.microsoft.com/office/drawing/2014/main" id="{7A1FD2B0-6AC4-4B13-BD53-363B9F7B0AAF}"/>
                </a:ext>
              </a:extLst>
            </p:cNvPr>
            <p:cNvGrpSpPr/>
            <p:nvPr/>
          </p:nvGrpSpPr>
          <p:grpSpPr>
            <a:xfrm>
              <a:off x="6840000" y="2044168"/>
              <a:ext cx="180000" cy="2640989"/>
              <a:chOff x="7558656" y="2044168"/>
              <a:chExt cx="180000" cy="2640989"/>
            </a:xfrm>
          </p:grpSpPr>
          <p:sp>
            <p:nvSpPr>
              <p:cNvPr id="24" name="Rectangle 23">
                <a:extLst>
                  <a:ext uri="{FF2B5EF4-FFF2-40B4-BE49-F238E27FC236}">
                    <a16:creationId xmlns:a16="http://schemas.microsoft.com/office/drawing/2014/main" id="{B2127835-8399-4F22-82DF-D1D22F33EB13}"/>
                  </a:ext>
                </a:extLst>
              </p:cNvPr>
              <p:cNvSpPr/>
              <p:nvPr/>
            </p:nvSpPr>
            <p:spPr>
              <a:xfrm>
                <a:off x="7558656" y="2044168"/>
                <a:ext cx="180000" cy="1915831"/>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TextBox 60">
                <a:extLst>
                  <a:ext uri="{FF2B5EF4-FFF2-40B4-BE49-F238E27FC236}">
                    <a16:creationId xmlns:a16="http://schemas.microsoft.com/office/drawing/2014/main" id="{64531808-9D00-4578-A5BC-F295CCE93A6B}"/>
                  </a:ext>
                </a:extLst>
              </p:cNvPr>
              <p:cNvSpPr txBox="1"/>
              <p:nvPr/>
            </p:nvSpPr>
            <p:spPr>
              <a:xfrm>
                <a:off x="7575744" y="4068000"/>
                <a:ext cx="153888" cy="617157"/>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Seychelles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41" name="Group 140">
              <a:extLst>
                <a:ext uri="{FF2B5EF4-FFF2-40B4-BE49-F238E27FC236}">
                  <a16:creationId xmlns:a16="http://schemas.microsoft.com/office/drawing/2014/main" id="{B05141E8-6FC8-4FCA-B2E5-366E028C8ACF}"/>
                </a:ext>
              </a:extLst>
            </p:cNvPr>
            <p:cNvGrpSpPr/>
            <p:nvPr/>
          </p:nvGrpSpPr>
          <p:grpSpPr>
            <a:xfrm>
              <a:off x="7164000" y="1979079"/>
              <a:ext cx="180000" cy="2720504"/>
              <a:chOff x="7920000" y="1979079"/>
              <a:chExt cx="180000" cy="2720504"/>
            </a:xfrm>
          </p:grpSpPr>
          <p:sp>
            <p:nvSpPr>
              <p:cNvPr id="25" name="Rectangle 24">
                <a:extLst>
                  <a:ext uri="{FF2B5EF4-FFF2-40B4-BE49-F238E27FC236}">
                    <a16:creationId xmlns:a16="http://schemas.microsoft.com/office/drawing/2014/main" id="{906CF3AC-3A94-44D3-B8A1-1D3F86610CA5}"/>
                  </a:ext>
                </a:extLst>
              </p:cNvPr>
              <p:cNvSpPr/>
              <p:nvPr/>
            </p:nvSpPr>
            <p:spPr>
              <a:xfrm>
                <a:off x="7920000" y="1979079"/>
                <a:ext cx="180000" cy="198092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62" name="TextBox 61">
                <a:extLst>
                  <a:ext uri="{FF2B5EF4-FFF2-40B4-BE49-F238E27FC236}">
                    <a16:creationId xmlns:a16="http://schemas.microsoft.com/office/drawing/2014/main" id="{1B42278D-3AC2-49B2-A880-2C5F8CB5FF83}"/>
                  </a:ext>
                </a:extLst>
              </p:cNvPr>
              <p:cNvSpPr txBox="1"/>
              <p:nvPr/>
            </p:nvSpPr>
            <p:spPr>
              <a:xfrm>
                <a:off x="7935744" y="4068000"/>
                <a:ext cx="153888" cy="631583"/>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Cambodia*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sp>
          <p:nvSpPr>
            <p:cNvPr id="93" name="TextBox 92">
              <a:extLst>
                <a:ext uri="{FF2B5EF4-FFF2-40B4-BE49-F238E27FC236}">
                  <a16:creationId xmlns:a16="http://schemas.microsoft.com/office/drawing/2014/main" id="{F1A87FF7-21AA-4838-B777-B177911EB01E}"/>
                </a:ext>
              </a:extLst>
            </p:cNvPr>
            <p:cNvSpPr txBox="1"/>
            <p:nvPr/>
          </p:nvSpPr>
          <p:spPr>
            <a:xfrm>
              <a:off x="684000" y="2507638"/>
              <a:ext cx="123111" cy="384721"/>
            </a:xfrm>
            <a:prstGeom prst="rect">
              <a:avLst/>
            </a:prstGeom>
            <a:noFill/>
          </p:spPr>
          <p:txBody>
            <a:bodyPr vert="vert270"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 cent</a:t>
              </a:r>
              <a:endParaRPr kumimoji="0" lang="en-CH"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6" name="Rectangle 155">
              <a:extLst>
                <a:ext uri="{FF2B5EF4-FFF2-40B4-BE49-F238E27FC236}">
                  <a16:creationId xmlns:a16="http://schemas.microsoft.com/office/drawing/2014/main" id="{E5350846-8CC4-457A-89B9-E998EEB0C7EB}"/>
                </a:ext>
              </a:extLst>
            </p:cNvPr>
            <p:cNvSpPr/>
            <p:nvPr/>
          </p:nvSpPr>
          <p:spPr>
            <a:xfrm>
              <a:off x="7920000" y="2520000"/>
              <a:ext cx="2052000"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Notes:</a:t>
              </a:r>
              <a:r>
                <a:rPr kumimoji="0" lang="fr-CH" sz="8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Possible prevention services  received: condoms and lubricant, counselling on condom use and safe  sex, and sterile injecting equipment.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The use of an asterisk (*) indicates that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data for marked countries come from  programme data (which tend to show  higher values) and not from a survey.</a:t>
              </a:r>
            </a:p>
          </p:txBody>
        </p:sp>
        <p:sp>
          <p:nvSpPr>
            <p:cNvPr id="158" name="TextBox 157">
              <a:extLst>
                <a:ext uri="{FF2B5EF4-FFF2-40B4-BE49-F238E27FC236}">
                  <a16:creationId xmlns:a16="http://schemas.microsoft.com/office/drawing/2014/main" id="{862207B2-9D91-466B-8CCF-ADA958C0B585}"/>
                </a:ext>
              </a:extLst>
            </p:cNvPr>
            <p:cNvSpPr txBox="1"/>
            <p:nvPr/>
          </p:nvSpPr>
          <p:spPr>
            <a:xfrm>
              <a:off x="900000" y="1371600"/>
              <a:ext cx="19236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9" name="TextBox 158">
              <a:extLst>
                <a:ext uri="{FF2B5EF4-FFF2-40B4-BE49-F238E27FC236}">
                  <a16:creationId xmlns:a16="http://schemas.microsoft.com/office/drawing/2014/main" id="{E8CA74B0-A46C-4FF8-9347-D6CCC31F959C}"/>
                </a:ext>
              </a:extLst>
            </p:cNvPr>
            <p:cNvSpPr txBox="1"/>
            <p:nvPr/>
          </p:nvSpPr>
          <p:spPr>
            <a:xfrm>
              <a:off x="964120" y="1623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90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0" name="TextBox 159">
              <a:extLst>
                <a:ext uri="{FF2B5EF4-FFF2-40B4-BE49-F238E27FC236}">
                  <a16:creationId xmlns:a16="http://schemas.microsoft.com/office/drawing/2014/main" id="{D0227311-5FEC-4726-8C15-354DE9DF3E04}"/>
                </a:ext>
              </a:extLst>
            </p:cNvPr>
            <p:cNvSpPr txBox="1"/>
            <p:nvPr/>
          </p:nvSpPr>
          <p:spPr>
            <a:xfrm>
              <a:off x="964120" y="1875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80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1" name="TextBox 160">
              <a:extLst>
                <a:ext uri="{FF2B5EF4-FFF2-40B4-BE49-F238E27FC236}">
                  <a16:creationId xmlns:a16="http://schemas.microsoft.com/office/drawing/2014/main" id="{B69B7768-5FD2-4CC0-8060-F47BA6E6A1EB}"/>
                </a:ext>
              </a:extLst>
            </p:cNvPr>
            <p:cNvSpPr txBox="1"/>
            <p:nvPr/>
          </p:nvSpPr>
          <p:spPr>
            <a:xfrm>
              <a:off x="964120" y="2127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70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2" name="TextBox 161">
              <a:extLst>
                <a:ext uri="{FF2B5EF4-FFF2-40B4-BE49-F238E27FC236}">
                  <a16:creationId xmlns:a16="http://schemas.microsoft.com/office/drawing/2014/main" id="{985A05BC-AF9F-476B-8CFA-264206D9EA18}"/>
                </a:ext>
              </a:extLst>
            </p:cNvPr>
            <p:cNvSpPr txBox="1"/>
            <p:nvPr/>
          </p:nvSpPr>
          <p:spPr>
            <a:xfrm>
              <a:off x="964120" y="2379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60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3" name="TextBox 162">
              <a:extLst>
                <a:ext uri="{FF2B5EF4-FFF2-40B4-BE49-F238E27FC236}">
                  <a16:creationId xmlns:a16="http://schemas.microsoft.com/office/drawing/2014/main" id="{94DD1FC9-C8AC-451E-8678-9898D7B0F5B5}"/>
                </a:ext>
              </a:extLst>
            </p:cNvPr>
            <p:cNvSpPr txBox="1"/>
            <p:nvPr/>
          </p:nvSpPr>
          <p:spPr>
            <a:xfrm>
              <a:off x="964120" y="2631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4" name="TextBox 163">
              <a:extLst>
                <a:ext uri="{FF2B5EF4-FFF2-40B4-BE49-F238E27FC236}">
                  <a16:creationId xmlns:a16="http://schemas.microsoft.com/office/drawing/2014/main" id="{F0CD8BA6-737C-4888-B6F7-4BD7DE696681}"/>
                </a:ext>
              </a:extLst>
            </p:cNvPr>
            <p:cNvSpPr txBox="1"/>
            <p:nvPr/>
          </p:nvSpPr>
          <p:spPr>
            <a:xfrm>
              <a:off x="964120" y="2883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40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5" name="TextBox 164">
              <a:extLst>
                <a:ext uri="{FF2B5EF4-FFF2-40B4-BE49-F238E27FC236}">
                  <a16:creationId xmlns:a16="http://schemas.microsoft.com/office/drawing/2014/main" id="{CD08495E-DD87-4C1B-8090-D4C982F20E0F}"/>
                </a:ext>
              </a:extLst>
            </p:cNvPr>
            <p:cNvSpPr txBox="1"/>
            <p:nvPr/>
          </p:nvSpPr>
          <p:spPr>
            <a:xfrm>
              <a:off x="964120" y="3135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6" name="TextBox 165">
              <a:extLst>
                <a:ext uri="{FF2B5EF4-FFF2-40B4-BE49-F238E27FC236}">
                  <a16:creationId xmlns:a16="http://schemas.microsoft.com/office/drawing/2014/main" id="{DD3DA18F-4BE8-4C2E-B3BC-18A181B1D1D0}"/>
                </a:ext>
              </a:extLst>
            </p:cNvPr>
            <p:cNvSpPr txBox="1"/>
            <p:nvPr/>
          </p:nvSpPr>
          <p:spPr>
            <a:xfrm>
              <a:off x="964120" y="3387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7" name="TextBox 166">
              <a:extLst>
                <a:ext uri="{FF2B5EF4-FFF2-40B4-BE49-F238E27FC236}">
                  <a16:creationId xmlns:a16="http://schemas.microsoft.com/office/drawing/2014/main" id="{E43BE659-648F-4816-A20F-4C818663A043}"/>
                </a:ext>
              </a:extLst>
            </p:cNvPr>
            <p:cNvSpPr txBox="1"/>
            <p:nvPr/>
          </p:nvSpPr>
          <p:spPr>
            <a:xfrm>
              <a:off x="964120" y="3639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8" name="TextBox 167">
              <a:extLst>
                <a:ext uri="{FF2B5EF4-FFF2-40B4-BE49-F238E27FC236}">
                  <a16:creationId xmlns:a16="http://schemas.microsoft.com/office/drawing/2014/main" id="{A53C4BA1-6C93-413B-A7A9-3D9C959CF2D3}"/>
                </a:ext>
              </a:extLst>
            </p:cNvPr>
            <p:cNvSpPr txBox="1"/>
            <p:nvPr/>
          </p:nvSpPr>
          <p:spPr>
            <a:xfrm>
              <a:off x="1028240" y="38916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cxnSp>
          <p:nvCxnSpPr>
            <p:cNvPr id="169" name="Straight Connector 168">
              <a:extLst>
                <a:ext uri="{FF2B5EF4-FFF2-40B4-BE49-F238E27FC236}">
                  <a16:creationId xmlns:a16="http://schemas.microsoft.com/office/drawing/2014/main" id="{9C1BC99B-BB9D-44A0-BCC6-DD913C8EE994}"/>
                </a:ext>
              </a:extLst>
            </p:cNvPr>
            <p:cNvCxnSpPr/>
            <p:nvPr/>
          </p:nvCxnSpPr>
          <p:spPr>
            <a:xfrm>
              <a:off x="1170000" y="1440000"/>
              <a:ext cx="0" cy="2520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143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77C26B-3155-470C-A39D-C23A907951BC}"/>
              </a:ext>
            </a:extLst>
          </p:cNvPr>
          <p:cNvGrpSpPr/>
          <p:nvPr/>
        </p:nvGrpSpPr>
        <p:grpSpPr>
          <a:xfrm>
            <a:off x="0" y="432000"/>
            <a:ext cx="10287000" cy="2533998"/>
            <a:chOff x="0" y="432000"/>
            <a:chExt cx="10287000" cy="2533998"/>
          </a:xfrm>
        </p:grpSpPr>
        <p:sp>
          <p:nvSpPr>
            <p:cNvPr id="5" name="Rectangle 4">
              <a:extLst>
                <a:ext uri="{FF2B5EF4-FFF2-40B4-BE49-F238E27FC236}">
                  <a16:creationId xmlns:a16="http://schemas.microsoft.com/office/drawing/2014/main" id="{52A28CEE-ACC5-4B11-8866-79BA585A15C8}"/>
                </a:ext>
              </a:extLst>
            </p:cNvPr>
            <p:cNvSpPr/>
            <p:nvPr/>
          </p:nvSpPr>
          <p:spPr>
            <a:xfrm>
              <a:off x="1800000" y="2412000"/>
              <a:ext cx="5668218"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lvl="0" defTabSz="457200" fontAlgn="auto">
                <a:spcBef>
                  <a:spcPts val="0"/>
                </a:spcBef>
                <a:spcAft>
                  <a:spcPts val="0"/>
                </a:spcAft>
                <a:tabLst>
                  <a:tab pos="0" algn="l"/>
                </a:tabLst>
                <a:defRPr/>
              </a:pPr>
              <a:r>
                <a:rPr lang="en-GB" sz="3600" kern="0" dirty="0">
                  <a:solidFill>
                    <a:prstClr val="black"/>
                  </a:solidFill>
                  <a:latin typeface="Arial" panose="020B0604020202020204" pitchFamily="34" charset="0"/>
                  <a:cs typeface="Arial" panose="020B0604020202020204" pitchFamily="34" charset="0"/>
                </a:rPr>
                <a:t>STATE OF THE EPIDEMIC</a:t>
              </a:r>
              <a:endParaRPr kumimoji="0" lang="en-US"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CEC43A2-4F8D-4991-8830-C2523108AB6C}"/>
                </a:ext>
              </a:extLst>
            </p:cNvPr>
            <p:cNvSpPr/>
            <p:nvPr/>
          </p:nvSpPr>
          <p:spPr>
            <a:xfrm>
              <a:off x="0" y="432000"/>
              <a:ext cx="1028700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US" b="0" i="0" u="none" strike="noStrike" kern="0" cap="none" spc="1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AIDS UPDATE 2019</a:t>
              </a:r>
            </a:p>
          </p:txBody>
        </p:sp>
      </p:grpSp>
    </p:spTree>
    <p:extLst>
      <p:ext uri="{BB962C8B-B14F-4D97-AF65-F5344CB8AC3E}">
        <p14:creationId xmlns:p14="http://schemas.microsoft.com/office/powerpoint/2010/main" val="337204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019A2F-C294-4FDF-B31B-424466F81CA3}"/>
              </a:ext>
            </a:extLst>
          </p:cNvPr>
          <p:cNvGrpSpPr/>
          <p:nvPr/>
        </p:nvGrpSpPr>
        <p:grpSpPr>
          <a:xfrm>
            <a:off x="0" y="0"/>
            <a:ext cx="10285200" cy="6153111"/>
            <a:chOff x="0" y="0"/>
            <a:chExt cx="10285200" cy="6153111"/>
          </a:xfrm>
        </p:grpSpPr>
        <p:cxnSp>
          <p:nvCxnSpPr>
            <p:cNvPr id="26" name="Straight Connector 25">
              <a:extLst>
                <a:ext uri="{FF2B5EF4-FFF2-40B4-BE49-F238E27FC236}">
                  <a16:creationId xmlns:a16="http://schemas.microsoft.com/office/drawing/2014/main" id="{16AA0667-F099-4EBF-BBAD-7517D0DC8FF0}"/>
                </a:ext>
              </a:extLst>
            </p:cNvPr>
            <p:cNvCxnSpPr/>
            <p:nvPr/>
          </p:nvCxnSpPr>
          <p:spPr>
            <a:xfrm>
              <a:off x="1170000" y="3959999"/>
              <a:ext cx="608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5671893-AA81-4415-8374-1B449499CF88}"/>
                </a:ext>
              </a:extLst>
            </p:cNvPr>
            <p:cNvSpPr/>
            <p:nvPr/>
          </p:nvSpPr>
          <p:spPr>
            <a:xfrm>
              <a:off x="1350000" y="3920400"/>
              <a:ext cx="180000" cy="396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89BA722D-EF20-452A-9017-F106FA405ADE}"/>
                </a:ext>
              </a:extLst>
            </p:cNvPr>
            <p:cNvSpPr/>
            <p:nvPr/>
          </p:nvSpPr>
          <p:spPr>
            <a:xfrm>
              <a:off x="1744656" y="3546000"/>
              <a:ext cx="180000" cy="414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910DAE20-C80B-4E11-953C-E75427D5A46F}"/>
                </a:ext>
              </a:extLst>
            </p:cNvPr>
            <p:cNvSpPr/>
            <p:nvPr/>
          </p:nvSpPr>
          <p:spPr>
            <a:xfrm>
              <a:off x="2140656" y="3265200"/>
              <a:ext cx="180000" cy="6948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96D9B775-02CA-47AB-8AB1-9FA23E94EC3A}"/>
                </a:ext>
              </a:extLst>
            </p:cNvPr>
            <p:cNvSpPr/>
            <p:nvPr/>
          </p:nvSpPr>
          <p:spPr>
            <a:xfrm>
              <a:off x="2536656" y="3200400"/>
              <a:ext cx="180000" cy="7596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6866B00-BA0D-4713-BC36-FE10EDD37180}"/>
                </a:ext>
              </a:extLst>
            </p:cNvPr>
            <p:cNvSpPr/>
            <p:nvPr/>
          </p:nvSpPr>
          <p:spPr>
            <a:xfrm>
              <a:off x="2932656" y="3110400"/>
              <a:ext cx="180000" cy="8496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DA0B49-E350-480B-AF44-5E4B5A6B90D9}"/>
                </a:ext>
              </a:extLst>
            </p:cNvPr>
            <p:cNvSpPr/>
            <p:nvPr/>
          </p:nvSpPr>
          <p:spPr>
            <a:xfrm>
              <a:off x="3328656" y="3016800"/>
              <a:ext cx="180000" cy="943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4FE66507-D5B7-4F75-84D1-5C84990BFF1B}"/>
                </a:ext>
              </a:extLst>
            </p:cNvPr>
            <p:cNvSpPr/>
            <p:nvPr/>
          </p:nvSpPr>
          <p:spPr>
            <a:xfrm>
              <a:off x="3724656" y="2982302"/>
              <a:ext cx="180000" cy="977697"/>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92D94B4B-9CA7-4E26-83DE-511AF44265F4}"/>
                </a:ext>
              </a:extLst>
            </p:cNvPr>
            <p:cNvSpPr/>
            <p:nvPr/>
          </p:nvSpPr>
          <p:spPr>
            <a:xfrm>
              <a:off x="4119312" y="2692799"/>
              <a:ext cx="180000" cy="1267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054177F2-F51F-45D5-9766-69945599BBD5}"/>
                </a:ext>
              </a:extLst>
            </p:cNvPr>
            <p:cNvSpPr/>
            <p:nvPr/>
          </p:nvSpPr>
          <p:spPr>
            <a:xfrm>
              <a:off x="4515312" y="2559600"/>
              <a:ext cx="180000" cy="14004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72A36640-CE0A-45AE-BEB0-F7418E6F13B1}"/>
                </a:ext>
              </a:extLst>
            </p:cNvPr>
            <p:cNvSpPr/>
            <p:nvPr/>
          </p:nvSpPr>
          <p:spPr>
            <a:xfrm>
              <a:off x="4911312" y="2494800"/>
              <a:ext cx="180000" cy="1465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0817CF35-2BA5-496F-B724-8A70AA0462FE}"/>
                </a:ext>
              </a:extLst>
            </p:cNvPr>
            <p:cNvSpPr/>
            <p:nvPr/>
          </p:nvSpPr>
          <p:spPr>
            <a:xfrm>
              <a:off x="5307312" y="2458800"/>
              <a:ext cx="180000" cy="1501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ED8B89FF-508D-4EA8-874B-4130F12FC2F5}"/>
                </a:ext>
              </a:extLst>
            </p:cNvPr>
            <p:cNvSpPr/>
            <p:nvPr/>
          </p:nvSpPr>
          <p:spPr>
            <a:xfrm>
              <a:off x="5703312" y="1861200"/>
              <a:ext cx="180000" cy="20988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63B3E522-BB07-416C-B42F-19545FCD8C62}"/>
                </a:ext>
              </a:extLst>
            </p:cNvPr>
            <p:cNvSpPr/>
            <p:nvPr/>
          </p:nvSpPr>
          <p:spPr>
            <a:xfrm>
              <a:off x="6100656" y="1753200"/>
              <a:ext cx="180000" cy="22068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48ADA35C-D340-4E57-818D-15CBF3F43B52}"/>
                </a:ext>
              </a:extLst>
            </p:cNvPr>
            <p:cNvSpPr/>
            <p:nvPr/>
          </p:nvSpPr>
          <p:spPr>
            <a:xfrm>
              <a:off x="6495312" y="1702800"/>
              <a:ext cx="180000" cy="2257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48C81C74-D7F7-487D-B50A-DE8BC9DA5433}"/>
                </a:ext>
              </a:extLst>
            </p:cNvPr>
            <p:cNvSpPr/>
            <p:nvPr/>
          </p:nvSpPr>
          <p:spPr>
            <a:xfrm>
              <a:off x="6891312" y="1512000"/>
              <a:ext cx="180000" cy="244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69FBDBD1-4CB5-485D-88B3-580E82CE9876}"/>
                </a:ext>
              </a:extLst>
            </p:cNvPr>
            <p:cNvCxnSpPr/>
            <p:nvPr/>
          </p:nvCxnSpPr>
          <p:spPr>
            <a:xfrm>
              <a:off x="1170000" y="1440000"/>
              <a:ext cx="0" cy="2520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FF5F0E5-904D-4671-8781-178DEB370B72}"/>
                </a:ext>
              </a:extLst>
            </p:cNvPr>
            <p:cNvCxnSpPr/>
            <p:nvPr/>
          </p:nvCxnSpPr>
          <p:spPr>
            <a:xfrm>
              <a:off x="1170000" y="1440000"/>
              <a:ext cx="0" cy="2520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Percentage of transgender people who reported receiving at least two prevention services in the past three months, selected countries, 2016–2018</a:t>
              </a:r>
              <a:endParaRPr kumimoji="0" lang="en-CH"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B2981401-36E7-4085-A8FC-79666249CBE0}"/>
                </a:ext>
              </a:extLst>
            </p:cNvPr>
            <p:cNvSpPr/>
            <p:nvPr/>
          </p:nvSpPr>
          <p:spPr>
            <a:xfrm>
              <a:off x="360000" y="6030000"/>
              <a:ext cx="2111475"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Global AIDS Monitoring, 2016–2018.</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7" name="TextBox 26">
              <a:extLst>
                <a:ext uri="{FF2B5EF4-FFF2-40B4-BE49-F238E27FC236}">
                  <a16:creationId xmlns:a16="http://schemas.microsoft.com/office/drawing/2014/main" id="{9231CD2E-82C4-480F-9751-F08B3BE73023}"/>
                </a:ext>
              </a:extLst>
            </p:cNvPr>
            <p:cNvSpPr txBox="1"/>
            <p:nvPr/>
          </p:nvSpPr>
          <p:spPr>
            <a:xfrm>
              <a:off x="1368000" y="4068000"/>
              <a:ext cx="153888" cy="48891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Pakistan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8" name="TextBox 27">
              <a:extLst>
                <a:ext uri="{FF2B5EF4-FFF2-40B4-BE49-F238E27FC236}">
                  <a16:creationId xmlns:a16="http://schemas.microsoft.com/office/drawing/2014/main" id="{CAD5670D-9E79-4531-9FFE-BBE13603B149}"/>
                </a:ext>
              </a:extLst>
            </p:cNvPr>
            <p:cNvSpPr txBox="1"/>
            <p:nvPr/>
          </p:nvSpPr>
          <p:spPr>
            <a:xfrm>
              <a:off x="1764000" y="4068000"/>
              <a:ext cx="153888" cy="62356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Guatemala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9" name="TextBox 28">
              <a:extLst>
                <a:ext uri="{FF2B5EF4-FFF2-40B4-BE49-F238E27FC236}">
                  <a16:creationId xmlns:a16="http://schemas.microsoft.com/office/drawing/2014/main" id="{17F9F80A-D727-401B-988D-22A5F9EDF0E1}"/>
                </a:ext>
              </a:extLst>
            </p:cNvPr>
            <p:cNvSpPr txBox="1"/>
            <p:nvPr/>
          </p:nvSpPr>
          <p:spPr>
            <a:xfrm>
              <a:off x="2160000" y="4068000"/>
              <a:ext cx="153888" cy="617157"/>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Philippines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0" name="TextBox 29">
              <a:extLst>
                <a:ext uri="{FF2B5EF4-FFF2-40B4-BE49-F238E27FC236}">
                  <a16:creationId xmlns:a16="http://schemas.microsoft.com/office/drawing/2014/main" id="{DAE6F75A-550A-45EB-B3CD-D097691F6DA3}"/>
                </a:ext>
              </a:extLst>
            </p:cNvPr>
            <p:cNvSpPr txBox="1"/>
            <p:nvPr/>
          </p:nvSpPr>
          <p:spPr>
            <a:xfrm>
              <a:off x="2556000" y="4068000"/>
              <a:ext cx="153888" cy="383118"/>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Nepal*</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1" name="TextBox 30">
              <a:extLst>
                <a:ext uri="{FF2B5EF4-FFF2-40B4-BE49-F238E27FC236}">
                  <a16:creationId xmlns:a16="http://schemas.microsoft.com/office/drawing/2014/main" id="{616804E8-B698-42D7-A89B-8F316707DC11}"/>
                </a:ext>
              </a:extLst>
            </p:cNvPr>
            <p:cNvSpPr txBox="1"/>
            <p:nvPr/>
          </p:nvSpPr>
          <p:spPr>
            <a:xfrm>
              <a:off x="2952000" y="4068000"/>
              <a:ext cx="153888" cy="67165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Bangladesh</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2" name="TextBox 31">
              <a:extLst>
                <a:ext uri="{FF2B5EF4-FFF2-40B4-BE49-F238E27FC236}">
                  <a16:creationId xmlns:a16="http://schemas.microsoft.com/office/drawing/2014/main" id="{E72B4A29-D69F-4B34-8F06-D08F058E6712}"/>
                </a:ext>
              </a:extLst>
            </p:cNvPr>
            <p:cNvSpPr txBox="1"/>
            <p:nvPr/>
          </p:nvSpPr>
          <p:spPr>
            <a:xfrm>
              <a:off x="3348000" y="4068000"/>
              <a:ext cx="153888" cy="1136530"/>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Dominican Republic</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3" name="TextBox 32">
              <a:extLst>
                <a:ext uri="{FF2B5EF4-FFF2-40B4-BE49-F238E27FC236}">
                  <a16:creationId xmlns:a16="http://schemas.microsoft.com/office/drawing/2014/main" id="{8CB918B2-604F-476C-923B-7DF96F1746A7}"/>
                </a:ext>
              </a:extLst>
            </p:cNvPr>
            <p:cNvSpPr txBox="1"/>
            <p:nvPr/>
          </p:nvSpPr>
          <p:spPr>
            <a:xfrm>
              <a:off x="3744000" y="4068000"/>
              <a:ext cx="153888" cy="53860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Sri Lanka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4" name="TextBox 33">
              <a:extLst>
                <a:ext uri="{FF2B5EF4-FFF2-40B4-BE49-F238E27FC236}">
                  <a16:creationId xmlns:a16="http://schemas.microsoft.com/office/drawing/2014/main" id="{06B8DE87-E6D5-42A4-93FD-A36663E24CE7}"/>
                </a:ext>
              </a:extLst>
            </p:cNvPr>
            <p:cNvSpPr txBox="1"/>
            <p:nvPr/>
          </p:nvSpPr>
          <p:spPr>
            <a:xfrm>
              <a:off x="4140000" y="4068000"/>
              <a:ext cx="153888" cy="48891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Thailand</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5" name="TextBox 34">
              <a:extLst>
                <a:ext uri="{FF2B5EF4-FFF2-40B4-BE49-F238E27FC236}">
                  <a16:creationId xmlns:a16="http://schemas.microsoft.com/office/drawing/2014/main" id="{C8CC553D-D02A-47C0-9538-818C52BD03BE}"/>
                </a:ext>
              </a:extLst>
            </p:cNvPr>
            <p:cNvSpPr txBox="1"/>
            <p:nvPr/>
          </p:nvSpPr>
          <p:spPr>
            <a:xfrm>
              <a:off x="4536000" y="4068000"/>
              <a:ext cx="153888" cy="1673535"/>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Bolivia (</a:t>
              </a:r>
              <a:r>
                <a:rPr kumimoji="0" lang="en-GB" sz="10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Plurinational</a:t>
              </a: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State of)</a:t>
              </a:r>
            </a:p>
          </p:txBody>
        </p:sp>
        <p:sp>
          <p:nvSpPr>
            <p:cNvPr id="36" name="TextBox 35">
              <a:extLst>
                <a:ext uri="{FF2B5EF4-FFF2-40B4-BE49-F238E27FC236}">
                  <a16:creationId xmlns:a16="http://schemas.microsoft.com/office/drawing/2014/main" id="{960D04A3-10CF-4769-8804-C57F2C636835}"/>
                </a:ext>
              </a:extLst>
            </p:cNvPr>
            <p:cNvSpPr txBox="1"/>
            <p:nvPr/>
          </p:nvSpPr>
          <p:spPr>
            <a:xfrm>
              <a:off x="4932000" y="4068000"/>
              <a:ext cx="153888" cy="50494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Malaysia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7" name="TextBox 36">
              <a:extLst>
                <a:ext uri="{FF2B5EF4-FFF2-40B4-BE49-F238E27FC236}">
                  <a16:creationId xmlns:a16="http://schemas.microsoft.com/office/drawing/2014/main" id="{7704B4B0-E25D-4367-95FA-7EA5F2846652}"/>
                </a:ext>
              </a:extLst>
            </p:cNvPr>
            <p:cNvSpPr txBox="1"/>
            <p:nvPr/>
          </p:nvSpPr>
          <p:spPr>
            <a:xfrm>
              <a:off x="5328000" y="4068000"/>
              <a:ext cx="153888" cy="32060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Brazil</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 name="TextBox 37">
              <a:extLst>
                <a:ext uri="{FF2B5EF4-FFF2-40B4-BE49-F238E27FC236}">
                  <a16:creationId xmlns:a16="http://schemas.microsoft.com/office/drawing/2014/main" id="{CCB8F77B-0C18-4A9A-A387-F69A731ECE36}"/>
                </a:ext>
              </a:extLst>
            </p:cNvPr>
            <p:cNvSpPr txBox="1"/>
            <p:nvPr/>
          </p:nvSpPr>
          <p:spPr>
            <a:xfrm>
              <a:off x="5724000" y="4068000"/>
              <a:ext cx="153888" cy="553037"/>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Honduras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9" name="TextBox 38">
              <a:extLst>
                <a:ext uri="{FF2B5EF4-FFF2-40B4-BE49-F238E27FC236}">
                  <a16:creationId xmlns:a16="http://schemas.microsoft.com/office/drawing/2014/main" id="{3BED8E03-7A5C-467A-A35D-8956CEA253F6}"/>
                </a:ext>
              </a:extLst>
            </p:cNvPr>
            <p:cNvSpPr txBox="1"/>
            <p:nvPr/>
          </p:nvSpPr>
          <p:spPr>
            <a:xfrm>
              <a:off x="6120000" y="4068000"/>
              <a:ext cx="153888" cy="581891"/>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Nicaragua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0" name="TextBox 39">
              <a:extLst>
                <a:ext uri="{FF2B5EF4-FFF2-40B4-BE49-F238E27FC236}">
                  <a16:creationId xmlns:a16="http://schemas.microsoft.com/office/drawing/2014/main" id="{6640E06A-8213-4DD5-9C2E-EADB0B38A24D}"/>
                </a:ext>
              </a:extLst>
            </p:cNvPr>
            <p:cNvSpPr txBox="1"/>
            <p:nvPr/>
          </p:nvSpPr>
          <p:spPr>
            <a:xfrm>
              <a:off x="6516000" y="4068000"/>
              <a:ext cx="153888" cy="631583"/>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Cambodia*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1" name="TextBox 40">
              <a:extLst>
                <a:ext uri="{FF2B5EF4-FFF2-40B4-BE49-F238E27FC236}">
                  <a16:creationId xmlns:a16="http://schemas.microsoft.com/office/drawing/2014/main" id="{E9466205-1DAB-4BF5-B9FF-E43C1FDB2007}"/>
                </a:ext>
              </a:extLst>
            </p:cNvPr>
            <p:cNvSpPr txBox="1"/>
            <p:nvPr/>
          </p:nvSpPr>
          <p:spPr>
            <a:xfrm>
              <a:off x="6912000" y="4068000"/>
              <a:ext cx="153888" cy="52418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Panama*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9" name="TextBox 58">
              <a:extLst>
                <a:ext uri="{FF2B5EF4-FFF2-40B4-BE49-F238E27FC236}">
                  <a16:creationId xmlns:a16="http://schemas.microsoft.com/office/drawing/2014/main" id="{3E5FF1E7-E98D-4078-830E-2C9A92E87AC0}"/>
                </a:ext>
              </a:extLst>
            </p:cNvPr>
            <p:cNvSpPr txBox="1"/>
            <p:nvPr/>
          </p:nvSpPr>
          <p:spPr>
            <a:xfrm>
              <a:off x="684000" y="2507638"/>
              <a:ext cx="123111" cy="384721"/>
            </a:xfrm>
            <a:prstGeom prst="rect">
              <a:avLst/>
            </a:prstGeom>
            <a:noFill/>
          </p:spPr>
          <p:txBody>
            <a:bodyPr vert="vert270"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 cent</a:t>
              </a:r>
              <a:endParaRPr kumimoji="0" lang="en-CH"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29" name="Rectangle 128">
              <a:extLst>
                <a:ext uri="{FF2B5EF4-FFF2-40B4-BE49-F238E27FC236}">
                  <a16:creationId xmlns:a16="http://schemas.microsoft.com/office/drawing/2014/main" id="{07A03D06-8C2A-49F1-8B9C-FBC3B55FBD69}"/>
                </a:ext>
              </a:extLst>
            </p:cNvPr>
            <p:cNvSpPr/>
            <p:nvPr/>
          </p:nvSpPr>
          <p:spPr>
            <a:xfrm>
              <a:off x="7920000" y="2520000"/>
              <a:ext cx="2052000" cy="132343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Notes:</a:t>
              </a:r>
              <a:r>
                <a:rPr kumimoji="0" lang="fr-CH" sz="8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Possible prevention services  received: condoms and lubricant, counselling on condom use and safe sex, and testing of sexually transmitted infections.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The use of an asterisk (*) indicates that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data for marked countries come from  programme data (which tend to show  higher values) and not from a survey.</a:t>
              </a:r>
            </a:p>
          </p:txBody>
        </p:sp>
        <p:sp>
          <p:nvSpPr>
            <p:cNvPr id="152" name="TextBox 151">
              <a:extLst>
                <a:ext uri="{FF2B5EF4-FFF2-40B4-BE49-F238E27FC236}">
                  <a16:creationId xmlns:a16="http://schemas.microsoft.com/office/drawing/2014/main" id="{7B181F7C-7034-478F-BEC3-1446ED4F0E71}"/>
                </a:ext>
              </a:extLst>
            </p:cNvPr>
            <p:cNvSpPr txBox="1"/>
            <p:nvPr/>
          </p:nvSpPr>
          <p:spPr>
            <a:xfrm>
              <a:off x="900000" y="1371600"/>
              <a:ext cx="19236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3" name="TextBox 152">
              <a:extLst>
                <a:ext uri="{FF2B5EF4-FFF2-40B4-BE49-F238E27FC236}">
                  <a16:creationId xmlns:a16="http://schemas.microsoft.com/office/drawing/2014/main" id="{6E3CCB0E-2A1A-473B-990A-55100AD8DD19}"/>
                </a:ext>
              </a:extLst>
            </p:cNvPr>
            <p:cNvSpPr txBox="1"/>
            <p:nvPr/>
          </p:nvSpPr>
          <p:spPr>
            <a:xfrm>
              <a:off x="964120" y="1623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90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4" name="TextBox 153">
              <a:extLst>
                <a:ext uri="{FF2B5EF4-FFF2-40B4-BE49-F238E27FC236}">
                  <a16:creationId xmlns:a16="http://schemas.microsoft.com/office/drawing/2014/main" id="{E65B6845-B24E-49EF-96AB-F86CC69D04B4}"/>
                </a:ext>
              </a:extLst>
            </p:cNvPr>
            <p:cNvSpPr txBox="1"/>
            <p:nvPr/>
          </p:nvSpPr>
          <p:spPr>
            <a:xfrm>
              <a:off x="964120" y="1875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80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5" name="TextBox 154">
              <a:extLst>
                <a:ext uri="{FF2B5EF4-FFF2-40B4-BE49-F238E27FC236}">
                  <a16:creationId xmlns:a16="http://schemas.microsoft.com/office/drawing/2014/main" id="{8C12812A-5BF2-42E4-935A-31A331A7A77F}"/>
                </a:ext>
              </a:extLst>
            </p:cNvPr>
            <p:cNvSpPr txBox="1"/>
            <p:nvPr/>
          </p:nvSpPr>
          <p:spPr>
            <a:xfrm>
              <a:off x="964120" y="2127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70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6" name="TextBox 155">
              <a:extLst>
                <a:ext uri="{FF2B5EF4-FFF2-40B4-BE49-F238E27FC236}">
                  <a16:creationId xmlns:a16="http://schemas.microsoft.com/office/drawing/2014/main" id="{706A7826-2283-478A-8255-1F44998BE2D1}"/>
                </a:ext>
              </a:extLst>
            </p:cNvPr>
            <p:cNvSpPr txBox="1"/>
            <p:nvPr/>
          </p:nvSpPr>
          <p:spPr>
            <a:xfrm>
              <a:off x="964120" y="2379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60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7" name="TextBox 156">
              <a:extLst>
                <a:ext uri="{FF2B5EF4-FFF2-40B4-BE49-F238E27FC236}">
                  <a16:creationId xmlns:a16="http://schemas.microsoft.com/office/drawing/2014/main" id="{92D8C24E-01B5-434C-9B2A-C57309CBB89E}"/>
                </a:ext>
              </a:extLst>
            </p:cNvPr>
            <p:cNvSpPr txBox="1"/>
            <p:nvPr/>
          </p:nvSpPr>
          <p:spPr>
            <a:xfrm>
              <a:off x="964120" y="2631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8" name="TextBox 157">
              <a:extLst>
                <a:ext uri="{FF2B5EF4-FFF2-40B4-BE49-F238E27FC236}">
                  <a16:creationId xmlns:a16="http://schemas.microsoft.com/office/drawing/2014/main" id="{C219CF65-008E-40D6-BAFA-300A47E2C64A}"/>
                </a:ext>
              </a:extLst>
            </p:cNvPr>
            <p:cNvSpPr txBox="1"/>
            <p:nvPr/>
          </p:nvSpPr>
          <p:spPr>
            <a:xfrm>
              <a:off x="964120" y="2883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40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9" name="TextBox 158">
              <a:extLst>
                <a:ext uri="{FF2B5EF4-FFF2-40B4-BE49-F238E27FC236}">
                  <a16:creationId xmlns:a16="http://schemas.microsoft.com/office/drawing/2014/main" id="{0BE219A8-8B39-4945-ACE1-BB121DC71DE9}"/>
                </a:ext>
              </a:extLst>
            </p:cNvPr>
            <p:cNvSpPr txBox="1"/>
            <p:nvPr/>
          </p:nvSpPr>
          <p:spPr>
            <a:xfrm>
              <a:off x="964120" y="3135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0" name="TextBox 159">
              <a:extLst>
                <a:ext uri="{FF2B5EF4-FFF2-40B4-BE49-F238E27FC236}">
                  <a16:creationId xmlns:a16="http://schemas.microsoft.com/office/drawing/2014/main" id="{2A07F32A-725C-4CF5-95DD-DEF462A4E795}"/>
                </a:ext>
              </a:extLst>
            </p:cNvPr>
            <p:cNvSpPr txBox="1"/>
            <p:nvPr/>
          </p:nvSpPr>
          <p:spPr>
            <a:xfrm>
              <a:off x="964120" y="3387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1" name="TextBox 160">
              <a:extLst>
                <a:ext uri="{FF2B5EF4-FFF2-40B4-BE49-F238E27FC236}">
                  <a16:creationId xmlns:a16="http://schemas.microsoft.com/office/drawing/2014/main" id="{EF9CCA72-67D4-47CA-BF1E-DEB432BC764E}"/>
                </a:ext>
              </a:extLst>
            </p:cNvPr>
            <p:cNvSpPr txBox="1"/>
            <p:nvPr/>
          </p:nvSpPr>
          <p:spPr>
            <a:xfrm>
              <a:off x="964120" y="3639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2" name="TextBox 161">
              <a:extLst>
                <a:ext uri="{FF2B5EF4-FFF2-40B4-BE49-F238E27FC236}">
                  <a16:creationId xmlns:a16="http://schemas.microsoft.com/office/drawing/2014/main" id="{9D2FE11C-B653-4CF3-8431-E59824D1D099}"/>
                </a:ext>
              </a:extLst>
            </p:cNvPr>
            <p:cNvSpPr txBox="1"/>
            <p:nvPr/>
          </p:nvSpPr>
          <p:spPr>
            <a:xfrm>
              <a:off x="1028240" y="38916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994513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FA10FC-F3AA-43F4-8721-25D5091F20B8}"/>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Countries with reported numbers on HIV prevention and treatment services in prisons, 2016–2018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A2D3B679-1FB8-4F5A-9D71-C8405570CA86}"/>
                </a:ext>
              </a:extLst>
            </p:cNvPr>
            <p:cNvSpPr/>
            <p:nvPr/>
          </p:nvSpPr>
          <p:spPr>
            <a:xfrm>
              <a:off x="360000" y="6030000"/>
              <a:ext cx="2111475"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Global AIDS Monitoring, 2016–2018.</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cxnSp>
          <p:nvCxnSpPr>
            <p:cNvPr id="43" name="Straight Connector 42">
              <a:extLst>
                <a:ext uri="{FF2B5EF4-FFF2-40B4-BE49-F238E27FC236}">
                  <a16:creationId xmlns:a16="http://schemas.microsoft.com/office/drawing/2014/main" id="{F2C44BDE-6AC7-472A-B7E2-55CD7FB46F0B}"/>
                </a:ext>
              </a:extLst>
            </p:cNvPr>
            <p:cNvCxnSpPr/>
            <p:nvPr/>
          </p:nvCxnSpPr>
          <p:spPr>
            <a:xfrm>
              <a:off x="1458000" y="4208399"/>
              <a:ext cx="540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ADFEC02-9347-433A-BC25-234F44603A62}"/>
                </a:ext>
              </a:extLst>
            </p:cNvPr>
            <p:cNvSpPr/>
            <p:nvPr/>
          </p:nvSpPr>
          <p:spPr>
            <a:xfrm>
              <a:off x="1782000" y="4107600"/>
              <a:ext cx="432000" cy="1008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6C850FA9-C44B-439E-87E6-96E33AA5025E}"/>
                </a:ext>
              </a:extLst>
            </p:cNvPr>
            <p:cNvSpPr/>
            <p:nvPr/>
          </p:nvSpPr>
          <p:spPr>
            <a:xfrm>
              <a:off x="2862000" y="3522499"/>
              <a:ext cx="432000" cy="6859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3F899272-E094-40D5-98A8-B0A1BE3F591B}"/>
                </a:ext>
              </a:extLst>
            </p:cNvPr>
            <p:cNvSpPr/>
            <p:nvPr/>
          </p:nvSpPr>
          <p:spPr>
            <a:xfrm>
              <a:off x="3942000" y="3302548"/>
              <a:ext cx="432000" cy="905851"/>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79ECAF3E-CD52-4E96-97CE-4C8FBF41E7BB}"/>
                </a:ext>
              </a:extLst>
            </p:cNvPr>
            <p:cNvSpPr/>
            <p:nvPr/>
          </p:nvSpPr>
          <p:spPr>
            <a:xfrm>
              <a:off x="5022000" y="2131200"/>
              <a:ext cx="432000" cy="2077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29809CBD-326B-4E52-9BB7-96FCDA68871B}"/>
                </a:ext>
              </a:extLst>
            </p:cNvPr>
            <p:cNvSpPr/>
            <p:nvPr/>
          </p:nvSpPr>
          <p:spPr>
            <a:xfrm>
              <a:off x="6102000" y="1879200"/>
              <a:ext cx="432000" cy="2329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80" name="Straight Connector 79">
              <a:extLst>
                <a:ext uri="{FF2B5EF4-FFF2-40B4-BE49-F238E27FC236}">
                  <a16:creationId xmlns:a16="http://schemas.microsoft.com/office/drawing/2014/main" id="{875CED86-6893-4CC6-8766-3680B2E171D0}"/>
                </a:ext>
              </a:extLst>
            </p:cNvPr>
            <p:cNvCxnSpPr/>
            <p:nvPr/>
          </p:nvCxnSpPr>
          <p:spPr>
            <a:xfrm>
              <a:off x="1458000" y="1688400"/>
              <a:ext cx="0" cy="2520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2F24BD4-E5D2-4BEB-A1FA-7F762041B814}"/>
                </a:ext>
              </a:extLst>
            </p:cNvPr>
            <p:cNvCxnSpPr/>
            <p:nvPr/>
          </p:nvCxnSpPr>
          <p:spPr>
            <a:xfrm>
              <a:off x="1458000" y="1688400"/>
              <a:ext cx="0" cy="2520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DD428FD6-DD8F-42B3-A3FF-186B4D7FA6FB}"/>
                </a:ext>
              </a:extLst>
            </p:cNvPr>
            <p:cNvSpPr txBox="1"/>
            <p:nvPr/>
          </p:nvSpPr>
          <p:spPr>
            <a:xfrm>
              <a:off x="1252120" y="1620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90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4" name="TextBox 83">
              <a:extLst>
                <a:ext uri="{FF2B5EF4-FFF2-40B4-BE49-F238E27FC236}">
                  <a16:creationId xmlns:a16="http://schemas.microsoft.com/office/drawing/2014/main" id="{3CC5E43C-D552-4658-A59F-622E568BADEE}"/>
                </a:ext>
              </a:extLst>
            </p:cNvPr>
            <p:cNvSpPr txBox="1"/>
            <p:nvPr/>
          </p:nvSpPr>
          <p:spPr>
            <a:xfrm>
              <a:off x="1252120" y="19008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80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5" name="TextBox 84">
              <a:extLst>
                <a:ext uri="{FF2B5EF4-FFF2-40B4-BE49-F238E27FC236}">
                  <a16:creationId xmlns:a16="http://schemas.microsoft.com/office/drawing/2014/main" id="{E355D4DA-2C5E-4618-859B-95439E797249}"/>
                </a:ext>
              </a:extLst>
            </p:cNvPr>
            <p:cNvSpPr txBox="1"/>
            <p:nvPr/>
          </p:nvSpPr>
          <p:spPr>
            <a:xfrm>
              <a:off x="1252120" y="2181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70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6" name="TextBox 85">
              <a:extLst>
                <a:ext uri="{FF2B5EF4-FFF2-40B4-BE49-F238E27FC236}">
                  <a16:creationId xmlns:a16="http://schemas.microsoft.com/office/drawing/2014/main" id="{7D0ABC20-5725-4A0B-9C97-7C214E683BEA}"/>
                </a:ext>
              </a:extLst>
            </p:cNvPr>
            <p:cNvSpPr txBox="1"/>
            <p:nvPr/>
          </p:nvSpPr>
          <p:spPr>
            <a:xfrm>
              <a:off x="1252120" y="24588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60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7" name="TextBox 86">
              <a:extLst>
                <a:ext uri="{FF2B5EF4-FFF2-40B4-BE49-F238E27FC236}">
                  <a16:creationId xmlns:a16="http://schemas.microsoft.com/office/drawing/2014/main" id="{269FC8AC-A3DC-4624-A1A1-745E943F779E}"/>
                </a:ext>
              </a:extLst>
            </p:cNvPr>
            <p:cNvSpPr txBox="1"/>
            <p:nvPr/>
          </p:nvSpPr>
          <p:spPr>
            <a:xfrm>
              <a:off x="1252120" y="2739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8" name="TextBox 87">
              <a:extLst>
                <a:ext uri="{FF2B5EF4-FFF2-40B4-BE49-F238E27FC236}">
                  <a16:creationId xmlns:a16="http://schemas.microsoft.com/office/drawing/2014/main" id="{5761A6E0-C1C9-4774-B6CA-DF1244AAABDB}"/>
                </a:ext>
              </a:extLst>
            </p:cNvPr>
            <p:cNvSpPr txBox="1"/>
            <p:nvPr/>
          </p:nvSpPr>
          <p:spPr>
            <a:xfrm>
              <a:off x="1252120" y="30204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40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9" name="TextBox 88">
              <a:extLst>
                <a:ext uri="{FF2B5EF4-FFF2-40B4-BE49-F238E27FC236}">
                  <a16:creationId xmlns:a16="http://schemas.microsoft.com/office/drawing/2014/main" id="{D05231C6-3F9F-428F-AC4B-7E412E8FBF76}"/>
                </a:ext>
              </a:extLst>
            </p:cNvPr>
            <p:cNvSpPr txBox="1"/>
            <p:nvPr/>
          </p:nvSpPr>
          <p:spPr>
            <a:xfrm>
              <a:off x="1252120" y="33012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0" name="TextBox 89">
              <a:extLst>
                <a:ext uri="{FF2B5EF4-FFF2-40B4-BE49-F238E27FC236}">
                  <a16:creationId xmlns:a16="http://schemas.microsoft.com/office/drawing/2014/main" id="{763A97BB-C8BA-476B-A788-595476CB7EEB}"/>
                </a:ext>
              </a:extLst>
            </p:cNvPr>
            <p:cNvSpPr txBox="1"/>
            <p:nvPr/>
          </p:nvSpPr>
          <p:spPr>
            <a:xfrm>
              <a:off x="1252120" y="35784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1" name="TextBox 90">
              <a:extLst>
                <a:ext uri="{FF2B5EF4-FFF2-40B4-BE49-F238E27FC236}">
                  <a16:creationId xmlns:a16="http://schemas.microsoft.com/office/drawing/2014/main" id="{ED6AB37D-DCAA-487F-84EB-2F3D37E11774}"/>
                </a:ext>
              </a:extLst>
            </p:cNvPr>
            <p:cNvSpPr txBox="1"/>
            <p:nvPr/>
          </p:nvSpPr>
          <p:spPr>
            <a:xfrm>
              <a:off x="1252120" y="38592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2" name="TextBox 91">
              <a:extLst>
                <a:ext uri="{FF2B5EF4-FFF2-40B4-BE49-F238E27FC236}">
                  <a16:creationId xmlns:a16="http://schemas.microsoft.com/office/drawing/2014/main" id="{43DC5897-CE5E-4C28-B2A7-A8755F95C382}"/>
                </a:ext>
              </a:extLst>
            </p:cNvPr>
            <p:cNvSpPr txBox="1"/>
            <p:nvPr/>
          </p:nvSpPr>
          <p:spPr>
            <a:xfrm>
              <a:off x="1316240" y="4140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26" name="object 20">
              <a:extLst>
                <a:ext uri="{FF2B5EF4-FFF2-40B4-BE49-F238E27FC236}">
                  <a16:creationId xmlns:a16="http://schemas.microsoft.com/office/drawing/2014/main" id="{44C0FC03-9DAB-407B-9BE9-EC9B0610A72C}"/>
                </a:ext>
              </a:extLst>
            </p:cNvPr>
            <p:cNvSpPr txBox="1"/>
            <p:nvPr/>
          </p:nvSpPr>
          <p:spPr>
            <a:xfrm>
              <a:off x="540000" y="2806053"/>
              <a:ext cx="733446" cy="284693"/>
            </a:xfrm>
            <a:prstGeom prst="rect">
              <a:avLst/>
            </a:prstGeom>
          </p:spPr>
          <p:txBody>
            <a:bodyPr vert="horz" wrap="square" lIns="0" tIns="7620" rIns="0" bIns="0" rtlCol="0">
              <a:spAutoFit/>
            </a:bodyPr>
            <a:lstStyle>
              <a:defPPr>
                <a:defRPr lang="en-US"/>
              </a:defPPr>
              <a:lvl1pPr marR="172720">
                <a:spcBef>
                  <a:spcPts val="0"/>
                </a:spcBef>
                <a:defRPr sz="900" spc="0">
                  <a:latin typeface="Arial"/>
                  <a:cs typeface="Arial"/>
                </a:defRPr>
              </a:lvl1pPr>
            </a:lstStyle>
            <a:p>
              <a:pPr marL="0" marR="172720"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Number of countries</a:t>
              </a:r>
            </a:p>
          </p:txBody>
        </p:sp>
        <p:sp>
          <p:nvSpPr>
            <p:cNvPr id="129" name="TextBox 128">
              <a:extLst>
                <a:ext uri="{FF2B5EF4-FFF2-40B4-BE49-F238E27FC236}">
                  <a16:creationId xmlns:a16="http://schemas.microsoft.com/office/drawing/2014/main" id="{934C49DF-7492-4167-9A00-DDC747A10089}"/>
                </a:ext>
              </a:extLst>
            </p:cNvPr>
            <p:cNvSpPr txBox="1"/>
            <p:nvPr/>
          </p:nvSpPr>
          <p:spPr>
            <a:xfrm>
              <a:off x="1662790" y="4316400"/>
              <a:ext cx="674865" cy="61555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Distribution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of sterile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injecting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equipment</a:t>
              </a:r>
            </a:p>
          </p:txBody>
        </p:sp>
        <p:sp>
          <p:nvSpPr>
            <p:cNvPr id="130" name="TextBox 129">
              <a:extLst>
                <a:ext uri="{FF2B5EF4-FFF2-40B4-BE49-F238E27FC236}">
                  <a16:creationId xmlns:a16="http://schemas.microsoft.com/office/drawing/2014/main" id="{6C02DD3E-B320-4105-97AC-A5111EB21D61}"/>
                </a:ext>
              </a:extLst>
            </p:cNvPr>
            <p:cNvSpPr txBox="1"/>
            <p:nvPr/>
          </p:nvSpPr>
          <p:spPr>
            <a:xfrm>
              <a:off x="2306154" y="4316400"/>
              <a:ext cx="1543691" cy="461665"/>
            </a:xfrm>
            <a:prstGeom prst="rect">
              <a:avLst/>
            </a:prstGeom>
            <a:noFill/>
          </p:spPr>
          <p:txBody>
            <a:bodyPr wrap="square" lIns="0" tIns="0" rIns="0" bIns="0" rtlCol="0" anchor="ctr" anchorCtr="0">
              <a:spAutoFit/>
            </a:bodyPr>
            <a:lstStyle>
              <a:defPPr>
                <a:defRPr lang="en-US"/>
              </a:defPPr>
              <a:lvl1pPr algn="ct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10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Opioid</a:t>
              </a:r>
              <a:r>
                <a:rPr kumimoji="0" lang="fr-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substitution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10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therapy</a:t>
              </a:r>
              <a:endParaRPr kumimoji="0" lang="fr-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1" name="TextBox 130">
              <a:extLst>
                <a:ext uri="{FF2B5EF4-FFF2-40B4-BE49-F238E27FC236}">
                  <a16:creationId xmlns:a16="http://schemas.microsoft.com/office/drawing/2014/main" id="{48FAB9AC-3336-4705-A7EF-3EFCD294B7EA}"/>
                </a:ext>
              </a:extLst>
            </p:cNvPr>
            <p:cNvSpPr txBox="1"/>
            <p:nvPr/>
          </p:nvSpPr>
          <p:spPr>
            <a:xfrm>
              <a:off x="3584124" y="4316400"/>
              <a:ext cx="1147751" cy="320601"/>
            </a:xfrm>
            <a:prstGeom prst="rect">
              <a:avLst/>
            </a:prstGeom>
            <a:noFill/>
          </p:spPr>
          <p:txBody>
            <a:bodyPr wrap="square" lIns="0" tIns="0" rIns="0" bIns="0" rtlCol="0" anchor="ctr" anchorCtr="0">
              <a:spAutoFit/>
            </a:bodyPr>
            <a:lstStyle/>
            <a:p>
              <a:pPr marL="12700" marR="0" lvl="0" indent="0" algn="ctr" defTabSz="914400" rtl="0" eaLnBrk="1" fontAlgn="base" latinLnBrk="0" hangingPunct="1">
                <a:lnSpc>
                  <a:spcPct val="100000"/>
                </a:lnSpc>
                <a:spcBef>
                  <a:spcPts val="95"/>
                </a:spcBef>
                <a:spcAft>
                  <a:spcPct val="0"/>
                </a:spcAft>
                <a:buClrTx/>
                <a:buSzTx/>
                <a:buFontTx/>
                <a:buNone/>
                <a:tabLst/>
                <a:defRPr/>
              </a:pPr>
              <a:r>
                <a:rPr kumimoji="0" lang="fr-CH"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Condom </a:t>
              </a:r>
            </a:p>
            <a:p>
              <a:pPr marL="12700" marR="0" lvl="0" indent="0" algn="ctr" defTabSz="914400" rtl="0" eaLnBrk="1" fontAlgn="base" latinLnBrk="0" hangingPunct="1">
                <a:lnSpc>
                  <a:spcPct val="100000"/>
                </a:lnSpc>
                <a:spcBef>
                  <a:spcPts val="95"/>
                </a:spcBef>
                <a:spcAft>
                  <a:spcPct val="0"/>
                </a:spcAft>
                <a:buClrTx/>
                <a:buSzTx/>
                <a:buFontTx/>
                <a:buNone/>
                <a:tabLst/>
                <a:defRPr/>
              </a:pPr>
              <a:r>
                <a:rPr kumimoji="0" lang="fr-CH"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distribution</a:t>
              </a:r>
            </a:p>
          </p:txBody>
        </p:sp>
        <p:sp>
          <p:nvSpPr>
            <p:cNvPr id="132" name="TextBox 131">
              <a:extLst>
                <a:ext uri="{FF2B5EF4-FFF2-40B4-BE49-F238E27FC236}">
                  <a16:creationId xmlns:a16="http://schemas.microsoft.com/office/drawing/2014/main" id="{743FE396-65EB-4E65-AB3E-4C3DD8C08B18}"/>
                </a:ext>
              </a:extLst>
            </p:cNvPr>
            <p:cNvSpPr txBox="1"/>
            <p:nvPr/>
          </p:nvSpPr>
          <p:spPr>
            <a:xfrm>
              <a:off x="4648896" y="4316400"/>
              <a:ext cx="1178208" cy="307777"/>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10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Antiretroviral</a:t>
              </a:r>
              <a:r>
                <a:rPr kumimoji="0" lang="fr-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10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therapy</a:t>
              </a:r>
              <a:endParaRPr kumimoji="0" lang="fr-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3" name="TextBox 132">
              <a:extLst>
                <a:ext uri="{FF2B5EF4-FFF2-40B4-BE49-F238E27FC236}">
                  <a16:creationId xmlns:a16="http://schemas.microsoft.com/office/drawing/2014/main" id="{6C454EEE-618D-4EB8-B695-B9A6D79CC5E0}"/>
                </a:ext>
              </a:extLst>
            </p:cNvPr>
            <p:cNvSpPr txBox="1"/>
            <p:nvPr/>
          </p:nvSpPr>
          <p:spPr>
            <a:xfrm>
              <a:off x="5994000" y="4316400"/>
              <a:ext cx="648000" cy="153888"/>
            </a:xfrm>
            <a:prstGeom prst="rect">
              <a:avLst/>
            </a:prstGeom>
            <a:noFill/>
          </p:spPr>
          <p:txBody>
            <a:bodyPr wrap="square" lIns="0" tIns="0" rIns="0" bIns="0" rtlCol="0" anchor="ctr" anchorCtr="0">
              <a:noAutofit/>
            </a:bodyPr>
            <a:lstStyle/>
            <a:p>
              <a:pPr marL="12700" marR="0" lvl="0" indent="0" algn="ctr" defTabSz="914400" rtl="0" eaLnBrk="1" fontAlgn="base" latinLnBrk="0" hangingPunct="1">
                <a:lnSpc>
                  <a:spcPct val="100000"/>
                </a:lnSpc>
                <a:spcBef>
                  <a:spcPts val="95"/>
                </a:spcBef>
                <a:spcAft>
                  <a:spcPct val="0"/>
                </a:spcAft>
                <a:buClrTx/>
                <a:buSzTx/>
                <a:buFontTx/>
                <a:buNone/>
                <a:tabLst/>
                <a:defRPr/>
              </a:pPr>
              <a:r>
                <a:rPr kumimoji="0" lang="fr-CH"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HIV </a:t>
              </a:r>
              <a:r>
                <a:rPr kumimoji="0" lang="fr-CH" sz="1000" b="0" i="0" u="none" strike="noStrike" kern="1200" cap="none" spc="0" normalizeH="0" baseline="0" noProof="0" dirty="0" err="1">
                  <a:ln>
                    <a:noFill/>
                  </a:ln>
                  <a:solidFill>
                    <a:prstClr val="black"/>
                  </a:solidFill>
                  <a:effectLst/>
                  <a:uLnTx/>
                  <a:uFillTx/>
                  <a:latin typeface="Arial"/>
                  <a:ea typeface="ＭＳ Ｐゴシック" pitchFamily="34" charset="-128"/>
                  <a:cs typeface="Arial"/>
                </a:rPr>
                <a:t>testing</a:t>
              </a:r>
              <a:endParaRPr kumimoji="0" lang="fr-CH"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spTree>
    <p:extLst>
      <p:ext uri="{BB962C8B-B14F-4D97-AF65-F5344CB8AC3E}">
        <p14:creationId xmlns:p14="http://schemas.microsoft.com/office/powerpoint/2010/main" val="2904132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20F65CB-2458-4F75-9D9A-AE91345B54B7}"/>
              </a:ext>
            </a:extLst>
          </p:cNvPr>
          <p:cNvGrpSpPr/>
          <p:nvPr/>
        </p:nvGrpSpPr>
        <p:grpSpPr>
          <a:xfrm>
            <a:off x="0" y="0"/>
            <a:ext cx="10285200" cy="6587722"/>
            <a:chOff x="0" y="0"/>
            <a:chExt cx="10285200" cy="6587722"/>
          </a:xfrm>
        </p:grpSpPr>
        <p:sp>
          <p:nvSpPr>
            <p:cNvPr id="248" name="object 60">
              <a:extLst>
                <a:ext uri="{FF2B5EF4-FFF2-40B4-BE49-F238E27FC236}">
                  <a16:creationId xmlns:a16="http://schemas.microsoft.com/office/drawing/2014/main" id="{D03A7317-F3B8-43B5-9863-E70E2285675E}"/>
                </a:ext>
              </a:extLst>
            </p:cNvPr>
            <p:cNvSpPr txBox="1"/>
            <p:nvPr/>
          </p:nvSpPr>
          <p:spPr>
            <a:xfrm>
              <a:off x="3312000" y="3529780"/>
              <a:ext cx="3334246" cy="138499"/>
            </a:xfrm>
            <a:prstGeom prst="rect">
              <a:avLst/>
            </a:prstGeom>
            <a:noFill/>
          </p:spPr>
          <p:txBody>
            <a:bodyPr wrap="none" lIns="0" tIns="0" rIns="0" bIns="0" rtlCol="0">
              <a:spAutoFit/>
            </a:bodyPr>
            <a:lstStyle>
              <a:defPPr>
                <a:defRPr lang="en-US"/>
              </a:defPPr>
              <a:lvl1pPr>
                <a:defRPr sz="8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Community-based organization or Nongovernmental organization</a:t>
              </a:r>
            </a:p>
          </p:txBody>
        </p:sp>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Bringing together three generations of HIV outreach</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3" name="object 12">
              <a:extLst>
                <a:ext uri="{FF2B5EF4-FFF2-40B4-BE49-F238E27FC236}">
                  <a16:creationId xmlns:a16="http://schemas.microsoft.com/office/drawing/2014/main" id="{4BD3C654-0C61-4618-85AE-944ACBDE5070}"/>
                </a:ext>
              </a:extLst>
            </p:cNvPr>
            <p:cNvSpPr/>
            <p:nvPr/>
          </p:nvSpPr>
          <p:spPr>
            <a:xfrm>
              <a:off x="7521838" y="1728556"/>
              <a:ext cx="0" cy="1620000"/>
            </a:xfrm>
            <a:custGeom>
              <a:avLst/>
              <a:gdLst/>
              <a:ahLst/>
              <a:cxnLst/>
              <a:rect l="l" t="t" r="r" b="b"/>
              <a:pathLst>
                <a:path h="1640204">
                  <a:moveTo>
                    <a:pt x="0" y="0"/>
                  </a:moveTo>
                  <a:lnTo>
                    <a:pt x="0" y="1639710"/>
                  </a:lnTo>
                </a:path>
              </a:pathLst>
            </a:custGeom>
            <a:ln w="9525">
              <a:solidFill>
                <a:srgbClr val="0083C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4" name="object 13">
              <a:extLst>
                <a:ext uri="{FF2B5EF4-FFF2-40B4-BE49-F238E27FC236}">
                  <a16:creationId xmlns:a16="http://schemas.microsoft.com/office/drawing/2014/main" id="{453F121E-2496-4D5A-9786-AA3719067868}"/>
                </a:ext>
              </a:extLst>
            </p:cNvPr>
            <p:cNvSpPr/>
            <p:nvPr/>
          </p:nvSpPr>
          <p:spPr>
            <a:xfrm>
              <a:off x="7521838" y="3888000"/>
              <a:ext cx="0" cy="2127600"/>
            </a:xfrm>
            <a:custGeom>
              <a:avLst/>
              <a:gdLst/>
              <a:ahLst/>
              <a:cxnLst/>
              <a:rect l="l" t="t" r="r" b="b"/>
              <a:pathLst>
                <a:path h="2142490">
                  <a:moveTo>
                    <a:pt x="0" y="0"/>
                  </a:moveTo>
                  <a:lnTo>
                    <a:pt x="0" y="2141993"/>
                  </a:lnTo>
                </a:path>
              </a:pathLst>
            </a:custGeom>
            <a:ln w="9525">
              <a:solidFill>
                <a:srgbClr val="0083C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5" name="object 14">
              <a:extLst>
                <a:ext uri="{FF2B5EF4-FFF2-40B4-BE49-F238E27FC236}">
                  <a16:creationId xmlns:a16="http://schemas.microsoft.com/office/drawing/2014/main" id="{51FD89D1-D17F-4F39-9552-937A4723016F}"/>
                </a:ext>
              </a:extLst>
            </p:cNvPr>
            <p:cNvSpPr/>
            <p:nvPr/>
          </p:nvSpPr>
          <p:spPr>
            <a:xfrm>
              <a:off x="7473832" y="1683461"/>
              <a:ext cx="96520" cy="52069"/>
            </a:xfrm>
            <a:custGeom>
              <a:avLst/>
              <a:gdLst/>
              <a:ahLst/>
              <a:cxnLst/>
              <a:rect l="l" t="t" r="r" b="b"/>
              <a:pathLst>
                <a:path w="96520" h="52070">
                  <a:moveTo>
                    <a:pt x="48005" y="0"/>
                  </a:moveTo>
                  <a:lnTo>
                    <a:pt x="0" y="51625"/>
                  </a:lnTo>
                  <a:lnTo>
                    <a:pt x="96011" y="51625"/>
                  </a:lnTo>
                  <a:lnTo>
                    <a:pt x="48005"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6" name="object 15">
              <a:extLst>
                <a:ext uri="{FF2B5EF4-FFF2-40B4-BE49-F238E27FC236}">
                  <a16:creationId xmlns:a16="http://schemas.microsoft.com/office/drawing/2014/main" id="{38A391DE-8B2C-47C5-BE28-C6931F418136}"/>
                </a:ext>
              </a:extLst>
            </p:cNvPr>
            <p:cNvSpPr/>
            <p:nvPr/>
          </p:nvSpPr>
          <p:spPr>
            <a:xfrm>
              <a:off x="4977921" y="2811553"/>
              <a:ext cx="0" cy="147955"/>
            </a:xfrm>
            <a:custGeom>
              <a:avLst/>
              <a:gdLst/>
              <a:ahLst/>
              <a:cxnLst/>
              <a:rect l="l" t="t" r="r" b="b"/>
              <a:pathLst>
                <a:path h="147954">
                  <a:moveTo>
                    <a:pt x="0" y="147510"/>
                  </a:moveTo>
                  <a:lnTo>
                    <a:pt x="0" y="0"/>
                  </a:lnTo>
                </a:path>
              </a:pathLst>
            </a:custGeom>
            <a:ln w="9525">
              <a:solidFill>
                <a:srgbClr val="08B6BB"/>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7" name="object 16">
              <a:extLst>
                <a:ext uri="{FF2B5EF4-FFF2-40B4-BE49-F238E27FC236}">
                  <a16:creationId xmlns:a16="http://schemas.microsoft.com/office/drawing/2014/main" id="{D1B46E93-773A-494D-B024-75816CB1BDE9}"/>
                </a:ext>
              </a:extLst>
            </p:cNvPr>
            <p:cNvSpPr/>
            <p:nvPr/>
          </p:nvSpPr>
          <p:spPr>
            <a:xfrm>
              <a:off x="4929915" y="2766463"/>
              <a:ext cx="96520" cy="52069"/>
            </a:xfrm>
            <a:custGeom>
              <a:avLst/>
              <a:gdLst/>
              <a:ahLst/>
              <a:cxnLst/>
              <a:rect l="l" t="t" r="r" b="b"/>
              <a:pathLst>
                <a:path w="96520" h="52070">
                  <a:moveTo>
                    <a:pt x="48005" y="0"/>
                  </a:moveTo>
                  <a:lnTo>
                    <a:pt x="0" y="51625"/>
                  </a:lnTo>
                  <a:lnTo>
                    <a:pt x="96011" y="51625"/>
                  </a:lnTo>
                  <a:lnTo>
                    <a:pt x="48005" y="0"/>
                  </a:lnTo>
                  <a:close/>
                </a:path>
              </a:pathLst>
            </a:custGeom>
            <a:solidFill>
              <a:srgbClr val="08B6BB"/>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8" name="object 17">
              <a:extLst>
                <a:ext uri="{FF2B5EF4-FFF2-40B4-BE49-F238E27FC236}">
                  <a16:creationId xmlns:a16="http://schemas.microsoft.com/office/drawing/2014/main" id="{769C5F83-C12E-438D-B572-08A5D36FCC68}"/>
                </a:ext>
              </a:extLst>
            </p:cNvPr>
            <p:cNvSpPr/>
            <p:nvPr/>
          </p:nvSpPr>
          <p:spPr>
            <a:xfrm>
              <a:off x="5049922" y="2854757"/>
              <a:ext cx="104775" cy="104775"/>
            </a:xfrm>
            <a:custGeom>
              <a:avLst/>
              <a:gdLst/>
              <a:ahLst/>
              <a:cxnLst/>
              <a:rect l="l" t="t" r="r" b="b"/>
              <a:pathLst>
                <a:path w="104775" h="104775">
                  <a:moveTo>
                    <a:pt x="0" y="104305"/>
                  </a:moveTo>
                  <a:lnTo>
                    <a:pt x="104305" y="0"/>
                  </a:lnTo>
                </a:path>
              </a:pathLst>
            </a:custGeom>
            <a:ln w="9525">
              <a:solidFill>
                <a:srgbClr val="00AEEF"/>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9" name="object 18">
              <a:extLst>
                <a:ext uri="{FF2B5EF4-FFF2-40B4-BE49-F238E27FC236}">
                  <a16:creationId xmlns:a16="http://schemas.microsoft.com/office/drawing/2014/main" id="{42B798A9-51C4-44B4-B2B1-AD5B933CCC8C}"/>
                </a:ext>
              </a:extLst>
            </p:cNvPr>
            <p:cNvSpPr/>
            <p:nvPr/>
          </p:nvSpPr>
          <p:spPr>
            <a:xfrm>
              <a:off x="5115663" y="2822874"/>
              <a:ext cx="70485" cy="70485"/>
            </a:xfrm>
            <a:custGeom>
              <a:avLst/>
              <a:gdLst/>
              <a:ahLst/>
              <a:cxnLst/>
              <a:rect l="l" t="t" r="r" b="b"/>
              <a:pathLst>
                <a:path w="70485" h="70485">
                  <a:moveTo>
                    <a:pt x="70446" y="0"/>
                  </a:moveTo>
                  <a:lnTo>
                    <a:pt x="0" y="2565"/>
                  </a:lnTo>
                  <a:lnTo>
                    <a:pt x="67881" y="70446"/>
                  </a:lnTo>
                  <a:lnTo>
                    <a:pt x="70446" y="0"/>
                  </a:lnTo>
                  <a:close/>
                </a:path>
              </a:pathLst>
            </a:custGeom>
            <a:solidFill>
              <a:srgbClr val="00AEE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0" name="object 19">
              <a:extLst>
                <a:ext uri="{FF2B5EF4-FFF2-40B4-BE49-F238E27FC236}">
                  <a16:creationId xmlns:a16="http://schemas.microsoft.com/office/drawing/2014/main" id="{6E9BDE99-D511-43B2-9A9E-1DBACC4A80B8}"/>
                </a:ext>
              </a:extLst>
            </p:cNvPr>
            <p:cNvSpPr/>
            <p:nvPr/>
          </p:nvSpPr>
          <p:spPr>
            <a:xfrm>
              <a:off x="4801616" y="2854755"/>
              <a:ext cx="104775" cy="104775"/>
            </a:xfrm>
            <a:custGeom>
              <a:avLst/>
              <a:gdLst/>
              <a:ahLst/>
              <a:cxnLst/>
              <a:rect l="l" t="t" r="r" b="b"/>
              <a:pathLst>
                <a:path w="104775" h="104775">
                  <a:moveTo>
                    <a:pt x="104305" y="104305"/>
                  </a:moveTo>
                  <a:lnTo>
                    <a:pt x="0" y="0"/>
                  </a:lnTo>
                </a:path>
              </a:pathLst>
            </a:custGeom>
            <a:ln w="9525">
              <a:solidFill>
                <a:srgbClr val="0083C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1" name="object 20">
              <a:extLst>
                <a:ext uri="{FF2B5EF4-FFF2-40B4-BE49-F238E27FC236}">
                  <a16:creationId xmlns:a16="http://schemas.microsoft.com/office/drawing/2014/main" id="{56DD8B6B-EB4E-4088-BB25-44BBB15290F2}"/>
                </a:ext>
              </a:extLst>
            </p:cNvPr>
            <p:cNvSpPr/>
            <p:nvPr/>
          </p:nvSpPr>
          <p:spPr>
            <a:xfrm>
              <a:off x="4769734" y="2822873"/>
              <a:ext cx="70485" cy="70485"/>
            </a:xfrm>
            <a:custGeom>
              <a:avLst/>
              <a:gdLst/>
              <a:ahLst/>
              <a:cxnLst/>
              <a:rect l="l" t="t" r="r" b="b"/>
              <a:pathLst>
                <a:path w="70485" h="70485">
                  <a:moveTo>
                    <a:pt x="0" y="0"/>
                  </a:moveTo>
                  <a:lnTo>
                    <a:pt x="2565" y="70446"/>
                  </a:lnTo>
                  <a:lnTo>
                    <a:pt x="70446" y="2565"/>
                  </a:lnTo>
                  <a:lnTo>
                    <a:pt x="0"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2" name="object 21">
              <a:extLst>
                <a:ext uri="{FF2B5EF4-FFF2-40B4-BE49-F238E27FC236}">
                  <a16:creationId xmlns:a16="http://schemas.microsoft.com/office/drawing/2014/main" id="{57DF3D9C-27C1-4764-9CA8-4040718FA385}"/>
                </a:ext>
              </a:extLst>
            </p:cNvPr>
            <p:cNvSpPr/>
            <p:nvPr/>
          </p:nvSpPr>
          <p:spPr>
            <a:xfrm>
              <a:off x="8112557" y="1728556"/>
              <a:ext cx="0" cy="1260000"/>
            </a:xfrm>
            <a:custGeom>
              <a:avLst/>
              <a:gdLst/>
              <a:ahLst/>
              <a:cxnLst/>
              <a:rect l="l" t="t" r="r" b="b"/>
              <a:pathLst>
                <a:path h="1381125">
                  <a:moveTo>
                    <a:pt x="0" y="0"/>
                  </a:moveTo>
                  <a:lnTo>
                    <a:pt x="0" y="1380503"/>
                  </a:lnTo>
                </a:path>
              </a:pathLst>
            </a:custGeom>
            <a:ln w="9525">
              <a:solidFill>
                <a:srgbClr val="0083C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3" name="object 22">
              <a:extLst>
                <a:ext uri="{FF2B5EF4-FFF2-40B4-BE49-F238E27FC236}">
                  <a16:creationId xmlns:a16="http://schemas.microsoft.com/office/drawing/2014/main" id="{7C52CBDD-C773-4A0A-B448-CF0B5E51B933}"/>
                </a:ext>
              </a:extLst>
            </p:cNvPr>
            <p:cNvSpPr/>
            <p:nvPr/>
          </p:nvSpPr>
          <p:spPr>
            <a:xfrm>
              <a:off x="8112557" y="4240800"/>
              <a:ext cx="0" cy="1774800"/>
            </a:xfrm>
            <a:custGeom>
              <a:avLst/>
              <a:gdLst/>
              <a:ahLst/>
              <a:cxnLst/>
              <a:rect l="l" t="t" r="r" b="b"/>
              <a:pathLst>
                <a:path h="1883409">
                  <a:moveTo>
                    <a:pt x="0" y="0"/>
                  </a:moveTo>
                  <a:lnTo>
                    <a:pt x="0" y="1882799"/>
                  </a:lnTo>
                </a:path>
              </a:pathLst>
            </a:custGeom>
            <a:ln w="9525">
              <a:solidFill>
                <a:srgbClr val="0083C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4" name="object 23">
              <a:extLst>
                <a:ext uri="{FF2B5EF4-FFF2-40B4-BE49-F238E27FC236}">
                  <a16:creationId xmlns:a16="http://schemas.microsoft.com/office/drawing/2014/main" id="{9A7B1958-C768-4D0B-96F3-1B0CE1D2BFAA}"/>
                </a:ext>
              </a:extLst>
            </p:cNvPr>
            <p:cNvSpPr/>
            <p:nvPr/>
          </p:nvSpPr>
          <p:spPr>
            <a:xfrm>
              <a:off x="8064551" y="1683461"/>
              <a:ext cx="96520" cy="52069"/>
            </a:xfrm>
            <a:custGeom>
              <a:avLst/>
              <a:gdLst/>
              <a:ahLst/>
              <a:cxnLst/>
              <a:rect l="l" t="t" r="r" b="b"/>
              <a:pathLst>
                <a:path w="96520" h="52070">
                  <a:moveTo>
                    <a:pt x="48005" y="0"/>
                  </a:moveTo>
                  <a:lnTo>
                    <a:pt x="0" y="51625"/>
                  </a:lnTo>
                  <a:lnTo>
                    <a:pt x="96011" y="51625"/>
                  </a:lnTo>
                  <a:lnTo>
                    <a:pt x="48005"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5" name="object 24">
              <a:extLst>
                <a:ext uri="{FF2B5EF4-FFF2-40B4-BE49-F238E27FC236}">
                  <a16:creationId xmlns:a16="http://schemas.microsoft.com/office/drawing/2014/main" id="{2EA8CEA4-CFD4-4791-9F95-592BFBE2BA00}"/>
                </a:ext>
              </a:extLst>
            </p:cNvPr>
            <p:cNvSpPr/>
            <p:nvPr/>
          </p:nvSpPr>
          <p:spPr>
            <a:xfrm>
              <a:off x="7813959" y="1683464"/>
              <a:ext cx="0" cy="1476000"/>
            </a:xfrm>
            <a:custGeom>
              <a:avLst/>
              <a:gdLst/>
              <a:ahLst/>
              <a:cxnLst/>
              <a:rect l="l" t="t" r="r" b="b"/>
              <a:pathLst>
                <a:path h="1534159">
                  <a:moveTo>
                    <a:pt x="0" y="0"/>
                  </a:moveTo>
                  <a:lnTo>
                    <a:pt x="0" y="1533597"/>
                  </a:lnTo>
                </a:path>
              </a:pathLst>
            </a:custGeom>
            <a:ln w="9525">
              <a:solidFill>
                <a:srgbClr val="0083C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6" name="object 25">
              <a:extLst>
                <a:ext uri="{FF2B5EF4-FFF2-40B4-BE49-F238E27FC236}">
                  <a16:creationId xmlns:a16="http://schemas.microsoft.com/office/drawing/2014/main" id="{348EA06F-EEA0-477B-BE14-BD4137912593}"/>
                </a:ext>
              </a:extLst>
            </p:cNvPr>
            <p:cNvSpPr/>
            <p:nvPr/>
          </p:nvSpPr>
          <p:spPr>
            <a:xfrm>
              <a:off x="7813959" y="4068000"/>
              <a:ext cx="0" cy="1904400"/>
            </a:xfrm>
            <a:custGeom>
              <a:avLst/>
              <a:gdLst/>
              <a:ahLst/>
              <a:cxnLst/>
              <a:rect l="l" t="t" r="r" b="b"/>
              <a:pathLst>
                <a:path h="1946275">
                  <a:moveTo>
                    <a:pt x="0" y="0"/>
                  </a:moveTo>
                  <a:lnTo>
                    <a:pt x="0" y="1945707"/>
                  </a:lnTo>
                </a:path>
              </a:pathLst>
            </a:custGeom>
            <a:ln w="9525">
              <a:solidFill>
                <a:srgbClr val="0083C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7" name="object 26">
              <a:extLst>
                <a:ext uri="{FF2B5EF4-FFF2-40B4-BE49-F238E27FC236}">
                  <a16:creationId xmlns:a16="http://schemas.microsoft.com/office/drawing/2014/main" id="{4209A86B-F9E8-4599-A59C-E7D2F69B911D}"/>
                </a:ext>
              </a:extLst>
            </p:cNvPr>
            <p:cNvSpPr/>
            <p:nvPr/>
          </p:nvSpPr>
          <p:spPr>
            <a:xfrm>
              <a:off x="7765952" y="5962634"/>
              <a:ext cx="96520" cy="52069"/>
            </a:xfrm>
            <a:custGeom>
              <a:avLst/>
              <a:gdLst/>
              <a:ahLst/>
              <a:cxnLst/>
              <a:rect l="l" t="t" r="r" b="b"/>
              <a:pathLst>
                <a:path w="96520" h="52070">
                  <a:moveTo>
                    <a:pt x="96011" y="0"/>
                  </a:moveTo>
                  <a:lnTo>
                    <a:pt x="0" y="0"/>
                  </a:lnTo>
                  <a:lnTo>
                    <a:pt x="48005" y="51625"/>
                  </a:lnTo>
                  <a:lnTo>
                    <a:pt x="96011"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8" name="object 27">
              <a:extLst>
                <a:ext uri="{FF2B5EF4-FFF2-40B4-BE49-F238E27FC236}">
                  <a16:creationId xmlns:a16="http://schemas.microsoft.com/office/drawing/2014/main" id="{FAB65E19-FAC8-40BB-AE48-D333D5B69161}"/>
                </a:ext>
              </a:extLst>
            </p:cNvPr>
            <p:cNvSpPr txBox="1"/>
            <p:nvPr/>
          </p:nvSpPr>
          <p:spPr>
            <a:xfrm>
              <a:off x="2513377" y="1296000"/>
              <a:ext cx="1404000" cy="397545"/>
            </a:xfrm>
            <a:prstGeom prst="rect">
              <a:avLst/>
            </a:prstGeom>
          </p:spPr>
          <p:txBody>
            <a:bodyPr vert="horz" wrap="square" lIns="0" tIns="12700" rIns="0" bIns="0" rtlCol="0" anchor="ctr" anchorCtr="1">
              <a:spAutoFit/>
            </a:bodyPr>
            <a:lstStyle/>
            <a:p>
              <a:pPr marL="0" marR="0" lvl="0" indent="0" algn="ctr" defTabSz="914400" rtl="0" eaLnBrk="1" fontAlgn="base" latinLnBrk="0" hangingPunct="1">
                <a:lnSpc>
                  <a:spcPts val="1500"/>
                </a:lnSpc>
                <a:spcBef>
                  <a:spcPts val="0"/>
                </a:spcBef>
                <a:spcAft>
                  <a:spcPct val="0"/>
                </a:spcAft>
                <a:buClrTx/>
                <a:buSzTx/>
                <a:buFontTx/>
                <a:buNone/>
                <a:tabLst/>
                <a:defRPr/>
              </a:pPr>
              <a:r>
                <a:rPr kumimoji="0" sz="1400" b="1" i="0" u="none" strike="noStrike" kern="1200" cap="none" spc="-20" normalizeH="0" baseline="0" noProof="0" dirty="0">
                  <a:ln>
                    <a:noFill/>
                  </a:ln>
                  <a:solidFill>
                    <a:srgbClr val="0083CA"/>
                  </a:solidFill>
                  <a:effectLst/>
                  <a:uLnTx/>
                  <a:uFillTx/>
                  <a:latin typeface="Arial"/>
                  <a:ea typeface="ＭＳ Ｐゴシック" pitchFamily="34" charset="-128"/>
                  <a:cs typeface="Arial"/>
                </a:rPr>
                <a:t>Browser </a:t>
              </a:r>
              <a:r>
                <a:rPr kumimoji="0" sz="1400" b="1" i="0" u="none" strike="noStrike" kern="1200" cap="none" spc="-10" normalizeH="0" baseline="0" noProof="0" dirty="0">
                  <a:ln>
                    <a:noFill/>
                  </a:ln>
                  <a:solidFill>
                    <a:srgbClr val="0083CA"/>
                  </a:solidFill>
                  <a:effectLst/>
                  <a:uLnTx/>
                  <a:uFillTx/>
                  <a:latin typeface="Arial"/>
                  <a:ea typeface="ＭＳ Ｐゴシック" pitchFamily="34" charset="-128"/>
                  <a:cs typeface="Arial"/>
                </a:rPr>
                <a:t>and </a:t>
              </a:r>
              <a:r>
                <a:rPr kumimoji="0" sz="1400" b="1" i="0" u="none" strike="noStrike" kern="1200" cap="none" spc="-35" normalizeH="0" baseline="0" noProof="0" dirty="0">
                  <a:ln>
                    <a:noFill/>
                  </a:ln>
                  <a:solidFill>
                    <a:srgbClr val="0083CA"/>
                  </a:solidFill>
                  <a:effectLst/>
                  <a:uLnTx/>
                  <a:uFillTx/>
                  <a:latin typeface="Arial"/>
                  <a:ea typeface="ＭＳ Ｐゴシック" pitchFamily="34" charset="-128"/>
                  <a:cs typeface="Arial"/>
                </a:rPr>
                <a:t>social </a:t>
              </a:r>
              <a:r>
                <a:rPr kumimoji="0" sz="1400" b="1" i="0" u="none" strike="noStrike" kern="1200" cap="none" spc="-5" normalizeH="0" baseline="0" noProof="0" dirty="0">
                  <a:ln>
                    <a:noFill/>
                  </a:ln>
                  <a:solidFill>
                    <a:srgbClr val="0083CA"/>
                  </a:solidFill>
                  <a:effectLst/>
                  <a:uLnTx/>
                  <a:uFillTx/>
                  <a:latin typeface="Arial"/>
                  <a:ea typeface="ＭＳ Ｐゴシック" pitchFamily="34" charset="-128"/>
                  <a:cs typeface="Arial"/>
                </a:rPr>
                <a:t>media</a:t>
              </a:r>
              <a:r>
                <a:rPr kumimoji="0" sz="1400" b="1" i="0" u="none" strike="noStrike" kern="1200" cap="none" spc="40" normalizeH="0" baseline="0" noProof="0" dirty="0">
                  <a:ln>
                    <a:noFill/>
                  </a:ln>
                  <a:solidFill>
                    <a:srgbClr val="0083CA"/>
                  </a:solidFill>
                  <a:effectLst/>
                  <a:uLnTx/>
                  <a:uFillTx/>
                  <a:latin typeface="Arial"/>
                  <a:ea typeface="ＭＳ Ｐゴシック" pitchFamily="34" charset="-128"/>
                  <a:cs typeface="Arial"/>
                </a:rPr>
                <a:t> </a:t>
              </a:r>
              <a:r>
                <a:rPr kumimoji="0" sz="1400" b="1" i="0" u="none" strike="noStrike" kern="1200" cap="none" spc="-30" normalizeH="0" baseline="0" noProof="0" dirty="0">
                  <a:ln>
                    <a:noFill/>
                  </a:ln>
                  <a:solidFill>
                    <a:srgbClr val="0083CA"/>
                  </a:solidFill>
                  <a:effectLst/>
                  <a:uLnTx/>
                  <a:uFillTx/>
                  <a:latin typeface="Arial"/>
                  <a:ea typeface="ＭＳ Ｐゴシック" pitchFamily="34" charset="-128"/>
                  <a:cs typeface="Arial"/>
                </a:rPr>
                <a:t>ads</a:t>
              </a:r>
              <a:endPar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39" name="object 28">
              <a:extLst>
                <a:ext uri="{FF2B5EF4-FFF2-40B4-BE49-F238E27FC236}">
                  <a16:creationId xmlns:a16="http://schemas.microsoft.com/office/drawing/2014/main" id="{15816D15-2400-4250-B131-26B0518EFA33}"/>
                </a:ext>
              </a:extLst>
            </p:cNvPr>
            <p:cNvSpPr txBox="1"/>
            <p:nvPr/>
          </p:nvSpPr>
          <p:spPr>
            <a:xfrm>
              <a:off x="4412230" y="1317168"/>
              <a:ext cx="1114408" cy="397545"/>
            </a:xfrm>
            <a:prstGeom prst="rect">
              <a:avLst/>
            </a:prstGeom>
          </p:spPr>
          <p:txBody>
            <a:bodyPr vert="horz" wrap="none" lIns="0" tIns="12700" rIns="0" bIns="0" rtlCol="0" anchor="ctr">
              <a:spAutoFit/>
            </a:bodyPr>
            <a:lstStyle/>
            <a:p>
              <a:pPr marL="0" marR="0" lvl="0" indent="0" algn="ctr" defTabSz="914400" rtl="0" eaLnBrk="1" fontAlgn="base" latinLnBrk="0" hangingPunct="1">
                <a:lnSpc>
                  <a:spcPts val="1500"/>
                </a:lnSpc>
                <a:spcBef>
                  <a:spcPts val="0"/>
                </a:spcBef>
                <a:spcAft>
                  <a:spcPct val="0"/>
                </a:spcAft>
                <a:buClrTx/>
                <a:buSzTx/>
                <a:buFontTx/>
                <a:buNone/>
                <a:tabLst/>
                <a:defRPr/>
              </a:pPr>
              <a:r>
                <a:rPr kumimoji="0" sz="1400" b="1" i="0" u="none" strike="noStrike" kern="1200" cap="none" spc="-30" normalizeH="0" baseline="0" noProof="0" dirty="0">
                  <a:ln>
                    <a:noFill/>
                  </a:ln>
                  <a:solidFill>
                    <a:srgbClr val="08B6BB"/>
                  </a:solidFill>
                  <a:effectLst/>
                  <a:uLnTx/>
                  <a:uFillTx/>
                  <a:latin typeface="Arial"/>
                  <a:ea typeface="ＭＳ Ｐゴシック" pitchFamily="34" charset="-128"/>
                  <a:cs typeface="Arial"/>
                </a:rPr>
                <a:t>Social </a:t>
              </a:r>
              <a:r>
                <a:rPr kumimoji="0" sz="1400" b="1" i="0" u="none" strike="noStrike" kern="1200" cap="none" spc="-5" normalizeH="0" baseline="0" noProof="0" dirty="0">
                  <a:ln>
                    <a:noFill/>
                  </a:ln>
                  <a:solidFill>
                    <a:srgbClr val="08B6BB"/>
                  </a:solidFill>
                  <a:effectLst/>
                  <a:uLnTx/>
                  <a:uFillTx/>
                  <a:latin typeface="Arial"/>
                  <a:ea typeface="ＭＳ Ｐゴシック" pitchFamily="34" charset="-128"/>
                  <a:cs typeface="Arial"/>
                </a:rPr>
                <a:t>media</a:t>
              </a:r>
              <a:r>
                <a:rPr kumimoji="0" sz="1400" b="1" i="0" u="none" strike="noStrike" kern="1200" cap="none" spc="0" normalizeH="0" baseline="0" noProof="0" dirty="0">
                  <a:ln>
                    <a:noFill/>
                  </a:ln>
                  <a:solidFill>
                    <a:srgbClr val="08B6BB"/>
                  </a:solidFill>
                  <a:effectLst/>
                  <a:uLnTx/>
                  <a:uFillTx/>
                  <a:latin typeface="Arial"/>
                  <a:ea typeface="ＭＳ Ｐゴシック" pitchFamily="34" charset="-128"/>
                  <a:cs typeface="Arial"/>
                </a:rPr>
                <a:t> </a:t>
              </a:r>
              <a:endParaRPr kumimoji="0" lang="en-GB" sz="1400" b="1" i="0" u="none" strike="noStrike" kern="1200" cap="none" spc="0" normalizeH="0" baseline="0" noProof="0" dirty="0">
                <a:ln>
                  <a:noFill/>
                </a:ln>
                <a:solidFill>
                  <a:srgbClr val="08B6BB"/>
                </a:solidFill>
                <a:effectLst/>
                <a:uLnTx/>
                <a:uFillTx/>
                <a:latin typeface="Arial"/>
                <a:ea typeface="ＭＳ Ｐゴシック" pitchFamily="34" charset="-128"/>
                <a:cs typeface="Arial"/>
              </a:endParaRPr>
            </a:p>
            <a:p>
              <a:pPr marL="0" marR="0" lvl="0" indent="0" algn="ctr" defTabSz="914400" rtl="0" eaLnBrk="1" fontAlgn="base" latinLnBrk="0" hangingPunct="1">
                <a:lnSpc>
                  <a:spcPts val="1500"/>
                </a:lnSpc>
                <a:spcBef>
                  <a:spcPts val="0"/>
                </a:spcBef>
                <a:spcAft>
                  <a:spcPct val="0"/>
                </a:spcAft>
                <a:buClrTx/>
                <a:buSzTx/>
                <a:buFontTx/>
                <a:buNone/>
                <a:tabLst/>
                <a:defRPr/>
              </a:pPr>
              <a:r>
                <a:rPr kumimoji="0" sz="1400" b="1" i="0" u="none" strike="noStrike" kern="1200" cap="none" spc="-20" normalizeH="0" baseline="0" noProof="0" dirty="0">
                  <a:ln>
                    <a:noFill/>
                  </a:ln>
                  <a:solidFill>
                    <a:srgbClr val="08B6BB"/>
                  </a:solidFill>
                  <a:effectLst/>
                  <a:uLnTx/>
                  <a:uFillTx/>
                  <a:latin typeface="Arial"/>
                  <a:ea typeface="ＭＳ Ｐゴシック" pitchFamily="34" charset="-128"/>
                  <a:cs typeface="Arial"/>
                </a:rPr>
                <a:t>inﬂuencer</a:t>
              </a:r>
              <a:endPar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40" name="object 29">
              <a:extLst>
                <a:ext uri="{FF2B5EF4-FFF2-40B4-BE49-F238E27FC236}">
                  <a16:creationId xmlns:a16="http://schemas.microsoft.com/office/drawing/2014/main" id="{4853B3B1-955C-4B8B-AF6F-1521763B23E0}"/>
                </a:ext>
              </a:extLst>
            </p:cNvPr>
            <p:cNvSpPr txBox="1"/>
            <p:nvPr/>
          </p:nvSpPr>
          <p:spPr>
            <a:xfrm>
              <a:off x="6278400" y="1317168"/>
              <a:ext cx="936000" cy="397545"/>
            </a:xfrm>
            <a:prstGeom prst="rect">
              <a:avLst/>
            </a:prstGeom>
          </p:spPr>
          <p:txBody>
            <a:bodyPr vert="horz" wrap="square" lIns="0" tIns="12700" rIns="0" bIns="0" rtlCol="0" anchor="ctr">
              <a:spAutoFit/>
            </a:bodyPr>
            <a:lstStyle/>
            <a:p>
              <a:pPr marL="0" marR="0" lvl="0" indent="0" algn="ctr" defTabSz="914400" rtl="0" eaLnBrk="1" fontAlgn="base" latinLnBrk="0" hangingPunct="1">
                <a:lnSpc>
                  <a:spcPts val="1500"/>
                </a:lnSpc>
                <a:spcBef>
                  <a:spcPts val="0"/>
                </a:spcBef>
                <a:spcAft>
                  <a:spcPct val="0"/>
                </a:spcAft>
                <a:buClrTx/>
                <a:buSzTx/>
                <a:buFontTx/>
                <a:buNone/>
                <a:tabLst/>
                <a:defRPr/>
              </a:pPr>
              <a:r>
                <a:rPr kumimoji="0" sz="1400" b="1" i="0" u="none" strike="noStrike" kern="1200" cap="none" spc="5" normalizeH="0" baseline="0" noProof="0" dirty="0">
                  <a:ln>
                    <a:noFill/>
                  </a:ln>
                  <a:solidFill>
                    <a:srgbClr val="00AEEF"/>
                  </a:solidFill>
                  <a:effectLst/>
                  <a:uLnTx/>
                  <a:uFillTx/>
                  <a:latin typeface="Arial"/>
                  <a:ea typeface="ＭＳ Ｐゴシック" pitchFamily="34" charset="-128"/>
                  <a:cs typeface="Arial"/>
                </a:rPr>
                <a:t>Dating app</a:t>
              </a:r>
              <a:r>
                <a:rPr kumimoji="0" sz="1400" b="1" i="0" u="none" strike="noStrike" kern="1200" cap="none" spc="-65" normalizeH="0" baseline="0" noProof="0" dirty="0">
                  <a:ln>
                    <a:noFill/>
                  </a:ln>
                  <a:solidFill>
                    <a:srgbClr val="00AEEF"/>
                  </a:solidFill>
                  <a:effectLst/>
                  <a:uLnTx/>
                  <a:uFillTx/>
                  <a:latin typeface="Arial"/>
                  <a:ea typeface="ＭＳ Ｐゴシック" pitchFamily="34" charset="-128"/>
                  <a:cs typeface="Arial"/>
                </a:rPr>
                <a:t> </a:t>
              </a:r>
              <a:r>
                <a:rPr kumimoji="0" sz="1400" b="1" i="0" u="none" strike="noStrike" kern="1200" cap="none" spc="-30" normalizeH="0" baseline="0" noProof="0" dirty="0">
                  <a:ln>
                    <a:noFill/>
                  </a:ln>
                  <a:solidFill>
                    <a:srgbClr val="00AEEF"/>
                  </a:solidFill>
                  <a:effectLst/>
                  <a:uLnTx/>
                  <a:uFillTx/>
                  <a:latin typeface="Arial"/>
                  <a:ea typeface="ＭＳ Ｐゴシック" pitchFamily="34" charset="-128"/>
                  <a:cs typeface="Arial"/>
                </a:rPr>
                <a:t>ads</a:t>
              </a:r>
              <a:endPar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41" name="object 30">
              <a:extLst>
                <a:ext uri="{FF2B5EF4-FFF2-40B4-BE49-F238E27FC236}">
                  <a16:creationId xmlns:a16="http://schemas.microsoft.com/office/drawing/2014/main" id="{E33FE2BC-04D0-499C-A461-206F98D88762}"/>
                </a:ext>
              </a:extLst>
            </p:cNvPr>
            <p:cNvSpPr/>
            <p:nvPr/>
          </p:nvSpPr>
          <p:spPr>
            <a:xfrm>
              <a:off x="3307700" y="1932358"/>
              <a:ext cx="173355" cy="266065"/>
            </a:xfrm>
            <a:custGeom>
              <a:avLst/>
              <a:gdLst/>
              <a:ahLst/>
              <a:cxnLst/>
              <a:rect l="l" t="t" r="r" b="b"/>
              <a:pathLst>
                <a:path w="173355" h="266064">
                  <a:moveTo>
                    <a:pt x="172745" y="264960"/>
                  </a:moveTo>
                  <a:lnTo>
                    <a:pt x="172129" y="264960"/>
                  </a:lnTo>
                  <a:lnTo>
                    <a:pt x="172186" y="265709"/>
                  </a:lnTo>
                  <a:lnTo>
                    <a:pt x="172745" y="264960"/>
                  </a:lnTo>
                  <a:close/>
                </a:path>
                <a:path w="173355" h="266064">
                  <a:moveTo>
                    <a:pt x="50838" y="0"/>
                  </a:moveTo>
                  <a:lnTo>
                    <a:pt x="27560" y="4825"/>
                  </a:lnTo>
                  <a:lnTo>
                    <a:pt x="10588" y="18740"/>
                  </a:lnTo>
                  <a:lnTo>
                    <a:pt x="1031" y="39420"/>
                  </a:lnTo>
                  <a:lnTo>
                    <a:pt x="0" y="64541"/>
                  </a:lnTo>
                  <a:lnTo>
                    <a:pt x="3340" y="79882"/>
                  </a:lnTo>
                  <a:lnTo>
                    <a:pt x="8807" y="93913"/>
                  </a:lnTo>
                  <a:lnTo>
                    <a:pt x="15998" y="106196"/>
                  </a:lnTo>
                  <a:lnTo>
                    <a:pt x="24511" y="116293"/>
                  </a:lnTo>
                  <a:lnTo>
                    <a:pt x="28092" y="118478"/>
                  </a:lnTo>
                  <a:lnTo>
                    <a:pt x="31635" y="120802"/>
                  </a:lnTo>
                  <a:lnTo>
                    <a:pt x="58267" y="149821"/>
                  </a:lnTo>
                  <a:lnTo>
                    <a:pt x="72824" y="217319"/>
                  </a:lnTo>
                  <a:lnTo>
                    <a:pt x="76555" y="260172"/>
                  </a:lnTo>
                  <a:lnTo>
                    <a:pt x="76784" y="263232"/>
                  </a:lnTo>
                  <a:lnTo>
                    <a:pt x="77978" y="265607"/>
                  </a:lnTo>
                  <a:lnTo>
                    <a:pt x="90462" y="265620"/>
                  </a:lnTo>
                  <a:lnTo>
                    <a:pt x="96710" y="265620"/>
                  </a:lnTo>
                  <a:lnTo>
                    <a:pt x="172123" y="264960"/>
                  </a:lnTo>
                  <a:lnTo>
                    <a:pt x="168078" y="219371"/>
                  </a:lnTo>
                  <a:lnTo>
                    <a:pt x="159118" y="178015"/>
                  </a:lnTo>
                  <a:lnTo>
                    <a:pt x="121059" y="147602"/>
                  </a:lnTo>
                  <a:lnTo>
                    <a:pt x="96304" y="137477"/>
                  </a:lnTo>
                  <a:lnTo>
                    <a:pt x="91020" y="134750"/>
                  </a:lnTo>
                  <a:lnTo>
                    <a:pt x="84640" y="130905"/>
                  </a:lnTo>
                  <a:lnTo>
                    <a:pt x="78253" y="126126"/>
                  </a:lnTo>
                  <a:lnTo>
                    <a:pt x="72948" y="120599"/>
                  </a:lnTo>
                  <a:lnTo>
                    <a:pt x="83093" y="110490"/>
                  </a:lnTo>
                  <a:lnTo>
                    <a:pt x="91622" y="97342"/>
                  </a:lnTo>
                  <a:lnTo>
                    <a:pt x="97996" y="81808"/>
                  </a:lnTo>
                  <a:lnTo>
                    <a:pt x="101676" y="64541"/>
                  </a:lnTo>
                  <a:lnTo>
                    <a:pt x="100781" y="38888"/>
                  </a:lnTo>
                  <a:lnTo>
                    <a:pt x="91720" y="18607"/>
                  </a:lnTo>
                  <a:lnTo>
                    <a:pt x="74928" y="5157"/>
                  </a:lnTo>
                  <a:lnTo>
                    <a:pt x="50838"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2" name="object 31">
              <a:extLst>
                <a:ext uri="{FF2B5EF4-FFF2-40B4-BE49-F238E27FC236}">
                  <a16:creationId xmlns:a16="http://schemas.microsoft.com/office/drawing/2014/main" id="{75704DBE-233D-42D9-BF5E-A6F04C558ED1}"/>
                </a:ext>
              </a:extLst>
            </p:cNvPr>
            <p:cNvSpPr/>
            <p:nvPr/>
          </p:nvSpPr>
          <p:spPr>
            <a:xfrm>
              <a:off x="3065988" y="1874368"/>
              <a:ext cx="297180" cy="323850"/>
            </a:xfrm>
            <a:custGeom>
              <a:avLst/>
              <a:gdLst/>
              <a:ahLst/>
              <a:cxnLst/>
              <a:rect l="l" t="t" r="r" b="b"/>
              <a:pathLst>
                <a:path w="297180" h="323850">
                  <a:moveTo>
                    <a:pt x="296646" y="322808"/>
                  </a:moveTo>
                  <a:lnTo>
                    <a:pt x="295904" y="322808"/>
                  </a:lnTo>
                  <a:lnTo>
                    <a:pt x="295973" y="323723"/>
                  </a:lnTo>
                  <a:lnTo>
                    <a:pt x="296646" y="322808"/>
                  </a:lnTo>
                  <a:close/>
                </a:path>
                <a:path w="297180" h="323850">
                  <a:moveTo>
                    <a:pt x="148132" y="0"/>
                  </a:moveTo>
                  <a:lnTo>
                    <a:pt x="119775" y="5873"/>
                  </a:lnTo>
                  <a:lnTo>
                    <a:pt x="99099" y="22825"/>
                  </a:lnTo>
                  <a:lnTo>
                    <a:pt x="87455" y="48020"/>
                  </a:lnTo>
                  <a:lnTo>
                    <a:pt x="86194" y="78625"/>
                  </a:lnTo>
                  <a:lnTo>
                    <a:pt x="90625" y="98536"/>
                  </a:lnTo>
                  <a:lnTo>
                    <a:pt x="97963" y="116614"/>
                  </a:lnTo>
                  <a:lnTo>
                    <a:pt x="107617" y="132182"/>
                  </a:lnTo>
                  <a:lnTo>
                    <a:pt x="118999" y="144564"/>
                  </a:lnTo>
                  <a:lnTo>
                    <a:pt x="114999" y="149668"/>
                  </a:lnTo>
                  <a:lnTo>
                    <a:pt x="89801" y="168325"/>
                  </a:lnTo>
                  <a:lnTo>
                    <a:pt x="89522" y="168452"/>
                  </a:lnTo>
                  <a:lnTo>
                    <a:pt x="88798" y="168668"/>
                  </a:lnTo>
                  <a:lnTo>
                    <a:pt x="88417" y="168948"/>
                  </a:lnTo>
                  <a:lnTo>
                    <a:pt x="50152" y="185839"/>
                  </a:lnTo>
                  <a:lnTo>
                    <a:pt x="16978" y="214414"/>
                  </a:lnTo>
                  <a:lnTo>
                    <a:pt x="2095" y="254647"/>
                  </a:lnTo>
                  <a:lnTo>
                    <a:pt x="406" y="310877"/>
                  </a:lnTo>
                  <a:lnTo>
                    <a:pt x="0" y="323227"/>
                  </a:lnTo>
                  <a:lnTo>
                    <a:pt x="127647" y="323227"/>
                  </a:lnTo>
                  <a:lnTo>
                    <a:pt x="127762" y="323380"/>
                  </a:lnTo>
                  <a:lnTo>
                    <a:pt x="158419" y="323469"/>
                  </a:lnTo>
                  <a:lnTo>
                    <a:pt x="204012" y="323608"/>
                  </a:lnTo>
                  <a:lnTo>
                    <a:pt x="295897" y="322808"/>
                  </a:lnTo>
                  <a:lnTo>
                    <a:pt x="290969" y="267261"/>
                  </a:lnTo>
                  <a:lnTo>
                    <a:pt x="280060" y="216877"/>
                  </a:lnTo>
                  <a:lnTo>
                    <a:pt x="248069" y="186882"/>
                  </a:lnTo>
                  <a:lnTo>
                    <a:pt x="203530" y="167487"/>
                  </a:lnTo>
                  <a:lnTo>
                    <a:pt x="197088" y="164167"/>
                  </a:lnTo>
                  <a:lnTo>
                    <a:pt x="189314" y="159483"/>
                  </a:lnTo>
                  <a:lnTo>
                    <a:pt x="181532" y="153660"/>
                  </a:lnTo>
                  <a:lnTo>
                    <a:pt x="175069" y="146926"/>
                  </a:lnTo>
                  <a:lnTo>
                    <a:pt x="187430" y="134609"/>
                  </a:lnTo>
                  <a:lnTo>
                    <a:pt x="197823" y="118591"/>
                  </a:lnTo>
                  <a:lnTo>
                    <a:pt x="205589" y="99665"/>
                  </a:lnTo>
                  <a:lnTo>
                    <a:pt x="210070" y="78625"/>
                  </a:lnTo>
                  <a:lnTo>
                    <a:pt x="208983" y="47375"/>
                  </a:lnTo>
                  <a:lnTo>
                    <a:pt x="197942" y="22667"/>
                  </a:lnTo>
                  <a:lnTo>
                    <a:pt x="177480" y="6282"/>
                  </a:lnTo>
                  <a:lnTo>
                    <a:pt x="148132"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3" name="object 32">
              <a:extLst>
                <a:ext uri="{FF2B5EF4-FFF2-40B4-BE49-F238E27FC236}">
                  <a16:creationId xmlns:a16="http://schemas.microsoft.com/office/drawing/2014/main" id="{F88D0A28-B5E0-40F3-9977-788A4D293814}"/>
                </a:ext>
              </a:extLst>
            </p:cNvPr>
            <p:cNvSpPr/>
            <p:nvPr/>
          </p:nvSpPr>
          <p:spPr>
            <a:xfrm>
              <a:off x="2943744" y="1932946"/>
              <a:ext cx="172720" cy="265430"/>
            </a:xfrm>
            <a:custGeom>
              <a:avLst/>
              <a:gdLst/>
              <a:ahLst/>
              <a:cxnLst/>
              <a:rect l="l" t="t" r="r" b="b"/>
              <a:pathLst>
                <a:path w="172719" h="265429">
                  <a:moveTo>
                    <a:pt x="121577" y="0"/>
                  </a:moveTo>
                  <a:lnTo>
                    <a:pt x="98299" y="4826"/>
                  </a:lnTo>
                  <a:lnTo>
                    <a:pt x="81327" y="18746"/>
                  </a:lnTo>
                  <a:lnTo>
                    <a:pt x="71770" y="39431"/>
                  </a:lnTo>
                  <a:lnTo>
                    <a:pt x="70739" y="64554"/>
                  </a:lnTo>
                  <a:lnTo>
                    <a:pt x="74377" y="80889"/>
                  </a:lnTo>
                  <a:lnTo>
                    <a:pt x="80400" y="95726"/>
                  </a:lnTo>
                  <a:lnTo>
                    <a:pt x="88323" y="108506"/>
                  </a:lnTo>
                  <a:lnTo>
                    <a:pt x="97663" y="118668"/>
                  </a:lnTo>
                  <a:lnTo>
                    <a:pt x="93916" y="123812"/>
                  </a:lnTo>
                  <a:lnTo>
                    <a:pt x="87604" y="131152"/>
                  </a:lnTo>
                  <a:lnTo>
                    <a:pt x="79502" y="135635"/>
                  </a:lnTo>
                  <a:lnTo>
                    <a:pt x="73939" y="138087"/>
                  </a:lnTo>
                  <a:lnTo>
                    <a:pt x="73698" y="138163"/>
                  </a:lnTo>
                  <a:lnTo>
                    <a:pt x="73469" y="138277"/>
                  </a:lnTo>
                  <a:lnTo>
                    <a:pt x="72872" y="138455"/>
                  </a:lnTo>
                  <a:lnTo>
                    <a:pt x="72567" y="138683"/>
                  </a:lnTo>
                  <a:lnTo>
                    <a:pt x="41148" y="152539"/>
                  </a:lnTo>
                  <a:lnTo>
                    <a:pt x="8382" y="187096"/>
                  </a:lnTo>
                  <a:lnTo>
                    <a:pt x="623" y="237137"/>
                  </a:lnTo>
                  <a:lnTo>
                    <a:pt x="326" y="255175"/>
                  </a:lnTo>
                  <a:lnTo>
                    <a:pt x="0" y="265315"/>
                  </a:lnTo>
                  <a:lnTo>
                    <a:pt x="101447" y="265315"/>
                  </a:lnTo>
                  <a:lnTo>
                    <a:pt x="101612" y="261696"/>
                  </a:lnTo>
                  <a:lnTo>
                    <a:pt x="102023" y="237137"/>
                  </a:lnTo>
                  <a:lnTo>
                    <a:pt x="102362" y="219113"/>
                  </a:lnTo>
                  <a:lnTo>
                    <a:pt x="107654" y="179004"/>
                  </a:lnTo>
                  <a:lnTo>
                    <a:pt x="126115" y="139722"/>
                  </a:lnTo>
                  <a:lnTo>
                    <a:pt x="144513" y="121564"/>
                  </a:lnTo>
                  <a:lnTo>
                    <a:pt x="144246" y="121246"/>
                  </a:lnTo>
                  <a:lnTo>
                    <a:pt x="143929" y="120929"/>
                  </a:lnTo>
                  <a:lnTo>
                    <a:pt x="143687" y="120599"/>
                  </a:lnTo>
                  <a:lnTo>
                    <a:pt x="153832" y="110497"/>
                  </a:lnTo>
                  <a:lnTo>
                    <a:pt x="162361" y="97353"/>
                  </a:lnTo>
                  <a:lnTo>
                    <a:pt x="168735" y="81821"/>
                  </a:lnTo>
                  <a:lnTo>
                    <a:pt x="172415" y="64554"/>
                  </a:lnTo>
                  <a:lnTo>
                    <a:pt x="171520" y="38901"/>
                  </a:lnTo>
                  <a:lnTo>
                    <a:pt x="162459" y="18618"/>
                  </a:lnTo>
                  <a:lnTo>
                    <a:pt x="145667" y="5164"/>
                  </a:lnTo>
                  <a:lnTo>
                    <a:pt x="121577"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4" name="object 33">
              <a:extLst>
                <a:ext uri="{FF2B5EF4-FFF2-40B4-BE49-F238E27FC236}">
                  <a16:creationId xmlns:a16="http://schemas.microsoft.com/office/drawing/2014/main" id="{942C8894-7D69-48C6-B699-FFC42DA286EC}"/>
                </a:ext>
              </a:extLst>
            </p:cNvPr>
            <p:cNvSpPr/>
            <p:nvPr/>
          </p:nvSpPr>
          <p:spPr>
            <a:xfrm>
              <a:off x="5073700" y="1932358"/>
              <a:ext cx="173355" cy="266065"/>
            </a:xfrm>
            <a:custGeom>
              <a:avLst/>
              <a:gdLst/>
              <a:ahLst/>
              <a:cxnLst/>
              <a:rect l="l" t="t" r="r" b="b"/>
              <a:pathLst>
                <a:path w="173354" h="266064">
                  <a:moveTo>
                    <a:pt x="172745" y="264960"/>
                  </a:moveTo>
                  <a:lnTo>
                    <a:pt x="172129" y="264960"/>
                  </a:lnTo>
                  <a:lnTo>
                    <a:pt x="172186" y="265709"/>
                  </a:lnTo>
                  <a:lnTo>
                    <a:pt x="172745" y="264960"/>
                  </a:lnTo>
                  <a:close/>
                </a:path>
                <a:path w="173354" h="266064">
                  <a:moveTo>
                    <a:pt x="50838" y="0"/>
                  </a:moveTo>
                  <a:lnTo>
                    <a:pt x="27560" y="4825"/>
                  </a:lnTo>
                  <a:lnTo>
                    <a:pt x="10588" y="18740"/>
                  </a:lnTo>
                  <a:lnTo>
                    <a:pt x="1031" y="39420"/>
                  </a:lnTo>
                  <a:lnTo>
                    <a:pt x="0" y="64541"/>
                  </a:lnTo>
                  <a:lnTo>
                    <a:pt x="3340" y="79882"/>
                  </a:lnTo>
                  <a:lnTo>
                    <a:pt x="8807" y="93913"/>
                  </a:lnTo>
                  <a:lnTo>
                    <a:pt x="15998" y="106196"/>
                  </a:lnTo>
                  <a:lnTo>
                    <a:pt x="24511" y="116293"/>
                  </a:lnTo>
                  <a:lnTo>
                    <a:pt x="28092" y="118478"/>
                  </a:lnTo>
                  <a:lnTo>
                    <a:pt x="31635" y="120802"/>
                  </a:lnTo>
                  <a:lnTo>
                    <a:pt x="58267" y="149821"/>
                  </a:lnTo>
                  <a:lnTo>
                    <a:pt x="72824" y="217319"/>
                  </a:lnTo>
                  <a:lnTo>
                    <a:pt x="76555" y="260172"/>
                  </a:lnTo>
                  <a:lnTo>
                    <a:pt x="76784" y="263232"/>
                  </a:lnTo>
                  <a:lnTo>
                    <a:pt x="77978" y="265607"/>
                  </a:lnTo>
                  <a:lnTo>
                    <a:pt x="90462" y="265620"/>
                  </a:lnTo>
                  <a:lnTo>
                    <a:pt x="96710" y="265620"/>
                  </a:lnTo>
                  <a:lnTo>
                    <a:pt x="172123" y="264960"/>
                  </a:lnTo>
                  <a:lnTo>
                    <a:pt x="168078" y="219371"/>
                  </a:lnTo>
                  <a:lnTo>
                    <a:pt x="159118" y="178015"/>
                  </a:lnTo>
                  <a:lnTo>
                    <a:pt x="121059" y="147602"/>
                  </a:lnTo>
                  <a:lnTo>
                    <a:pt x="96304" y="137477"/>
                  </a:lnTo>
                  <a:lnTo>
                    <a:pt x="91020" y="134750"/>
                  </a:lnTo>
                  <a:lnTo>
                    <a:pt x="84640" y="130905"/>
                  </a:lnTo>
                  <a:lnTo>
                    <a:pt x="78253" y="126126"/>
                  </a:lnTo>
                  <a:lnTo>
                    <a:pt x="72948" y="120599"/>
                  </a:lnTo>
                  <a:lnTo>
                    <a:pt x="83093" y="110490"/>
                  </a:lnTo>
                  <a:lnTo>
                    <a:pt x="91622" y="97342"/>
                  </a:lnTo>
                  <a:lnTo>
                    <a:pt x="97996" y="81808"/>
                  </a:lnTo>
                  <a:lnTo>
                    <a:pt x="101676" y="64541"/>
                  </a:lnTo>
                  <a:lnTo>
                    <a:pt x="100781" y="38888"/>
                  </a:lnTo>
                  <a:lnTo>
                    <a:pt x="91720" y="18607"/>
                  </a:lnTo>
                  <a:lnTo>
                    <a:pt x="74928" y="5157"/>
                  </a:lnTo>
                  <a:lnTo>
                    <a:pt x="50838" y="0"/>
                  </a:lnTo>
                  <a:close/>
                </a:path>
              </a:pathLst>
            </a:custGeom>
            <a:solidFill>
              <a:srgbClr val="08B6BB"/>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5" name="object 34">
              <a:extLst>
                <a:ext uri="{FF2B5EF4-FFF2-40B4-BE49-F238E27FC236}">
                  <a16:creationId xmlns:a16="http://schemas.microsoft.com/office/drawing/2014/main" id="{ADD66E05-7223-42F5-8CF2-D78225358F5F}"/>
                </a:ext>
              </a:extLst>
            </p:cNvPr>
            <p:cNvSpPr/>
            <p:nvPr/>
          </p:nvSpPr>
          <p:spPr>
            <a:xfrm>
              <a:off x="4831988" y="1874368"/>
              <a:ext cx="297180" cy="323850"/>
            </a:xfrm>
            <a:custGeom>
              <a:avLst/>
              <a:gdLst/>
              <a:ahLst/>
              <a:cxnLst/>
              <a:rect l="l" t="t" r="r" b="b"/>
              <a:pathLst>
                <a:path w="297179" h="323850">
                  <a:moveTo>
                    <a:pt x="296646" y="322808"/>
                  </a:moveTo>
                  <a:lnTo>
                    <a:pt x="295904" y="322808"/>
                  </a:lnTo>
                  <a:lnTo>
                    <a:pt x="295973" y="323723"/>
                  </a:lnTo>
                  <a:lnTo>
                    <a:pt x="296646" y="322808"/>
                  </a:lnTo>
                  <a:close/>
                </a:path>
                <a:path w="297179" h="323850">
                  <a:moveTo>
                    <a:pt x="148132" y="0"/>
                  </a:moveTo>
                  <a:lnTo>
                    <a:pt x="119775" y="5873"/>
                  </a:lnTo>
                  <a:lnTo>
                    <a:pt x="99099" y="22825"/>
                  </a:lnTo>
                  <a:lnTo>
                    <a:pt x="87455" y="48020"/>
                  </a:lnTo>
                  <a:lnTo>
                    <a:pt x="86194" y="78625"/>
                  </a:lnTo>
                  <a:lnTo>
                    <a:pt x="90625" y="98536"/>
                  </a:lnTo>
                  <a:lnTo>
                    <a:pt x="97963" y="116614"/>
                  </a:lnTo>
                  <a:lnTo>
                    <a:pt x="107617" y="132182"/>
                  </a:lnTo>
                  <a:lnTo>
                    <a:pt x="118999" y="144564"/>
                  </a:lnTo>
                  <a:lnTo>
                    <a:pt x="114999" y="149668"/>
                  </a:lnTo>
                  <a:lnTo>
                    <a:pt x="89801" y="168325"/>
                  </a:lnTo>
                  <a:lnTo>
                    <a:pt x="89522" y="168452"/>
                  </a:lnTo>
                  <a:lnTo>
                    <a:pt x="88798" y="168668"/>
                  </a:lnTo>
                  <a:lnTo>
                    <a:pt x="88417" y="168948"/>
                  </a:lnTo>
                  <a:lnTo>
                    <a:pt x="50152" y="185839"/>
                  </a:lnTo>
                  <a:lnTo>
                    <a:pt x="16978" y="214414"/>
                  </a:lnTo>
                  <a:lnTo>
                    <a:pt x="2095" y="254647"/>
                  </a:lnTo>
                  <a:lnTo>
                    <a:pt x="406" y="310877"/>
                  </a:lnTo>
                  <a:lnTo>
                    <a:pt x="0" y="323227"/>
                  </a:lnTo>
                  <a:lnTo>
                    <a:pt x="127647" y="323227"/>
                  </a:lnTo>
                  <a:lnTo>
                    <a:pt x="127762" y="323380"/>
                  </a:lnTo>
                  <a:lnTo>
                    <a:pt x="158419" y="323469"/>
                  </a:lnTo>
                  <a:lnTo>
                    <a:pt x="204012" y="323608"/>
                  </a:lnTo>
                  <a:lnTo>
                    <a:pt x="295897" y="322808"/>
                  </a:lnTo>
                  <a:lnTo>
                    <a:pt x="290969" y="267261"/>
                  </a:lnTo>
                  <a:lnTo>
                    <a:pt x="280060" y="216877"/>
                  </a:lnTo>
                  <a:lnTo>
                    <a:pt x="248069" y="186882"/>
                  </a:lnTo>
                  <a:lnTo>
                    <a:pt x="203530" y="167487"/>
                  </a:lnTo>
                  <a:lnTo>
                    <a:pt x="197088" y="164167"/>
                  </a:lnTo>
                  <a:lnTo>
                    <a:pt x="189314" y="159483"/>
                  </a:lnTo>
                  <a:lnTo>
                    <a:pt x="181532" y="153660"/>
                  </a:lnTo>
                  <a:lnTo>
                    <a:pt x="175069" y="146926"/>
                  </a:lnTo>
                  <a:lnTo>
                    <a:pt x="187430" y="134609"/>
                  </a:lnTo>
                  <a:lnTo>
                    <a:pt x="197823" y="118591"/>
                  </a:lnTo>
                  <a:lnTo>
                    <a:pt x="205589" y="99665"/>
                  </a:lnTo>
                  <a:lnTo>
                    <a:pt x="210070" y="78625"/>
                  </a:lnTo>
                  <a:lnTo>
                    <a:pt x="208983" y="47375"/>
                  </a:lnTo>
                  <a:lnTo>
                    <a:pt x="197942" y="22667"/>
                  </a:lnTo>
                  <a:lnTo>
                    <a:pt x="177480" y="6282"/>
                  </a:lnTo>
                  <a:lnTo>
                    <a:pt x="148132" y="0"/>
                  </a:lnTo>
                  <a:close/>
                </a:path>
              </a:pathLst>
            </a:custGeom>
            <a:solidFill>
              <a:srgbClr val="08B6BB"/>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6" name="object 35">
              <a:extLst>
                <a:ext uri="{FF2B5EF4-FFF2-40B4-BE49-F238E27FC236}">
                  <a16:creationId xmlns:a16="http://schemas.microsoft.com/office/drawing/2014/main" id="{3D0BAB2A-9D5F-4753-8E58-439E712805FD}"/>
                </a:ext>
              </a:extLst>
            </p:cNvPr>
            <p:cNvSpPr/>
            <p:nvPr/>
          </p:nvSpPr>
          <p:spPr>
            <a:xfrm>
              <a:off x="4709744" y="1932946"/>
              <a:ext cx="172720" cy="265430"/>
            </a:xfrm>
            <a:custGeom>
              <a:avLst/>
              <a:gdLst/>
              <a:ahLst/>
              <a:cxnLst/>
              <a:rect l="l" t="t" r="r" b="b"/>
              <a:pathLst>
                <a:path w="172720" h="265429">
                  <a:moveTo>
                    <a:pt x="121577" y="0"/>
                  </a:moveTo>
                  <a:lnTo>
                    <a:pt x="98299" y="4826"/>
                  </a:lnTo>
                  <a:lnTo>
                    <a:pt x="81327" y="18746"/>
                  </a:lnTo>
                  <a:lnTo>
                    <a:pt x="71770" y="39431"/>
                  </a:lnTo>
                  <a:lnTo>
                    <a:pt x="70739" y="64554"/>
                  </a:lnTo>
                  <a:lnTo>
                    <a:pt x="74377" y="80889"/>
                  </a:lnTo>
                  <a:lnTo>
                    <a:pt x="80400" y="95726"/>
                  </a:lnTo>
                  <a:lnTo>
                    <a:pt x="88323" y="108506"/>
                  </a:lnTo>
                  <a:lnTo>
                    <a:pt x="97663" y="118668"/>
                  </a:lnTo>
                  <a:lnTo>
                    <a:pt x="93916" y="123812"/>
                  </a:lnTo>
                  <a:lnTo>
                    <a:pt x="87604" y="131152"/>
                  </a:lnTo>
                  <a:lnTo>
                    <a:pt x="79502" y="135635"/>
                  </a:lnTo>
                  <a:lnTo>
                    <a:pt x="73939" y="138087"/>
                  </a:lnTo>
                  <a:lnTo>
                    <a:pt x="73698" y="138163"/>
                  </a:lnTo>
                  <a:lnTo>
                    <a:pt x="73469" y="138277"/>
                  </a:lnTo>
                  <a:lnTo>
                    <a:pt x="72872" y="138455"/>
                  </a:lnTo>
                  <a:lnTo>
                    <a:pt x="72567" y="138683"/>
                  </a:lnTo>
                  <a:lnTo>
                    <a:pt x="41148" y="152539"/>
                  </a:lnTo>
                  <a:lnTo>
                    <a:pt x="8382" y="187096"/>
                  </a:lnTo>
                  <a:lnTo>
                    <a:pt x="623" y="237137"/>
                  </a:lnTo>
                  <a:lnTo>
                    <a:pt x="326" y="255175"/>
                  </a:lnTo>
                  <a:lnTo>
                    <a:pt x="0" y="265315"/>
                  </a:lnTo>
                  <a:lnTo>
                    <a:pt x="101447" y="265315"/>
                  </a:lnTo>
                  <a:lnTo>
                    <a:pt x="101612" y="261696"/>
                  </a:lnTo>
                  <a:lnTo>
                    <a:pt x="102023" y="237137"/>
                  </a:lnTo>
                  <a:lnTo>
                    <a:pt x="102362" y="219113"/>
                  </a:lnTo>
                  <a:lnTo>
                    <a:pt x="107654" y="179004"/>
                  </a:lnTo>
                  <a:lnTo>
                    <a:pt x="126115" y="139722"/>
                  </a:lnTo>
                  <a:lnTo>
                    <a:pt x="144513" y="121564"/>
                  </a:lnTo>
                  <a:lnTo>
                    <a:pt x="144246" y="121246"/>
                  </a:lnTo>
                  <a:lnTo>
                    <a:pt x="143929" y="120929"/>
                  </a:lnTo>
                  <a:lnTo>
                    <a:pt x="143687" y="120599"/>
                  </a:lnTo>
                  <a:lnTo>
                    <a:pt x="153832" y="110497"/>
                  </a:lnTo>
                  <a:lnTo>
                    <a:pt x="162361" y="97353"/>
                  </a:lnTo>
                  <a:lnTo>
                    <a:pt x="168735" y="81821"/>
                  </a:lnTo>
                  <a:lnTo>
                    <a:pt x="172415" y="64554"/>
                  </a:lnTo>
                  <a:lnTo>
                    <a:pt x="171520" y="38901"/>
                  </a:lnTo>
                  <a:lnTo>
                    <a:pt x="162459" y="18618"/>
                  </a:lnTo>
                  <a:lnTo>
                    <a:pt x="145667" y="5164"/>
                  </a:lnTo>
                  <a:lnTo>
                    <a:pt x="121577" y="0"/>
                  </a:lnTo>
                  <a:close/>
                </a:path>
              </a:pathLst>
            </a:custGeom>
            <a:solidFill>
              <a:srgbClr val="08B6BB"/>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7" name="object 36">
              <a:extLst>
                <a:ext uri="{FF2B5EF4-FFF2-40B4-BE49-F238E27FC236}">
                  <a16:creationId xmlns:a16="http://schemas.microsoft.com/office/drawing/2014/main" id="{B9FFC1FF-D056-4D07-BAF2-78CECC9A2924}"/>
                </a:ext>
              </a:extLst>
            </p:cNvPr>
            <p:cNvSpPr/>
            <p:nvPr/>
          </p:nvSpPr>
          <p:spPr>
            <a:xfrm>
              <a:off x="6839699" y="1932358"/>
              <a:ext cx="173355" cy="266065"/>
            </a:xfrm>
            <a:custGeom>
              <a:avLst/>
              <a:gdLst/>
              <a:ahLst/>
              <a:cxnLst/>
              <a:rect l="l" t="t" r="r" b="b"/>
              <a:pathLst>
                <a:path w="173354" h="266064">
                  <a:moveTo>
                    <a:pt x="172745" y="264960"/>
                  </a:moveTo>
                  <a:lnTo>
                    <a:pt x="172129" y="264960"/>
                  </a:lnTo>
                  <a:lnTo>
                    <a:pt x="172186" y="265709"/>
                  </a:lnTo>
                  <a:lnTo>
                    <a:pt x="172745" y="264960"/>
                  </a:lnTo>
                  <a:close/>
                </a:path>
                <a:path w="173354" h="266064">
                  <a:moveTo>
                    <a:pt x="50838" y="0"/>
                  </a:moveTo>
                  <a:lnTo>
                    <a:pt x="27560" y="4825"/>
                  </a:lnTo>
                  <a:lnTo>
                    <a:pt x="10588" y="18740"/>
                  </a:lnTo>
                  <a:lnTo>
                    <a:pt x="1031" y="39420"/>
                  </a:lnTo>
                  <a:lnTo>
                    <a:pt x="0" y="64541"/>
                  </a:lnTo>
                  <a:lnTo>
                    <a:pt x="3340" y="79882"/>
                  </a:lnTo>
                  <a:lnTo>
                    <a:pt x="8807" y="93913"/>
                  </a:lnTo>
                  <a:lnTo>
                    <a:pt x="15998" y="106196"/>
                  </a:lnTo>
                  <a:lnTo>
                    <a:pt x="24511" y="116293"/>
                  </a:lnTo>
                  <a:lnTo>
                    <a:pt x="28092" y="118478"/>
                  </a:lnTo>
                  <a:lnTo>
                    <a:pt x="31635" y="120802"/>
                  </a:lnTo>
                  <a:lnTo>
                    <a:pt x="58267" y="149821"/>
                  </a:lnTo>
                  <a:lnTo>
                    <a:pt x="72824" y="217319"/>
                  </a:lnTo>
                  <a:lnTo>
                    <a:pt x="76555" y="260172"/>
                  </a:lnTo>
                  <a:lnTo>
                    <a:pt x="76784" y="263232"/>
                  </a:lnTo>
                  <a:lnTo>
                    <a:pt x="77978" y="265607"/>
                  </a:lnTo>
                  <a:lnTo>
                    <a:pt x="90462" y="265620"/>
                  </a:lnTo>
                  <a:lnTo>
                    <a:pt x="96710" y="265620"/>
                  </a:lnTo>
                  <a:lnTo>
                    <a:pt x="172123" y="264960"/>
                  </a:lnTo>
                  <a:lnTo>
                    <a:pt x="168078" y="219371"/>
                  </a:lnTo>
                  <a:lnTo>
                    <a:pt x="159118" y="178015"/>
                  </a:lnTo>
                  <a:lnTo>
                    <a:pt x="121059" y="147602"/>
                  </a:lnTo>
                  <a:lnTo>
                    <a:pt x="96304" y="137477"/>
                  </a:lnTo>
                  <a:lnTo>
                    <a:pt x="91020" y="134750"/>
                  </a:lnTo>
                  <a:lnTo>
                    <a:pt x="84640" y="130905"/>
                  </a:lnTo>
                  <a:lnTo>
                    <a:pt x="78253" y="126126"/>
                  </a:lnTo>
                  <a:lnTo>
                    <a:pt x="72948" y="120599"/>
                  </a:lnTo>
                  <a:lnTo>
                    <a:pt x="83093" y="110490"/>
                  </a:lnTo>
                  <a:lnTo>
                    <a:pt x="91622" y="97342"/>
                  </a:lnTo>
                  <a:lnTo>
                    <a:pt x="97996" y="81808"/>
                  </a:lnTo>
                  <a:lnTo>
                    <a:pt x="101676" y="64541"/>
                  </a:lnTo>
                  <a:lnTo>
                    <a:pt x="100781" y="38888"/>
                  </a:lnTo>
                  <a:lnTo>
                    <a:pt x="91720" y="18607"/>
                  </a:lnTo>
                  <a:lnTo>
                    <a:pt x="74928" y="5157"/>
                  </a:lnTo>
                  <a:lnTo>
                    <a:pt x="50838" y="0"/>
                  </a:lnTo>
                  <a:close/>
                </a:path>
              </a:pathLst>
            </a:custGeom>
            <a:solidFill>
              <a:srgbClr val="00AEE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 name="object 37">
              <a:extLst>
                <a:ext uri="{FF2B5EF4-FFF2-40B4-BE49-F238E27FC236}">
                  <a16:creationId xmlns:a16="http://schemas.microsoft.com/office/drawing/2014/main" id="{ACD13492-4EFC-49AD-BA6E-4BE923B4145C}"/>
                </a:ext>
              </a:extLst>
            </p:cNvPr>
            <p:cNvSpPr/>
            <p:nvPr/>
          </p:nvSpPr>
          <p:spPr>
            <a:xfrm>
              <a:off x="6597988" y="1874368"/>
              <a:ext cx="297180" cy="323850"/>
            </a:xfrm>
            <a:custGeom>
              <a:avLst/>
              <a:gdLst/>
              <a:ahLst/>
              <a:cxnLst/>
              <a:rect l="l" t="t" r="r" b="b"/>
              <a:pathLst>
                <a:path w="297179" h="323850">
                  <a:moveTo>
                    <a:pt x="296646" y="322808"/>
                  </a:moveTo>
                  <a:lnTo>
                    <a:pt x="295904" y="322808"/>
                  </a:lnTo>
                  <a:lnTo>
                    <a:pt x="295973" y="323723"/>
                  </a:lnTo>
                  <a:lnTo>
                    <a:pt x="296646" y="322808"/>
                  </a:lnTo>
                  <a:close/>
                </a:path>
                <a:path w="297179" h="323850">
                  <a:moveTo>
                    <a:pt x="148132" y="0"/>
                  </a:moveTo>
                  <a:lnTo>
                    <a:pt x="119775" y="5873"/>
                  </a:lnTo>
                  <a:lnTo>
                    <a:pt x="99099" y="22825"/>
                  </a:lnTo>
                  <a:lnTo>
                    <a:pt x="87455" y="48020"/>
                  </a:lnTo>
                  <a:lnTo>
                    <a:pt x="86194" y="78625"/>
                  </a:lnTo>
                  <a:lnTo>
                    <a:pt x="90625" y="98536"/>
                  </a:lnTo>
                  <a:lnTo>
                    <a:pt x="97963" y="116614"/>
                  </a:lnTo>
                  <a:lnTo>
                    <a:pt x="107617" y="132182"/>
                  </a:lnTo>
                  <a:lnTo>
                    <a:pt x="118999" y="144564"/>
                  </a:lnTo>
                  <a:lnTo>
                    <a:pt x="114999" y="149668"/>
                  </a:lnTo>
                  <a:lnTo>
                    <a:pt x="89801" y="168325"/>
                  </a:lnTo>
                  <a:lnTo>
                    <a:pt x="89522" y="168452"/>
                  </a:lnTo>
                  <a:lnTo>
                    <a:pt x="88798" y="168668"/>
                  </a:lnTo>
                  <a:lnTo>
                    <a:pt x="88417" y="168948"/>
                  </a:lnTo>
                  <a:lnTo>
                    <a:pt x="50152" y="185839"/>
                  </a:lnTo>
                  <a:lnTo>
                    <a:pt x="16978" y="214414"/>
                  </a:lnTo>
                  <a:lnTo>
                    <a:pt x="2095" y="254647"/>
                  </a:lnTo>
                  <a:lnTo>
                    <a:pt x="406" y="310877"/>
                  </a:lnTo>
                  <a:lnTo>
                    <a:pt x="0" y="323227"/>
                  </a:lnTo>
                  <a:lnTo>
                    <a:pt x="127647" y="323227"/>
                  </a:lnTo>
                  <a:lnTo>
                    <a:pt x="127762" y="323380"/>
                  </a:lnTo>
                  <a:lnTo>
                    <a:pt x="158419" y="323469"/>
                  </a:lnTo>
                  <a:lnTo>
                    <a:pt x="204012" y="323608"/>
                  </a:lnTo>
                  <a:lnTo>
                    <a:pt x="295897" y="322808"/>
                  </a:lnTo>
                  <a:lnTo>
                    <a:pt x="290969" y="267261"/>
                  </a:lnTo>
                  <a:lnTo>
                    <a:pt x="280060" y="216877"/>
                  </a:lnTo>
                  <a:lnTo>
                    <a:pt x="248069" y="186882"/>
                  </a:lnTo>
                  <a:lnTo>
                    <a:pt x="203530" y="167487"/>
                  </a:lnTo>
                  <a:lnTo>
                    <a:pt x="197088" y="164167"/>
                  </a:lnTo>
                  <a:lnTo>
                    <a:pt x="189314" y="159483"/>
                  </a:lnTo>
                  <a:lnTo>
                    <a:pt x="181532" y="153660"/>
                  </a:lnTo>
                  <a:lnTo>
                    <a:pt x="175069" y="146926"/>
                  </a:lnTo>
                  <a:lnTo>
                    <a:pt x="187430" y="134609"/>
                  </a:lnTo>
                  <a:lnTo>
                    <a:pt x="197823" y="118591"/>
                  </a:lnTo>
                  <a:lnTo>
                    <a:pt x="205589" y="99665"/>
                  </a:lnTo>
                  <a:lnTo>
                    <a:pt x="210070" y="78625"/>
                  </a:lnTo>
                  <a:lnTo>
                    <a:pt x="208983" y="47375"/>
                  </a:lnTo>
                  <a:lnTo>
                    <a:pt x="197942" y="22667"/>
                  </a:lnTo>
                  <a:lnTo>
                    <a:pt x="177480" y="6282"/>
                  </a:lnTo>
                  <a:lnTo>
                    <a:pt x="148132" y="0"/>
                  </a:lnTo>
                  <a:close/>
                </a:path>
              </a:pathLst>
            </a:custGeom>
            <a:solidFill>
              <a:srgbClr val="00AEE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9" name="object 38">
              <a:extLst>
                <a:ext uri="{FF2B5EF4-FFF2-40B4-BE49-F238E27FC236}">
                  <a16:creationId xmlns:a16="http://schemas.microsoft.com/office/drawing/2014/main" id="{E1886E9F-C71E-4608-8038-C37B761A721D}"/>
                </a:ext>
              </a:extLst>
            </p:cNvPr>
            <p:cNvSpPr/>
            <p:nvPr/>
          </p:nvSpPr>
          <p:spPr>
            <a:xfrm>
              <a:off x="6475744" y="1932946"/>
              <a:ext cx="172720" cy="265430"/>
            </a:xfrm>
            <a:custGeom>
              <a:avLst/>
              <a:gdLst/>
              <a:ahLst/>
              <a:cxnLst/>
              <a:rect l="l" t="t" r="r" b="b"/>
              <a:pathLst>
                <a:path w="172720" h="265429">
                  <a:moveTo>
                    <a:pt x="121577" y="0"/>
                  </a:moveTo>
                  <a:lnTo>
                    <a:pt x="98299" y="4826"/>
                  </a:lnTo>
                  <a:lnTo>
                    <a:pt x="81327" y="18746"/>
                  </a:lnTo>
                  <a:lnTo>
                    <a:pt x="71770" y="39431"/>
                  </a:lnTo>
                  <a:lnTo>
                    <a:pt x="70739" y="64554"/>
                  </a:lnTo>
                  <a:lnTo>
                    <a:pt x="74377" y="80889"/>
                  </a:lnTo>
                  <a:lnTo>
                    <a:pt x="80400" y="95726"/>
                  </a:lnTo>
                  <a:lnTo>
                    <a:pt x="88323" y="108506"/>
                  </a:lnTo>
                  <a:lnTo>
                    <a:pt x="97663" y="118668"/>
                  </a:lnTo>
                  <a:lnTo>
                    <a:pt x="93916" y="123812"/>
                  </a:lnTo>
                  <a:lnTo>
                    <a:pt x="87604" y="131152"/>
                  </a:lnTo>
                  <a:lnTo>
                    <a:pt x="79502" y="135635"/>
                  </a:lnTo>
                  <a:lnTo>
                    <a:pt x="73939" y="138087"/>
                  </a:lnTo>
                  <a:lnTo>
                    <a:pt x="73698" y="138163"/>
                  </a:lnTo>
                  <a:lnTo>
                    <a:pt x="73469" y="138277"/>
                  </a:lnTo>
                  <a:lnTo>
                    <a:pt x="72872" y="138455"/>
                  </a:lnTo>
                  <a:lnTo>
                    <a:pt x="72567" y="138683"/>
                  </a:lnTo>
                  <a:lnTo>
                    <a:pt x="41148" y="152539"/>
                  </a:lnTo>
                  <a:lnTo>
                    <a:pt x="8382" y="187096"/>
                  </a:lnTo>
                  <a:lnTo>
                    <a:pt x="623" y="237137"/>
                  </a:lnTo>
                  <a:lnTo>
                    <a:pt x="326" y="255175"/>
                  </a:lnTo>
                  <a:lnTo>
                    <a:pt x="0" y="265315"/>
                  </a:lnTo>
                  <a:lnTo>
                    <a:pt x="101447" y="265315"/>
                  </a:lnTo>
                  <a:lnTo>
                    <a:pt x="101612" y="261696"/>
                  </a:lnTo>
                  <a:lnTo>
                    <a:pt x="102023" y="237137"/>
                  </a:lnTo>
                  <a:lnTo>
                    <a:pt x="102362" y="219113"/>
                  </a:lnTo>
                  <a:lnTo>
                    <a:pt x="107654" y="179004"/>
                  </a:lnTo>
                  <a:lnTo>
                    <a:pt x="126115" y="139722"/>
                  </a:lnTo>
                  <a:lnTo>
                    <a:pt x="144513" y="121564"/>
                  </a:lnTo>
                  <a:lnTo>
                    <a:pt x="144246" y="121246"/>
                  </a:lnTo>
                  <a:lnTo>
                    <a:pt x="143929" y="120929"/>
                  </a:lnTo>
                  <a:lnTo>
                    <a:pt x="143687" y="120599"/>
                  </a:lnTo>
                  <a:lnTo>
                    <a:pt x="153832" y="110497"/>
                  </a:lnTo>
                  <a:lnTo>
                    <a:pt x="162361" y="97353"/>
                  </a:lnTo>
                  <a:lnTo>
                    <a:pt x="168735" y="81821"/>
                  </a:lnTo>
                  <a:lnTo>
                    <a:pt x="172415" y="64554"/>
                  </a:lnTo>
                  <a:lnTo>
                    <a:pt x="171520" y="38901"/>
                  </a:lnTo>
                  <a:lnTo>
                    <a:pt x="162459" y="18618"/>
                  </a:lnTo>
                  <a:lnTo>
                    <a:pt x="145667" y="5164"/>
                  </a:lnTo>
                  <a:lnTo>
                    <a:pt x="121577" y="0"/>
                  </a:lnTo>
                  <a:close/>
                </a:path>
              </a:pathLst>
            </a:custGeom>
            <a:solidFill>
              <a:srgbClr val="00AEE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0" name="object 39">
              <a:extLst>
                <a:ext uri="{FF2B5EF4-FFF2-40B4-BE49-F238E27FC236}">
                  <a16:creationId xmlns:a16="http://schemas.microsoft.com/office/drawing/2014/main" id="{E5BA3CD8-E095-4222-A266-66B0D4966372}"/>
                </a:ext>
              </a:extLst>
            </p:cNvPr>
            <p:cNvSpPr/>
            <p:nvPr/>
          </p:nvSpPr>
          <p:spPr>
            <a:xfrm>
              <a:off x="5952358" y="4763728"/>
              <a:ext cx="173355" cy="266065"/>
            </a:xfrm>
            <a:custGeom>
              <a:avLst/>
              <a:gdLst/>
              <a:ahLst/>
              <a:cxnLst/>
              <a:rect l="l" t="t" r="r" b="b"/>
              <a:pathLst>
                <a:path w="173354" h="266065">
                  <a:moveTo>
                    <a:pt x="172745" y="264960"/>
                  </a:moveTo>
                  <a:lnTo>
                    <a:pt x="172129" y="264960"/>
                  </a:lnTo>
                  <a:lnTo>
                    <a:pt x="172186" y="265709"/>
                  </a:lnTo>
                  <a:lnTo>
                    <a:pt x="172745" y="264960"/>
                  </a:lnTo>
                  <a:close/>
                </a:path>
                <a:path w="173354" h="266065">
                  <a:moveTo>
                    <a:pt x="50838" y="0"/>
                  </a:moveTo>
                  <a:lnTo>
                    <a:pt x="27560" y="4825"/>
                  </a:lnTo>
                  <a:lnTo>
                    <a:pt x="10588" y="18740"/>
                  </a:lnTo>
                  <a:lnTo>
                    <a:pt x="1031" y="39420"/>
                  </a:lnTo>
                  <a:lnTo>
                    <a:pt x="0" y="64541"/>
                  </a:lnTo>
                  <a:lnTo>
                    <a:pt x="3340" y="79882"/>
                  </a:lnTo>
                  <a:lnTo>
                    <a:pt x="8807" y="93913"/>
                  </a:lnTo>
                  <a:lnTo>
                    <a:pt x="15998" y="106196"/>
                  </a:lnTo>
                  <a:lnTo>
                    <a:pt x="24511" y="116293"/>
                  </a:lnTo>
                  <a:lnTo>
                    <a:pt x="28092" y="118478"/>
                  </a:lnTo>
                  <a:lnTo>
                    <a:pt x="31635" y="120802"/>
                  </a:lnTo>
                  <a:lnTo>
                    <a:pt x="58267" y="149821"/>
                  </a:lnTo>
                  <a:lnTo>
                    <a:pt x="72824" y="217319"/>
                  </a:lnTo>
                  <a:lnTo>
                    <a:pt x="76555" y="260172"/>
                  </a:lnTo>
                  <a:lnTo>
                    <a:pt x="76784" y="263232"/>
                  </a:lnTo>
                  <a:lnTo>
                    <a:pt x="77978" y="265607"/>
                  </a:lnTo>
                  <a:lnTo>
                    <a:pt x="90462" y="265620"/>
                  </a:lnTo>
                  <a:lnTo>
                    <a:pt x="96710" y="265620"/>
                  </a:lnTo>
                  <a:lnTo>
                    <a:pt x="172123" y="264960"/>
                  </a:lnTo>
                  <a:lnTo>
                    <a:pt x="168078" y="219371"/>
                  </a:lnTo>
                  <a:lnTo>
                    <a:pt x="159118" y="178015"/>
                  </a:lnTo>
                  <a:lnTo>
                    <a:pt x="121059" y="147602"/>
                  </a:lnTo>
                  <a:lnTo>
                    <a:pt x="96304" y="137477"/>
                  </a:lnTo>
                  <a:lnTo>
                    <a:pt x="91020" y="134750"/>
                  </a:lnTo>
                  <a:lnTo>
                    <a:pt x="84640" y="130905"/>
                  </a:lnTo>
                  <a:lnTo>
                    <a:pt x="78253" y="126126"/>
                  </a:lnTo>
                  <a:lnTo>
                    <a:pt x="72948" y="120599"/>
                  </a:lnTo>
                  <a:lnTo>
                    <a:pt x="83093" y="110490"/>
                  </a:lnTo>
                  <a:lnTo>
                    <a:pt x="91622" y="97342"/>
                  </a:lnTo>
                  <a:lnTo>
                    <a:pt x="97996" y="81808"/>
                  </a:lnTo>
                  <a:lnTo>
                    <a:pt x="101676" y="64541"/>
                  </a:lnTo>
                  <a:lnTo>
                    <a:pt x="100781" y="38888"/>
                  </a:lnTo>
                  <a:lnTo>
                    <a:pt x="91720" y="18607"/>
                  </a:lnTo>
                  <a:lnTo>
                    <a:pt x="74928" y="5157"/>
                  </a:lnTo>
                  <a:lnTo>
                    <a:pt x="50838"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1" name="object 40">
              <a:extLst>
                <a:ext uri="{FF2B5EF4-FFF2-40B4-BE49-F238E27FC236}">
                  <a16:creationId xmlns:a16="http://schemas.microsoft.com/office/drawing/2014/main" id="{DC5D4059-A4BF-4DAE-831C-8EE70C8F6451}"/>
                </a:ext>
              </a:extLst>
            </p:cNvPr>
            <p:cNvSpPr/>
            <p:nvPr/>
          </p:nvSpPr>
          <p:spPr>
            <a:xfrm>
              <a:off x="5710647" y="4705737"/>
              <a:ext cx="297180" cy="323850"/>
            </a:xfrm>
            <a:custGeom>
              <a:avLst/>
              <a:gdLst/>
              <a:ahLst/>
              <a:cxnLst/>
              <a:rect l="l" t="t" r="r" b="b"/>
              <a:pathLst>
                <a:path w="297179" h="323850">
                  <a:moveTo>
                    <a:pt x="296646" y="322808"/>
                  </a:moveTo>
                  <a:lnTo>
                    <a:pt x="295904" y="322808"/>
                  </a:lnTo>
                  <a:lnTo>
                    <a:pt x="295973" y="323723"/>
                  </a:lnTo>
                  <a:lnTo>
                    <a:pt x="296646" y="322808"/>
                  </a:lnTo>
                  <a:close/>
                </a:path>
                <a:path w="297179" h="323850">
                  <a:moveTo>
                    <a:pt x="148132" y="0"/>
                  </a:moveTo>
                  <a:lnTo>
                    <a:pt x="119775" y="5873"/>
                  </a:lnTo>
                  <a:lnTo>
                    <a:pt x="99099" y="22825"/>
                  </a:lnTo>
                  <a:lnTo>
                    <a:pt x="87455" y="48020"/>
                  </a:lnTo>
                  <a:lnTo>
                    <a:pt x="86194" y="78625"/>
                  </a:lnTo>
                  <a:lnTo>
                    <a:pt x="90625" y="98536"/>
                  </a:lnTo>
                  <a:lnTo>
                    <a:pt x="97963" y="116614"/>
                  </a:lnTo>
                  <a:lnTo>
                    <a:pt x="107617" y="132182"/>
                  </a:lnTo>
                  <a:lnTo>
                    <a:pt x="118999" y="144564"/>
                  </a:lnTo>
                  <a:lnTo>
                    <a:pt x="114999" y="149668"/>
                  </a:lnTo>
                  <a:lnTo>
                    <a:pt x="89801" y="168325"/>
                  </a:lnTo>
                  <a:lnTo>
                    <a:pt x="89522" y="168452"/>
                  </a:lnTo>
                  <a:lnTo>
                    <a:pt x="88798" y="168668"/>
                  </a:lnTo>
                  <a:lnTo>
                    <a:pt x="88417" y="168948"/>
                  </a:lnTo>
                  <a:lnTo>
                    <a:pt x="50152" y="185839"/>
                  </a:lnTo>
                  <a:lnTo>
                    <a:pt x="16978" y="214414"/>
                  </a:lnTo>
                  <a:lnTo>
                    <a:pt x="2095" y="254647"/>
                  </a:lnTo>
                  <a:lnTo>
                    <a:pt x="406" y="310877"/>
                  </a:lnTo>
                  <a:lnTo>
                    <a:pt x="0" y="323227"/>
                  </a:lnTo>
                  <a:lnTo>
                    <a:pt x="127647" y="323227"/>
                  </a:lnTo>
                  <a:lnTo>
                    <a:pt x="127762" y="323380"/>
                  </a:lnTo>
                  <a:lnTo>
                    <a:pt x="158419" y="323468"/>
                  </a:lnTo>
                  <a:lnTo>
                    <a:pt x="204012" y="323608"/>
                  </a:lnTo>
                  <a:lnTo>
                    <a:pt x="295897" y="322808"/>
                  </a:lnTo>
                  <a:lnTo>
                    <a:pt x="290969" y="267261"/>
                  </a:lnTo>
                  <a:lnTo>
                    <a:pt x="280060" y="216877"/>
                  </a:lnTo>
                  <a:lnTo>
                    <a:pt x="248069" y="186882"/>
                  </a:lnTo>
                  <a:lnTo>
                    <a:pt x="203530" y="167487"/>
                  </a:lnTo>
                  <a:lnTo>
                    <a:pt x="197088" y="164167"/>
                  </a:lnTo>
                  <a:lnTo>
                    <a:pt x="189314" y="159483"/>
                  </a:lnTo>
                  <a:lnTo>
                    <a:pt x="181532" y="153660"/>
                  </a:lnTo>
                  <a:lnTo>
                    <a:pt x="175069" y="146926"/>
                  </a:lnTo>
                  <a:lnTo>
                    <a:pt x="187430" y="134609"/>
                  </a:lnTo>
                  <a:lnTo>
                    <a:pt x="197823" y="118591"/>
                  </a:lnTo>
                  <a:lnTo>
                    <a:pt x="205589" y="99665"/>
                  </a:lnTo>
                  <a:lnTo>
                    <a:pt x="210070" y="78625"/>
                  </a:lnTo>
                  <a:lnTo>
                    <a:pt x="208983" y="47375"/>
                  </a:lnTo>
                  <a:lnTo>
                    <a:pt x="197942" y="22667"/>
                  </a:lnTo>
                  <a:lnTo>
                    <a:pt x="177480" y="6282"/>
                  </a:lnTo>
                  <a:lnTo>
                    <a:pt x="148132"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2" name="object 41">
              <a:extLst>
                <a:ext uri="{FF2B5EF4-FFF2-40B4-BE49-F238E27FC236}">
                  <a16:creationId xmlns:a16="http://schemas.microsoft.com/office/drawing/2014/main" id="{AB662165-9143-4122-A7EF-6E4968D1CBEB}"/>
                </a:ext>
              </a:extLst>
            </p:cNvPr>
            <p:cNvSpPr/>
            <p:nvPr/>
          </p:nvSpPr>
          <p:spPr>
            <a:xfrm>
              <a:off x="5588403" y="4764314"/>
              <a:ext cx="172720" cy="265430"/>
            </a:xfrm>
            <a:custGeom>
              <a:avLst/>
              <a:gdLst/>
              <a:ahLst/>
              <a:cxnLst/>
              <a:rect l="l" t="t" r="r" b="b"/>
              <a:pathLst>
                <a:path w="172720" h="265429">
                  <a:moveTo>
                    <a:pt x="121577" y="0"/>
                  </a:moveTo>
                  <a:lnTo>
                    <a:pt x="98299" y="4826"/>
                  </a:lnTo>
                  <a:lnTo>
                    <a:pt x="81327" y="18746"/>
                  </a:lnTo>
                  <a:lnTo>
                    <a:pt x="71770" y="39431"/>
                  </a:lnTo>
                  <a:lnTo>
                    <a:pt x="70739" y="64554"/>
                  </a:lnTo>
                  <a:lnTo>
                    <a:pt x="74377" y="80889"/>
                  </a:lnTo>
                  <a:lnTo>
                    <a:pt x="80400" y="95726"/>
                  </a:lnTo>
                  <a:lnTo>
                    <a:pt x="88323" y="108506"/>
                  </a:lnTo>
                  <a:lnTo>
                    <a:pt x="97663" y="118668"/>
                  </a:lnTo>
                  <a:lnTo>
                    <a:pt x="93916" y="123812"/>
                  </a:lnTo>
                  <a:lnTo>
                    <a:pt x="87604" y="131152"/>
                  </a:lnTo>
                  <a:lnTo>
                    <a:pt x="79502" y="135636"/>
                  </a:lnTo>
                  <a:lnTo>
                    <a:pt x="73939" y="138087"/>
                  </a:lnTo>
                  <a:lnTo>
                    <a:pt x="73698" y="138163"/>
                  </a:lnTo>
                  <a:lnTo>
                    <a:pt x="73469" y="138277"/>
                  </a:lnTo>
                  <a:lnTo>
                    <a:pt x="72872" y="138455"/>
                  </a:lnTo>
                  <a:lnTo>
                    <a:pt x="72567" y="138684"/>
                  </a:lnTo>
                  <a:lnTo>
                    <a:pt x="41148" y="152539"/>
                  </a:lnTo>
                  <a:lnTo>
                    <a:pt x="8382" y="187096"/>
                  </a:lnTo>
                  <a:lnTo>
                    <a:pt x="623" y="237137"/>
                  </a:lnTo>
                  <a:lnTo>
                    <a:pt x="326" y="255175"/>
                  </a:lnTo>
                  <a:lnTo>
                    <a:pt x="0" y="265315"/>
                  </a:lnTo>
                  <a:lnTo>
                    <a:pt x="101447" y="265315"/>
                  </a:lnTo>
                  <a:lnTo>
                    <a:pt x="101612" y="261696"/>
                  </a:lnTo>
                  <a:lnTo>
                    <a:pt x="102023" y="237137"/>
                  </a:lnTo>
                  <a:lnTo>
                    <a:pt x="102362" y="219113"/>
                  </a:lnTo>
                  <a:lnTo>
                    <a:pt x="107654" y="179004"/>
                  </a:lnTo>
                  <a:lnTo>
                    <a:pt x="126115" y="139722"/>
                  </a:lnTo>
                  <a:lnTo>
                    <a:pt x="144513" y="121564"/>
                  </a:lnTo>
                  <a:lnTo>
                    <a:pt x="144246" y="121246"/>
                  </a:lnTo>
                  <a:lnTo>
                    <a:pt x="143929" y="120929"/>
                  </a:lnTo>
                  <a:lnTo>
                    <a:pt x="143687" y="120599"/>
                  </a:lnTo>
                  <a:lnTo>
                    <a:pt x="153832" y="110497"/>
                  </a:lnTo>
                  <a:lnTo>
                    <a:pt x="162361" y="97353"/>
                  </a:lnTo>
                  <a:lnTo>
                    <a:pt x="168735" y="81821"/>
                  </a:lnTo>
                  <a:lnTo>
                    <a:pt x="172415" y="64554"/>
                  </a:lnTo>
                  <a:lnTo>
                    <a:pt x="171520" y="38901"/>
                  </a:lnTo>
                  <a:lnTo>
                    <a:pt x="162459" y="18618"/>
                  </a:lnTo>
                  <a:lnTo>
                    <a:pt x="145667" y="5164"/>
                  </a:lnTo>
                  <a:lnTo>
                    <a:pt x="121577"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3" name="object 42">
              <a:extLst>
                <a:ext uri="{FF2B5EF4-FFF2-40B4-BE49-F238E27FC236}">
                  <a16:creationId xmlns:a16="http://schemas.microsoft.com/office/drawing/2014/main" id="{0CFCA0A5-F6EF-49B8-8B85-5B78847D2E77}"/>
                </a:ext>
              </a:extLst>
            </p:cNvPr>
            <p:cNvSpPr/>
            <p:nvPr/>
          </p:nvSpPr>
          <p:spPr>
            <a:xfrm>
              <a:off x="4226860" y="4763728"/>
              <a:ext cx="173355" cy="266065"/>
            </a:xfrm>
            <a:custGeom>
              <a:avLst/>
              <a:gdLst/>
              <a:ahLst/>
              <a:cxnLst/>
              <a:rect l="l" t="t" r="r" b="b"/>
              <a:pathLst>
                <a:path w="173355" h="266065">
                  <a:moveTo>
                    <a:pt x="172745" y="264960"/>
                  </a:moveTo>
                  <a:lnTo>
                    <a:pt x="172129" y="264960"/>
                  </a:lnTo>
                  <a:lnTo>
                    <a:pt x="172186" y="265709"/>
                  </a:lnTo>
                  <a:lnTo>
                    <a:pt x="172745" y="264960"/>
                  </a:lnTo>
                  <a:close/>
                </a:path>
                <a:path w="173355" h="266065">
                  <a:moveTo>
                    <a:pt x="50838" y="0"/>
                  </a:moveTo>
                  <a:lnTo>
                    <a:pt x="27560" y="4825"/>
                  </a:lnTo>
                  <a:lnTo>
                    <a:pt x="10588" y="18740"/>
                  </a:lnTo>
                  <a:lnTo>
                    <a:pt x="1031" y="39420"/>
                  </a:lnTo>
                  <a:lnTo>
                    <a:pt x="0" y="64541"/>
                  </a:lnTo>
                  <a:lnTo>
                    <a:pt x="3340" y="79882"/>
                  </a:lnTo>
                  <a:lnTo>
                    <a:pt x="8807" y="93913"/>
                  </a:lnTo>
                  <a:lnTo>
                    <a:pt x="15998" y="106196"/>
                  </a:lnTo>
                  <a:lnTo>
                    <a:pt x="24511" y="116293"/>
                  </a:lnTo>
                  <a:lnTo>
                    <a:pt x="28092" y="118478"/>
                  </a:lnTo>
                  <a:lnTo>
                    <a:pt x="31635" y="120802"/>
                  </a:lnTo>
                  <a:lnTo>
                    <a:pt x="58267" y="149821"/>
                  </a:lnTo>
                  <a:lnTo>
                    <a:pt x="72824" y="217319"/>
                  </a:lnTo>
                  <a:lnTo>
                    <a:pt x="76555" y="260172"/>
                  </a:lnTo>
                  <a:lnTo>
                    <a:pt x="76784" y="263232"/>
                  </a:lnTo>
                  <a:lnTo>
                    <a:pt x="77978" y="265607"/>
                  </a:lnTo>
                  <a:lnTo>
                    <a:pt x="90462" y="265620"/>
                  </a:lnTo>
                  <a:lnTo>
                    <a:pt x="96710" y="265620"/>
                  </a:lnTo>
                  <a:lnTo>
                    <a:pt x="172123" y="264960"/>
                  </a:lnTo>
                  <a:lnTo>
                    <a:pt x="168078" y="219371"/>
                  </a:lnTo>
                  <a:lnTo>
                    <a:pt x="159118" y="178015"/>
                  </a:lnTo>
                  <a:lnTo>
                    <a:pt x="121059" y="147602"/>
                  </a:lnTo>
                  <a:lnTo>
                    <a:pt x="96304" y="137477"/>
                  </a:lnTo>
                  <a:lnTo>
                    <a:pt x="91020" y="134750"/>
                  </a:lnTo>
                  <a:lnTo>
                    <a:pt x="84640" y="130905"/>
                  </a:lnTo>
                  <a:lnTo>
                    <a:pt x="78253" y="126126"/>
                  </a:lnTo>
                  <a:lnTo>
                    <a:pt x="72948" y="120599"/>
                  </a:lnTo>
                  <a:lnTo>
                    <a:pt x="83093" y="110490"/>
                  </a:lnTo>
                  <a:lnTo>
                    <a:pt x="91622" y="97342"/>
                  </a:lnTo>
                  <a:lnTo>
                    <a:pt x="97996" y="81808"/>
                  </a:lnTo>
                  <a:lnTo>
                    <a:pt x="101676" y="64541"/>
                  </a:lnTo>
                  <a:lnTo>
                    <a:pt x="100781" y="38888"/>
                  </a:lnTo>
                  <a:lnTo>
                    <a:pt x="91720" y="18607"/>
                  </a:lnTo>
                  <a:lnTo>
                    <a:pt x="74928" y="5157"/>
                  </a:lnTo>
                  <a:lnTo>
                    <a:pt x="50838"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4" name="object 43">
              <a:extLst>
                <a:ext uri="{FF2B5EF4-FFF2-40B4-BE49-F238E27FC236}">
                  <a16:creationId xmlns:a16="http://schemas.microsoft.com/office/drawing/2014/main" id="{14A147CA-5A0C-48F0-A38A-B2D08B949F43}"/>
                </a:ext>
              </a:extLst>
            </p:cNvPr>
            <p:cNvSpPr/>
            <p:nvPr/>
          </p:nvSpPr>
          <p:spPr>
            <a:xfrm>
              <a:off x="3985148" y="4705737"/>
              <a:ext cx="297180" cy="323850"/>
            </a:xfrm>
            <a:custGeom>
              <a:avLst/>
              <a:gdLst/>
              <a:ahLst/>
              <a:cxnLst/>
              <a:rect l="l" t="t" r="r" b="b"/>
              <a:pathLst>
                <a:path w="297180" h="323850">
                  <a:moveTo>
                    <a:pt x="296646" y="322808"/>
                  </a:moveTo>
                  <a:lnTo>
                    <a:pt x="295904" y="322808"/>
                  </a:lnTo>
                  <a:lnTo>
                    <a:pt x="295973" y="323723"/>
                  </a:lnTo>
                  <a:lnTo>
                    <a:pt x="296646" y="322808"/>
                  </a:lnTo>
                  <a:close/>
                </a:path>
                <a:path w="297180" h="323850">
                  <a:moveTo>
                    <a:pt x="148132" y="0"/>
                  </a:moveTo>
                  <a:lnTo>
                    <a:pt x="119775" y="5873"/>
                  </a:lnTo>
                  <a:lnTo>
                    <a:pt x="99099" y="22825"/>
                  </a:lnTo>
                  <a:lnTo>
                    <a:pt x="87455" y="48020"/>
                  </a:lnTo>
                  <a:lnTo>
                    <a:pt x="86194" y="78625"/>
                  </a:lnTo>
                  <a:lnTo>
                    <a:pt x="90625" y="98536"/>
                  </a:lnTo>
                  <a:lnTo>
                    <a:pt x="97963" y="116614"/>
                  </a:lnTo>
                  <a:lnTo>
                    <a:pt x="107617" y="132182"/>
                  </a:lnTo>
                  <a:lnTo>
                    <a:pt x="118999" y="144564"/>
                  </a:lnTo>
                  <a:lnTo>
                    <a:pt x="114999" y="149668"/>
                  </a:lnTo>
                  <a:lnTo>
                    <a:pt x="89801" y="168325"/>
                  </a:lnTo>
                  <a:lnTo>
                    <a:pt x="89522" y="168452"/>
                  </a:lnTo>
                  <a:lnTo>
                    <a:pt x="88798" y="168668"/>
                  </a:lnTo>
                  <a:lnTo>
                    <a:pt x="88417" y="168948"/>
                  </a:lnTo>
                  <a:lnTo>
                    <a:pt x="50152" y="185839"/>
                  </a:lnTo>
                  <a:lnTo>
                    <a:pt x="16978" y="214414"/>
                  </a:lnTo>
                  <a:lnTo>
                    <a:pt x="2095" y="254647"/>
                  </a:lnTo>
                  <a:lnTo>
                    <a:pt x="406" y="310877"/>
                  </a:lnTo>
                  <a:lnTo>
                    <a:pt x="0" y="323227"/>
                  </a:lnTo>
                  <a:lnTo>
                    <a:pt x="127647" y="323227"/>
                  </a:lnTo>
                  <a:lnTo>
                    <a:pt x="127762" y="323380"/>
                  </a:lnTo>
                  <a:lnTo>
                    <a:pt x="158419" y="323468"/>
                  </a:lnTo>
                  <a:lnTo>
                    <a:pt x="204012" y="323608"/>
                  </a:lnTo>
                  <a:lnTo>
                    <a:pt x="295897" y="322808"/>
                  </a:lnTo>
                  <a:lnTo>
                    <a:pt x="290969" y="267261"/>
                  </a:lnTo>
                  <a:lnTo>
                    <a:pt x="280060" y="216877"/>
                  </a:lnTo>
                  <a:lnTo>
                    <a:pt x="248069" y="186882"/>
                  </a:lnTo>
                  <a:lnTo>
                    <a:pt x="203530" y="167487"/>
                  </a:lnTo>
                  <a:lnTo>
                    <a:pt x="197088" y="164167"/>
                  </a:lnTo>
                  <a:lnTo>
                    <a:pt x="189314" y="159483"/>
                  </a:lnTo>
                  <a:lnTo>
                    <a:pt x="181532" y="153660"/>
                  </a:lnTo>
                  <a:lnTo>
                    <a:pt x="175069" y="146926"/>
                  </a:lnTo>
                  <a:lnTo>
                    <a:pt x="187430" y="134609"/>
                  </a:lnTo>
                  <a:lnTo>
                    <a:pt x="197823" y="118591"/>
                  </a:lnTo>
                  <a:lnTo>
                    <a:pt x="205589" y="99665"/>
                  </a:lnTo>
                  <a:lnTo>
                    <a:pt x="210070" y="78625"/>
                  </a:lnTo>
                  <a:lnTo>
                    <a:pt x="208983" y="47375"/>
                  </a:lnTo>
                  <a:lnTo>
                    <a:pt x="197942" y="22667"/>
                  </a:lnTo>
                  <a:lnTo>
                    <a:pt x="177480" y="6282"/>
                  </a:lnTo>
                  <a:lnTo>
                    <a:pt x="148132"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5" name="object 44">
              <a:extLst>
                <a:ext uri="{FF2B5EF4-FFF2-40B4-BE49-F238E27FC236}">
                  <a16:creationId xmlns:a16="http://schemas.microsoft.com/office/drawing/2014/main" id="{1B6DF137-B310-4E3A-94C0-DD7BF032BC09}"/>
                </a:ext>
              </a:extLst>
            </p:cNvPr>
            <p:cNvSpPr/>
            <p:nvPr/>
          </p:nvSpPr>
          <p:spPr>
            <a:xfrm>
              <a:off x="3862904" y="4764314"/>
              <a:ext cx="172720" cy="265430"/>
            </a:xfrm>
            <a:custGeom>
              <a:avLst/>
              <a:gdLst/>
              <a:ahLst/>
              <a:cxnLst/>
              <a:rect l="l" t="t" r="r" b="b"/>
              <a:pathLst>
                <a:path w="172719" h="265429">
                  <a:moveTo>
                    <a:pt x="121577" y="0"/>
                  </a:moveTo>
                  <a:lnTo>
                    <a:pt x="98299" y="4826"/>
                  </a:lnTo>
                  <a:lnTo>
                    <a:pt x="81327" y="18746"/>
                  </a:lnTo>
                  <a:lnTo>
                    <a:pt x="71770" y="39431"/>
                  </a:lnTo>
                  <a:lnTo>
                    <a:pt x="70739" y="64554"/>
                  </a:lnTo>
                  <a:lnTo>
                    <a:pt x="74377" y="80889"/>
                  </a:lnTo>
                  <a:lnTo>
                    <a:pt x="80400" y="95726"/>
                  </a:lnTo>
                  <a:lnTo>
                    <a:pt x="88323" y="108506"/>
                  </a:lnTo>
                  <a:lnTo>
                    <a:pt x="97663" y="118668"/>
                  </a:lnTo>
                  <a:lnTo>
                    <a:pt x="93916" y="123812"/>
                  </a:lnTo>
                  <a:lnTo>
                    <a:pt x="87604" y="131152"/>
                  </a:lnTo>
                  <a:lnTo>
                    <a:pt x="79502" y="135636"/>
                  </a:lnTo>
                  <a:lnTo>
                    <a:pt x="73939" y="138087"/>
                  </a:lnTo>
                  <a:lnTo>
                    <a:pt x="73698" y="138163"/>
                  </a:lnTo>
                  <a:lnTo>
                    <a:pt x="73469" y="138277"/>
                  </a:lnTo>
                  <a:lnTo>
                    <a:pt x="72872" y="138455"/>
                  </a:lnTo>
                  <a:lnTo>
                    <a:pt x="72567" y="138684"/>
                  </a:lnTo>
                  <a:lnTo>
                    <a:pt x="41148" y="152539"/>
                  </a:lnTo>
                  <a:lnTo>
                    <a:pt x="8382" y="187096"/>
                  </a:lnTo>
                  <a:lnTo>
                    <a:pt x="623" y="237137"/>
                  </a:lnTo>
                  <a:lnTo>
                    <a:pt x="326" y="255175"/>
                  </a:lnTo>
                  <a:lnTo>
                    <a:pt x="0" y="265315"/>
                  </a:lnTo>
                  <a:lnTo>
                    <a:pt x="101447" y="265315"/>
                  </a:lnTo>
                  <a:lnTo>
                    <a:pt x="101612" y="261696"/>
                  </a:lnTo>
                  <a:lnTo>
                    <a:pt x="102023" y="237137"/>
                  </a:lnTo>
                  <a:lnTo>
                    <a:pt x="102362" y="219113"/>
                  </a:lnTo>
                  <a:lnTo>
                    <a:pt x="107654" y="179004"/>
                  </a:lnTo>
                  <a:lnTo>
                    <a:pt x="126115" y="139722"/>
                  </a:lnTo>
                  <a:lnTo>
                    <a:pt x="144513" y="121564"/>
                  </a:lnTo>
                  <a:lnTo>
                    <a:pt x="144246" y="121246"/>
                  </a:lnTo>
                  <a:lnTo>
                    <a:pt x="143929" y="120929"/>
                  </a:lnTo>
                  <a:lnTo>
                    <a:pt x="143687" y="120599"/>
                  </a:lnTo>
                  <a:lnTo>
                    <a:pt x="153832" y="110497"/>
                  </a:lnTo>
                  <a:lnTo>
                    <a:pt x="162361" y="97353"/>
                  </a:lnTo>
                  <a:lnTo>
                    <a:pt x="168735" y="81821"/>
                  </a:lnTo>
                  <a:lnTo>
                    <a:pt x="172415" y="64554"/>
                  </a:lnTo>
                  <a:lnTo>
                    <a:pt x="171520" y="38901"/>
                  </a:lnTo>
                  <a:lnTo>
                    <a:pt x="162459" y="18618"/>
                  </a:lnTo>
                  <a:lnTo>
                    <a:pt x="145667" y="5164"/>
                  </a:lnTo>
                  <a:lnTo>
                    <a:pt x="121577"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6" name="object 45">
              <a:extLst>
                <a:ext uri="{FF2B5EF4-FFF2-40B4-BE49-F238E27FC236}">
                  <a16:creationId xmlns:a16="http://schemas.microsoft.com/office/drawing/2014/main" id="{7AB14A01-F27A-4DAE-89C6-ECD15D4A410B}"/>
                </a:ext>
              </a:extLst>
            </p:cNvPr>
            <p:cNvSpPr/>
            <p:nvPr/>
          </p:nvSpPr>
          <p:spPr>
            <a:xfrm>
              <a:off x="3835879" y="4058830"/>
              <a:ext cx="173355" cy="266065"/>
            </a:xfrm>
            <a:custGeom>
              <a:avLst/>
              <a:gdLst/>
              <a:ahLst/>
              <a:cxnLst/>
              <a:rect l="l" t="t" r="r" b="b"/>
              <a:pathLst>
                <a:path w="173355" h="266065">
                  <a:moveTo>
                    <a:pt x="172745" y="264960"/>
                  </a:moveTo>
                  <a:lnTo>
                    <a:pt x="172129" y="264960"/>
                  </a:lnTo>
                  <a:lnTo>
                    <a:pt x="172186" y="265709"/>
                  </a:lnTo>
                  <a:lnTo>
                    <a:pt x="172745" y="264960"/>
                  </a:lnTo>
                  <a:close/>
                </a:path>
                <a:path w="173355" h="266065">
                  <a:moveTo>
                    <a:pt x="50838" y="0"/>
                  </a:moveTo>
                  <a:lnTo>
                    <a:pt x="27560" y="4825"/>
                  </a:lnTo>
                  <a:lnTo>
                    <a:pt x="10588" y="18740"/>
                  </a:lnTo>
                  <a:lnTo>
                    <a:pt x="1031" y="39420"/>
                  </a:lnTo>
                  <a:lnTo>
                    <a:pt x="0" y="64541"/>
                  </a:lnTo>
                  <a:lnTo>
                    <a:pt x="3340" y="79882"/>
                  </a:lnTo>
                  <a:lnTo>
                    <a:pt x="8807" y="93913"/>
                  </a:lnTo>
                  <a:lnTo>
                    <a:pt x="15998" y="106196"/>
                  </a:lnTo>
                  <a:lnTo>
                    <a:pt x="24511" y="116293"/>
                  </a:lnTo>
                  <a:lnTo>
                    <a:pt x="28092" y="118478"/>
                  </a:lnTo>
                  <a:lnTo>
                    <a:pt x="31635" y="120802"/>
                  </a:lnTo>
                  <a:lnTo>
                    <a:pt x="58267" y="149821"/>
                  </a:lnTo>
                  <a:lnTo>
                    <a:pt x="72824" y="217319"/>
                  </a:lnTo>
                  <a:lnTo>
                    <a:pt x="76555" y="260172"/>
                  </a:lnTo>
                  <a:lnTo>
                    <a:pt x="76784" y="263232"/>
                  </a:lnTo>
                  <a:lnTo>
                    <a:pt x="77978" y="265607"/>
                  </a:lnTo>
                  <a:lnTo>
                    <a:pt x="90462" y="265620"/>
                  </a:lnTo>
                  <a:lnTo>
                    <a:pt x="96710" y="265620"/>
                  </a:lnTo>
                  <a:lnTo>
                    <a:pt x="172123" y="264960"/>
                  </a:lnTo>
                  <a:lnTo>
                    <a:pt x="168078" y="219371"/>
                  </a:lnTo>
                  <a:lnTo>
                    <a:pt x="159118" y="178015"/>
                  </a:lnTo>
                  <a:lnTo>
                    <a:pt x="121059" y="147602"/>
                  </a:lnTo>
                  <a:lnTo>
                    <a:pt x="96304" y="137477"/>
                  </a:lnTo>
                  <a:lnTo>
                    <a:pt x="91020" y="134750"/>
                  </a:lnTo>
                  <a:lnTo>
                    <a:pt x="84640" y="130905"/>
                  </a:lnTo>
                  <a:lnTo>
                    <a:pt x="78253" y="126126"/>
                  </a:lnTo>
                  <a:lnTo>
                    <a:pt x="72948" y="120599"/>
                  </a:lnTo>
                  <a:lnTo>
                    <a:pt x="83093" y="110489"/>
                  </a:lnTo>
                  <a:lnTo>
                    <a:pt x="91622" y="97342"/>
                  </a:lnTo>
                  <a:lnTo>
                    <a:pt x="97996" y="81808"/>
                  </a:lnTo>
                  <a:lnTo>
                    <a:pt x="101676" y="64541"/>
                  </a:lnTo>
                  <a:lnTo>
                    <a:pt x="100781" y="38888"/>
                  </a:lnTo>
                  <a:lnTo>
                    <a:pt x="91720" y="18607"/>
                  </a:lnTo>
                  <a:lnTo>
                    <a:pt x="74928" y="5157"/>
                  </a:lnTo>
                  <a:lnTo>
                    <a:pt x="50838"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7" name="object 46">
              <a:extLst>
                <a:ext uri="{FF2B5EF4-FFF2-40B4-BE49-F238E27FC236}">
                  <a16:creationId xmlns:a16="http://schemas.microsoft.com/office/drawing/2014/main" id="{F6A6C3C7-ED7B-42AE-BD90-15F610CC4512}"/>
                </a:ext>
              </a:extLst>
            </p:cNvPr>
            <p:cNvSpPr/>
            <p:nvPr/>
          </p:nvSpPr>
          <p:spPr>
            <a:xfrm>
              <a:off x="3594166" y="4000839"/>
              <a:ext cx="297180" cy="323850"/>
            </a:xfrm>
            <a:custGeom>
              <a:avLst/>
              <a:gdLst/>
              <a:ahLst/>
              <a:cxnLst/>
              <a:rect l="l" t="t" r="r" b="b"/>
              <a:pathLst>
                <a:path w="297180" h="323850">
                  <a:moveTo>
                    <a:pt x="296646" y="322808"/>
                  </a:moveTo>
                  <a:lnTo>
                    <a:pt x="295904" y="322808"/>
                  </a:lnTo>
                  <a:lnTo>
                    <a:pt x="295973" y="323722"/>
                  </a:lnTo>
                  <a:lnTo>
                    <a:pt x="296646" y="322808"/>
                  </a:lnTo>
                  <a:close/>
                </a:path>
                <a:path w="297180" h="323850">
                  <a:moveTo>
                    <a:pt x="148132" y="0"/>
                  </a:moveTo>
                  <a:lnTo>
                    <a:pt x="119775" y="5873"/>
                  </a:lnTo>
                  <a:lnTo>
                    <a:pt x="99099" y="22825"/>
                  </a:lnTo>
                  <a:lnTo>
                    <a:pt x="87455" y="48020"/>
                  </a:lnTo>
                  <a:lnTo>
                    <a:pt x="86194" y="78625"/>
                  </a:lnTo>
                  <a:lnTo>
                    <a:pt x="90625" y="98536"/>
                  </a:lnTo>
                  <a:lnTo>
                    <a:pt x="97963" y="116614"/>
                  </a:lnTo>
                  <a:lnTo>
                    <a:pt x="107617" y="132182"/>
                  </a:lnTo>
                  <a:lnTo>
                    <a:pt x="118999" y="144564"/>
                  </a:lnTo>
                  <a:lnTo>
                    <a:pt x="114999" y="149668"/>
                  </a:lnTo>
                  <a:lnTo>
                    <a:pt x="89801" y="168325"/>
                  </a:lnTo>
                  <a:lnTo>
                    <a:pt x="89522" y="168452"/>
                  </a:lnTo>
                  <a:lnTo>
                    <a:pt x="88798" y="168668"/>
                  </a:lnTo>
                  <a:lnTo>
                    <a:pt x="88417" y="168948"/>
                  </a:lnTo>
                  <a:lnTo>
                    <a:pt x="50152" y="185839"/>
                  </a:lnTo>
                  <a:lnTo>
                    <a:pt x="16978" y="214414"/>
                  </a:lnTo>
                  <a:lnTo>
                    <a:pt x="2095" y="254647"/>
                  </a:lnTo>
                  <a:lnTo>
                    <a:pt x="406" y="310877"/>
                  </a:lnTo>
                  <a:lnTo>
                    <a:pt x="0" y="323227"/>
                  </a:lnTo>
                  <a:lnTo>
                    <a:pt x="127647" y="323227"/>
                  </a:lnTo>
                  <a:lnTo>
                    <a:pt x="127762" y="323380"/>
                  </a:lnTo>
                  <a:lnTo>
                    <a:pt x="158419" y="323468"/>
                  </a:lnTo>
                  <a:lnTo>
                    <a:pt x="204012" y="323608"/>
                  </a:lnTo>
                  <a:lnTo>
                    <a:pt x="295897" y="322808"/>
                  </a:lnTo>
                  <a:lnTo>
                    <a:pt x="290969" y="267261"/>
                  </a:lnTo>
                  <a:lnTo>
                    <a:pt x="280060" y="216877"/>
                  </a:lnTo>
                  <a:lnTo>
                    <a:pt x="248069" y="186882"/>
                  </a:lnTo>
                  <a:lnTo>
                    <a:pt x="203530" y="167487"/>
                  </a:lnTo>
                  <a:lnTo>
                    <a:pt x="197088" y="164167"/>
                  </a:lnTo>
                  <a:lnTo>
                    <a:pt x="189314" y="159483"/>
                  </a:lnTo>
                  <a:lnTo>
                    <a:pt x="181532" y="153660"/>
                  </a:lnTo>
                  <a:lnTo>
                    <a:pt x="175069" y="146926"/>
                  </a:lnTo>
                  <a:lnTo>
                    <a:pt x="187430" y="134609"/>
                  </a:lnTo>
                  <a:lnTo>
                    <a:pt x="197823" y="118591"/>
                  </a:lnTo>
                  <a:lnTo>
                    <a:pt x="205589" y="99665"/>
                  </a:lnTo>
                  <a:lnTo>
                    <a:pt x="210070" y="78625"/>
                  </a:lnTo>
                  <a:lnTo>
                    <a:pt x="208983" y="47375"/>
                  </a:lnTo>
                  <a:lnTo>
                    <a:pt x="197942" y="22667"/>
                  </a:lnTo>
                  <a:lnTo>
                    <a:pt x="177480" y="6282"/>
                  </a:lnTo>
                  <a:lnTo>
                    <a:pt x="148132"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8" name="object 47">
              <a:extLst>
                <a:ext uri="{FF2B5EF4-FFF2-40B4-BE49-F238E27FC236}">
                  <a16:creationId xmlns:a16="http://schemas.microsoft.com/office/drawing/2014/main" id="{B23D0DF9-22C3-4480-9453-1F466B114DDB}"/>
                </a:ext>
              </a:extLst>
            </p:cNvPr>
            <p:cNvSpPr/>
            <p:nvPr/>
          </p:nvSpPr>
          <p:spPr>
            <a:xfrm>
              <a:off x="3471922" y="4059416"/>
              <a:ext cx="172720" cy="265430"/>
            </a:xfrm>
            <a:custGeom>
              <a:avLst/>
              <a:gdLst/>
              <a:ahLst/>
              <a:cxnLst/>
              <a:rect l="l" t="t" r="r" b="b"/>
              <a:pathLst>
                <a:path w="172719" h="265429">
                  <a:moveTo>
                    <a:pt x="121577" y="0"/>
                  </a:moveTo>
                  <a:lnTo>
                    <a:pt x="98299" y="4826"/>
                  </a:lnTo>
                  <a:lnTo>
                    <a:pt x="81327" y="18746"/>
                  </a:lnTo>
                  <a:lnTo>
                    <a:pt x="71770" y="39431"/>
                  </a:lnTo>
                  <a:lnTo>
                    <a:pt x="70739" y="64554"/>
                  </a:lnTo>
                  <a:lnTo>
                    <a:pt x="74377" y="80889"/>
                  </a:lnTo>
                  <a:lnTo>
                    <a:pt x="80400" y="95726"/>
                  </a:lnTo>
                  <a:lnTo>
                    <a:pt x="88323" y="108506"/>
                  </a:lnTo>
                  <a:lnTo>
                    <a:pt x="97663" y="118668"/>
                  </a:lnTo>
                  <a:lnTo>
                    <a:pt x="93916" y="123812"/>
                  </a:lnTo>
                  <a:lnTo>
                    <a:pt x="87604" y="131152"/>
                  </a:lnTo>
                  <a:lnTo>
                    <a:pt x="79502" y="135635"/>
                  </a:lnTo>
                  <a:lnTo>
                    <a:pt x="73939" y="138087"/>
                  </a:lnTo>
                  <a:lnTo>
                    <a:pt x="73698" y="138163"/>
                  </a:lnTo>
                  <a:lnTo>
                    <a:pt x="73469" y="138277"/>
                  </a:lnTo>
                  <a:lnTo>
                    <a:pt x="72872" y="138455"/>
                  </a:lnTo>
                  <a:lnTo>
                    <a:pt x="72567" y="138683"/>
                  </a:lnTo>
                  <a:lnTo>
                    <a:pt x="41148" y="152539"/>
                  </a:lnTo>
                  <a:lnTo>
                    <a:pt x="8382" y="187096"/>
                  </a:lnTo>
                  <a:lnTo>
                    <a:pt x="623" y="237137"/>
                  </a:lnTo>
                  <a:lnTo>
                    <a:pt x="326" y="255175"/>
                  </a:lnTo>
                  <a:lnTo>
                    <a:pt x="0" y="265315"/>
                  </a:lnTo>
                  <a:lnTo>
                    <a:pt x="101447" y="265315"/>
                  </a:lnTo>
                  <a:lnTo>
                    <a:pt x="101612" y="261696"/>
                  </a:lnTo>
                  <a:lnTo>
                    <a:pt x="102023" y="237137"/>
                  </a:lnTo>
                  <a:lnTo>
                    <a:pt x="102362" y="219113"/>
                  </a:lnTo>
                  <a:lnTo>
                    <a:pt x="107654" y="179004"/>
                  </a:lnTo>
                  <a:lnTo>
                    <a:pt x="126115" y="139722"/>
                  </a:lnTo>
                  <a:lnTo>
                    <a:pt x="144513" y="121564"/>
                  </a:lnTo>
                  <a:lnTo>
                    <a:pt x="144246" y="121246"/>
                  </a:lnTo>
                  <a:lnTo>
                    <a:pt x="143929" y="120929"/>
                  </a:lnTo>
                  <a:lnTo>
                    <a:pt x="143687" y="120599"/>
                  </a:lnTo>
                  <a:lnTo>
                    <a:pt x="153832" y="110497"/>
                  </a:lnTo>
                  <a:lnTo>
                    <a:pt x="162361" y="97353"/>
                  </a:lnTo>
                  <a:lnTo>
                    <a:pt x="168735" y="81821"/>
                  </a:lnTo>
                  <a:lnTo>
                    <a:pt x="172415" y="64554"/>
                  </a:lnTo>
                  <a:lnTo>
                    <a:pt x="171520" y="38901"/>
                  </a:lnTo>
                  <a:lnTo>
                    <a:pt x="162459" y="18618"/>
                  </a:lnTo>
                  <a:lnTo>
                    <a:pt x="145667" y="5164"/>
                  </a:lnTo>
                  <a:lnTo>
                    <a:pt x="121577"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9" name="object 48">
              <a:extLst>
                <a:ext uri="{FF2B5EF4-FFF2-40B4-BE49-F238E27FC236}">
                  <a16:creationId xmlns:a16="http://schemas.microsoft.com/office/drawing/2014/main" id="{19304333-417F-49E1-933A-69022A9DB009}"/>
                </a:ext>
              </a:extLst>
            </p:cNvPr>
            <p:cNvSpPr/>
            <p:nvPr/>
          </p:nvSpPr>
          <p:spPr>
            <a:xfrm>
              <a:off x="6311788" y="4058830"/>
              <a:ext cx="173355" cy="266065"/>
            </a:xfrm>
            <a:custGeom>
              <a:avLst/>
              <a:gdLst/>
              <a:ahLst/>
              <a:cxnLst/>
              <a:rect l="l" t="t" r="r" b="b"/>
              <a:pathLst>
                <a:path w="173354" h="266065">
                  <a:moveTo>
                    <a:pt x="172745" y="264960"/>
                  </a:moveTo>
                  <a:lnTo>
                    <a:pt x="172129" y="264960"/>
                  </a:lnTo>
                  <a:lnTo>
                    <a:pt x="172186" y="265709"/>
                  </a:lnTo>
                  <a:lnTo>
                    <a:pt x="172745" y="264960"/>
                  </a:lnTo>
                  <a:close/>
                </a:path>
                <a:path w="173354" h="266065">
                  <a:moveTo>
                    <a:pt x="50838" y="0"/>
                  </a:moveTo>
                  <a:lnTo>
                    <a:pt x="27560" y="4825"/>
                  </a:lnTo>
                  <a:lnTo>
                    <a:pt x="10588" y="18740"/>
                  </a:lnTo>
                  <a:lnTo>
                    <a:pt x="1031" y="39420"/>
                  </a:lnTo>
                  <a:lnTo>
                    <a:pt x="0" y="64541"/>
                  </a:lnTo>
                  <a:lnTo>
                    <a:pt x="3340" y="79882"/>
                  </a:lnTo>
                  <a:lnTo>
                    <a:pt x="8807" y="93913"/>
                  </a:lnTo>
                  <a:lnTo>
                    <a:pt x="15998" y="106196"/>
                  </a:lnTo>
                  <a:lnTo>
                    <a:pt x="24511" y="116293"/>
                  </a:lnTo>
                  <a:lnTo>
                    <a:pt x="28092" y="118478"/>
                  </a:lnTo>
                  <a:lnTo>
                    <a:pt x="31635" y="120802"/>
                  </a:lnTo>
                  <a:lnTo>
                    <a:pt x="58267" y="149821"/>
                  </a:lnTo>
                  <a:lnTo>
                    <a:pt x="72824" y="217319"/>
                  </a:lnTo>
                  <a:lnTo>
                    <a:pt x="76555" y="260172"/>
                  </a:lnTo>
                  <a:lnTo>
                    <a:pt x="76784" y="263232"/>
                  </a:lnTo>
                  <a:lnTo>
                    <a:pt x="77978" y="265607"/>
                  </a:lnTo>
                  <a:lnTo>
                    <a:pt x="90462" y="265620"/>
                  </a:lnTo>
                  <a:lnTo>
                    <a:pt x="96710" y="265620"/>
                  </a:lnTo>
                  <a:lnTo>
                    <a:pt x="172123" y="264960"/>
                  </a:lnTo>
                  <a:lnTo>
                    <a:pt x="168078" y="219371"/>
                  </a:lnTo>
                  <a:lnTo>
                    <a:pt x="159118" y="178015"/>
                  </a:lnTo>
                  <a:lnTo>
                    <a:pt x="121059" y="147602"/>
                  </a:lnTo>
                  <a:lnTo>
                    <a:pt x="96304" y="137477"/>
                  </a:lnTo>
                  <a:lnTo>
                    <a:pt x="91020" y="134750"/>
                  </a:lnTo>
                  <a:lnTo>
                    <a:pt x="84640" y="130905"/>
                  </a:lnTo>
                  <a:lnTo>
                    <a:pt x="78253" y="126126"/>
                  </a:lnTo>
                  <a:lnTo>
                    <a:pt x="72948" y="120599"/>
                  </a:lnTo>
                  <a:lnTo>
                    <a:pt x="83093" y="110489"/>
                  </a:lnTo>
                  <a:lnTo>
                    <a:pt x="91622" y="97342"/>
                  </a:lnTo>
                  <a:lnTo>
                    <a:pt x="97996" y="81808"/>
                  </a:lnTo>
                  <a:lnTo>
                    <a:pt x="101676" y="64541"/>
                  </a:lnTo>
                  <a:lnTo>
                    <a:pt x="100781" y="38888"/>
                  </a:lnTo>
                  <a:lnTo>
                    <a:pt x="91720" y="18607"/>
                  </a:lnTo>
                  <a:lnTo>
                    <a:pt x="74928" y="5157"/>
                  </a:lnTo>
                  <a:lnTo>
                    <a:pt x="50838"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60" name="object 49">
              <a:extLst>
                <a:ext uri="{FF2B5EF4-FFF2-40B4-BE49-F238E27FC236}">
                  <a16:creationId xmlns:a16="http://schemas.microsoft.com/office/drawing/2014/main" id="{C106286B-B200-44DB-AD83-7EF6FA5191B5}"/>
                </a:ext>
              </a:extLst>
            </p:cNvPr>
            <p:cNvSpPr/>
            <p:nvPr/>
          </p:nvSpPr>
          <p:spPr>
            <a:xfrm>
              <a:off x="6070077" y="4000839"/>
              <a:ext cx="297180" cy="323850"/>
            </a:xfrm>
            <a:custGeom>
              <a:avLst/>
              <a:gdLst/>
              <a:ahLst/>
              <a:cxnLst/>
              <a:rect l="l" t="t" r="r" b="b"/>
              <a:pathLst>
                <a:path w="297179" h="323850">
                  <a:moveTo>
                    <a:pt x="296646" y="322808"/>
                  </a:moveTo>
                  <a:lnTo>
                    <a:pt x="295904" y="322808"/>
                  </a:lnTo>
                  <a:lnTo>
                    <a:pt x="295973" y="323722"/>
                  </a:lnTo>
                  <a:lnTo>
                    <a:pt x="296646" y="322808"/>
                  </a:lnTo>
                  <a:close/>
                </a:path>
                <a:path w="297179" h="323850">
                  <a:moveTo>
                    <a:pt x="148132" y="0"/>
                  </a:moveTo>
                  <a:lnTo>
                    <a:pt x="119775" y="5873"/>
                  </a:lnTo>
                  <a:lnTo>
                    <a:pt x="99099" y="22825"/>
                  </a:lnTo>
                  <a:lnTo>
                    <a:pt x="87455" y="48020"/>
                  </a:lnTo>
                  <a:lnTo>
                    <a:pt x="86194" y="78625"/>
                  </a:lnTo>
                  <a:lnTo>
                    <a:pt x="90625" y="98536"/>
                  </a:lnTo>
                  <a:lnTo>
                    <a:pt x="97963" y="116614"/>
                  </a:lnTo>
                  <a:lnTo>
                    <a:pt x="107617" y="132182"/>
                  </a:lnTo>
                  <a:lnTo>
                    <a:pt x="118999" y="144564"/>
                  </a:lnTo>
                  <a:lnTo>
                    <a:pt x="114999" y="149668"/>
                  </a:lnTo>
                  <a:lnTo>
                    <a:pt x="89801" y="168325"/>
                  </a:lnTo>
                  <a:lnTo>
                    <a:pt x="89522" y="168452"/>
                  </a:lnTo>
                  <a:lnTo>
                    <a:pt x="88798" y="168668"/>
                  </a:lnTo>
                  <a:lnTo>
                    <a:pt x="88417" y="168948"/>
                  </a:lnTo>
                  <a:lnTo>
                    <a:pt x="50152" y="185839"/>
                  </a:lnTo>
                  <a:lnTo>
                    <a:pt x="16978" y="214414"/>
                  </a:lnTo>
                  <a:lnTo>
                    <a:pt x="2095" y="254647"/>
                  </a:lnTo>
                  <a:lnTo>
                    <a:pt x="406" y="310877"/>
                  </a:lnTo>
                  <a:lnTo>
                    <a:pt x="0" y="323227"/>
                  </a:lnTo>
                  <a:lnTo>
                    <a:pt x="127647" y="323227"/>
                  </a:lnTo>
                  <a:lnTo>
                    <a:pt x="127762" y="323380"/>
                  </a:lnTo>
                  <a:lnTo>
                    <a:pt x="158419" y="323468"/>
                  </a:lnTo>
                  <a:lnTo>
                    <a:pt x="204012" y="323608"/>
                  </a:lnTo>
                  <a:lnTo>
                    <a:pt x="295897" y="322808"/>
                  </a:lnTo>
                  <a:lnTo>
                    <a:pt x="290969" y="267261"/>
                  </a:lnTo>
                  <a:lnTo>
                    <a:pt x="280060" y="216877"/>
                  </a:lnTo>
                  <a:lnTo>
                    <a:pt x="248069" y="186882"/>
                  </a:lnTo>
                  <a:lnTo>
                    <a:pt x="203530" y="167487"/>
                  </a:lnTo>
                  <a:lnTo>
                    <a:pt x="197088" y="164167"/>
                  </a:lnTo>
                  <a:lnTo>
                    <a:pt x="189314" y="159483"/>
                  </a:lnTo>
                  <a:lnTo>
                    <a:pt x="181532" y="153660"/>
                  </a:lnTo>
                  <a:lnTo>
                    <a:pt x="175069" y="146926"/>
                  </a:lnTo>
                  <a:lnTo>
                    <a:pt x="187430" y="134609"/>
                  </a:lnTo>
                  <a:lnTo>
                    <a:pt x="197823" y="118591"/>
                  </a:lnTo>
                  <a:lnTo>
                    <a:pt x="205589" y="99665"/>
                  </a:lnTo>
                  <a:lnTo>
                    <a:pt x="210070" y="78625"/>
                  </a:lnTo>
                  <a:lnTo>
                    <a:pt x="208983" y="47375"/>
                  </a:lnTo>
                  <a:lnTo>
                    <a:pt x="197942" y="22667"/>
                  </a:lnTo>
                  <a:lnTo>
                    <a:pt x="177480" y="6282"/>
                  </a:lnTo>
                  <a:lnTo>
                    <a:pt x="148132"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61" name="object 50">
              <a:extLst>
                <a:ext uri="{FF2B5EF4-FFF2-40B4-BE49-F238E27FC236}">
                  <a16:creationId xmlns:a16="http://schemas.microsoft.com/office/drawing/2014/main" id="{C21C9C7D-B24B-4E27-BFAF-14653F0F4F62}"/>
                </a:ext>
              </a:extLst>
            </p:cNvPr>
            <p:cNvSpPr/>
            <p:nvPr/>
          </p:nvSpPr>
          <p:spPr>
            <a:xfrm>
              <a:off x="5947833" y="4059416"/>
              <a:ext cx="172720" cy="265430"/>
            </a:xfrm>
            <a:custGeom>
              <a:avLst/>
              <a:gdLst/>
              <a:ahLst/>
              <a:cxnLst/>
              <a:rect l="l" t="t" r="r" b="b"/>
              <a:pathLst>
                <a:path w="172720" h="265429">
                  <a:moveTo>
                    <a:pt x="121577" y="0"/>
                  </a:moveTo>
                  <a:lnTo>
                    <a:pt x="98299" y="4826"/>
                  </a:lnTo>
                  <a:lnTo>
                    <a:pt x="81327" y="18746"/>
                  </a:lnTo>
                  <a:lnTo>
                    <a:pt x="71770" y="39431"/>
                  </a:lnTo>
                  <a:lnTo>
                    <a:pt x="70739" y="64554"/>
                  </a:lnTo>
                  <a:lnTo>
                    <a:pt x="74377" y="80889"/>
                  </a:lnTo>
                  <a:lnTo>
                    <a:pt x="80400" y="95726"/>
                  </a:lnTo>
                  <a:lnTo>
                    <a:pt x="88323" y="108506"/>
                  </a:lnTo>
                  <a:lnTo>
                    <a:pt x="97663" y="118668"/>
                  </a:lnTo>
                  <a:lnTo>
                    <a:pt x="93916" y="123812"/>
                  </a:lnTo>
                  <a:lnTo>
                    <a:pt x="87604" y="131152"/>
                  </a:lnTo>
                  <a:lnTo>
                    <a:pt x="79502" y="135635"/>
                  </a:lnTo>
                  <a:lnTo>
                    <a:pt x="73939" y="138087"/>
                  </a:lnTo>
                  <a:lnTo>
                    <a:pt x="73698" y="138163"/>
                  </a:lnTo>
                  <a:lnTo>
                    <a:pt x="73469" y="138277"/>
                  </a:lnTo>
                  <a:lnTo>
                    <a:pt x="72872" y="138455"/>
                  </a:lnTo>
                  <a:lnTo>
                    <a:pt x="72567" y="138683"/>
                  </a:lnTo>
                  <a:lnTo>
                    <a:pt x="41148" y="152539"/>
                  </a:lnTo>
                  <a:lnTo>
                    <a:pt x="8382" y="187096"/>
                  </a:lnTo>
                  <a:lnTo>
                    <a:pt x="623" y="237137"/>
                  </a:lnTo>
                  <a:lnTo>
                    <a:pt x="326" y="255175"/>
                  </a:lnTo>
                  <a:lnTo>
                    <a:pt x="0" y="265315"/>
                  </a:lnTo>
                  <a:lnTo>
                    <a:pt x="101447" y="265315"/>
                  </a:lnTo>
                  <a:lnTo>
                    <a:pt x="101612" y="261696"/>
                  </a:lnTo>
                  <a:lnTo>
                    <a:pt x="102023" y="237137"/>
                  </a:lnTo>
                  <a:lnTo>
                    <a:pt x="102362" y="219113"/>
                  </a:lnTo>
                  <a:lnTo>
                    <a:pt x="107654" y="179004"/>
                  </a:lnTo>
                  <a:lnTo>
                    <a:pt x="126115" y="139722"/>
                  </a:lnTo>
                  <a:lnTo>
                    <a:pt x="144513" y="121564"/>
                  </a:lnTo>
                  <a:lnTo>
                    <a:pt x="144246" y="121246"/>
                  </a:lnTo>
                  <a:lnTo>
                    <a:pt x="143929" y="120929"/>
                  </a:lnTo>
                  <a:lnTo>
                    <a:pt x="143687" y="120599"/>
                  </a:lnTo>
                  <a:lnTo>
                    <a:pt x="153832" y="110497"/>
                  </a:lnTo>
                  <a:lnTo>
                    <a:pt x="162361" y="97353"/>
                  </a:lnTo>
                  <a:lnTo>
                    <a:pt x="168735" y="81821"/>
                  </a:lnTo>
                  <a:lnTo>
                    <a:pt x="172415" y="64554"/>
                  </a:lnTo>
                  <a:lnTo>
                    <a:pt x="171520" y="38901"/>
                  </a:lnTo>
                  <a:lnTo>
                    <a:pt x="162459" y="18618"/>
                  </a:lnTo>
                  <a:lnTo>
                    <a:pt x="145667" y="5164"/>
                  </a:lnTo>
                  <a:lnTo>
                    <a:pt x="121577"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62" name="object 51">
              <a:extLst>
                <a:ext uri="{FF2B5EF4-FFF2-40B4-BE49-F238E27FC236}">
                  <a16:creationId xmlns:a16="http://schemas.microsoft.com/office/drawing/2014/main" id="{09E4D547-1218-4C5A-B929-7778BE871564}"/>
                </a:ext>
              </a:extLst>
            </p:cNvPr>
            <p:cNvSpPr txBox="1"/>
            <p:nvPr/>
          </p:nvSpPr>
          <p:spPr>
            <a:xfrm>
              <a:off x="7553638" y="5412808"/>
              <a:ext cx="138499" cy="384532"/>
            </a:xfrm>
            <a:prstGeom prst="rect">
              <a:avLst/>
            </a:prstGeom>
          </p:spPr>
          <p:txBody>
            <a:bodyPr vert="vert270" wrap="square" lIns="0" tIns="0" rIns="0" bIns="0" rtlCol="0">
              <a:spAutoFit/>
            </a:bodyPr>
            <a:lstStyle>
              <a:defPPr>
                <a:defRPr lang="en-US"/>
              </a:defPPr>
              <a:lvl1pPr algn="r">
                <a:defRPr sz="900">
                  <a:latin typeface="Arial"/>
                  <a:cs typeface="Aria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Narrow</a:t>
              </a:r>
            </a:p>
          </p:txBody>
        </p:sp>
        <p:sp>
          <p:nvSpPr>
            <p:cNvPr id="163" name="object 52">
              <a:extLst>
                <a:ext uri="{FF2B5EF4-FFF2-40B4-BE49-F238E27FC236}">
                  <a16:creationId xmlns:a16="http://schemas.microsoft.com/office/drawing/2014/main" id="{39F87B9A-4E4C-4147-90E0-BF7CCD8BFA3F}"/>
                </a:ext>
              </a:extLst>
            </p:cNvPr>
            <p:cNvSpPr txBox="1"/>
            <p:nvPr/>
          </p:nvSpPr>
          <p:spPr>
            <a:xfrm>
              <a:off x="8144340" y="5412807"/>
              <a:ext cx="138499" cy="384583"/>
            </a:xfrm>
            <a:prstGeom prst="rect">
              <a:avLst/>
            </a:prstGeom>
          </p:spPr>
          <p:txBody>
            <a:bodyPr vert="vert270" wrap="square" lIns="0" tIns="0" rIns="0" bIns="0" rtlCol="0">
              <a:spAutoFit/>
            </a:bodyPr>
            <a:lstStyle>
              <a:defPPr>
                <a:defRPr lang="en-US"/>
              </a:defPPr>
              <a:lvl1pPr algn="r">
                <a:defRPr sz="900">
                  <a:latin typeface="Arial"/>
                  <a:cs typeface="Aria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Simple</a:t>
              </a:r>
            </a:p>
          </p:txBody>
        </p:sp>
        <p:sp>
          <p:nvSpPr>
            <p:cNvPr id="164" name="object 53">
              <a:extLst>
                <a:ext uri="{FF2B5EF4-FFF2-40B4-BE49-F238E27FC236}">
                  <a16:creationId xmlns:a16="http://schemas.microsoft.com/office/drawing/2014/main" id="{FB5E0EA1-9193-4734-9F3A-782DA8A5B020}"/>
                </a:ext>
              </a:extLst>
            </p:cNvPr>
            <p:cNvSpPr txBox="1"/>
            <p:nvPr/>
          </p:nvSpPr>
          <p:spPr>
            <a:xfrm>
              <a:off x="7845737" y="5443688"/>
              <a:ext cx="138499" cy="353652"/>
            </a:xfrm>
            <a:prstGeom prst="rect">
              <a:avLst/>
            </a:prstGeom>
          </p:spPr>
          <p:txBody>
            <a:bodyPr vert="vert270" wrap="square" lIns="0" tIns="0" rIns="0" bIns="0" rtlCol="0">
              <a:spAutoFit/>
            </a:bodyPr>
            <a:lstStyle>
              <a:defPPr>
                <a:defRPr lang="en-US"/>
              </a:defPPr>
              <a:lvl1pPr algn="r">
                <a:defRPr sz="900">
                  <a:latin typeface="Arial"/>
                  <a:cs typeface="Aria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Higher</a:t>
              </a:r>
            </a:p>
          </p:txBody>
        </p:sp>
        <p:sp>
          <p:nvSpPr>
            <p:cNvPr id="165" name="object 54">
              <a:extLst>
                <a:ext uri="{FF2B5EF4-FFF2-40B4-BE49-F238E27FC236}">
                  <a16:creationId xmlns:a16="http://schemas.microsoft.com/office/drawing/2014/main" id="{42D1C485-B8F1-4F22-8FF2-26441917163F}"/>
                </a:ext>
              </a:extLst>
            </p:cNvPr>
            <p:cNvSpPr txBox="1"/>
            <p:nvPr/>
          </p:nvSpPr>
          <p:spPr>
            <a:xfrm>
              <a:off x="7553638" y="1751753"/>
              <a:ext cx="138499" cy="330657"/>
            </a:xfrm>
            <a:prstGeom prst="rect">
              <a:avLst/>
            </a:prstGeom>
          </p:spPr>
          <p:txBody>
            <a:bodyPr vert="vert270" wrap="squar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Broad</a:t>
              </a:r>
            </a:p>
          </p:txBody>
        </p:sp>
        <p:sp>
          <p:nvSpPr>
            <p:cNvPr id="166" name="object 55">
              <a:extLst>
                <a:ext uri="{FF2B5EF4-FFF2-40B4-BE49-F238E27FC236}">
                  <a16:creationId xmlns:a16="http://schemas.microsoft.com/office/drawing/2014/main" id="{781C140F-AF88-47B0-BF77-FA78C6132E87}"/>
                </a:ext>
              </a:extLst>
            </p:cNvPr>
            <p:cNvSpPr txBox="1"/>
            <p:nvPr/>
          </p:nvSpPr>
          <p:spPr>
            <a:xfrm>
              <a:off x="8144340" y="1751753"/>
              <a:ext cx="138499" cy="694921"/>
            </a:xfrm>
            <a:prstGeom prst="rect">
              <a:avLst/>
            </a:prstGeom>
          </p:spPr>
          <p:txBody>
            <a:bodyPr vert="vert270" wrap="squar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Sophisticated</a:t>
              </a:r>
            </a:p>
          </p:txBody>
        </p:sp>
        <p:sp>
          <p:nvSpPr>
            <p:cNvPr id="167" name="object 56">
              <a:extLst>
                <a:ext uri="{FF2B5EF4-FFF2-40B4-BE49-F238E27FC236}">
                  <a16:creationId xmlns:a16="http://schemas.microsoft.com/office/drawing/2014/main" id="{D835FAFE-D46D-43BF-88BC-36FEA4111128}"/>
                </a:ext>
              </a:extLst>
            </p:cNvPr>
            <p:cNvSpPr txBox="1"/>
            <p:nvPr/>
          </p:nvSpPr>
          <p:spPr>
            <a:xfrm>
              <a:off x="7845737" y="1751753"/>
              <a:ext cx="138499" cy="330653"/>
            </a:xfrm>
            <a:prstGeom prst="rect">
              <a:avLst/>
            </a:prstGeom>
          </p:spPr>
          <p:txBody>
            <a:bodyPr vert="vert270" wrap="squar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Lower</a:t>
              </a:r>
            </a:p>
          </p:txBody>
        </p:sp>
        <p:sp>
          <p:nvSpPr>
            <p:cNvPr id="168" name="object 57">
              <a:extLst>
                <a:ext uri="{FF2B5EF4-FFF2-40B4-BE49-F238E27FC236}">
                  <a16:creationId xmlns:a16="http://schemas.microsoft.com/office/drawing/2014/main" id="{6DA632EE-2910-4710-942D-A502D31710B7}"/>
                </a:ext>
              </a:extLst>
            </p:cNvPr>
            <p:cNvSpPr txBox="1"/>
            <p:nvPr/>
          </p:nvSpPr>
          <p:spPr>
            <a:xfrm>
              <a:off x="7456395" y="3412203"/>
              <a:ext cx="138499" cy="410369"/>
            </a:xfrm>
            <a:prstGeom prst="rect">
              <a:avLst/>
            </a:prstGeom>
          </p:spPr>
          <p:txBody>
            <a:bodyPr vert="vert270" wrap="square" lIns="0" tIns="0" rIns="0" bIns="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sz="900" b="1" i="0" u="none" strike="noStrike" kern="1200" cap="none" spc="0" normalizeH="0" baseline="0" noProof="0" dirty="0">
                  <a:ln>
                    <a:noFill/>
                  </a:ln>
                  <a:solidFill>
                    <a:srgbClr val="0083CA"/>
                  </a:solidFill>
                  <a:effectLst/>
                  <a:uLnTx/>
                  <a:uFillTx/>
                  <a:latin typeface="Arial"/>
                  <a:ea typeface="ＭＳ Ｐゴシック" pitchFamily="34" charset="-128"/>
                  <a:cs typeface="Arial"/>
                </a:rPr>
                <a:t>REA</a:t>
              </a:r>
              <a:r>
                <a:rPr kumimoji="0" lang="en-GB" sz="900" b="1" i="0" u="none" strike="noStrike" kern="1200" cap="none" spc="0" normalizeH="0" baseline="0" noProof="0" dirty="0">
                  <a:ln>
                    <a:noFill/>
                  </a:ln>
                  <a:solidFill>
                    <a:srgbClr val="0083CA"/>
                  </a:solidFill>
                  <a:effectLst/>
                  <a:uLnTx/>
                  <a:uFillTx/>
                  <a:latin typeface="Arial"/>
                  <a:ea typeface="ＭＳ Ｐゴシック" pitchFamily="34" charset="-128"/>
                  <a:cs typeface="Arial"/>
                </a:rPr>
                <a:t>C</a:t>
              </a:r>
              <a:r>
                <a:rPr kumimoji="0" sz="900" b="1" i="0" u="none" strike="noStrike" kern="1200" cap="none" spc="0" normalizeH="0" baseline="0" noProof="0" dirty="0">
                  <a:ln>
                    <a:noFill/>
                  </a:ln>
                  <a:solidFill>
                    <a:srgbClr val="0083CA"/>
                  </a:solidFill>
                  <a:effectLst/>
                  <a:uLnTx/>
                  <a:uFillTx/>
                  <a:latin typeface="Arial"/>
                  <a:ea typeface="ＭＳ Ｐゴシック" pitchFamily="34" charset="-128"/>
                  <a:cs typeface="Arial"/>
                </a:rPr>
                <a:t>H</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71" name="object 60">
              <a:extLst>
                <a:ext uri="{FF2B5EF4-FFF2-40B4-BE49-F238E27FC236}">
                  <a16:creationId xmlns:a16="http://schemas.microsoft.com/office/drawing/2014/main" id="{56C64DAD-D75D-4196-AAC3-464748250C54}"/>
                </a:ext>
              </a:extLst>
            </p:cNvPr>
            <p:cNvSpPr txBox="1"/>
            <p:nvPr/>
          </p:nvSpPr>
          <p:spPr>
            <a:xfrm>
              <a:off x="4474147" y="4500000"/>
              <a:ext cx="1044000" cy="264175"/>
            </a:xfrm>
            <a:prstGeom prst="rect">
              <a:avLst/>
            </a:prstGeom>
          </p:spPr>
          <p:txBody>
            <a:bodyPr vert="horz" wrap="square" lIns="0" tIns="0" rIns="0" bIns="0" rtlCol="0">
              <a:noAutofit/>
            </a:bodyPr>
            <a:lstStyle/>
            <a:p>
              <a:pPr marL="0" marR="5080" lvl="0" indent="0" algn="ctr" defTabSz="914400" rtl="0" eaLnBrk="1" fontAlgn="base" latinLnBrk="0" hangingPunct="1">
                <a:lnSpc>
                  <a:spcPts val="1000"/>
                </a:lnSpc>
                <a:spcBef>
                  <a:spcPts val="0"/>
                </a:spcBef>
                <a:spcAft>
                  <a:spcPct val="0"/>
                </a:spcAft>
                <a:buClrTx/>
                <a:buSzTx/>
                <a:buFontTx/>
                <a:buNone/>
                <a:tabLst/>
                <a:defRPr/>
              </a:pPr>
              <a:r>
                <a:rPr kumimoji="0" sz="900" b="0" i="0" u="none" strike="noStrike" kern="1200" cap="none" spc="-10" normalizeH="0" baseline="0" noProof="0" dirty="0">
                  <a:ln>
                    <a:noFill/>
                  </a:ln>
                  <a:solidFill>
                    <a:prstClr val="black"/>
                  </a:solidFill>
                  <a:effectLst/>
                  <a:uLnTx/>
                  <a:uFillTx/>
                  <a:latin typeface="Arial"/>
                  <a:ea typeface="ＭＳ Ｐゴシック" pitchFamily="34" charset="-128"/>
                  <a:cs typeface="Arial"/>
                </a:rPr>
                <a:t>Peer-led</a:t>
              </a:r>
              <a:r>
                <a:rPr kumimoji="0" sz="900" b="0" i="0" u="none" strike="noStrike" kern="1200" cap="none" spc="-90" normalizeH="0" baseline="0" noProof="0" dirty="0">
                  <a:ln>
                    <a:noFill/>
                  </a:ln>
                  <a:solidFill>
                    <a:prstClr val="black"/>
                  </a:solidFill>
                  <a:effectLst/>
                  <a:uLnTx/>
                  <a:uFillTx/>
                  <a:latin typeface="Arial"/>
                  <a:ea typeface="ＭＳ Ｐゴシック" pitchFamily="34" charset="-128"/>
                  <a:cs typeface="Arial"/>
                </a:rPr>
                <a:t> </a:t>
              </a:r>
              <a:r>
                <a:rPr kumimoji="0" sz="900" b="0" i="0" u="none" strike="noStrike" kern="1200" cap="none" spc="-5" normalizeH="0" baseline="0" noProof="0" dirty="0">
                  <a:ln>
                    <a:noFill/>
                  </a:ln>
                  <a:solidFill>
                    <a:prstClr val="black"/>
                  </a:solidFill>
                  <a:effectLst/>
                  <a:uLnTx/>
                  <a:uFillTx/>
                  <a:latin typeface="Arial"/>
                  <a:ea typeface="ＭＳ Ｐゴシック" pitchFamily="34" charset="-128"/>
                  <a:cs typeface="Arial"/>
                </a:rPr>
                <a:t>1-on-1 </a:t>
              </a:r>
              <a:r>
                <a:rPr kumimoji="0" sz="9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chats</a:t>
              </a:r>
              <a:r>
                <a:rPr kumimoji="0" sz="9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 </a:t>
              </a:r>
              <a:r>
                <a:rPr kumimoji="0" sz="900" b="0" i="0" u="none" strike="noStrike" kern="1200" cap="none" spc="5" normalizeH="0" baseline="0" noProof="0" dirty="0">
                  <a:ln>
                    <a:noFill/>
                  </a:ln>
                  <a:solidFill>
                    <a:prstClr val="black"/>
                  </a:solidFill>
                  <a:effectLst/>
                  <a:uLnTx/>
                  <a:uFillTx/>
                  <a:latin typeface="Arial"/>
                  <a:ea typeface="ＭＳ Ｐゴシック" pitchFamily="34" charset="-128"/>
                  <a:cs typeface="Arial"/>
                </a:rPr>
                <a:t>online</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72" name="object 61">
              <a:extLst>
                <a:ext uri="{FF2B5EF4-FFF2-40B4-BE49-F238E27FC236}">
                  <a16:creationId xmlns:a16="http://schemas.microsoft.com/office/drawing/2014/main" id="{29A4451D-BB3E-4190-8B37-A800B4E3BA5A}"/>
                </a:ext>
              </a:extLst>
            </p:cNvPr>
            <p:cNvSpPr/>
            <p:nvPr/>
          </p:nvSpPr>
          <p:spPr>
            <a:xfrm>
              <a:off x="4852053" y="5672982"/>
              <a:ext cx="297180" cy="323850"/>
            </a:xfrm>
            <a:custGeom>
              <a:avLst/>
              <a:gdLst/>
              <a:ahLst/>
              <a:cxnLst/>
              <a:rect l="l" t="t" r="r" b="b"/>
              <a:pathLst>
                <a:path w="297179" h="323850">
                  <a:moveTo>
                    <a:pt x="296646" y="322808"/>
                  </a:moveTo>
                  <a:lnTo>
                    <a:pt x="295904" y="322808"/>
                  </a:lnTo>
                  <a:lnTo>
                    <a:pt x="295973" y="323722"/>
                  </a:lnTo>
                  <a:lnTo>
                    <a:pt x="296646" y="322808"/>
                  </a:lnTo>
                  <a:close/>
                </a:path>
                <a:path w="297179" h="323850">
                  <a:moveTo>
                    <a:pt x="148132" y="0"/>
                  </a:moveTo>
                  <a:lnTo>
                    <a:pt x="119775" y="5873"/>
                  </a:lnTo>
                  <a:lnTo>
                    <a:pt x="99099" y="22825"/>
                  </a:lnTo>
                  <a:lnTo>
                    <a:pt x="87455" y="48020"/>
                  </a:lnTo>
                  <a:lnTo>
                    <a:pt x="86194" y="78625"/>
                  </a:lnTo>
                  <a:lnTo>
                    <a:pt x="90625" y="98536"/>
                  </a:lnTo>
                  <a:lnTo>
                    <a:pt x="97963" y="116614"/>
                  </a:lnTo>
                  <a:lnTo>
                    <a:pt x="107617" y="132182"/>
                  </a:lnTo>
                  <a:lnTo>
                    <a:pt x="118999" y="144564"/>
                  </a:lnTo>
                  <a:lnTo>
                    <a:pt x="114999" y="149668"/>
                  </a:lnTo>
                  <a:lnTo>
                    <a:pt x="89801" y="168325"/>
                  </a:lnTo>
                  <a:lnTo>
                    <a:pt x="89522" y="168452"/>
                  </a:lnTo>
                  <a:lnTo>
                    <a:pt x="88798" y="168668"/>
                  </a:lnTo>
                  <a:lnTo>
                    <a:pt x="88417" y="168948"/>
                  </a:lnTo>
                  <a:lnTo>
                    <a:pt x="50152" y="185839"/>
                  </a:lnTo>
                  <a:lnTo>
                    <a:pt x="16978" y="214414"/>
                  </a:lnTo>
                  <a:lnTo>
                    <a:pt x="2095" y="254647"/>
                  </a:lnTo>
                  <a:lnTo>
                    <a:pt x="406" y="310877"/>
                  </a:lnTo>
                  <a:lnTo>
                    <a:pt x="0" y="323227"/>
                  </a:lnTo>
                  <a:lnTo>
                    <a:pt x="127647" y="323227"/>
                  </a:lnTo>
                  <a:lnTo>
                    <a:pt x="127762" y="323380"/>
                  </a:lnTo>
                  <a:lnTo>
                    <a:pt x="158419" y="323468"/>
                  </a:lnTo>
                  <a:lnTo>
                    <a:pt x="204012" y="323608"/>
                  </a:lnTo>
                  <a:lnTo>
                    <a:pt x="295897" y="322808"/>
                  </a:lnTo>
                  <a:lnTo>
                    <a:pt x="290969" y="267261"/>
                  </a:lnTo>
                  <a:lnTo>
                    <a:pt x="280060" y="216877"/>
                  </a:lnTo>
                  <a:lnTo>
                    <a:pt x="248069" y="186882"/>
                  </a:lnTo>
                  <a:lnTo>
                    <a:pt x="203530" y="167487"/>
                  </a:lnTo>
                  <a:lnTo>
                    <a:pt x="197088" y="164167"/>
                  </a:lnTo>
                  <a:lnTo>
                    <a:pt x="189314" y="159483"/>
                  </a:lnTo>
                  <a:lnTo>
                    <a:pt x="181532" y="153660"/>
                  </a:lnTo>
                  <a:lnTo>
                    <a:pt x="175069" y="146926"/>
                  </a:lnTo>
                  <a:lnTo>
                    <a:pt x="187430" y="134609"/>
                  </a:lnTo>
                  <a:lnTo>
                    <a:pt x="197823" y="118591"/>
                  </a:lnTo>
                  <a:lnTo>
                    <a:pt x="205589" y="99665"/>
                  </a:lnTo>
                  <a:lnTo>
                    <a:pt x="210070" y="78625"/>
                  </a:lnTo>
                  <a:lnTo>
                    <a:pt x="208983" y="47375"/>
                  </a:lnTo>
                  <a:lnTo>
                    <a:pt x="197942" y="22667"/>
                  </a:lnTo>
                  <a:lnTo>
                    <a:pt x="177480" y="6282"/>
                  </a:lnTo>
                  <a:lnTo>
                    <a:pt x="148132"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73" name="object 62">
              <a:extLst>
                <a:ext uri="{FF2B5EF4-FFF2-40B4-BE49-F238E27FC236}">
                  <a16:creationId xmlns:a16="http://schemas.microsoft.com/office/drawing/2014/main" id="{E61A76A1-9295-499E-B867-C93CFF621B36}"/>
                </a:ext>
              </a:extLst>
            </p:cNvPr>
            <p:cNvSpPr/>
            <p:nvPr/>
          </p:nvSpPr>
          <p:spPr>
            <a:xfrm>
              <a:off x="4732335" y="5414270"/>
              <a:ext cx="199351" cy="217551"/>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74" name="object 63">
              <a:extLst>
                <a:ext uri="{FF2B5EF4-FFF2-40B4-BE49-F238E27FC236}">
                  <a16:creationId xmlns:a16="http://schemas.microsoft.com/office/drawing/2014/main" id="{FCCB270C-73BF-4245-862C-F96294BA3F69}"/>
                </a:ext>
              </a:extLst>
            </p:cNvPr>
            <p:cNvSpPr/>
            <p:nvPr/>
          </p:nvSpPr>
          <p:spPr>
            <a:xfrm>
              <a:off x="4421661" y="5288269"/>
              <a:ext cx="199351" cy="217550"/>
            </a:xfrm>
            <a:prstGeom prst="rect">
              <a:avLst/>
            </a:prstGeom>
            <a:blipFill>
              <a:blip r:embed="rId3"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75" name="object 64">
              <a:extLst>
                <a:ext uri="{FF2B5EF4-FFF2-40B4-BE49-F238E27FC236}">
                  <a16:creationId xmlns:a16="http://schemas.microsoft.com/office/drawing/2014/main" id="{A6D1081C-B5D2-436D-9C24-C4C29B43E888}"/>
                </a:ext>
              </a:extLst>
            </p:cNvPr>
            <p:cNvSpPr/>
            <p:nvPr/>
          </p:nvSpPr>
          <p:spPr>
            <a:xfrm>
              <a:off x="4415535" y="5857069"/>
              <a:ext cx="199351" cy="217550"/>
            </a:xfrm>
            <a:prstGeom prst="rect">
              <a:avLst/>
            </a:prstGeom>
            <a:blipFill>
              <a:blip r:embed="rId4"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76" name="object 65">
              <a:extLst>
                <a:ext uri="{FF2B5EF4-FFF2-40B4-BE49-F238E27FC236}">
                  <a16:creationId xmlns:a16="http://schemas.microsoft.com/office/drawing/2014/main" id="{214414D5-3F87-42A9-B2D1-93C46551D909}"/>
                </a:ext>
              </a:extLst>
            </p:cNvPr>
            <p:cNvSpPr/>
            <p:nvPr/>
          </p:nvSpPr>
          <p:spPr>
            <a:xfrm>
              <a:off x="5130134" y="5504270"/>
              <a:ext cx="199351" cy="217550"/>
            </a:xfrm>
            <a:prstGeom prst="rect">
              <a:avLst/>
            </a:prstGeom>
            <a:blipFill>
              <a:blip r:embed="rId5"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77" name="object 66">
              <a:extLst>
                <a:ext uri="{FF2B5EF4-FFF2-40B4-BE49-F238E27FC236}">
                  <a16:creationId xmlns:a16="http://schemas.microsoft.com/office/drawing/2014/main" id="{C9EED817-CBE5-437B-8AC9-29F544CA14D4}"/>
                </a:ext>
              </a:extLst>
            </p:cNvPr>
            <p:cNvSpPr/>
            <p:nvPr/>
          </p:nvSpPr>
          <p:spPr>
            <a:xfrm>
              <a:off x="5406032" y="5381870"/>
              <a:ext cx="199351" cy="217550"/>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78" name="object 67">
              <a:extLst>
                <a:ext uri="{FF2B5EF4-FFF2-40B4-BE49-F238E27FC236}">
                  <a16:creationId xmlns:a16="http://schemas.microsoft.com/office/drawing/2014/main" id="{8D49FCA1-2F02-41AD-B3E8-0CBE9C58C428}"/>
                </a:ext>
              </a:extLst>
            </p:cNvPr>
            <p:cNvSpPr/>
            <p:nvPr/>
          </p:nvSpPr>
          <p:spPr>
            <a:xfrm>
              <a:off x="5393661" y="5727470"/>
              <a:ext cx="199351" cy="217550"/>
            </a:xfrm>
            <a:prstGeom prst="rect">
              <a:avLst/>
            </a:prstGeom>
            <a:blipFill>
              <a:blip r:embed="rId6"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79" name="object 68">
              <a:extLst>
                <a:ext uri="{FF2B5EF4-FFF2-40B4-BE49-F238E27FC236}">
                  <a16:creationId xmlns:a16="http://schemas.microsoft.com/office/drawing/2014/main" id="{2E4C8BD8-D11D-4762-9E76-26C6B3A6E5F2}"/>
                </a:ext>
              </a:extLst>
            </p:cNvPr>
            <p:cNvSpPr txBox="1"/>
            <p:nvPr/>
          </p:nvSpPr>
          <p:spPr>
            <a:xfrm>
              <a:off x="2070038" y="3002872"/>
              <a:ext cx="565785" cy="543560"/>
            </a:xfrm>
            <a:prstGeom prst="rect">
              <a:avLst/>
            </a:prstGeom>
          </p:spPr>
          <p:txBody>
            <a:bodyPr vert="horz" wrap="square" lIns="0" tIns="12700" rIns="0" bIns="0" rtlCol="0">
              <a:spAutoFit/>
            </a:body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sz="3400" b="1" i="0" u="none" strike="noStrike" kern="1200" cap="none" spc="-240" normalizeH="0" baseline="0" noProof="0" dirty="0">
                  <a:ln>
                    <a:noFill/>
                  </a:ln>
                  <a:solidFill>
                    <a:prstClr val="black"/>
                  </a:solidFill>
                  <a:effectLst/>
                  <a:uLnTx/>
                  <a:uFillTx/>
                  <a:latin typeface="Arial"/>
                  <a:ea typeface="ＭＳ Ｐゴシック" pitchFamily="34" charset="-128"/>
                  <a:cs typeface="Arial"/>
                </a:rPr>
                <a:t>3.0</a:t>
              </a:r>
              <a:endParaRPr kumimoji="0" sz="34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80" name="object 69">
              <a:extLst>
                <a:ext uri="{FF2B5EF4-FFF2-40B4-BE49-F238E27FC236}">
                  <a16:creationId xmlns:a16="http://schemas.microsoft.com/office/drawing/2014/main" id="{A17E7740-4510-4D68-99AB-CA46E6E336CF}"/>
                </a:ext>
              </a:extLst>
            </p:cNvPr>
            <p:cNvSpPr txBox="1"/>
            <p:nvPr/>
          </p:nvSpPr>
          <p:spPr>
            <a:xfrm>
              <a:off x="2070038" y="3944450"/>
              <a:ext cx="667385" cy="564257"/>
            </a:xfrm>
            <a:prstGeom prst="rect">
              <a:avLst/>
            </a:prstGeom>
          </p:spPr>
          <p:txBody>
            <a:bodyPr vert="horz" wrap="square" lIns="0" tIns="12700" rIns="0" bIns="0" rtlCol="0">
              <a:spAutoFit/>
            </a:bodyPr>
            <a:lstStyle/>
            <a:p>
              <a:pPr marL="12700" marR="0" lvl="0" indent="0" algn="l" defTabSz="914400" rtl="0" eaLnBrk="1" fontAlgn="base" latinLnBrk="0" hangingPunct="1">
                <a:lnSpc>
                  <a:spcPts val="630"/>
                </a:lnSpc>
                <a:spcBef>
                  <a:spcPts val="100"/>
                </a:spcBef>
                <a:spcAft>
                  <a:spcPct val="0"/>
                </a:spcAft>
                <a:buClrTx/>
                <a:buSzTx/>
                <a:buFontTx/>
                <a:buNone/>
                <a:tabLst/>
                <a:defRPr/>
              </a:pPr>
              <a:r>
                <a:rPr kumimoji="0" sz="800" b="1" i="0" u="none" strike="noStrike" kern="1200" cap="none" spc="-15" normalizeH="0" baseline="0" noProof="0" dirty="0">
                  <a:ln>
                    <a:noFill/>
                  </a:ln>
                  <a:solidFill>
                    <a:srgbClr val="0083CA"/>
                  </a:solidFill>
                  <a:effectLst/>
                  <a:uLnTx/>
                  <a:uFillTx/>
                  <a:latin typeface="Arial"/>
                  <a:ea typeface="ＭＳ Ｐゴシック" pitchFamily="34" charset="-128"/>
                  <a:cs typeface="Arial"/>
                </a:rPr>
                <a:t>OUTREACH</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12700" marR="0" lvl="0" indent="0" algn="l" defTabSz="914400" rtl="0" eaLnBrk="1" fontAlgn="base" latinLnBrk="0" hangingPunct="1">
                <a:lnSpc>
                  <a:spcPts val="3650"/>
                </a:lnSpc>
                <a:spcBef>
                  <a:spcPct val="0"/>
                </a:spcBef>
                <a:spcAft>
                  <a:spcPct val="0"/>
                </a:spcAft>
                <a:buClrTx/>
                <a:buSzTx/>
                <a:buFontTx/>
                <a:buNone/>
                <a:tabLst/>
                <a:defRPr/>
              </a:pPr>
              <a:r>
                <a:rPr kumimoji="0" sz="3400" b="1" i="0" u="none" strike="noStrike" kern="1200" cap="none" spc="-204" normalizeH="0" baseline="0" noProof="0" dirty="0">
                  <a:ln>
                    <a:noFill/>
                  </a:ln>
                  <a:solidFill>
                    <a:srgbClr val="0083CA"/>
                  </a:solidFill>
                  <a:effectLst/>
                  <a:uLnTx/>
                  <a:uFillTx/>
                  <a:latin typeface="Arial"/>
                  <a:ea typeface="ＭＳ Ｐゴシック" pitchFamily="34" charset="-128"/>
                  <a:cs typeface="Arial"/>
                </a:rPr>
                <a:t>2.0</a:t>
              </a:r>
              <a:endParaRPr kumimoji="0" lang="en-CH" sz="3400" b="1" i="0" u="none" strike="noStrike" kern="1200" cap="none" spc="-204" normalizeH="0" baseline="0" noProof="0" dirty="0">
                <a:ln>
                  <a:noFill/>
                </a:ln>
                <a:solidFill>
                  <a:srgbClr val="0083CA"/>
                </a:solidFill>
                <a:effectLst/>
                <a:uLnTx/>
                <a:uFillTx/>
                <a:latin typeface="Arial"/>
                <a:ea typeface="ＭＳ Ｐゴシック" pitchFamily="34" charset="-128"/>
                <a:cs typeface="Arial"/>
              </a:endParaRPr>
            </a:p>
          </p:txBody>
        </p:sp>
        <p:sp>
          <p:nvSpPr>
            <p:cNvPr id="181" name="object 70">
              <a:extLst>
                <a:ext uri="{FF2B5EF4-FFF2-40B4-BE49-F238E27FC236}">
                  <a16:creationId xmlns:a16="http://schemas.microsoft.com/office/drawing/2014/main" id="{1E27924E-7D0F-4C19-8232-7FF4DBF79E0D}"/>
                </a:ext>
              </a:extLst>
            </p:cNvPr>
            <p:cNvSpPr txBox="1"/>
            <p:nvPr/>
          </p:nvSpPr>
          <p:spPr>
            <a:xfrm>
              <a:off x="2070038" y="5412807"/>
              <a:ext cx="586105" cy="581660"/>
            </a:xfrm>
            <a:prstGeom prst="rect">
              <a:avLst/>
            </a:prstGeom>
          </p:spPr>
          <p:txBody>
            <a:bodyPr vert="horz" wrap="square" lIns="0" tIns="12700" rIns="0" bIns="0" rtlCol="0">
              <a:spAutoFit/>
            </a:bodyPr>
            <a:lstStyle/>
            <a:p>
              <a:pPr marL="12700" marR="0" lvl="0" indent="0" algn="l" defTabSz="914400" rtl="0" eaLnBrk="1" fontAlgn="base" latinLnBrk="0" hangingPunct="1">
                <a:lnSpc>
                  <a:spcPts val="630"/>
                </a:lnSpc>
                <a:spcBef>
                  <a:spcPts val="100"/>
                </a:spcBef>
                <a:spcAft>
                  <a:spcPct val="0"/>
                </a:spcAft>
                <a:buClrTx/>
                <a:buSzTx/>
                <a:buFontTx/>
                <a:buNone/>
                <a:tabLst/>
                <a:defRPr/>
              </a:pPr>
              <a:r>
                <a:rPr kumimoji="0" sz="800" b="1" i="0" u="none" strike="noStrike" kern="1200" cap="none" spc="-15" normalizeH="0" baseline="0" noProof="0" dirty="0">
                  <a:ln>
                    <a:noFill/>
                  </a:ln>
                  <a:solidFill>
                    <a:srgbClr val="E7E6E6">
                      <a:lumMod val="25000"/>
                    </a:srgbClr>
                  </a:solidFill>
                  <a:effectLst/>
                  <a:uLnTx/>
                  <a:uFillTx/>
                  <a:latin typeface="Arial"/>
                  <a:ea typeface="ＭＳ Ｐゴシック" pitchFamily="34" charset="-128"/>
                  <a:cs typeface="Arial"/>
                </a:rPr>
                <a:t>OUTREACH</a:t>
              </a:r>
              <a:endParaRPr kumimoji="0" sz="800" b="0" i="0" u="none" strike="noStrike" kern="1200" cap="none" spc="0" normalizeH="0" baseline="0" noProof="0" dirty="0">
                <a:ln>
                  <a:noFill/>
                </a:ln>
                <a:solidFill>
                  <a:srgbClr val="E7E6E6">
                    <a:lumMod val="25000"/>
                  </a:srgbClr>
                </a:solidFill>
                <a:effectLst/>
                <a:uLnTx/>
                <a:uFillTx/>
                <a:latin typeface="Arial"/>
                <a:ea typeface="ＭＳ Ｐゴシック" pitchFamily="34" charset="-128"/>
                <a:cs typeface="Arial"/>
              </a:endParaRPr>
            </a:p>
            <a:p>
              <a:pPr marL="12700" marR="0" lvl="0" indent="0" algn="l" defTabSz="914400" rtl="0" eaLnBrk="1" fontAlgn="base" latinLnBrk="0" hangingPunct="1">
                <a:lnSpc>
                  <a:spcPts val="3750"/>
                </a:lnSpc>
                <a:spcBef>
                  <a:spcPct val="0"/>
                </a:spcBef>
                <a:spcAft>
                  <a:spcPct val="0"/>
                </a:spcAft>
                <a:buClrTx/>
                <a:buSzTx/>
                <a:buFontTx/>
                <a:buNone/>
                <a:tabLst/>
                <a:defRPr/>
              </a:pPr>
              <a:r>
                <a:rPr kumimoji="0" sz="3400" b="1" i="0" u="none" strike="noStrike" kern="1200" cap="none" spc="-240" normalizeH="0" baseline="0" noProof="0" dirty="0">
                  <a:ln>
                    <a:noFill/>
                  </a:ln>
                  <a:solidFill>
                    <a:srgbClr val="E7E6E6">
                      <a:lumMod val="25000"/>
                    </a:srgbClr>
                  </a:solidFill>
                  <a:effectLst/>
                  <a:uLnTx/>
                  <a:uFillTx/>
                  <a:latin typeface="Arial"/>
                  <a:ea typeface="ＭＳ Ｐゴシック" pitchFamily="34" charset="-128"/>
                  <a:cs typeface="Arial"/>
                </a:rPr>
                <a:t>1.0</a:t>
              </a:r>
              <a:endParaRPr kumimoji="0" sz="3400" b="0" i="0" u="none" strike="noStrike" kern="1200" cap="none" spc="0" normalizeH="0" baseline="0" noProof="0" dirty="0">
                <a:ln>
                  <a:noFill/>
                </a:ln>
                <a:solidFill>
                  <a:srgbClr val="E7E6E6">
                    <a:lumMod val="25000"/>
                  </a:srgbClr>
                </a:solidFill>
                <a:effectLst/>
                <a:uLnTx/>
                <a:uFillTx/>
                <a:latin typeface="Arial"/>
                <a:ea typeface="ＭＳ Ｐゴシック" pitchFamily="34" charset="-128"/>
                <a:cs typeface="Arial"/>
              </a:endParaRPr>
            </a:p>
          </p:txBody>
        </p:sp>
        <p:sp>
          <p:nvSpPr>
            <p:cNvPr id="182" name="object 71">
              <a:extLst>
                <a:ext uri="{FF2B5EF4-FFF2-40B4-BE49-F238E27FC236}">
                  <a16:creationId xmlns:a16="http://schemas.microsoft.com/office/drawing/2014/main" id="{EA01FD65-C078-4B05-9B78-F55ED59701F3}"/>
                </a:ext>
              </a:extLst>
            </p:cNvPr>
            <p:cNvSpPr/>
            <p:nvPr/>
          </p:nvSpPr>
          <p:spPr>
            <a:xfrm>
              <a:off x="6151876" y="4633708"/>
              <a:ext cx="231774" cy="231787"/>
            </a:xfrm>
            <a:prstGeom prst="rect">
              <a:avLst/>
            </a:prstGeom>
            <a:blipFill>
              <a:blip r:embed="rId7"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83" name="object 72">
              <a:extLst>
                <a:ext uri="{FF2B5EF4-FFF2-40B4-BE49-F238E27FC236}">
                  <a16:creationId xmlns:a16="http://schemas.microsoft.com/office/drawing/2014/main" id="{309B3A3A-711E-4011-A008-5A4B4FF57E0B}"/>
                </a:ext>
              </a:extLst>
            </p:cNvPr>
            <p:cNvSpPr/>
            <p:nvPr/>
          </p:nvSpPr>
          <p:spPr>
            <a:xfrm>
              <a:off x="4429504" y="2432237"/>
              <a:ext cx="231775" cy="231775"/>
            </a:xfrm>
            <a:prstGeom prst="rect">
              <a:avLst/>
            </a:prstGeom>
            <a:blipFill>
              <a:blip r:embed="rId8"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84" name="object 73">
              <a:extLst>
                <a:ext uri="{FF2B5EF4-FFF2-40B4-BE49-F238E27FC236}">
                  <a16:creationId xmlns:a16="http://schemas.microsoft.com/office/drawing/2014/main" id="{8C2F6F35-A219-4F78-BF05-27B0FD2C8BA5}"/>
                </a:ext>
              </a:extLst>
            </p:cNvPr>
            <p:cNvSpPr/>
            <p:nvPr/>
          </p:nvSpPr>
          <p:spPr>
            <a:xfrm>
              <a:off x="3537683" y="2422003"/>
              <a:ext cx="231774" cy="231774"/>
            </a:xfrm>
            <a:prstGeom prst="rect">
              <a:avLst/>
            </a:prstGeom>
            <a:blipFill>
              <a:blip r:embed="rId9"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85" name="object 74">
              <a:extLst>
                <a:ext uri="{FF2B5EF4-FFF2-40B4-BE49-F238E27FC236}">
                  <a16:creationId xmlns:a16="http://schemas.microsoft.com/office/drawing/2014/main" id="{C90587FF-65DF-4051-9D3D-A350A6F7D653}"/>
                </a:ext>
              </a:extLst>
            </p:cNvPr>
            <p:cNvSpPr/>
            <p:nvPr/>
          </p:nvSpPr>
          <p:spPr>
            <a:xfrm>
              <a:off x="3631695" y="2452077"/>
              <a:ext cx="105587" cy="201696"/>
            </a:xfrm>
            <a:prstGeom prst="rect">
              <a:avLst/>
            </a:prstGeom>
            <a:blipFill>
              <a:blip r:embed="rId10"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86" name="object 75">
              <a:extLst>
                <a:ext uri="{FF2B5EF4-FFF2-40B4-BE49-F238E27FC236}">
                  <a16:creationId xmlns:a16="http://schemas.microsoft.com/office/drawing/2014/main" id="{9A4AF9A0-F71B-44AE-88E0-21A75E99BA23}"/>
                </a:ext>
              </a:extLst>
            </p:cNvPr>
            <p:cNvSpPr/>
            <p:nvPr/>
          </p:nvSpPr>
          <p:spPr>
            <a:xfrm>
              <a:off x="3618938" y="4631650"/>
              <a:ext cx="231774" cy="231774"/>
            </a:xfrm>
            <a:prstGeom prst="rect">
              <a:avLst/>
            </a:prstGeom>
            <a:blipFill>
              <a:blip r:embed="rId11"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87" name="object 76">
              <a:extLst>
                <a:ext uri="{FF2B5EF4-FFF2-40B4-BE49-F238E27FC236}">
                  <a16:creationId xmlns:a16="http://schemas.microsoft.com/office/drawing/2014/main" id="{70D36168-9718-4AEA-83AF-56C171A7ADB3}"/>
                </a:ext>
              </a:extLst>
            </p:cNvPr>
            <p:cNvSpPr/>
            <p:nvPr/>
          </p:nvSpPr>
          <p:spPr>
            <a:xfrm>
              <a:off x="3712931" y="4661728"/>
              <a:ext cx="105587" cy="201696"/>
            </a:xfrm>
            <a:prstGeom prst="rect">
              <a:avLst/>
            </a:prstGeom>
            <a:blipFill>
              <a:blip r:embed="rId10"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88" name="object 77">
              <a:extLst>
                <a:ext uri="{FF2B5EF4-FFF2-40B4-BE49-F238E27FC236}">
                  <a16:creationId xmlns:a16="http://schemas.microsoft.com/office/drawing/2014/main" id="{09683029-43EF-462C-BB3B-01187AD0428D}"/>
                </a:ext>
              </a:extLst>
            </p:cNvPr>
            <p:cNvSpPr/>
            <p:nvPr/>
          </p:nvSpPr>
          <p:spPr>
            <a:xfrm>
              <a:off x="3983021" y="2431706"/>
              <a:ext cx="231774" cy="231774"/>
            </a:xfrm>
            <a:prstGeom prst="rect">
              <a:avLst/>
            </a:prstGeom>
            <a:blipFill>
              <a:blip r:embed="rId1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89" name="object 78">
              <a:extLst>
                <a:ext uri="{FF2B5EF4-FFF2-40B4-BE49-F238E27FC236}">
                  <a16:creationId xmlns:a16="http://schemas.microsoft.com/office/drawing/2014/main" id="{8571B706-183B-4382-99A9-9F1C2F6C9FAA}"/>
                </a:ext>
              </a:extLst>
            </p:cNvPr>
            <p:cNvSpPr/>
            <p:nvPr/>
          </p:nvSpPr>
          <p:spPr>
            <a:xfrm>
              <a:off x="4011503" y="2460194"/>
              <a:ext cx="174802" cy="174790"/>
            </a:xfrm>
            <a:prstGeom prst="rect">
              <a:avLst/>
            </a:prstGeom>
            <a:blipFill>
              <a:blip r:embed="rId13"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0" name="object 79">
              <a:extLst>
                <a:ext uri="{FF2B5EF4-FFF2-40B4-BE49-F238E27FC236}">
                  <a16:creationId xmlns:a16="http://schemas.microsoft.com/office/drawing/2014/main" id="{9792D987-7C07-4FD0-930D-E4F501506B0C}"/>
                </a:ext>
              </a:extLst>
            </p:cNvPr>
            <p:cNvSpPr/>
            <p:nvPr/>
          </p:nvSpPr>
          <p:spPr>
            <a:xfrm>
              <a:off x="3215255" y="3869612"/>
              <a:ext cx="231774" cy="231774"/>
            </a:xfrm>
            <a:prstGeom prst="rect">
              <a:avLst/>
            </a:prstGeom>
            <a:blipFill>
              <a:blip r:embed="rId14"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1" name="object 80">
              <a:extLst>
                <a:ext uri="{FF2B5EF4-FFF2-40B4-BE49-F238E27FC236}">
                  <a16:creationId xmlns:a16="http://schemas.microsoft.com/office/drawing/2014/main" id="{D8804321-4B76-4079-B629-91A1035F5591}"/>
                </a:ext>
              </a:extLst>
            </p:cNvPr>
            <p:cNvSpPr/>
            <p:nvPr/>
          </p:nvSpPr>
          <p:spPr>
            <a:xfrm>
              <a:off x="3243746" y="3898108"/>
              <a:ext cx="174802" cy="174790"/>
            </a:xfrm>
            <a:prstGeom prst="rect">
              <a:avLst/>
            </a:prstGeom>
            <a:blipFill>
              <a:blip r:embed="rId15"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2" name="object 81">
              <a:extLst>
                <a:ext uri="{FF2B5EF4-FFF2-40B4-BE49-F238E27FC236}">
                  <a16:creationId xmlns:a16="http://schemas.microsoft.com/office/drawing/2014/main" id="{CEA56D65-562C-430B-B22C-CADF315C3810}"/>
                </a:ext>
              </a:extLst>
            </p:cNvPr>
            <p:cNvSpPr/>
            <p:nvPr/>
          </p:nvSpPr>
          <p:spPr>
            <a:xfrm>
              <a:off x="6189011" y="2430664"/>
              <a:ext cx="231952" cy="229793"/>
            </a:xfrm>
            <a:prstGeom prst="rect">
              <a:avLst/>
            </a:prstGeom>
            <a:blipFill>
              <a:blip r:embed="rId16"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3" name="object 82">
              <a:extLst>
                <a:ext uri="{FF2B5EF4-FFF2-40B4-BE49-F238E27FC236}">
                  <a16:creationId xmlns:a16="http://schemas.microsoft.com/office/drawing/2014/main" id="{24256572-5364-4D2C-81FB-15F721C84262}"/>
                </a:ext>
              </a:extLst>
            </p:cNvPr>
            <p:cNvSpPr/>
            <p:nvPr/>
          </p:nvSpPr>
          <p:spPr>
            <a:xfrm>
              <a:off x="6511972" y="3864850"/>
              <a:ext cx="231940" cy="229806"/>
            </a:xfrm>
            <a:prstGeom prst="rect">
              <a:avLst/>
            </a:prstGeom>
            <a:blipFill>
              <a:blip r:embed="rId16"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4" name="object 83">
              <a:extLst>
                <a:ext uri="{FF2B5EF4-FFF2-40B4-BE49-F238E27FC236}">
                  <a16:creationId xmlns:a16="http://schemas.microsoft.com/office/drawing/2014/main" id="{6285CBA1-C05F-4604-BE89-B3EA42C814EC}"/>
                </a:ext>
              </a:extLst>
            </p:cNvPr>
            <p:cNvSpPr/>
            <p:nvPr/>
          </p:nvSpPr>
          <p:spPr>
            <a:xfrm>
              <a:off x="6627948" y="2430664"/>
              <a:ext cx="231952" cy="229793"/>
            </a:xfrm>
            <a:prstGeom prst="rect">
              <a:avLst/>
            </a:prstGeom>
            <a:blipFill>
              <a:blip r:embed="rId17"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5" name="object 84">
              <a:extLst>
                <a:ext uri="{FF2B5EF4-FFF2-40B4-BE49-F238E27FC236}">
                  <a16:creationId xmlns:a16="http://schemas.microsoft.com/office/drawing/2014/main" id="{E8624284-3477-4E34-B7B0-BC476735D612}"/>
                </a:ext>
              </a:extLst>
            </p:cNvPr>
            <p:cNvSpPr/>
            <p:nvPr/>
          </p:nvSpPr>
          <p:spPr>
            <a:xfrm>
              <a:off x="5750074" y="2430664"/>
              <a:ext cx="231965" cy="229793"/>
            </a:xfrm>
            <a:prstGeom prst="rect">
              <a:avLst/>
            </a:prstGeom>
            <a:blipFill>
              <a:blip r:embed="rId18"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6" name="object 85">
              <a:extLst>
                <a:ext uri="{FF2B5EF4-FFF2-40B4-BE49-F238E27FC236}">
                  <a16:creationId xmlns:a16="http://schemas.microsoft.com/office/drawing/2014/main" id="{A923FCA2-E32B-49AE-A4F4-461299FF1CA0}"/>
                </a:ext>
              </a:extLst>
            </p:cNvPr>
            <p:cNvSpPr/>
            <p:nvPr/>
          </p:nvSpPr>
          <p:spPr>
            <a:xfrm>
              <a:off x="5311149" y="2430664"/>
              <a:ext cx="231952" cy="229793"/>
            </a:xfrm>
            <a:prstGeom prst="rect">
              <a:avLst/>
            </a:prstGeom>
            <a:blipFill>
              <a:blip r:embed="rId19"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7" name="object 86">
              <a:extLst>
                <a:ext uri="{FF2B5EF4-FFF2-40B4-BE49-F238E27FC236}">
                  <a16:creationId xmlns:a16="http://schemas.microsoft.com/office/drawing/2014/main" id="{E80FD911-BB83-48E3-B803-A0ED6DC3877B}"/>
                </a:ext>
              </a:extLst>
            </p:cNvPr>
            <p:cNvSpPr/>
            <p:nvPr/>
          </p:nvSpPr>
          <p:spPr>
            <a:xfrm>
              <a:off x="4901091" y="2488614"/>
              <a:ext cx="174193" cy="121513"/>
            </a:xfrm>
            <a:prstGeom prst="rect">
              <a:avLst/>
            </a:prstGeom>
            <a:blipFill>
              <a:blip r:embed="rId20"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8" name="object 87">
              <a:extLst>
                <a:ext uri="{FF2B5EF4-FFF2-40B4-BE49-F238E27FC236}">
                  <a16:creationId xmlns:a16="http://schemas.microsoft.com/office/drawing/2014/main" id="{CDFC8904-DE59-4EEC-BA26-2644EA76D6FA}"/>
                </a:ext>
              </a:extLst>
            </p:cNvPr>
            <p:cNvSpPr/>
            <p:nvPr/>
          </p:nvSpPr>
          <p:spPr>
            <a:xfrm>
              <a:off x="4872220" y="2434333"/>
              <a:ext cx="231952" cy="229793"/>
            </a:xfrm>
            <a:prstGeom prst="rect">
              <a:avLst/>
            </a:prstGeom>
            <a:blipFill>
              <a:blip r:embed="rId21"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9" name="object 88">
              <a:extLst>
                <a:ext uri="{FF2B5EF4-FFF2-40B4-BE49-F238E27FC236}">
                  <a16:creationId xmlns:a16="http://schemas.microsoft.com/office/drawing/2014/main" id="{4C912397-60F7-43E3-B8D6-808B550C9D30}"/>
                </a:ext>
              </a:extLst>
            </p:cNvPr>
            <p:cNvSpPr/>
            <p:nvPr/>
          </p:nvSpPr>
          <p:spPr>
            <a:xfrm>
              <a:off x="3095939" y="2434335"/>
              <a:ext cx="231965" cy="229793"/>
            </a:xfrm>
            <a:prstGeom prst="rect">
              <a:avLst/>
            </a:prstGeom>
            <a:blipFill>
              <a:blip r:embed="rId2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00" name="object 89">
              <a:extLst>
                <a:ext uri="{FF2B5EF4-FFF2-40B4-BE49-F238E27FC236}">
                  <a16:creationId xmlns:a16="http://schemas.microsoft.com/office/drawing/2014/main" id="{D6070284-66E3-4621-8AD2-EC57F764690A}"/>
                </a:ext>
              </a:extLst>
            </p:cNvPr>
            <p:cNvSpPr/>
            <p:nvPr/>
          </p:nvSpPr>
          <p:spPr>
            <a:xfrm>
              <a:off x="3095950" y="2434333"/>
              <a:ext cx="231952" cy="229793"/>
            </a:xfrm>
            <a:prstGeom prst="rect">
              <a:avLst/>
            </a:prstGeom>
            <a:blipFill>
              <a:blip r:embed="rId23"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01" name="object 90">
              <a:extLst>
                <a:ext uri="{FF2B5EF4-FFF2-40B4-BE49-F238E27FC236}">
                  <a16:creationId xmlns:a16="http://schemas.microsoft.com/office/drawing/2014/main" id="{1BF07212-CC4E-4433-A060-9C950F1A7AB5}"/>
                </a:ext>
              </a:extLst>
            </p:cNvPr>
            <p:cNvSpPr/>
            <p:nvPr/>
          </p:nvSpPr>
          <p:spPr>
            <a:xfrm>
              <a:off x="4617833" y="3002507"/>
              <a:ext cx="720725" cy="476884"/>
            </a:xfrm>
            <a:custGeom>
              <a:avLst/>
              <a:gdLst/>
              <a:ahLst/>
              <a:cxnLst/>
              <a:rect l="l" t="t" r="r" b="b"/>
              <a:pathLst>
                <a:path w="720725" h="476884">
                  <a:moveTo>
                    <a:pt x="525932" y="450938"/>
                  </a:moveTo>
                  <a:lnTo>
                    <a:pt x="194246" y="450938"/>
                  </a:lnTo>
                  <a:lnTo>
                    <a:pt x="188467" y="456730"/>
                  </a:lnTo>
                  <a:lnTo>
                    <a:pt x="188467" y="470979"/>
                  </a:lnTo>
                  <a:lnTo>
                    <a:pt x="194246" y="476757"/>
                  </a:lnTo>
                  <a:lnTo>
                    <a:pt x="525932" y="476757"/>
                  </a:lnTo>
                  <a:lnTo>
                    <a:pt x="531710" y="470979"/>
                  </a:lnTo>
                  <a:lnTo>
                    <a:pt x="531710" y="456730"/>
                  </a:lnTo>
                  <a:lnTo>
                    <a:pt x="525932" y="450938"/>
                  </a:lnTo>
                  <a:close/>
                </a:path>
                <a:path w="720725" h="476884">
                  <a:moveTo>
                    <a:pt x="406476" y="391477"/>
                  </a:moveTo>
                  <a:lnTo>
                    <a:pt x="313715" y="391477"/>
                  </a:lnTo>
                  <a:lnTo>
                    <a:pt x="313715" y="450938"/>
                  </a:lnTo>
                  <a:lnTo>
                    <a:pt x="406476" y="450938"/>
                  </a:lnTo>
                  <a:lnTo>
                    <a:pt x="406476" y="391477"/>
                  </a:lnTo>
                  <a:close/>
                </a:path>
                <a:path w="720725" h="476884">
                  <a:moveTo>
                    <a:pt x="676719" y="0"/>
                  </a:moveTo>
                  <a:lnTo>
                    <a:pt x="43433" y="0"/>
                  </a:lnTo>
                  <a:lnTo>
                    <a:pt x="27769" y="2820"/>
                  </a:lnTo>
                  <a:lnTo>
                    <a:pt x="13825" y="11141"/>
                  </a:lnTo>
                  <a:lnTo>
                    <a:pt x="3827" y="24753"/>
                  </a:lnTo>
                  <a:lnTo>
                    <a:pt x="0" y="43446"/>
                  </a:lnTo>
                  <a:lnTo>
                    <a:pt x="0" y="348068"/>
                  </a:lnTo>
                  <a:lnTo>
                    <a:pt x="2819" y="363724"/>
                  </a:lnTo>
                  <a:lnTo>
                    <a:pt x="11139" y="377659"/>
                  </a:lnTo>
                  <a:lnTo>
                    <a:pt x="24747" y="387652"/>
                  </a:lnTo>
                  <a:lnTo>
                    <a:pt x="43433" y="391477"/>
                  </a:lnTo>
                  <a:lnTo>
                    <a:pt x="676719" y="391477"/>
                  </a:lnTo>
                  <a:lnTo>
                    <a:pt x="692398" y="388659"/>
                  </a:lnTo>
                  <a:lnTo>
                    <a:pt x="706350" y="380345"/>
                  </a:lnTo>
                  <a:lnTo>
                    <a:pt x="716351" y="366745"/>
                  </a:lnTo>
                  <a:lnTo>
                    <a:pt x="720178" y="348068"/>
                  </a:lnTo>
                  <a:lnTo>
                    <a:pt x="720178" y="43446"/>
                  </a:lnTo>
                  <a:lnTo>
                    <a:pt x="717356" y="27774"/>
                  </a:lnTo>
                  <a:lnTo>
                    <a:pt x="709031" y="13827"/>
                  </a:lnTo>
                  <a:lnTo>
                    <a:pt x="695415" y="3827"/>
                  </a:lnTo>
                  <a:lnTo>
                    <a:pt x="676719"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02" name="object 91">
              <a:extLst>
                <a:ext uri="{FF2B5EF4-FFF2-40B4-BE49-F238E27FC236}">
                  <a16:creationId xmlns:a16="http://schemas.microsoft.com/office/drawing/2014/main" id="{7B759344-C35E-4AE6-8133-DD9FBEFBAC10}"/>
                </a:ext>
              </a:extLst>
            </p:cNvPr>
            <p:cNvSpPr/>
            <p:nvPr/>
          </p:nvSpPr>
          <p:spPr>
            <a:xfrm>
              <a:off x="5084422" y="3095726"/>
              <a:ext cx="173355" cy="266065"/>
            </a:xfrm>
            <a:custGeom>
              <a:avLst/>
              <a:gdLst/>
              <a:ahLst/>
              <a:cxnLst/>
              <a:rect l="l" t="t" r="r" b="b"/>
              <a:pathLst>
                <a:path w="173354" h="266065">
                  <a:moveTo>
                    <a:pt x="172745" y="264960"/>
                  </a:moveTo>
                  <a:lnTo>
                    <a:pt x="172129" y="264960"/>
                  </a:lnTo>
                  <a:lnTo>
                    <a:pt x="172186" y="265709"/>
                  </a:lnTo>
                  <a:lnTo>
                    <a:pt x="172745" y="264960"/>
                  </a:lnTo>
                  <a:close/>
                </a:path>
                <a:path w="173354" h="266065">
                  <a:moveTo>
                    <a:pt x="50838" y="0"/>
                  </a:moveTo>
                  <a:lnTo>
                    <a:pt x="27560" y="4825"/>
                  </a:lnTo>
                  <a:lnTo>
                    <a:pt x="10588" y="18740"/>
                  </a:lnTo>
                  <a:lnTo>
                    <a:pt x="1031" y="39420"/>
                  </a:lnTo>
                  <a:lnTo>
                    <a:pt x="0" y="64541"/>
                  </a:lnTo>
                  <a:lnTo>
                    <a:pt x="3340" y="79882"/>
                  </a:lnTo>
                  <a:lnTo>
                    <a:pt x="8807" y="93913"/>
                  </a:lnTo>
                  <a:lnTo>
                    <a:pt x="15998" y="106196"/>
                  </a:lnTo>
                  <a:lnTo>
                    <a:pt x="24511" y="116293"/>
                  </a:lnTo>
                  <a:lnTo>
                    <a:pt x="28092" y="118478"/>
                  </a:lnTo>
                  <a:lnTo>
                    <a:pt x="31635" y="120802"/>
                  </a:lnTo>
                  <a:lnTo>
                    <a:pt x="58267" y="149821"/>
                  </a:lnTo>
                  <a:lnTo>
                    <a:pt x="72824" y="217319"/>
                  </a:lnTo>
                  <a:lnTo>
                    <a:pt x="76555" y="260172"/>
                  </a:lnTo>
                  <a:lnTo>
                    <a:pt x="76784" y="263232"/>
                  </a:lnTo>
                  <a:lnTo>
                    <a:pt x="77978" y="265607"/>
                  </a:lnTo>
                  <a:lnTo>
                    <a:pt x="90462" y="265620"/>
                  </a:lnTo>
                  <a:lnTo>
                    <a:pt x="96710" y="265620"/>
                  </a:lnTo>
                  <a:lnTo>
                    <a:pt x="172123" y="264960"/>
                  </a:lnTo>
                  <a:lnTo>
                    <a:pt x="168078" y="219371"/>
                  </a:lnTo>
                  <a:lnTo>
                    <a:pt x="159118" y="178015"/>
                  </a:lnTo>
                  <a:lnTo>
                    <a:pt x="121059" y="147602"/>
                  </a:lnTo>
                  <a:lnTo>
                    <a:pt x="96304" y="137477"/>
                  </a:lnTo>
                  <a:lnTo>
                    <a:pt x="91020" y="134750"/>
                  </a:lnTo>
                  <a:lnTo>
                    <a:pt x="84640" y="130905"/>
                  </a:lnTo>
                  <a:lnTo>
                    <a:pt x="78253" y="126126"/>
                  </a:lnTo>
                  <a:lnTo>
                    <a:pt x="72948" y="120599"/>
                  </a:lnTo>
                  <a:lnTo>
                    <a:pt x="83093" y="110490"/>
                  </a:lnTo>
                  <a:lnTo>
                    <a:pt x="91622" y="97342"/>
                  </a:lnTo>
                  <a:lnTo>
                    <a:pt x="97996" y="81808"/>
                  </a:lnTo>
                  <a:lnTo>
                    <a:pt x="101676" y="64541"/>
                  </a:lnTo>
                  <a:lnTo>
                    <a:pt x="100781" y="38888"/>
                  </a:lnTo>
                  <a:lnTo>
                    <a:pt x="91720" y="18607"/>
                  </a:lnTo>
                  <a:lnTo>
                    <a:pt x="74928" y="5157"/>
                  </a:lnTo>
                  <a:lnTo>
                    <a:pt x="50838" y="0"/>
                  </a:lnTo>
                  <a:close/>
                </a:path>
              </a:pathLst>
            </a:custGeom>
            <a:solidFill>
              <a:srgbClr val="FFFFF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03" name="object 92">
              <a:extLst>
                <a:ext uri="{FF2B5EF4-FFF2-40B4-BE49-F238E27FC236}">
                  <a16:creationId xmlns:a16="http://schemas.microsoft.com/office/drawing/2014/main" id="{9BA64DDE-03C5-4738-8F7B-C2AEF579DA78}"/>
                </a:ext>
              </a:extLst>
            </p:cNvPr>
            <p:cNvSpPr/>
            <p:nvPr/>
          </p:nvSpPr>
          <p:spPr>
            <a:xfrm>
              <a:off x="4842711" y="3037735"/>
              <a:ext cx="297180" cy="323850"/>
            </a:xfrm>
            <a:custGeom>
              <a:avLst/>
              <a:gdLst/>
              <a:ahLst/>
              <a:cxnLst/>
              <a:rect l="l" t="t" r="r" b="b"/>
              <a:pathLst>
                <a:path w="297179" h="323850">
                  <a:moveTo>
                    <a:pt x="296646" y="322808"/>
                  </a:moveTo>
                  <a:lnTo>
                    <a:pt x="295904" y="322808"/>
                  </a:lnTo>
                  <a:lnTo>
                    <a:pt x="295973" y="323723"/>
                  </a:lnTo>
                  <a:lnTo>
                    <a:pt x="296646" y="322808"/>
                  </a:lnTo>
                  <a:close/>
                </a:path>
                <a:path w="297179" h="323850">
                  <a:moveTo>
                    <a:pt x="148132" y="0"/>
                  </a:moveTo>
                  <a:lnTo>
                    <a:pt x="119775" y="5873"/>
                  </a:lnTo>
                  <a:lnTo>
                    <a:pt x="99099" y="22825"/>
                  </a:lnTo>
                  <a:lnTo>
                    <a:pt x="87455" y="48020"/>
                  </a:lnTo>
                  <a:lnTo>
                    <a:pt x="86194" y="78625"/>
                  </a:lnTo>
                  <a:lnTo>
                    <a:pt x="90625" y="98536"/>
                  </a:lnTo>
                  <a:lnTo>
                    <a:pt x="97963" y="116614"/>
                  </a:lnTo>
                  <a:lnTo>
                    <a:pt x="107617" y="132182"/>
                  </a:lnTo>
                  <a:lnTo>
                    <a:pt x="118999" y="144564"/>
                  </a:lnTo>
                  <a:lnTo>
                    <a:pt x="114999" y="149668"/>
                  </a:lnTo>
                  <a:lnTo>
                    <a:pt x="89801" y="168325"/>
                  </a:lnTo>
                  <a:lnTo>
                    <a:pt x="89522" y="168452"/>
                  </a:lnTo>
                  <a:lnTo>
                    <a:pt x="88798" y="168668"/>
                  </a:lnTo>
                  <a:lnTo>
                    <a:pt x="88417" y="168948"/>
                  </a:lnTo>
                  <a:lnTo>
                    <a:pt x="50152" y="185839"/>
                  </a:lnTo>
                  <a:lnTo>
                    <a:pt x="16978" y="214414"/>
                  </a:lnTo>
                  <a:lnTo>
                    <a:pt x="2095" y="254647"/>
                  </a:lnTo>
                  <a:lnTo>
                    <a:pt x="406" y="310877"/>
                  </a:lnTo>
                  <a:lnTo>
                    <a:pt x="0" y="323227"/>
                  </a:lnTo>
                  <a:lnTo>
                    <a:pt x="127647" y="323227"/>
                  </a:lnTo>
                  <a:lnTo>
                    <a:pt x="127762" y="323380"/>
                  </a:lnTo>
                  <a:lnTo>
                    <a:pt x="158419" y="323469"/>
                  </a:lnTo>
                  <a:lnTo>
                    <a:pt x="204012" y="323608"/>
                  </a:lnTo>
                  <a:lnTo>
                    <a:pt x="295897" y="322808"/>
                  </a:lnTo>
                  <a:lnTo>
                    <a:pt x="290969" y="267261"/>
                  </a:lnTo>
                  <a:lnTo>
                    <a:pt x="280060" y="216877"/>
                  </a:lnTo>
                  <a:lnTo>
                    <a:pt x="248069" y="186882"/>
                  </a:lnTo>
                  <a:lnTo>
                    <a:pt x="203530" y="167487"/>
                  </a:lnTo>
                  <a:lnTo>
                    <a:pt x="197088" y="164167"/>
                  </a:lnTo>
                  <a:lnTo>
                    <a:pt x="189314" y="159483"/>
                  </a:lnTo>
                  <a:lnTo>
                    <a:pt x="181532" y="153660"/>
                  </a:lnTo>
                  <a:lnTo>
                    <a:pt x="175069" y="146926"/>
                  </a:lnTo>
                  <a:lnTo>
                    <a:pt x="187430" y="134609"/>
                  </a:lnTo>
                  <a:lnTo>
                    <a:pt x="197823" y="118591"/>
                  </a:lnTo>
                  <a:lnTo>
                    <a:pt x="205589" y="99665"/>
                  </a:lnTo>
                  <a:lnTo>
                    <a:pt x="210070" y="78625"/>
                  </a:lnTo>
                  <a:lnTo>
                    <a:pt x="208983" y="47375"/>
                  </a:lnTo>
                  <a:lnTo>
                    <a:pt x="197942" y="22667"/>
                  </a:lnTo>
                  <a:lnTo>
                    <a:pt x="177480" y="6282"/>
                  </a:lnTo>
                  <a:lnTo>
                    <a:pt x="148132" y="0"/>
                  </a:lnTo>
                  <a:close/>
                </a:path>
              </a:pathLst>
            </a:custGeom>
            <a:solidFill>
              <a:srgbClr val="FFFFF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04" name="object 93">
              <a:extLst>
                <a:ext uri="{FF2B5EF4-FFF2-40B4-BE49-F238E27FC236}">
                  <a16:creationId xmlns:a16="http://schemas.microsoft.com/office/drawing/2014/main" id="{87D5F1F1-3191-4D26-B87B-4FB2D58594E7}"/>
                </a:ext>
              </a:extLst>
            </p:cNvPr>
            <p:cNvSpPr/>
            <p:nvPr/>
          </p:nvSpPr>
          <p:spPr>
            <a:xfrm>
              <a:off x="4720467" y="3096313"/>
              <a:ext cx="172720" cy="265430"/>
            </a:xfrm>
            <a:custGeom>
              <a:avLst/>
              <a:gdLst/>
              <a:ahLst/>
              <a:cxnLst/>
              <a:rect l="l" t="t" r="r" b="b"/>
              <a:pathLst>
                <a:path w="172720" h="265429">
                  <a:moveTo>
                    <a:pt x="121577" y="0"/>
                  </a:moveTo>
                  <a:lnTo>
                    <a:pt x="98299" y="4826"/>
                  </a:lnTo>
                  <a:lnTo>
                    <a:pt x="81327" y="18746"/>
                  </a:lnTo>
                  <a:lnTo>
                    <a:pt x="71770" y="39431"/>
                  </a:lnTo>
                  <a:lnTo>
                    <a:pt x="70739" y="64554"/>
                  </a:lnTo>
                  <a:lnTo>
                    <a:pt x="74377" y="80889"/>
                  </a:lnTo>
                  <a:lnTo>
                    <a:pt x="80400" y="95726"/>
                  </a:lnTo>
                  <a:lnTo>
                    <a:pt x="88323" y="108506"/>
                  </a:lnTo>
                  <a:lnTo>
                    <a:pt x="97663" y="118668"/>
                  </a:lnTo>
                  <a:lnTo>
                    <a:pt x="93916" y="123812"/>
                  </a:lnTo>
                  <a:lnTo>
                    <a:pt x="87604" y="131152"/>
                  </a:lnTo>
                  <a:lnTo>
                    <a:pt x="79502" y="135636"/>
                  </a:lnTo>
                  <a:lnTo>
                    <a:pt x="73939" y="138087"/>
                  </a:lnTo>
                  <a:lnTo>
                    <a:pt x="73698" y="138163"/>
                  </a:lnTo>
                  <a:lnTo>
                    <a:pt x="73469" y="138277"/>
                  </a:lnTo>
                  <a:lnTo>
                    <a:pt x="72872" y="138455"/>
                  </a:lnTo>
                  <a:lnTo>
                    <a:pt x="72567" y="138684"/>
                  </a:lnTo>
                  <a:lnTo>
                    <a:pt x="41148" y="152539"/>
                  </a:lnTo>
                  <a:lnTo>
                    <a:pt x="8382" y="187096"/>
                  </a:lnTo>
                  <a:lnTo>
                    <a:pt x="623" y="237137"/>
                  </a:lnTo>
                  <a:lnTo>
                    <a:pt x="326" y="255175"/>
                  </a:lnTo>
                  <a:lnTo>
                    <a:pt x="0" y="265315"/>
                  </a:lnTo>
                  <a:lnTo>
                    <a:pt x="101447" y="265315"/>
                  </a:lnTo>
                  <a:lnTo>
                    <a:pt x="101612" y="261696"/>
                  </a:lnTo>
                  <a:lnTo>
                    <a:pt x="102023" y="237137"/>
                  </a:lnTo>
                  <a:lnTo>
                    <a:pt x="102362" y="219113"/>
                  </a:lnTo>
                  <a:lnTo>
                    <a:pt x="107654" y="179004"/>
                  </a:lnTo>
                  <a:lnTo>
                    <a:pt x="126115" y="139722"/>
                  </a:lnTo>
                  <a:lnTo>
                    <a:pt x="144513" y="121564"/>
                  </a:lnTo>
                  <a:lnTo>
                    <a:pt x="144246" y="121246"/>
                  </a:lnTo>
                  <a:lnTo>
                    <a:pt x="143929" y="120929"/>
                  </a:lnTo>
                  <a:lnTo>
                    <a:pt x="143687" y="120599"/>
                  </a:lnTo>
                  <a:lnTo>
                    <a:pt x="153832" y="110497"/>
                  </a:lnTo>
                  <a:lnTo>
                    <a:pt x="162361" y="97353"/>
                  </a:lnTo>
                  <a:lnTo>
                    <a:pt x="168735" y="81821"/>
                  </a:lnTo>
                  <a:lnTo>
                    <a:pt x="172415" y="64554"/>
                  </a:lnTo>
                  <a:lnTo>
                    <a:pt x="171520" y="38901"/>
                  </a:lnTo>
                  <a:lnTo>
                    <a:pt x="162459" y="18618"/>
                  </a:lnTo>
                  <a:lnTo>
                    <a:pt x="145667" y="5164"/>
                  </a:lnTo>
                  <a:lnTo>
                    <a:pt x="121577" y="0"/>
                  </a:lnTo>
                  <a:close/>
                </a:path>
              </a:pathLst>
            </a:custGeom>
            <a:solidFill>
              <a:srgbClr val="FFFFF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05" name="object 94">
              <a:extLst>
                <a:ext uri="{FF2B5EF4-FFF2-40B4-BE49-F238E27FC236}">
                  <a16:creationId xmlns:a16="http://schemas.microsoft.com/office/drawing/2014/main" id="{9050646E-E722-4AF4-B9A9-04AC8FB1CCFC}"/>
                </a:ext>
              </a:extLst>
            </p:cNvPr>
            <p:cNvSpPr/>
            <p:nvPr/>
          </p:nvSpPr>
          <p:spPr>
            <a:xfrm>
              <a:off x="4635785" y="3964877"/>
              <a:ext cx="720725" cy="476884"/>
            </a:xfrm>
            <a:custGeom>
              <a:avLst/>
              <a:gdLst/>
              <a:ahLst/>
              <a:cxnLst/>
              <a:rect l="l" t="t" r="r" b="b"/>
              <a:pathLst>
                <a:path w="720725" h="476884">
                  <a:moveTo>
                    <a:pt x="525932" y="450938"/>
                  </a:moveTo>
                  <a:lnTo>
                    <a:pt x="194246" y="450938"/>
                  </a:lnTo>
                  <a:lnTo>
                    <a:pt x="188467" y="456730"/>
                  </a:lnTo>
                  <a:lnTo>
                    <a:pt x="188467" y="470979"/>
                  </a:lnTo>
                  <a:lnTo>
                    <a:pt x="194246" y="476758"/>
                  </a:lnTo>
                  <a:lnTo>
                    <a:pt x="525932" y="476758"/>
                  </a:lnTo>
                  <a:lnTo>
                    <a:pt x="531710" y="470979"/>
                  </a:lnTo>
                  <a:lnTo>
                    <a:pt x="531710" y="456730"/>
                  </a:lnTo>
                  <a:lnTo>
                    <a:pt x="525932" y="450938"/>
                  </a:lnTo>
                  <a:close/>
                </a:path>
                <a:path w="720725" h="476884">
                  <a:moveTo>
                    <a:pt x="406476" y="391477"/>
                  </a:moveTo>
                  <a:lnTo>
                    <a:pt x="313715" y="391477"/>
                  </a:lnTo>
                  <a:lnTo>
                    <a:pt x="313715" y="450938"/>
                  </a:lnTo>
                  <a:lnTo>
                    <a:pt x="406476" y="450938"/>
                  </a:lnTo>
                  <a:lnTo>
                    <a:pt x="406476" y="391477"/>
                  </a:lnTo>
                  <a:close/>
                </a:path>
                <a:path w="720725" h="476884">
                  <a:moveTo>
                    <a:pt x="676719" y="0"/>
                  </a:moveTo>
                  <a:lnTo>
                    <a:pt x="43433" y="0"/>
                  </a:lnTo>
                  <a:lnTo>
                    <a:pt x="27769" y="2820"/>
                  </a:lnTo>
                  <a:lnTo>
                    <a:pt x="13825" y="11141"/>
                  </a:lnTo>
                  <a:lnTo>
                    <a:pt x="3827" y="24753"/>
                  </a:lnTo>
                  <a:lnTo>
                    <a:pt x="0" y="43446"/>
                  </a:lnTo>
                  <a:lnTo>
                    <a:pt x="0" y="348068"/>
                  </a:lnTo>
                  <a:lnTo>
                    <a:pt x="2819" y="363724"/>
                  </a:lnTo>
                  <a:lnTo>
                    <a:pt x="11139" y="377659"/>
                  </a:lnTo>
                  <a:lnTo>
                    <a:pt x="24747" y="387652"/>
                  </a:lnTo>
                  <a:lnTo>
                    <a:pt x="43433" y="391477"/>
                  </a:lnTo>
                  <a:lnTo>
                    <a:pt x="676719" y="391477"/>
                  </a:lnTo>
                  <a:lnTo>
                    <a:pt x="692398" y="388659"/>
                  </a:lnTo>
                  <a:lnTo>
                    <a:pt x="706350" y="380345"/>
                  </a:lnTo>
                  <a:lnTo>
                    <a:pt x="716351" y="366745"/>
                  </a:lnTo>
                  <a:lnTo>
                    <a:pt x="720178" y="348068"/>
                  </a:lnTo>
                  <a:lnTo>
                    <a:pt x="720178" y="43446"/>
                  </a:lnTo>
                  <a:lnTo>
                    <a:pt x="717356" y="27774"/>
                  </a:lnTo>
                  <a:lnTo>
                    <a:pt x="709031" y="13827"/>
                  </a:lnTo>
                  <a:lnTo>
                    <a:pt x="695415" y="3827"/>
                  </a:lnTo>
                  <a:lnTo>
                    <a:pt x="676719"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06" name="object 95">
              <a:extLst>
                <a:ext uri="{FF2B5EF4-FFF2-40B4-BE49-F238E27FC236}">
                  <a16:creationId xmlns:a16="http://schemas.microsoft.com/office/drawing/2014/main" id="{7FC248FF-DCE7-46BF-8FD8-2115F7315569}"/>
                </a:ext>
              </a:extLst>
            </p:cNvPr>
            <p:cNvSpPr/>
            <p:nvPr/>
          </p:nvSpPr>
          <p:spPr>
            <a:xfrm>
              <a:off x="5102375" y="4058097"/>
              <a:ext cx="173355" cy="266065"/>
            </a:xfrm>
            <a:custGeom>
              <a:avLst/>
              <a:gdLst/>
              <a:ahLst/>
              <a:cxnLst/>
              <a:rect l="l" t="t" r="r" b="b"/>
              <a:pathLst>
                <a:path w="173354" h="266065">
                  <a:moveTo>
                    <a:pt x="172745" y="264960"/>
                  </a:moveTo>
                  <a:lnTo>
                    <a:pt x="172129" y="264960"/>
                  </a:lnTo>
                  <a:lnTo>
                    <a:pt x="172186" y="265709"/>
                  </a:lnTo>
                  <a:lnTo>
                    <a:pt x="172745" y="264960"/>
                  </a:lnTo>
                  <a:close/>
                </a:path>
                <a:path w="173354" h="266065">
                  <a:moveTo>
                    <a:pt x="50838" y="0"/>
                  </a:moveTo>
                  <a:lnTo>
                    <a:pt x="27560" y="4825"/>
                  </a:lnTo>
                  <a:lnTo>
                    <a:pt x="10588" y="18740"/>
                  </a:lnTo>
                  <a:lnTo>
                    <a:pt x="1031" y="39420"/>
                  </a:lnTo>
                  <a:lnTo>
                    <a:pt x="0" y="64541"/>
                  </a:lnTo>
                  <a:lnTo>
                    <a:pt x="3340" y="79882"/>
                  </a:lnTo>
                  <a:lnTo>
                    <a:pt x="8807" y="93913"/>
                  </a:lnTo>
                  <a:lnTo>
                    <a:pt x="15998" y="106196"/>
                  </a:lnTo>
                  <a:lnTo>
                    <a:pt x="24511" y="116293"/>
                  </a:lnTo>
                  <a:lnTo>
                    <a:pt x="28092" y="118478"/>
                  </a:lnTo>
                  <a:lnTo>
                    <a:pt x="31635" y="120802"/>
                  </a:lnTo>
                  <a:lnTo>
                    <a:pt x="58267" y="149821"/>
                  </a:lnTo>
                  <a:lnTo>
                    <a:pt x="72824" y="217319"/>
                  </a:lnTo>
                  <a:lnTo>
                    <a:pt x="76555" y="260172"/>
                  </a:lnTo>
                  <a:lnTo>
                    <a:pt x="76784" y="263232"/>
                  </a:lnTo>
                  <a:lnTo>
                    <a:pt x="77978" y="265607"/>
                  </a:lnTo>
                  <a:lnTo>
                    <a:pt x="90462" y="265620"/>
                  </a:lnTo>
                  <a:lnTo>
                    <a:pt x="96710" y="265620"/>
                  </a:lnTo>
                  <a:lnTo>
                    <a:pt x="172123" y="264960"/>
                  </a:lnTo>
                  <a:lnTo>
                    <a:pt x="168078" y="219371"/>
                  </a:lnTo>
                  <a:lnTo>
                    <a:pt x="159118" y="178015"/>
                  </a:lnTo>
                  <a:lnTo>
                    <a:pt x="121059" y="147602"/>
                  </a:lnTo>
                  <a:lnTo>
                    <a:pt x="96304" y="137477"/>
                  </a:lnTo>
                  <a:lnTo>
                    <a:pt x="91020" y="134750"/>
                  </a:lnTo>
                  <a:lnTo>
                    <a:pt x="84640" y="130905"/>
                  </a:lnTo>
                  <a:lnTo>
                    <a:pt x="78253" y="126126"/>
                  </a:lnTo>
                  <a:lnTo>
                    <a:pt x="72948" y="120599"/>
                  </a:lnTo>
                  <a:lnTo>
                    <a:pt x="83093" y="110490"/>
                  </a:lnTo>
                  <a:lnTo>
                    <a:pt x="91622" y="97342"/>
                  </a:lnTo>
                  <a:lnTo>
                    <a:pt x="97996" y="81808"/>
                  </a:lnTo>
                  <a:lnTo>
                    <a:pt x="101676" y="64541"/>
                  </a:lnTo>
                  <a:lnTo>
                    <a:pt x="100781" y="38888"/>
                  </a:lnTo>
                  <a:lnTo>
                    <a:pt x="91720" y="18607"/>
                  </a:lnTo>
                  <a:lnTo>
                    <a:pt x="74928" y="5157"/>
                  </a:lnTo>
                  <a:lnTo>
                    <a:pt x="50838" y="0"/>
                  </a:lnTo>
                  <a:close/>
                </a:path>
              </a:pathLst>
            </a:custGeom>
            <a:solidFill>
              <a:srgbClr val="FFFFF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07" name="object 96">
              <a:extLst>
                <a:ext uri="{FF2B5EF4-FFF2-40B4-BE49-F238E27FC236}">
                  <a16:creationId xmlns:a16="http://schemas.microsoft.com/office/drawing/2014/main" id="{A70E83F6-A36E-4BCF-8D0F-670E615330ED}"/>
                </a:ext>
              </a:extLst>
            </p:cNvPr>
            <p:cNvSpPr/>
            <p:nvPr/>
          </p:nvSpPr>
          <p:spPr>
            <a:xfrm>
              <a:off x="4860663" y="4000106"/>
              <a:ext cx="297180" cy="323850"/>
            </a:xfrm>
            <a:custGeom>
              <a:avLst/>
              <a:gdLst/>
              <a:ahLst/>
              <a:cxnLst/>
              <a:rect l="l" t="t" r="r" b="b"/>
              <a:pathLst>
                <a:path w="297179" h="323850">
                  <a:moveTo>
                    <a:pt x="296646" y="322808"/>
                  </a:moveTo>
                  <a:lnTo>
                    <a:pt x="295904" y="322808"/>
                  </a:lnTo>
                  <a:lnTo>
                    <a:pt x="295973" y="323723"/>
                  </a:lnTo>
                  <a:lnTo>
                    <a:pt x="296646" y="322808"/>
                  </a:lnTo>
                  <a:close/>
                </a:path>
                <a:path w="297179" h="323850">
                  <a:moveTo>
                    <a:pt x="148132" y="0"/>
                  </a:moveTo>
                  <a:lnTo>
                    <a:pt x="119775" y="5873"/>
                  </a:lnTo>
                  <a:lnTo>
                    <a:pt x="99099" y="22825"/>
                  </a:lnTo>
                  <a:lnTo>
                    <a:pt x="87455" y="48020"/>
                  </a:lnTo>
                  <a:lnTo>
                    <a:pt x="86194" y="78625"/>
                  </a:lnTo>
                  <a:lnTo>
                    <a:pt x="90625" y="98536"/>
                  </a:lnTo>
                  <a:lnTo>
                    <a:pt x="97963" y="116614"/>
                  </a:lnTo>
                  <a:lnTo>
                    <a:pt x="107617" y="132182"/>
                  </a:lnTo>
                  <a:lnTo>
                    <a:pt x="118999" y="144564"/>
                  </a:lnTo>
                  <a:lnTo>
                    <a:pt x="114999" y="149668"/>
                  </a:lnTo>
                  <a:lnTo>
                    <a:pt x="89801" y="168325"/>
                  </a:lnTo>
                  <a:lnTo>
                    <a:pt x="89522" y="168452"/>
                  </a:lnTo>
                  <a:lnTo>
                    <a:pt x="88798" y="168668"/>
                  </a:lnTo>
                  <a:lnTo>
                    <a:pt x="88417" y="168948"/>
                  </a:lnTo>
                  <a:lnTo>
                    <a:pt x="50152" y="185839"/>
                  </a:lnTo>
                  <a:lnTo>
                    <a:pt x="16978" y="214414"/>
                  </a:lnTo>
                  <a:lnTo>
                    <a:pt x="2095" y="254647"/>
                  </a:lnTo>
                  <a:lnTo>
                    <a:pt x="406" y="310877"/>
                  </a:lnTo>
                  <a:lnTo>
                    <a:pt x="0" y="323227"/>
                  </a:lnTo>
                  <a:lnTo>
                    <a:pt x="127647" y="323227"/>
                  </a:lnTo>
                  <a:lnTo>
                    <a:pt x="127762" y="323380"/>
                  </a:lnTo>
                  <a:lnTo>
                    <a:pt x="158419" y="323469"/>
                  </a:lnTo>
                  <a:lnTo>
                    <a:pt x="204012" y="323608"/>
                  </a:lnTo>
                  <a:lnTo>
                    <a:pt x="295897" y="322808"/>
                  </a:lnTo>
                  <a:lnTo>
                    <a:pt x="290969" y="267261"/>
                  </a:lnTo>
                  <a:lnTo>
                    <a:pt x="280060" y="216877"/>
                  </a:lnTo>
                  <a:lnTo>
                    <a:pt x="248069" y="186882"/>
                  </a:lnTo>
                  <a:lnTo>
                    <a:pt x="203530" y="167487"/>
                  </a:lnTo>
                  <a:lnTo>
                    <a:pt x="197088" y="164167"/>
                  </a:lnTo>
                  <a:lnTo>
                    <a:pt x="189314" y="159483"/>
                  </a:lnTo>
                  <a:lnTo>
                    <a:pt x="181532" y="153660"/>
                  </a:lnTo>
                  <a:lnTo>
                    <a:pt x="175069" y="146926"/>
                  </a:lnTo>
                  <a:lnTo>
                    <a:pt x="187430" y="134609"/>
                  </a:lnTo>
                  <a:lnTo>
                    <a:pt x="197823" y="118591"/>
                  </a:lnTo>
                  <a:lnTo>
                    <a:pt x="205589" y="99665"/>
                  </a:lnTo>
                  <a:lnTo>
                    <a:pt x="210070" y="78625"/>
                  </a:lnTo>
                  <a:lnTo>
                    <a:pt x="208983" y="47375"/>
                  </a:lnTo>
                  <a:lnTo>
                    <a:pt x="197942" y="22667"/>
                  </a:lnTo>
                  <a:lnTo>
                    <a:pt x="177480" y="6282"/>
                  </a:lnTo>
                  <a:lnTo>
                    <a:pt x="148132" y="0"/>
                  </a:lnTo>
                  <a:close/>
                </a:path>
              </a:pathLst>
            </a:custGeom>
            <a:solidFill>
              <a:srgbClr val="FFFFF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08" name="object 97">
              <a:extLst>
                <a:ext uri="{FF2B5EF4-FFF2-40B4-BE49-F238E27FC236}">
                  <a16:creationId xmlns:a16="http://schemas.microsoft.com/office/drawing/2014/main" id="{23C20D44-B11A-45B4-AC70-B09C259B7768}"/>
                </a:ext>
              </a:extLst>
            </p:cNvPr>
            <p:cNvSpPr/>
            <p:nvPr/>
          </p:nvSpPr>
          <p:spPr>
            <a:xfrm>
              <a:off x="4738420" y="4058685"/>
              <a:ext cx="172720" cy="265430"/>
            </a:xfrm>
            <a:custGeom>
              <a:avLst/>
              <a:gdLst/>
              <a:ahLst/>
              <a:cxnLst/>
              <a:rect l="l" t="t" r="r" b="b"/>
              <a:pathLst>
                <a:path w="172720" h="265429">
                  <a:moveTo>
                    <a:pt x="121577" y="0"/>
                  </a:moveTo>
                  <a:lnTo>
                    <a:pt x="98299" y="4826"/>
                  </a:lnTo>
                  <a:lnTo>
                    <a:pt x="81327" y="18746"/>
                  </a:lnTo>
                  <a:lnTo>
                    <a:pt x="71770" y="39431"/>
                  </a:lnTo>
                  <a:lnTo>
                    <a:pt x="70739" y="64554"/>
                  </a:lnTo>
                  <a:lnTo>
                    <a:pt x="74377" y="80889"/>
                  </a:lnTo>
                  <a:lnTo>
                    <a:pt x="80400" y="95726"/>
                  </a:lnTo>
                  <a:lnTo>
                    <a:pt x="88323" y="108506"/>
                  </a:lnTo>
                  <a:lnTo>
                    <a:pt x="97663" y="118668"/>
                  </a:lnTo>
                  <a:lnTo>
                    <a:pt x="93916" y="123812"/>
                  </a:lnTo>
                  <a:lnTo>
                    <a:pt x="87604" y="131152"/>
                  </a:lnTo>
                  <a:lnTo>
                    <a:pt x="79502" y="135636"/>
                  </a:lnTo>
                  <a:lnTo>
                    <a:pt x="73939" y="138087"/>
                  </a:lnTo>
                  <a:lnTo>
                    <a:pt x="73698" y="138163"/>
                  </a:lnTo>
                  <a:lnTo>
                    <a:pt x="73469" y="138277"/>
                  </a:lnTo>
                  <a:lnTo>
                    <a:pt x="72872" y="138455"/>
                  </a:lnTo>
                  <a:lnTo>
                    <a:pt x="72567" y="138684"/>
                  </a:lnTo>
                  <a:lnTo>
                    <a:pt x="41148" y="152539"/>
                  </a:lnTo>
                  <a:lnTo>
                    <a:pt x="8382" y="187096"/>
                  </a:lnTo>
                  <a:lnTo>
                    <a:pt x="623" y="237137"/>
                  </a:lnTo>
                  <a:lnTo>
                    <a:pt x="326" y="255175"/>
                  </a:lnTo>
                  <a:lnTo>
                    <a:pt x="0" y="265315"/>
                  </a:lnTo>
                  <a:lnTo>
                    <a:pt x="101447" y="265315"/>
                  </a:lnTo>
                  <a:lnTo>
                    <a:pt x="101612" y="261696"/>
                  </a:lnTo>
                  <a:lnTo>
                    <a:pt x="102023" y="237137"/>
                  </a:lnTo>
                  <a:lnTo>
                    <a:pt x="102362" y="219113"/>
                  </a:lnTo>
                  <a:lnTo>
                    <a:pt x="107654" y="179004"/>
                  </a:lnTo>
                  <a:lnTo>
                    <a:pt x="126115" y="139722"/>
                  </a:lnTo>
                  <a:lnTo>
                    <a:pt x="144513" y="121564"/>
                  </a:lnTo>
                  <a:lnTo>
                    <a:pt x="144246" y="121246"/>
                  </a:lnTo>
                  <a:lnTo>
                    <a:pt x="143929" y="120929"/>
                  </a:lnTo>
                  <a:lnTo>
                    <a:pt x="143687" y="120599"/>
                  </a:lnTo>
                  <a:lnTo>
                    <a:pt x="153832" y="110497"/>
                  </a:lnTo>
                  <a:lnTo>
                    <a:pt x="162361" y="97353"/>
                  </a:lnTo>
                  <a:lnTo>
                    <a:pt x="168735" y="81821"/>
                  </a:lnTo>
                  <a:lnTo>
                    <a:pt x="172415" y="64554"/>
                  </a:lnTo>
                  <a:lnTo>
                    <a:pt x="171520" y="38901"/>
                  </a:lnTo>
                  <a:lnTo>
                    <a:pt x="162459" y="18618"/>
                  </a:lnTo>
                  <a:lnTo>
                    <a:pt x="145667" y="5164"/>
                  </a:lnTo>
                  <a:lnTo>
                    <a:pt x="121577" y="0"/>
                  </a:lnTo>
                  <a:close/>
                </a:path>
              </a:pathLst>
            </a:custGeom>
            <a:solidFill>
              <a:srgbClr val="FFFFF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09" name="object 98">
              <a:extLst>
                <a:ext uri="{FF2B5EF4-FFF2-40B4-BE49-F238E27FC236}">
                  <a16:creationId xmlns:a16="http://schemas.microsoft.com/office/drawing/2014/main" id="{CA080E6A-6998-4E76-AE47-B900E1E227DE}"/>
                </a:ext>
              </a:extLst>
            </p:cNvPr>
            <p:cNvSpPr/>
            <p:nvPr/>
          </p:nvSpPr>
          <p:spPr>
            <a:xfrm>
              <a:off x="2946908" y="2295762"/>
              <a:ext cx="1822450" cy="497840"/>
            </a:xfrm>
            <a:custGeom>
              <a:avLst/>
              <a:gdLst/>
              <a:ahLst/>
              <a:cxnLst/>
              <a:rect l="l" t="t" r="r" b="b"/>
              <a:pathLst>
                <a:path w="1822450" h="497839">
                  <a:moveTo>
                    <a:pt x="36004" y="0"/>
                  </a:moveTo>
                  <a:lnTo>
                    <a:pt x="15189" y="562"/>
                  </a:lnTo>
                  <a:lnTo>
                    <a:pt x="4500" y="4500"/>
                  </a:lnTo>
                  <a:lnTo>
                    <a:pt x="562" y="15189"/>
                  </a:lnTo>
                  <a:lnTo>
                    <a:pt x="0" y="36004"/>
                  </a:lnTo>
                  <a:lnTo>
                    <a:pt x="0" y="461645"/>
                  </a:lnTo>
                  <a:lnTo>
                    <a:pt x="562" y="482460"/>
                  </a:lnTo>
                  <a:lnTo>
                    <a:pt x="4500" y="493148"/>
                  </a:lnTo>
                  <a:lnTo>
                    <a:pt x="15189" y="497086"/>
                  </a:lnTo>
                  <a:lnTo>
                    <a:pt x="36004" y="497649"/>
                  </a:lnTo>
                  <a:lnTo>
                    <a:pt x="1786280" y="497649"/>
                  </a:lnTo>
                  <a:lnTo>
                    <a:pt x="1807095" y="497086"/>
                  </a:lnTo>
                  <a:lnTo>
                    <a:pt x="1817784" y="493148"/>
                  </a:lnTo>
                  <a:lnTo>
                    <a:pt x="1821722" y="482460"/>
                  </a:lnTo>
                  <a:lnTo>
                    <a:pt x="1822284" y="461645"/>
                  </a:lnTo>
                  <a:lnTo>
                    <a:pt x="1822284" y="36004"/>
                  </a:lnTo>
                  <a:lnTo>
                    <a:pt x="1821722" y="15189"/>
                  </a:lnTo>
                  <a:lnTo>
                    <a:pt x="1817784" y="4500"/>
                  </a:lnTo>
                  <a:lnTo>
                    <a:pt x="1807095" y="562"/>
                  </a:lnTo>
                  <a:lnTo>
                    <a:pt x="1786280" y="0"/>
                  </a:lnTo>
                  <a:lnTo>
                    <a:pt x="36004" y="0"/>
                  </a:lnTo>
                  <a:close/>
                </a:path>
              </a:pathLst>
            </a:custGeom>
            <a:ln w="12700">
              <a:solidFill>
                <a:srgbClr val="0083C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10" name="object 99">
              <a:extLst>
                <a:ext uri="{FF2B5EF4-FFF2-40B4-BE49-F238E27FC236}">
                  <a16:creationId xmlns:a16="http://schemas.microsoft.com/office/drawing/2014/main" id="{AC24D55E-2860-4AC7-925F-DB556CC24AAF}"/>
                </a:ext>
              </a:extLst>
            </p:cNvPr>
            <p:cNvSpPr/>
            <p:nvPr/>
          </p:nvSpPr>
          <p:spPr>
            <a:xfrm>
              <a:off x="5228283" y="2295762"/>
              <a:ext cx="1901189" cy="497840"/>
            </a:xfrm>
            <a:custGeom>
              <a:avLst/>
              <a:gdLst/>
              <a:ahLst/>
              <a:cxnLst/>
              <a:rect l="l" t="t" r="r" b="b"/>
              <a:pathLst>
                <a:path w="1901189" h="497839">
                  <a:moveTo>
                    <a:pt x="36004" y="0"/>
                  </a:moveTo>
                  <a:lnTo>
                    <a:pt x="15189" y="562"/>
                  </a:lnTo>
                  <a:lnTo>
                    <a:pt x="4500" y="4500"/>
                  </a:lnTo>
                  <a:lnTo>
                    <a:pt x="562" y="15189"/>
                  </a:lnTo>
                  <a:lnTo>
                    <a:pt x="0" y="36004"/>
                  </a:lnTo>
                  <a:lnTo>
                    <a:pt x="0" y="461645"/>
                  </a:lnTo>
                  <a:lnTo>
                    <a:pt x="562" y="482460"/>
                  </a:lnTo>
                  <a:lnTo>
                    <a:pt x="4500" y="493148"/>
                  </a:lnTo>
                  <a:lnTo>
                    <a:pt x="15189" y="497086"/>
                  </a:lnTo>
                  <a:lnTo>
                    <a:pt x="36004" y="497649"/>
                  </a:lnTo>
                  <a:lnTo>
                    <a:pt x="1864982" y="497649"/>
                  </a:lnTo>
                  <a:lnTo>
                    <a:pt x="1885790" y="497086"/>
                  </a:lnTo>
                  <a:lnTo>
                    <a:pt x="1896475" y="493148"/>
                  </a:lnTo>
                  <a:lnTo>
                    <a:pt x="1900411" y="482460"/>
                  </a:lnTo>
                  <a:lnTo>
                    <a:pt x="1900974" y="461645"/>
                  </a:lnTo>
                  <a:lnTo>
                    <a:pt x="1900974" y="36004"/>
                  </a:lnTo>
                  <a:lnTo>
                    <a:pt x="1900411" y="15189"/>
                  </a:lnTo>
                  <a:lnTo>
                    <a:pt x="1896475" y="4500"/>
                  </a:lnTo>
                  <a:lnTo>
                    <a:pt x="1885790" y="562"/>
                  </a:lnTo>
                  <a:lnTo>
                    <a:pt x="1864982" y="0"/>
                  </a:lnTo>
                  <a:lnTo>
                    <a:pt x="36004" y="0"/>
                  </a:lnTo>
                  <a:close/>
                </a:path>
              </a:pathLst>
            </a:custGeom>
            <a:ln w="12700">
              <a:solidFill>
                <a:srgbClr val="00AEEF"/>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11" name="object 100">
              <a:extLst>
                <a:ext uri="{FF2B5EF4-FFF2-40B4-BE49-F238E27FC236}">
                  <a16:creationId xmlns:a16="http://schemas.microsoft.com/office/drawing/2014/main" id="{FEBEEC8D-49FA-4AEA-A689-8E0C42D6DB4D}"/>
                </a:ext>
              </a:extLst>
            </p:cNvPr>
            <p:cNvSpPr/>
            <p:nvPr/>
          </p:nvSpPr>
          <p:spPr>
            <a:xfrm>
              <a:off x="3449408" y="2361421"/>
              <a:ext cx="2184400" cy="359410"/>
            </a:xfrm>
            <a:custGeom>
              <a:avLst/>
              <a:gdLst/>
              <a:ahLst/>
              <a:cxnLst/>
              <a:rect l="l" t="t" r="r" b="b"/>
              <a:pathLst>
                <a:path w="2184400" h="359410">
                  <a:moveTo>
                    <a:pt x="36004" y="0"/>
                  </a:moveTo>
                  <a:lnTo>
                    <a:pt x="15189" y="562"/>
                  </a:lnTo>
                  <a:lnTo>
                    <a:pt x="4500" y="4500"/>
                  </a:lnTo>
                  <a:lnTo>
                    <a:pt x="562" y="15189"/>
                  </a:lnTo>
                  <a:lnTo>
                    <a:pt x="0" y="36004"/>
                  </a:lnTo>
                  <a:lnTo>
                    <a:pt x="0" y="323126"/>
                  </a:lnTo>
                  <a:lnTo>
                    <a:pt x="562" y="343941"/>
                  </a:lnTo>
                  <a:lnTo>
                    <a:pt x="4500" y="354630"/>
                  </a:lnTo>
                  <a:lnTo>
                    <a:pt x="15189" y="358568"/>
                  </a:lnTo>
                  <a:lnTo>
                    <a:pt x="36004" y="359130"/>
                  </a:lnTo>
                  <a:lnTo>
                    <a:pt x="2147773" y="359130"/>
                  </a:lnTo>
                  <a:lnTo>
                    <a:pt x="2168588" y="358568"/>
                  </a:lnTo>
                  <a:lnTo>
                    <a:pt x="2179277" y="354630"/>
                  </a:lnTo>
                  <a:lnTo>
                    <a:pt x="2183215" y="343941"/>
                  </a:lnTo>
                  <a:lnTo>
                    <a:pt x="2183777" y="323126"/>
                  </a:lnTo>
                  <a:lnTo>
                    <a:pt x="2183777" y="36004"/>
                  </a:lnTo>
                  <a:lnTo>
                    <a:pt x="2183215" y="15189"/>
                  </a:lnTo>
                  <a:lnTo>
                    <a:pt x="2179277" y="4500"/>
                  </a:lnTo>
                  <a:lnTo>
                    <a:pt x="2168588" y="562"/>
                  </a:lnTo>
                  <a:lnTo>
                    <a:pt x="2147773" y="0"/>
                  </a:lnTo>
                  <a:lnTo>
                    <a:pt x="36004" y="0"/>
                  </a:lnTo>
                  <a:close/>
                </a:path>
              </a:pathLst>
            </a:custGeom>
            <a:ln w="12700">
              <a:solidFill>
                <a:srgbClr val="08B6BB"/>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13" name="object 102">
              <a:extLst>
                <a:ext uri="{FF2B5EF4-FFF2-40B4-BE49-F238E27FC236}">
                  <a16:creationId xmlns:a16="http://schemas.microsoft.com/office/drawing/2014/main" id="{D9C71F43-89B0-4C04-9808-11E5DDB51856}"/>
                </a:ext>
              </a:extLst>
            </p:cNvPr>
            <p:cNvSpPr txBox="1"/>
            <p:nvPr/>
          </p:nvSpPr>
          <p:spPr>
            <a:xfrm>
              <a:off x="4680000" y="6055200"/>
              <a:ext cx="621965" cy="138499"/>
            </a:xfrm>
            <a:prstGeom prst="rect">
              <a:avLst/>
            </a:prstGeom>
            <a:noFill/>
          </p:spPr>
          <p:txBody>
            <a:bodyPr wrap="none" lIns="0" tIns="0" rIns="0" bIns="0" rtlCol="0">
              <a:spAutoFit/>
            </a:bodyPr>
            <a:lstStyle>
              <a:defPPr>
                <a:defRPr lang="en-US"/>
              </a:defPPr>
              <a:lvl1pPr>
                <a:defRPr sz="8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Peer worker</a:t>
              </a:r>
            </a:p>
          </p:txBody>
        </p:sp>
        <p:sp>
          <p:nvSpPr>
            <p:cNvPr id="214" name="object 103">
              <a:extLst>
                <a:ext uri="{FF2B5EF4-FFF2-40B4-BE49-F238E27FC236}">
                  <a16:creationId xmlns:a16="http://schemas.microsoft.com/office/drawing/2014/main" id="{AA04FA7C-1078-412B-A050-89F4CE4D2551}"/>
                </a:ext>
              </a:extLst>
            </p:cNvPr>
            <p:cNvSpPr/>
            <p:nvPr/>
          </p:nvSpPr>
          <p:spPr>
            <a:xfrm>
              <a:off x="5399073" y="4249883"/>
              <a:ext cx="439420" cy="3175"/>
            </a:xfrm>
            <a:custGeom>
              <a:avLst/>
              <a:gdLst/>
              <a:ahLst/>
              <a:cxnLst/>
              <a:rect l="l" t="t" r="r" b="b"/>
              <a:pathLst>
                <a:path w="439420" h="3175">
                  <a:moveTo>
                    <a:pt x="0" y="0"/>
                  </a:moveTo>
                  <a:lnTo>
                    <a:pt x="439420" y="2997"/>
                  </a:lnTo>
                </a:path>
              </a:pathLst>
            </a:custGeom>
            <a:ln w="12700">
              <a:solidFill>
                <a:srgbClr val="0083C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15" name="object 104">
              <a:extLst>
                <a:ext uri="{FF2B5EF4-FFF2-40B4-BE49-F238E27FC236}">
                  <a16:creationId xmlns:a16="http://schemas.microsoft.com/office/drawing/2014/main" id="{789F3AFF-BA00-4D99-A619-5D5359945633}"/>
                </a:ext>
              </a:extLst>
            </p:cNvPr>
            <p:cNvSpPr/>
            <p:nvPr/>
          </p:nvSpPr>
          <p:spPr>
            <a:xfrm>
              <a:off x="5832245" y="4203259"/>
              <a:ext cx="53975" cy="99695"/>
            </a:xfrm>
            <a:custGeom>
              <a:avLst/>
              <a:gdLst/>
              <a:ahLst/>
              <a:cxnLst/>
              <a:rect l="l" t="t" r="r" b="b"/>
              <a:pathLst>
                <a:path w="53975" h="99695">
                  <a:moveTo>
                    <a:pt x="673" y="0"/>
                  </a:moveTo>
                  <a:lnTo>
                    <a:pt x="0" y="99174"/>
                  </a:lnTo>
                  <a:lnTo>
                    <a:pt x="53670" y="49949"/>
                  </a:lnTo>
                  <a:lnTo>
                    <a:pt x="673"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16" name="object 105">
              <a:extLst>
                <a:ext uri="{FF2B5EF4-FFF2-40B4-BE49-F238E27FC236}">
                  <a16:creationId xmlns:a16="http://schemas.microsoft.com/office/drawing/2014/main" id="{CB06F487-3D10-456E-A455-3724BF138D06}"/>
                </a:ext>
              </a:extLst>
            </p:cNvPr>
            <p:cNvSpPr/>
            <p:nvPr/>
          </p:nvSpPr>
          <p:spPr>
            <a:xfrm>
              <a:off x="5399073" y="4312549"/>
              <a:ext cx="447040" cy="288925"/>
            </a:xfrm>
            <a:custGeom>
              <a:avLst/>
              <a:gdLst/>
              <a:ahLst/>
              <a:cxnLst/>
              <a:rect l="l" t="t" r="r" b="b"/>
              <a:pathLst>
                <a:path w="447039" h="288925">
                  <a:moveTo>
                    <a:pt x="0" y="0"/>
                  </a:moveTo>
                  <a:lnTo>
                    <a:pt x="447001" y="288632"/>
                  </a:lnTo>
                </a:path>
              </a:pathLst>
            </a:custGeom>
            <a:ln w="12700">
              <a:solidFill>
                <a:srgbClr val="0083C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17" name="object 106">
              <a:extLst>
                <a:ext uri="{FF2B5EF4-FFF2-40B4-BE49-F238E27FC236}">
                  <a16:creationId xmlns:a16="http://schemas.microsoft.com/office/drawing/2014/main" id="{F31AECC0-35F3-4B48-911A-48D99D8543AB}"/>
                </a:ext>
              </a:extLst>
            </p:cNvPr>
            <p:cNvSpPr/>
            <p:nvPr/>
          </p:nvSpPr>
          <p:spPr>
            <a:xfrm>
              <a:off x="5814211" y="4556318"/>
              <a:ext cx="71755" cy="83820"/>
            </a:xfrm>
            <a:custGeom>
              <a:avLst/>
              <a:gdLst/>
              <a:ahLst/>
              <a:cxnLst/>
              <a:rect l="l" t="t" r="r" b="b"/>
              <a:pathLst>
                <a:path w="71754" h="83820">
                  <a:moveTo>
                    <a:pt x="53797" y="0"/>
                  </a:moveTo>
                  <a:lnTo>
                    <a:pt x="0" y="83312"/>
                  </a:lnTo>
                  <a:lnTo>
                    <a:pt x="71704" y="70586"/>
                  </a:lnTo>
                  <a:lnTo>
                    <a:pt x="53797"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18" name="object 107">
              <a:extLst>
                <a:ext uri="{FF2B5EF4-FFF2-40B4-BE49-F238E27FC236}">
                  <a16:creationId xmlns:a16="http://schemas.microsoft.com/office/drawing/2014/main" id="{378D520F-8E80-4416-B9FB-5B0B0C63CBDB}"/>
                </a:ext>
              </a:extLst>
            </p:cNvPr>
            <p:cNvSpPr/>
            <p:nvPr/>
          </p:nvSpPr>
          <p:spPr>
            <a:xfrm>
              <a:off x="4328586" y="3967369"/>
              <a:ext cx="48895" cy="48895"/>
            </a:xfrm>
            <a:custGeom>
              <a:avLst/>
              <a:gdLst/>
              <a:ahLst/>
              <a:cxnLst/>
              <a:rect l="l" t="t" r="r" b="b"/>
              <a:pathLst>
                <a:path w="48894" h="48895">
                  <a:moveTo>
                    <a:pt x="24422" y="0"/>
                  </a:moveTo>
                  <a:lnTo>
                    <a:pt x="14916" y="1921"/>
                  </a:lnTo>
                  <a:lnTo>
                    <a:pt x="7153" y="7159"/>
                  </a:lnTo>
                  <a:lnTo>
                    <a:pt x="1919" y="14926"/>
                  </a:lnTo>
                  <a:lnTo>
                    <a:pt x="0" y="24434"/>
                  </a:lnTo>
                  <a:lnTo>
                    <a:pt x="1919" y="33942"/>
                  </a:lnTo>
                  <a:lnTo>
                    <a:pt x="7153" y="41709"/>
                  </a:lnTo>
                  <a:lnTo>
                    <a:pt x="14916" y="46948"/>
                  </a:lnTo>
                  <a:lnTo>
                    <a:pt x="24422" y="48869"/>
                  </a:lnTo>
                  <a:lnTo>
                    <a:pt x="33935" y="46948"/>
                  </a:lnTo>
                  <a:lnTo>
                    <a:pt x="41702" y="41709"/>
                  </a:lnTo>
                  <a:lnTo>
                    <a:pt x="46937" y="33942"/>
                  </a:lnTo>
                  <a:lnTo>
                    <a:pt x="48856" y="24434"/>
                  </a:lnTo>
                  <a:lnTo>
                    <a:pt x="46937" y="14926"/>
                  </a:lnTo>
                  <a:lnTo>
                    <a:pt x="41702" y="7159"/>
                  </a:lnTo>
                  <a:lnTo>
                    <a:pt x="33935" y="1921"/>
                  </a:lnTo>
                  <a:lnTo>
                    <a:pt x="24422"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19" name="object 108">
              <a:extLst>
                <a:ext uri="{FF2B5EF4-FFF2-40B4-BE49-F238E27FC236}">
                  <a16:creationId xmlns:a16="http://schemas.microsoft.com/office/drawing/2014/main" id="{A820447A-C8E8-4539-9A61-A5C4094AAF80}"/>
                </a:ext>
              </a:extLst>
            </p:cNvPr>
            <p:cNvSpPr/>
            <p:nvPr/>
          </p:nvSpPr>
          <p:spPr>
            <a:xfrm>
              <a:off x="4392987" y="3967369"/>
              <a:ext cx="48895" cy="48895"/>
            </a:xfrm>
            <a:custGeom>
              <a:avLst/>
              <a:gdLst/>
              <a:ahLst/>
              <a:cxnLst/>
              <a:rect l="l" t="t" r="r" b="b"/>
              <a:pathLst>
                <a:path w="48894" h="48895">
                  <a:moveTo>
                    <a:pt x="24422" y="0"/>
                  </a:moveTo>
                  <a:lnTo>
                    <a:pt x="14916" y="1921"/>
                  </a:lnTo>
                  <a:lnTo>
                    <a:pt x="7153" y="7159"/>
                  </a:lnTo>
                  <a:lnTo>
                    <a:pt x="1919" y="14926"/>
                  </a:lnTo>
                  <a:lnTo>
                    <a:pt x="0" y="24434"/>
                  </a:lnTo>
                  <a:lnTo>
                    <a:pt x="1919" y="33942"/>
                  </a:lnTo>
                  <a:lnTo>
                    <a:pt x="7153" y="41709"/>
                  </a:lnTo>
                  <a:lnTo>
                    <a:pt x="14916" y="46948"/>
                  </a:lnTo>
                  <a:lnTo>
                    <a:pt x="24422" y="48869"/>
                  </a:lnTo>
                  <a:lnTo>
                    <a:pt x="33935" y="46948"/>
                  </a:lnTo>
                  <a:lnTo>
                    <a:pt x="41702" y="41709"/>
                  </a:lnTo>
                  <a:lnTo>
                    <a:pt x="46937" y="33942"/>
                  </a:lnTo>
                  <a:lnTo>
                    <a:pt x="48856" y="24434"/>
                  </a:lnTo>
                  <a:lnTo>
                    <a:pt x="46937" y="14926"/>
                  </a:lnTo>
                  <a:lnTo>
                    <a:pt x="41702" y="7159"/>
                  </a:lnTo>
                  <a:lnTo>
                    <a:pt x="33935" y="1921"/>
                  </a:lnTo>
                  <a:lnTo>
                    <a:pt x="24422"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20" name="object 109">
              <a:extLst>
                <a:ext uri="{FF2B5EF4-FFF2-40B4-BE49-F238E27FC236}">
                  <a16:creationId xmlns:a16="http://schemas.microsoft.com/office/drawing/2014/main" id="{814BC8DD-2EA8-47B2-ADAD-FC4F05EACCB4}"/>
                </a:ext>
              </a:extLst>
            </p:cNvPr>
            <p:cNvSpPr/>
            <p:nvPr/>
          </p:nvSpPr>
          <p:spPr>
            <a:xfrm>
              <a:off x="4457390" y="3967369"/>
              <a:ext cx="48895" cy="48895"/>
            </a:xfrm>
            <a:custGeom>
              <a:avLst/>
              <a:gdLst/>
              <a:ahLst/>
              <a:cxnLst/>
              <a:rect l="l" t="t" r="r" b="b"/>
              <a:pathLst>
                <a:path w="48894" h="48895">
                  <a:moveTo>
                    <a:pt x="24422" y="0"/>
                  </a:moveTo>
                  <a:lnTo>
                    <a:pt x="14916" y="1921"/>
                  </a:lnTo>
                  <a:lnTo>
                    <a:pt x="7153" y="7159"/>
                  </a:lnTo>
                  <a:lnTo>
                    <a:pt x="1919" y="14926"/>
                  </a:lnTo>
                  <a:lnTo>
                    <a:pt x="0" y="24434"/>
                  </a:lnTo>
                  <a:lnTo>
                    <a:pt x="1919" y="33942"/>
                  </a:lnTo>
                  <a:lnTo>
                    <a:pt x="7153" y="41709"/>
                  </a:lnTo>
                  <a:lnTo>
                    <a:pt x="14916" y="46948"/>
                  </a:lnTo>
                  <a:lnTo>
                    <a:pt x="24422" y="48869"/>
                  </a:lnTo>
                  <a:lnTo>
                    <a:pt x="33935" y="46948"/>
                  </a:lnTo>
                  <a:lnTo>
                    <a:pt x="41702" y="41709"/>
                  </a:lnTo>
                  <a:lnTo>
                    <a:pt x="46937" y="33942"/>
                  </a:lnTo>
                  <a:lnTo>
                    <a:pt x="48856" y="24434"/>
                  </a:lnTo>
                  <a:lnTo>
                    <a:pt x="46937" y="14926"/>
                  </a:lnTo>
                  <a:lnTo>
                    <a:pt x="41702" y="7159"/>
                  </a:lnTo>
                  <a:lnTo>
                    <a:pt x="33935" y="1921"/>
                  </a:lnTo>
                  <a:lnTo>
                    <a:pt x="24422"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21" name="object 110">
              <a:extLst>
                <a:ext uri="{FF2B5EF4-FFF2-40B4-BE49-F238E27FC236}">
                  <a16:creationId xmlns:a16="http://schemas.microsoft.com/office/drawing/2014/main" id="{C097206A-ADE6-4AEA-9A9E-C6E0286D4598}"/>
                </a:ext>
              </a:extLst>
            </p:cNvPr>
            <p:cNvSpPr/>
            <p:nvPr/>
          </p:nvSpPr>
          <p:spPr>
            <a:xfrm>
              <a:off x="4246569" y="3851607"/>
              <a:ext cx="353695" cy="298450"/>
            </a:xfrm>
            <a:custGeom>
              <a:avLst/>
              <a:gdLst/>
              <a:ahLst/>
              <a:cxnLst/>
              <a:rect l="l" t="t" r="r" b="b"/>
              <a:pathLst>
                <a:path w="353695" h="298450">
                  <a:moveTo>
                    <a:pt x="304785" y="259524"/>
                  </a:moveTo>
                  <a:lnTo>
                    <a:pt x="248399" y="259524"/>
                  </a:lnTo>
                  <a:lnTo>
                    <a:pt x="338493" y="298132"/>
                  </a:lnTo>
                  <a:lnTo>
                    <a:pt x="339978" y="298424"/>
                  </a:lnTo>
                  <a:lnTo>
                    <a:pt x="344195" y="298424"/>
                  </a:lnTo>
                  <a:lnTo>
                    <a:pt x="346900" y="297408"/>
                  </a:lnTo>
                  <a:lnTo>
                    <a:pt x="352209" y="292506"/>
                  </a:lnTo>
                  <a:lnTo>
                    <a:pt x="353377" y="287909"/>
                  </a:lnTo>
                  <a:lnTo>
                    <a:pt x="346403" y="267309"/>
                  </a:lnTo>
                  <a:lnTo>
                    <a:pt x="322948" y="267309"/>
                  </a:lnTo>
                  <a:lnTo>
                    <a:pt x="304785" y="259524"/>
                  </a:lnTo>
                  <a:close/>
                </a:path>
                <a:path w="353695" h="298450">
                  <a:moveTo>
                    <a:pt x="170446" y="0"/>
                  </a:moveTo>
                  <a:lnTo>
                    <a:pt x="116631" y="6974"/>
                  </a:lnTo>
                  <a:lnTo>
                    <a:pt x="69850" y="26385"/>
                  </a:lnTo>
                  <a:lnTo>
                    <a:pt x="32930" y="55966"/>
                  </a:lnTo>
                  <a:lnTo>
                    <a:pt x="8704" y="93452"/>
                  </a:lnTo>
                  <a:lnTo>
                    <a:pt x="0" y="136575"/>
                  </a:lnTo>
                  <a:lnTo>
                    <a:pt x="8704" y="179705"/>
                  </a:lnTo>
                  <a:lnTo>
                    <a:pt x="32930" y="217194"/>
                  </a:lnTo>
                  <a:lnTo>
                    <a:pt x="69850" y="246778"/>
                  </a:lnTo>
                  <a:lnTo>
                    <a:pt x="116631" y="266190"/>
                  </a:lnTo>
                  <a:lnTo>
                    <a:pt x="170446" y="273164"/>
                  </a:lnTo>
                  <a:lnTo>
                    <a:pt x="193272" y="272583"/>
                  </a:lnTo>
                  <a:lnTo>
                    <a:pt x="211951" y="270478"/>
                  </a:lnTo>
                  <a:lnTo>
                    <a:pt x="229366" y="266306"/>
                  </a:lnTo>
                  <a:lnTo>
                    <a:pt x="248399" y="259524"/>
                  </a:lnTo>
                  <a:lnTo>
                    <a:pt x="304785" y="259524"/>
                  </a:lnTo>
                  <a:lnTo>
                    <a:pt x="284785" y="250952"/>
                  </a:lnTo>
                  <a:lnTo>
                    <a:pt x="170446" y="250952"/>
                  </a:lnTo>
                  <a:lnTo>
                    <a:pt x="123643" y="245111"/>
                  </a:lnTo>
                  <a:lnTo>
                    <a:pt x="82957" y="228855"/>
                  </a:lnTo>
                  <a:lnTo>
                    <a:pt x="50850" y="204081"/>
                  </a:lnTo>
                  <a:lnTo>
                    <a:pt x="29781" y="172689"/>
                  </a:lnTo>
                  <a:lnTo>
                    <a:pt x="22212" y="136575"/>
                  </a:lnTo>
                  <a:lnTo>
                    <a:pt x="29781" y="100468"/>
                  </a:lnTo>
                  <a:lnTo>
                    <a:pt x="50850" y="69079"/>
                  </a:lnTo>
                  <a:lnTo>
                    <a:pt x="82957" y="44308"/>
                  </a:lnTo>
                  <a:lnTo>
                    <a:pt x="123643" y="28052"/>
                  </a:lnTo>
                  <a:lnTo>
                    <a:pt x="170446" y="22212"/>
                  </a:lnTo>
                  <a:lnTo>
                    <a:pt x="260991" y="22212"/>
                  </a:lnTo>
                  <a:lnTo>
                    <a:pt x="224266" y="6974"/>
                  </a:lnTo>
                  <a:lnTo>
                    <a:pt x="170446" y="0"/>
                  </a:lnTo>
                  <a:close/>
                </a:path>
                <a:path w="353695" h="298450">
                  <a:moveTo>
                    <a:pt x="260991" y="22212"/>
                  </a:moveTo>
                  <a:lnTo>
                    <a:pt x="170446" y="22212"/>
                  </a:lnTo>
                  <a:lnTo>
                    <a:pt x="217251" y="28052"/>
                  </a:lnTo>
                  <a:lnTo>
                    <a:pt x="257940" y="44308"/>
                  </a:lnTo>
                  <a:lnTo>
                    <a:pt x="290051" y="69079"/>
                  </a:lnTo>
                  <a:lnTo>
                    <a:pt x="311122" y="100468"/>
                  </a:lnTo>
                  <a:lnTo>
                    <a:pt x="318693" y="136575"/>
                  </a:lnTo>
                  <a:lnTo>
                    <a:pt x="317848" y="151377"/>
                  </a:lnTo>
                  <a:lnTo>
                    <a:pt x="315163" y="164323"/>
                  </a:lnTo>
                  <a:lnTo>
                    <a:pt x="310410" y="176171"/>
                  </a:lnTo>
                  <a:lnTo>
                    <a:pt x="303364" y="187680"/>
                  </a:lnTo>
                  <a:lnTo>
                    <a:pt x="303098" y="188061"/>
                  </a:lnTo>
                  <a:lnTo>
                    <a:pt x="299592" y="193687"/>
                  </a:lnTo>
                  <a:lnTo>
                    <a:pt x="299199" y="197142"/>
                  </a:lnTo>
                  <a:lnTo>
                    <a:pt x="322948" y="267309"/>
                  </a:lnTo>
                  <a:lnTo>
                    <a:pt x="346403" y="267309"/>
                  </a:lnTo>
                  <a:lnTo>
                    <a:pt x="323037" y="198297"/>
                  </a:lnTo>
                  <a:lnTo>
                    <a:pt x="331099" y="184378"/>
                  </a:lnTo>
                  <a:lnTo>
                    <a:pt x="336651" y="169818"/>
                  </a:lnTo>
                  <a:lnTo>
                    <a:pt x="339860" y="154067"/>
                  </a:lnTo>
                  <a:lnTo>
                    <a:pt x="340893" y="136575"/>
                  </a:lnTo>
                  <a:lnTo>
                    <a:pt x="332190" y="93452"/>
                  </a:lnTo>
                  <a:lnTo>
                    <a:pt x="307966" y="55966"/>
                  </a:lnTo>
                  <a:lnTo>
                    <a:pt x="271048" y="26385"/>
                  </a:lnTo>
                  <a:lnTo>
                    <a:pt x="260991" y="22212"/>
                  </a:lnTo>
                  <a:close/>
                </a:path>
                <a:path w="353695" h="298450">
                  <a:moveTo>
                    <a:pt x="248107" y="235661"/>
                  </a:moveTo>
                  <a:lnTo>
                    <a:pt x="209697" y="248324"/>
                  </a:lnTo>
                  <a:lnTo>
                    <a:pt x="170446" y="250952"/>
                  </a:lnTo>
                  <a:lnTo>
                    <a:pt x="284785" y="250952"/>
                  </a:lnTo>
                  <a:lnTo>
                    <a:pt x="257111" y="239090"/>
                  </a:lnTo>
                  <a:lnTo>
                    <a:pt x="251764" y="235927"/>
                  </a:lnTo>
                  <a:lnTo>
                    <a:pt x="248107" y="235661"/>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22" name="object 111">
              <a:extLst>
                <a:ext uri="{FF2B5EF4-FFF2-40B4-BE49-F238E27FC236}">
                  <a16:creationId xmlns:a16="http://schemas.microsoft.com/office/drawing/2014/main" id="{AC90B0D3-E07F-45C9-82E4-F92076575398}"/>
                </a:ext>
              </a:extLst>
            </p:cNvPr>
            <p:cNvSpPr/>
            <p:nvPr/>
          </p:nvSpPr>
          <p:spPr>
            <a:xfrm>
              <a:off x="4153360" y="4249883"/>
              <a:ext cx="439420" cy="3175"/>
            </a:xfrm>
            <a:custGeom>
              <a:avLst/>
              <a:gdLst/>
              <a:ahLst/>
              <a:cxnLst/>
              <a:rect l="l" t="t" r="r" b="b"/>
              <a:pathLst>
                <a:path w="439420" h="3175">
                  <a:moveTo>
                    <a:pt x="439419" y="0"/>
                  </a:moveTo>
                  <a:lnTo>
                    <a:pt x="0" y="2997"/>
                  </a:lnTo>
                </a:path>
              </a:pathLst>
            </a:custGeom>
            <a:ln w="12700">
              <a:solidFill>
                <a:srgbClr val="0083C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23" name="object 112">
              <a:extLst>
                <a:ext uri="{FF2B5EF4-FFF2-40B4-BE49-F238E27FC236}">
                  <a16:creationId xmlns:a16="http://schemas.microsoft.com/office/drawing/2014/main" id="{8CEE4551-535C-4E82-B682-94707DCC0F51}"/>
                </a:ext>
              </a:extLst>
            </p:cNvPr>
            <p:cNvSpPr/>
            <p:nvPr/>
          </p:nvSpPr>
          <p:spPr>
            <a:xfrm>
              <a:off x="4105938" y="4203259"/>
              <a:ext cx="53975" cy="99695"/>
            </a:xfrm>
            <a:custGeom>
              <a:avLst/>
              <a:gdLst/>
              <a:ahLst/>
              <a:cxnLst/>
              <a:rect l="l" t="t" r="r" b="b"/>
              <a:pathLst>
                <a:path w="53975" h="99695">
                  <a:moveTo>
                    <a:pt x="52997" y="0"/>
                  </a:moveTo>
                  <a:lnTo>
                    <a:pt x="0" y="49949"/>
                  </a:lnTo>
                  <a:lnTo>
                    <a:pt x="53670" y="99174"/>
                  </a:lnTo>
                  <a:lnTo>
                    <a:pt x="52997"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24" name="object 113">
              <a:extLst>
                <a:ext uri="{FF2B5EF4-FFF2-40B4-BE49-F238E27FC236}">
                  <a16:creationId xmlns:a16="http://schemas.microsoft.com/office/drawing/2014/main" id="{964BF175-A40C-4F02-9E71-71779AD24AC9}"/>
                </a:ext>
              </a:extLst>
            </p:cNvPr>
            <p:cNvSpPr/>
            <p:nvPr/>
          </p:nvSpPr>
          <p:spPr>
            <a:xfrm>
              <a:off x="4850647" y="5703702"/>
              <a:ext cx="52069" cy="90170"/>
            </a:xfrm>
            <a:custGeom>
              <a:avLst/>
              <a:gdLst/>
              <a:ahLst/>
              <a:cxnLst/>
              <a:rect l="l" t="t" r="r" b="b"/>
              <a:pathLst>
                <a:path w="52070" h="90170">
                  <a:moveTo>
                    <a:pt x="51739" y="89992"/>
                  </a:moveTo>
                  <a:lnTo>
                    <a:pt x="0" y="0"/>
                  </a:lnTo>
                </a:path>
              </a:pathLst>
            </a:custGeom>
            <a:ln w="12700">
              <a:solidFill>
                <a:srgbClr val="0083C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25" name="object 114">
              <a:extLst>
                <a:ext uri="{FF2B5EF4-FFF2-40B4-BE49-F238E27FC236}">
                  <a16:creationId xmlns:a16="http://schemas.microsoft.com/office/drawing/2014/main" id="{7A26AE5C-1A93-4BEB-AB73-D9B28E79BB1E}"/>
                </a:ext>
              </a:extLst>
            </p:cNvPr>
            <p:cNvSpPr/>
            <p:nvPr/>
          </p:nvSpPr>
          <p:spPr>
            <a:xfrm>
              <a:off x="4816677" y="5669863"/>
              <a:ext cx="76200" cy="62865"/>
            </a:xfrm>
            <a:custGeom>
              <a:avLst/>
              <a:gdLst/>
              <a:ahLst/>
              <a:cxnLst/>
              <a:rect l="l" t="t" r="r" b="b"/>
              <a:pathLst>
                <a:path w="76200" h="62865">
                  <a:moveTo>
                    <a:pt x="14516" y="0"/>
                  </a:moveTo>
                  <a:lnTo>
                    <a:pt x="0" y="62776"/>
                  </a:lnTo>
                  <a:lnTo>
                    <a:pt x="76072" y="19037"/>
                  </a:lnTo>
                  <a:lnTo>
                    <a:pt x="14516"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26" name="object 115">
              <a:extLst>
                <a:ext uri="{FF2B5EF4-FFF2-40B4-BE49-F238E27FC236}">
                  <a16:creationId xmlns:a16="http://schemas.microsoft.com/office/drawing/2014/main" id="{17D75137-5C13-4301-A27A-2284403661EA}"/>
                </a:ext>
              </a:extLst>
            </p:cNvPr>
            <p:cNvSpPr/>
            <p:nvPr/>
          </p:nvSpPr>
          <p:spPr>
            <a:xfrm>
              <a:off x="5112049" y="5788346"/>
              <a:ext cx="57150" cy="52069"/>
            </a:xfrm>
            <a:custGeom>
              <a:avLst/>
              <a:gdLst/>
              <a:ahLst/>
              <a:cxnLst/>
              <a:rect l="l" t="t" r="r" b="b"/>
              <a:pathLst>
                <a:path w="57150" h="52070">
                  <a:moveTo>
                    <a:pt x="0" y="51917"/>
                  </a:moveTo>
                  <a:lnTo>
                    <a:pt x="56578" y="0"/>
                  </a:lnTo>
                </a:path>
              </a:pathLst>
            </a:custGeom>
            <a:ln w="12700">
              <a:solidFill>
                <a:srgbClr val="0083C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27" name="object 116">
              <a:extLst>
                <a:ext uri="{FF2B5EF4-FFF2-40B4-BE49-F238E27FC236}">
                  <a16:creationId xmlns:a16="http://schemas.microsoft.com/office/drawing/2014/main" id="{512FDD0C-879A-47E5-819E-8255C4EE8713}"/>
                </a:ext>
              </a:extLst>
            </p:cNvPr>
            <p:cNvSpPr/>
            <p:nvPr/>
          </p:nvSpPr>
          <p:spPr>
            <a:xfrm>
              <a:off x="5132953" y="5761533"/>
              <a:ext cx="64769" cy="64769"/>
            </a:xfrm>
            <a:custGeom>
              <a:avLst/>
              <a:gdLst/>
              <a:ahLst/>
              <a:cxnLst/>
              <a:rect l="l" t="t" r="r" b="b"/>
              <a:pathLst>
                <a:path w="64770" h="64770">
                  <a:moveTo>
                    <a:pt x="0" y="0"/>
                  </a:moveTo>
                  <a:lnTo>
                    <a:pt x="59321" y="64655"/>
                  </a:lnTo>
                  <a:lnTo>
                    <a:pt x="64427" y="419"/>
                  </a:lnTo>
                  <a:lnTo>
                    <a:pt x="0"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28" name="object 117">
              <a:extLst>
                <a:ext uri="{FF2B5EF4-FFF2-40B4-BE49-F238E27FC236}">
                  <a16:creationId xmlns:a16="http://schemas.microsoft.com/office/drawing/2014/main" id="{5FAF6D53-3669-4C86-AD73-5EBB7B8C6A2C}"/>
                </a:ext>
              </a:extLst>
            </p:cNvPr>
            <p:cNvSpPr/>
            <p:nvPr/>
          </p:nvSpPr>
          <p:spPr>
            <a:xfrm>
              <a:off x="5294888" y="5515442"/>
              <a:ext cx="63500" cy="56515"/>
            </a:xfrm>
            <a:custGeom>
              <a:avLst/>
              <a:gdLst/>
              <a:ahLst/>
              <a:cxnLst/>
              <a:rect l="l" t="t" r="r" b="b"/>
              <a:pathLst>
                <a:path w="63500" h="56515">
                  <a:moveTo>
                    <a:pt x="0" y="56400"/>
                  </a:moveTo>
                  <a:lnTo>
                    <a:pt x="63474" y="0"/>
                  </a:lnTo>
                </a:path>
              </a:pathLst>
            </a:custGeom>
            <a:ln w="12700">
              <a:solidFill>
                <a:srgbClr val="0083C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29" name="object 118">
              <a:extLst>
                <a:ext uri="{FF2B5EF4-FFF2-40B4-BE49-F238E27FC236}">
                  <a16:creationId xmlns:a16="http://schemas.microsoft.com/office/drawing/2014/main" id="{CAAAF07E-CB81-4BF6-A6FB-F6ED8987D8BF}"/>
                </a:ext>
              </a:extLst>
            </p:cNvPr>
            <p:cNvSpPr/>
            <p:nvPr/>
          </p:nvSpPr>
          <p:spPr>
            <a:xfrm>
              <a:off x="5323124" y="5488065"/>
              <a:ext cx="64769" cy="66040"/>
            </a:xfrm>
            <a:custGeom>
              <a:avLst/>
              <a:gdLst/>
              <a:ahLst/>
              <a:cxnLst/>
              <a:rect l="l" t="t" r="r" b="b"/>
              <a:pathLst>
                <a:path w="64770" h="66040">
                  <a:moveTo>
                    <a:pt x="0" y="0"/>
                  </a:moveTo>
                  <a:lnTo>
                    <a:pt x="58280" y="65595"/>
                  </a:lnTo>
                  <a:lnTo>
                    <a:pt x="64414" y="1447"/>
                  </a:lnTo>
                  <a:lnTo>
                    <a:pt x="0"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30" name="object 119">
              <a:extLst>
                <a:ext uri="{FF2B5EF4-FFF2-40B4-BE49-F238E27FC236}">
                  <a16:creationId xmlns:a16="http://schemas.microsoft.com/office/drawing/2014/main" id="{A2C4A895-4B86-441E-B631-92D8102C30B6}"/>
                </a:ext>
              </a:extLst>
            </p:cNvPr>
            <p:cNvSpPr/>
            <p:nvPr/>
          </p:nvSpPr>
          <p:spPr>
            <a:xfrm>
              <a:off x="5312592" y="5740816"/>
              <a:ext cx="95250" cy="58419"/>
            </a:xfrm>
            <a:custGeom>
              <a:avLst/>
              <a:gdLst/>
              <a:ahLst/>
              <a:cxnLst/>
              <a:rect l="l" t="t" r="r" b="b"/>
              <a:pathLst>
                <a:path w="95250" h="58420">
                  <a:moveTo>
                    <a:pt x="0" y="0"/>
                  </a:moveTo>
                  <a:lnTo>
                    <a:pt x="94818" y="58394"/>
                  </a:lnTo>
                </a:path>
              </a:pathLst>
            </a:custGeom>
            <a:ln w="12700">
              <a:solidFill>
                <a:srgbClr val="0083C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31" name="object 120">
              <a:extLst>
                <a:ext uri="{FF2B5EF4-FFF2-40B4-BE49-F238E27FC236}">
                  <a16:creationId xmlns:a16="http://schemas.microsoft.com/office/drawing/2014/main" id="{D8CE637D-CA97-4D0C-BFAB-13C3040E66E4}"/>
                </a:ext>
              </a:extLst>
            </p:cNvPr>
            <p:cNvSpPr/>
            <p:nvPr/>
          </p:nvSpPr>
          <p:spPr>
            <a:xfrm>
              <a:off x="5377463" y="5757578"/>
              <a:ext cx="63500" cy="74930"/>
            </a:xfrm>
            <a:custGeom>
              <a:avLst/>
              <a:gdLst/>
              <a:ahLst/>
              <a:cxnLst/>
              <a:rect l="l" t="t" r="r" b="b"/>
              <a:pathLst>
                <a:path w="63500" h="74929">
                  <a:moveTo>
                    <a:pt x="46012" y="0"/>
                  </a:moveTo>
                  <a:lnTo>
                    <a:pt x="0" y="74714"/>
                  </a:lnTo>
                  <a:lnTo>
                    <a:pt x="63182" y="62103"/>
                  </a:lnTo>
                  <a:lnTo>
                    <a:pt x="46012"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32" name="object 121">
              <a:extLst>
                <a:ext uri="{FF2B5EF4-FFF2-40B4-BE49-F238E27FC236}">
                  <a16:creationId xmlns:a16="http://schemas.microsoft.com/office/drawing/2014/main" id="{35F9C61E-52AB-4C35-8E89-D128C274ABA2}"/>
                </a:ext>
              </a:extLst>
            </p:cNvPr>
            <p:cNvSpPr/>
            <p:nvPr/>
          </p:nvSpPr>
          <p:spPr>
            <a:xfrm>
              <a:off x="4685753" y="5443687"/>
              <a:ext cx="81280" cy="19685"/>
            </a:xfrm>
            <a:custGeom>
              <a:avLst/>
              <a:gdLst/>
              <a:ahLst/>
              <a:cxnLst/>
              <a:rect l="l" t="t" r="r" b="b"/>
              <a:pathLst>
                <a:path w="81279" h="19684">
                  <a:moveTo>
                    <a:pt x="81254" y="19659"/>
                  </a:moveTo>
                  <a:lnTo>
                    <a:pt x="0" y="0"/>
                  </a:lnTo>
                </a:path>
              </a:pathLst>
            </a:custGeom>
            <a:ln w="12700">
              <a:solidFill>
                <a:srgbClr val="0083C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33" name="object 122">
              <a:extLst>
                <a:ext uri="{FF2B5EF4-FFF2-40B4-BE49-F238E27FC236}">
                  <a16:creationId xmlns:a16="http://schemas.microsoft.com/office/drawing/2014/main" id="{1F875DAF-61C7-4210-AEAB-690EAF596E68}"/>
                </a:ext>
              </a:extLst>
            </p:cNvPr>
            <p:cNvSpPr/>
            <p:nvPr/>
          </p:nvSpPr>
          <p:spPr>
            <a:xfrm>
              <a:off x="4647817" y="5402962"/>
              <a:ext cx="56515" cy="85725"/>
            </a:xfrm>
            <a:custGeom>
              <a:avLst/>
              <a:gdLst/>
              <a:ahLst/>
              <a:cxnLst/>
              <a:rect l="l" t="t" r="r" b="b"/>
              <a:pathLst>
                <a:path w="56514" h="85725">
                  <a:moveTo>
                    <a:pt x="56184" y="0"/>
                  </a:moveTo>
                  <a:lnTo>
                    <a:pt x="0" y="31546"/>
                  </a:lnTo>
                  <a:lnTo>
                    <a:pt x="35547" y="85280"/>
                  </a:lnTo>
                  <a:lnTo>
                    <a:pt x="56184"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34" name="object 123">
              <a:extLst>
                <a:ext uri="{FF2B5EF4-FFF2-40B4-BE49-F238E27FC236}">
                  <a16:creationId xmlns:a16="http://schemas.microsoft.com/office/drawing/2014/main" id="{17DA559E-3774-4215-9FBC-16E0977F8158}"/>
                </a:ext>
              </a:extLst>
            </p:cNvPr>
            <p:cNvSpPr/>
            <p:nvPr/>
          </p:nvSpPr>
          <p:spPr>
            <a:xfrm>
              <a:off x="4145778" y="4312549"/>
              <a:ext cx="447040" cy="288925"/>
            </a:xfrm>
            <a:custGeom>
              <a:avLst/>
              <a:gdLst/>
              <a:ahLst/>
              <a:cxnLst/>
              <a:rect l="l" t="t" r="r" b="b"/>
              <a:pathLst>
                <a:path w="447039" h="288925">
                  <a:moveTo>
                    <a:pt x="447001" y="0"/>
                  </a:moveTo>
                  <a:lnTo>
                    <a:pt x="0" y="288632"/>
                  </a:lnTo>
                </a:path>
              </a:pathLst>
            </a:custGeom>
            <a:ln w="12700">
              <a:solidFill>
                <a:srgbClr val="0083C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35" name="object 124">
              <a:extLst>
                <a:ext uri="{FF2B5EF4-FFF2-40B4-BE49-F238E27FC236}">
                  <a16:creationId xmlns:a16="http://schemas.microsoft.com/office/drawing/2014/main" id="{8E8B910A-8CA8-4E0A-916A-04B78457FA04}"/>
                </a:ext>
              </a:extLst>
            </p:cNvPr>
            <p:cNvSpPr/>
            <p:nvPr/>
          </p:nvSpPr>
          <p:spPr>
            <a:xfrm>
              <a:off x="4105938" y="4556318"/>
              <a:ext cx="71755" cy="83820"/>
            </a:xfrm>
            <a:custGeom>
              <a:avLst/>
              <a:gdLst/>
              <a:ahLst/>
              <a:cxnLst/>
              <a:rect l="l" t="t" r="r" b="b"/>
              <a:pathLst>
                <a:path w="71755" h="83820">
                  <a:moveTo>
                    <a:pt x="17907" y="0"/>
                  </a:moveTo>
                  <a:lnTo>
                    <a:pt x="0" y="70586"/>
                  </a:lnTo>
                  <a:lnTo>
                    <a:pt x="71704" y="83312"/>
                  </a:lnTo>
                  <a:lnTo>
                    <a:pt x="17907" y="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36" name="object 125">
              <a:extLst>
                <a:ext uri="{FF2B5EF4-FFF2-40B4-BE49-F238E27FC236}">
                  <a16:creationId xmlns:a16="http://schemas.microsoft.com/office/drawing/2014/main" id="{89DC966C-3B04-493D-AC37-D6937C2B9269}"/>
                </a:ext>
              </a:extLst>
            </p:cNvPr>
            <p:cNvSpPr/>
            <p:nvPr/>
          </p:nvSpPr>
          <p:spPr>
            <a:xfrm>
              <a:off x="2089088" y="3743860"/>
              <a:ext cx="5069840" cy="0"/>
            </a:xfrm>
            <a:custGeom>
              <a:avLst/>
              <a:gdLst/>
              <a:ahLst/>
              <a:cxnLst/>
              <a:rect l="l" t="t" r="r" b="b"/>
              <a:pathLst>
                <a:path w="5069840">
                  <a:moveTo>
                    <a:pt x="0" y="0"/>
                  </a:moveTo>
                  <a:lnTo>
                    <a:pt x="5069649" y="0"/>
                  </a:lnTo>
                </a:path>
              </a:pathLst>
            </a:custGeom>
            <a:ln w="12700">
              <a:solidFill>
                <a:srgbClr val="808285"/>
              </a:solidFill>
              <a:prstDash val="sysDash"/>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37" name="object 126">
              <a:extLst>
                <a:ext uri="{FF2B5EF4-FFF2-40B4-BE49-F238E27FC236}">
                  <a16:creationId xmlns:a16="http://schemas.microsoft.com/office/drawing/2014/main" id="{41E3B907-91A1-4E05-B815-A2CBFB24181E}"/>
                </a:ext>
              </a:extLst>
            </p:cNvPr>
            <p:cNvSpPr/>
            <p:nvPr/>
          </p:nvSpPr>
          <p:spPr>
            <a:xfrm>
              <a:off x="2089088" y="5143410"/>
              <a:ext cx="5069840" cy="0"/>
            </a:xfrm>
            <a:custGeom>
              <a:avLst/>
              <a:gdLst/>
              <a:ahLst/>
              <a:cxnLst/>
              <a:rect l="l" t="t" r="r" b="b"/>
              <a:pathLst>
                <a:path w="5069840">
                  <a:moveTo>
                    <a:pt x="0" y="0"/>
                  </a:moveTo>
                  <a:lnTo>
                    <a:pt x="5069649" y="0"/>
                  </a:lnTo>
                </a:path>
              </a:pathLst>
            </a:custGeom>
            <a:ln w="12700">
              <a:solidFill>
                <a:srgbClr val="808285"/>
              </a:solidFill>
              <a:prstDash val="sysDash"/>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38" name="object 127">
              <a:extLst>
                <a:ext uri="{FF2B5EF4-FFF2-40B4-BE49-F238E27FC236}">
                  <a16:creationId xmlns:a16="http://schemas.microsoft.com/office/drawing/2014/main" id="{EB6EA9E9-878C-4BA5-AD17-4C8D46EB2FC7}"/>
                </a:ext>
              </a:extLst>
            </p:cNvPr>
            <p:cNvSpPr txBox="1"/>
            <p:nvPr/>
          </p:nvSpPr>
          <p:spPr>
            <a:xfrm>
              <a:off x="2070000" y="2964741"/>
              <a:ext cx="1255395" cy="135935"/>
            </a:xfrm>
            <a:prstGeom prst="rect">
              <a:avLst/>
            </a:prstGeom>
          </p:spPr>
          <p:txBody>
            <a:bodyPr vert="horz" wrap="square" lIns="0" tIns="12700" rIns="0" bIns="0" rtlCol="0">
              <a:spAutoFit/>
            </a:body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sz="800" b="1" i="0" u="none" strike="noStrike" kern="1200" cap="none" spc="-15" normalizeH="0" baseline="0" noProof="0" dirty="0">
                  <a:ln>
                    <a:noFill/>
                  </a:ln>
                  <a:solidFill>
                    <a:prstClr val="black"/>
                  </a:solidFill>
                  <a:effectLst/>
                  <a:uLnTx/>
                  <a:uFillTx/>
                  <a:latin typeface="Arial"/>
                  <a:ea typeface="ＭＳ Ｐゴシック" pitchFamily="34" charset="-128"/>
                  <a:cs typeface="Arial"/>
                </a:rPr>
                <a:t>OUTREACH</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40" name="object 129">
              <a:extLst>
                <a:ext uri="{FF2B5EF4-FFF2-40B4-BE49-F238E27FC236}">
                  <a16:creationId xmlns:a16="http://schemas.microsoft.com/office/drawing/2014/main" id="{DEAD9D4F-4F7B-4853-9CE1-EB44D3CF2FC3}"/>
                </a:ext>
              </a:extLst>
            </p:cNvPr>
            <p:cNvSpPr txBox="1"/>
            <p:nvPr/>
          </p:nvSpPr>
          <p:spPr>
            <a:xfrm>
              <a:off x="2718000" y="5360400"/>
              <a:ext cx="1440000" cy="561692"/>
            </a:xfrm>
            <a:prstGeom prst="rect">
              <a:avLst/>
            </a:prstGeom>
          </p:spPr>
          <p:txBody>
            <a:bodyPr vert="horz" wrap="square" lIns="0" tIns="7620" rIns="0" bIns="0" rtlCol="0">
              <a:spAutoFit/>
            </a:bodyPr>
            <a:lstStyle>
              <a:defPPr>
                <a:defRPr lang="en-US"/>
              </a:defPPr>
              <a:lvl1pPr marR="172720">
                <a:spcBef>
                  <a:spcPts val="0"/>
                </a:spcBef>
                <a:defRPr sz="900" spc="-15">
                  <a:latin typeface="Arial"/>
                  <a:cs typeface="Arial"/>
                </a:defRPr>
              </a:lvl1pPr>
            </a:lstStyle>
            <a:p>
              <a:pPr marL="0" marR="172720"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Physical spot and </a:t>
              </a:r>
              <a:endPar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172720"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social network-based</a:t>
              </a:r>
            </a:p>
            <a:p>
              <a:pPr marL="0" marR="172720"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outreach using in</a:t>
              </a:r>
              <a:r>
                <a:rPr kumimoji="0" lang="en-CH"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person communication</a:t>
              </a:r>
            </a:p>
          </p:txBody>
        </p:sp>
        <p:sp>
          <p:nvSpPr>
            <p:cNvPr id="212" name="Rectangle 211">
              <a:extLst>
                <a:ext uri="{FF2B5EF4-FFF2-40B4-BE49-F238E27FC236}">
                  <a16:creationId xmlns:a16="http://schemas.microsoft.com/office/drawing/2014/main" id="{6FFA4620-54AA-4AB7-81C2-21D16CF89BC3}"/>
                </a:ext>
              </a:extLst>
            </p:cNvPr>
            <p:cNvSpPr/>
            <p:nvPr/>
          </p:nvSpPr>
          <p:spPr>
            <a:xfrm>
              <a:off x="360000" y="6480000"/>
              <a:ext cx="5496698" cy="107722"/>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FHI 360, LINKAGES project. A vision for going online to accelerate the impact of HIV programs. Washington (DC): FHI 360; 2019.</a:t>
              </a:r>
              <a:endParaRPr kumimoji="0" lang="fr-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46" name="object 129">
              <a:extLst>
                <a:ext uri="{FF2B5EF4-FFF2-40B4-BE49-F238E27FC236}">
                  <a16:creationId xmlns:a16="http://schemas.microsoft.com/office/drawing/2014/main" id="{7A8061CB-1CB3-4B38-A8EC-744B5C0EECDD}"/>
                </a:ext>
              </a:extLst>
            </p:cNvPr>
            <p:cNvSpPr txBox="1"/>
            <p:nvPr/>
          </p:nvSpPr>
          <p:spPr>
            <a:xfrm>
              <a:off x="2718000" y="2955600"/>
              <a:ext cx="1145540" cy="574003"/>
            </a:xfrm>
            <a:prstGeom prst="rect">
              <a:avLst/>
            </a:prstGeom>
          </p:spPr>
          <p:txBody>
            <a:bodyPr vert="horz" wrap="square" lIns="0" tIns="7620" rIns="0" bIns="0" rtlCol="0">
              <a:spAutoFit/>
            </a:bodyPr>
            <a:lstStyle/>
            <a:p>
              <a:pPr marL="0" marR="172720" lvl="0" indent="0" algn="l" defTabSz="914400" rtl="0" eaLnBrk="1" fontAlgn="base" latinLnBrk="0" hangingPunct="1">
                <a:lnSpc>
                  <a:spcPct val="100000"/>
                </a:lnSpc>
                <a:spcBef>
                  <a:spcPts val="0"/>
                </a:spcBef>
                <a:spcAft>
                  <a:spcPct val="0"/>
                </a:spcAft>
                <a:buClrTx/>
                <a:buSzTx/>
                <a:buFontTx/>
                <a:buNone/>
                <a:tabLst/>
                <a:defRPr/>
              </a:pPr>
              <a:r>
                <a:rPr kumimoji="0" lang="fr-CH"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Social profile </a:t>
              </a: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outreach using  online marketing  and ads</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7" name="Rectangle 6">
              <a:extLst>
                <a:ext uri="{FF2B5EF4-FFF2-40B4-BE49-F238E27FC236}">
                  <a16:creationId xmlns:a16="http://schemas.microsoft.com/office/drawing/2014/main" id="{13CB6E38-F6A9-4CEF-8BFC-176A03A7E7E9}"/>
                </a:ext>
              </a:extLst>
            </p:cNvPr>
            <p:cNvSpPr/>
            <p:nvPr/>
          </p:nvSpPr>
          <p:spPr>
            <a:xfrm>
              <a:off x="1979437" y="4457210"/>
              <a:ext cx="996952" cy="486030"/>
            </a:xfrm>
            <a:prstGeom prst="rect">
              <a:avLst/>
            </a:prstGeom>
          </p:spPr>
          <p:txBody>
            <a:bodyPr wrap="square">
              <a:spAutoFit/>
            </a:bodyPr>
            <a:lstStyle/>
            <a:p>
              <a:pPr marL="12700" marR="0" lvl="0" indent="0" algn="l" defTabSz="914400" rtl="0" eaLnBrk="1" fontAlgn="base" latinLnBrk="0" hangingPunct="1">
                <a:lnSpc>
                  <a:spcPts val="86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83CA"/>
                  </a:solidFill>
                  <a:effectLst/>
                  <a:uLnTx/>
                  <a:uFillTx/>
                  <a:latin typeface="Arial"/>
                  <a:ea typeface="ＭＳ Ｐゴシック" pitchFamily="34" charset="-128"/>
                  <a:cs typeface="Arial"/>
                </a:rPr>
                <a:t>Virtual spot or</a:t>
              </a:r>
              <a:endPar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12700" marR="5080" lvl="0" indent="0" algn="l" defTabSz="914400" rtl="0" eaLnBrk="1" fontAlgn="base" latinLnBrk="0" hangingPunct="1">
                <a:lnSpc>
                  <a:spcPct val="1042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83CA"/>
                  </a:solidFill>
                  <a:effectLst/>
                  <a:uLnTx/>
                  <a:uFillTx/>
                  <a:latin typeface="Arial"/>
                  <a:ea typeface="ＭＳ Ｐゴシック" pitchFamily="34" charset="-128"/>
                  <a:cs typeface="Arial"/>
                </a:rPr>
                <a:t>social network  outreach</a:t>
              </a:r>
              <a:endPar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51" name="object 58">
              <a:extLst>
                <a:ext uri="{FF2B5EF4-FFF2-40B4-BE49-F238E27FC236}">
                  <a16:creationId xmlns:a16="http://schemas.microsoft.com/office/drawing/2014/main" id="{61E10AF6-89D5-4A26-944D-C425B0D0C62F}"/>
                </a:ext>
              </a:extLst>
            </p:cNvPr>
            <p:cNvSpPr txBox="1"/>
            <p:nvPr/>
          </p:nvSpPr>
          <p:spPr>
            <a:xfrm>
              <a:off x="8042400" y="3070203"/>
              <a:ext cx="138499" cy="1093501"/>
            </a:xfrm>
            <a:prstGeom prst="rect">
              <a:avLst/>
            </a:prstGeom>
          </p:spPr>
          <p:txBody>
            <a:bodyPr vert="vert270"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sz="900" b="1" i="0" u="none" strike="noStrike" kern="1200" cap="none" spc="0" normalizeH="0" baseline="0" noProof="0" dirty="0">
                  <a:ln>
                    <a:noFill/>
                  </a:ln>
                  <a:solidFill>
                    <a:srgbClr val="0083CA"/>
                  </a:solidFill>
                  <a:effectLst/>
                  <a:uLnTx/>
                  <a:uFillTx/>
                  <a:latin typeface="Arial"/>
                  <a:ea typeface="ＭＳ Ｐゴシック" pitchFamily="34" charset="-128"/>
                  <a:cs typeface="Arial"/>
                </a:rPr>
                <a:t>TECHNOLOGY USE</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52" name="object 59">
              <a:extLst>
                <a:ext uri="{FF2B5EF4-FFF2-40B4-BE49-F238E27FC236}">
                  <a16:creationId xmlns:a16="http://schemas.microsoft.com/office/drawing/2014/main" id="{5160E517-1BB5-4F1E-B90B-8B5A0BF1FAC9}"/>
                </a:ext>
              </a:extLst>
            </p:cNvPr>
            <p:cNvSpPr txBox="1"/>
            <p:nvPr/>
          </p:nvSpPr>
          <p:spPr>
            <a:xfrm>
              <a:off x="7747200" y="3228603"/>
              <a:ext cx="138499" cy="772096"/>
            </a:xfrm>
            <a:prstGeom prst="rect">
              <a:avLst/>
            </a:prstGeom>
          </p:spPr>
          <p:txBody>
            <a:bodyPr vert="vert270"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sz="900" b="1" i="0" u="none" strike="noStrike" kern="1200" cap="none" spc="0" normalizeH="0" baseline="0" noProof="0" dirty="0">
                  <a:ln>
                    <a:noFill/>
                  </a:ln>
                  <a:solidFill>
                    <a:srgbClr val="0083CA"/>
                  </a:solidFill>
                  <a:effectLst/>
                  <a:uLnTx/>
                  <a:uFillTx/>
                  <a:latin typeface="Arial"/>
                  <a:ea typeface="ＭＳ Ｐゴシック" pitchFamily="34" charset="-128"/>
                  <a:cs typeface="Arial"/>
                </a:rPr>
                <a:t>CONVERSION</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spTree>
    <p:extLst>
      <p:ext uri="{BB962C8B-B14F-4D97-AF65-F5344CB8AC3E}">
        <p14:creationId xmlns:p14="http://schemas.microsoft.com/office/powerpoint/2010/main" val="270856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FCB54D6-8E91-46B0-B9C4-CD4A30CE4917}"/>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HIV diagnoses by quarter, Jakarta, Indonesia,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January 2017–March 2019</a:t>
              </a: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4592604"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Data from USAID/LINKAGES and the Jakarta Provincial Health Office (provided by FHI360).</a:t>
              </a:r>
            </a:p>
          </p:txBody>
        </p:sp>
        <p:grpSp>
          <p:nvGrpSpPr>
            <p:cNvPr id="2" name="Group 1">
              <a:extLst>
                <a:ext uri="{FF2B5EF4-FFF2-40B4-BE49-F238E27FC236}">
                  <a16:creationId xmlns:a16="http://schemas.microsoft.com/office/drawing/2014/main" id="{894F0C34-A0A2-4DF0-A546-843AF4A7FC65}"/>
                </a:ext>
              </a:extLst>
            </p:cNvPr>
            <p:cNvGrpSpPr/>
            <p:nvPr/>
          </p:nvGrpSpPr>
          <p:grpSpPr>
            <a:xfrm>
              <a:off x="630000" y="2156400"/>
              <a:ext cx="6648914" cy="2179391"/>
              <a:chOff x="630000" y="2156400"/>
              <a:chExt cx="6648914" cy="2179391"/>
            </a:xfrm>
          </p:grpSpPr>
          <p:sp>
            <p:nvSpPr>
              <p:cNvPr id="5" name="object 15">
                <a:extLst>
                  <a:ext uri="{FF2B5EF4-FFF2-40B4-BE49-F238E27FC236}">
                    <a16:creationId xmlns:a16="http://schemas.microsoft.com/office/drawing/2014/main" id="{6D2A5384-339E-4545-889F-CADFC2E508A5}"/>
                  </a:ext>
                </a:extLst>
              </p:cNvPr>
              <p:cNvSpPr/>
              <p:nvPr/>
            </p:nvSpPr>
            <p:spPr>
              <a:xfrm>
                <a:off x="1625496" y="2238981"/>
                <a:ext cx="0" cy="1779270"/>
              </a:xfrm>
              <a:custGeom>
                <a:avLst/>
                <a:gdLst/>
                <a:ahLst/>
                <a:cxnLst/>
                <a:rect l="l" t="t" r="r" b="b"/>
                <a:pathLst>
                  <a:path h="1779270">
                    <a:moveTo>
                      <a:pt x="0" y="0"/>
                    </a:moveTo>
                    <a:lnTo>
                      <a:pt x="0" y="1779269"/>
                    </a:lnTo>
                  </a:path>
                </a:pathLst>
              </a:custGeom>
              <a:ln w="3175">
                <a:solidFill>
                  <a:srgbClr val="868686"/>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 name="object 16">
                <a:extLst>
                  <a:ext uri="{FF2B5EF4-FFF2-40B4-BE49-F238E27FC236}">
                    <a16:creationId xmlns:a16="http://schemas.microsoft.com/office/drawing/2014/main" id="{BFC9C1BC-722A-4A0B-ACDA-0F8E764C2BF4}"/>
                  </a:ext>
                </a:extLst>
              </p:cNvPr>
              <p:cNvSpPr/>
              <p:nvPr/>
            </p:nvSpPr>
            <p:spPr>
              <a:xfrm>
                <a:off x="1625509" y="4018238"/>
                <a:ext cx="5653405" cy="0"/>
              </a:xfrm>
              <a:custGeom>
                <a:avLst/>
                <a:gdLst/>
                <a:ahLst/>
                <a:cxnLst/>
                <a:rect l="l" t="t" r="r" b="b"/>
                <a:pathLst>
                  <a:path w="5653405">
                    <a:moveTo>
                      <a:pt x="0" y="0"/>
                    </a:moveTo>
                    <a:lnTo>
                      <a:pt x="5653277" y="0"/>
                    </a:lnTo>
                  </a:path>
                </a:pathLst>
              </a:custGeom>
              <a:ln w="3175">
                <a:solidFill>
                  <a:srgbClr val="868686"/>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 name="object 17">
                <a:extLst>
                  <a:ext uri="{FF2B5EF4-FFF2-40B4-BE49-F238E27FC236}">
                    <a16:creationId xmlns:a16="http://schemas.microsoft.com/office/drawing/2014/main" id="{B4029712-9D89-4FF8-AA86-8DA6DA31059A}"/>
                  </a:ext>
                </a:extLst>
              </p:cNvPr>
              <p:cNvSpPr/>
              <p:nvPr/>
            </p:nvSpPr>
            <p:spPr>
              <a:xfrm>
                <a:off x="1924968" y="2553675"/>
                <a:ext cx="5055235" cy="469900"/>
              </a:xfrm>
              <a:custGeom>
                <a:avLst/>
                <a:gdLst/>
                <a:ahLst/>
                <a:cxnLst/>
                <a:rect l="l" t="t" r="r" b="b"/>
                <a:pathLst>
                  <a:path w="5055234" h="469900">
                    <a:moveTo>
                      <a:pt x="7620" y="186689"/>
                    </a:moveTo>
                    <a:lnTo>
                      <a:pt x="762" y="193547"/>
                    </a:lnTo>
                    <a:lnTo>
                      <a:pt x="762" y="201167"/>
                    </a:lnTo>
                    <a:lnTo>
                      <a:pt x="0" y="208787"/>
                    </a:lnTo>
                    <a:lnTo>
                      <a:pt x="6858" y="215645"/>
                    </a:lnTo>
                    <a:lnTo>
                      <a:pt x="14478" y="215645"/>
                    </a:lnTo>
                    <a:lnTo>
                      <a:pt x="642366" y="230885"/>
                    </a:lnTo>
                    <a:lnTo>
                      <a:pt x="1269492" y="310895"/>
                    </a:lnTo>
                    <a:lnTo>
                      <a:pt x="1895856" y="468629"/>
                    </a:lnTo>
                    <a:lnTo>
                      <a:pt x="1897379" y="469391"/>
                    </a:lnTo>
                    <a:lnTo>
                      <a:pt x="1901189" y="469391"/>
                    </a:lnTo>
                    <a:lnTo>
                      <a:pt x="2094788" y="441197"/>
                    </a:lnTo>
                    <a:lnTo>
                      <a:pt x="1902714" y="441197"/>
                    </a:lnTo>
                    <a:lnTo>
                      <a:pt x="1897379" y="440435"/>
                    </a:lnTo>
                    <a:lnTo>
                      <a:pt x="1898846" y="440224"/>
                    </a:lnTo>
                    <a:lnTo>
                      <a:pt x="1273302" y="282701"/>
                    </a:lnTo>
                    <a:lnTo>
                      <a:pt x="643128" y="202691"/>
                    </a:lnTo>
                    <a:lnTo>
                      <a:pt x="15240" y="187451"/>
                    </a:lnTo>
                    <a:lnTo>
                      <a:pt x="7620" y="186689"/>
                    </a:lnTo>
                    <a:close/>
                  </a:path>
                  <a:path w="5055234" h="469900">
                    <a:moveTo>
                      <a:pt x="1898846" y="440224"/>
                    </a:moveTo>
                    <a:lnTo>
                      <a:pt x="1897379" y="440435"/>
                    </a:lnTo>
                    <a:lnTo>
                      <a:pt x="1902714" y="441197"/>
                    </a:lnTo>
                    <a:lnTo>
                      <a:pt x="1898846" y="440224"/>
                    </a:lnTo>
                    <a:close/>
                  </a:path>
                  <a:path w="5055234" h="469900">
                    <a:moveTo>
                      <a:pt x="3152042" y="330052"/>
                    </a:moveTo>
                    <a:lnTo>
                      <a:pt x="2525280" y="349757"/>
                    </a:lnTo>
                    <a:lnTo>
                      <a:pt x="1898846" y="440224"/>
                    </a:lnTo>
                    <a:lnTo>
                      <a:pt x="1902714" y="441197"/>
                    </a:lnTo>
                    <a:lnTo>
                      <a:pt x="2094788" y="441197"/>
                    </a:lnTo>
                    <a:lnTo>
                      <a:pt x="2529078" y="377951"/>
                    </a:lnTo>
                    <a:lnTo>
                      <a:pt x="3156204" y="358139"/>
                    </a:lnTo>
                    <a:lnTo>
                      <a:pt x="3158490" y="358139"/>
                    </a:lnTo>
                    <a:lnTo>
                      <a:pt x="3160788" y="357377"/>
                    </a:lnTo>
                    <a:lnTo>
                      <a:pt x="3162300" y="356615"/>
                    </a:lnTo>
                    <a:lnTo>
                      <a:pt x="3210263" y="331469"/>
                    </a:lnTo>
                    <a:lnTo>
                      <a:pt x="3149346" y="331469"/>
                    </a:lnTo>
                    <a:lnTo>
                      <a:pt x="3152042" y="330052"/>
                    </a:lnTo>
                    <a:close/>
                  </a:path>
                  <a:path w="5055234" h="469900">
                    <a:moveTo>
                      <a:pt x="3155441" y="329945"/>
                    </a:moveTo>
                    <a:lnTo>
                      <a:pt x="3152042" y="330052"/>
                    </a:lnTo>
                    <a:lnTo>
                      <a:pt x="3149346" y="331469"/>
                    </a:lnTo>
                    <a:lnTo>
                      <a:pt x="3155441" y="329945"/>
                    </a:lnTo>
                    <a:close/>
                  </a:path>
                  <a:path w="5055234" h="469900">
                    <a:moveTo>
                      <a:pt x="3213170" y="329945"/>
                    </a:moveTo>
                    <a:lnTo>
                      <a:pt x="3155441" y="329945"/>
                    </a:lnTo>
                    <a:lnTo>
                      <a:pt x="3149346" y="331469"/>
                    </a:lnTo>
                    <a:lnTo>
                      <a:pt x="3210263" y="331469"/>
                    </a:lnTo>
                    <a:lnTo>
                      <a:pt x="3213170" y="329945"/>
                    </a:lnTo>
                    <a:close/>
                  </a:path>
                  <a:path w="5055234" h="469900">
                    <a:moveTo>
                      <a:pt x="3784854" y="0"/>
                    </a:moveTo>
                    <a:lnTo>
                      <a:pt x="3781805" y="0"/>
                    </a:lnTo>
                    <a:lnTo>
                      <a:pt x="3777246" y="1523"/>
                    </a:lnTo>
                    <a:lnTo>
                      <a:pt x="3152042" y="330052"/>
                    </a:lnTo>
                    <a:lnTo>
                      <a:pt x="3155441" y="329945"/>
                    </a:lnTo>
                    <a:lnTo>
                      <a:pt x="3213170" y="329945"/>
                    </a:lnTo>
                    <a:lnTo>
                      <a:pt x="3786724" y="29247"/>
                    </a:lnTo>
                    <a:lnTo>
                      <a:pt x="3782580" y="28955"/>
                    </a:lnTo>
                    <a:lnTo>
                      <a:pt x="3790188" y="27431"/>
                    </a:lnTo>
                    <a:lnTo>
                      <a:pt x="4167972" y="27431"/>
                    </a:lnTo>
                    <a:lnTo>
                      <a:pt x="3784854" y="0"/>
                    </a:lnTo>
                    <a:close/>
                  </a:path>
                  <a:path w="5055234" h="469900">
                    <a:moveTo>
                      <a:pt x="4167972" y="27431"/>
                    </a:moveTo>
                    <a:lnTo>
                      <a:pt x="3790188" y="27431"/>
                    </a:lnTo>
                    <a:lnTo>
                      <a:pt x="3786724" y="29247"/>
                    </a:lnTo>
                    <a:lnTo>
                      <a:pt x="4410456" y="73151"/>
                    </a:lnTo>
                    <a:lnTo>
                      <a:pt x="5044440" y="201167"/>
                    </a:lnTo>
                    <a:lnTo>
                      <a:pt x="5052072" y="195833"/>
                    </a:lnTo>
                    <a:lnTo>
                      <a:pt x="5055108" y="180593"/>
                    </a:lnTo>
                    <a:lnTo>
                      <a:pt x="5050536" y="172973"/>
                    </a:lnTo>
                    <a:lnTo>
                      <a:pt x="4412742" y="44957"/>
                    </a:lnTo>
                    <a:lnTo>
                      <a:pt x="4167972" y="27431"/>
                    </a:lnTo>
                    <a:close/>
                  </a:path>
                  <a:path w="5055234" h="469900">
                    <a:moveTo>
                      <a:pt x="3790188" y="27431"/>
                    </a:moveTo>
                    <a:lnTo>
                      <a:pt x="3782580" y="28955"/>
                    </a:lnTo>
                    <a:lnTo>
                      <a:pt x="3786724" y="29247"/>
                    </a:lnTo>
                    <a:lnTo>
                      <a:pt x="3790188" y="27431"/>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 name="object 18">
                <a:extLst>
                  <a:ext uri="{FF2B5EF4-FFF2-40B4-BE49-F238E27FC236}">
                    <a16:creationId xmlns:a16="http://schemas.microsoft.com/office/drawing/2014/main" id="{7DA960F3-4F10-42A8-BEE0-712FD9919058}"/>
                  </a:ext>
                </a:extLst>
              </p:cNvPr>
              <p:cNvSpPr/>
              <p:nvPr/>
            </p:nvSpPr>
            <p:spPr>
              <a:xfrm>
                <a:off x="1908209" y="2722839"/>
                <a:ext cx="62865" cy="62865"/>
              </a:xfrm>
              <a:custGeom>
                <a:avLst/>
                <a:gdLst/>
                <a:ahLst/>
                <a:cxnLst/>
                <a:rect l="l" t="t" r="r" b="b"/>
                <a:pathLst>
                  <a:path w="62864" h="62865">
                    <a:moveTo>
                      <a:pt x="31242" y="0"/>
                    </a:moveTo>
                    <a:lnTo>
                      <a:pt x="18966" y="2416"/>
                    </a:lnTo>
                    <a:lnTo>
                      <a:pt x="9048" y="9048"/>
                    </a:lnTo>
                    <a:lnTo>
                      <a:pt x="2416" y="18966"/>
                    </a:lnTo>
                    <a:lnTo>
                      <a:pt x="0" y="31241"/>
                    </a:lnTo>
                    <a:lnTo>
                      <a:pt x="2416" y="43517"/>
                    </a:lnTo>
                    <a:lnTo>
                      <a:pt x="9048" y="53435"/>
                    </a:lnTo>
                    <a:lnTo>
                      <a:pt x="18966" y="60067"/>
                    </a:lnTo>
                    <a:lnTo>
                      <a:pt x="31242" y="62483"/>
                    </a:lnTo>
                    <a:lnTo>
                      <a:pt x="43517" y="60067"/>
                    </a:lnTo>
                    <a:lnTo>
                      <a:pt x="53435" y="53435"/>
                    </a:lnTo>
                    <a:lnTo>
                      <a:pt x="60067" y="43517"/>
                    </a:lnTo>
                    <a:lnTo>
                      <a:pt x="62484" y="31241"/>
                    </a:lnTo>
                    <a:lnTo>
                      <a:pt x="60067" y="18966"/>
                    </a:lnTo>
                    <a:lnTo>
                      <a:pt x="53435" y="9048"/>
                    </a:lnTo>
                    <a:lnTo>
                      <a:pt x="43517" y="2416"/>
                    </a:lnTo>
                    <a:lnTo>
                      <a:pt x="31242"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 name="object 19">
                <a:extLst>
                  <a:ext uri="{FF2B5EF4-FFF2-40B4-BE49-F238E27FC236}">
                    <a16:creationId xmlns:a16="http://schemas.microsoft.com/office/drawing/2014/main" id="{058E76D4-3092-445F-A350-39373A383720}"/>
                  </a:ext>
                </a:extLst>
              </p:cNvPr>
              <p:cNvSpPr/>
              <p:nvPr/>
            </p:nvSpPr>
            <p:spPr>
              <a:xfrm>
                <a:off x="1903266" y="2717505"/>
                <a:ext cx="72390" cy="72390"/>
              </a:xfrm>
              <a:custGeom>
                <a:avLst/>
                <a:gdLst/>
                <a:ahLst/>
                <a:cxnLst/>
                <a:rect l="l" t="t" r="r" b="b"/>
                <a:pathLst>
                  <a:path w="72389" h="72390">
                    <a:moveTo>
                      <a:pt x="49899" y="70104"/>
                    </a:moveTo>
                    <a:lnTo>
                      <a:pt x="22467" y="70104"/>
                    </a:lnTo>
                    <a:lnTo>
                      <a:pt x="25515" y="70866"/>
                    </a:lnTo>
                    <a:lnTo>
                      <a:pt x="29325" y="72390"/>
                    </a:lnTo>
                    <a:lnTo>
                      <a:pt x="39993" y="72390"/>
                    </a:lnTo>
                    <a:lnTo>
                      <a:pt x="43803" y="71628"/>
                    </a:lnTo>
                    <a:lnTo>
                      <a:pt x="49899" y="70104"/>
                    </a:lnTo>
                    <a:close/>
                  </a:path>
                  <a:path w="72389" h="72390">
                    <a:moveTo>
                      <a:pt x="55995" y="66294"/>
                    </a:moveTo>
                    <a:lnTo>
                      <a:pt x="16371" y="66294"/>
                    </a:lnTo>
                    <a:lnTo>
                      <a:pt x="16371" y="67056"/>
                    </a:lnTo>
                    <a:lnTo>
                      <a:pt x="21705" y="69342"/>
                    </a:lnTo>
                    <a:lnTo>
                      <a:pt x="21705" y="70104"/>
                    </a:lnTo>
                    <a:lnTo>
                      <a:pt x="50661" y="70104"/>
                    </a:lnTo>
                    <a:lnTo>
                      <a:pt x="50661" y="69342"/>
                    </a:lnTo>
                    <a:lnTo>
                      <a:pt x="55995" y="67056"/>
                    </a:lnTo>
                    <a:lnTo>
                      <a:pt x="55995" y="66294"/>
                    </a:lnTo>
                    <a:close/>
                  </a:path>
                  <a:path w="72389" h="72390">
                    <a:moveTo>
                      <a:pt x="14085" y="51054"/>
                    </a:moveTo>
                    <a:lnTo>
                      <a:pt x="3417" y="51054"/>
                    </a:lnTo>
                    <a:lnTo>
                      <a:pt x="5703" y="56388"/>
                    </a:lnTo>
                    <a:lnTo>
                      <a:pt x="6465" y="57150"/>
                    </a:lnTo>
                    <a:lnTo>
                      <a:pt x="10275" y="61722"/>
                    </a:lnTo>
                    <a:lnTo>
                      <a:pt x="11037" y="62484"/>
                    </a:lnTo>
                    <a:lnTo>
                      <a:pt x="15609" y="66294"/>
                    </a:lnTo>
                    <a:lnTo>
                      <a:pt x="56757" y="66294"/>
                    </a:lnTo>
                    <a:lnTo>
                      <a:pt x="61329" y="62484"/>
                    </a:lnTo>
                    <a:lnTo>
                      <a:pt x="30849" y="62484"/>
                    </a:lnTo>
                    <a:lnTo>
                      <a:pt x="27801" y="61722"/>
                    </a:lnTo>
                    <a:lnTo>
                      <a:pt x="25515" y="60960"/>
                    </a:lnTo>
                    <a:lnTo>
                      <a:pt x="26277" y="60960"/>
                    </a:lnTo>
                    <a:lnTo>
                      <a:pt x="22276" y="58674"/>
                    </a:lnTo>
                    <a:lnTo>
                      <a:pt x="21705" y="58674"/>
                    </a:lnTo>
                    <a:lnTo>
                      <a:pt x="18047" y="55626"/>
                    </a:lnTo>
                    <a:lnTo>
                      <a:pt x="17895" y="55626"/>
                    </a:lnTo>
                    <a:lnTo>
                      <a:pt x="17133" y="54864"/>
                    </a:lnTo>
                    <a:lnTo>
                      <a:pt x="17260" y="54864"/>
                    </a:lnTo>
                    <a:lnTo>
                      <a:pt x="14085" y="51054"/>
                    </a:lnTo>
                    <a:close/>
                  </a:path>
                  <a:path w="72389" h="72390">
                    <a:moveTo>
                      <a:pt x="51423" y="57912"/>
                    </a:moveTo>
                    <a:lnTo>
                      <a:pt x="46089" y="60960"/>
                    </a:lnTo>
                    <a:lnTo>
                      <a:pt x="46851" y="60960"/>
                    </a:lnTo>
                    <a:lnTo>
                      <a:pt x="43803" y="61722"/>
                    </a:lnTo>
                    <a:lnTo>
                      <a:pt x="41517" y="62484"/>
                    </a:lnTo>
                    <a:lnTo>
                      <a:pt x="61329" y="62484"/>
                    </a:lnTo>
                    <a:lnTo>
                      <a:pt x="62091" y="61722"/>
                    </a:lnTo>
                    <a:lnTo>
                      <a:pt x="64631" y="58674"/>
                    </a:lnTo>
                    <a:lnTo>
                      <a:pt x="50661" y="58674"/>
                    </a:lnTo>
                    <a:lnTo>
                      <a:pt x="51423" y="57912"/>
                    </a:lnTo>
                    <a:close/>
                  </a:path>
                  <a:path w="72389" h="72390">
                    <a:moveTo>
                      <a:pt x="20943" y="57912"/>
                    </a:moveTo>
                    <a:lnTo>
                      <a:pt x="21705" y="58674"/>
                    </a:lnTo>
                    <a:lnTo>
                      <a:pt x="22276" y="58674"/>
                    </a:lnTo>
                    <a:lnTo>
                      <a:pt x="20943" y="57912"/>
                    </a:lnTo>
                    <a:close/>
                  </a:path>
                  <a:path w="72389" h="72390">
                    <a:moveTo>
                      <a:pt x="54817" y="55210"/>
                    </a:moveTo>
                    <a:lnTo>
                      <a:pt x="50661" y="58674"/>
                    </a:lnTo>
                    <a:lnTo>
                      <a:pt x="64631" y="58674"/>
                    </a:lnTo>
                    <a:lnTo>
                      <a:pt x="65901" y="57150"/>
                    </a:lnTo>
                    <a:lnTo>
                      <a:pt x="65901" y="56388"/>
                    </a:lnTo>
                    <a:lnTo>
                      <a:pt x="66663" y="56388"/>
                    </a:lnTo>
                    <a:lnTo>
                      <a:pt x="66989" y="55626"/>
                    </a:lnTo>
                    <a:lnTo>
                      <a:pt x="54471" y="55626"/>
                    </a:lnTo>
                    <a:lnTo>
                      <a:pt x="54817" y="55210"/>
                    </a:lnTo>
                    <a:close/>
                  </a:path>
                  <a:path w="72389" h="72390">
                    <a:moveTo>
                      <a:pt x="17133" y="54864"/>
                    </a:moveTo>
                    <a:lnTo>
                      <a:pt x="17895" y="55626"/>
                    </a:lnTo>
                    <a:lnTo>
                      <a:pt x="17548" y="55210"/>
                    </a:lnTo>
                    <a:lnTo>
                      <a:pt x="17133" y="54864"/>
                    </a:lnTo>
                    <a:close/>
                  </a:path>
                  <a:path w="72389" h="72390">
                    <a:moveTo>
                      <a:pt x="17548" y="55210"/>
                    </a:moveTo>
                    <a:lnTo>
                      <a:pt x="17895" y="55626"/>
                    </a:lnTo>
                    <a:lnTo>
                      <a:pt x="18047" y="55626"/>
                    </a:lnTo>
                    <a:lnTo>
                      <a:pt x="17548" y="55210"/>
                    </a:lnTo>
                    <a:close/>
                  </a:path>
                  <a:path w="72389" h="72390">
                    <a:moveTo>
                      <a:pt x="55233" y="54864"/>
                    </a:moveTo>
                    <a:lnTo>
                      <a:pt x="54817" y="55210"/>
                    </a:lnTo>
                    <a:lnTo>
                      <a:pt x="54471" y="55626"/>
                    </a:lnTo>
                    <a:lnTo>
                      <a:pt x="55233" y="54864"/>
                    </a:lnTo>
                    <a:close/>
                  </a:path>
                  <a:path w="72389" h="72390">
                    <a:moveTo>
                      <a:pt x="67316" y="54864"/>
                    </a:moveTo>
                    <a:lnTo>
                      <a:pt x="55233" y="54864"/>
                    </a:lnTo>
                    <a:lnTo>
                      <a:pt x="54471" y="55626"/>
                    </a:lnTo>
                    <a:lnTo>
                      <a:pt x="66989" y="55626"/>
                    </a:lnTo>
                    <a:lnTo>
                      <a:pt x="67316" y="54864"/>
                    </a:lnTo>
                    <a:close/>
                  </a:path>
                  <a:path w="72389" h="72390">
                    <a:moveTo>
                      <a:pt x="17260" y="54864"/>
                    </a:moveTo>
                    <a:lnTo>
                      <a:pt x="17133" y="54864"/>
                    </a:lnTo>
                    <a:lnTo>
                      <a:pt x="17548" y="55210"/>
                    </a:lnTo>
                    <a:lnTo>
                      <a:pt x="17260" y="54864"/>
                    </a:lnTo>
                    <a:close/>
                  </a:path>
                  <a:path w="72389" h="72390">
                    <a:moveTo>
                      <a:pt x="68949" y="51054"/>
                    </a:moveTo>
                    <a:lnTo>
                      <a:pt x="58281" y="51054"/>
                    </a:lnTo>
                    <a:lnTo>
                      <a:pt x="54817" y="55210"/>
                    </a:lnTo>
                    <a:lnTo>
                      <a:pt x="55233" y="54864"/>
                    </a:lnTo>
                    <a:lnTo>
                      <a:pt x="67316" y="54864"/>
                    </a:lnTo>
                    <a:lnTo>
                      <a:pt x="68949" y="51054"/>
                    </a:lnTo>
                    <a:close/>
                  </a:path>
                  <a:path w="72389" h="72390">
                    <a:moveTo>
                      <a:pt x="36183" y="0"/>
                    </a:moveTo>
                    <a:lnTo>
                      <a:pt x="28563" y="1524"/>
                    </a:lnTo>
                    <a:lnTo>
                      <a:pt x="25515" y="2286"/>
                    </a:lnTo>
                    <a:lnTo>
                      <a:pt x="21705" y="3048"/>
                    </a:lnTo>
                    <a:lnTo>
                      <a:pt x="16371" y="6096"/>
                    </a:lnTo>
                    <a:lnTo>
                      <a:pt x="15609" y="6858"/>
                    </a:lnTo>
                    <a:lnTo>
                      <a:pt x="7896" y="14052"/>
                    </a:lnTo>
                    <a:lnTo>
                      <a:pt x="2474" y="23460"/>
                    </a:lnTo>
                    <a:lnTo>
                      <a:pt x="0" y="33900"/>
                    </a:lnTo>
                    <a:lnTo>
                      <a:pt x="1131" y="44196"/>
                    </a:lnTo>
                    <a:lnTo>
                      <a:pt x="2655" y="50292"/>
                    </a:lnTo>
                    <a:lnTo>
                      <a:pt x="2655" y="51054"/>
                    </a:lnTo>
                    <a:lnTo>
                      <a:pt x="14085" y="51054"/>
                    </a:lnTo>
                    <a:lnTo>
                      <a:pt x="14847" y="51816"/>
                    </a:lnTo>
                    <a:lnTo>
                      <a:pt x="12234" y="47244"/>
                    </a:lnTo>
                    <a:lnTo>
                      <a:pt x="11799" y="47244"/>
                    </a:lnTo>
                    <a:lnTo>
                      <a:pt x="11037" y="44196"/>
                    </a:lnTo>
                    <a:lnTo>
                      <a:pt x="9119" y="38201"/>
                    </a:lnTo>
                    <a:lnTo>
                      <a:pt x="9690" y="31877"/>
                    </a:lnTo>
                    <a:lnTo>
                      <a:pt x="11799" y="25908"/>
                    </a:lnTo>
                    <a:lnTo>
                      <a:pt x="14339" y="22098"/>
                    </a:lnTo>
                    <a:lnTo>
                      <a:pt x="14085" y="22098"/>
                    </a:lnTo>
                    <a:lnTo>
                      <a:pt x="17260" y="18288"/>
                    </a:lnTo>
                    <a:lnTo>
                      <a:pt x="17133" y="18288"/>
                    </a:lnTo>
                    <a:lnTo>
                      <a:pt x="17895" y="17526"/>
                    </a:lnTo>
                    <a:lnTo>
                      <a:pt x="18047" y="17526"/>
                    </a:lnTo>
                    <a:lnTo>
                      <a:pt x="21705" y="14478"/>
                    </a:lnTo>
                    <a:lnTo>
                      <a:pt x="22276" y="14478"/>
                    </a:lnTo>
                    <a:lnTo>
                      <a:pt x="26277" y="12192"/>
                    </a:lnTo>
                    <a:lnTo>
                      <a:pt x="31941" y="9956"/>
                    </a:lnTo>
                    <a:lnTo>
                      <a:pt x="38037" y="9563"/>
                    </a:lnTo>
                    <a:lnTo>
                      <a:pt x="60003" y="9563"/>
                    </a:lnTo>
                    <a:lnTo>
                      <a:pt x="56757" y="6858"/>
                    </a:lnTo>
                    <a:lnTo>
                      <a:pt x="55995" y="6096"/>
                    </a:lnTo>
                    <a:lnTo>
                      <a:pt x="50661" y="3048"/>
                    </a:lnTo>
                    <a:lnTo>
                      <a:pt x="49899" y="3048"/>
                    </a:lnTo>
                    <a:lnTo>
                      <a:pt x="46851" y="2286"/>
                    </a:lnTo>
                    <a:lnTo>
                      <a:pt x="43041" y="762"/>
                    </a:lnTo>
                    <a:lnTo>
                      <a:pt x="39231" y="762"/>
                    </a:lnTo>
                    <a:lnTo>
                      <a:pt x="36183" y="0"/>
                    </a:lnTo>
                    <a:close/>
                  </a:path>
                  <a:path w="72389" h="72390">
                    <a:moveTo>
                      <a:pt x="60567" y="46482"/>
                    </a:moveTo>
                    <a:lnTo>
                      <a:pt x="57519" y="51816"/>
                    </a:lnTo>
                    <a:lnTo>
                      <a:pt x="58281" y="51054"/>
                    </a:lnTo>
                    <a:lnTo>
                      <a:pt x="69711" y="51054"/>
                    </a:lnTo>
                    <a:lnTo>
                      <a:pt x="69711" y="50292"/>
                    </a:lnTo>
                    <a:lnTo>
                      <a:pt x="70473" y="47244"/>
                    </a:lnTo>
                    <a:lnTo>
                      <a:pt x="60567" y="47244"/>
                    </a:lnTo>
                    <a:lnTo>
                      <a:pt x="60567" y="46482"/>
                    </a:lnTo>
                    <a:close/>
                  </a:path>
                  <a:path w="72389" h="72390">
                    <a:moveTo>
                      <a:pt x="11799" y="46482"/>
                    </a:moveTo>
                    <a:lnTo>
                      <a:pt x="11799" y="47244"/>
                    </a:lnTo>
                    <a:lnTo>
                      <a:pt x="12234" y="47244"/>
                    </a:lnTo>
                    <a:lnTo>
                      <a:pt x="11799" y="46482"/>
                    </a:lnTo>
                    <a:close/>
                  </a:path>
                  <a:path w="72389" h="72390">
                    <a:moveTo>
                      <a:pt x="70473" y="25908"/>
                    </a:moveTo>
                    <a:lnTo>
                      <a:pt x="60567" y="25908"/>
                    </a:lnTo>
                    <a:lnTo>
                      <a:pt x="61329" y="28956"/>
                    </a:lnTo>
                    <a:lnTo>
                      <a:pt x="62091" y="31242"/>
                    </a:lnTo>
                    <a:lnTo>
                      <a:pt x="62091" y="41910"/>
                    </a:lnTo>
                    <a:lnTo>
                      <a:pt x="61329" y="44958"/>
                    </a:lnTo>
                    <a:lnTo>
                      <a:pt x="60567" y="47244"/>
                    </a:lnTo>
                    <a:lnTo>
                      <a:pt x="70473" y="47244"/>
                    </a:lnTo>
                    <a:lnTo>
                      <a:pt x="71997" y="43434"/>
                    </a:lnTo>
                    <a:lnTo>
                      <a:pt x="71997" y="32766"/>
                    </a:lnTo>
                    <a:lnTo>
                      <a:pt x="71235" y="28956"/>
                    </a:lnTo>
                    <a:lnTo>
                      <a:pt x="70473" y="25908"/>
                    </a:lnTo>
                    <a:close/>
                  </a:path>
                  <a:path w="72389" h="72390">
                    <a:moveTo>
                      <a:pt x="57519" y="21336"/>
                    </a:moveTo>
                    <a:lnTo>
                      <a:pt x="60567" y="26670"/>
                    </a:lnTo>
                    <a:lnTo>
                      <a:pt x="60567" y="25908"/>
                    </a:lnTo>
                    <a:lnTo>
                      <a:pt x="70473" y="25908"/>
                    </a:lnTo>
                    <a:lnTo>
                      <a:pt x="69711" y="22860"/>
                    </a:lnTo>
                    <a:lnTo>
                      <a:pt x="69711" y="22098"/>
                    </a:lnTo>
                    <a:lnTo>
                      <a:pt x="58281" y="22098"/>
                    </a:lnTo>
                    <a:lnTo>
                      <a:pt x="57519" y="21336"/>
                    </a:lnTo>
                    <a:close/>
                  </a:path>
                  <a:path w="72389" h="72390">
                    <a:moveTo>
                      <a:pt x="14847" y="21336"/>
                    </a:moveTo>
                    <a:lnTo>
                      <a:pt x="14085" y="22098"/>
                    </a:lnTo>
                    <a:lnTo>
                      <a:pt x="14339" y="22098"/>
                    </a:lnTo>
                    <a:lnTo>
                      <a:pt x="14847" y="21336"/>
                    </a:lnTo>
                    <a:close/>
                  </a:path>
                  <a:path w="72389" h="72390">
                    <a:moveTo>
                      <a:pt x="66989" y="17526"/>
                    </a:moveTo>
                    <a:lnTo>
                      <a:pt x="54471" y="17526"/>
                    </a:lnTo>
                    <a:lnTo>
                      <a:pt x="55233" y="18288"/>
                    </a:lnTo>
                    <a:lnTo>
                      <a:pt x="58281" y="22098"/>
                    </a:lnTo>
                    <a:lnTo>
                      <a:pt x="68949" y="22098"/>
                    </a:lnTo>
                    <a:lnTo>
                      <a:pt x="66989" y="17526"/>
                    </a:lnTo>
                    <a:close/>
                  </a:path>
                  <a:path w="72389" h="72390">
                    <a:moveTo>
                      <a:pt x="17895" y="17526"/>
                    </a:moveTo>
                    <a:lnTo>
                      <a:pt x="17133" y="18288"/>
                    </a:lnTo>
                    <a:lnTo>
                      <a:pt x="17548" y="17941"/>
                    </a:lnTo>
                    <a:lnTo>
                      <a:pt x="17895" y="17526"/>
                    </a:lnTo>
                    <a:close/>
                  </a:path>
                  <a:path w="72389" h="72390">
                    <a:moveTo>
                      <a:pt x="17548" y="17941"/>
                    </a:moveTo>
                    <a:lnTo>
                      <a:pt x="17133" y="18288"/>
                    </a:lnTo>
                    <a:lnTo>
                      <a:pt x="17260" y="18288"/>
                    </a:lnTo>
                    <a:lnTo>
                      <a:pt x="17548" y="17941"/>
                    </a:lnTo>
                    <a:close/>
                  </a:path>
                  <a:path w="72389" h="72390">
                    <a:moveTo>
                      <a:pt x="54817" y="17941"/>
                    </a:moveTo>
                    <a:lnTo>
                      <a:pt x="55106" y="18288"/>
                    </a:lnTo>
                    <a:lnTo>
                      <a:pt x="54817" y="17941"/>
                    </a:lnTo>
                    <a:close/>
                  </a:path>
                  <a:path w="72389" h="72390">
                    <a:moveTo>
                      <a:pt x="54471" y="17526"/>
                    </a:moveTo>
                    <a:lnTo>
                      <a:pt x="54817" y="17941"/>
                    </a:lnTo>
                    <a:lnTo>
                      <a:pt x="55233" y="18288"/>
                    </a:lnTo>
                    <a:lnTo>
                      <a:pt x="54471" y="17526"/>
                    </a:lnTo>
                    <a:close/>
                  </a:path>
                  <a:path w="72389" h="72390">
                    <a:moveTo>
                      <a:pt x="18047" y="17526"/>
                    </a:moveTo>
                    <a:lnTo>
                      <a:pt x="17895" y="17526"/>
                    </a:lnTo>
                    <a:lnTo>
                      <a:pt x="17548" y="17941"/>
                    </a:lnTo>
                    <a:lnTo>
                      <a:pt x="18047" y="17526"/>
                    </a:lnTo>
                    <a:close/>
                  </a:path>
                  <a:path w="72389" h="72390">
                    <a:moveTo>
                      <a:pt x="64631" y="14478"/>
                    </a:moveTo>
                    <a:lnTo>
                      <a:pt x="50661" y="14478"/>
                    </a:lnTo>
                    <a:lnTo>
                      <a:pt x="54817" y="17941"/>
                    </a:lnTo>
                    <a:lnTo>
                      <a:pt x="54471" y="17526"/>
                    </a:lnTo>
                    <a:lnTo>
                      <a:pt x="66989" y="17526"/>
                    </a:lnTo>
                    <a:lnTo>
                      <a:pt x="66663" y="16764"/>
                    </a:lnTo>
                    <a:lnTo>
                      <a:pt x="65901" y="16764"/>
                    </a:lnTo>
                    <a:lnTo>
                      <a:pt x="65901" y="16002"/>
                    </a:lnTo>
                    <a:lnTo>
                      <a:pt x="64631" y="14478"/>
                    </a:lnTo>
                    <a:close/>
                  </a:path>
                  <a:path w="72389" h="72390">
                    <a:moveTo>
                      <a:pt x="22276" y="14478"/>
                    </a:moveTo>
                    <a:lnTo>
                      <a:pt x="21705" y="14478"/>
                    </a:lnTo>
                    <a:lnTo>
                      <a:pt x="20943" y="15240"/>
                    </a:lnTo>
                    <a:lnTo>
                      <a:pt x="22276" y="14478"/>
                    </a:lnTo>
                    <a:close/>
                  </a:path>
                  <a:path w="72389" h="72390">
                    <a:moveTo>
                      <a:pt x="60003" y="9563"/>
                    </a:moveTo>
                    <a:lnTo>
                      <a:pt x="38037" y="9563"/>
                    </a:lnTo>
                    <a:lnTo>
                      <a:pt x="43803" y="11430"/>
                    </a:lnTo>
                    <a:lnTo>
                      <a:pt x="46851" y="12192"/>
                    </a:lnTo>
                    <a:lnTo>
                      <a:pt x="46089" y="12192"/>
                    </a:lnTo>
                    <a:lnTo>
                      <a:pt x="51423" y="15240"/>
                    </a:lnTo>
                    <a:lnTo>
                      <a:pt x="50661" y="14478"/>
                    </a:lnTo>
                    <a:lnTo>
                      <a:pt x="64631" y="14478"/>
                    </a:lnTo>
                    <a:lnTo>
                      <a:pt x="62091" y="11430"/>
                    </a:lnTo>
                    <a:lnTo>
                      <a:pt x="61329" y="10668"/>
                    </a:lnTo>
                    <a:lnTo>
                      <a:pt x="60003" y="9563"/>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0" name="object 20">
                <a:extLst>
                  <a:ext uri="{FF2B5EF4-FFF2-40B4-BE49-F238E27FC236}">
                    <a16:creationId xmlns:a16="http://schemas.microsoft.com/office/drawing/2014/main" id="{3A38E5BF-6C48-476D-B0C3-170CEAE2FEBB}"/>
                  </a:ext>
                </a:extLst>
              </p:cNvPr>
              <p:cNvSpPr/>
              <p:nvPr/>
            </p:nvSpPr>
            <p:spPr>
              <a:xfrm>
                <a:off x="2536096" y="2738845"/>
                <a:ext cx="62865" cy="62865"/>
              </a:xfrm>
              <a:custGeom>
                <a:avLst/>
                <a:gdLst/>
                <a:ahLst/>
                <a:cxnLst/>
                <a:rect l="l" t="t" r="r" b="b"/>
                <a:pathLst>
                  <a:path w="62864" h="62865">
                    <a:moveTo>
                      <a:pt x="31241" y="0"/>
                    </a:moveTo>
                    <a:lnTo>
                      <a:pt x="18966" y="2416"/>
                    </a:lnTo>
                    <a:lnTo>
                      <a:pt x="9048" y="9048"/>
                    </a:lnTo>
                    <a:lnTo>
                      <a:pt x="2416" y="18966"/>
                    </a:lnTo>
                    <a:lnTo>
                      <a:pt x="0" y="31242"/>
                    </a:lnTo>
                    <a:lnTo>
                      <a:pt x="2416" y="43517"/>
                    </a:lnTo>
                    <a:lnTo>
                      <a:pt x="9048" y="53435"/>
                    </a:lnTo>
                    <a:lnTo>
                      <a:pt x="18966" y="60067"/>
                    </a:lnTo>
                    <a:lnTo>
                      <a:pt x="31241" y="62484"/>
                    </a:lnTo>
                    <a:lnTo>
                      <a:pt x="43517" y="60067"/>
                    </a:lnTo>
                    <a:lnTo>
                      <a:pt x="53435" y="53435"/>
                    </a:lnTo>
                    <a:lnTo>
                      <a:pt x="60067" y="43517"/>
                    </a:lnTo>
                    <a:lnTo>
                      <a:pt x="62483" y="31242"/>
                    </a:lnTo>
                    <a:lnTo>
                      <a:pt x="60067" y="18966"/>
                    </a:lnTo>
                    <a:lnTo>
                      <a:pt x="53435" y="9048"/>
                    </a:lnTo>
                    <a:lnTo>
                      <a:pt x="43517" y="2416"/>
                    </a:lnTo>
                    <a:lnTo>
                      <a:pt x="31241"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1" name="object 21">
                <a:extLst>
                  <a:ext uri="{FF2B5EF4-FFF2-40B4-BE49-F238E27FC236}">
                    <a16:creationId xmlns:a16="http://schemas.microsoft.com/office/drawing/2014/main" id="{85A40F8A-3A45-41C9-B73D-24A7B11F807D}"/>
                  </a:ext>
                </a:extLst>
              </p:cNvPr>
              <p:cNvSpPr/>
              <p:nvPr/>
            </p:nvSpPr>
            <p:spPr>
              <a:xfrm>
                <a:off x="2530761" y="2733511"/>
                <a:ext cx="72390" cy="72390"/>
              </a:xfrm>
              <a:custGeom>
                <a:avLst/>
                <a:gdLst/>
                <a:ahLst/>
                <a:cxnLst/>
                <a:rect l="l" t="t" r="r" b="b"/>
                <a:pathLst>
                  <a:path w="72389" h="72390">
                    <a:moveTo>
                      <a:pt x="50291" y="70103"/>
                    </a:moveTo>
                    <a:lnTo>
                      <a:pt x="22859" y="70103"/>
                    </a:lnTo>
                    <a:lnTo>
                      <a:pt x="25907" y="70865"/>
                    </a:lnTo>
                    <a:lnTo>
                      <a:pt x="29717" y="72389"/>
                    </a:lnTo>
                    <a:lnTo>
                      <a:pt x="40385" y="72389"/>
                    </a:lnTo>
                    <a:lnTo>
                      <a:pt x="44195" y="71627"/>
                    </a:lnTo>
                    <a:lnTo>
                      <a:pt x="50291" y="70103"/>
                    </a:lnTo>
                    <a:close/>
                  </a:path>
                  <a:path w="72389" h="72390">
                    <a:moveTo>
                      <a:pt x="56387" y="66293"/>
                    </a:moveTo>
                    <a:lnTo>
                      <a:pt x="16763" y="66293"/>
                    </a:lnTo>
                    <a:lnTo>
                      <a:pt x="16763" y="67055"/>
                    </a:lnTo>
                    <a:lnTo>
                      <a:pt x="22097" y="69341"/>
                    </a:lnTo>
                    <a:lnTo>
                      <a:pt x="22097" y="70103"/>
                    </a:lnTo>
                    <a:lnTo>
                      <a:pt x="51053" y="70103"/>
                    </a:lnTo>
                    <a:lnTo>
                      <a:pt x="51053" y="69341"/>
                    </a:lnTo>
                    <a:lnTo>
                      <a:pt x="56387" y="67055"/>
                    </a:lnTo>
                    <a:lnTo>
                      <a:pt x="56387" y="66293"/>
                    </a:lnTo>
                    <a:close/>
                  </a:path>
                  <a:path w="72389" h="72390">
                    <a:moveTo>
                      <a:pt x="36575" y="0"/>
                    </a:moveTo>
                    <a:lnTo>
                      <a:pt x="28955" y="1523"/>
                    </a:lnTo>
                    <a:lnTo>
                      <a:pt x="25907" y="2285"/>
                    </a:lnTo>
                    <a:lnTo>
                      <a:pt x="22097" y="3047"/>
                    </a:lnTo>
                    <a:lnTo>
                      <a:pt x="16763" y="6095"/>
                    </a:lnTo>
                    <a:lnTo>
                      <a:pt x="16001" y="6857"/>
                    </a:lnTo>
                    <a:lnTo>
                      <a:pt x="11429" y="10667"/>
                    </a:lnTo>
                    <a:lnTo>
                      <a:pt x="10667" y="11429"/>
                    </a:lnTo>
                    <a:lnTo>
                      <a:pt x="6857" y="16001"/>
                    </a:lnTo>
                    <a:lnTo>
                      <a:pt x="6095" y="16763"/>
                    </a:lnTo>
                    <a:lnTo>
                      <a:pt x="2374" y="22859"/>
                    </a:lnTo>
                    <a:lnTo>
                      <a:pt x="774" y="29629"/>
                    </a:lnTo>
                    <a:lnTo>
                      <a:pt x="0" y="36575"/>
                    </a:lnTo>
                    <a:lnTo>
                      <a:pt x="1523" y="44195"/>
                    </a:lnTo>
                    <a:lnTo>
                      <a:pt x="3047" y="50291"/>
                    </a:lnTo>
                    <a:lnTo>
                      <a:pt x="3047" y="51053"/>
                    </a:lnTo>
                    <a:lnTo>
                      <a:pt x="6095" y="56387"/>
                    </a:lnTo>
                    <a:lnTo>
                      <a:pt x="6857" y="57149"/>
                    </a:lnTo>
                    <a:lnTo>
                      <a:pt x="10667" y="61721"/>
                    </a:lnTo>
                    <a:lnTo>
                      <a:pt x="11429" y="62483"/>
                    </a:lnTo>
                    <a:lnTo>
                      <a:pt x="16001" y="66293"/>
                    </a:lnTo>
                    <a:lnTo>
                      <a:pt x="57149" y="66293"/>
                    </a:lnTo>
                    <a:lnTo>
                      <a:pt x="61721" y="62483"/>
                    </a:lnTo>
                    <a:lnTo>
                      <a:pt x="31241" y="62483"/>
                    </a:lnTo>
                    <a:lnTo>
                      <a:pt x="28193" y="61721"/>
                    </a:lnTo>
                    <a:lnTo>
                      <a:pt x="25907" y="60959"/>
                    </a:lnTo>
                    <a:lnTo>
                      <a:pt x="26669" y="60959"/>
                    </a:lnTo>
                    <a:lnTo>
                      <a:pt x="22669" y="58673"/>
                    </a:lnTo>
                    <a:lnTo>
                      <a:pt x="22097" y="58673"/>
                    </a:lnTo>
                    <a:lnTo>
                      <a:pt x="18440" y="55625"/>
                    </a:lnTo>
                    <a:lnTo>
                      <a:pt x="18287" y="55625"/>
                    </a:lnTo>
                    <a:lnTo>
                      <a:pt x="17525" y="54863"/>
                    </a:lnTo>
                    <a:lnTo>
                      <a:pt x="17652" y="54863"/>
                    </a:lnTo>
                    <a:lnTo>
                      <a:pt x="14477" y="51053"/>
                    </a:lnTo>
                    <a:lnTo>
                      <a:pt x="14804" y="51053"/>
                    </a:lnTo>
                    <a:lnTo>
                      <a:pt x="12627" y="47243"/>
                    </a:lnTo>
                    <a:lnTo>
                      <a:pt x="12191" y="47243"/>
                    </a:lnTo>
                    <a:lnTo>
                      <a:pt x="11429" y="44195"/>
                    </a:lnTo>
                    <a:lnTo>
                      <a:pt x="9512" y="38201"/>
                    </a:lnTo>
                    <a:lnTo>
                      <a:pt x="10083" y="31876"/>
                    </a:lnTo>
                    <a:lnTo>
                      <a:pt x="12191" y="25907"/>
                    </a:lnTo>
                    <a:lnTo>
                      <a:pt x="14731" y="22097"/>
                    </a:lnTo>
                    <a:lnTo>
                      <a:pt x="14477" y="22097"/>
                    </a:lnTo>
                    <a:lnTo>
                      <a:pt x="17652" y="18287"/>
                    </a:lnTo>
                    <a:lnTo>
                      <a:pt x="17525" y="18287"/>
                    </a:lnTo>
                    <a:lnTo>
                      <a:pt x="18287" y="17525"/>
                    </a:lnTo>
                    <a:lnTo>
                      <a:pt x="18440" y="17525"/>
                    </a:lnTo>
                    <a:lnTo>
                      <a:pt x="22097" y="14477"/>
                    </a:lnTo>
                    <a:lnTo>
                      <a:pt x="22669" y="14477"/>
                    </a:lnTo>
                    <a:lnTo>
                      <a:pt x="26669" y="12191"/>
                    </a:lnTo>
                    <a:lnTo>
                      <a:pt x="32334" y="9956"/>
                    </a:lnTo>
                    <a:lnTo>
                      <a:pt x="38430" y="9563"/>
                    </a:lnTo>
                    <a:lnTo>
                      <a:pt x="60396" y="9563"/>
                    </a:lnTo>
                    <a:lnTo>
                      <a:pt x="57149" y="6857"/>
                    </a:lnTo>
                    <a:lnTo>
                      <a:pt x="56387" y="6095"/>
                    </a:lnTo>
                    <a:lnTo>
                      <a:pt x="51053" y="3047"/>
                    </a:lnTo>
                    <a:lnTo>
                      <a:pt x="50291" y="3047"/>
                    </a:lnTo>
                    <a:lnTo>
                      <a:pt x="47243" y="2285"/>
                    </a:lnTo>
                    <a:lnTo>
                      <a:pt x="43433" y="761"/>
                    </a:lnTo>
                    <a:lnTo>
                      <a:pt x="39623" y="761"/>
                    </a:lnTo>
                    <a:lnTo>
                      <a:pt x="36575" y="0"/>
                    </a:lnTo>
                    <a:close/>
                  </a:path>
                  <a:path w="72389" h="72390">
                    <a:moveTo>
                      <a:pt x="51815" y="57911"/>
                    </a:moveTo>
                    <a:lnTo>
                      <a:pt x="46481" y="60959"/>
                    </a:lnTo>
                    <a:lnTo>
                      <a:pt x="47243" y="60959"/>
                    </a:lnTo>
                    <a:lnTo>
                      <a:pt x="44195" y="61721"/>
                    </a:lnTo>
                    <a:lnTo>
                      <a:pt x="41909" y="62483"/>
                    </a:lnTo>
                    <a:lnTo>
                      <a:pt x="61721" y="62483"/>
                    </a:lnTo>
                    <a:lnTo>
                      <a:pt x="62483" y="61721"/>
                    </a:lnTo>
                    <a:lnTo>
                      <a:pt x="65023" y="58673"/>
                    </a:lnTo>
                    <a:lnTo>
                      <a:pt x="51053" y="58673"/>
                    </a:lnTo>
                    <a:lnTo>
                      <a:pt x="51815" y="57911"/>
                    </a:lnTo>
                    <a:close/>
                  </a:path>
                  <a:path w="72389" h="72390">
                    <a:moveTo>
                      <a:pt x="21335" y="57911"/>
                    </a:moveTo>
                    <a:lnTo>
                      <a:pt x="22097" y="58673"/>
                    </a:lnTo>
                    <a:lnTo>
                      <a:pt x="22669" y="58673"/>
                    </a:lnTo>
                    <a:lnTo>
                      <a:pt x="21335" y="57911"/>
                    </a:lnTo>
                    <a:close/>
                  </a:path>
                  <a:path w="72389" h="72390">
                    <a:moveTo>
                      <a:pt x="55210" y="55210"/>
                    </a:moveTo>
                    <a:lnTo>
                      <a:pt x="51053" y="58673"/>
                    </a:lnTo>
                    <a:lnTo>
                      <a:pt x="65023" y="58673"/>
                    </a:lnTo>
                    <a:lnTo>
                      <a:pt x="66293" y="57149"/>
                    </a:lnTo>
                    <a:lnTo>
                      <a:pt x="66293" y="56387"/>
                    </a:lnTo>
                    <a:lnTo>
                      <a:pt x="67055" y="56387"/>
                    </a:lnTo>
                    <a:lnTo>
                      <a:pt x="67382" y="55625"/>
                    </a:lnTo>
                    <a:lnTo>
                      <a:pt x="54863" y="55625"/>
                    </a:lnTo>
                    <a:lnTo>
                      <a:pt x="55210" y="55210"/>
                    </a:lnTo>
                    <a:close/>
                  </a:path>
                  <a:path w="72389" h="72390">
                    <a:moveTo>
                      <a:pt x="17525" y="54863"/>
                    </a:moveTo>
                    <a:lnTo>
                      <a:pt x="18287" y="55625"/>
                    </a:lnTo>
                    <a:lnTo>
                      <a:pt x="17941" y="55210"/>
                    </a:lnTo>
                    <a:lnTo>
                      <a:pt x="17525" y="54863"/>
                    </a:lnTo>
                    <a:close/>
                  </a:path>
                  <a:path w="72389" h="72390">
                    <a:moveTo>
                      <a:pt x="17941" y="55210"/>
                    </a:moveTo>
                    <a:lnTo>
                      <a:pt x="18287" y="55625"/>
                    </a:lnTo>
                    <a:lnTo>
                      <a:pt x="18440" y="55625"/>
                    </a:lnTo>
                    <a:lnTo>
                      <a:pt x="17941" y="55210"/>
                    </a:lnTo>
                    <a:close/>
                  </a:path>
                  <a:path w="72389" h="72390">
                    <a:moveTo>
                      <a:pt x="55625" y="54863"/>
                    </a:moveTo>
                    <a:lnTo>
                      <a:pt x="55210" y="55210"/>
                    </a:lnTo>
                    <a:lnTo>
                      <a:pt x="54863" y="55625"/>
                    </a:lnTo>
                    <a:lnTo>
                      <a:pt x="55625" y="54863"/>
                    </a:lnTo>
                    <a:close/>
                  </a:path>
                  <a:path w="72389" h="72390">
                    <a:moveTo>
                      <a:pt x="67709" y="54863"/>
                    </a:moveTo>
                    <a:lnTo>
                      <a:pt x="55625" y="54863"/>
                    </a:lnTo>
                    <a:lnTo>
                      <a:pt x="54863" y="55625"/>
                    </a:lnTo>
                    <a:lnTo>
                      <a:pt x="67382" y="55625"/>
                    </a:lnTo>
                    <a:lnTo>
                      <a:pt x="67709" y="54863"/>
                    </a:lnTo>
                    <a:close/>
                  </a:path>
                  <a:path w="72389" h="72390">
                    <a:moveTo>
                      <a:pt x="17652" y="54863"/>
                    </a:moveTo>
                    <a:lnTo>
                      <a:pt x="17525" y="54863"/>
                    </a:lnTo>
                    <a:lnTo>
                      <a:pt x="17941" y="55210"/>
                    </a:lnTo>
                    <a:lnTo>
                      <a:pt x="17652" y="54863"/>
                    </a:lnTo>
                    <a:close/>
                  </a:path>
                  <a:path w="72389" h="72390">
                    <a:moveTo>
                      <a:pt x="69341" y="51053"/>
                    </a:moveTo>
                    <a:lnTo>
                      <a:pt x="58673" y="51053"/>
                    </a:lnTo>
                    <a:lnTo>
                      <a:pt x="55210" y="55210"/>
                    </a:lnTo>
                    <a:lnTo>
                      <a:pt x="55625" y="54863"/>
                    </a:lnTo>
                    <a:lnTo>
                      <a:pt x="67709" y="54863"/>
                    </a:lnTo>
                    <a:lnTo>
                      <a:pt x="69341" y="51053"/>
                    </a:lnTo>
                    <a:close/>
                  </a:path>
                  <a:path w="72389" h="72390">
                    <a:moveTo>
                      <a:pt x="14804" y="51053"/>
                    </a:moveTo>
                    <a:lnTo>
                      <a:pt x="14477" y="51053"/>
                    </a:lnTo>
                    <a:lnTo>
                      <a:pt x="15239" y="51815"/>
                    </a:lnTo>
                    <a:lnTo>
                      <a:pt x="14804" y="51053"/>
                    </a:lnTo>
                    <a:close/>
                  </a:path>
                  <a:path w="72389" h="72390">
                    <a:moveTo>
                      <a:pt x="60959" y="46481"/>
                    </a:moveTo>
                    <a:lnTo>
                      <a:pt x="57911" y="51815"/>
                    </a:lnTo>
                    <a:lnTo>
                      <a:pt x="58673" y="51053"/>
                    </a:lnTo>
                    <a:lnTo>
                      <a:pt x="70103" y="51053"/>
                    </a:lnTo>
                    <a:lnTo>
                      <a:pt x="70103" y="50291"/>
                    </a:lnTo>
                    <a:lnTo>
                      <a:pt x="70865" y="47243"/>
                    </a:lnTo>
                    <a:lnTo>
                      <a:pt x="60959" y="47243"/>
                    </a:lnTo>
                    <a:lnTo>
                      <a:pt x="60959" y="46481"/>
                    </a:lnTo>
                    <a:close/>
                  </a:path>
                  <a:path w="72389" h="72390">
                    <a:moveTo>
                      <a:pt x="12191" y="46481"/>
                    </a:moveTo>
                    <a:lnTo>
                      <a:pt x="12191" y="47243"/>
                    </a:lnTo>
                    <a:lnTo>
                      <a:pt x="12627" y="47243"/>
                    </a:lnTo>
                    <a:lnTo>
                      <a:pt x="12191" y="46481"/>
                    </a:lnTo>
                    <a:close/>
                  </a:path>
                  <a:path w="72389" h="72390">
                    <a:moveTo>
                      <a:pt x="70865" y="25907"/>
                    </a:moveTo>
                    <a:lnTo>
                      <a:pt x="60959" y="25907"/>
                    </a:lnTo>
                    <a:lnTo>
                      <a:pt x="61721" y="28955"/>
                    </a:lnTo>
                    <a:lnTo>
                      <a:pt x="62483" y="31241"/>
                    </a:lnTo>
                    <a:lnTo>
                      <a:pt x="62483" y="41909"/>
                    </a:lnTo>
                    <a:lnTo>
                      <a:pt x="61721" y="44957"/>
                    </a:lnTo>
                    <a:lnTo>
                      <a:pt x="60959" y="47243"/>
                    </a:lnTo>
                    <a:lnTo>
                      <a:pt x="70865" y="47243"/>
                    </a:lnTo>
                    <a:lnTo>
                      <a:pt x="72389" y="43433"/>
                    </a:lnTo>
                    <a:lnTo>
                      <a:pt x="72389" y="32765"/>
                    </a:lnTo>
                    <a:lnTo>
                      <a:pt x="71627" y="28955"/>
                    </a:lnTo>
                    <a:lnTo>
                      <a:pt x="70865" y="25907"/>
                    </a:lnTo>
                    <a:close/>
                  </a:path>
                  <a:path w="72389" h="72390">
                    <a:moveTo>
                      <a:pt x="57911" y="21335"/>
                    </a:moveTo>
                    <a:lnTo>
                      <a:pt x="60959" y="26669"/>
                    </a:lnTo>
                    <a:lnTo>
                      <a:pt x="60959" y="25907"/>
                    </a:lnTo>
                    <a:lnTo>
                      <a:pt x="70865" y="25907"/>
                    </a:lnTo>
                    <a:lnTo>
                      <a:pt x="70103" y="22859"/>
                    </a:lnTo>
                    <a:lnTo>
                      <a:pt x="70103" y="22097"/>
                    </a:lnTo>
                    <a:lnTo>
                      <a:pt x="58673" y="22097"/>
                    </a:lnTo>
                    <a:lnTo>
                      <a:pt x="57911" y="21335"/>
                    </a:lnTo>
                    <a:close/>
                  </a:path>
                  <a:path w="72389" h="72390">
                    <a:moveTo>
                      <a:pt x="15239" y="21335"/>
                    </a:moveTo>
                    <a:lnTo>
                      <a:pt x="14477" y="22097"/>
                    </a:lnTo>
                    <a:lnTo>
                      <a:pt x="14731" y="22097"/>
                    </a:lnTo>
                    <a:lnTo>
                      <a:pt x="15239" y="21335"/>
                    </a:lnTo>
                    <a:close/>
                  </a:path>
                  <a:path w="72389" h="72390">
                    <a:moveTo>
                      <a:pt x="67382" y="17525"/>
                    </a:moveTo>
                    <a:lnTo>
                      <a:pt x="54863" y="17525"/>
                    </a:lnTo>
                    <a:lnTo>
                      <a:pt x="55625" y="18287"/>
                    </a:lnTo>
                    <a:lnTo>
                      <a:pt x="58673" y="22097"/>
                    </a:lnTo>
                    <a:lnTo>
                      <a:pt x="69341" y="22097"/>
                    </a:lnTo>
                    <a:lnTo>
                      <a:pt x="67382" y="17525"/>
                    </a:lnTo>
                    <a:close/>
                  </a:path>
                  <a:path w="72389" h="72390">
                    <a:moveTo>
                      <a:pt x="18287" y="17525"/>
                    </a:moveTo>
                    <a:lnTo>
                      <a:pt x="17525" y="18287"/>
                    </a:lnTo>
                    <a:lnTo>
                      <a:pt x="17941" y="17941"/>
                    </a:lnTo>
                    <a:lnTo>
                      <a:pt x="18287" y="17525"/>
                    </a:lnTo>
                    <a:close/>
                  </a:path>
                  <a:path w="72389" h="72390">
                    <a:moveTo>
                      <a:pt x="17941" y="17941"/>
                    </a:moveTo>
                    <a:lnTo>
                      <a:pt x="17525" y="18287"/>
                    </a:lnTo>
                    <a:lnTo>
                      <a:pt x="17652" y="18287"/>
                    </a:lnTo>
                    <a:lnTo>
                      <a:pt x="17941" y="17941"/>
                    </a:lnTo>
                    <a:close/>
                  </a:path>
                  <a:path w="72389" h="72390">
                    <a:moveTo>
                      <a:pt x="55210" y="17941"/>
                    </a:moveTo>
                    <a:lnTo>
                      <a:pt x="55498" y="18287"/>
                    </a:lnTo>
                    <a:lnTo>
                      <a:pt x="55210" y="17941"/>
                    </a:lnTo>
                    <a:close/>
                  </a:path>
                  <a:path w="72389" h="72390">
                    <a:moveTo>
                      <a:pt x="54863" y="17525"/>
                    </a:moveTo>
                    <a:lnTo>
                      <a:pt x="55210" y="17941"/>
                    </a:lnTo>
                    <a:lnTo>
                      <a:pt x="55625" y="18287"/>
                    </a:lnTo>
                    <a:lnTo>
                      <a:pt x="54863" y="17525"/>
                    </a:lnTo>
                    <a:close/>
                  </a:path>
                  <a:path w="72389" h="72390">
                    <a:moveTo>
                      <a:pt x="18440" y="17525"/>
                    </a:moveTo>
                    <a:lnTo>
                      <a:pt x="18287" y="17525"/>
                    </a:lnTo>
                    <a:lnTo>
                      <a:pt x="17941" y="17941"/>
                    </a:lnTo>
                    <a:lnTo>
                      <a:pt x="18440" y="17525"/>
                    </a:lnTo>
                    <a:close/>
                  </a:path>
                  <a:path w="72389" h="72390">
                    <a:moveTo>
                      <a:pt x="65023" y="14477"/>
                    </a:moveTo>
                    <a:lnTo>
                      <a:pt x="51053" y="14477"/>
                    </a:lnTo>
                    <a:lnTo>
                      <a:pt x="55210" y="17941"/>
                    </a:lnTo>
                    <a:lnTo>
                      <a:pt x="54863" y="17525"/>
                    </a:lnTo>
                    <a:lnTo>
                      <a:pt x="67382" y="17525"/>
                    </a:lnTo>
                    <a:lnTo>
                      <a:pt x="67055" y="16763"/>
                    </a:lnTo>
                    <a:lnTo>
                      <a:pt x="66293" y="16763"/>
                    </a:lnTo>
                    <a:lnTo>
                      <a:pt x="66293" y="16001"/>
                    </a:lnTo>
                    <a:lnTo>
                      <a:pt x="65023" y="14477"/>
                    </a:lnTo>
                    <a:close/>
                  </a:path>
                  <a:path w="72389" h="72390">
                    <a:moveTo>
                      <a:pt x="22669" y="14477"/>
                    </a:moveTo>
                    <a:lnTo>
                      <a:pt x="22097" y="14477"/>
                    </a:lnTo>
                    <a:lnTo>
                      <a:pt x="21335" y="15239"/>
                    </a:lnTo>
                    <a:lnTo>
                      <a:pt x="22669" y="14477"/>
                    </a:lnTo>
                    <a:close/>
                  </a:path>
                  <a:path w="72389" h="72390">
                    <a:moveTo>
                      <a:pt x="60396" y="9563"/>
                    </a:moveTo>
                    <a:lnTo>
                      <a:pt x="38430" y="9563"/>
                    </a:lnTo>
                    <a:lnTo>
                      <a:pt x="44195" y="11429"/>
                    </a:lnTo>
                    <a:lnTo>
                      <a:pt x="47243" y="12191"/>
                    </a:lnTo>
                    <a:lnTo>
                      <a:pt x="46481" y="12191"/>
                    </a:lnTo>
                    <a:lnTo>
                      <a:pt x="51815" y="15239"/>
                    </a:lnTo>
                    <a:lnTo>
                      <a:pt x="51053" y="14477"/>
                    </a:lnTo>
                    <a:lnTo>
                      <a:pt x="65023" y="14477"/>
                    </a:lnTo>
                    <a:lnTo>
                      <a:pt x="62483" y="11429"/>
                    </a:lnTo>
                    <a:lnTo>
                      <a:pt x="61721" y="10667"/>
                    </a:lnTo>
                    <a:lnTo>
                      <a:pt x="60396" y="9563"/>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 name="object 22">
                <a:extLst>
                  <a:ext uri="{FF2B5EF4-FFF2-40B4-BE49-F238E27FC236}">
                    <a16:creationId xmlns:a16="http://schemas.microsoft.com/office/drawing/2014/main" id="{E066C5D9-D155-43D3-854B-5A8822C82FCA}"/>
                  </a:ext>
                </a:extLst>
              </p:cNvPr>
              <p:cNvSpPr/>
              <p:nvPr/>
            </p:nvSpPr>
            <p:spPr>
              <a:xfrm>
                <a:off x="3163983" y="2818852"/>
                <a:ext cx="62865" cy="62865"/>
              </a:xfrm>
              <a:custGeom>
                <a:avLst/>
                <a:gdLst/>
                <a:ahLst/>
                <a:cxnLst/>
                <a:rect l="l" t="t" r="r" b="b"/>
                <a:pathLst>
                  <a:path w="62864" h="62865">
                    <a:moveTo>
                      <a:pt x="31241" y="0"/>
                    </a:moveTo>
                    <a:lnTo>
                      <a:pt x="18966" y="2416"/>
                    </a:lnTo>
                    <a:lnTo>
                      <a:pt x="9048" y="9048"/>
                    </a:lnTo>
                    <a:lnTo>
                      <a:pt x="2416" y="18966"/>
                    </a:lnTo>
                    <a:lnTo>
                      <a:pt x="0" y="31242"/>
                    </a:lnTo>
                    <a:lnTo>
                      <a:pt x="2416" y="43517"/>
                    </a:lnTo>
                    <a:lnTo>
                      <a:pt x="9048" y="53435"/>
                    </a:lnTo>
                    <a:lnTo>
                      <a:pt x="18966" y="60067"/>
                    </a:lnTo>
                    <a:lnTo>
                      <a:pt x="31241" y="62484"/>
                    </a:lnTo>
                    <a:lnTo>
                      <a:pt x="43517" y="60067"/>
                    </a:lnTo>
                    <a:lnTo>
                      <a:pt x="53435" y="53435"/>
                    </a:lnTo>
                    <a:lnTo>
                      <a:pt x="60067" y="43517"/>
                    </a:lnTo>
                    <a:lnTo>
                      <a:pt x="62483" y="31242"/>
                    </a:lnTo>
                    <a:lnTo>
                      <a:pt x="60067" y="18966"/>
                    </a:lnTo>
                    <a:lnTo>
                      <a:pt x="53435" y="9048"/>
                    </a:lnTo>
                    <a:lnTo>
                      <a:pt x="43517" y="2416"/>
                    </a:lnTo>
                    <a:lnTo>
                      <a:pt x="31241"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 name="object 23">
                <a:extLst>
                  <a:ext uri="{FF2B5EF4-FFF2-40B4-BE49-F238E27FC236}">
                    <a16:creationId xmlns:a16="http://schemas.microsoft.com/office/drawing/2014/main" id="{30FCA643-2DD6-4C6F-B879-0CF8128FF5FF}"/>
                  </a:ext>
                </a:extLst>
              </p:cNvPr>
              <p:cNvSpPr/>
              <p:nvPr/>
            </p:nvSpPr>
            <p:spPr>
              <a:xfrm>
                <a:off x="3158648" y="2813519"/>
                <a:ext cx="72390" cy="72390"/>
              </a:xfrm>
              <a:custGeom>
                <a:avLst/>
                <a:gdLst/>
                <a:ahLst/>
                <a:cxnLst/>
                <a:rect l="l" t="t" r="r" b="b"/>
                <a:pathLst>
                  <a:path w="72389" h="72390">
                    <a:moveTo>
                      <a:pt x="50291" y="70103"/>
                    </a:moveTo>
                    <a:lnTo>
                      <a:pt x="22859" y="70103"/>
                    </a:lnTo>
                    <a:lnTo>
                      <a:pt x="25907" y="70865"/>
                    </a:lnTo>
                    <a:lnTo>
                      <a:pt x="29717" y="72389"/>
                    </a:lnTo>
                    <a:lnTo>
                      <a:pt x="40385" y="72389"/>
                    </a:lnTo>
                    <a:lnTo>
                      <a:pt x="44195" y="71627"/>
                    </a:lnTo>
                    <a:lnTo>
                      <a:pt x="50291" y="70103"/>
                    </a:lnTo>
                    <a:close/>
                  </a:path>
                  <a:path w="72389" h="72390">
                    <a:moveTo>
                      <a:pt x="56387" y="66293"/>
                    </a:moveTo>
                    <a:lnTo>
                      <a:pt x="16763" y="66293"/>
                    </a:lnTo>
                    <a:lnTo>
                      <a:pt x="16763" y="67055"/>
                    </a:lnTo>
                    <a:lnTo>
                      <a:pt x="22097" y="69341"/>
                    </a:lnTo>
                    <a:lnTo>
                      <a:pt x="22097" y="70103"/>
                    </a:lnTo>
                    <a:lnTo>
                      <a:pt x="51053" y="70103"/>
                    </a:lnTo>
                    <a:lnTo>
                      <a:pt x="51053" y="69341"/>
                    </a:lnTo>
                    <a:lnTo>
                      <a:pt x="56387" y="67055"/>
                    </a:lnTo>
                    <a:lnTo>
                      <a:pt x="56387" y="66293"/>
                    </a:lnTo>
                    <a:close/>
                  </a:path>
                  <a:path w="72389" h="72390">
                    <a:moveTo>
                      <a:pt x="36575" y="0"/>
                    </a:moveTo>
                    <a:lnTo>
                      <a:pt x="28955" y="1523"/>
                    </a:lnTo>
                    <a:lnTo>
                      <a:pt x="25907" y="2285"/>
                    </a:lnTo>
                    <a:lnTo>
                      <a:pt x="22097" y="3047"/>
                    </a:lnTo>
                    <a:lnTo>
                      <a:pt x="16763" y="6095"/>
                    </a:lnTo>
                    <a:lnTo>
                      <a:pt x="16001" y="6857"/>
                    </a:lnTo>
                    <a:lnTo>
                      <a:pt x="11429" y="10667"/>
                    </a:lnTo>
                    <a:lnTo>
                      <a:pt x="10667" y="11429"/>
                    </a:lnTo>
                    <a:lnTo>
                      <a:pt x="6857" y="16001"/>
                    </a:lnTo>
                    <a:lnTo>
                      <a:pt x="6095" y="16763"/>
                    </a:lnTo>
                    <a:lnTo>
                      <a:pt x="2374" y="22859"/>
                    </a:lnTo>
                    <a:lnTo>
                      <a:pt x="774" y="29629"/>
                    </a:lnTo>
                    <a:lnTo>
                      <a:pt x="0" y="36575"/>
                    </a:lnTo>
                    <a:lnTo>
                      <a:pt x="1523" y="44195"/>
                    </a:lnTo>
                    <a:lnTo>
                      <a:pt x="3047" y="50291"/>
                    </a:lnTo>
                    <a:lnTo>
                      <a:pt x="3047" y="51053"/>
                    </a:lnTo>
                    <a:lnTo>
                      <a:pt x="6095" y="56387"/>
                    </a:lnTo>
                    <a:lnTo>
                      <a:pt x="6857" y="57149"/>
                    </a:lnTo>
                    <a:lnTo>
                      <a:pt x="10667" y="61721"/>
                    </a:lnTo>
                    <a:lnTo>
                      <a:pt x="11429" y="62483"/>
                    </a:lnTo>
                    <a:lnTo>
                      <a:pt x="16001" y="66293"/>
                    </a:lnTo>
                    <a:lnTo>
                      <a:pt x="57149" y="66293"/>
                    </a:lnTo>
                    <a:lnTo>
                      <a:pt x="61721" y="62483"/>
                    </a:lnTo>
                    <a:lnTo>
                      <a:pt x="31241" y="62483"/>
                    </a:lnTo>
                    <a:lnTo>
                      <a:pt x="28193" y="61721"/>
                    </a:lnTo>
                    <a:lnTo>
                      <a:pt x="25907" y="60959"/>
                    </a:lnTo>
                    <a:lnTo>
                      <a:pt x="26669" y="60959"/>
                    </a:lnTo>
                    <a:lnTo>
                      <a:pt x="22669" y="58673"/>
                    </a:lnTo>
                    <a:lnTo>
                      <a:pt x="22097" y="58673"/>
                    </a:lnTo>
                    <a:lnTo>
                      <a:pt x="18440" y="55625"/>
                    </a:lnTo>
                    <a:lnTo>
                      <a:pt x="18287" y="55625"/>
                    </a:lnTo>
                    <a:lnTo>
                      <a:pt x="17525" y="54863"/>
                    </a:lnTo>
                    <a:lnTo>
                      <a:pt x="17652" y="54863"/>
                    </a:lnTo>
                    <a:lnTo>
                      <a:pt x="14477" y="51053"/>
                    </a:lnTo>
                    <a:lnTo>
                      <a:pt x="14804" y="51053"/>
                    </a:lnTo>
                    <a:lnTo>
                      <a:pt x="12627" y="47243"/>
                    </a:lnTo>
                    <a:lnTo>
                      <a:pt x="12191" y="47243"/>
                    </a:lnTo>
                    <a:lnTo>
                      <a:pt x="11429" y="44195"/>
                    </a:lnTo>
                    <a:lnTo>
                      <a:pt x="9512" y="38201"/>
                    </a:lnTo>
                    <a:lnTo>
                      <a:pt x="10083" y="31876"/>
                    </a:lnTo>
                    <a:lnTo>
                      <a:pt x="12191" y="25907"/>
                    </a:lnTo>
                    <a:lnTo>
                      <a:pt x="14731" y="22097"/>
                    </a:lnTo>
                    <a:lnTo>
                      <a:pt x="14477" y="22097"/>
                    </a:lnTo>
                    <a:lnTo>
                      <a:pt x="17652" y="18287"/>
                    </a:lnTo>
                    <a:lnTo>
                      <a:pt x="17525" y="18287"/>
                    </a:lnTo>
                    <a:lnTo>
                      <a:pt x="18287" y="17525"/>
                    </a:lnTo>
                    <a:lnTo>
                      <a:pt x="18440" y="17525"/>
                    </a:lnTo>
                    <a:lnTo>
                      <a:pt x="22097" y="14477"/>
                    </a:lnTo>
                    <a:lnTo>
                      <a:pt x="22669" y="14477"/>
                    </a:lnTo>
                    <a:lnTo>
                      <a:pt x="26669" y="12191"/>
                    </a:lnTo>
                    <a:lnTo>
                      <a:pt x="32334" y="9956"/>
                    </a:lnTo>
                    <a:lnTo>
                      <a:pt x="38430" y="9563"/>
                    </a:lnTo>
                    <a:lnTo>
                      <a:pt x="60396" y="9563"/>
                    </a:lnTo>
                    <a:lnTo>
                      <a:pt x="57149" y="6857"/>
                    </a:lnTo>
                    <a:lnTo>
                      <a:pt x="56387" y="6095"/>
                    </a:lnTo>
                    <a:lnTo>
                      <a:pt x="51053" y="3047"/>
                    </a:lnTo>
                    <a:lnTo>
                      <a:pt x="50291" y="3047"/>
                    </a:lnTo>
                    <a:lnTo>
                      <a:pt x="47243" y="2285"/>
                    </a:lnTo>
                    <a:lnTo>
                      <a:pt x="43433" y="761"/>
                    </a:lnTo>
                    <a:lnTo>
                      <a:pt x="39623" y="761"/>
                    </a:lnTo>
                    <a:lnTo>
                      <a:pt x="36575" y="0"/>
                    </a:lnTo>
                    <a:close/>
                  </a:path>
                  <a:path w="72389" h="72390">
                    <a:moveTo>
                      <a:pt x="51815" y="57911"/>
                    </a:moveTo>
                    <a:lnTo>
                      <a:pt x="46481" y="60959"/>
                    </a:lnTo>
                    <a:lnTo>
                      <a:pt x="47243" y="60959"/>
                    </a:lnTo>
                    <a:lnTo>
                      <a:pt x="44195" y="61721"/>
                    </a:lnTo>
                    <a:lnTo>
                      <a:pt x="41909" y="62483"/>
                    </a:lnTo>
                    <a:lnTo>
                      <a:pt x="61721" y="62483"/>
                    </a:lnTo>
                    <a:lnTo>
                      <a:pt x="62483" y="61721"/>
                    </a:lnTo>
                    <a:lnTo>
                      <a:pt x="65023" y="58673"/>
                    </a:lnTo>
                    <a:lnTo>
                      <a:pt x="51053" y="58673"/>
                    </a:lnTo>
                    <a:lnTo>
                      <a:pt x="51815" y="57911"/>
                    </a:lnTo>
                    <a:close/>
                  </a:path>
                  <a:path w="72389" h="72390">
                    <a:moveTo>
                      <a:pt x="21335" y="57911"/>
                    </a:moveTo>
                    <a:lnTo>
                      <a:pt x="22097" y="58673"/>
                    </a:lnTo>
                    <a:lnTo>
                      <a:pt x="22669" y="58673"/>
                    </a:lnTo>
                    <a:lnTo>
                      <a:pt x="21335" y="57911"/>
                    </a:lnTo>
                    <a:close/>
                  </a:path>
                  <a:path w="72389" h="72390">
                    <a:moveTo>
                      <a:pt x="55210" y="55210"/>
                    </a:moveTo>
                    <a:lnTo>
                      <a:pt x="51053" y="58673"/>
                    </a:lnTo>
                    <a:lnTo>
                      <a:pt x="65023" y="58673"/>
                    </a:lnTo>
                    <a:lnTo>
                      <a:pt x="66293" y="57149"/>
                    </a:lnTo>
                    <a:lnTo>
                      <a:pt x="66293" y="56387"/>
                    </a:lnTo>
                    <a:lnTo>
                      <a:pt x="67055" y="56387"/>
                    </a:lnTo>
                    <a:lnTo>
                      <a:pt x="67382" y="55625"/>
                    </a:lnTo>
                    <a:lnTo>
                      <a:pt x="54863" y="55625"/>
                    </a:lnTo>
                    <a:lnTo>
                      <a:pt x="55210" y="55210"/>
                    </a:lnTo>
                    <a:close/>
                  </a:path>
                  <a:path w="72389" h="72390">
                    <a:moveTo>
                      <a:pt x="17525" y="54863"/>
                    </a:moveTo>
                    <a:lnTo>
                      <a:pt x="18287" y="55625"/>
                    </a:lnTo>
                    <a:lnTo>
                      <a:pt x="17941" y="55210"/>
                    </a:lnTo>
                    <a:lnTo>
                      <a:pt x="17525" y="54863"/>
                    </a:lnTo>
                    <a:close/>
                  </a:path>
                  <a:path w="72389" h="72390">
                    <a:moveTo>
                      <a:pt x="17941" y="55210"/>
                    </a:moveTo>
                    <a:lnTo>
                      <a:pt x="18287" y="55625"/>
                    </a:lnTo>
                    <a:lnTo>
                      <a:pt x="18440" y="55625"/>
                    </a:lnTo>
                    <a:lnTo>
                      <a:pt x="17941" y="55210"/>
                    </a:lnTo>
                    <a:close/>
                  </a:path>
                  <a:path w="72389" h="72390">
                    <a:moveTo>
                      <a:pt x="55625" y="54863"/>
                    </a:moveTo>
                    <a:lnTo>
                      <a:pt x="55210" y="55210"/>
                    </a:lnTo>
                    <a:lnTo>
                      <a:pt x="54863" y="55625"/>
                    </a:lnTo>
                    <a:lnTo>
                      <a:pt x="55625" y="54863"/>
                    </a:lnTo>
                    <a:close/>
                  </a:path>
                  <a:path w="72389" h="72390">
                    <a:moveTo>
                      <a:pt x="67709" y="54863"/>
                    </a:moveTo>
                    <a:lnTo>
                      <a:pt x="55625" y="54863"/>
                    </a:lnTo>
                    <a:lnTo>
                      <a:pt x="54863" y="55625"/>
                    </a:lnTo>
                    <a:lnTo>
                      <a:pt x="67382" y="55625"/>
                    </a:lnTo>
                    <a:lnTo>
                      <a:pt x="67709" y="54863"/>
                    </a:lnTo>
                    <a:close/>
                  </a:path>
                  <a:path w="72389" h="72390">
                    <a:moveTo>
                      <a:pt x="17652" y="54863"/>
                    </a:moveTo>
                    <a:lnTo>
                      <a:pt x="17525" y="54863"/>
                    </a:lnTo>
                    <a:lnTo>
                      <a:pt x="17941" y="55210"/>
                    </a:lnTo>
                    <a:lnTo>
                      <a:pt x="17652" y="54863"/>
                    </a:lnTo>
                    <a:close/>
                  </a:path>
                  <a:path w="72389" h="72390">
                    <a:moveTo>
                      <a:pt x="69341" y="51053"/>
                    </a:moveTo>
                    <a:lnTo>
                      <a:pt x="58673" y="51053"/>
                    </a:lnTo>
                    <a:lnTo>
                      <a:pt x="55210" y="55210"/>
                    </a:lnTo>
                    <a:lnTo>
                      <a:pt x="55625" y="54863"/>
                    </a:lnTo>
                    <a:lnTo>
                      <a:pt x="67709" y="54863"/>
                    </a:lnTo>
                    <a:lnTo>
                      <a:pt x="69341" y="51053"/>
                    </a:lnTo>
                    <a:close/>
                  </a:path>
                  <a:path w="72389" h="72390">
                    <a:moveTo>
                      <a:pt x="14804" y="51053"/>
                    </a:moveTo>
                    <a:lnTo>
                      <a:pt x="14477" y="51053"/>
                    </a:lnTo>
                    <a:lnTo>
                      <a:pt x="15239" y="51815"/>
                    </a:lnTo>
                    <a:lnTo>
                      <a:pt x="14804" y="51053"/>
                    </a:lnTo>
                    <a:close/>
                  </a:path>
                  <a:path w="72389" h="72390">
                    <a:moveTo>
                      <a:pt x="60959" y="46481"/>
                    </a:moveTo>
                    <a:lnTo>
                      <a:pt x="57911" y="51815"/>
                    </a:lnTo>
                    <a:lnTo>
                      <a:pt x="58673" y="51053"/>
                    </a:lnTo>
                    <a:lnTo>
                      <a:pt x="70103" y="51053"/>
                    </a:lnTo>
                    <a:lnTo>
                      <a:pt x="70103" y="50291"/>
                    </a:lnTo>
                    <a:lnTo>
                      <a:pt x="70865" y="47243"/>
                    </a:lnTo>
                    <a:lnTo>
                      <a:pt x="60959" y="47243"/>
                    </a:lnTo>
                    <a:lnTo>
                      <a:pt x="60959" y="46481"/>
                    </a:lnTo>
                    <a:close/>
                  </a:path>
                  <a:path w="72389" h="72390">
                    <a:moveTo>
                      <a:pt x="12191" y="46481"/>
                    </a:moveTo>
                    <a:lnTo>
                      <a:pt x="12191" y="47243"/>
                    </a:lnTo>
                    <a:lnTo>
                      <a:pt x="12627" y="47243"/>
                    </a:lnTo>
                    <a:lnTo>
                      <a:pt x="12191" y="46481"/>
                    </a:lnTo>
                    <a:close/>
                  </a:path>
                  <a:path w="72389" h="72390">
                    <a:moveTo>
                      <a:pt x="70865" y="25907"/>
                    </a:moveTo>
                    <a:lnTo>
                      <a:pt x="60959" y="25907"/>
                    </a:lnTo>
                    <a:lnTo>
                      <a:pt x="61721" y="28955"/>
                    </a:lnTo>
                    <a:lnTo>
                      <a:pt x="62483" y="31241"/>
                    </a:lnTo>
                    <a:lnTo>
                      <a:pt x="62483" y="41909"/>
                    </a:lnTo>
                    <a:lnTo>
                      <a:pt x="61721" y="44957"/>
                    </a:lnTo>
                    <a:lnTo>
                      <a:pt x="60959" y="47243"/>
                    </a:lnTo>
                    <a:lnTo>
                      <a:pt x="70865" y="47243"/>
                    </a:lnTo>
                    <a:lnTo>
                      <a:pt x="72389" y="43433"/>
                    </a:lnTo>
                    <a:lnTo>
                      <a:pt x="72389" y="32765"/>
                    </a:lnTo>
                    <a:lnTo>
                      <a:pt x="71627" y="28955"/>
                    </a:lnTo>
                    <a:lnTo>
                      <a:pt x="70865" y="25907"/>
                    </a:lnTo>
                    <a:close/>
                  </a:path>
                  <a:path w="72389" h="72390">
                    <a:moveTo>
                      <a:pt x="57911" y="21335"/>
                    </a:moveTo>
                    <a:lnTo>
                      <a:pt x="60959" y="26669"/>
                    </a:lnTo>
                    <a:lnTo>
                      <a:pt x="60959" y="25907"/>
                    </a:lnTo>
                    <a:lnTo>
                      <a:pt x="70865" y="25907"/>
                    </a:lnTo>
                    <a:lnTo>
                      <a:pt x="70103" y="22859"/>
                    </a:lnTo>
                    <a:lnTo>
                      <a:pt x="70103" y="22097"/>
                    </a:lnTo>
                    <a:lnTo>
                      <a:pt x="58673" y="22097"/>
                    </a:lnTo>
                    <a:lnTo>
                      <a:pt x="57911" y="21335"/>
                    </a:lnTo>
                    <a:close/>
                  </a:path>
                  <a:path w="72389" h="72390">
                    <a:moveTo>
                      <a:pt x="15239" y="21335"/>
                    </a:moveTo>
                    <a:lnTo>
                      <a:pt x="14477" y="22097"/>
                    </a:lnTo>
                    <a:lnTo>
                      <a:pt x="14731" y="22097"/>
                    </a:lnTo>
                    <a:lnTo>
                      <a:pt x="15239" y="21335"/>
                    </a:lnTo>
                    <a:close/>
                  </a:path>
                  <a:path w="72389" h="72390">
                    <a:moveTo>
                      <a:pt x="67382" y="17525"/>
                    </a:moveTo>
                    <a:lnTo>
                      <a:pt x="54863" y="17525"/>
                    </a:lnTo>
                    <a:lnTo>
                      <a:pt x="55625" y="18287"/>
                    </a:lnTo>
                    <a:lnTo>
                      <a:pt x="58673" y="22097"/>
                    </a:lnTo>
                    <a:lnTo>
                      <a:pt x="69341" y="22097"/>
                    </a:lnTo>
                    <a:lnTo>
                      <a:pt x="67382" y="17525"/>
                    </a:lnTo>
                    <a:close/>
                  </a:path>
                  <a:path w="72389" h="72390">
                    <a:moveTo>
                      <a:pt x="18287" y="17525"/>
                    </a:moveTo>
                    <a:lnTo>
                      <a:pt x="17525" y="18287"/>
                    </a:lnTo>
                    <a:lnTo>
                      <a:pt x="17941" y="17941"/>
                    </a:lnTo>
                    <a:lnTo>
                      <a:pt x="18287" y="17525"/>
                    </a:lnTo>
                    <a:close/>
                  </a:path>
                  <a:path w="72389" h="72390">
                    <a:moveTo>
                      <a:pt x="17941" y="17941"/>
                    </a:moveTo>
                    <a:lnTo>
                      <a:pt x="17525" y="18287"/>
                    </a:lnTo>
                    <a:lnTo>
                      <a:pt x="17652" y="18287"/>
                    </a:lnTo>
                    <a:lnTo>
                      <a:pt x="17941" y="17941"/>
                    </a:lnTo>
                    <a:close/>
                  </a:path>
                  <a:path w="72389" h="72390">
                    <a:moveTo>
                      <a:pt x="55210" y="17941"/>
                    </a:moveTo>
                    <a:lnTo>
                      <a:pt x="55498" y="18287"/>
                    </a:lnTo>
                    <a:lnTo>
                      <a:pt x="55210" y="17941"/>
                    </a:lnTo>
                    <a:close/>
                  </a:path>
                  <a:path w="72389" h="72390">
                    <a:moveTo>
                      <a:pt x="54863" y="17525"/>
                    </a:moveTo>
                    <a:lnTo>
                      <a:pt x="55210" y="17941"/>
                    </a:lnTo>
                    <a:lnTo>
                      <a:pt x="55625" y="18287"/>
                    </a:lnTo>
                    <a:lnTo>
                      <a:pt x="54863" y="17525"/>
                    </a:lnTo>
                    <a:close/>
                  </a:path>
                  <a:path w="72389" h="72390">
                    <a:moveTo>
                      <a:pt x="18440" y="17525"/>
                    </a:moveTo>
                    <a:lnTo>
                      <a:pt x="18287" y="17525"/>
                    </a:lnTo>
                    <a:lnTo>
                      <a:pt x="17941" y="17941"/>
                    </a:lnTo>
                    <a:lnTo>
                      <a:pt x="18440" y="17525"/>
                    </a:lnTo>
                    <a:close/>
                  </a:path>
                  <a:path w="72389" h="72390">
                    <a:moveTo>
                      <a:pt x="65023" y="14477"/>
                    </a:moveTo>
                    <a:lnTo>
                      <a:pt x="51053" y="14477"/>
                    </a:lnTo>
                    <a:lnTo>
                      <a:pt x="55210" y="17941"/>
                    </a:lnTo>
                    <a:lnTo>
                      <a:pt x="54863" y="17525"/>
                    </a:lnTo>
                    <a:lnTo>
                      <a:pt x="67382" y="17525"/>
                    </a:lnTo>
                    <a:lnTo>
                      <a:pt x="67055" y="16763"/>
                    </a:lnTo>
                    <a:lnTo>
                      <a:pt x="66293" y="16763"/>
                    </a:lnTo>
                    <a:lnTo>
                      <a:pt x="66293" y="16001"/>
                    </a:lnTo>
                    <a:lnTo>
                      <a:pt x="65023" y="14477"/>
                    </a:lnTo>
                    <a:close/>
                  </a:path>
                  <a:path w="72389" h="72390">
                    <a:moveTo>
                      <a:pt x="22669" y="14477"/>
                    </a:moveTo>
                    <a:lnTo>
                      <a:pt x="22097" y="14477"/>
                    </a:lnTo>
                    <a:lnTo>
                      <a:pt x="21335" y="15239"/>
                    </a:lnTo>
                    <a:lnTo>
                      <a:pt x="22669" y="14477"/>
                    </a:lnTo>
                    <a:close/>
                  </a:path>
                  <a:path w="72389" h="72390">
                    <a:moveTo>
                      <a:pt x="60396" y="9563"/>
                    </a:moveTo>
                    <a:lnTo>
                      <a:pt x="38430" y="9563"/>
                    </a:lnTo>
                    <a:lnTo>
                      <a:pt x="44195" y="11429"/>
                    </a:lnTo>
                    <a:lnTo>
                      <a:pt x="47243" y="12191"/>
                    </a:lnTo>
                    <a:lnTo>
                      <a:pt x="46481" y="12191"/>
                    </a:lnTo>
                    <a:lnTo>
                      <a:pt x="51815" y="15239"/>
                    </a:lnTo>
                    <a:lnTo>
                      <a:pt x="51053" y="14477"/>
                    </a:lnTo>
                    <a:lnTo>
                      <a:pt x="65023" y="14477"/>
                    </a:lnTo>
                    <a:lnTo>
                      <a:pt x="62483" y="11429"/>
                    </a:lnTo>
                    <a:lnTo>
                      <a:pt x="61721" y="10667"/>
                    </a:lnTo>
                    <a:lnTo>
                      <a:pt x="60396" y="9563"/>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 name="object 24">
                <a:extLst>
                  <a:ext uri="{FF2B5EF4-FFF2-40B4-BE49-F238E27FC236}">
                    <a16:creationId xmlns:a16="http://schemas.microsoft.com/office/drawing/2014/main" id="{F0C93FC2-43B8-4AA5-9577-50FF9D9397AD}"/>
                  </a:ext>
                </a:extLst>
              </p:cNvPr>
              <p:cNvSpPr/>
              <p:nvPr/>
            </p:nvSpPr>
            <p:spPr>
              <a:xfrm>
                <a:off x="3791871" y="2976585"/>
                <a:ext cx="62865" cy="62865"/>
              </a:xfrm>
              <a:custGeom>
                <a:avLst/>
                <a:gdLst/>
                <a:ahLst/>
                <a:cxnLst/>
                <a:rect l="l" t="t" r="r" b="b"/>
                <a:pathLst>
                  <a:path w="62864" h="62865">
                    <a:moveTo>
                      <a:pt x="31242" y="0"/>
                    </a:moveTo>
                    <a:lnTo>
                      <a:pt x="18966" y="2416"/>
                    </a:lnTo>
                    <a:lnTo>
                      <a:pt x="9048" y="9048"/>
                    </a:lnTo>
                    <a:lnTo>
                      <a:pt x="2416" y="18966"/>
                    </a:lnTo>
                    <a:lnTo>
                      <a:pt x="0" y="31242"/>
                    </a:lnTo>
                    <a:lnTo>
                      <a:pt x="2416" y="43517"/>
                    </a:lnTo>
                    <a:lnTo>
                      <a:pt x="9048" y="53435"/>
                    </a:lnTo>
                    <a:lnTo>
                      <a:pt x="18966" y="60067"/>
                    </a:lnTo>
                    <a:lnTo>
                      <a:pt x="31242" y="62484"/>
                    </a:lnTo>
                    <a:lnTo>
                      <a:pt x="43517" y="60067"/>
                    </a:lnTo>
                    <a:lnTo>
                      <a:pt x="53435" y="53435"/>
                    </a:lnTo>
                    <a:lnTo>
                      <a:pt x="60067" y="43517"/>
                    </a:lnTo>
                    <a:lnTo>
                      <a:pt x="62484" y="31242"/>
                    </a:lnTo>
                    <a:lnTo>
                      <a:pt x="60067" y="18966"/>
                    </a:lnTo>
                    <a:lnTo>
                      <a:pt x="53435" y="9048"/>
                    </a:lnTo>
                    <a:lnTo>
                      <a:pt x="43517" y="2416"/>
                    </a:lnTo>
                    <a:lnTo>
                      <a:pt x="31242"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 name="object 25">
                <a:extLst>
                  <a:ext uri="{FF2B5EF4-FFF2-40B4-BE49-F238E27FC236}">
                    <a16:creationId xmlns:a16="http://schemas.microsoft.com/office/drawing/2014/main" id="{81648000-20DD-4AAF-B555-21233D31AAF4}"/>
                  </a:ext>
                </a:extLst>
              </p:cNvPr>
              <p:cNvSpPr/>
              <p:nvPr/>
            </p:nvSpPr>
            <p:spPr>
              <a:xfrm>
                <a:off x="3786534" y="2971251"/>
                <a:ext cx="72390" cy="72390"/>
              </a:xfrm>
              <a:custGeom>
                <a:avLst/>
                <a:gdLst/>
                <a:ahLst/>
                <a:cxnLst/>
                <a:rect l="l" t="t" r="r" b="b"/>
                <a:pathLst>
                  <a:path w="72389" h="72390">
                    <a:moveTo>
                      <a:pt x="50291" y="70103"/>
                    </a:moveTo>
                    <a:lnTo>
                      <a:pt x="22859" y="70103"/>
                    </a:lnTo>
                    <a:lnTo>
                      <a:pt x="25907" y="70865"/>
                    </a:lnTo>
                    <a:lnTo>
                      <a:pt x="29717" y="72389"/>
                    </a:lnTo>
                    <a:lnTo>
                      <a:pt x="40385" y="72389"/>
                    </a:lnTo>
                    <a:lnTo>
                      <a:pt x="44195" y="71627"/>
                    </a:lnTo>
                    <a:lnTo>
                      <a:pt x="50291" y="70103"/>
                    </a:lnTo>
                    <a:close/>
                  </a:path>
                  <a:path w="72389" h="72390">
                    <a:moveTo>
                      <a:pt x="56387" y="66293"/>
                    </a:moveTo>
                    <a:lnTo>
                      <a:pt x="16763" y="66293"/>
                    </a:lnTo>
                    <a:lnTo>
                      <a:pt x="16763" y="67055"/>
                    </a:lnTo>
                    <a:lnTo>
                      <a:pt x="22097" y="69341"/>
                    </a:lnTo>
                    <a:lnTo>
                      <a:pt x="22097" y="70103"/>
                    </a:lnTo>
                    <a:lnTo>
                      <a:pt x="51053" y="70103"/>
                    </a:lnTo>
                    <a:lnTo>
                      <a:pt x="51053" y="69341"/>
                    </a:lnTo>
                    <a:lnTo>
                      <a:pt x="56387" y="67055"/>
                    </a:lnTo>
                    <a:lnTo>
                      <a:pt x="56387" y="66293"/>
                    </a:lnTo>
                    <a:close/>
                  </a:path>
                  <a:path w="72389" h="72390">
                    <a:moveTo>
                      <a:pt x="36575" y="0"/>
                    </a:moveTo>
                    <a:lnTo>
                      <a:pt x="28955" y="1523"/>
                    </a:lnTo>
                    <a:lnTo>
                      <a:pt x="25907" y="2285"/>
                    </a:lnTo>
                    <a:lnTo>
                      <a:pt x="22097" y="3047"/>
                    </a:lnTo>
                    <a:lnTo>
                      <a:pt x="16763" y="6095"/>
                    </a:lnTo>
                    <a:lnTo>
                      <a:pt x="16001" y="6857"/>
                    </a:lnTo>
                    <a:lnTo>
                      <a:pt x="11429" y="10667"/>
                    </a:lnTo>
                    <a:lnTo>
                      <a:pt x="10667" y="11429"/>
                    </a:lnTo>
                    <a:lnTo>
                      <a:pt x="6857" y="16001"/>
                    </a:lnTo>
                    <a:lnTo>
                      <a:pt x="6095" y="16763"/>
                    </a:lnTo>
                    <a:lnTo>
                      <a:pt x="2374" y="22859"/>
                    </a:lnTo>
                    <a:lnTo>
                      <a:pt x="774" y="29629"/>
                    </a:lnTo>
                    <a:lnTo>
                      <a:pt x="0" y="36575"/>
                    </a:lnTo>
                    <a:lnTo>
                      <a:pt x="1523" y="44195"/>
                    </a:lnTo>
                    <a:lnTo>
                      <a:pt x="3047" y="50291"/>
                    </a:lnTo>
                    <a:lnTo>
                      <a:pt x="3047" y="51053"/>
                    </a:lnTo>
                    <a:lnTo>
                      <a:pt x="6095" y="56387"/>
                    </a:lnTo>
                    <a:lnTo>
                      <a:pt x="6857" y="57149"/>
                    </a:lnTo>
                    <a:lnTo>
                      <a:pt x="10667" y="61721"/>
                    </a:lnTo>
                    <a:lnTo>
                      <a:pt x="11429" y="62483"/>
                    </a:lnTo>
                    <a:lnTo>
                      <a:pt x="16001" y="66293"/>
                    </a:lnTo>
                    <a:lnTo>
                      <a:pt x="57149" y="66293"/>
                    </a:lnTo>
                    <a:lnTo>
                      <a:pt x="61721" y="62483"/>
                    </a:lnTo>
                    <a:lnTo>
                      <a:pt x="31241" y="62483"/>
                    </a:lnTo>
                    <a:lnTo>
                      <a:pt x="28193" y="61721"/>
                    </a:lnTo>
                    <a:lnTo>
                      <a:pt x="25907" y="60959"/>
                    </a:lnTo>
                    <a:lnTo>
                      <a:pt x="26669" y="60959"/>
                    </a:lnTo>
                    <a:lnTo>
                      <a:pt x="22669" y="58673"/>
                    </a:lnTo>
                    <a:lnTo>
                      <a:pt x="22097" y="58673"/>
                    </a:lnTo>
                    <a:lnTo>
                      <a:pt x="18440" y="55625"/>
                    </a:lnTo>
                    <a:lnTo>
                      <a:pt x="18287" y="55625"/>
                    </a:lnTo>
                    <a:lnTo>
                      <a:pt x="17525" y="54863"/>
                    </a:lnTo>
                    <a:lnTo>
                      <a:pt x="17652" y="54863"/>
                    </a:lnTo>
                    <a:lnTo>
                      <a:pt x="14477" y="51053"/>
                    </a:lnTo>
                    <a:lnTo>
                      <a:pt x="14804" y="51053"/>
                    </a:lnTo>
                    <a:lnTo>
                      <a:pt x="12627" y="47243"/>
                    </a:lnTo>
                    <a:lnTo>
                      <a:pt x="12191" y="47243"/>
                    </a:lnTo>
                    <a:lnTo>
                      <a:pt x="11429" y="44195"/>
                    </a:lnTo>
                    <a:lnTo>
                      <a:pt x="9512" y="38201"/>
                    </a:lnTo>
                    <a:lnTo>
                      <a:pt x="10083" y="31876"/>
                    </a:lnTo>
                    <a:lnTo>
                      <a:pt x="12191" y="25907"/>
                    </a:lnTo>
                    <a:lnTo>
                      <a:pt x="14731" y="22097"/>
                    </a:lnTo>
                    <a:lnTo>
                      <a:pt x="14477" y="22097"/>
                    </a:lnTo>
                    <a:lnTo>
                      <a:pt x="17652" y="18287"/>
                    </a:lnTo>
                    <a:lnTo>
                      <a:pt x="17525" y="18287"/>
                    </a:lnTo>
                    <a:lnTo>
                      <a:pt x="18287" y="17525"/>
                    </a:lnTo>
                    <a:lnTo>
                      <a:pt x="18440" y="17525"/>
                    </a:lnTo>
                    <a:lnTo>
                      <a:pt x="22097" y="14477"/>
                    </a:lnTo>
                    <a:lnTo>
                      <a:pt x="22669" y="14477"/>
                    </a:lnTo>
                    <a:lnTo>
                      <a:pt x="26669" y="12191"/>
                    </a:lnTo>
                    <a:lnTo>
                      <a:pt x="32334" y="9956"/>
                    </a:lnTo>
                    <a:lnTo>
                      <a:pt x="38430" y="9563"/>
                    </a:lnTo>
                    <a:lnTo>
                      <a:pt x="60396" y="9563"/>
                    </a:lnTo>
                    <a:lnTo>
                      <a:pt x="57149" y="6857"/>
                    </a:lnTo>
                    <a:lnTo>
                      <a:pt x="56387" y="6095"/>
                    </a:lnTo>
                    <a:lnTo>
                      <a:pt x="51053" y="3047"/>
                    </a:lnTo>
                    <a:lnTo>
                      <a:pt x="50291" y="3047"/>
                    </a:lnTo>
                    <a:lnTo>
                      <a:pt x="47243" y="2285"/>
                    </a:lnTo>
                    <a:lnTo>
                      <a:pt x="43433" y="761"/>
                    </a:lnTo>
                    <a:lnTo>
                      <a:pt x="39623" y="761"/>
                    </a:lnTo>
                    <a:lnTo>
                      <a:pt x="36575" y="0"/>
                    </a:lnTo>
                    <a:close/>
                  </a:path>
                  <a:path w="72389" h="72390">
                    <a:moveTo>
                      <a:pt x="51815" y="57911"/>
                    </a:moveTo>
                    <a:lnTo>
                      <a:pt x="46481" y="60959"/>
                    </a:lnTo>
                    <a:lnTo>
                      <a:pt x="47243" y="60959"/>
                    </a:lnTo>
                    <a:lnTo>
                      <a:pt x="44195" y="61721"/>
                    </a:lnTo>
                    <a:lnTo>
                      <a:pt x="41909" y="62483"/>
                    </a:lnTo>
                    <a:lnTo>
                      <a:pt x="61721" y="62483"/>
                    </a:lnTo>
                    <a:lnTo>
                      <a:pt x="62483" y="61721"/>
                    </a:lnTo>
                    <a:lnTo>
                      <a:pt x="65023" y="58673"/>
                    </a:lnTo>
                    <a:lnTo>
                      <a:pt x="51053" y="58673"/>
                    </a:lnTo>
                    <a:lnTo>
                      <a:pt x="51815" y="57911"/>
                    </a:lnTo>
                    <a:close/>
                  </a:path>
                  <a:path w="72389" h="72390">
                    <a:moveTo>
                      <a:pt x="21335" y="57911"/>
                    </a:moveTo>
                    <a:lnTo>
                      <a:pt x="22097" y="58673"/>
                    </a:lnTo>
                    <a:lnTo>
                      <a:pt x="22669" y="58673"/>
                    </a:lnTo>
                    <a:lnTo>
                      <a:pt x="21335" y="57911"/>
                    </a:lnTo>
                    <a:close/>
                  </a:path>
                  <a:path w="72389" h="72390">
                    <a:moveTo>
                      <a:pt x="55210" y="55210"/>
                    </a:moveTo>
                    <a:lnTo>
                      <a:pt x="51053" y="58673"/>
                    </a:lnTo>
                    <a:lnTo>
                      <a:pt x="65023" y="58673"/>
                    </a:lnTo>
                    <a:lnTo>
                      <a:pt x="66293" y="57149"/>
                    </a:lnTo>
                    <a:lnTo>
                      <a:pt x="66293" y="56387"/>
                    </a:lnTo>
                    <a:lnTo>
                      <a:pt x="67055" y="56387"/>
                    </a:lnTo>
                    <a:lnTo>
                      <a:pt x="67382" y="55625"/>
                    </a:lnTo>
                    <a:lnTo>
                      <a:pt x="54863" y="55625"/>
                    </a:lnTo>
                    <a:lnTo>
                      <a:pt x="55210" y="55210"/>
                    </a:lnTo>
                    <a:close/>
                  </a:path>
                  <a:path w="72389" h="72390">
                    <a:moveTo>
                      <a:pt x="17525" y="54863"/>
                    </a:moveTo>
                    <a:lnTo>
                      <a:pt x="18287" y="55625"/>
                    </a:lnTo>
                    <a:lnTo>
                      <a:pt x="17941" y="55210"/>
                    </a:lnTo>
                    <a:lnTo>
                      <a:pt x="17525" y="54863"/>
                    </a:lnTo>
                    <a:close/>
                  </a:path>
                  <a:path w="72389" h="72390">
                    <a:moveTo>
                      <a:pt x="17941" y="55210"/>
                    </a:moveTo>
                    <a:lnTo>
                      <a:pt x="18287" y="55625"/>
                    </a:lnTo>
                    <a:lnTo>
                      <a:pt x="18440" y="55625"/>
                    </a:lnTo>
                    <a:lnTo>
                      <a:pt x="17941" y="55210"/>
                    </a:lnTo>
                    <a:close/>
                  </a:path>
                  <a:path w="72389" h="72390">
                    <a:moveTo>
                      <a:pt x="55625" y="54863"/>
                    </a:moveTo>
                    <a:lnTo>
                      <a:pt x="55210" y="55210"/>
                    </a:lnTo>
                    <a:lnTo>
                      <a:pt x="54863" y="55625"/>
                    </a:lnTo>
                    <a:lnTo>
                      <a:pt x="55625" y="54863"/>
                    </a:lnTo>
                    <a:close/>
                  </a:path>
                  <a:path w="72389" h="72390">
                    <a:moveTo>
                      <a:pt x="67709" y="54863"/>
                    </a:moveTo>
                    <a:lnTo>
                      <a:pt x="55625" y="54863"/>
                    </a:lnTo>
                    <a:lnTo>
                      <a:pt x="54863" y="55625"/>
                    </a:lnTo>
                    <a:lnTo>
                      <a:pt x="67382" y="55625"/>
                    </a:lnTo>
                    <a:lnTo>
                      <a:pt x="67709" y="54863"/>
                    </a:lnTo>
                    <a:close/>
                  </a:path>
                  <a:path w="72389" h="72390">
                    <a:moveTo>
                      <a:pt x="17652" y="54863"/>
                    </a:moveTo>
                    <a:lnTo>
                      <a:pt x="17525" y="54863"/>
                    </a:lnTo>
                    <a:lnTo>
                      <a:pt x="17941" y="55210"/>
                    </a:lnTo>
                    <a:lnTo>
                      <a:pt x="17652" y="54863"/>
                    </a:lnTo>
                    <a:close/>
                  </a:path>
                  <a:path w="72389" h="72390">
                    <a:moveTo>
                      <a:pt x="69341" y="51053"/>
                    </a:moveTo>
                    <a:lnTo>
                      <a:pt x="58673" y="51053"/>
                    </a:lnTo>
                    <a:lnTo>
                      <a:pt x="55210" y="55210"/>
                    </a:lnTo>
                    <a:lnTo>
                      <a:pt x="55625" y="54863"/>
                    </a:lnTo>
                    <a:lnTo>
                      <a:pt x="67709" y="54863"/>
                    </a:lnTo>
                    <a:lnTo>
                      <a:pt x="69341" y="51053"/>
                    </a:lnTo>
                    <a:close/>
                  </a:path>
                  <a:path w="72389" h="72390">
                    <a:moveTo>
                      <a:pt x="14804" y="51053"/>
                    </a:moveTo>
                    <a:lnTo>
                      <a:pt x="14477" y="51053"/>
                    </a:lnTo>
                    <a:lnTo>
                      <a:pt x="15239" y="51815"/>
                    </a:lnTo>
                    <a:lnTo>
                      <a:pt x="14804" y="51053"/>
                    </a:lnTo>
                    <a:close/>
                  </a:path>
                  <a:path w="72389" h="72390">
                    <a:moveTo>
                      <a:pt x="60959" y="46481"/>
                    </a:moveTo>
                    <a:lnTo>
                      <a:pt x="57911" y="51815"/>
                    </a:lnTo>
                    <a:lnTo>
                      <a:pt x="58673" y="51053"/>
                    </a:lnTo>
                    <a:lnTo>
                      <a:pt x="70103" y="51053"/>
                    </a:lnTo>
                    <a:lnTo>
                      <a:pt x="70103" y="50291"/>
                    </a:lnTo>
                    <a:lnTo>
                      <a:pt x="70865" y="47243"/>
                    </a:lnTo>
                    <a:lnTo>
                      <a:pt x="60959" y="47243"/>
                    </a:lnTo>
                    <a:lnTo>
                      <a:pt x="60959" y="46481"/>
                    </a:lnTo>
                    <a:close/>
                  </a:path>
                  <a:path w="72389" h="72390">
                    <a:moveTo>
                      <a:pt x="12191" y="46481"/>
                    </a:moveTo>
                    <a:lnTo>
                      <a:pt x="12191" y="47243"/>
                    </a:lnTo>
                    <a:lnTo>
                      <a:pt x="12627" y="47243"/>
                    </a:lnTo>
                    <a:lnTo>
                      <a:pt x="12191" y="46481"/>
                    </a:lnTo>
                    <a:close/>
                  </a:path>
                  <a:path w="72389" h="72390">
                    <a:moveTo>
                      <a:pt x="70865" y="25907"/>
                    </a:moveTo>
                    <a:lnTo>
                      <a:pt x="60959" y="25907"/>
                    </a:lnTo>
                    <a:lnTo>
                      <a:pt x="61721" y="28955"/>
                    </a:lnTo>
                    <a:lnTo>
                      <a:pt x="62483" y="31241"/>
                    </a:lnTo>
                    <a:lnTo>
                      <a:pt x="62483" y="41909"/>
                    </a:lnTo>
                    <a:lnTo>
                      <a:pt x="61721" y="44957"/>
                    </a:lnTo>
                    <a:lnTo>
                      <a:pt x="60959" y="47243"/>
                    </a:lnTo>
                    <a:lnTo>
                      <a:pt x="70865" y="47243"/>
                    </a:lnTo>
                    <a:lnTo>
                      <a:pt x="72389" y="43433"/>
                    </a:lnTo>
                    <a:lnTo>
                      <a:pt x="72389" y="32765"/>
                    </a:lnTo>
                    <a:lnTo>
                      <a:pt x="71627" y="28955"/>
                    </a:lnTo>
                    <a:lnTo>
                      <a:pt x="70865" y="25907"/>
                    </a:lnTo>
                    <a:close/>
                  </a:path>
                  <a:path w="72389" h="72390">
                    <a:moveTo>
                      <a:pt x="57911" y="21335"/>
                    </a:moveTo>
                    <a:lnTo>
                      <a:pt x="60959" y="26669"/>
                    </a:lnTo>
                    <a:lnTo>
                      <a:pt x="60959" y="25907"/>
                    </a:lnTo>
                    <a:lnTo>
                      <a:pt x="70865" y="25907"/>
                    </a:lnTo>
                    <a:lnTo>
                      <a:pt x="70103" y="22859"/>
                    </a:lnTo>
                    <a:lnTo>
                      <a:pt x="70103" y="22097"/>
                    </a:lnTo>
                    <a:lnTo>
                      <a:pt x="58673" y="22097"/>
                    </a:lnTo>
                    <a:lnTo>
                      <a:pt x="57911" y="21335"/>
                    </a:lnTo>
                    <a:close/>
                  </a:path>
                  <a:path w="72389" h="72390">
                    <a:moveTo>
                      <a:pt x="15239" y="21335"/>
                    </a:moveTo>
                    <a:lnTo>
                      <a:pt x="14477" y="22097"/>
                    </a:lnTo>
                    <a:lnTo>
                      <a:pt x="14731" y="22097"/>
                    </a:lnTo>
                    <a:lnTo>
                      <a:pt x="15239" y="21335"/>
                    </a:lnTo>
                    <a:close/>
                  </a:path>
                  <a:path w="72389" h="72390">
                    <a:moveTo>
                      <a:pt x="67382" y="17525"/>
                    </a:moveTo>
                    <a:lnTo>
                      <a:pt x="54863" y="17525"/>
                    </a:lnTo>
                    <a:lnTo>
                      <a:pt x="55625" y="18287"/>
                    </a:lnTo>
                    <a:lnTo>
                      <a:pt x="58673" y="22097"/>
                    </a:lnTo>
                    <a:lnTo>
                      <a:pt x="69341" y="22097"/>
                    </a:lnTo>
                    <a:lnTo>
                      <a:pt x="67382" y="17525"/>
                    </a:lnTo>
                    <a:close/>
                  </a:path>
                  <a:path w="72389" h="72390">
                    <a:moveTo>
                      <a:pt x="18287" y="17525"/>
                    </a:moveTo>
                    <a:lnTo>
                      <a:pt x="17525" y="18287"/>
                    </a:lnTo>
                    <a:lnTo>
                      <a:pt x="17941" y="17941"/>
                    </a:lnTo>
                    <a:lnTo>
                      <a:pt x="18287" y="17525"/>
                    </a:lnTo>
                    <a:close/>
                  </a:path>
                  <a:path w="72389" h="72390">
                    <a:moveTo>
                      <a:pt x="17941" y="17941"/>
                    </a:moveTo>
                    <a:lnTo>
                      <a:pt x="17525" y="18287"/>
                    </a:lnTo>
                    <a:lnTo>
                      <a:pt x="17652" y="18287"/>
                    </a:lnTo>
                    <a:lnTo>
                      <a:pt x="17941" y="17941"/>
                    </a:lnTo>
                    <a:close/>
                  </a:path>
                  <a:path w="72389" h="72390">
                    <a:moveTo>
                      <a:pt x="55210" y="17941"/>
                    </a:moveTo>
                    <a:lnTo>
                      <a:pt x="55498" y="18287"/>
                    </a:lnTo>
                    <a:lnTo>
                      <a:pt x="55210" y="17941"/>
                    </a:lnTo>
                    <a:close/>
                  </a:path>
                  <a:path w="72389" h="72390">
                    <a:moveTo>
                      <a:pt x="54863" y="17525"/>
                    </a:moveTo>
                    <a:lnTo>
                      <a:pt x="55210" y="17941"/>
                    </a:lnTo>
                    <a:lnTo>
                      <a:pt x="55625" y="18287"/>
                    </a:lnTo>
                    <a:lnTo>
                      <a:pt x="54863" y="17525"/>
                    </a:lnTo>
                    <a:close/>
                  </a:path>
                  <a:path w="72389" h="72390">
                    <a:moveTo>
                      <a:pt x="18440" y="17525"/>
                    </a:moveTo>
                    <a:lnTo>
                      <a:pt x="18287" y="17525"/>
                    </a:lnTo>
                    <a:lnTo>
                      <a:pt x="17941" y="17941"/>
                    </a:lnTo>
                    <a:lnTo>
                      <a:pt x="18440" y="17525"/>
                    </a:lnTo>
                    <a:close/>
                  </a:path>
                  <a:path w="72389" h="72390">
                    <a:moveTo>
                      <a:pt x="65023" y="14477"/>
                    </a:moveTo>
                    <a:lnTo>
                      <a:pt x="51053" y="14477"/>
                    </a:lnTo>
                    <a:lnTo>
                      <a:pt x="55210" y="17941"/>
                    </a:lnTo>
                    <a:lnTo>
                      <a:pt x="54863" y="17525"/>
                    </a:lnTo>
                    <a:lnTo>
                      <a:pt x="67382" y="17525"/>
                    </a:lnTo>
                    <a:lnTo>
                      <a:pt x="67055" y="16763"/>
                    </a:lnTo>
                    <a:lnTo>
                      <a:pt x="66293" y="16763"/>
                    </a:lnTo>
                    <a:lnTo>
                      <a:pt x="66293" y="16001"/>
                    </a:lnTo>
                    <a:lnTo>
                      <a:pt x="65023" y="14477"/>
                    </a:lnTo>
                    <a:close/>
                  </a:path>
                  <a:path w="72389" h="72390">
                    <a:moveTo>
                      <a:pt x="22669" y="14477"/>
                    </a:moveTo>
                    <a:lnTo>
                      <a:pt x="22097" y="14477"/>
                    </a:lnTo>
                    <a:lnTo>
                      <a:pt x="21335" y="15239"/>
                    </a:lnTo>
                    <a:lnTo>
                      <a:pt x="22669" y="14477"/>
                    </a:lnTo>
                    <a:close/>
                  </a:path>
                  <a:path w="72389" h="72390">
                    <a:moveTo>
                      <a:pt x="60396" y="9563"/>
                    </a:moveTo>
                    <a:lnTo>
                      <a:pt x="38430" y="9563"/>
                    </a:lnTo>
                    <a:lnTo>
                      <a:pt x="44195" y="11429"/>
                    </a:lnTo>
                    <a:lnTo>
                      <a:pt x="47243" y="12191"/>
                    </a:lnTo>
                    <a:lnTo>
                      <a:pt x="46481" y="12191"/>
                    </a:lnTo>
                    <a:lnTo>
                      <a:pt x="51815" y="15239"/>
                    </a:lnTo>
                    <a:lnTo>
                      <a:pt x="51053" y="14477"/>
                    </a:lnTo>
                    <a:lnTo>
                      <a:pt x="65023" y="14477"/>
                    </a:lnTo>
                    <a:lnTo>
                      <a:pt x="62483" y="11429"/>
                    </a:lnTo>
                    <a:lnTo>
                      <a:pt x="61721" y="10667"/>
                    </a:lnTo>
                    <a:lnTo>
                      <a:pt x="60396" y="9563"/>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6" name="object 26">
                <a:extLst>
                  <a:ext uri="{FF2B5EF4-FFF2-40B4-BE49-F238E27FC236}">
                    <a16:creationId xmlns:a16="http://schemas.microsoft.com/office/drawing/2014/main" id="{A3E8518D-FAEF-46DE-96A2-B52F26FCFE0A}"/>
                  </a:ext>
                </a:extLst>
              </p:cNvPr>
              <p:cNvSpPr/>
              <p:nvPr/>
            </p:nvSpPr>
            <p:spPr>
              <a:xfrm>
                <a:off x="4420515" y="2885143"/>
                <a:ext cx="62865" cy="62865"/>
              </a:xfrm>
              <a:custGeom>
                <a:avLst/>
                <a:gdLst/>
                <a:ahLst/>
                <a:cxnLst/>
                <a:rect l="l" t="t" r="r" b="b"/>
                <a:pathLst>
                  <a:path w="62864" h="62865">
                    <a:moveTo>
                      <a:pt x="31241" y="0"/>
                    </a:moveTo>
                    <a:lnTo>
                      <a:pt x="18966" y="2416"/>
                    </a:lnTo>
                    <a:lnTo>
                      <a:pt x="9048" y="9048"/>
                    </a:lnTo>
                    <a:lnTo>
                      <a:pt x="2416" y="18966"/>
                    </a:lnTo>
                    <a:lnTo>
                      <a:pt x="0" y="31242"/>
                    </a:lnTo>
                    <a:lnTo>
                      <a:pt x="2416" y="43517"/>
                    </a:lnTo>
                    <a:lnTo>
                      <a:pt x="9048" y="53435"/>
                    </a:lnTo>
                    <a:lnTo>
                      <a:pt x="18966" y="60067"/>
                    </a:lnTo>
                    <a:lnTo>
                      <a:pt x="31241" y="62484"/>
                    </a:lnTo>
                    <a:lnTo>
                      <a:pt x="43524" y="60067"/>
                    </a:lnTo>
                    <a:lnTo>
                      <a:pt x="53446" y="53435"/>
                    </a:lnTo>
                    <a:lnTo>
                      <a:pt x="60079" y="43517"/>
                    </a:lnTo>
                    <a:lnTo>
                      <a:pt x="62496" y="31242"/>
                    </a:lnTo>
                    <a:lnTo>
                      <a:pt x="60079" y="18966"/>
                    </a:lnTo>
                    <a:lnTo>
                      <a:pt x="53446" y="9048"/>
                    </a:lnTo>
                    <a:lnTo>
                      <a:pt x="43524" y="2416"/>
                    </a:lnTo>
                    <a:lnTo>
                      <a:pt x="31241"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7" name="object 27">
                <a:extLst>
                  <a:ext uri="{FF2B5EF4-FFF2-40B4-BE49-F238E27FC236}">
                    <a16:creationId xmlns:a16="http://schemas.microsoft.com/office/drawing/2014/main" id="{63D2ADCF-0160-4F7C-A023-5055DD926C18}"/>
                  </a:ext>
                </a:extLst>
              </p:cNvPr>
              <p:cNvSpPr/>
              <p:nvPr/>
            </p:nvSpPr>
            <p:spPr>
              <a:xfrm>
                <a:off x="4415184" y="2879808"/>
                <a:ext cx="72390" cy="72390"/>
              </a:xfrm>
              <a:custGeom>
                <a:avLst/>
                <a:gdLst/>
                <a:ahLst/>
                <a:cxnLst/>
                <a:rect l="l" t="t" r="r" b="b"/>
                <a:pathLst>
                  <a:path w="72389" h="72390">
                    <a:moveTo>
                      <a:pt x="50291" y="70103"/>
                    </a:moveTo>
                    <a:lnTo>
                      <a:pt x="22872" y="70103"/>
                    </a:lnTo>
                    <a:lnTo>
                      <a:pt x="25907" y="70865"/>
                    </a:lnTo>
                    <a:lnTo>
                      <a:pt x="29730" y="72389"/>
                    </a:lnTo>
                    <a:lnTo>
                      <a:pt x="40385" y="72389"/>
                    </a:lnTo>
                    <a:lnTo>
                      <a:pt x="44195" y="71627"/>
                    </a:lnTo>
                    <a:lnTo>
                      <a:pt x="50291" y="70103"/>
                    </a:lnTo>
                    <a:close/>
                  </a:path>
                  <a:path w="72389" h="72390">
                    <a:moveTo>
                      <a:pt x="56387" y="66293"/>
                    </a:moveTo>
                    <a:lnTo>
                      <a:pt x="16763" y="66293"/>
                    </a:lnTo>
                    <a:lnTo>
                      <a:pt x="16763" y="67055"/>
                    </a:lnTo>
                    <a:lnTo>
                      <a:pt x="22097" y="69341"/>
                    </a:lnTo>
                    <a:lnTo>
                      <a:pt x="22097" y="70103"/>
                    </a:lnTo>
                    <a:lnTo>
                      <a:pt x="51053" y="70103"/>
                    </a:lnTo>
                    <a:lnTo>
                      <a:pt x="51053" y="69341"/>
                    </a:lnTo>
                    <a:lnTo>
                      <a:pt x="56387" y="67055"/>
                    </a:lnTo>
                    <a:lnTo>
                      <a:pt x="56387" y="66293"/>
                    </a:lnTo>
                    <a:close/>
                  </a:path>
                  <a:path w="72389" h="72390">
                    <a:moveTo>
                      <a:pt x="36575" y="0"/>
                    </a:moveTo>
                    <a:lnTo>
                      <a:pt x="28955" y="1523"/>
                    </a:lnTo>
                    <a:lnTo>
                      <a:pt x="25907" y="2285"/>
                    </a:lnTo>
                    <a:lnTo>
                      <a:pt x="22097" y="3047"/>
                    </a:lnTo>
                    <a:lnTo>
                      <a:pt x="16763" y="6095"/>
                    </a:lnTo>
                    <a:lnTo>
                      <a:pt x="16014" y="6857"/>
                    </a:lnTo>
                    <a:lnTo>
                      <a:pt x="11429" y="10667"/>
                    </a:lnTo>
                    <a:lnTo>
                      <a:pt x="10680" y="11429"/>
                    </a:lnTo>
                    <a:lnTo>
                      <a:pt x="6857" y="16001"/>
                    </a:lnTo>
                    <a:lnTo>
                      <a:pt x="6095" y="16763"/>
                    </a:lnTo>
                    <a:lnTo>
                      <a:pt x="2374" y="22859"/>
                    </a:lnTo>
                    <a:lnTo>
                      <a:pt x="774" y="29629"/>
                    </a:lnTo>
                    <a:lnTo>
                      <a:pt x="0" y="36575"/>
                    </a:lnTo>
                    <a:lnTo>
                      <a:pt x="1523" y="44195"/>
                    </a:lnTo>
                    <a:lnTo>
                      <a:pt x="3047" y="50291"/>
                    </a:lnTo>
                    <a:lnTo>
                      <a:pt x="3047" y="51053"/>
                    </a:lnTo>
                    <a:lnTo>
                      <a:pt x="6095" y="56387"/>
                    </a:lnTo>
                    <a:lnTo>
                      <a:pt x="6857" y="57149"/>
                    </a:lnTo>
                    <a:lnTo>
                      <a:pt x="10680" y="61721"/>
                    </a:lnTo>
                    <a:lnTo>
                      <a:pt x="11429" y="62483"/>
                    </a:lnTo>
                    <a:lnTo>
                      <a:pt x="16014" y="66293"/>
                    </a:lnTo>
                    <a:lnTo>
                      <a:pt x="57149" y="66293"/>
                    </a:lnTo>
                    <a:lnTo>
                      <a:pt x="61721" y="62483"/>
                    </a:lnTo>
                    <a:lnTo>
                      <a:pt x="31241" y="62483"/>
                    </a:lnTo>
                    <a:lnTo>
                      <a:pt x="28206" y="61721"/>
                    </a:lnTo>
                    <a:lnTo>
                      <a:pt x="25907" y="60959"/>
                    </a:lnTo>
                    <a:lnTo>
                      <a:pt x="26669" y="60959"/>
                    </a:lnTo>
                    <a:lnTo>
                      <a:pt x="22669" y="58673"/>
                    </a:lnTo>
                    <a:lnTo>
                      <a:pt x="22097" y="58673"/>
                    </a:lnTo>
                    <a:lnTo>
                      <a:pt x="18440" y="55625"/>
                    </a:lnTo>
                    <a:lnTo>
                      <a:pt x="18287" y="55625"/>
                    </a:lnTo>
                    <a:lnTo>
                      <a:pt x="17525" y="54863"/>
                    </a:lnTo>
                    <a:lnTo>
                      <a:pt x="17652" y="54863"/>
                    </a:lnTo>
                    <a:lnTo>
                      <a:pt x="14477" y="51053"/>
                    </a:lnTo>
                    <a:lnTo>
                      <a:pt x="14804" y="51053"/>
                    </a:lnTo>
                    <a:lnTo>
                      <a:pt x="12627" y="47243"/>
                    </a:lnTo>
                    <a:lnTo>
                      <a:pt x="12191" y="47243"/>
                    </a:lnTo>
                    <a:lnTo>
                      <a:pt x="11429" y="44195"/>
                    </a:lnTo>
                    <a:lnTo>
                      <a:pt x="9512" y="38201"/>
                    </a:lnTo>
                    <a:lnTo>
                      <a:pt x="10083" y="31876"/>
                    </a:lnTo>
                    <a:lnTo>
                      <a:pt x="12191" y="25907"/>
                    </a:lnTo>
                    <a:lnTo>
                      <a:pt x="14731" y="22097"/>
                    </a:lnTo>
                    <a:lnTo>
                      <a:pt x="14477" y="22097"/>
                    </a:lnTo>
                    <a:lnTo>
                      <a:pt x="17652" y="18287"/>
                    </a:lnTo>
                    <a:lnTo>
                      <a:pt x="17525" y="18287"/>
                    </a:lnTo>
                    <a:lnTo>
                      <a:pt x="18287" y="17525"/>
                    </a:lnTo>
                    <a:lnTo>
                      <a:pt x="18440" y="17525"/>
                    </a:lnTo>
                    <a:lnTo>
                      <a:pt x="22097" y="14477"/>
                    </a:lnTo>
                    <a:lnTo>
                      <a:pt x="22669" y="14477"/>
                    </a:lnTo>
                    <a:lnTo>
                      <a:pt x="26669" y="12191"/>
                    </a:lnTo>
                    <a:lnTo>
                      <a:pt x="32334" y="9956"/>
                    </a:lnTo>
                    <a:lnTo>
                      <a:pt x="38430" y="9563"/>
                    </a:lnTo>
                    <a:lnTo>
                      <a:pt x="60396" y="9563"/>
                    </a:lnTo>
                    <a:lnTo>
                      <a:pt x="57149" y="6857"/>
                    </a:lnTo>
                    <a:lnTo>
                      <a:pt x="56387" y="6095"/>
                    </a:lnTo>
                    <a:lnTo>
                      <a:pt x="51053" y="3047"/>
                    </a:lnTo>
                    <a:lnTo>
                      <a:pt x="50291" y="3047"/>
                    </a:lnTo>
                    <a:lnTo>
                      <a:pt x="47256" y="2285"/>
                    </a:lnTo>
                    <a:lnTo>
                      <a:pt x="43433" y="761"/>
                    </a:lnTo>
                    <a:lnTo>
                      <a:pt x="39623" y="761"/>
                    </a:lnTo>
                    <a:lnTo>
                      <a:pt x="36575" y="0"/>
                    </a:lnTo>
                    <a:close/>
                  </a:path>
                  <a:path w="72389" h="72390">
                    <a:moveTo>
                      <a:pt x="51815" y="57911"/>
                    </a:moveTo>
                    <a:lnTo>
                      <a:pt x="46481" y="60959"/>
                    </a:lnTo>
                    <a:lnTo>
                      <a:pt x="47256" y="60959"/>
                    </a:lnTo>
                    <a:lnTo>
                      <a:pt x="44195" y="61721"/>
                    </a:lnTo>
                    <a:lnTo>
                      <a:pt x="41922" y="62483"/>
                    </a:lnTo>
                    <a:lnTo>
                      <a:pt x="61721" y="62483"/>
                    </a:lnTo>
                    <a:lnTo>
                      <a:pt x="62483" y="61721"/>
                    </a:lnTo>
                    <a:lnTo>
                      <a:pt x="65032" y="58673"/>
                    </a:lnTo>
                    <a:lnTo>
                      <a:pt x="51053" y="58673"/>
                    </a:lnTo>
                    <a:lnTo>
                      <a:pt x="51815" y="57911"/>
                    </a:lnTo>
                    <a:close/>
                  </a:path>
                  <a:path w="72389" h="72390">
                    <a:moveTo>
                      <a:pt x="21335" y="57911"/>
                    </a:moveTo>
                    <a:lnTo>
                      <a:pt x="22097" y="58673"/>
                    </a:lnTo>
                    <a:lnTo>
                      <a:pt x="22669" y="58673"/>
                    </a:lnTo>
                    <a:lnTo>
                      <a:pt x="21335" y="57911"/>
                    </a:lnTo>
                    <a:close/>
                  </a:path>
                  <a:path w="72389" h="72390">
                    <a:moveTo>
                      <a:pt x="55210" y="55210"/>
                    </a:moveTo>
                    <a:lnTo>
                      <a:pt x="51053" y="58673"/>
                    </a:lnTo>
                    <a:lnTo>
                      <a:pt x="65032" y="58673"/>
                    </a:lnTo>
                    <a:lnTo>
                      <a:pt x="66306" y="57149"/>
                    </a:lnTo>
                    <a:lnTo>
                      <a:pt x="66306" y="56387"/>
                    </a:lnTo>
                    <a:lnTo>
                      <a:pt x="67055" y="56387"/>
                    </a:lnTo>
                    <a:lnTo>
                      <a:pt x="67382" y="55625"/>
                    </a:lnTo>
                    <a:lnTo>
                      <a:pt x="54863" y="55625"/>
                    </a:lnTo>
                    <a:lnTo>
                      <a:pt x="55210" y="55210"/>
                    </a:lnTo>
                    <a:close/>
                  </a:path>
                  <a:path w="72389" h="72390">
                    <a:moveTo>
                      <a:pt x="17525" y="54863"/>
                    </a:moveTo>
                    <a:lnTo>
                      <a:pt x="18287" y="55625"/>
                    </a:lnTo>
                    <a:lnTo>
                      <a:pt x="17941" y="55210"/>
                    </a:lnTo>
                    <a:lnTo>
                      <a:pt x="17525" y="54863"/>
                    </a:lnTo>
                    <a:close/>
                  </a:path>
                  <a:path w="72389" h="72390">
                    <a:moveTo>
                      <a:pt x="17941" y="55210"/>
                    </a:moveTo>
                    <a:lnTo>
                      <a:pt x="18287" y="55625"/>
                    </a:lnTo>
                    <a:lnTo>
                      <a:pt x="18440" y="55625"/>
                    </a:lnTo>
                    <a:lnTo>
                      <a:pt x="17941" y="55210"/>
                    </a:lnTo>
                    <a:close/>
                  </a:path>
                  <a:path w="72389" h="72390">
                    <a:moveTo>
                      <a:pt x="55625" y="54863"/>
                    </a:moveTo>
                    <a:lnTo>
                      <a:pt x="55210" y="55210"/>
                    </a:lnTo>
                    <a:lnTo>
                      <a:pt x="54863" y="55625"/>
                    </a:lnTo>
                    <a:lnTo>
                      <a:pt x="55625" y="54863"/>
                    </a:lnTo>
                    <a:close/>
                  </a:path>
                  <a:path w="72389" h="72390">
                    <a:moveTo>
                      <a:pt x="67709" y="54863"/>
                    </a:moveTo>
                    <a:lnTo>
                      <a:pt x="55625" y="54863"/>
                    </a:lnTo>
                    <a:lnTo>
                      <a:pt x="54863" y="55625"/>
                    </a:lnTo>
                    <a:lnTo>
                      <a:pt x="67382" y="55625"/>
                    </a:lnTo>
                    <a:lnTo>
                      <a:pt x="67709" y="54863"/>
                    </a:lnTo>
                    <a:close/>
                  </a:path>
                  <a:path w="72389" h="72390">
                    <a:moveTo>
                      <a:pt x="17652" y="54863"/>
                    </a:moveTo>
                    <a:lnTo>
                      <a:pt x="17525" y="54863"/>
                    </a:lnTo>
                    <a:lnTo>
                      <a:pt x="17941" y="55210"/>
                    </a:lnTo>
                    <a:lnTo>
                      <a:pt x="17652" y="54863"/>
                    </a:lnTo>
                    <a:close/>
                  </a:path>
                  <a:path w="72389" h="72390">
                    <a:moveTo>
                      <a:pt x="69341" y="51053"/>
                    </a:moveTo>
                    <a:lnTo>
                      <a:pt x="58673" y="51053"/>
                    </a:lnTo>
                    <a:lnTo>
                      <a:pt x="55210" y="55210"/>
                    </a:lnTo>
                    <a:lnTo>
                      <a:pt x="55625" y="54863"/>
                    </a:lnTo>
                    <a:lnTo>
                      <a:pt x="67709" y="54863"/>
                    </a:lnTo>
                    <a:lnTo>
                      <a:pt x="69341" y="51053"/>
                    </a:lnTo>
                    <a:close/>
                  </a:path>
                  <a:path w="72389" h="72390">
                    <a:moveTo>
                      <a:pt x="14804" y="51053"/>
                    </a:moveTo>
                    <a:lnTo>
                      <a:pt x="14477" y="51053"/>
                    </a:lnTo>
                    <a:lnTo>
                      <a:pt x="15239" y="51815"/>
                    </a:lnTo>
                    <a:lnTo>
                      <a:pt x="14804" y="51053"/>
                    </a:lnTo>
                    <a:close/>
                  </a:path>
                  <a:path w="72389" h="72390">
                    <a:moveTo>
                      <a:pt x="60972" y="46481"/>
                    </a:moveTo>
                    <a:lnTo>
                      <a:pt x="57911" y="51815"/>
                    </a:lnTo>
                    <a:lnTo>
                      <a:pt x="58673" y="51053"/>
                    </a:lnTo>
                    <a:lnTo>
                      <a:pt x="70103" y="51053"/>
                    </a:lnTo>
                    <a:lnTo>
                      <a:pt x="70103" y="50291"/>
                    </a:lnTo>
                    <a:lnTo>
                      <a:pt x="70865" y="47243"/>
                    </a:lnTo>
                    <a:lnTo>
                      <a:pt x="60972" y="47243"/>
                    </a:lnTo>
                    <a:lnTo>
                      <a:pt x="60972" y="46481"/>
                    </a:lnTo>
                    <a:close/>
                  </a:path>
                  <a:path w="72389" h="72390">
                    <a:moveTo>
                      <a:pt x="12191" y="46481"/>
                    </a:moveTo>
                    <a:lnTo>
                      <a:pt x="12191" y="47243"/>
                    </a:lnTo>
                    <a:lnTo>
                      <a:pt x="12627" y="47243"/>
                    </a:lnTo>
                    <a:lnTo>
                      <a:pt x="12191" y="46481"/>
                    </a:lnTo>
                    <a:close/>
                  </a:path>
                  <a:path w="72389" h="72390">
                    <a:moveTo>
                      <a:pt x="70865" y="25907"/>
                    </a:moveTo>
                    <a:lnTo>
                      <a:pt x="60972" y="25907"/>
                    </a:lnTo>
                    <a:lnTo>
                      <a:pt x="61721" y="28955"/>
                    </a:lnTo>
                    <a:lnTo>
                      <a:pt x="62483" y="31241"/>
                    </a:lnTo>
                    <a:lnTo>
                      <a:pt x="62483" y="41909"/>
                    </a:lnTo>
                    <a:lnTo>
                      <a:pt x="61721" y="44957"/>
                    </a:lnTo>
                    <a:lnTo>
                      <a:pt x="60972" y="47243"/>
                    </a:lnTo>
                    <a:lnTo>
                      <a:pt x="70865" y="47243"/>
                    </a:lnTo>
                    <a:lnTo>
                      <a:pt x="72389" y="43433"/>
                    </a:lnTo>
                    <a:lnTo>
                      <a:pt x="72389" y="32765"/>
                    </a:lnTo>
                    <a:lnTo>
                      <a:pt x="71627" y="28955"/>
                    </a:lnTo>
                    <a:lnTo>
                      <a:pt x="70865" y="25907"/>
                    </a:lnTo>
                    <a:close/>
                  </a:path>
                  <a:path w="72389" h="72390">
                    <a:moveTo>
                      <a:pt x="57911" y="21335"/>
                    </a:moveTo>
                    <a:lnTo>
                      <a:pt x="60972" y="26669"/>
                    </a:lnTo>
                    <a:lnTo>
                      <a:pt x="60972" y="25907"/>
                    </a:lnTo>
                    <a:lnTo>
                      <a:pt x="70865" y="25907"/>
                    </a:lnTo>
                    <a:lnTo>
                      <a:pt x="70103" y="22859"/>
                    </a:lnTo>
                    <a:lnTo>
                      <a:pt x="70103" y="22097"/>
                    </a:lnTo>
                    <a:lnTo>
                      <a:pt x="58673" y="22097"/>
                    </a:lnTo>
                    <a:lnTo>
                      <a:pt x="57911" y="21335"/>
                    </a:lnTo>
                    <a:close/>
                  </a:path>
                  <a:path w="72389" h="72390">
                    <a:moveTo>
                      <a:pt x="15239" y="21335"/>
                    </a:moveTo>
                    <a:lnTo>
                      <a:pt x="14477" y="22097"/>
                    </a:lnTo>
                    <a:lnTo>
                      <a:pt x="14731" y="22097"/>
                    </a:lnTo>
                    <a:lnTo>
                      <a:pt x="15239" y="21335"/>
                    </a:lnTo>
                    <a:close/>
                  </a:path>
                  <a:path w="72389" h="72390">
                    <a:moveTo>
                      <a:pt x="67382" y="17525"/>
                    </a:moveTo>
                    <a:lnTo>
                      <a:pt x="54863" y="17525"/>
                    </a:lnTo>
                    <a:lnTo>
                      <a:pt x="55625" y="18287"/>
                    </a:lnTo>
                    <a:lnTo>
                      <a:pt x="58673" y="22097"/>
                    </a:lnTo>
                    <a:lnTo>
                      <a:pt x="69341" y="22097"/>
                    </a:lnTo>
                    <a:lnTo>
                      <a:pt x="67382" y="17525"/>
                    </a:lnTo>
                    <a:close/>
                  </a:path>
                  <a:path w="72389" h="72390">
                    <a:moveTo>
                      <a:pt x="18287" y="17525"/>
                    </a:moveTo>
                    <a:lnTo>
                      <a:pt x="17525" y="18287"/>
                    </a:lnTo>
                    <a:lnTo>
                      <a:pt x="17941" y="17941"/>
                    </a:lnTo>
                    <a:lnTo>
                      <a:pt x="18287" y="17525"/>
                    </a:lnTo>
                    <a:close/>
                  </a:path>
                  <a:path w="72389" h="72390">
                    <a:moveTo>
                      <a:pt x="17941" y="17941"/>
                    </a:moveTo>
                    <a:lnTo>
                      <a:pt x="17525" y="18287"/>
                    </a:lnTo>
                    <a:lnTo>
                      <a:pt x="17652" y="18287"/>
                    </a:lnTo>
                    <a:lnTo>
                      <a:pt x="17941" y="17941"/>
                    </a:lnTo>
                    <a:close/>
                  </a:path>
                  <a:path w="72389" h="72390">
                    <a:moveTo>
                      <a:pt x="55210" y="17941"/>
                    </a:moveTo>
                    <a:lnTo>
                      <a:pt x="55498" y="18287"/>
                    </a:lnTo>
                    <a:lnTo>
                      <a:pt x="55210" y="17941"/>
                    </a:lnTo>
                    <a:close/>
                  </a:path>
                  <a:path w="72389" h="72390">
                    <a:moveTo>
                      <a:pt x="54863" y="17525"/>
                    </a:moveTo>
                    <a:lnTo>
                      <a:pt x="55210" y="17941"/>
                    </a:lnTo>
                    <a:lnTo>
                      <a:pt x="55625" y="18287"/>
                    </a:lnTo>
                    <a:lnTo>
                      <a:pt x="54863" y="17525"/>
                    </a:lnTo>
                    <a:close/>
                  </a:path>
                  <a:path w="72389" h="72390">
                    <a:moveTo>
                      <a:pt x="18440" y="17525"/>
                    </a:moveTo>
                    <a:lnTo>
                      <a:pt x="18287" y="17525"/>
                    </a:lnTo>
                    <a:lnTo>
                      <a:pt x="17941" y="17941"/>
                    </a:lnTo>
                    <a:lnTo>
                      <a:pt x="18440" y="17525"/>
                    </a:lnTo>
                    <a:close/>
                  </a:path>
                  <a:path w="72389" h="72390">
                    <a:moveTo>
                      <a:pt x="65032" y="14477"/>
                    </a:moveTo>
                    <a:lnTo>
                      <a:pt x="51053" y="14477"/>
                    </a:lnTo>
                    <a:lnTo>
                      <a:pt x="55210" y="17941"/>
                    </a:lnTo>
                    <a:lnTo>
                      <a:pt x="54863" y="17525"/>
                    </a:lnTo>
                    <a:lnTo>
                      <a:pt x="67382" y="17525"/>
                    </a:lnTo>
                    <a:lnTo>
                      <a:pt x="67055" y="16763"/>
                    </a:lnTo>
                    <a:lnTo>
                      <a:pt x="66306" y="16763"/>
                    </a:lnTo>
                    <a:lnTo>
                      <a:pt x="66306" y="16001"/>
                    </a:lnTo>
                    <a:lnTo>
                      <a:pt x="65032" y="14477"/>
                    </a:lnTo>
                    <a:close/>
                  </a:path>
                  <a:path w="72389" h="72390">
                    <a:moveTo>
                      <a:pt x="22669" y="14477"/>
                    </a:moveTo>
                    <a:lnTo>
                      <a:pt x="22097" y="14477"/>
                    </a:lnTo>
                    <a:lnTo>
                      <a:pt x="21335" y="15239"/>
                    </a:lnTo>
                    <a:lnTo>
                      <a:pt x="22669" y="14477"/>
                    </a:lnTo>
                    <a:close/>
                  </a:path>
                  <a:path w="72389" h="72390">
                    <a:moveTo>
                      <a:pt x="60396" y="9563"/>
                    </a:moveTo>
                    <a:lnTo>
                      <a:pt x="38430" y="9563"/>
                    </a:lnTo>
                    <a:lnTo>
                      <a:pt x="44195" y="11429"/>
                    </a:lnTo>
                    <a:lnTo>
                      <a:pt x="47256" y="12191"/>
                    </a:lnTo>
                    <a:lnTo>
                      <a:pt x="46481" y="12191"/>
                    </a:lnTo>
                    <a:lnTo>
                      <a:pt x="51815" y="15239"/>
                    </a:lnTo>
                    <a:lnTo>
                      <a:pt x="51053" y="14477"/>
                    </a:lnTo>
                    <a:lnTo>
                      <a:pt x="65032" y="14477"/>
                    </a:lnTo>
                    <a:lnTo>
                      <a:pt x="62483" y="11429"/>
                    </a:lnTo>
                    <a:lnTo>
                      <a:pt x="61721" y="10667"/>
                    </a:lnTo>
                    <a:lnTo>
                      <a:pt x="60396" y="9563"/>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8" name="object 28">
                <a:extLst>
                  <a:ext uri="{FF2B5EF4-FFF2-40B4-BE49-F238E27FC236}">
                    <a16:creationId xmlns:a16="http://schemas.microsoft.com/office/drawing/2014/main" id="{5F1A825D-FDFB-4C36-BB10-AA3AFC744BF7}"/>
                  </a:ext>
                </a:extLst>
              </p:cNvPr>
              <p:cNvSpPr/>
              <p:nvPr/>
            </p:nvSpPr>
            <p:spPr>
              <a:xfrm>
                <a:off x="5048408" y="2865336"/>
                <a:ext cx="62865" cy="62865"/>
              </a:xfrm>
              <a:custGeom>
                <a:avLst/>
                <a:gdLst/>
                <a:ahLst/>
                <a:cxnLst/>
                <a:rect l="l" t="t" r="r" b="b"/>
                <a:pathLst>
                  <a:path w="62864" h="62865">
                    <a:moveTo>
                      <a:pt x="31242" y="0"/>
                    </a:moveTo>
                    <a:lnTo>
                      <a:pt x="18966" y="2416"/>
                    </a:lnTo>
                    <a:lnTo>
                      <a:pt x="9048" y="9048"/>
                    </a:lnTo>
                    <a:lnTo>
                      <a:pt x="2416" y="18966"/>
                    </a:lnTo>
                    <a:lnTo>
                      <a:pt x="0" y="31241"/>
                    </a:lnTo>
                    <a:lnTo>
                      <a:pt x="2416" y="43517"/>
                    </a:lnTo>
                    <a:lnTo>
                      <a:pt x="9048" y="53435"/>
                    </a:lnTo>
                    <a:lnTo>
                      <a:pt x="18966" y="60067"/>
                    </a:lnTo>
                    <a:lnTo>
                      <a:pt x="31242" y="62483"/>
                    </a:lnTo>
                    <a:lnTo>
                      <a:pt x="43517" y="60067"/>
                    </a:lnTo>
                    <a:lnTo>
                      <a:pt x="53435" y="53435"/>
                    </a:lnTo>
                    <a:lnTo>
                      <a:pt x="60067" y="43517"/>
                    </a:lnTo>
                    <a:lnTo>
                      <a:pt x="62484" y="31241"/>
                    </a:lnTo>
                    <a:lnTo>
                      <a:pt x="60067" y="18966"/>
                    </a:lnTo>
                    <a:lnTo>
                      <a:pt x="53435" y="9048"/>
                    </a:lnTo>
                    <a:lnTo>
                      <a:pt x="43517" y="2416"/>
                    </a:lnTo>
                    <a:lnTo>
                      <a:pt x="31242"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 name="object 29">
                <a:extLst>
                  <a:ext uri="{FF2B5EF4-FFF2-40B4-BE49-F238E27FC236}">
                    <a16:creationId xmlns:a16="http://schemas.microsoft.com/office/drawing/2014/main" id="{0639D2A7-412E-4941-8C19-E95EBC173D40}"/>
                  </a:ext>
                </a:extLst>
              </p:cNvPr>
              <p:cNvSpPr/>
              <p:nvPr/>
            </p:nvSpPr>
            <p:spPr>
              <a:xfrm>
                <a:off x="5043079" y="2860002"/>
                <a:ext cx="72390" cy="72390"/>
              </a:xfrm>
              <a:custGeom>
                <a:avLst/>
                <a:gdLst/>
                <a:ahLst/>
                <a:cxnLst/>
                <a:rect l="l" t="t" r="r" b="b"/>
                <a:pathLst>
                  <a:path w="72389" h="72390">
                    <a:moveTo>
                      <a:pt x="50291" y="70104"/>
                    </a:moveTo>
                    <a:lnTo>
                      <a:pt x="22859" y="70104"/>
                    </a:lnTo>
                    <a:lnTo>
                      <a:pt x="25907" y="70866"/>
                    </a:lnTo>
                    <a:lnTo>
                      <a:pt x="29717" y="72390"/>
                    </a:lnTo>
                    <a:lnTo>
                      <a:pt x="40373" y="72390"/>
                    </a:lnTo>
                    <a:lnTo>
                      <a:pt x="44183" y="71628"/>
                    </a:lnTo>
                    <a:lnTo>
                      <a:pt x="50291" y="70104"/>
                    </a:lnTo>
                    <a:close/>
                  </a:path>
                  <a:path w="72389" h="72390">
                    <a:moveTo>
                      <a:pt x="56375" y="66294"/>
                    </a:moveTo>
                    <a:lnTo>
                      <a:pt x="16763" y="66294"/>
                    </a:lnTo>
                    <a:lnTo>
                      <a:pt x="16763" y="67056"/>
                    </a:lnTo>
                    <a:lnTo>
                      <a:pt x="22097" y="69342"/>
                    </a:lnTo>
                    <a:lnTo>
                      <a:pt x="22097" y="70104"/>
                    </a:lnTo>
                    <a:lnTo>
                      <a:pt x="51041" y="70104"/>
                    </a:lnTo>
                    <a:lnTo>
                      <a:pt x="51041" y="69342"/>
                    </a:lnTo>
                    <a:lnTo>
                      <a:pt x="56375" y="67056"/>
                    </a:lnTo>
                    <a:lnTo>
                      <a:pt x="56375" y="66294"/>
                    </a:lnTo>
                    <a:close/>
                  </a:path>
                  <a:path w="72389" h="72390">
                    <a:moveTo>
                      <a:pt x="36575" y="0"/>
                    </a:moveTo>
                    <a:lnTo>
                      <a:pt x="28955" y="1524"/>
                    </a:lnTo>
                    <a:lnTo>
                      <a:pt x="25907" y="2286"/>
                    </a:lnTo>
                    <a:lnTo>
                      <a:pt x="22097" y="3048"/>
                    </a:lnTo>
                    <a:lnTo>
                      <a:pt x="16763" y="6096"/>
                    </a:lnTo>
                    <a:lnTo>
                      <a:pt x="16001" y="6858"/>
                    </a:lnTo>
                    <a:lnTo>
                      <a:pt x="11429" y="10668"/>
                    </a:lnTo>
                    <a:lnTo>
                      <a:pt x="10667" y="11430"/>
                    </a:lnTo>
                    <a:lnTo>
                      <a:pt x="6857" y="16002"/>
                    </a:lnTo>
                    <a:lnTo>
                      <a:pt x="6083" y="16764"/>
                    </a:lnTo>
                    <a:lnTo>
                      <a:pt x="2362" y="22860"/>
                    </a:lnTo>
                    <a:lnTo>
                      <a:pt x="761" y="29629"/>
                    </a:lnTo>
                    <a:lnTo>
                      <a:pt x="0" y="36576"/>
                    </a:lnTo>
                    <a:lnTo>
                      <a:pt x="1523" y="44196"/>
                    </a:lnTo>
                    <a:lnTo>
                      <a:pt x="3047" y="50292"/>
                    </a:lnTo>
                    <a:lnTo>
                      <a:pt x="3047" y="51054"/>
                    </a:lnTo>
                    <a:lnTo>
                      <a:pt x="6083" y="56388"/>
                    </a:lnTo>
                    <a:lnTo>
                      <a:pt x="6857" y="57150"/>
                    </a:lnTo>
                    <a:lnTo>
                      <a:pt x="10667" y="61722"/>
                    </a:lnTo>
                    <a:lnTo>
                      <a:pt x="11429" y="62484"/>
                    </a:lnTo>
                    <a:lnTo>
                      <a:pt x="16001" y="66294"/>
                    </a:lnTo>
                    <a:lnTo>
                      <a:pt x="57149" y="66294"/>
                    </a:lnTo>
                    <a:lnTo>
                      <a:pt x="61721" y="62484"/>
                    </a:lnTo>
                    <a:lnTo>
                      <a:pt x="31241" y="62484"/>
                    </a:lnTo>
                    <a:lnTo>
                      <a:pt x="28193" y="61722"/>
                    </a:lnTo>
                    <a:lnTo>
                      <a:pt x="25907" y="60960"/>
                    </a:lnTo>
                    <a:lnTo>
                      <a:pt x="26657" y="60960"/>
                    </a:lnTo>
                    <a:lnTo>
                      <a:pt x="22656" y="58674"/>
                    </a:lnTo>
                    <a:lnTo>
                      <a:pt x="22097" y="58674"/>
                    </a:lnTo>
                    <a:lnTo>
                      <a:pt x="18440" y="55626"/>
                    </a:lnTo>
                    <a:lnTo>
                      <a:pt x="18275" y="55626"/>
                    </a:lnTo>
                    <a:lnTo>
                      <a:pt x="17525" y="54864"/>
                    </a:lnTo>
                    <a:lnTo>
                      <a:pt x="14465" y="51054"/>
                    </a:lnTo>
                    <a:lnTo>
                      <a:pt x="14804" y="51054"/>
                    </a:lnTo>
                    <a:lnTo>
                      <a:pt x="12627" y="47244"/>
                    </a:lnTo>
                    <a:lnTo>
                      <a:pt x="12191" y="47244"/>
                    </a:lnTo>
                    <a:lnTo>
                      <a:pt x="11429" y="44196"/>
                    </a:lnTo>
                    <a:lnTo>
                      <a:pt x="9512" y="38201"/>
                    </a:lnTo>
                    <a:lnTo>
                      <a:pt x="10083" y="31877"/>
                    </a:lnTo>
                    <a:lnTo>
                      <a:pt x="12191" y="25908"/>
                    </a:lnTo>
                    <a:lnTo>
                      <a:pt x="14731" y="22098"/>
                    </a:lnTo>
                    <a:lnTo>
                      <a:pt x="14465" y="22098"/>
                    </a:lnTo>
                    <a:lnTo>
                      <a:pt x="17640" y="18288"/>
                    </a:lnTo>
                    <a:lnTo>
                      <a:pt x="18275" y="17526"/>
                    </a:lnTo>
                    <a:lnTo>
                      <a:pt x="18440" y="17526"/>
                    </a:lnTo>
                    <a:lnTo>
                      <a:pt x="22097" y="14478"/>
                    </a:lnTo>
                    <a:lnTo>
                      <a:pt x="22656" y="14478"/>
                    </a:lnTo>
                    <a:lnTo>
                      <a:pt x="26657" y="12192"/>
                    </a:lnTo>
                    <a:lnTo>
                      <a:pt x="32334" y="9956"/>
                    </a:lnTo>
                    <a:lnTo>
                      <a:pt x="38430" y="9563"/>
                    </a:lnTo>
                    <a:lnTo>
                      <a:pt x="60396" y="9563"/>
                    </a:lnTo>
                    <a:lnTo>
                      <a:pt x="57149" y="6858"/>
                    </a:lnTo>
                    <a:lnTo>
                      <a:pt x="56375" y="6096"/>
                    </a:lnTo>
                    <a:lnTo>
                      <a:pt x="51041" y="3048"/>
                    </a:lnTo>
                    <a:lnTo>
                      <a:pt x="50291" y="3048"/>
                    </a:lnTo>
                    <a:lnTo>
                      <a:pt x="47243" y="2286"/>
                    </a:lnTo>
                    <a:lnTo>
                      <a:pt x="43433" y="762"/>
                    </a:lnTo>
                    <a:lnTo>
                      <a:pt x="39623" y="762"/>
                    </a:lnTo>
                    <a:lnTo>
                      <a:pt x="36575" y="0"/>
                    </a:lnTo>
                    <a:close/>
                  </a:path>
                  <a:path w="72389" h="72390">
                    <a:moveTo>
                      <a:pt x="51815" y="57912"/>
                    </a:moveTo>
                    <a:lnTo>
                      <a:pt x="46481" y="60960"/>
                    </a:lnTo>
                    <a:lnTo>
                      <a:pt x="47243" y="60960"/>
                    </a:lnTo>
                    <a:lnTo>
                      <a:pt x="44183" y="61722"/>
                    </a:lnTo>
                    <a:lnTo>
                      <a:pt x="41909" y="62484"/>
                    </a:lnTo>
                    <a:lnTo>
                      <a:pt x="61721" y="62484"/>
                    </a:lnTo>
                    <a:lnTo>
                      <a:pt x="62483" y="61722"/>
                    </a:lnTo>
                    <a:lnTo>
                      <a:pt x="65023" y="58674"/>
                    </a:lnTo>
                    <a:lnTo>
                      <a:pt x="51041" y="58674"/>
                    </a:lnTo>
                    <a:lnTo>
                      <a:pt x="51815" y="57912"/>
                    </a:lnTo>
                    <a:close/>
                  </a:path>
                  <a:path w="72389" h="72390">
                    <a:moveTo>
                      <a:pt x="21323" y="57912"/>
                    </a:moveTo>
                    <a:lnTo>
                      <a:pt x="22097" y="58674"/>
                    </a:lnTo>
                    <a:lnTo>
                      <a:pt x="22656" y="58674"/>
                    </a:lnTo>
                    <a:lnTo>
                      <a:pt x="21323" y="57912"/>
                    </a:lnTo>
                    <a:close/>
                  </a:path>
                  <a:path w="72389" h="72390">
                    <a:moveTo>
                      <a:pt x="55212" y="55207"/>
                    </a:moveTo>
                    <a:lnTo>
                      <a:pt x="51041" y="58674"/>
                    </a:lnTo>
                    <a:lnTo>
                      <a:pt x="65023" y="58674"/>
                    </a:lnTo>
                    <a:lnTo>
                      <a:pt x="66293" y="57150"/>
                    </a:lnTo>
                    <a:lnTo>
                      <a:pt x="66293" y="56388"/>
                    </a:lnTo>
                    <a:lnTo>
                      <a:pt x="67055" y="56388"/>
                    </a:lnTo>
                    <a:lnTo>
                      <a:pt x="67382" y="55626"/>
                    </a:lnTo>
                    <a:lnTo>
                      <a:pt x="54863" y="55626"/>
                    </a:lnTo>
                    <a:lnTo>
                      <a:pt x="55212" y="55207"/>
                    </a:lnTo>
                    <a:close/>
                  </a:path>
                  <a:path w="72389" h="72390">
                    <a:moveTo>
                      <a:pt x="17525" y="54864"/>
                    </a:moveTo>
                    <a:lnTo>
                      <a:pt x="18275" y="55626"/>
                    </a:lnTo>
                    <a:lnTo>
                      <a:pt x="17900" y="55175"/>
                    </a:lnTo>
                    <a:lnTo>
                      <a:pt x="17525" y="54864"/>
                    </a:lnTo>
                    <a:close/>
                  </a:path>
                  <a:path w="72389" h="72390">
                    <a:moveTo>
                      <a:pt x="17900" y="55175"/>
                    </a:moveTo>
                    <a:lnTo>
                      <a:pt x="18275" y="55626"/>
                    </a:lnTo>
                    <a:lnTo>
                      <a:pt x="18440" y="55626"/>
                    </a:lnTo>
                    <a:lnTo>
                      <a:pt x="17900" y="55175"/>
                    </a:lnTo>
                    <a:close/>
                  </a:path>
                  <a:path w="72389" h="72390">
                    <a:moveTo>
                      <a:pt x="55625" y="54864"/>
                    </a:moveTo>
                    <a:lnTo>
                      <a:pt x="55212" y="55207"/>
                    </a:lnTo>
                    <a:lnTo>
                      <a:pt x="54863" y="55626"/>
                    </a:lnTo>
                    <a:lnTo>
                      <a:pt x="55625" y="54864"/>
                    </a:lnTo>
                    <a:close/>
                  </a:path>
                  <a:path w="72389" h="72390">
                    <a:moveTo>
                      <a:pt x="67709" y="54864"/>
                    </a:moveTo>
                    <a:lnTo>
                      <a:pt x="55625" y="54864"/>
                    </a:lnTo>
                    <a:lnTo>
                      <a:pt x="54863" y="55626"/>
                    </a:lnTo>
                    <a:lnTo>
                      <a:pt x="67382" y="55626"/>
                    </a:lnTo>
                    <a:lnTo>
                      <a:pt x="67709" y="54864"/>
                    </a:lnTo>
                    <a:close/>
                  </a:path>
                  <a:path w="72389" h="72390">
                    <a:moveTo>
                      <a:pt x="69341" y="51054"/>
                    </a:moveTo>
                    <a:lnTo>
                      <a:pt x="58673" y="51054"/>
                    </a:lnTo>
                    <a:lnTo>
                      <a:pt x="55212" y="55207"/>
                    </a:lnTo>
                    <a:lnTo>
                      <a:pt x="55625" y="54864"/>
                    </a:lnTo>
                    <a:lnTo>
                      <a:pt x="67709" y="54864"/>
                    </a:lnTo>
                    <a:lnTo>
                      <a:pt x="69341" y="51054"/>
                    </a:lnTo>
                    <a:close/>
                  </a:path>
                  <a:path w="72389" h="72390">
                    <a:moveTo>
                      <a:pt x="17640" y="54864"/>
                    </a:moveTo>
                    <a:lnTo>
                      <a:pt x="17900" y="55175"/>
                    </a:lnTo>
                    <a:lnTo>
                      <a:pt x="17640" y="54864"/>
                    </a:lnTo>
                    <a:close/>
                  </a:path>
                  <a:path w="72389" h="72390">
                    <a:moveTo>
                      <a:pt x="14804" y="51054"/>
                    </a:moveTo>
                    <a:lnTo>
                      <a:pt x="14465" y="51054"/>
                    </a:lnTo>
                    <a:lnTo>
                      <a:pt x="15239" y="51816"/>
                    </a:lnTo>
                    <a:lnTo>
                      <a:pt x="14804" y="51054"/>
                    </a:lnTo>
                    <a:close/>
                  </a:path>
                  <a:path w="72389" h="72390">
                    <a:moveTo>
                      <a:pt x="60959" y="46482"/>
                    </a:moveTo>
                    <a:lnTo>
                      <a:pt x="57899" y="51816"/>
                    </a:lnTo>
                    <a:lnTo>
                      <a:pt x="58673" y="51054"/>
                    </a:lnTo>
                    <a:lnTo>
                      <a:pt x="70091" y="51054"/>
                    </a:lnTo>
                    <a:lnTo>
                      <a:pt x="70091" y="50292"/>
                    </a:lnTo>
                    <a:lnTo>
                      <a:pt x="70865" y="47244"/>
                    </a:lnTo>
                    <a:lnTo>
                      <a:pt x="60959" y="47244"/>
                    </a:lnTo>
                    <a:lnTo>
                      <a:pt x="60959" y="46482"/>
                    </a:lnTo>
                    <a:close/>
                  </a:path>
                  <a:path w="72389" h="72390">
                    <a:moveTo>
                      <a:pt x="12191" y="46482"/>
                    </a:moveTo>
                    <a:lnTo>
                      <a:pt x="12191" y="47244"/>
                    </a:lnTo>
                    <a:lnTo>
                      <a:pt x="12627" y="47244"/>
                    </a:lnTo>
                    <a:lnTo>
                      <a:pt x="12191" y="46482"/>
                    </a:lnTo>
                    <a:close/>
                  </a:path>
                  <a:path w="72389" h="72390">
                    <a:moveTo>
                      <a:pt x="70853" y="25908"/>
                    </a:moveTo>
                    <a:lnTo>
                      <a:pt x="60959" y="25908"/>
                    </a:lnTo>
                    <a:lnTo>
                      <a:pt x="61721" y="28956"/>
                    </a:lnTo>
                    <a:lnTo>
                      <a:pt x="62483" y="31242"/>
                    </a:lnTo>
                    <a:lnTo>
                      <a:pt x="62483" y="41910"/>
                    </a:lnTo>
                    <a:lnTo>
                      <a:pt x="61721" y="44958"/>
                    </a:lnTo>
                    <a:lnTo>
                      <a:pt x="60959" y="47244"/>
                    </a:lnTo>
                    <a:lnTo>
                      <a:pt x="70865" y="47244"/>
                    </a:lnTo>
                    <a:lnTo>
                      <a:pt x="72389" y="43434"/>
                    </a:lnTo>
                    <a:lnTo>
                      <a:pt x="72389" y="32766"/>
                    </a:lnTo>
                    <a:lnTo>
                      <a:pt x="71615" y="28956"/>
                    </a:lnTo>
                    <a:lnTo>
                      <a:pt x="70853" y="25908"/>
                    </a:lnTo>
                    <a:close/>
                  </a:path>
                  <a:path w="72389" h="72390">
                    <a:moveTo>
                      <a:pt x="57899" y="21336"/>
                    </a:moveTo>
                    <a:lnTo>
                      <a:pt x="60959" y="26670"/>
                    </a:lnTo>
                    <a:lnTo>
                      <a:pt x="60959" y="25908"/>
                    </a:lnTo>
                    <a:lnTo>
                      <a:pt x="70853" y="25908"/>
                    </a:lnTo>
                    <a:lnTo>
                      <a:pt x="70091" y="22860"/>
                    </a:lnTo>
                    <a:lnTo>
                      <a:pt x="70091" y="22098"/>
                    </a:lnTo>
                    <a:lnTo>
                      <a:pt x="58673" y="22098"/>
                    </a:lnTo>
                    <a:lnTo>
                      <a:pt x="57899" y="21336"/>
                    </a:lnTo>
                    <a:close/>
                  </a:path>
                  <a:path w="72389" h="72390">
                    <a:moveTo>
                      <a:pt x="15239" y="21336"/>
                    </a:moveTo>
                    <a:lnTo>
                      <a:pt x="14465" y="22098"/>
                    </a:lnTo>
                    <a:lnTo>
                      <a:pt x="14731" y="22098"/>
                    </a:lnTo>
                    <a:lnTo>
                      <a:pt x="15239" y="21336"/>
                    </a:lnTo>
                    <a:close/>
                  </a:path>
                  <a:path w="72389" h="72390">
                    <a:moveTo>
                      <a:pt x="67382" y="17526"/>
                    </a:moveTo>
                    <a:lnTo>
                      <a:pt x="54863" y="17526"/>
                    </a:lnTo>
                    <a:lnTo>
                      <a:pt x="55625" y="18288"/>
                    </a:lnTo>
                    <a:lnTo>
                      <a:pt x="58673" y="22098"/>
                    </a:lnTo>
                    <a:lnTo>
                      <a:pt x="69341" y="22098"/>
                    </a:lnTo>
                    <a:lnTo>
                      <a:pt x="67382" y="17526"/>
                    </a:lnTo>
                    <a:close/>
                  </a:path>
                  <a:path w="72389" h="72390">
                    <a:moveTo>
                      <a:pt x="18275" y="17526"/>
                    </a:moveTo>
                    <a:lnTo>
                      <a:pt x="17525" y="18288"/>
                    </a:lnTo>
                    <a:lnTo>
                      <a:pt x="17926" y="17944"/>
                    </a:lnTo>
                    <a:lnTo>
                      <a:pt x="18275" y="17526"/>
                    </a:lnTo>
                    <a:close/>
                  </a:path>
                  <a:path w="72389" h="72390">
                    <a:moveTo>
                      <a:pt x="17900" y="17976"/>
                    </a:moveTo>
                    <a:lnTo>
                      <a:pt x="17525" y="18288"/>
                    </a:lnTo>
                    <a:lnTo>
                      <a:pt x="17900" y="17976"/>
                    </a:lnTo>
                    <a:close/>
                  </a:path>
                  <a:path w="72389" h="72390">
                    <a:moveTo>
                      <a:pt x="55212" y="17944"/>
                    </a:moveTo>
                    <a:lnTo>
                      <a:pt x="55498" y="18288"/>
                    </a:lnTo>
                    <a:lnTo>
                      <a:pt x="55212" y="17944"/>
                    </a:lnTo>
                    <a:close/>
                  </a:path>
                  <a:path w="72389" h="72390">
                    <a:moveTo>
                      <a:pt x="54863" y="17526"/>
                    </a:moveTo>
                    <a:lnTo>
                      <a:pt x="55250" y="17976"/>
                    </a:lnTo>
                    <a:lnTo>
                      <a:pt x="55625" y="18288"/>
                    </a:lnTo>
                    <a:lnTo>
                      <a:pt x="54863" y="17526"/>
                    </a:lnTo>
                    <a:close/>
                  </a:path>
                  <a:path w="72389" h="72390">
                    <a:moveTo>
                      <a:pt x="18440" y="17526"/>
                    </a:moveTo>
                    <a:lnTo>
                      <a:pt x="18275" y="17526"/>
                    </a:lnTo>
                    <a:lnTo>
                      <a:pt x="17900" y="17976"/>
                    </a:lnTo>
                    <a:lnTo>
                      <a:pt x="18440" y="17526"/>
                    </a:lnTo>
                    <a:close/>
                  </a:path>
                  <a:path w="72389" h="72390">
                    <a:moveTo>
                      <a:pt x="65023" y="14478"/>
                    </a:moveTo>
                    <a:lnTo>
                      <a:pt x="51041" y="14478"/>
                    </a:lnTo>
                    <a:lnTo>
                      <a:pt x="55212" y="17944"/>
                    </a:lnTo>
                    <a:lnTo>
                      <a:pt x="54863" y="17526"/>
                    </a:lnTo>
                    <a:lnTo>
                      <a:pt x="67382" y="17526"/>
                    </a:lnTo>
                    <a:lnTo>
                      <a:pt x="67055" y="16764"/>
                    </a:lnTo>
                    <a:lnTo>
                      <a:pt x="66293" y="16764"/>
                    </a:lnTo>
                    <a:lnTo>
                      <a:pt x="66293" y="16002"/>
                    </a:lnTo>
                    <a:lnTo>
                      <a:pt x="65023" y="14478"/>
                    </a:lnTo>
                    <a:close/>
                  </a:path>
                  <a:path w="72389" h="72390">
                    <a:moveTo>
                      <a:pt x="22656" y="14478"/>
                    </a:moveTo>
                    <a:lnTo>
                      <a:pt x="22097" y="14478"/>
                    </a:lnTo>
                    <a:lnTo>
                      <a:pt x="21323" y="15240"/>
                    </a:lnTo>
                    <a:lnTo>
                      <a:pt x="22656" y="14478"/>
                    </a:lnTo>
                    <a:close/>
                  </a:path>
                  <a:path w="72389" h="72390">
                    <a:moveTo>
                      <a:pt x="60396" y="9563"/>
                    </a:moveTo>
                    <a:lnTo>
                      <a:pt x="38430" y="9563"/>
                    </a:lnTo>
                    <a:lnTo>
                      <a:pt x="44183" y="11430"/>
                    </a:lnTo>
                    <a:lnTo>
                      <a:pt x="47243" y="12192"/>
                    </a:lnTo>
                    <a:lnTo>
                      <a:pt x="46481" y="12192"/>
                    </a:lnTo>
                    <a:lnTo>
                      <a:pt x="51815" y="15240"/>
                    </a:lnTo>
                    <a:lnTo>
                      <a:pt x="51041" y="14478"/>
                    </a:lnTo>
                    <a:lnTo>
                      <a:pt x="65023" y="14478"/>
                    </a:lnTo>
                    <a:lnTo>
                      <a:pt x="62483" y="11430"/>
                    </a:lnTo>
                    <a:lnTo>
                      <a:pt x="61721" y="10668"/>
                    </a:lnTo>
                    <a:lnTo>
                      <a:pt x="60396" y="9563"/>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0" name="object 30">
                <a:extLst>
                  <a:ext uri="{FF2B5EF4-FFF2-40B4-BE49-F238E27FC236}">
                    <a16:creationId xmlns:a16="http://schemas.microsoft.com/office/drawing/2014/main" id="{00B6E5D7-6B67-476C-9192-6C6332B7D7E6}"/>
                  </a:ext>
                </a:extLst>
              </p:cNvPr>
              <p:cNvSpPr/>
              <p:nvPr/>
            </p:nvSpPr>
            <p:spPr>
              <a:xfrm>
                <a:off x="5676302" y="2536146"/>
                <a:ext cx="62865" cy="62865"/>
              </a:xfrm>
              <a:custGeom>
                <a:avLst/>
                <a:gdLst/>
                <a:ahLst/>
                <a:cxnLst/>
                <a:rect l="l" t="t" r="r" b="b"/>
                <a:pathLst>
                  <a:path w="62864" h="62865">
                    <a:moveTo>
                      <a:pt x="31242" y="0"/>
                    </a:moveTo>
                    <a:lnTo>
                      <a:pt x="18961" y="2416"/>
                    </a:lnTo>
                    <a:lnTo>
                      <a:pt x="9043" y="9048"/>
                    </a:lnTo>
                    <a:lnTo>
                      <a:pt x="2415" y="18966"/>
                    </a:lnTo>
                    <a:lnTo>
                      <a:pt x="0" y="31241"/>
                    </a:lnTo>
                    <a:lnTo>
                      <a:pt x="2415" y="43517"/>
                    </a:lnTo>
                    <a:lnTo>
                      <a:pt x="9043" y="53435"/>
                    </a:lnTo>
                    <a:lnTo>
                      <a:pt x="18961" y="60067"/>
                    </a:lnTo>
                    <a:lnTo>
                      <a:pt x="31242" y="62483"/>
                    </a:lnTo>
                    <a:lnTo>
                      <a:pt x="43517" y="60067"/>
                    </a:lnTo>
                    <a:lnTo>
                      <a:pt x="53435" y="53435"/>
                    </a:lnTo>
                    <a:lnTo>
                      <a:pt x="60067" y="43517"/>
                    </a:lnTo>
                    <a:lnTo>
                      <a:pt x="62484" y="31241"/>
                    </a:lnTo>
                    <a:lnTo>
                      <a:pt x="60067" y="18966"/>
                    </a:lnTo>
                    <a:lnTo>
                      <a:pt x="53435" y="9048"/>
                    </a:lnTo>
                    <a:lnTo>
                      <a:pt x="43517" y="2416"/>
                    </a:lnTo>
                    <a:lnTo>
                      <a:pt x="31242"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3" name="object 31">
                <a:extLst>
                  <a:ext uri="{FF2B5EF4-FFF2-40B4-BE49-F238E27FC236}">
                    <a16:creationId xmlns:a16="http://schemas.microsoft.com/office/drawing/2014/main" id="{FC3B4D2F-CD28-443C-88CE-27F9678D1C4F}"/>
                  </a:ext>
                </a:extLst>
              </p:cNvPr>
              <p:cNvSpPr/>
              <p:nvPr/>
            </p:nvSpPr>
            <p:spPr>
              <a:xfrm>
                <a:off x="5670959" y="2530813"/>
                <a:ext cx="72390" cy="72390"/>
              </a:xfrm>
              <a:custGeom>
                <a:avLst/>
                <a:gdLst/>
                <a:ahLst/>
                <a:cxnLst/>
                <a:rect l="l" t="t" r="r" b="b"/>
                <a:pathLst>
                  <a:path w="72389" h="72390">
                    <a:moveTo>
                      <a:pt x="50304" y="70104"/>
                    </a:moveTo>
                    <a:lnTo>
                      <a:pt x="22872" y="70104"/>
                    </a:lnTo>
                    <a:lnTo>
                      <a:pt x="25907" y="70866"/>
                    </a:lnTo>
                    <a:lnTo>
                      <a:pt x="29730" y="72390"/>
                    </a:lnTo>
                    <a:lnTo>
                      <a:pt x="40385" y="72390"/>
                    </a:lnTo>
                    <a:lnTo>
                      <a:pt x="44195" y="71628"/>
                    </a:lnTo>
                    <a:lnTo>
                      <a:pt x="50304" y="70104"/>
                    </a:lnTo>
                    <a:close/>
                  </a:path>
                  <a:path w="72389" h="72390">
                    <a:moveTo>
                      <a:pt x="56387" y="66294"/>
                    </a:moveTo>
                    <a:lnTo>
                      <a:pt x="16763" y="66294"/>
                    </a:lnTo>
                    <a:lnTo>
                      <a:pt x="16763" y="67056"/>
                    </a:lnTo>
                    <a:lnTo>
                      <a:pt x="22097" y="69342"/>
                    </a:lnTo>
                    <a:lnTo>
                      <a:pt x="22097" y="70104"/>
                    </a:lnTo>
                    <a:lnTo>
                      <a:pt x="51053" y="70104"/>
                    </a:lnTo>
                    <a:lnTo>
                      <a:pt x="51053" y="69342"/>
                    </a:lnTo>
                    <a:lnTo>
                      <a:pt x="56387" y="67056"/>
                    </a:lnTo>
                    <a:lnTo>
                      <a:pt x="56387" y="66294"/>
                    </a:lnTo>
                    <a:close/>
                  </a:path>
                  <a:path w="72389" h="72390">
                    <a:moveTo>
                      <a:pt x="36588" y="0"/>
                    </a:moveTo>
                    <a:lnTo>
                      <a:pt x="28955" y="1524"/>
                    </a:lnTo>
                    <a:lnTo>
                      <a:pt x="25907" y="2286"/>
                    </a:lnTo>
                    <a:lnTo>
                      <a:pt x="22097" y="3048"/>
                    </a:lnTo>
                    <a:lnTo>
                      <a:pt x="16763" y="6096"/>
                    </a:lnTo>
                    <a:lnTo>
                      <a:pt x="16014" y="6858"/>
                    </a:lnTo>
                    <a:lnTo>
                      <a:pt x="11429" y="10668"/>
                    </a:lnTo>
                    <a:lnTo>
                      <a:pt x="10680" y="11430"/>
                    </a:lnTo>
                    <a:lnTo>
                      <a:pt x="6857" y="16002"/>
                    </a:lnTo>
                    <a:lnTo>
                      <a:pt x="6095" y="16764"/>
                    </a:lnTo>
                    <a:lnTo>
                      <a:pt x="2374" y="22860"/>
                    </a:lnTo>
                    <a:lnTo>
                      <a:pt x="774" y="29629"/>
                    </a:lnTo>
                    <a:lnTo>
                      <a:pt x="0" y="36576"/>
                    </a:lnTo>
                    <a:lnTo>
                      <a:pt x="1523" y="44196"/>
                    </a:lnTo>
                    <a:lnTo>
                      <a:pt x="3047" y="50292"/>
                    </a:lnTo>
                    <a:lnTo>
                      <a:pt x="3047" y="51054"/>
                    </a:lnTo>
                    <a:lnTo>
                      <a:pt x="6095" y="56388"/>
                    </a:lnTo>
                    <a:lnTo>
                      <a:pt x="6857" y="57150"/>
                    </a:lnTo>
                    <a:lnTo>
                      <a:pt x="10680" y="61722"/>
                    </a:lnTo>
                    <a:lnTo>
                      <a:pt x="11429" y="62484"/>
                    </a:lnTo>
                    <a:lnTo>
                      <a:pt x="16014" y="66294"/>
                    </a:lnTo>
                    <a:lnTo>
                      <a:pt x="57149" y="66294"/>
                    </a:lnTo>
                    <a:lnTo>
                      <a:pt x="61721" y="62484"/>
                    </a:lnTo>
                    <a:lnTo>
                      <a:pt x="31254" y="62484"/>
                    </a:lnTo>
                    <a:lnTo>
                      <a:pt x="28206" y="61722"/>
                    </a:lnTo>
                    <a:lnTo>
                      <a:pt x="25907" y="60960"/>
                    </a:lnTo>
                    <a:lnTo>
                      <a:pt x="26669" y="60960"/>
                    </a:lnTo>
                    <a:lnTo>
                      <a:pt x="22669" y="58674"/>
                    </a:lnTo>
                    <a:lnTo>
                      <a:pt x="22097" y="58674"/>
                    </a:lnTo>
                    <a:lnTo>
                      <a:pt x="18450" y="55626"/>
                    </a:lnTo>
                    <a:lnTo>
                      <a:pt x="18287" y="55626"/>
                    </a:lnTo>
                    <a:lnTo>
                      <a:pt x="17538" y="54864"/>
                    </a:lnTo>
                    <a:lnTo>
                      <a:pt x="14477" y="51054"/>
                    </a:lnTo>
                    <a:lnTo>
                      <a:pt x="14806" y="51054"/>
                    </a:lnTo>
                    <a:lnTo>
                      <a:pt x="12638" y="47244"/>
                    </a:lnTo>
                    <a:lnTo>
                      <a:pt x="12204" y="47244"/>
                    </a:lnTo>
                    <a:lnTo>
                      <a:pt x="11429" y="44196"/>
                    </a:lnTo>
                    <a:lnTo>
                      <a:pt x="9512" y="38201"/>
                    </a:lnTo>
                    <a:lnTo>
                      <a:pt x="10096" y="31877"/>
                    </a:lnTo>
                    <a:lnTo>
                      <a:pt x="12204" y="25908"/>
                    </a:lnTo>
                    <a:lnTo>
                      <a:pt x="14734" y="22098"/>
                    </a:lnTo>
                    <a:lnTo>
                      <a:pt x="14477" y="22098"/>
                    </a:lnTo>
                    <a:lnTo>
                      <a:pt x="17652" y="18288"/>
                    </a:lnTo>
                    <a:lnTo>
                      <a:pt x="18287" y="17526"/>
                    </a:lnTo>
                    <a:lnTo>
                      <a:pt x="18450" y="17526"/>
                    </a:lnTo>
                    <a:lnTo>
                      <a:pt x="22097" y="14478"/>
                    </a:lnTo>
                    <a:lnTo>
                      <a:pt x="22669" y="14478"/>
                    </a:lnTo>
                    <a:lnTo>
                      <a:pt x="26669" y="12192"/>
                    </a:lnTo>
                    <a:lnTo>
                      <a:pt x="32346" y="9956"/>
                    </a:lnTo>
                    <a:lnTo>
                      <a:pt x="38430" y="9563"/>
                    </a:lnTo>
                    <a:lnTo>
                      <a:pt x="60396" y="9563"/>
                    </a:lnTo>
                    <a:lnTo>
                      <a:pt x="57149" y="6858"/>
                    </a:lnTo>
                    <a:lnTo>
                      <a:pt x="56387" y="6096"/>
                    </a:lnTo>
                    <a:lnTo>
                      <a:pt x="51053" y="3048"/>
                    </a:lnTo>
                    <a:lnTo>
                      <a:pt x="50304" y="3048"/>
                    </a:lnTo>
                    <a:lnTo>
                      <a:pt x="47256" y="2286"/>
                    </a:lnTo>
                    <a:lnTo>
                      <a:pt x="43446" y="762"/>
                    </a:lnTo>
                    <a:lnTo>
                      <a:pt x="39623" y="762"/>
                    </a:lnTo>
                    <a:lnTo>
                      <a:pt x="36588" y="0"/>
                    </a:lnTo>
                    <a:close/>
                  </a:path>
                  <a:path w="72389" h="72390">
                    <a:moveTo>
                      <a:pt x="51815" y="57912"/>
                    </a:moveTo>
                    <a:lnTo>
                      <a:pt x="46481" y="60960"/>
                    </a:lnTo>
                    <a:lnTo>
                      <a:pt x="47256" y="60960"/>
                    </a:lnTo>
                    <a:lnTo>
                      <a:pt x="44195" y="61722"/>
                    </a:lnTo>
                    <a:lnTo>
                      <a:pt x="41922" y="62484"/>
                    </a:lnTo>
                    <a:lnTo>
                      <a:pt x="61721" y="62484"/>
                    </a:lnTo>
                    <a:lnTo>
                      <a:pt x="62496" y="61722"/>
                    </a:lnTo>
                    <a:lnTo>
                      <a:pt x="65036" y="58674"/>
                    </a:lnTo>
                    <a:lnTo>
                      <a:pt x="51053" y="58674"/>
                    </a:lnTo>
                    <a:lnTo>
                      <a:pt x="51815" y="57912"/>
                    </a:lnTo>
                    <a:close/>
                  </a:path>
                  <a:path w="72389" h="72390">
                    <a:moveTo>
                      <a:pt x="21335" y="57912"/>
                    </a:moveTo>
                    <a:lnTo>
                      <a:pt x="22097" y="58674"/>
                    </a:lnTo>
                    <a:lnTo>
                      <a:pt x="22669" y="58674"/>
                    </a:lnTo>
                    <a:lnTo>
                      <a:pt x="21335" y="57912"/>
                    </a:lnTo>
                    <a:close/>
                  </a:path>
                  <a:path w="72389" h="72390">
                    <a:moveTo>
                      <a:pt x="55184" y="55241"/>
                    </a:moveTo>
                    <a:lnTo>
                      <a:pt x="51053" y="58674"/>
                    </a:lnTo>
                    <a:lnTo>
                      <a:pt x="65036" y="58674"/>
                    </a:lnTo>
                    <a:lnTo>
                      <a:pt x="66306" y="57150"/>
                    </a:lnTo>
                    <a:lnTo>
                      <a:pt x="66306" y="56388"/>
                    </a:lnTo>
                    <a:lnTo>
                      <a:pt x="67055" y="56388"/>
                    </a:lnTo>
                    <a:lnTo>
                      <a:pt x="67384" y="55626"/>
                    </a:lnTo>
                    <a:lnTo>
                      <a:pt x="54863" y="55626"/>
                    </a:lnTo>
                    <a:lnTo>
                      <a:pt x="55184" y="55241"/>
                    </a:lnTo>
                    <a:close/>
                  </a:path>
                  <a:path w="72389" h="72390">
                    <a:moveTo>
                      <a:pt x="17538" y="54864"/>
                    </a:moveTo>
                    <a:lnTo>
                      <a:pt x="18287" y="55626"/>
                    </a:lnTo>
                    <a:lnTo>
                      <a:pt x="17915" y="55178"/>
                    </a:lnTo>
                    <a:lnTo>
                      <a:pt x="17538" y="54864"/>
                    </a:lnTo>
                    <a:close/>
                  </a:path>
                  <a:path w="72389" h="72390">
                    <a:moveTo>
                      <a:pt x="17915" y="55178"/>
                    </a:moveTo>
                    <a:lnTo>
                      <a:pt x="18287" y="55626"/>
                    </a:lnTo>
                    <a:lnTo>
                      <a:pt x="18450" y="55626"/>
                    </a:lnTo>
                    <a:lnTo>
                      <a:pt x="17915" y="55178"/>
                    </a:lnTo>
                    <a:close/>
                  </a:path>
                  <a:path w="72389" h="72390">
                    <a:moveTo>
                      <a:pt x="55638" y="54864"/>
                    </a:moveTo>
                    <a:lnTo>
                      <a:pt x="55184" y="55241"/>
                    </a:lnTo>
                    <a:lnTo>
                      <a:pt x="54863" y="55626"/>
                    </a:lnTo>
                    <a:lnTo>
                      <a:pt x="55638" y="54864"/>
                    </a:lnTo>
                    <a:close/>
                  </a:path>
                  <a:path w="72389" h="72390">
                    <a:moveTo>
                      <a:pt x="67712" y="54864"/>
                    </a:moveTo>
                    <a:lnTo>
                      <a:pt x="55638" y="54864"/>
                    </a:lnTo>
                    <a:lnTo>
                      <a:pt x="54863" y="55626"/>
                    </a:lnTo>
                    <a:lnTo>
                      <a:pt x="67384" y="55626"/>
                    </a:lnTo>
                    <a:lnTo>
                      <a:pt x="67712" y="54864"/>
                    </a:lnTo>
                    <a:close/>
                  </a:path>
                  <a:path w="72389" h="72390">
                    <a:moveTo>
                      <a:pt x="69354" y="51054"/>
                    </a:moveTo>
                    <a:lnTo>
                      <a:pt x="58673" y="51054"/>
                    </a:lnTo>
                    <a:lnTo>
                      <a:pt x="55184" y="55241"/>
                    </a:lnTo>
                    <a:lnTo>
                      <a:pt x="55638" y="54864"/>
                    </a:lnTo>
                    <a:lnTo>
                      <a:pt x="67712" y="54864"/>
                    </a:lnTo>
                    <a:lnTo>
                      <a:pt x="69354" y="51054"/>
                    </a:lnTo>
                    <a:close/>
                  </a:path>
                  <a:path w="72389" h="72390">
                    <a:moveTo>
                      <a:pt x="17652" y="54864"/>
                    </a:moveTo>
                    <a:lnTo>
                      <a:pt x="17915" y="55178"/>
                    </a:lnTo>
                    <a:lnTo>
                      <a:pt x="17652" y="54864"/>
                    </a:lnTo>
                    <a:close/>
                  </a:path>
                  <a:path w="72389" h="72390">
                    <a:moveTo>
                      <a:pt x="14806" y="51054"/>
                    </a:moveTo>
                    <a:lnTo>
                      <a:pt x="14477" y="51054"/>
                    </a:lnTo>
                    <a:lnTo>
                      <a:pt x="15239" y="51816"/>
                    </a:lnTo>
                    <a:lnTo>
                      <a:pt x="14806" y="51054"/>
                    </a:lnTo>
                    <a:close/>
                  </a:path>
                  <a:path w="72389" h="72390">
                    <a:moveTo>
                      <a:pt x="60972" y="46482"/>
                    </a:moveTo>
                    <a:lnTo>
                      <a:pt x="57911" y="51816"/>
                    </a:lnTo>
                    <a:lnTo>
                      <a:pt x="58673" y="51054"/>
                    </a:lnTo>
                    <a:lnTo>
                      <a:pt x="70103" y="51054"/>
                    </a:lnTo>
                    <a:lnTo>
                      <a:pt x="70103" y="50292"/>
                    </a:lnTo>
                    <a:lnTo>
                      <a:pt x="70865" y="47244"/>
                    </a:lnTo>
                    <a:lnTo>
                      <a:pt x="60972" y="47244"/>
                    </a:lnTo>
                    <a:lnTo>
                      <a:pt x="60972" y="46482"/>
                    </a:lnTo>
                    <a:close/>
                  </a:path>
                  <a:path w="72389" h="72390">
                    <a:moveTo>
                      <a:pt x="12204" y="46482"/>
                    </a:moveTo>
                    <a:lnTo>
                      <a:pt x="12204" y="47244"/>
                    </a:lnTo>
                    <a:lnTo>
                      <a:pt x="12638" y="47244"/>
                    </a:lnTo>
                    <a:lnTo>
                      <a:pt x="12204" y="46482"/>
                    </a:lnTo>
                    <a:close/>
                  </a:path>
                  <a:path w="72389" h="72390">
                    <a:moveTo>
                      <a:pt x="70865" y="25908"/>
                    </a:moveTo>
                    <a:lnTo>
                      <a:pt x="60972" y="25908"/>
                    </a:lnTo>
                    <a:lnTo>
                      <a:pt x="61721" y="28956"/>
                    </a:lnTo>
                    <a:lnTo>
                      <a:pt x="62496" y="31242"/>
                    </a:lnTo>
                    <a:lnTo>
                      <a:pt x="62496" y="41910"/>
                    </a:lnTo>
                    <a:lnTo>
                      <a:pt x="61721" y="44958"/>
                    </a:lnTo>
                    <a:lnTo>
                      <a:pt x="60972" y="47244"/>
                    </a:lnTo>
                    <a:lnTo>
                      <a:pt x="70865" y="47244"/>
                    </a:lnTo>
                    <a:lnTo>
                      <a:pt x="72389" y="43434"/>
                    </a:lnTo>
                    <a:lnTo>
                      <a:pt x="72389" y="32766"/>
                    </a:lnTo>
                    <a:lnTo>
                      <a:pt x="71627" y="28956"/>
                    </a:lnTo>
                    <a:lnTo>
                      <a:pt x="70865" y="25908"/>
                    </a:lnTo>
                    <a:close/>
                  </a:path>
                  <a:path w="72389" h="72390">
                    <a:moveTo>
                      <a:pt x="57911" y="21336"/>
                    </a:moveTo>
                    <a:lnTo>
                      <a:pt x="60972" y="26670"/>
                    </a:lnTo>
                    <a:lnTo>
                      <a:pt x="60972" y="25908"/>
                    </a:lnTo>
                    <a:lnTo>
                      <a:pt x="70865" y="25908"/>
                    </a:lnTo>
                    <a:lnTo>
                      <a:pt x="70103" y="22860"/>
                    </a:lnTo>
                    <a:lnTo>
                      <a:pt x="70103" y="22098"/>
                    </a:lnTo>
                    <a:lnTo>
                      <a:pt x="58673" y="22098"/>
                    </a:lnTo>
                    <a:lnTo>
                      <a:pt x="57911" y="21336"/>
                    </a:lnTo>
                    <a:close/>
                  </a:path>
                  <a:path w="72389" h="72390">
                    <a:moveTo>
                      <a:pt x="15239" y="21336"/>
                    </a:moveTo>
                    <a:lnTo>
                      <a:pt x="14477" y="22098"/>
                    </a:lnTo>
                    <a:lnTo>
                      <a:pt x="14734" y="22098"/>
                    </a:lnTo>
                    <a:lnTo>
                      <a:pt x="15239" y="21336"/>
                    </a:lnTo>
                    <a:close/>
                  </a:path>
                  <a:path w="72389" h="72390">
                    <a:moveTo>
                      <a:pt x="55184" y="17910"/>
                    </a:moveTo>
                    <a:lnTo>
                      <a:pt x="58673" y="22098"/>
                    </a:lnTo>
                    <a:lnTo>
                      <a:pt x="69354" y="22098"/>
                    </a:lnTo>
                    <a:lnTo>
                      <a:pt x="67712" y="18288"/>
                    </a:lnTo>
                    <a:lnTo>
                      <a:pt x="55638" y="18288"/>
                    </a:lnTo>
                    <a:lnTo>
                      <a:pt x="55184" y="17910"/>
                    </a:lnTo>
                    <a:close/>
                  </a:path>
                  <a:path w="72389" h="72390">
                    <a:moveTo>
                      <a:pt x="18287" y="17526"/>
                    </a:moveTo>
                    <a:lnTo>
                      <a:pt x="17538" y="18288"/>
                    </a:lnTo>
                    <a:lnTo>
                      <a:pt x="17967" y="17910"/>
                    </a:lnTo>
                    <a:lnTo>
                      <a:pt x="18287" y="17526"/>
                    </a:lnTo>
                    <a:close/>
                  </a:path>
                  <a:path w="72389" h="72390">
                    <a:moveTo>
                      <a:pt x="17915" y="17973"/>
                    </a:moveTo>
                    <a:lnTo>
                      <a:pt x="17538" y="18288"/>
                    </a:lnTo>
                    <a:lnTo>
                      <a:pt x="17915" y="17973"/>
                    </a:lnTo>
                    <a:close/>
                  </a:path>
                  <a:path w="72389" h="72390">
                    <a:moveTo>
                      <a:pt x="54863" y="17526"/>
                    </a:moveTo>
                    <a:lnTo>
                      <a:pt x="55184" y="17910"/>
                    </a:lnTo>
                    <a:lnTo>
                      <a:pt x="55638" y="18288"/>
                    </a:lnTo>
                    <a:lnTo>
                      <a:pt x="54863" y="17526"/>
                    </a:lnTo>
                    <a:close/>
                  </a:path>
                  <a:path w="72389" h="72390">
                    <a:moveTo>
                      <a:pt x="67384" y="17526"/>
                    </a:moveTo>
                    <a:lnTo>
                      <a:pt x="54863" y="17526"/>
                    </a:lnTo>
                    <a:lnTo>
                      <a:pt x="55638" y="18288"/>
                    </a:lnTo>
                    <a:lnTo>
                      <a:pt x="67712" y="18288"/>
                    </a:lnTo>
                    <a:lnTo>
                      <a:pt x="67384" y="17526"/>
                    </a:lnTo>
                    <a:close/>
                  </a:path>
                  <a:path w="72389" h="72390">
                    <a:moveTo>
                      <a:pt x="18450" y="17526"/>
                    </a:moveTo>
                    <a:lnTo>
                      <a:pt x="18287" y="17526"/>
                    </a:lnTo>
                    <a:lnTo>
                      <a:pt x="17915" y="17973"/>
                    </a:lnTo>
                    <a:lnTo>
                      <a:pt x="18450" y="17526"/>
                    </a:lnTo>
                    <a:close/>
                  </a:path>
                  <a:path w="72389" h="72390">
                    <a:moveTo>
                      <a:pt x="65036" y="14478"/>
                    </a:moveTo>
                    <a:lnTo>
                      <a:pt x="51053" y="14478"/>
                    </a:lnTo>
                    <a:lnTo>
                      <a:pt x="55184" y="17910"/>
                    </a:lnTo>
                    <a:lnTo>
                      <a:pt x="54863" y="17526"/>
                    </a:lnTo>
                    <a:lnTo>
                      <a:pt x="67384" y="17526"/>
                    </a:lnTo>
                    <a:lnTo>
                      <a:pt x="67055" y="16764"/>
                    </a:lnTo>
                    <a:lnTo>
                      <a:pt x="66306" y="16764"/>
                    </a:lnTo>
                    <a:lnTo>
                      <a:pt x="66306" y="16002"/>
                    </a:lnTo>
                    <a:lnTo>
                      <a:pt x="65036" y="14478"/>
                    </a:lnTo>
                    <a:close/>
                  </a:path>
                  <a:path w="72389" h="72390">
                    <a:moveTo>
                      <a:pt x="22669" y="14478"/>
                    </a:moveTo>
                    <a:lnTo>
                      <a:pt x="22097" y="14478"/>
                    </a:lnTo>
                    <a:lnTo>
                      <a:pt x="21335" y="15240"/>
                    </a:lnTo>
                    <a:lnTo>
                      <a:pt x="22669" y="14478"/>
                    </a:lnTo>
                    <a:close/>
                  </a:path>
                  <a:path w="72389" h="72390">
                    <a:moveTo>
                      <a:pt x="60396" y="9563"/>
                    </a:moveTo>
                    <a:lnTo>
                      <a:pt x="38430" y="9563"/>
                    </a:lnTo>
                    <a:lnTo>
                      <a:pt x="44195" y="11430"/>
                    </a:lnTo>
                    <a:lnTo>
                      <a:pt x="47256" y="12192"/>
                    </a:lnTo>
                    <a:lnTo>
                      <a:pt x="46481" y="12192"/>
                    </a:lnTo>
                    <a:lnTo>
                      <a:pt x="51815" y="15240"/>
                    </a:lnTo>
                    <a:lnTo>
                      <a:pt x="51053" y="14478"/>
                    </a:lnTo>
                    <a:lnTo>
                      <a:pt x="65036" y="14478"/>
                    </a:lnTo>
                    <a:lnTo>
                      <a:pt x="62496" y="11430"/>
                    </a:lnTo>
                    <a:lnTo>
                      <a:pt x="61721" y="10668"/>
                    </a:lnTo>
                    <a:lnTo>
                      <a:pt x="60396" y="9563"/>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4" name="object 32">
                <a:extLst>
                  <a:ext uri="{FF2B5EF4-FFF2-40B4-BE49-F238E27FC236}">
                    <a16:creationId xmlns:a16="http://schemas.microsoft.com/office/drawing/2014/main" id="{BADEA906-CD4E-44E1-BED1-30946024A4C5}"/>
                  </a:ext>
                </a:extLst>
              </p:cNvPr>
              <p:cNvSpPr/>
              <p:nvPr/>
            </p:nvSpPr>
            <p:spPr>
              <a:xfrm>
                <a:off x="6304952" y="2580343"/>
                <a:ext cx="62865" cy="62865"/>
              </a:xfrm>
              <a:custGeom>
                <a:avLst/>
                <a:gdLst/>
                <a:ahLst/>
                <a:cxnLst/>
                <a:rect l="l" t="t" r="r" b="b"/>
                <a:pathLst>
                  <a:path w="62864" h="62865">
                    <a:moveTo>
                      <a:pt x="31242" y="0"/>
                    </a:moveTo>
                    <a:lnTo>
                      <a:pt x="18961" y="2416"/>
                    </a:lnTo>
                    <a:lnTo>
                      <a:pt x="9043" y="9048"/>
                    </a:lnTo>
                    <a:lnTo>
                      <a:pt x="2415" y="18966"/>
                    </a:lnTo>
                    <a:lnTo>
                      <a:pt x="0" y="31242"/>
                    </a:lnTo>
                    <a:lnTo>
                      <a:pt x="2415" y="43517"/>
                    </a:lnTo>
                    <a:lnTo>
                      <a:pt x="9043" y="53435"/>
                    </a:lnTo>
                    <a:lnTo>
                      <a:pt x="18961" y="60067"/>
                    </a:lnTo>
                    <a:lnTo>
                      <a:pt x="31242" y="62484"/>
                    </a:lnTo>
                    <a:lnTo>
                      <a:pt x="43517" y="60067"/>
                    </a:lnTo>
                    <a:lnTo>
                      <a:pt x="53435" y="53435"/>
                    </a:lnTo>
                    <a:lnTo>
                      <a:pt x="60067" y="43517"/>
                    </a:lnTo>
                    <a:lnTo>
                      <a:pt x="62484" y="31242"/>
                    </a:lnTo>
                    <a:lnTo>
                      <a:pt x="60067" y="18966"/>
                    </a:lnTo>
                    <a:lnTo>
                      <a:pt x="53435" y="9048"/>
                    </a:lnTo>
                    <a:lnTo>
                      <a:pt x="43517" y="2416"/>
                    </a:lnTo>
                    <a:lnTo>
                      <a:pt x="31242"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5" name="object 33">
                <a:extLst>
                  <a:ext uri="{FF2B5EF4-FFF2-40B4-BE49-F238E27FC236}">
                    <a16:creationId xmlns:a16="http://schemas.microsoft.com/office/drawing/2014/main" id="{818454D5-9139-4F9D-B7E2-595E86EC9872}"/>
                  </a:ext>
                </a:extLst>
              </p:cNvPr>
              <p:cNvSpPr/>
              <p:nvPr/>
            </p:nvSpPr>
            <p:spPr>
              <a:xfrm>
                <a:off x="6299609" y="2575008"/>
                <a:ext cx="72390" cy="72390"/>
              </a:xfrm>
              <a:custGeom>
                <a:avLst/>
                <a:gdLst/>
                <a:ahLst/>
                <a:cxnLst/>
                <a:rect l="l" t="t" r="r" b="b"/>
                <a:pathLst>
                  <a:path w="72389" h="72390">
                    <a:moveTo>
                      <a:pt x="50304" y="70103"/>
                    </a:moveTo>
                    <a:lnTo>
                      <a:pt x="22872" y="70103"/>
                    </a:lnTo>
                    <a:lnTo>
                      <a:pt x="25907" y="70865"/>
                    </a:lnTo>
                    <a:lnTo>
                      <a:pt x="29730" y="72389"/>
                    </a:lnTo>
                    <a:lnTo>
                      <a:pt x="40385" y="72389"/>
                    </a:lnTo>
                    <a:lnTo>
                      <a:pt x="44195" y="71627"/>
                    </a:lnTo>
                    <a:lnTo>
                      <a:pt x="50304" y="70103"/>
                    </a:lnTo>
                    <a:close/>
                  </a:path>
                  <a:path w="72389" h="72390">
                    <a:moveTo>
                      <a:pt x="56387" y="66293"/>
                    </a:moveTo>
                    <a:lnTo>
                      <a:pt x="16763" y="66293"/>
                    </a:lnTo>
                    <a:lnTo>
                      <a:pt x="16763" y="67055"/>
                    </a:lnTo>
                    <a:lnTo>
                      <a:pt x="22097" y="69341"/>
                    </a:lnTo>
                    <a:lnTo>
                      <a:pt x="22097" y="70103"/>
                    </a:lnTo>
                    <a:lnTo>
                      <a:pt x="51053" y="70103"/>
                    </a:lnTo>
                    <a:lnTo>
                      <a:pt x="51053" y="69341"/>
                    </a:lnTo>
                    <a:lnTo>
                      <a:pt x="56387" y="67055"/>
                    </a:lnTo>
                    <a:lnTo>
                      <a:pt x="56387" y="66293"/>
                    </a:lnTo>
                    <a:close/>
                  </a:path>
                  <a:path w="72389" h="72390">
                    <a:moveTo>
                      <a:pt x="36588" y="0"/>
                    </a:moveTo>
                    <a:lnTo>
                      <a:pt x="28955" y="1523"/>
                    </a:lnTo>
                    <a:lnTo>
                      <a:pt x="25907" y="2285"/>
                    </a:lnTo>
                    <a:lnTo>
                      <a:pt x="22097" y="3047"/>
                    </a:lnTo>
                    <a:lnTo>
                      <a:pt x="16763" y="6095"/>
                    </a:lnTo>
                    <a:lnTo>
                      <a:pt x="16014" y="6857"/>
                    </a:lnTo>
                    <a:lnTo>
                      <a:pt x="11429" y="10667"/>
                    </a:lnTo>
                    <a:lnTo>
                      <a:pt x="10680" y="11429"/>
                    </a:lnTo>
                    <a:lnTo>
                      <a:pt x="6857" y="16001"/>
                    </a:lnTo>
                    <a:lnTo>
                      <a:pt x="6095" y="16763"/>
                    </a:lnTo>
                    <a:lnTo>
                      <a:pt x="2374" y="22859"/>
                    </a:lnTo>
                    <a:lnTo>
                      <a:pt x="774" y="29629"/>
                    </a:lnTo>
                    <a:lnTo>
                      <a:pt x="0" y="36575"/>
                    </a:lnTo>
                    <a:lnTo>
                      <a:pt x="1523" y="44195"/>
                    </a:lnTo>
                    <a:lnTo>
                      <a:pt x="3047" y="50291"/>
                    </a:lnTo>
                    <a:lnTo>
                      <a:pt x="3047" y="51053"/>
                    </a:lnTo>
                    <a:lnTo>
                      <a:pt x="6095" y="56387"/>
                    </a:lnTo>
                    <a:lnTo>
                      <a:pt x="6857" y="57149"/>
                    </a:lnTo>
                    <a:lnTo>
                      <a:pt x="10680" y="61721"/>
                    </a:lnTo>
                    <a:lnTo>
                      <a:pt x="11429" y="62483"/>
                    </a:lnTo>
                    <a:lnTo>
                      <a:pt x="16014" y="66293"/>
                    </a:lnTo>
                    <a:lnTo>
                      <a:pt x="57149" y="66293"/>
                    </a:lnTo>
                    <a:lnTo>
                      <a:pt x="61721" y="62483"/>
                    </a:lnTo>
                    <a:lnTo>
                      <a:pt x="31254" y="62483"/>
                    </a:lnTo>
                    <a:lnTo>
                      <a:pt x="28206" y="61721"/>
                    </a:lnTo>
                    <a:lnTo>
                      <a:pt x="25907" y="60959"/>
                    </a:lnTo>
                    <a:lnTo>
                      <a:pt x="26669" y="60959"/>
                    </a:lnTo>
                    <a:lnTo>
                      <a:pt x="22669" y="58673"/>
                    </a:lnTo>
                    <a:lnTo>
                      <a:pt x="22097" y="58673"/>
                    </a:lnTo>
                    <a:lnTo>
                      <a:pt x="18450" y="55625"/>
                    </a:lnTo>
                    <a:lnTo>
                      <a:pt x="18287" y="55625"/>
                    </a:lnTo>
                    <a:lnTo>
                      <a:pt x="17538" y="54863"/>
                    </a:lnTo>
                    <a:lnTo>
                      <a:pt x="14477" y="51053"/>
                    </a:lnTo>
                    <a:lnTo>
                      <a:pt x="14806" y="51053"/>
                    </a:lnTo>
                    <a:lnTo>
                      <a:pt x="12638" y="47243"/>
                    </a:lnTo>
                    <a:lnTo>
                      <a:pt x="12204" y="47243"/>
                    </a:lnTo>
                    <a:lnTo>
                      <a:pt x="11429" y="44195"/>
                    </a:lnTo>
                    <a:lnTo>
                      <a:pt x="9512" y="38201"/>
                    </a:lnTo>
                    <a:lnTo>
                      <a:pt x="10096" y="31876"/>
                    </a:lnTo>
                    <a:lnTo>
                      <a:pt x="12204" y="25907"/>
                    </a:lnTo>
                    <a:lnTo>
                      <a:pt x="14734" y="22097"/>
                    </a:lnTo>
                    <a:lnTo>
                      <a:pt x="14477" y="22097"/>
                    </a:lnTo>
                    <a:lnTo>
                      <a:pt x="17652" y="18287"/>
                    </a:lnTo>
                    <a:lnTo>
                      <a:pt x="18287" y="17525"/>
                    </a:lnTo>
                    <a:lnTo>
                      <a:pt x="18450" y="17525"/>
                    </a:lnTo>
                    <a:lnTo>
                      <a:pt x="22097" y="14477"/>
                    </a:lnTo>
                    <a:lnTo>
                      <a:pt x="22669" y="14477"/>
                    </a:lnTo>
                    <a:lnTo>
                      <a:pt x="26669" y="12191"/>
                    </a:lnTo>
                    <a:lnTo>
                      <a:pt x="32346" y="9956"/>
                    </a:lnTo>
                    <a:lnTo>
                      <a:pt x="38430" y="9563"/>
                    </a:lnTo>
                    <a:lnTo>
                      <a:pt x="60396" y="9563"/>
                    </a:lnTo>
                    <a:lnTo>
                      <a:pt x="57149" y="6857"/>
                    </a:lnTo>
                    <a:lnTo>
                      <a:pt x="56387" y="6095"/>
                    </a:lnTo>
                    <a:lnTo>
                      <a:pt x="51053" y="3047"/>
                    </a:lnTo>
                    <a:lnTo>
                      <a:pt x="50304" y="3047"/>
                    </a:lnTo>
                    <a:lnTo>
                      <a:pt x="47256" y="2285"/>
                    </a:lnTo>
                    <a:lnTo>
                      <a:pt x="43446" y="761"/>
                    </a:lnTo>
                    <a:lnTo>
                      <a:pt x="39623" y="761"/>
                    </a:lnTo>
                    <a:lnTo>
                      <a:pt x="36588" y="0"/>
                    </a:lnTo>
                    <a:close/>
                  </a:path>
                  <a:path w="72389" h="72390">
                    <a:moveTo>
                      <a:pt x="51815" y="57911"/>
                    </a:moveTo>
                    <a:lnTo>
                      <a:pt x="46481" y="60959"/>
                    </a:lnTo>
                    <a:lnTo>
                      <a:pt x="47256" y="60959"/>
                    </a:lnTo>
                    <a:lnTo>
                      <a:pt x="44195" y="61721"/>
                    </a:lnTo>
                    <a:lnTo>
                      <a:pt x="41922" y="62483"/>
                    </a:lnTo>
                    <a:lnTo>
                      <a:pt x="61721" y="62483"/>
                    </a:lnTo>
                    <a:lnTo>
                      <a:pt x="62496" y="61721"/>
                    </a:lnTo>
                    <a:lnTo>
                      <a:pt x="65036" y="58673"/>
                    </a:lnTo>
                    <a:lnTo>
                      <a:pt x="51053" y="58673"/>
                    </a:lnTo>
                    <a:lnTo>
                      <a:pt x="51815" y="57911"/>
                    </a:lnTo>
                    <a:close/>
                  </a:path>
                  <a:path w="72389" h="72390">
                    <a:moveTo>
                      <a:pt x="21335" y="57911"/>
                    </a:moveTo>
                    <a:lnTo>
                      <a:pt x="22097" y="58673"/>
                    </a:lnTo>
                    <a:lnTo>
                      <a:pt x="22669" y="58673"/>
                    </a:lnTo>
                    <a:lnTo>
                      <a:pt x="21335" y="57911"/>
                    </a:lnTo>
                    <a:close/>
                  </a:path>
                  <a:path w="72389" h="72390">
                    <a:moveTo>
                      <a:pt x="55184" y="55241"/>
                    </a:moveTo>
                    <a:lnTo>
                      <a:pt x="51053" y="58673"/>
                    </a:lnTo>
                    <a:lnTo>
                      <a:pt x="65036" y="58673"/>
                    </a:lnTo>
                    <a:lnTo>
                      <a:pt x="66306" y="57149"/>
                    </a:lnTo>
                    <a:lnTo>
                      <a:pt x="66306" y="56387"/>
                    </a:lnTo>
                    <a:lnTo>
                      <a:pt x="67055" y="56387"/>
                    </a:lnTo>
                    <a:lnTo>
                      <a:pt x="67384" y="55625"/>
                    </a:lnTo>
                    <a:lnTo>
                      <a:pt x="54863" y="55625"/>
                    </a:lnTo>
                    <a:lnTo>
                      <a:pt x="55184" y="55241"/>
                    </a:lnTo>
                    <a:close/>
                  </a:path>
                  <a:path w="72389" h="72390">
                    <a:moveTo>
                      <a:pt x="17538" y="54863"/>
                    </a:moveTo>
                    <a:lnTo>
                      <a:pt x="18287" y="55625"/>
                    </a:lnTo>
                    <a:lnTo>
                      <a:pt x="17915" y="55178"/>
                    </a:lnTo>
                    <a:lnTo>
                      <a:pt x="17538" y="54863"/>
                    </a:lnTo>
                    <a:close/>
                  </a:path>
                  <a:path w="72389" h="72390">
                    <a:moveTo>
                      <a:pt x="17915" y="55178"/>
                    </a:moveTo>
                    <a:lnTo>
                      <a:pt x="18287" y="55625"/>
                    </a:lnTo>
                    <a:lnTo>
                      <a:pt x="18450" y="55625"/>
                    </a:lnTo>
                    <a:lnTo>
                      <a:pt x="17915" y="55178"/>
                    </a:lnTo>
                    <a:close/>
                  </a:path>
                  <a:path w="72389" h="72390">
                    <a:moveTo>
                      <a:pt x="55638" y="54863"/>
                    </a:moveTo>
                    <a:lnTo>
                      <a:pt x="55184" y="55241"/>
                    </a:lnTo>
                    <a:lnTo>
                      <a:pt x="54863" y="55625"/>
                    </a:lnTo>
                    <a:lnTo>
                      <a:pt x="55638" y="54863"/>
                    </a:lnTo>
                    <a:close/>
                  </a:path>
                  <a:path w="72389" h="72390">
                    <a:moveTo>
                      <a:pt x="67712" y="54863"/>
                    </a:moveTo>
                    <a:lnTo>
                      <a:pt x="55638" y="54863"/>
                    </a:lnTo>
                    <a:lnTo>
                      <a:pt x="54863" y="55625"/>
                    </a:lnTo>
                    <a:lnTo>
                      <a:pt x="67384" y="55625"/>
                    </a:lnTo>
                    <a:lnTo>
                      <a:pt x="67712" y="54863"/>
                    </a:lnTo>
                    <a:close/>
                  </a:path>
                  <a:path w="72389" h="72390">
                    <a:moveTo>
                      <a:pt x="69354" y="51053"/>
                    </a:moveTo>
                    <a:lnTo>
                      <a:pt x="58673" y="51053"/>
                    </a:lnTo>
                    <a:lnTo>
                      <a:pt x="55184" y="55241"/>
                    </a:lnTo>
                    <a:lnTo>
                      <a:pt x="55638" y="54863"/>
                    </a:lnTo>
                    <a:lnTo>
                      <a:pt x="67712" y="54863"/>
                    </a:lnTo>
                    <a:lnTo>
                      <a:pt x="69354" y="51053"/>
                    </a:lnTo>
                    <a:close/>
                  </a:path>
                  <a:path w="72389" h="72390">
                    <a:moveTo>
                      <a:pt x="17652" y="54863"/>
                    </a:moveTo>
                    <a:lnTo>
                      <a:pt x="17915" y="55178"/>
                    </a:lnTo>
                    <a:lnTo>
                      <a:pt x="17652" y="54863"/>
                    </a:lnTo>
                    <a:close/>
                  </a:path>
                  <a:path w="72389" h="72390">
                    <a:moveTo>
                      <a:pt x="14806" y="51053"/>
                    </a:moveTo>
                    <a:lnTo>
                      <a:pt x="14477" y="51053"/>
                    </a:lnTo>
                    <a:lnTo>
                      <a:pt x="15239" y="51815"/>
                    </a:lnTo>
                    <a:lnTo>
                      <a:pt x="14806" y="51053"/>
                    </a:lnTo>
                    <a:close/>
                  </a:path>
                  <a:path w="72389" h="72390">
                    <a:moveTo>
                      <a:pt x="60972" y="46481"/>
                    </a:moveTo>
                    <a:lnTo>
                      <a:pt x="57911" y="51815"/>
                    </a:lnTo>
                    <a:lnTo>
                      <a:pt x="58673" y="51053"/>
                    </a:lnTo>
                    <a:lnTo>
                      <a:pt x="70103" y="51053"/>
                    </a:lnTo>
                    <a:lnTo>
                      <a:pt x="70103" y="50291"/>
                    </a:lnTo>
                    <a:lnTo>
                      <a:pt x="70865" y="47243"/>
                    </a:lnTo>
                    <a:lnTo>
                      <a:pt x="60972" y="47243"/>
                    </a:lnTo>
                    <a:lnTo>
                      <a:pt x="60972" y="46481"/>
                    </a:lnTo>
                    <a:close/>
                  </a:path>
                  <a:path w="72389" h="72390">
                    <a:moveTo>
                      <a:pt x="12204" y="46481"/>
                    </a:moveTo>
                    <a:lnTo>
                      <a:pt x="12204" y="47243"/>
                    </a:lnTo>
                    <a:lnTo>
                      <a:pt x="12638" y="47243"/>
                    </a:lnTo>
                    <a:lnTo>
                      <a:pt x="12204" y="46481"/>
                    </a:lnTo>
                    <a:close/>
                  </a:path>
                  <a:path w="72389" h="72390">
                    <a:moveTo>
                      <a:pt x="70865" y="25907"/>
                    </a:moveTo>
                    <a:lnTo>
                      <a:pt x="60972" y="25907"/>
                    </a:lnTo>
                    <a:lnTo>
                      <a:pt x="61721" y="28955"/>
                    </a:lnTo>
                    <a:lnTo>
                      <a:pt x="62496" y="31241"/>
                    </a:lnTo>
                    <a:lnTo>
                      <a:pt x="62496" y="41909"/>
                    </a:lnTo>
                    <a:lnTo>
                      <a:pt x="61721" y="44957"/>
                    </a:lnTo>
                    <a:lnTo>
                      <a:pt x="60972" y="47243"/>
                    </a:lnTo>
                    <a:lnTo>
                      <a:pt x="70865" y="47243"/>
                    </a:lnTo>
                    <a:lnTo>
                      <a:pt x="72389" y="43433"/>
                    </a:lnTo>
                    <a:lnTo>
                      <a:pt x="72389" y="32765"/>
                    </a:lnTo>
                    <a:lnTo>
                      <a:pt x="71627" y="28955"/>
                    </a:lnTo>
                    <a:lnTo>
                      <a:pt x="70865" y="25907"/>
                    </a:lnTo>
                    <a:close/>
                  </a:path>
                  <a:path w="72389" h="72390">
                    <a:moveTo>
                      <a:pt x="57911" y="21335"/>
                    </a:moveTo>
                    <a:lnTo>
                      <a:pt x="60972" y="26669"/>
                    </a:lnTo>
                    <a:lnTo>
                      <a:pt x="60972" y="25907"/>
                    </a:lnTo>
                    <a:lnTo>
                      <a:pt x="70865" y="25907"/>
                    </a:lnTo>
                    <a:lnTo>
                      <a:pt x="70103" y="22859"/>
                    </a:lnTo>
                    <a:lnTo>
                      <a:pt x="70103" y="22097"/>
                    </a:lnTo>
                    <a:lnTo>
                      <a:pt x="58673" y="22097"/>
                    </a:lnTo>
                    <a:lnTo>
                      <a:pt x="57911" y="21335"/>
                    </a:lnTo>
                    <a:close/>
                  </a:path>
                  <a:path w="72389" h="72390">
                    <a:moveTo>
                      <a:pt x="15239" y="21335"/>
                    </a:moveTo>
                    <a:lnTo>
                      <a:pt x="14477" y="22097"/>
                    </a:lnTo>
                    <a:lnTo>
                      <a:pt x="14734" y="22097"/>
                    </a:lnTo>
                    <a:lnTo>
                      <a:pt x="15239" y="21335"/>
                    </a:lnTo>
                    <a:close/>
                  </a:path>
                  <a:path w="72389" h="72390">
                    <a:moveTo>
                      <a:pt x="55184" y="17910"/>
                    </a:moveTo>
                    <a:lnTo>
                      <a:pt x="58673" y="22097"/>
                    </a:lnTo>
                    <a:lnTo>
                      <a:pt x="69354" y="22097"/>
                    </a:lnTo>
                    <a:lnTo>
                      <a:pt x="67712" y="18287"/>
                    </a:lnTo>
                    <a:lnTo>
                      <a:pt x="55638" y="18287"/>
                    </a:lnTo>
                    <a:lnTo>
                      <a:pt x="55184" y="17910"/>
                    </a:lnTo>
                    <a:close/>
                  </a:path>
                  <a:path w="72389" h="72390">
                    <a:moveTo>
                      <a:pt x="18287" y="17525"/>
                    </a:moveTo>
                    <a:lnTo>
                      <a:pt x="17538" y="18287"/>
                    </a:lnTo>
                    <a:lnTo>
                      <a:pt x="17967" y="17910"/>
                    </a:lnTo>
                    <a:lnTo>
                      <a:pt x="18287" y="17525"/>
                    </a:lnTo>
                    <a:close/>
                  </a:path>
                  <a:path w="72389" h="72390">
                    <a:moveTo>
                      <a:pt x="17915" y="17973"/>
                    </a:moveTo>
                    <a:lnTo>
                      <a:pt x="17538" y="18287"/>
                    </a:lnTo>
                    <a:lnTo>
                      <a:pt x="17915" y="17973"/>
                    </a:lnTo>
                    <a:close/>
                  </a:path>
                  <a:path w="72389" h="72390">
                    <a:moveTo>
                      <a:pt x="54863" y="17525"/>
                    </a:moveTo>
                    <a:lnTo>
                      <a:pt x="55184" y="17910"/>
                    </a:lnTo>
                    <a:lnTo>
                      <a:pt x="55638" y="18287"/>
                    </a:lnTo>
                    <a:lnTo>
                      <a:pt x="54863" y="17525"/>
                    </a:lnTo>
                    <a:close/>
                  </a:path>
                  <a:path w="72389" h="72390">
                    <a:moveTo>
                      <a:pt x="67384" y="17525"/>
                    </a:moveTo>
                    <a:lnTo>
                      <a:pt x="54863" y="17525"/>
                    </a:lnTo>
                    <a:lnTo>
                      <a:pt x="55638" y="18287"/>
                    </a:lnTo>
                    <a:lnTo>
                      <a:pt x="67712" y="18287"/>
                    </a:lnTo>
                    <a:lnTo>
                      <a:pt x="67384" y="17525"/>
                    </a:lnTo>
                    <a:close/>
                  </a:path>
                  <a:path w="72389" h="72390">
                    <a:moveTo>
                      <a:pt x="18450" y="17525"/>
                    </a:moveTo>
                    <a:lnTo>
                      <a:pt x="18287" y="17525"/>
                    </a:lnTo>
                    <a:lnTo>
                      <a:pt x="17915" y="17973"/>
                    </a:lnTo>
                    <a:lnTo>
                      <a:pt x="18450" y="17525"/>
                    </a:lnTo>
                    <a:close/>
                  </a:path>
                  <a:path w="72389" h="72390">
                    <a:moveTo>
                      <a:pt x="65036" y="14477"/>
                    </a:moveTo>
                    <a:lnTo>
                      <a:pt x="51053" y="14477"/>
                    </a:lnTo>
                    <a:lnTo>
                      <a:pt x="55184" y="17910"/>
                    </a:lnTo>
                    <a:lnTo>
                      <a:pt x="54863" y="17525"/>
                    </a:lnTo>
                    <a:lnTo>
                      <a:pt x="67384" y="17525"/>
                    </a:lnTo>
                    <a:lnTo>
                      <a:pt x="67055" y="16763"/>
                    </a:lnTo>
                    <a:lnTo>
                      <a:pt x="66306" y="16763"/>
                    </a:lnTo>
                    <a:lnTo>
                      <a:pt x="66306" y="16001"/>
                    </a:lnTo>
                    <a:lnTo>
                      <a:pt x="65036" y="14477"/>
                    </a:lnTo>
                    <a:close/>
                  </a:path>
                  <a:path w="72389" h="72390">
                    <a:moveTo>
                      <a:pt x="22669" y="14477"/>
                    </a:moveTo>
                    <a:lnTo>
                      <a:pt x="22097" y="14477"/>
                    </a:lnTo>
                    <a:lnTo>
                      <a:pt x="21335" y="15239"/>
                    </a:lnTo>
                    <a:lnTo>
                      <a:pt x="22669" y="14477"/>
                    </a:lnTo>
                    <a:close/>
                  </a:path>
                  <a:path w="72389" h="72390">
                    <a:moveTo>
                      <a:pt x="60396" y="9563"/>
                    </a:moveTo>
                    <a:lnTo>
                      <a:pt x="38430" y="9563"/>
                    </a:lnTo>
                    <a:lnTo>
                      <a:pt x="44195" y="11429"/>
                    </a:lnTo>
                    <a:lnTo>
                      <a:pt x="47256" y="12191"/>
                    </a:lnTo>
                    <a:lnTo>
                      <a:pt x="46481" y="12191"/>
                    </a:lnTo>
                    <a:lnTo>
                      <a:pt x="51815" y="15239"/>
                    </a:lnTo>
                    <a:lnTo>
                      <a:pt x="51053" y="14477"/>
                    </a:lnTo>
                    <a:lnTo>
                      <a:pt x="65036" y="14477"/>
                    </a:lnTo>
                    <a:lnTo>
                      <a:pt x="62496" y="11429"/>
                    </a:lnTo>
                    <a:lnTo>
                      <a:pt x="61721" y="10667"/>
                    </a:lnTo>
                    <a:lnTo>
                      <a:pt x="60396" y="9563"/>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6" name="object 34">
                <a:extLst>
                  <a:ext uri="{FF2B5EF4-FFF2-40B4-BE49-F238E27FC236}">
                    <a16:creationId xmlns:a16="http://schemas.microsoft.com/office/drawing/2014/main" id="{B9E28E12-40B0-44A7-AB94-B0ACF84CB39D}"/>
                  </a:ext>
                </a:extLst>
              </p:cNvPr>
              <p:cNvSpPr/>
              <p:nvPr/>
            </p:nvSpPr>
            <p:spPr>
              <a:xfrm>
                <a:off x="6932832" y="2707596"/>
                <a:ext cx="62865" cy="62865"/>
              </a:xfrm>
              <a:custGeom>
                <a:avLst/>
                <a:gdLst/>
                <a:ahLst/>
                <a:cxnLst/>
                <a:rect l="l" t="t" r="r" b="b"/>
                <a:pathLst>
                  <a:path w="62865" h="62865">
                    <a:moveTo>
                      <a:pt x="31241" y="0"/>
                    </a:moveTo>
                    <a:lnTo>
                      <a:pt x="18966" y="2416"/>
                    </a:lnTo>
                    <a:lnTo>
                      <a:pt x="9048" y="9048"/>
                    </a:lnTo>
                    <a:lnTo>
                      <a:pt x="2416" y="18966"/>
                    </a:lnTo>
                    <a:lnTo>
                      <a:pt x="0" y="31241"/>
                    </a:lnTo>
                    <a:lnTo>
                      <a:pt x="2416" y="43517"/>
                    </a:lnTo>
                    <a:lnTo>
                      <a:pt x="9048" y="53435"/>
                    </a:lnTo>
                    <a:lnTo>
                      <a:pt x="18966" y="60067"/>
                    </a:lnTo>
                    <a:lnTo>
                      <a:pt x="31241" y="62483"/>
                    </a:lnTo>
                    <a:lnTo>
                      <a:pt x="43517" y="60067"/>
                    </a:lnTo>
                    <a:lnTo>
                      <a:pt x="53435" y="53435"/>
                    </a:lnTo>
                    <a:lnTo>
                      <a:pt x="60067" y="43517"/>
                    </a:lnTo>
                    <a:lnTo>
                      <a:pt x="62483" y="31241"/>
                    </a:lnTo>
                    <a:lnTo>
                      <a:pt x="60067" y="18966"/>
                    </a:lnTo>
                    <a:lnTo>
                      <a:pt x="53435" y="9048"/>
                    </a:lnTo>
                    <a:lnTo>
                      <a:pt x="43517" y="2416"/>
                    </a:lnTo>
                    <a:lnTo>
                      <a:pt x="31241"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7" name="object 35">
                <a:extLst>
                  <a:ext uri="{FF2B5EF4-FFF2-40B4-BE49-F238E27FC236}">
                    <a16:creationId xmlns:a16="http://schemas.microsoft.com/office/drawing/2014/main" id="{CF143D99-A506-43E7-85CF-485A4193F8D7}"/>
                  </a:ext>
                </a:extLst>
              </p:cNvPr>
              <p:cNvSpPr/>
              <p:nvPr/>
            </p:nvSpPr>
            <p:spPr>
              <a:xfrm>
                <a:off x="6927504" y="2702263"/>
                <a:ext cx="72390" cy="72390"/>
              </a:xfrm>
              <a:custGeom>
                <a:avLst/>
                <a:gdLst/>
                <a:ahLst/>
                <a:cxnLst/>
                <a:rect l="l" t="t" r="r" b="b"/>
                <a:pathLst>
                  <a:path w="72390" h="72390">
                    <a:moveTo>
                      <a:pt x="50292" y="70104"/>
                    </a:moveTo>
                    <a:lnTo>
                      <a:pt x="22860" y="70104"/>
                    </a:lnTo>
                    <a:lnTo>
                      <a:pt x="25908" y="70866"/>
                    </a:lnTo>
                    <a:lnTo>
                      <a:pt x="29718" y="72390"/>
                    </a:lnTo>
                    <a:lnTo>
                      <a:pt x="40373" y="72390"/>
                    </a:lnTo>
                    <a:lnTo>
                      <a:pt x="44196" y="71628"/>
                    </a:lnTo>
                    <a:lnTo>
                      <a:pt x="50292" y="70104"/>
                    </a:lnTo>
                    <a:close/>
                  </a:path>
                  <a:path w="72390" h="72390">
                    <a:moveTo>
                      <a:pt x="56388" y="66294"/>
                    </a:moveTo>
                    <a:lnTo>
                      <a:pt x="16764" y="66294"/>
                    </a:lnTo>
                    <a:lnTo>
                      <a:pt x="16764" y="67056"/>
                    </a:lnTo>
                    <a:lnTo>
                      <a:pt x="22098" y="69342"/>
                    </a:lnTo>
                    <a:lnTo>
                      <a:pt x="22098" y="70104"/>
                    </a:lnTo>
                    <a:lnTo>
                      <a:pt x="51041" y="70104"/>
                    </a:lnTo>
                    <a:lnTo>
                      <a:pt x="51041" y="69342"/>
                    </a:lnTo>
                    <a:lnTo>
                      <a:pt x="56388" y="67056"/>
                    </a:lnTo>
                    <a:lnTo>
                      <a:pt x="56388" y="66294"/>
                    </a:lnTo>
                    <a:close/>
                  </a:path>
                  <a:path w="72390" h="72390">
                    <a:moveTo>
                      <a:pt x="36576" y="0"/>
                    </a:moveTo>
                    <a:lnTo>
                      <a:pt x="28956" y="1524"/>
                    </a:lnTo>
                    <a:lnTo>
                      <a:pt x="25908" y="2286"/>
                    </a:lnTo>
                    <a:lnTo>
                      <a:pt x="22098" y="3048"/>
                    </a:lnTo>
                    <a:lnTo>
                      <a:pt x="16764" y="6096"/>
                    </a:lnTo>
                    <a:lnTo>
                      <a:pt x="16002" y="6858"/>
                    </a:lnTo>
                    <a:lnTo>
                      <a:pt x="11430" y="10668"/>
                    </a:lnTo>
                    <a:lnTo>
                      <a:pt x="10668" y="11430"/>
                    </a:lnTo>
                    <a:lnTo>
                      <a:pt x="6858" y="16002"/>
                    </a:lnTo>
                    <a:lnTo>
                      <a:pt x="6096" y="16764"/>
                    </a:lnTo>
                    <a:lnTo>
                      <a:pt x="2362" y="22860"/>
                    </a:lnTo>
                    <a:lnTo>
                      <a:pt x="762" y="29629"/>
                    </a:lnTo>
                    <a:lnTo>
                      <a:pt x="0" y="36576"/>
                    </a:lnTo>
                    <a:lnTo>
                      <a:pt x="1524" y="44196"/>
                    </a:lnTo>
                    <a:lnTo>
                      <a:pt x="3048" y="50292"/>
                    </a:lnTo>
                    <a:lnTo>
                      <a:pt x="3048" y="51054"/>
                    </a:lnTo>
                    <a:lnTo>
                      <a:pt x="6096" y="56388"/>
                    </a:lnTo>
                    <a:lnTo>
                      <a:pt x="6858" y="57150"/>
                    </a:lnTo>
                    <a:lnTo>
                      <a:pt x="10668" y="61722"/>
                    </a:lnTo>
                    <a:lnTo>
                      <a:pt x="11430" y="62484"/>
                    </a:lnTo>
                    <a:lnTo>
                      <a:pt x="16002" y="66294"/>
                    </a:lnTo>
                    <a:lnTo>
                      <a:pt x="57150" y="66294"/>
                    </a:lnTo>
                    <a:lnTo>
                      <a:pt x="61722" y="62484"/>
                    </a:lnTo>
                    <a:lnTo>
                      <a:pt x="31242" y="62484"/>
                    </a:lnTo>
                    <a:lnTo>
                      <a:pt x="28194" y="61722"/>
                    </a:lnTo>
                    <a:lnTo>
                      <a:pt x="25908" y="60960"/>
                    </a:lnTo>
                    <a:lnTo>
                      <a:pt x="26657" y="60960"/>
                    </a:lnTo>
                    <a:lnTo>
                      <a:pt x="22656" y="58674"/>
                    </a:lnTo>
                    <a:lnTo>
                      <a:pt x="22098" y="58674"/>
                    </a:lnTo>
                    <a:lnTo>
                      <a:pt x="18440" y="55626"/>
                    </a:lnTo>
                    <a:lnTo>
                      <a:pt x="18288" y="55626"/>
                    </a:lnTo>
                    <a:lnTo>
                      <a:pt x="17526" y="54864"/>
                    </a:lnTo>
                    <a:lnTo>
                      <a:pt x="14465" y="51054"/>
                    </a:lnTo>
                    <a:lnTo>
                      <a:pt x="14804" y="51054"/>
                    </a:lnTo>
                    <a:lnTo>
                      <a:pt x="12627" y="47244"/>
                    </a:lnTo>
                    <a:lnTo>
                      <a:pt x="12192" y="47244"/>
                    </a:lnTo>
                    <a:lnTo>
                      <a:pt x="11430" y="44196"/>
                    </a:lnTo>
                    <a:lnTo>
                      <a:pt x="9512" y="38201"/>
                    </a:lnTo>
                    <a:lnTo>
                      <a:pt x="10083" y="31877"/>
                    </a:lnTo>
                    <a:lnTo>
                      <a:pt x="12192" y="25908"/>
                    </a:lnTo>
                    <a:lnTo>
                      <a:pt x="14732" y="22098"/>
                    </a:lnTo>
                    <a:lnTo>
                      <a:pt x="14465" y="22098"/>
                    </a:lnTo>
                    <a:lnTo>
                      <a:pt x="17650" y="18288"/>
                    </a:lnTo>
                    <a:lnTo>
                      <a:pt x="18288" y="17526"/>
                    </a:lnTo>
                    <a:lnTo>
                      <a:pt x="18440" y="17526"/>
                    </a:lnTo>
                    <a:lnTo>
                      <a:pt x="22098" y="14478"/>
                    </a:lnTo>
                    <a:lnTo>
                      <a:pt x="22656" y="14478"/>
                    </a:lnTo>
                    <a:lnTo>
                      <a:pt x="26657" y="12192"/>
                    </a:lnTo>
                    <a:lnTo>
                      <a:pt x="32334" y="9956"/>
                    </a:lnTo>
                    <a:lnTo>
                      <a:pt x="38430" y="9563"/>
                    </a:lnTo>
                    <a:lnTo>
                      <a:pt x="60396" y="9563"/>
                    </a:lnTo>
                    <a:lnTo>
                      <a:pt x="57150" y="6858"/>
                    </a:lnTo>
                    <a:lnTo>
                      <a:pt x="56388" y="6096"/>
                    </a:lnTo>
                    <a:lnTo>
                      <a:pt x="51041" y="3048"/>
                    </a:lnTo>
                    <a:lnTo>
                      <a:pt x="50292" y="3048"/>
                    </a:lnTo>
                    <a:lnTo>
                      <a:pt x="47244" y="2286"/>
                    </a:lnTo>
                    <a:lnTo>
                      <a:pt x="43434" y="762"/>
                    </a:lnTo>
                    <a:lnTo>
                      <a:pt x="39624" y="762"/>
                    </a:lnTo>
                    <a:lnTo>
                      <a:pt x="36576" y="0"/>
                    </a:lnTo>
                    <a:close/>
                  </a:path>
                  <a:path w="72390" h="72390">
                    <a:moveTo>
                      <a:pt x="51816" y="57912"/>
                    </a:moveTo>
                    <a:lnTo>
                      <a:pt x="46482" y="60960"/>
                    </a:lnTo>
                    <a:lnTo>
                      <a:pt x="47244" y="60960"/>
                    </a:lnTo>
                    <a:lnTo>
                      <a:pt x="44196" y="61722"/>
                    </a:lnTo>
                    <a:lnTo>
                      <a:pt x="41910" y="62484"/>
                    </a:lnTo>
                    <a:lnTo>
                      <a:pt x="61722" y="62484"/>
                    </a:lnTo>
                    <a:lnTo>
                      <a:pt x="62484" y="61722"/>
                    </a:lnTo>
                    <a:lnTo>
                      <a:pt x="65024" y="58674"/>
                    </a:lnTo>
                    <a:lnTo>
                      <a:pt x="51041" y="58674"/>
                    </a:lnTo>
                    <a:lnTo>
                      <a:pt x="51816" y="57912"/>
                    </a:lnTo>
                    <a:close/>
                  </a:path>
                  <a:path w="72390" h="72390">
                    <a:moveTo>
                      <a:pt x="21323" y="57912"/>
                    </a:moveTo>
                    <a:lnTo>
                      <a:pt x="22098" y="58674"/>
                    </a:lnTo>
                    <a:lnTo>
                      <a:pt x="22656" y="58674"/>
                    </a:lnTo>
                    <a:lnTo>
                      <a:pt x="21323" y="57912"/>
                    </a:lnTo>
                    <a:close/>
                  </a:path>
                  <a:path w="72390" h="72390">
                    <a:moveTo>
                      <a:pt x="55212" y="55207"/>
                    </a:moveTo>
                    <a:lnTo>
                      <a:pt x="51041" y="58674"/>
                    </a:lnTo>
                    <a:lnTo>
                      <a:pt x="65024" y="58674"/>
                    </a:lnTo>
                    <a:lnTo>
                      <a:pt x="66294" y="57150"/>
                    </a:lnTo>
                    <a:lnTo>
                      <a:pt x="66294" y="56388"/>
                    </a:lnTo>
                    <a:lnTo>
                      <a:pt x="67056" y="56388"/>
                    </a:lnTo>
                    <a:lnTo>
                      <a:pt x="67382" y="55626"/>
                    </a:lnTo>
                    <a:lnTo>
                      <a:pt x="54864" y="55626"/>
                    </a:lnTo>
                    <a:lnTo>
                      <a:pt x="55212" y="55207"/>
                    </a:lnTo>
                    <a:close/>
                  </a:path>
                  <a:path w="72390" h="72390">
                    <a:moveTo>
                      <a:pt x="17526" y="54864"/>
                    </a:moveTo>
                    <a:lnTo>
                      <a:pt x="18288" y="55626"/>
                    </a:lnTo>
                    <a:lnTo>
                      <a:pt x="17937" y="55207"/>
                    </a:lnTo>
                    <a:lnTo>
                      <a:pt x="17526" y="54864"/>
                    </a:lnTo>
                    <a:close/>
                  </a:path>
                  <a:path w="72390" h="72390">
                    <a:moveTo>
                      <a:pt x="17937" y="55207"/>
                    </a:moveTo>
                    <a:lnTo>
                      <a:pt x="18288" y="55626"/>
                    </a:lnTo>
                    <a:lnTo>
                      <a:pt x="18440" y="55626"/>
                    </a:lnTo>
                    <a:lnTo>
                      <a:pt x="17937" y="55207"/>
                    </a:lnTo>
                    <a:close/>
                  </a:path>
                  <a:path w="72390" h="72390">
                    <a:moveTo>
                      <a:pt x="55626" y="54864"/>
                    </a:moveTo>
                    <a:lnTo>
                      <a:pt x="55212" y="55207"/>
                    </a:lnTo>
                    <a:lnTo>
                      <a:pt x="54864" y="55626"/>
                    </a:lnTo>
                    <a:lnTo>
                      <a:pt x="55626" y="54864"/>
                    </a:lnTo>
                    <a:close/>
                  </a:path>
                  <a:path w="72390" h="72390">
                    <a:moveTo>
                      <a:pt x="67709" y="54864"/>
                    </a:moveTo>
                    <a:lnTo>
                      <a:pt x="55626" y="54864"/>
                    </a:lnTo>
                    <a:lnTo>
                      <a:pt x="54864" y="55626"/>
                    </a:lnTo>
                    <a:lnTo>
                      <a:pt x="67382" y="55626"/>
                    </a:lnTo>
                    <a:lnTo>
                      <a:pt x="67709" y="54864"/>
                    </a:lnTo>
                    <a:close/>
                  </a:path>
                  <a:path w="72390" h="72390">
                    <a:moveTo>
                      <a:pt x="69342" y="51054"/>
                    </a:moveTo>
                    <a:lnTo>
                      <a:pt x="58674" y="51054"/>
                    </a:lnTo>
                    <a:lnTo>
                      <a:pt x="55212" y="55207"/>
                    </a:lnTo>
                    <a:lnTo>
                      <a:pt x="55626" y="54864"/>
                    </a:lnTo>
                    <a:lnTo>
                      <a:pt x="67709" y="54864"/>
                    </a:lnTo>
                    <a:lnTo>
                      <a:pt x="69342" y="51054"/>
                    </a:lnTo>
                    <a:close/>
                  </a:path>
                  <a:path w="72390" h="72390">
                    <a:moveTo>
                      <a:pt x="17650" y="54864"/>
                    </a:moveTo>
                    <a:lnTo>
                      <a:pt x="17937" y="55207"/>
                    </a:lnTo>
                    <a:lnTo>
                      <a:pt x="17650" y="54864"/>
                    </a:lnTo>
                    <a:close/>
                  </a:path>
                  <a:path w="72390" h="72390">
                    <a:moveTo>
                      <a:pt x="14804" y="51054"/>
                    </a:moveTo>
                    <a:lnTo>
                      <a:pt x="14465" y="51054"/>
                    </a:lnTo>
                    <a:lnTo>
                      <a:pt x="15240" y="51816"/>
                    </a:lnTo>
                    <a:lnTo>
                      <a:pt x="14804" y="51054"/>
                    </a:lnTo>
                    <a:close/>
                  </a:path>
                  <a:path w="72390" h="72390">
                    <a:moveTo>
                      <a:pt x="60960" y="46482"/>
                    </a:moveTo>
                    <a:lnTo>
                      <a:pt x="57899" y="51816"/>
                    </a:lnTo>
                    <a:lnTo>
                      <a:pt x="58674" y="51054"/>
                    </a:lnTo>
                    <a:lnTo>
                      <a:pt x="70091" y="51054"/>
                    </a:lnTo>
                    <a:lnTo>
                      <a:pt x="70091" y="50292"/>
                    </a:lnTo>
                    <a:lnTo>
                      <a:pt x="70866" y="47244"/>
                    </a:lnTo>
                    <a:lnTo>
                      <a:pt x="60960" y="47244"/>
                    </a:lnTo>
                    <a:lnTo>
                      <a:pt x="60960" y="46482"/>
                    </a:lnTo>
                    <a:close/>
                  </a:path>
                  <a:path w="72390" h="72390">
                    <a:moveTo>
                      <a:pt x="12192" y="46482"/>
                    </a:moveTo>
                    <a:lnTo>
                      <a:pt x="12192" y="47244"/>
                    </a:lnTo>
                    <a:lnTo>
                      <a:pt x="12627" y="47244"/>
                    </a:lnTo>
                    <a:lnTo>
                      <a:pt x="12192" y="46482"/>
                    </a:lnTo>
                    <a:close/>
                  </a:path>
                  <a:path w="72390" h="72390">
                    <a:moveTo>
                      <a:pt x="70853" y="25908"/>
                    </a:moveTo>
                    <a:lnTo>
                      <a:pt x="60960" y="25908"/>
                    </a:lnTo>
                    <a:lnTo>
                      <a:pt x="61722" y="28956"/>
                    </a:lnTo>
                    <a:lnTo>
                      <a:pt x="62484" y="31242"/>
                    </a:lnTo>
                    <a:lnTo>
                      <a:pt x="62484" y="41910"/>
                    </a:lnTo>
                    <a:lnTo>
                      <a:pt x="61722" y="44958"/>
                    </a:lnTo>
                    <a:lnTo>
                      <a:pt x="60960" y="47244"/>
                    </a:lnTo>
                    <a:lnTo>
                      <a:pt x="70866" y="47244"/>
                    </a:lnTo>
                    <a:lnTo>
                      <a:pt x="72390" y="43434"/>
                    </a:lnTo>
                    <a:lnTo>
                      <a:pt x="72390" y="32766"/>
                    </a:lnTo>
                    <a:lnTo>
                      <a:pt x="71615" y="28956"/>
                    </a:lnTo>
                    <a:lnTo>
                      <a:pt x="70853" y="25908"/>
                    </a:lnTo>
                    <a:close/>
                  </a:path>
                  <a:path w="72390" h="72390">
                    <a:moveTo>
                      <a:pt x="57899" y="21336"/>
                    </a:moveTo>
                    <a:lnTo>
                      <a:pt x="60960" y="26670"/>
                    </a:lnTo>
                    <a:lnTo>
                      <a:pt x="60960" y="25908"/>
                    </a:lnTo>
                    <a:lnTo>
                      <a:pt x="70853" y="25908"/>
                    </a:lnTo>
                    <a:lnTo>
                      <a:pt x="70091" y="22860"/>
                    </a:lnTo>
                    <a:lnTo>
                      <a:pt x="70091" y="22098"/>
                    </a:lnTo>
                    <a:lnTo>
                      <a:pt x="58674" y="22098"/>
                    </a:lnTo>
                    <a:lnTo>
                      <a:pt x="57899" y="21336"/>
                    </a:lnTo>
                    <a:close/>
                  </a:path>
                  <a:path w="72390" h="72390">
                    <a:moveTo>
                      <a:pt x="15240" y="21336"/>
                    </a:moveTo>
                    <a:lnTo>
                      <a:pt x="14465" y="22098"/>
                    </a:lnTo>
                    <a:lnTo>
                      <a:pt x="14732" y="22098"/>
                    </a:lnTo>
                    <a:lnTo>
                      <a:pt x="15240" y="21336"/>
                    </a:lnTo>
                    <a:close/>
                  </a:path>
                  <a:path w="72390" h="72390">
                    <a:moveTo>
                      <a:pt x="67382" y="17526"/>
                    </a:moveTo>
                    <a:lnTo>
                      <a:pt x="54864" y="17526"/>
                    </a:lnTo>
                    <a:lnTo>
                      <a:pt x="55626" y="18288"/>
                    </a:lnTo>
                    <a:lnTo>
                      <a:pt x="58674" y="22098"/>
                    </a:lnTo>
                    <a:lnTo>
                      <a:pt x="69342" y="22098"/>
                    </a:lnTo>
                    <a:lnTo>
                      <a:pt x="67382" y="17526"/>
                    </a:lnTo>
                    <a:close/>
                  </a:path>
                  <a:path w="72390" h="72390">
                    <a:moveTo>
                      <a:pt x="18288" y="17526"/>
                    </a:moveTo>
                    <a:lnTo>
                      <a:pt x="17526" y="18288"/>
                    </a:lnTo>
                    <a:lnTo>
                      <a:pt x="17937" y="17944"/>
                    </a:lnTo>
                    <a:lnTo>
                      <a:pt x="18288" y="17526"/>
                    </a:lnTo>
                    <a:close/>
                  </a:path>
                  <a:path w="72390" h="72390">
                    <a:moveTo>
                      <a:pt x="17937" y="17944"/>
                    </a:moveTo>
                    <a:lnTo>
                      <a:pt x="17526" y="18288"/>
                    </a:lnTo>
                    <a:lnTo>
                      <a:pt x="17937" y="17944"/>
                    </a:lnTo>
                    <a:close/>
                  </a:path>
                  <a:path w="72390" h="72390">
                    <a:moveTo>
                      <a:pt x="55212" y="17944"/>
                    </a:moveTo>
                    <a:lnTo>
                      <a:pt x="55499" y="18288"/>
                    </a:lnTo>
                    <a:lnTo>
                      <a:pt x="55212" y="17944"/>
                    </a:lnTo>
                    <a:close/>
                  </a:path>
                  <a:path w="72390" h="72390">
                    <a:moveTo>
                      <a:pt x="54864" y="17526"/>
                    </a:moveTo>
                    <a:lnTo>
                      <a:pt x="55213" y="17944"/>
                    </a:lnTo>
                    <a:lnTo>
                      <a:pt x="55626" y="18288"/>
                    </a:lnTo>
                    <a:lnTo>
                      <a:pt x="54864" y="17526"/>
                    </a:lnTo>
                    <a:close/>
                  </a:path>
                  <a:path w="72390" h="72390">
                    <a:moveTo>
                      <a:pt x="18440" y="17526"/>
                    </a:moveTo>
                    <a:lnTo>
                      <a:pt x="18288" y="17526"/>
                    </a:lnTo>
                    <a:lnTo>
                      <a:pt x="17937" y="17944"/>
                    </a:lnTo>
                    <a:lnTo>
                      <a:pt x="18440" y="17526"/>
                    </a:lnTo>
                    <a:close/>
                  </a:path>
                  <a:path w="72390" h="72390">
                    <a:moveTo>
                      <a:pt x="65024" y="14478"/>
                    </a:moveTo>
                    <a:lnTo>
                      <a:pt x="51041" y="14478"/>
                    </a:lnTo>
                    <a:lnTo>
                      <a:pt x="55212" y="17944"/>
                    </a:lnTo>
                    <a:lnTo>
                      <a:pt x="54864" y="17526"/>
                    </a:lnTo>
                    <a:lnTo>
                      <a:pt x="67382" y="17526"/>
                    </a:lnTo>
                    <a:lnTo>
                      <a:pt x="67056" y="16764"/>
                    </a:lnTo>
                    <a:lnTo>
                      <a:pt x="66294" y="16764"/>
                    </a:lnTo>
                    <a:lnTo>
                      <a:pt x="66294" y="16002"/>
                    </a:lnTo>
                    <a:lnTo>
                      <a:pt x="65024" y="14478"/>
                    </a:lnTo>
                    <a:close/>
                  </a:path>
                  <a:path w="72390" h="72390">
                    <a:moveTo>
                      <a:pt x="22656" y="14478"/>
                    </a:moveTo>
                    <a:lnTo>
                      <a:pt x="22098" y="14478"/>
                    </a:lnTo>
                    <a:lnTo>
                      <a:pt x="21323" y="15240"/>
                    </a:lnTo>
                    <a:lnTo>
                      <a:pt x="22656" y="14478"/>
                    </a:lnTo>
                    <a:close/>
                  </a:path>
                  <a:path w="72390" h="72390">
                    <a:moveTo>
                      <a:pt x="60396" y="9563"/>
                    </a:moveTo>
                    <a:lnTo>
                      <a:pt x="38430" y="9563"/>
                    </a:lnTo>
                    <a:lnTo>
                      <a:pt x="44196" y="11430"/>
                    </a:lnTo>
                    <a:lnTo>
                      <a:pt x="47244" y="12192"/>
                    </a:lnTo>
                    <a:lnTo>
                      <a:pt x="46482" y="12192"/>
                    </a:lnTo>
                    <a:lnTo>
                      <a:pt x="51816" y="15240"/>
                    </a:lnTo>
                    <a:lnTo>
                      <a:pt x="51041" y="14478"/>
                    </a:lnTo>
                    <a:lnTo>
                      <a:pt x="65024" y="14478"/>
                    </a:lnTo>
                    <a:lnTo>
                      <a:pt x="62484" y="11430"/>
                    </a:lnTo>
                    <a:lnTo>
                      <a:pt x="61722" y="10668"/>
                    </a:lnTo>
                    <a:lnTo>
                      <a:pt x="60396" y="9563"/>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8" name="object 36">
                <a:extLst>
                  <a:ext uri="{FF2B5EF4-FFF2-40B4-BE49-F238E27FC236}">
                    <a16:creationId xmlns:a16="http://schemas.microsoft.com/office/drawing/2014/main" id="{9305BDD2-5165-451C-808F-A25A8C434CDE}"/>
                  </a:ext>
                </a:extLst>
              </p:cNvPr>
              <p:cNvSpPr/>
              <p:nvPr/>
            </p:nvSpPr>
            <p:spPr>
              <a:xfrm>
                <a:off x="1821338" y="2525481"/>
                <a:ext cx="237490" cy="229870"/>
              </a:xfrm>
              <a:custGeom>
                <a:avLst/>
                <a:gdLst/>
                <a:ahLst/>
                <a:cxnLst/>
                <a:rect l="l" t="t" r="r" b="b"/>
                <a:pathLst>
                  <a:path w="237489" h="229870">
                    <a:moveTo>
                      <a:pt x="99060" y="160020"/>
                    </a:moveTo>
                    <a:lnTo>
                      <a:pt x="39624" y="160020"/>
                    </a:lnTo>
                    <a:lnTo>
                      <a:pt x="118110" y="229362"/>
                    </a:lnTo>
                    <a:lnTo>
                      <a:pt x="99060" y="160020"/>
                    </a:lnTo>
                    <a:close/>
                  </a:path>
                  <a:path w="237489" h="229870">
                    <a:moveTo>
                      <a:pt x="236982" y="0"/>
                    </a:moveTo>
                    <a:lnTo>
                      <a:pt x="0" y="0"/>
                    </a:lnTo>
                    <a:lnTo>
                      <a:pt x="0" y="160020"/>
                    </a:lnTo>
                    <a:lnTo>
                      <a:pt x="236982" y="160020"/>
                    </a:lnTo>
                    <a:lnTo>
                      <a:pt x="236982"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9" name="object 37">
                <a:extLst>
                  <a:ext uri="{FF2B5EF4-FFF2-40B4-BE49-F238E27FC236}">
                    <a16:creationId xmlns:a16="http://schemas.microsoft.com/office/drawing/2014/main" id="{F4663C90-7FEC-4ED5-81E0-0D42242C4EFE}"/>
                  </a:ext>
                </a:extLst>
              </p:cNvPr>
              <p:cNvSpPr txBox="1"/>
              <p:nvPr/>
            </p:nvSpPr>
            <p:spPr>
              <a:xfrm>
                <a:off x="1848263" y="2525728"/>
                <a:ext cx="183515" cy="135293"/>
              </a:xfrm>
              <a:prstGeom prst="rect">
                <a:avLst/>
              </a:prstGeom>
            </p:spPr>
            <p:txBody>
              <a:bodyPr vert="horz" wrap="square" lIns="0" tIns="12065" rIns="0" bIns="0" rtlCol="0">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sz="800" b="1" i="0" u="none" strike="noStrike" kern="1200" cap="none" spc="-35" normalizeH="0" baseline="0" noProof="0" dirty="0">
                    <a:ln>
                      <a:noFill/>
                    </a:ln>
                    <a:solidFill>
                      <a:srgbClr val="FFFFFF"/>
                    </a:solidFill>
                    <a:effectLst/>
                    <a:uLnTx/>
                    <a:uFillTx/>
                    <a:latin typeface="Arial"/>
                    <a:ea typeface="ＭＳ Ｐゴシック" pitchFamily="34" charset="-128"/>
                    <a:cs typeface="Arial"/>
                  </a:rPr>
                  <a:t>56</a:t>
                </a: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8</a:t>
                </a:r>
                <a:endParaRPr kumimoji="0" sz="800" b="1"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0" name="object 38">
                <a:extLst>
                  <a:ext uri="{FF2B5EF4-FFF2-40B4-BE49-F238E27FC236}">
                    <a16:creationId xmlns:a16="http://schemas.microsoft.com/office/drawing/2014/main" id="{8A8A9E6F-FB8F-40A6-BC05-8B1B01163998}"/>
                  </a:ext>
                </a:extLst>
              </p:cNvPr>
              <p:cNvSpPr/>
              <p:nvPr/>
            </p:nvSpPr>
            <p:spPr>
              <a:xfrm>
                <a:off x="2449224" y="2540717"/>
                <a:ext cx="237490" cy="230504"/>
              </a:xfrm>
              <a:custGeom>
                <a:avLst/>
                <a:gdLst/>
                <a:ahLst/>
                <a:cxnLst/>
                <a:rect l="l" t="t" r="r" b="b"/>
                <a:pathLst>
                  <a:path w="237489" h="230504">
                    <a:moveTo>
                      <a:pt x="99060" y="160020"/>
                    </a:moveTo>
                    <a:lnTo>
                      <a:pt x="39624" y="160020"/>
                    </a:lnTo>
                    <a:lnTo>
                      <a:pt x="118872" y="230124"/>
                    </a:lnTo>
                    <a:lnTo>
                      <a:pt x="99060" y="160020"/>
                    </a:lnTo>
                    <a:close/>
                  </a:path>
                  <a:path w="237489" h="230504">
                    <a:moveTo>
                      <a:pt x="236982" y="0"/>
                    </a:moveTo>
                    <a:lnTo>
                      <a:pt x="0" y="0"/>
                    </a:lnTo>
                    <a:lnTo>
                      <a:pt x="0" y="160020"/>
                    </a:lnTo>
                    <a:lnTo>
                      <a:pt x="236982" y="160020"/>
                    </a:lnTo>
                    <a:lnTo>
                      <a:pt x="236982"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1" name="object 39">
                <a:extLst>
                  <a:ext uri="{FF2B5EF4-FFF2-40B4-BE49-F238E27FC236}">
                    <a16:creationId xmlns:a16="http://schemas.microsoft.com/office/drawing/2014/main" id="{AABA471F-5228-4E51-95C6-8052419395EB}"/>
                  </a:ext>
                </a:extLst>
              </p:cNvPr>
              <p:cNvSpPr txBox="1"/>
              <p:nvPr/>
            </p:nvSpPr>
            <p:spPr>
              <a:xfrm>
                <a:off x="2476913" y="2541734"/>
                <a:ext cx="183515" cy="135293"/>
              </a:xfrm>
              <a:prstGeom prst="rect">
                <a:avLst/>
              </a:prstGeom>
            </p:spPr>
            <p:txBody>
              <a:bodyPr vert="horz" wrap="square" lIns="0" tIns="12065" rIns="0" bIns="0" rtlCol="0">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sz="800" b="1" i="0" u="none" strike="noStrike" kern="1200" cap="none" spc="-35" normalizeH="0" baseline="0" noProof="0" dirty="0">
                    <a:ln>
                      <a:noFill/>
                    </a:ln>
                    <a:solidFill>
                      <a:srgbClr val="FFFFFF"/>
                    </a:solidFill>
                    <a:effectLst/>
                    <a:uLnTx/>
                    <a:uFillTx/>
                    <a:latin typeface="Arial"/>
                    <a:ea typeface="ＭＳ Ｐゴシック" pitchFamily="34" charset="-128"/>
                    <a:cs typeface="Arial"/>
                  </a:rPr>
                  <a:t>56</a:t>
                </a: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1</a:t>
                </a:r>
                <a:endParaRPr kumimoji="0" sz="800" b="1"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32" name="object 40">
                <a:extLst>
                  <a:ext uri="{FF2B5EF4-FFF2-40B4-BE49-F238E27FC236}">
                    <a16:creationId xmlns:a16="http://schemas.microsoft.com/office/drawing/2014/main" id="{8E261873-8FED-4B65-813A-B195B3D76046}"/>
                  </a:ext>
                </a:extLst>
              </p:cNvPr>
              <p:cNvSpPr/>
              <p:nvPr/>
            </p:nvSpPr>
            <p:spPr>
              <a:xfrm>
                <a:off x="3077874" y="2620731"/>
                <a:ext cx="237490" cy="230504"/>
              </a:xfrm>
              <a:custGeom>
                <a:avLst/>
                <a:gdLst/>
                <a:ahLst/>
                <a:cxnLst/>
                <a:rect l="l" t="t" r="r" b="b"/>
                <a:pathLst>
                  <a:path w="237489" h="230504">
                    <a:moveTo>
                      <a:pt x="98298" y="160020"/>
                    </a:moveTo>
                    <a:lnTo>
                      <a:pt x="38862" y="160020"/>
                    </a:lnTo>
                    <a:lnTo>
                      <a:pt x="118110" y="230124"/>
                    </a:lnTo>
                    <a:lnTo>
                      <a:pt x="98298" y="160020"/>
                    </a:lnTo>
                    <a:close/>
                  </a:path>
                  <a:path w="237489" h="230504">
                    <a:moveTo>
                      <a:pt x="236982" y="0"/>
                    </a:moveTo>
                    <a:lnTo>
                      <a:pt x="0" y="0"/>
                    </a:lnTo>
                    <a:lnTo>
                      <a:pt x="0" y="160020"/>
                    </a:lnTo>
                    <a:lnTo>
                      <a:pt x="236982" y="160020"/>
                    </a:lnTo>
                    <a:lnTo>
                      <a:pt x="236982"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3" name="object 41">
                <a:extLst>
                  <a:ext uri="{FF2B5EF4-FFF2-40B4-BE49-F238E27FC236}">
                    <a16:creationId xmlns:a16="http://schemas.microsoft.com/office/drawing/2014/main" id="{7F5FB06F-9F0F-497F-A2E5-7A8E2D5FD039}"/>
                  </a:ext>
                </a:extLst>
              </p:cNvPr>
              <p:cNvSpPr txBox="1"/>
              <p:nvPr/>
            </p:nvSpPr>
            <p:spPr>
              <a:xfrm>
                <a:off x="3104801" y="2621742"/>
                <a:ext cx="183515" cy="135293"/>
              </a:xfrm>
              <a:prstGeom prst="rect">
                <a:avLst/>
              </a:prstGeom>
            </p:spPr>
            <p:txBody>
              <a:bodyPr vert="horz" wrap="square" lIns="0" tIns="12065" rIns="0" bIns="0" rtlCol="0">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sz="800" b="1" i="0" u="none" strike="noStrike" kern="1200" cap="none" spc="-35" normalizeH="0" baseline="0" noProof="0" dirty="0">
                    <a:ln>
                      <a:noFill/>
                    </a:ln>
                    <a:solidFill>
                      <a:srgbClr val="FFFFFF"/>
                    </a:solidFill>
                    <a:effectLst/>
                    <a:uLnTx/>
                    <a:uFillTx/>
                    <a:latin typeface="Arial"/>
                    <a:ea typeface="ＭＳ Ｐゴシック" pitchFamily="34" charset="-128"/>
                    <a:cs typeface="Arial"/>
                  </a:rPr>
                  <a:t>52</a:t>
                </a: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5</a:t>
                </a:r>
                <a:endParaRPr kumimoji="0" sz="800" b="1"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34" name="object 42">
                <a:extLst>
                  <a:ext uri="{FF2B5EF4-FFF2-40B4-BE49-F238E27FC236}">
                    <a16:creationId xmlns:a16="http://schemas.microsoft.com/office/drawing/2014/main" id="{BCADB0DC-85AF-4360-B3A7-2FDC8CDE2C05}"/>
                  </a:ext>
                </a:extLst>
              </p:cNvPr>
              <p:cNvSpPr/>
              <p:nvPr/>
            </p:nvSpPr>
            <p:spPr>
              <a:xfrm>
                <a:off x="3705762" y="2779227"/>
                <a:ext cx="237490" cy="229870"/>
              </a:xfrm>
              <a:custGeom>
                <a:avLst/>
                <a:gdLst/>
                <a:ahLst/>
                <a:cxnLst/>
                <a:rect l="l" t="t" r="r" b="b"/>
                <a:pathLst>
                  <a:path w="237489" h="229870">
                    <a:moveTo>
                      <a:pt x="99060" y="159258"/>
                    </a:moveTo>
                    <a:lnTo>
                      <a:pt x="39624" y="159258"/>
                    </a:lnTo>
                    <a:lnTo>
                      <a:pt x="118110" y="229361"/>
                    </a:lnTo>
                    <a:lnTo>
                      <a:pt x="99060" y="159258"/>
                    </a:lnTo>
                    <a:close/>
                  </a:path>
                  <a:path w="237489" h="229870">
                    <a:moveTo>
                      <a:pt x="236982" y="0"/>
                    </a:moveTo>
                    <a:lnTo>
                      <a:pt x="0" y="0"/>
                    </a:lnTo>
                    <a:lnTo>
                      <a:pt x="0" y="159258"/>
                    </a:lnTo>
                    <a:lnTo>
                      <a:pt x="236982" y="159258"/>
                    </a:lnTo>
                    <a:lnTo>
                      <a:pt x="236982"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5" name="object 43">
                <a:extLst>
                  <a:ext uri="{FF2B5EF4-FFF2-40B4-BE49-F238E27FC236}">
                    <a16:creationId xmlns:a16="http://schemas.microsoft.com/office/drawing/2014/main" id="{48EC61CF-CEFB-427B-8F1D-8CE775BCD023}"/>
                  </a:ext>
                </a:extLst>
              </p:cNvPr>
              <p:cNvSpPr txBox="1"/>
              <p:nvPr/>
            </p:nvSpPr>
            <p:spPr>
              <a:xfrm>
                <a:off x="3732688" y="2779475"/>
                <a:ext cx="183515" cy="135293"/>
              </a:xfrm>
              <a:prstGeom prst="rect">
                <a:avLst/>
              </a:prstGeom>
            </p:spPr>
            <p:txBody>
              <a:bodyPr vert="horz" wrap="square" lIns="0" tIns="12065" rIns="0" bIns="0" rtlCol="0">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sz="800" b="1" i="0" u="none" strike="noStrike" kern="1200" cap="none" spc="-35" normalizeH="0" baseline="0" noProof="0" dirty="0">
                    <a:ln>
                      <a:noFill/>
                    </a:ln>
                    <a:solidFill>
                      <a:srgbClr val="FFFFFF"/>
                    </a:solidFill>
                    <a:effectLst/>
                    <a:uLnTx/>
                    <a:uFillTx/>
                    <a:latin typeface="Arial"/>
                    <a:ea typeface="ＭＳ Ｐゴシック" pitchFamily="34" charset="-128"/>
                    <a:cs typeface="Arial"/>
                  </a:rPr>
                  <a:t>45</a:t>
                </a: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4</a:t>
                </a:r>
                <a:endParaRPr kumimoji="0" sz="800" b="1"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36" name="object 44">
                <a:extLst>
                  <a:ext uri="{FF2B5EF4-FFF2-40B4-BE49-F238E27FC236}">
                    <a16:creationId xmlns:a16="http://schemas.microsoft.com/office/drawing/2014/main" id="{956748F0-4158-4228-BB56-0518999927F6}"/>
                  </a:ext>
                </a:extLst>
              </p:cNvPr>
              <p:cNvSpPr/>
              <p:nvPr/>
            </p:nvSpPr>
            <p:spPr>
              <a:xfrm>
                <a:off x="4333649" y="2687784"/>
                <a:ext cx="237490" cy="229870"/>
              </a:xfrm>
              <a:custGeom>
                <a:avLst/>
                <a:gdLst/>
                <a:ahLst/>
                <a:cxnLst/>
                <a:rect l="l" t="t" r="r" b="b"/>
                <a:pathLst>
                  <a:path w="237489" h="229870">
                    <a:moveTo>
                      <a:pt x="99060" y="160020"/>
                    </a:moveTo>
                    <a:lnTo>
                      <a:pt x="39624" y="160020"/>
                    </a:lnTo>
                    <a:lnTo>
                      <a:pt x="118872" y="229361"/>
                    </a:lnTo>
                    <a:lnTo>
                      <a:pt x="99060" y="160020"/>
                    </a:lnTo>
                    <a:close/>
                  </a:path>
                  <a:path w="237489" h="229870">
                    <a:moveTo>
                      <a:pt x="236982" y="0"/>
                    </a:moveTo>
                    <a:lnTo>
                      <a:pt x="0" y="0"/>
                    </a:lnTo>
                    <a:lnTo>
                      <a:pt x="0" y="160020"/>
                    </a:lnTo>
                    <a:lnTo>
                      <a:pt x="236982" y="160020"/>
                    </a:lnTo>
                    <a:lnTo>
                      <a:pt x="236982"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 name="object 45">
                <a:extLst>
                  <a:ext uri="{FF2B5EF4-FFF2-40B4-BE49-F238E27FC236}">
                    <a16:creationId xmlns:a16="http://schemas.microsoft.com/office/drawing/2014/main" id="{A3C712DB-D869-43F4-93D5-A326F2FDFF82}"/>
                  </a:ext>
                </a:extLst>
              </p:cNvPr>
              <p:cNvSpPr txBox="1"/>
              <p:nvPr/>
            </p:nvSpPr>
            <p:spPr>
              <a:xfrm>
                <a:off x="4361344" y="2688039"/>
                <a:ext cx="183515" cy="135293"/>
              </a:xfrm>
              <a:prstGeom prst="rect">
                <a:avLst/>
              </a:prstGeom>
            </p:spPr>
            <p:txBody>
              <a:bodyPr vert="horz" wrap="square" lIns="0" tIns="12065" rIns="0" bIns="0" rtlCol="0">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sz="800" b="1" i="0" u="none" strike="noStrike" kern="1200" cap="none" spc="-35" normalizeH="0" baseline="0" noProof="0" dirty="0">
                    <a:ln>
                      <a:noFill/>
                    </a:ln>
                    <a:solidFill>
                      <a:srgbClr val="FFFFFF"/>
                    </a:solidFill>
                    <a:effectLst/>
                    <a:uLnTx/>
                    <a:uFillTx/>
                    <a:latin typeface="Arial"/>
                    <a:ea typeface="ＭＳ Ｐゴシック" pitchFamily="34" charset="-128"/>
                    <a:cs typeface="Arial"/>
                  </a:rPr>
                  <a:t>49</a:t>
                </a: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5</a:t>
                </a:r>
                <a:endParaRPr kumimoji="0" sz="800" b="1"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38" name="object 46">
                <a:extLst>
                  <a:ext uri="{FF2B5EF4-FFF2-40B4-BE49-F238E27FC236}">
                    <a16:creationId xmlns:a16="http://schemas.microsoft.com/office/drawing/2014/main" id="{20E82694-0CE2-47DC-8C45-FB74BDEB36AD}"/>
                  </a:ext>
                </a:extLst>
              </p:cNvPr>
              <p:cNvSpPr/>
              <p:nvPr/>
            </p:nvSpPr>
            <p:spPr>
              <a:xfrm>
                <a:off x="4962299" y="2667978"/>
                <a:ext cx="237490" cy="229870"/>
              </a:xfrm>
              <a:custGeom>
                <a:avLst/>
                <a:gdLst/>
                <a:ahLst/>
                <a:cxnLst/>
                <a:rect l="l" t="t" r="r" b="b"/>
                <a:pathLst>
                  <a:path w="237489" h="229870">
                    <a:moveTo>
                      <a:pt x="98298" y="159257"/>
                    </a:moveTo>
                    <a:lnTo>
                      <a:pt x="38874" y="159257"/>
                    </a:lnTo>
                    <a:lnTo>
                      <a:pt x="118110" y="229361"/>
                    </a:lnTo>
                    <a:lnTo>
                      <a:pt x="98298" y="159257"/>
                    </a:lnTo>
                    <a:close/>
                  </a:path>
                  <a:path w="237489" h="229870">
                    <a:moveTo>
                      <a:pt x="236982" y="0"/>
                    </a:moveTo>
                    <a:lnTo>
                      <a:pt x="0" y="0"/>
                    </a:lnTo>
                    <a:lnTo>
                      <a:pt x="0" y="159257"/>
                    </a:lnTo>
                    <a:lnTo>
                      <a:pt x="236982" y="159257"/>
                    </a:lnTo>
                    <a:lnTo>
                      <a:pt x="236982"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9" name="object 47">
                <a:extLst>
                  <a:ext uri="{FF2B5EF4-FFF2-40B4-BE49-F238E27FC236}">
                    <a16:creationId xmlns:a16="http://schemas.microsoft.com/office/drawing/2014/main" id="{78DB6D98-F0E0-411F-AE0C-65851F3A6E35}"/>
                  </a:ext>
                </a:extLst>
              </p:cNvPr>
              <p:cNvSpPr txBox="1"/>
              <p:nvPr/>
            </p:nvSpPr>
            <p:spPr>
              <a:xfrm>
                <a:off x="4989224" y="2668225"/>
                <a:ext cx="183515" cy="135293"/>
              </a:xfrm>
              <a:prstGeom prst="rect">
                <a:avLst/>
              </a:prstGeom>
            </p:spPr>
            <p:txBody>
              <a:bodyPr vert="horz" wrap="square" lIns="0" tIns="12065" rIns="0" bIns="0" rtlCol="0">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sz="800" b="1" i="0" u="none" strike="noStrike" kern="1200" cap="none" spc="-35" normalizeH="0" baseline="0" noProof="0" dirty="0">
                    <a:ln>
                      <a:noFill/>
                    </a:ln>
                    <a:solidFill>
                      <a:srgbClr val="FFFFFF"/>
                    </a:solidFill>
                    <a:effectLst/>
                    <a:uLnTx/>
                    <a:uFillTx/>
                    <a:latin typeface="Arial"/>
                    <a:ea typeface="ＭＳ Ｐゴシック" pitchFamily="34" charset="-128"/>
                    <a:cs typeface="Arial"/>
                  </a:rPr>
                  <a:t>50</a:t>
                </a: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4</a:t>
                </a:r>
                <a:endParaRPr kumimoji="0" sz="800" b="1"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40" name="object 48">
                <a:extLst>
                  <a:ext uri="{FF2B5EF4-FFF2-40B4-BE49-F238E27FC236}">
                    <a16:creationId xmlns:a16="http://schemas.microsoft.com/office/drawing/2014/main" id="{B086D954-D067-485B-86A7-2230A0CA5DD4}"/>
                  </a:ext>
                </a:extLst>
              </p:cNvPr>
              <p:cNvSpPr/>
              <p:nvPr/>
            </p:nvSpPr>
            <p:spPr>
              <a:xfrm>
                <a:off x="5590194" y="2338789"/>
                <a:ext cx="237490" cy="229870"/>
              </a:xfrm>
              <a:custGeom>
                <a:avLst/>
                <a:gdLst/>
                <a:ahLst/>
                <a:cxnLst/>
                <a:rect l="l" t="t" r="r" b="b"/>
                <a:pathLst>
                  <a:path w="237489" h="229870">
                    <a:moveTo>
                      <a:pt x="98298" y="159258"/>
                    </a:moveTo>
                    <a:lnTo>
                      <a:pt x="39624" y="159258"/>
                    </a:lnTo>
                    <a:lnTo>
                      <a:pt x="118110" y="229362"/>
                    </a:lnTo>
                    <a:lnTo>
                      <a:pt x="98298" y="159258"/>
                    </a:lnTo>
                    <a:close/>
                  </a:path>
                  <a:path w="237489" h="229870">
                    <a:moveTo>
                      <a:pt x="236982" y="0"/>
                    </a:moveTo>
                    <a:lnTo>
                      <a:pt x="0" y="0"/>
                    </a:lnTo>
                    <a:lnTo>
                      <a:pt x="0" y="159258"/>
                    </a:lnTo>
                    <a:lnTo>
                      <a:pt x="236982" y="159258"/>
                    </a:lnTo>
                    <a:lnTo>
                      <a:pt x="236982"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1" name="object 49">
                <a:extLst>
                  <a:ext uri="{FF2B5EF4-FFF2-40B4-BE49-F238E27FC236}">
                    <a16:creationId xmlns:a16="http://schemas.microsoft.com/office/drawing/2014/main" id="{E5A88C07-945C-4801-9025-9923A02E9436}"/>
                  </a:ext>
                </a:extLst>
              </p:cNvPr>
              <p:cNvSpPr txBox="1"/>
              <p:nvPr/>
            </p:nvSpPr>
            <p:spPr>
              <a:xfrm>
                <a:off x="5617119" y="2339043"/>
                <a:ext cx="183515" cy="135293"/>
              </a:xfrm>
              <a:prstGeom prst="rect">
                <a:avLst/>
              </a:prstGeom>
            </p:spPr>
            <p:txBody>
              <a:bodyPr vert="horz" wrap="square" lIns="0" tIns="12065" rIns="0" bIns="0" rtlCol="0">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sz="800" b="1" i="0" u="none" strike="noStrike" kern="1200" cap="none" spc="-35" normalizeH="0" baseline="0" noProof="0" dirty="0">
                    <a:ln>
                      <a:noFill/>
                    </a:ln>
                    <a:solidFill>
                      <a:srgbClr val="FFFFFF"/>
                    </a:solidFill>
                    <a:effectLst/>
                    <a:uLnTx/>
                    <a:uFillTx/>
                    <a:latin typeface="Arial"/>
                    <a:ea typeface="ＭＳ Ｐゴシック" pitchFamily="34" charset="-128"/>
                    <a:cs typeface="Arial"/>
                  </a:rPr>
                  <a:t>65</a:t>
                </a: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2</a:t>
                </a:r>
                <a:endParaRPr kumimoji="0" sz="800" b="1"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42" name="object 50">
                <a:extLst>
                  <a:ext uri="{FF2B5EF4-FFF2-40B4-BE49-F238E27FC236}">
                    <a16:creationId xmlns:a16="http://schemas.microsoft.com/office/drawing/2014/main" id="{74745287-F0C1-415D-94E3-25EA6CE6B45F}"/>
                  </a:ext>
                </a:extLst>
              </p:cNvPr>
              <p:cNvSpPr/>
              <p:nvPr/>
            </p:nvSpPr>
            <p:spPr>
              <a:xfrm>
                <a:off x="6218074" y="2382984"/>
                <a:ext cx="237490" cy="229870"/>
              </a:xfrm>
              <a:custGeom>
                <a:avLst/>
                <a:gdLst/>
                <a:ahLst/>
                <a:cxnLst/>
                <a:rect l="l" t="t" r="r" b="b"/>
                <a:pathLst>
                  <a:path w="237489" h="229870">
                    <a:moveTo>
                      <a:pt x="99072" y="160020"/>
                    </a:moveTo>
                    <a:lnTo>
                      <a:pt x="39624" y="160020"/>
                    </a:lnTo>
                    <a:lnTo>
                      <a:pt x="118872" y="229361"/>
                    </a:lnTo>
                    <a:lnTo>
                      <a:pt x="99072" y="160020"/>
                    </a:lnTo>
                    <a:close/>
                  </a:path>
                  <a:path w="237489" h="229870">
                    <a:moveTo>
                      <a:pt x="236982" y="0"/>
                    </a:moveTo>
                    <a:lnTo>
                      <a:pt x="0" y="0"/>
                    </a:lnTo>
                    <a:lnTo>
                      <a:pt x="0" y="160020"/>
                    </a:lnTo>
                    <a:lnTo>
                      <a:pt x="236982" y="160020"/>
                    </a:lnTo>
                    <a:lnTo>
                      <a:pt x="236982"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3" name="object 51">
                <a:extLst>
                  <a:ext uri="{FF2B5EF4-FFF2-40B4-BE49-F238E27FC236}">
                    <a16:creationId xmlns:a16="http://schemas.microsoft.com/office/drawing/2014/main" id="{E39A67F7-F740-4725-8BCC-83F8A4ED2342}"/>
                  </a:ext>
                </a:extLst>
              </p:cNvPr>
              <p:cNvSpPr txBox="1"/>
              <p:nvPr/>
            </p:nvSpPr>
            <p:spPr>
              <a:xfrm>
                <a:off x="6245769" y="2384002"/>
                <a:ext cx="183515" cy="135293"/>
              </a:xfrm>
              <a:prstGeom prst="rect">
                <a:avLst/>
              </a:prstGeom>
            </p:spPr>
            <p:txBody>
              <a:bodyPr vert="horz" wrap="square" lIns="0" tIns="12065" rIns="0" bIns="0" rtlCol="0">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sz="800" b="1" i="0" u="none" strike="noStrike" kern="1200" cap="none" spc="-35" normalizeH="0" baseline="0" noProof="0" dirty="0">
                    <a:ln>
                      <a:noFill/>
                    </a:ln>
                    <a:solidFill>
                      <a:srgbClr val="FFFFFF"/>
                    </a:solidFill>
                    <a:effectLst/>
                    <a:uLnTx/>
                    <a:uFillTx/>
                    <a:latin typeface="Arial"/>
                    <a:ea typeface="ＭＳ Ｐゴシック" pitchFamily="34" charset="-128"/>
                    <a:cs typeface="Arial"/>
                  </a:rPr>
                  <a:t>63</a:t>
                </a: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2</a:t>
                </a:r>
                <a:endParaRPr kumimoji="0" sz="800" b="1"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44" name="object 52">
                <a:extLst>
                  <a:ext uri="{FF2B5EF4-FFF2-40B4-BE49-F238E27FC236}">
                    <a16:creationId xmlns:a16="http://schemas.microsoft.com/office/drawing/2014/main" id="{A6888F82-0CB9-49DF-AF95-AA59D8CBD07E}"/>
                  </a:ext>
                </a:extLst>
              </p:cNvPr>
              <p:cNvSpPr/>
              <p:nvPr/>
            </p:nvSpPr>
            <p:spPr>
              <a:xfrm>
                <a:off x="6846723" y="2510239"/>
                <a:ext cx="237490" cy="229870"/>
              </a:xfrm>
              <a:custGeom>
                <a:avLst/>
                <a:gdLst/>
                <a:ahLst/>
                <a:cxnLst/>
                <a:rect l="l" t="t" r="r" b="b"/>
                <a:pathLst>
                  <a:path w="237490" h="229870">
                    <a:moveTo>
                      <a:pt x="98298" y="159258"/>
                    </a:moveTo>
                    <a:lnTo>
                      <a:pt x="38874" y="159258"/>
                    </a:lnTo>
                    <a:lnTo>
                      <a:pt x="118122" y="229362"/>
                    </a:lnTo>
                    <a:lnTo>
                      <a:pt x="98298" y="159258"/>
                    </a:lnTo>
                    <a:close/>
                  </a:path>
                  <a:path w="237490" h="229870">
                    <a:moveTo>
                      <a:pt x="236982" y="0"/>
                    </a:moveTo>
                    <a:lnTo>
                      <a:pt x="0" y="0"/>
                    </a:lnTo>
                    <a:lnTo>
                      <a:pt x="0" y="159258"/>
                    </a:lnTo>
                    <a:lnTo>
                      <a:pt x="236982" y="159258"/>
                    </a:lnTo>
                    <a:lnTo>
                      <a:pt x="236982"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5" name="object 53">
                <a:extLst>
                  <a:ext uri="{FF2B5EF4-FFF2-40B4-BE49-F238E27FC236}">
                    <a16:creationId xmlns:a16="http://schemas.microsoft.com/office/drawing/2014/main" id="{EFEFBD88-DA70-4EE0-BA4E-2B6B6ED52ED7}"/>
                  </a:ext>
                </a:extLst>
              </p:cNvPr>
              <p:cNvSpPr txBox="1"/>
              <p:nvPr/>
            </p:nvSpPr>
            <p:spPr>
              <a:xfrm>
                <a:off x="6873649" y="2510493"/>
                <a:ext cx="183515" cy="135293"/>
              </a:xfrm>
              <a:prstGeom prst="rect">
                <a:avLst/>
              </a:prstGeom>
            </p:spPr>
            <p:txBody>
              <a:bodyPr vert="horz" wrap="square" lIns="0" tIns="12065" rIns="0" bIns="0" rtlCol="0">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sz="800" b="1" i="0" u="none" strike="noStrike" kern="1200" cap="none" spc="-35" normalizeH="0" baseline="0" noProof="0" dirty="0">
                    <a:ln>
                      <a:noFill/>
                    </a:ln>
                    <a:solidFill>
                      <a:srgbClr val="FFFFFF"/>
                    </a:solidFill>
                    <a:effectLst/>
                    <a:uLnTx/>
                    <a:uFillTx/>
                    <a:latin typeface="Arial"/>
                    <a:ea typeface="ＭＳ Ｐゴシック" pitchFamily="34" charset="-128"/>
                    <a:cs typeface="Arial"/>
                  </a:rPr>
                  <a:t>57</a:t>
                </a: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5</a:t>
                </a:r>
                <a:endParaRPr kumimoji="0" sz="800" b="1"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46" name="object 54">
                <a:extLst>
                  <a:ext uri="{FF2B5EF4-FFF2-40B4-BE49-F238E27FC236}">
                    <a16:creationId xmlns:a16="http://schemas.microsoft.com/office/drawing/2014/main" id="{D5849E1D-F66D-4413-9F92-8A39AF3CEE7B}"/>
                  </a:ext>
                </a:extLst>
              </p:cNvPr>
              <p:cNvSpPr txBox="1"/>
              <p:nvPr/>
            </p:nvSpPr>
            <p:spPr>
              <a:xfrm>
                <a:off x="1468766" y="3934708"/>
                <a:ext cx="78105" cy="135293"/>
              </a:xfrm>
              <a:prstGeom prst="rect">
                <a:avLst/>
              </a:prstGeom>
            </p:spPr>
            <p:txBody>
              <a:bodyPr vert="horz" wrap="square" lIns="0" tIns="12065" rIns="0" bIns="0" rtlCol="0">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sz="800" b="0" i="0" u="none" strike="noStrike" kern="1200" cap="none" spc="-30" normalizeH="0" baseline="0" noProof="0" dirty="0">
                    <a:ln>
                      <a:noFill/>
                    </a:ln>
                    <a:solidFill>
                      <a:prstClr val="black">
                        <a:lumMod val="85000"/>
                        <a:lumOff val="15000"/>
                      </a:prstClr>
                    </a:solidFill>
                    <a:effectLst/>
                    <a:uLnTx/>
                    <a:uFillTx/>
                    <a:latin typeface="Arial"/>
                    <a:ea typeface="ＭＳ Ｐゴシック" pitchFamily="34" charset="-128"/>
                    <a:cs typeface="Arial"/>
                  </a:rPr>
                  <a:t>0</a:t>
                </a:r>
                <a:endParaRPr kumimoji="0" sz="800" b="0" i="0" u="none" strike="noStrike" kern="1200" cap="none" spc="0" normalizeH="0" baseline="0" noProof="0">
                  <a:ln>
                    <a:noFill/>
                  </a:ln>
                  <a:solidFill>
                    <a:prstClr val="black">
                      <a:lumMod val="85000"/>
                      <a:lumOff val="15000"/>
                    </a:prstClr>
                  </a:solidFill>
                  <a:effectLst/>
                  <a:uLnTx/>
                  <a:uFillTx/>
                  <a:latin typeface="Arial"/>
                  <a:ea typeface="ＭＳ Ｐゴシック" pitchFamily="34" charset="-128"/>
                  <a:cs typeface="Arial"/>
                </a:endParaRPr>
              </a:p>
            </p:txBody>
          </p:sp>
          <p:sp>
            <p:nvSpPr>
              <p:cNvPr id="47" name="object 55">
                <a:extLst>
                  <a:ext uri="{FF2B5EF4-FFF2-40B4-BE49-F238E27FC236}">
                    <a16:creationId xmlns:a16="http://schemas.microsoft.com/office/drawing/2014/main" id="{A9725A4E-2303-44D6-A00E-0EE2ED024AE4}"/>
                  </a:ext>
                </a:extLst>
              </p:cNvPr>
              <p:cNvSpPr txBox="1"/>
              <p:nvPr/>
            </p:nvSpPr>
            <p:spPr>
              <a:xfrm>
                <a:off x="1363568" y="3712254"/>
                <a:ext cx="184150" cy="135293"/>
              </a:xfrm>
              <a:prstGeom prst="rect">
                <a:avLst/>
              </a:prstGeom>
            </p:spPr>
            <p:txBody>
              <a:bodyPr vert="horz" wrap="square" lIns="0" tIns="12065" rIns="0" bIns="0" rtlCol="0">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sz="800" b="0" i="0" u="none" strike="noStrike" kern="1200" cap="none" spc="-35" normalizeH="0" baseline="0" noProof="0" dirty="0">
                    <a:ln>
                      <a:noFill/>
                    </a:ln>
                    <a:solidFill>
                      <a:prstClr val="black">
                        <a:lumMod val="85000"/>
                        <a:lumOff val="15000"/>
                      </a:prstClr>
                    </a:solidFill>
                    <a:effectLst/>
                    <a:uLnTx/>
                    <a:uFillTx/>
                    <a:latin typeface="Arial"/>
                    <a:ea typeface="ＭＳ Ｐゴシック" pitchFamily="34" charset="-128"/>
                    <a:cs typeface="Arial"/>
                  </a:rPr>
                  <a:t>1</a:t>
                </a:r>
                <a:r>
                  <a:rPr kumimoji="0" sz="800" b="0" i="0" u="none" strike="noStrike" kern="1200" cap="none" spc="-30" normalizeH="0" baseline="0" noProof="0" dirty="0">
                    <a:ln>
                      <a:noFill/>
                    </a:ln>
                    <a:solidFill>
                      <a:prstClr val="black">
                        <a:lumMod val="85000"/>
                        <a:lumOff val="15000"/>
                      </a:prstClr>
                    </a:solidFill>
                    <a:effectLst/>
                    <a:uLnTx/>
                    <a:uFillTx/>
                    <a:latin typeface="Arial"/>
                    <a:ea typeface="ＭＳ Ｐゴシック" pitchFamily="34" charset="-128"/>
                    <a:cs typeface="Arial"/>
                  </a:rPr>
                  <a:t>00</a:t>
                </a:r>
                <a:endParaRPr kumimoji="0" sz="800" b="0" i="0" u="none" strike="noStrike" kern="1200" cap="none" spc="0" normalizeH="0" baseline="0" noProof="0">
                  <a:ln>
                    <a:noFill/>
                  </a:ln>
                  <a:solidFill>
                    <a:prstClr val="black">
                      <a:lumMod val="85000"/>
                      <a:lumOff val="15000"/>
                    </a:prstClr>
                  </a:solidFill>
                  <a:effectLst/>
                  <a:uLnTx/>
                  <a:uFillTx/>
                  <a:latin typeface="Arial"/>
                  <a:ea typeface="ＭＳ Ｐゴシック" pitchFamily="34" charset="-128"/>
                  <a:cs typeface="Arial"/>
                </a:endParaRPr>
              </a:p>
            </p:txBody>
          </p:sp>
          <p:sp>
            <p:nvSpPr>
              <p:cNvPr id="48" name="object 56">
                <a:extLst>
                  <a:ext uri="{FF2B5EF4-FFF2-40B4-BE49-F238E27FC236}">
                    <a16:creationId xmlns:a16="http://schemas.microsoft.com/office/drawing/2014/main" id="{6DF4FFDF-9BDB-4646-961B-5DA5E7385969}"/>
                  </a:ext>
                </a:extLst>
              </p:cNvPr>
              <p:cNvSpPr txBox="1"/>
              <p:nvPr/>
            </p:nvSpPr>
            <p:spPr>
              <a:xfrm>
                <a:off x="1363568" y="3489799"/>
                <a:ext cx="184150" cy="135293"/>
              </a:xfrm>
              <a:prstGeom prst="rect">
                <a:avLst/>
              </a:prstGeom>
            </p:spPr>
            <p:txBody>
              <a:bodyPr vert="horz" wrap="square" lIns="0" tIns="12065" rIns="0" bIns="0" rtlCol="0">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sz="800" b="0" i="0" u="none" strike="noStrike" kern="1200" cap="none" spc="-35" normalizeH="0" baseline="0" noProof="0" dirty="0">
                    <a:ln>
                      <a:noFill/>
                    </a:ln>
                    <a:solidFill>
                      <a:prstClr val="black">
                        <a:lumMod val="85000"/>
                        <a:lumOff val="15000"/>
                      </a:prstClr>
                    </a:solidFill>
                    <a:effectLst/>
                    <a:uLnTx/>
                    <a:uFillTx/>
                    <a:latin typeface="Arial"/>
                    <a:ea typeface="ＭＳ Ｐゴシック" pitchFamily="34" charset="-128"/>
                    <a:cs typeface="Arial"/>
                  </a:rPr>
                  <a:t>2</a:t>
                </a:r>
                <a:r>
                  <a:rPr kumimoji="0" sz="800" b="0" i="0" u="none" strike="noStrike" kern="1200" cap="none" spc="-30" normalizeH="0" baseline="0" noProof="0" dirty="0">
                    <a:ln>
                      <a:noFill/>
                    </a:ln>
                    <a:solidFill>
                      <a:prstClr val="black">
                        <a:lumMod val="85000"/>
                        <a:lumOff val="15000"/>
                      </a:prstClr>
                    </a:solidFill>
                    <a:effectLst/>
                    <a:uLnTx/>
                    <a:uFillTx/>
                    <a:latin typeface="Arial"/>
                    <a:ea typeface="ＭＳ Ｐゴシック" pitchFamily="34" charset="-128"/>
                    <a:cs typeface="Arial"/>
                  </a:rPr>
                  <a:t>00</a:t>
                </a:r>
                <a:endParaRPr kumimoji="0" sz="800" b="0" i="0" u="none" strike="noStrike" kern="1200" cap="none" spc="0" normalizeH="0" baseline="0" noProof="0">
                  <a:ln>
                    <a:noFill/>
                  </a:ln>
                  <a:solidFill>
                    <a:prstClr val="black">
                      <a:lumMod val="85000"/>
                      <a:lumOff val="15000"/>
                    </a:prstClr>
                  </a:solidFill>
                  <a:effectLst/>
                  <a:uLnTx/>
                  <a:uFillTx/>
                  <a:latin typeface="Arial"/>
                  <a:ea typeface="ＭＳ Ｐゴシック" pitchFamily="34" charset="-128"/>
                  <a:cs typeface="Arial"/>
                </a:endParaRPr>
              </a:p>
            </p:txBody>
          </p:sp>
          <p:sp>
            <p:nvSpPr>
              <p:cNvPr id="49" name="object 57">
                <a:extLst>
                  <a:ext uri="{FF2B5EF4-FFF2-40B4-BE49-F238E27FC236}">
                    <a16:creationId xmlns:a16="http://schemas.microsoft.com/office/drawing/2014/main" id="{0490392E-D6FE-4094-BF41-8F9D2F8428E2}"/>
                  </a:ext>
                </a:extLst>
              </p:cNvPr>
              <p:cNvSpPr txBox="1"/>
              <p:nvPr/>
            </p:nvSpPr>
            <p:spPr>
              <a:xfrm>
                <a:off x="1363568" y="3267243"/>
                <a:ext cx="184150" cy="135293"/>
              </a:xfrm>
              <a:prstGeom prst="rect">
                <a:avLst/>
              </a:prstGeom>
            </p:spPr>
            <p:txBody>
              <a:bodyPr vert="horz" wrap="square" lIns="0" tIns="12065" rIns="0" bIns="0" rtlCol="0">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sz="800" b="0" i="0" u="none" strike="noStrike" kern="1200" cap="none" spc="-35" normalizeH="0" baseline="0" noProof="0" dirty="0">
                    <a:ln>
                      <a:noFill/>
                    </a:ln>
                    <a:solidFill>
                      <a:prstClr val="black">
                        <a:lumMod val="85000"/>
                        <a:lumOff val="15000"/>
                      </a:prstClr>
                    </a:solidFill>
                    <a:effectLst/>
                    <a:uLnTx/>
                    <a:uFillTx/>
                    <a:latin typeface="Arial"/>
                    <a:ea typeface="ＭＳ Ｐゴシック" pitchFamily="34" charset="-128"/>
                    <a:cs typeface="Arial"/>
                  </a:rPr>
                  <a:t>3</a:t>
                </a:r>
                <a:r>
                  <a:rPr kumimoji="0" sz="800" b="0" i="0" u="none" strike="noStrike" kern="1200" cap="none" spc="-30" normalizeH="0" baseline="0" noProof="0" dirty="0">
                    <a:ln>
                      <a:noFill/>
                    </a:ln>
                    <a:solidFill>
                      <a:prstClr val="black">
                        <a:lumMod val="85000"/>
                        <a:lumOff val="15000"/>
                      </a:prstClr>
                    </a:solidFill>
                    <a:effectLst/>
                    <a:uLnTx/>
                    <a:uFillTx/>
                    <a:latin typeface="Arial"/>
                    <a:ea typeface="ＭＳ Ｐゴシック" pitchFamily="34" charset="-128"/>
                    <a:cs typeface="Arial"/>
                  </a:rPr>
                  <a:t>00</a:t>
                </a:r>
                <a:endParaRPr kumimoji="0" sz="800" b="0" i="0" u="none" strike="noStrike" kern="1200" cap="none" spc="0" normalizeH="0" baseline="0" noProof="0">
                  <a:ln>
                    <a:noFill/>
                  </a:ln>
                  <a:solidFill>
                    <a:prstClr val="black">
                      <a:lumMod val="85000"/>
                      <a:lumOff val="15000"/>
                    </a:prstClr>
                  </a:solidFill>
                  <a:effectLst/>
                  <a:uLnTx/>
                  <a:uFillTx/>
                  <a:latin typeface="Arial"/>
                  <a:ea typeface="ＭＳ Ｐゴシック" pitchFamily="34" charset="-128"/>
                  <a:cs typeface="Arial"/>
                </a:endParaRPr>
              </a:p>
            </p:txBody>
          </p:sp>
          <p:sp>
            <p:nvSpPr>
              <p:cNvPr id="50" name="object 58">
                <a:extLst>
                  <a:ext uri="{FF2B5EF4-FFF2-40B4-BE49-F238E27FC236}">
                    <a16:creationId xmlns:a16="http://schemas.microsoft.com/office/drawing/2014/main" id="{4619C995-B89D-4F94-BBC5-2088F8111E8E}"/>
                  </a:ext>
                </a:extLst>
              </p:cNvPr>
              <p:cNvSpPr txBox="1"/>
              <p:nvPr/>
            </p:nvSpPr>
            <p:spPr>
              <a:xfrm>
                <a:off x="1363568" y="3044687"/>
                <a:ext cx="184150" cy="135293"/>
              </a:xfrm>
              <a:prstGeom prst="rect">
                <a:avLst/>
              </a:prstGeom>
            </p:spPr>
            <p:txBody>
              <a:bodyPr vert="horz" wrap="square" lIns="0" tIns="12065" rIns="0" bIns="0" rtlCol="0">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sz="800" b="0" i="0" u="none" strike="noStrike" kern="1200" cap="none" spc="-35" normalizeH="0" baseline="0" noProof="0" dirty="0">
                    <a:ln>
                      <a:noFill/>
                    </a:ln>
                    <a:solidFill>
                      <a:prstClr val="black">
                        <a:lumMod val="85000"/>
                        <a:lumOff val="15000"/>
                      </a:prstClr>
                    </a:solidFill>
                    <a:effectLst/>
                    <a:uLnTx/>
                    <a:uFillTx/>
                    <a:latin typeface="Arial"/>
                    <a:ea typeface="ＭＳ Ｐゴシック" pitchFamily="34" charset="-128"/>
                    <a:cs typeface="Arial"/>
                  </a:rPr>
                  <a:t>4</a:t>
                </a:r>
                <a:r>
                  <a:rPr kumimoji="0" sz="800" b="0" i="0" u="none" strike="noStrike" kern="1200" cap="none" spc="-30" normalizeH="0" baseline="0" noProof="0" dirty="0">
                    <a:ln>
                      <a:noFill/>
                    </a:ln>
                    <a:solidFill>
                      <a:prstClr val="black">
                        <a:lumMod val="85000"/>
                        <a:lumOff val="15000"/>
                      </a:prstClr>
                    </a:solidFill>
                    <a:effectLst/>
                    <a:uLnTx/>
                    <a:uFillTx/>
                    <a:latin typeface="Arial"/>
                    <a:ea typeface="ＭＳ Ｐゴシック" pitchFamily="34" charset="-128"/>
                    <a:cs typeface="Arial"/>
                  </a:rPr>
                  <a:t>00</a:t>
                </a:r>
                <a:endParaRPr kumimoji="0" sz="800" b="0" i="0" u="none" strike="noStrike" kern="1200" cap="none" spc="0" normalizeH="0" baseline="0" noProof="0">
                  <a:ln>
                    <a:noFill/>
                  </a:ln>
                  <a:solidFill>
                    <a:prstClr val="black">
                      <a:lumMod val="85000"/>
                      <a:lumOff val="15000"/>
                    </a:prstClr>
                  </a:solidFill>
                  <a:effectLst/>
                  <a:uLnTx/>
                  <a:uFillTx/>
                  <a:latin typeface="Arial"/>
                  <a:ea typeface="ＭＳ Ｐゴシック" pitchFamily="34" charset="-128"/>
                  <a:cs typeface="Arial"/>
                </a:endParaRPr>
              </a:p>
            </p:txBody>
          </p:sp>
          <p:sp>
            <p:nvSpPr>
              <p:cNvPr id="51" name="object 59">
                <a:extLst>
                  <a:ext uri="{FF2B5EF4-FFF2-40B4-BE49-F238E27FC236}">
                    <a16:creationId xmlns:a16="http://schemas.microsoft.com/office/drawing/2014/main" id="{D1B33F4C-C696-4ECD-BB10-1294D2EF24BC}"/>
                  </a:ext>
                </a:extLst>
              </p:cNvPr>
              <p:cNvSpPr txBox="1"/>
              <p:nvPr/>
            </p:nvSpPr>
            <p:spPr>
              <a:xfrm>
                <a:off x="1363568" y="2822233"/>
                <a:ext cx="184150" cy="135293"/>
              </a:xfrm>
              <a:prstGeom prst="rect">
                <a:avLst/>
              </a:prstGeom>
            </p:spPr>
            <p:txBody>
              <a:bodyPr vert="horz" wrap="square" lIns="0" tIns="12065" rIns="0" bIns="0" rtlCol="0">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sz="800" b="0" i="0" u="none" strike="noStrike" kern="1200" cap="none" spc="-35" normalizeH="0" baseline="0" noProof="0" dirty="0">
                    <a:ln>
                      <a:noFill/>
                    </a:ln>
                    <a:solidFill>
                      <a:prstClr val="black">
                        <a:lumMod val="85000"/>
                        <a:lumOff val="15000"/>
                      </a:prstClr>
                    </a:solidFill>
                    <a:effectLst/>
                    <a:uLnTx/>
                    <a:uFillTx/>
                    <a:latin typeface="Arial"/>
                    <a:ea typeface="ＭＳ Ｐゴシック" pitchFamily="34" charset="-128"/>
                    <a:cs typeface="Arial"/>
                  </a:rPr>
                  <a:t>5</a:t>
                </a:r>
                <a:r>
                  <a:rPr kumimoji="0" sz="800" b="0" i="0" u="none" strike="noStrike" kern="1200" cap="none" spc="-30" normalizeH="0" baseline="0" noProof="0" dirty="0">
                    <a:ln>
                      <a:noFill/>
                    </a:ln>
                    <a:solidFill>
                      <a:prstClr val="black">
                        <a:lumMod val="85000"/>
                        <a:lumOff val="15000"/>
                      </a:prstClr>
                    </a:solidFill>
                    <a:effectLst/>
                    <a:uLnTx/>
                    <a:uFillTx/>
                    <a:latin typeface="Arial"/>
                    <a:ea typeface="ＭＳ Ｐゴシック" pitchFamily="34" charset="-128"/>
                    <a:cs typeface="Arial"/>
                  </a:rPr>
                  <a:t>00</a:t>
                </a:r>
                <a:endParaRPr kumimoji="0" sz="800" b="0" i="0" u="none" strike="noStrike" kern="1200" cap="none" spc="0" normalizeH="0" baseline="0" noProof="0">
                  <a:ln>
                    <a:noFill/>
                  </a:ln>
                  <a:solidFill>
                    <a:prstClr val="black">
                      <a:lumMod val="85000"/>
                      <a:lumOff val="15000"/>
                    </a:prstClr>
                  </a:solidFill>
                  <a:effectLst/>
                  <a:uLnTx/>
                  <a:uFillTx/>
                  <a:latin typeface="Arial"/>
                  <a:ea typeface="ＭＳ Ｐゴシック" pitchFamily="34" charset="-128"/>
                  <a:cs typeface="Arial"/>
                </a:endParaRPr>
              </a:p>
            </p:txBody>
          </p:sp>
          <p:sp>
            <p:nvSpPr>
              <p:cNvPr id="52" name="object 60">
                <a:extLst>
                  <a:ext uri="{FF2B5EF4-FFF2-40B4-BE49-F238E27FC236}">
                    <a16:creationId xmlns:a16="http://schemas.microsoft.com/office/drawing/2014/main" id="{8CCD3E21-94FC-4088-A496-B0C0A44A16C6}"/>
                  </a:ext>
                </a:extLst>
              </p:cNvPr>
              <p:cNvSpPr txBox="1"/>
              <p:nvPr/>
            </p:nvSpPr>
            <p:spPr>
              <a:xfrm>
                <a:off x="1363568" y="2599778"/>
                <a:ext cx="184150" cy="135293"/>
              </a:xfrm>
              <a:prstGeom prst="rect">
                <a:avLst/>
              </a:prstGeom>
            </p:spPr>
            <p:txBody>
              <a:bodyPr vert="horz" wrap="square" lIns="0" tIns="12065" rIns="0" bIns="0" rtlCol="0">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sz="800" b="0" i="0" u="none" strike="noStrike" kern="1200" cap="none" spc="-35" normalizeH="0" baseline="0" noProof="0" dirty="0">
                    <a:ln>
                      <a:noFill/>
                    </a:ln>
                    <a:solidFill>
                      <a:prstClr val="black">
                        <a:lumMod val="85000"/>
                        <a:lumOff val="15000"/>
                      </a:prstClr>
                    </a:solidFill>
                    <a:effectLst/>
                    <a:uLnTx/>
                    <a:uFillTx/>
                    <a:latin typeface="Arial"/>
                    <a:ea typeface="ＭＳ Ｐゴシック" pitchFamily="34" charset="-128"/>
                    <a:cs typeface="Arial"/>
                  </a:rPr>
                  <a:t>6</a:t>
                </a:r>
                <a:r>
                  <a:rPr kumimoji="0" sz="800" b="0" i="0" u="none" strike="noStrike" kern="1200" cap="none" spc="-30" normalizeH="0" baseline="0" noProof="0" dirty="0">
                    <a:ln>
                      <a:noFill/>
                    </a:ln>
                    <a:solidFill>
                      <a:prstClr val="black">
                        <a:lumMod val="85000"/>
                        <a:lumOff val="15000"/>
                      </a:prstClr>
                    </a:solidFill>
                    <a:effectLst/>
                    <a:uLnTx/>
                    <a:uFillTx/>
                    <a:latin typeface="Arial"/>
                    <a:ea typeface="ＭＳ Ｐゴシック" pitchFamily="34" charset="-128"/>
                    <a:cs typeface="Arial"/>
                  </a:rPr>
                  <a:t>00</a:t>
                </a:r>
                <a:endParaRPr kumimoji="0" sz="800" b="0" i="0" u="none" strike="noStrike" kern="1200" cap="none" spc="0" normalizeH="0" baseline="0" noProof="0">
                  <a:ln>
                    <a:noFill/>
                  </a:ln>
                  <a:solidFill>
                    <a:prstClr val="black">
                      <a:lumMod val="85000"/>
                      <a:lumOff val="15000"/>
                    </a:prstClr>
                  </a:solidFill>
                  <a:effectLst/>
                  <a:uLnTx/>
                  <a:uFillTx/>
                  <a:latin typeface="Arial"/>
                  <a:ea typeface="ＭＳ Ｐゴシック" pitchFamily="34" charset="-128"/>
                  <a:cs typeface="Arial"/>
                </a:endParaRPr>
              </a:p>
            </p:txBody>
          </p:sp>
          <p:sp>
            <p:nvSpPr>
              <p:cNvPr id="53" name="object 61">
                <a:extLst>
                  <a:ext uri="{FF2B5EF4-FFF2-40B4-BE49-F238E27FC236}">
                    <a16:creationId xmlns:a16="http://schemas.microsoft.com/office/drawing/2014/main" id="{BD0A3C51-70C0-447E-AC63-13A66CAC62F0}"/>
                  </a:ext>
                </a:extLst>
              </p:cNvPr>
              <p:cNvSpPr txBox="1"/>
              <p:nvPr/>
            </p:nvSpPr>
            <p:spPr>
              <a:xfrm>
                <a:off x="1363568" y="2378033"/>
                <a:ext cx="184150" cy="135293"/>
              </a:xfrm>
              <a:prstGeom prst="rect">
                <a:avLst/>
              </a:prstGeom>
            </p:spPr>
            <p:txBody>
              <a:bodyPr vert="horz" wrap="square" lIns="0" tIns="12065" rIns="0" bIns="0" rtlCol="0">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sz="800" b="0" i="0" u="none" strike="noStrike" kern="1200" cap="none" spc="-35" normalizeH="0" baseline="0" noProof="0" dirty="0">
                    <a:ln>
                      <a:noFill/>
                    </a:ln>
                    <a:solidFill>
                      <a:prstClr val="black">
                        <a:lumMod val="85000"/>
                        <a:lumOff val="15000"/>
                      </a:prstClr>
                    </a:solidFill>
                    <a:effectLst/>
                    <a:uLnTx/>
                    <a:uFillTx/>
                    <a:latin typeface="Arial"/>
                    <a:ea typeface="ＭＳ Ｐゴシック" pitchFamily="34" charset="-128"/>
                    <a:cs typeface="Arial"/>
                  </a:rPr>
                  <a:t>7</a:t>
                </a:r>
                <a:r>
                  <a:rPr kumimoji="0" sz="800" b="0" i="0" u="none" strike="noStrike" kern="1200" cap="none" spc="-30" normalizeH="0" baseline="0" noProof="0" dirty="0">
                    <a:ln>
                      <a:noFill/>
                    </a:ln>
                    <a:solidFill>
                      <a:prstClr val="black">
                        <a:lumMod val="85000"/>
                        <a:lumOff val="15000"/>
                      </a:prstClr>
                    </a:solidFill>
                    <a:effectLst/>
                    <a:uLnTx/>
                    <a:uFillTx/>
                    <a:latin typeface="Arial"/>
                    <a:ea typeface="ＭＳ Ｐゴシック" pitchFamily="34" charset="-128"/>
                    <a:cs typeface="Arial"/>
                  </a:rPr>
                  <a:t>00</a:t>
                </a:r>
                <a:endParaRPr kumimoji="0" sz="800" b="0" i="0" u="none" strike="noStrike" kern="1200" cap="none" spc="0" normalizeH="0" baseline="0" noProof="0">
                  <a:ln>
                    <a:noFill/>
                  </a:ln>
                  <a:solidFill>
                    <a:prstClr val="black">
                      <a:lumMod val="85000"/>
                      <a:lumOff val="15000"/>
                    </a:prstClr>
                  </a:solidFill>
                  <a:effectLst/>
                  <a:uLnTx/>
                  <a:uFillTx/>
                  <a:latin typeface="Arial"/>
                  <a:ea typeface="ＭＳ Ｐゴシック" pitchFamily="34" charset="-128"/>
                  <a:cs typeface="Arial"/>
                </a:endParaRPr>
              </a:p>
            </p:txBody>
          </p:sp>
          <p:sp>
            <p:nvSpPr>
              <p:cNvPr id="54" name="object 62">
                <a:extLst>
                  <a:ext uri="{FF2B5EF4-FFF2-40B4-BE49-F238E27FC236}">
                    <a16:creationId xmlns:a16="http://schemas.microsoft.com/office/drawing/2014/main" id="{8C0CBD62-E4B1-4BA3-ACE7-CE1C50BD8B84}"/>
                  </a:ext>
                </a:extLst>
              </p:cNvPr>
              <p:cNvSpPr txBox="1"/>
              <p:nvPr/>
            </p:nvSpPr>
            <p:spPr>
              <a:xfrm>
                <a:off x="1684800" y="4061998"/>
                <a:ext cx="520120" cy="273793"/>
              </a:xfrm>
              <a:prstGeom prst="rect">
                <a:avLst/>
              </a:prstGeom>
            </p:spPr>
            <p:txBody>
              <a:bodyPr vert="horz" wrap="square" lIns="0" tIns="17145" rIns="0" bIns="0" rtlCol="0">
                <a:spAutoFit/>
              </a:bodyPr>
              <a:lstStyle/>
              <a:p>
                <a:pPr marL="99060" marR="5080" lvl="0" indent="-86995" algn="ctr" defTabSz="914400" rtl="0" eaLnBrk="1" fontAlgn="base" latinLnBrk="0" hangingPunct="1">
                  <a:lnSpc>
                    <a:spcPts val="950"/>
                  </a:lnSpc>
                  <a:spcBef>
                    <a:spcPts val="135"/>
                  </a:spcBef>
                  <a:spcAft>
                    <a:spcPct val="0"/>
                  </a:spcAft>
                  <a:buClrTx/>
                  <a:buSzTx/>
                  <a:buFontTx/>
                  <a:buNone/>
                  <a:tabLst/>
                  <a:defRPr/>
                </a:pPr>
                <a:r>
                  <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Jan–Mar  2017</a:t>
                </a:r>
              </a:p>
            </p:txBody>
          </p:sp>
          <p:sp>
            <p:nvSpPr>
              <p:cNvPr id="55" name="object 63">
                <a:extLst>
                  <a:ext uri="{FF2B5EF4-FFF2-40B4-BE49-F238E27FC236}">
                    <a16:creationId xmlns:a16="http://schemas.microsoft.com/office/drawing/2014/main" id="{996ADBFF-5922-499D-8695-85872E2DBA3C}"/>
                  </a:ext>
                </a:extLst>
              </p:cNvPr>
              <p:cNvSpPr txBox="1"/>
              <p:nvPr/>
            </p:nvSpPr>
            <p:spPr>
              <a:xfrm>
                <a:off x="2307600" y="4061998"/>
                <a:ext cx="520120" cy="273793"/>
              </a:xfrm>
              <a:prstGeom prst="rect">
                <a:avLst/>
              </a:prstGeom>
            </p:spPr>
            <p:txBody>
              <a:bodyPr vert="horz" wrap="square" lIns="0" tIns="17145" rIns="0" bIns="0" rtlCol="0">
                <a:spAutoFit/>
              </a:bodyPr>
              <a:lstStyle/>
              <a:p>
                <a:pPr marL="98425" marR="5080" lvl="0" indent="-86360" algn="ctr" defTabSz="914400" rtl="0" eaLnBrk="1" fontAlgn="base" latinLnBrk="0" hangingPunct="1">
                  <a:lnSpc>
                    <a:spcPts val="950"/>
                  </a:lnSpc>
                  <a:spcBef>
                    <a:spcPts val="135"/>
                  </a:spcBef>
                  <a:spcAft>
                    <a:spcPct val="0"/>
                  </a:spcAft>
                  <a:buClrTx/>
                  <a:buSzTx/>
                  <a:buFontTx/>
                  <a:buNone/>
                  <a:tabLst/>
                  <a:defRPr/>
                </a:pPr>
                <a:r>
                  <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Apr–Jun  2017</a:t>
                </a:r>
              </a:p>
            </p:txBody>
          </p:sp>
          <p:sp>
            <p:nvSpPr>
              <p:cNvPr id="56" name="object 64">
                <a:extLst>
                  <a:ext uri="{FF2B5EF4-FFF2-40B4-BE49-F238E27FC236}">
                    <a16:creationId xmlns:a16="http://schemas.microsoft.com/office/drawing/2014/main" id="{DE49E91E-FD4E-4785-A275-528B88664C7F}"/>
                  </a:ext>
                </a:extLst>
              </p:cNvPr>
              <p:cNvSpPr txBox="1"/>
              <p:nvPr/>
            </p:nvSpPr>
            <p:spPr>
              <a:xfrm>
                <a:off x="2955600" y="4060800"/>
                <a:ext cx="480828" cy="273793"/>
              </a:xfrm>
              <a:prstGeom prst="rect">
                <a:avLst/>
              </a:prstGeom>
            </p:spPr>
            <p:txBody>
              <a:bodyPr vert="horz" wrap="square" lIns="0" tIns="17145" rIns="0" bIns="0" rtlCol="0">
                <a:spAutoFit/>
              </a:bodyPr>
              <a:lstStyle/>
              <a:p>
                <a:pPr marL="84455" marR="5080" lvl="0" indent="-72390" algn="ctr" defTabSz="914400" rtl="0" eaLnBrk="1" fontAlgn="base" latinLnBrk="0" hangingPunct="1">
                  <a:lnSpc>
                    <a:spcPts val="950"/>
                  </a:lnSpc>
                  <a:spcBef>
                    <a:spcPts val="135"/>
                  </a:spcBef>
                  <a:spcAft>
                    <a:spcPct val="0"/>
                  </a:spcAft>
                  <a:buClrTx/>
                  <a:buSzTx/>
                  <a:buFontTx/>
                  <a:buNone/>
                  <a:tabLst/>
                  <a:defRPr/>
                </a:pPr>
                <a:r>
                  <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Jul–Sep  2017</a:t>
                </a:r>
              </a:p>
            </p:txBody>
          </p:sp>
          <p:sp>
            <p:nvSpPr>
              <p:cNvPr id="57" name="object 65">
                <a:extLst>
                  <a:ext uri="{FF2B5EF4-FFF2-40B4-BE49-F238E27FC236}">
                    <a16:creationId xmlns:a16="http://schemas.microsoft.com/office/drawing/2014/main" id="{3A4B6657-5A3E-4915-BFFE-8F4FCB7BFCA3}"/>
                  </a:ext>
                </a:extLst>
              </p:cNvPr>
              <p:cNvSpPr txBox="1"/>
              <p:nvPr/>
            </p:nvSpPr>
            <p:spPr>
              <a:xfrm>
                <a:off x="3585600" y="4060800"/>
                <a:ext cx="480828" cy="273793"/>
              </a:xfrm>
              <a:prstGeom prst="rect">
                <a:avLst/>
              </a:prstGeom>
            </p:spPr>
            <p:txBody>
              <a:bodyPr vert="horz" wrap="square" lIns="0" tIns="17145" rIns="0" bIns="0" rtlCol="0">
                <a:spAutoFit/>
              </a:bodyPr>
              <a:lstStyle/>
              <a:p>
                <a:pPr marL="106045" marR="5080" lvl="0" indent="-93980" algn="ctr" defTabSz="914400" rtl="0" eaLnBrk="1" fontAlgn="base" latinLnBrk="0" hangingPunct="1">
                  <a:lnSpc>
                    <a:spcPts val="950"/>
                  </a:lnSpc>
                  <a:spcBef>
                    <a:spcPts val="135"/>
                  </a:spcBef>
                  <a:spcAft>
                    <a:spcPct val="0"/>
                  </a:spcAft>
                  <a:buClrTx/>
                  <a:buSzTx/>
                  <a:buFontTx/>
                  <a:buNone/>
                  <a:tabLst/>
                  <a:defRPr/>
                </a:pPr>
                <a:r>
                  <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Oct–Dec  2017</a:t>
                </a:r>
              </a:p>
            </p:txBody>
          </p:sp>
          <p:sp>
            <p:nvSpPr>
              <p:cNvPr id="58" name="object 66">
                <a:extLst>
                  <a:ext uri="{FF2B5EF4-FFF2-40B4-BE49-F238E27FC236}">
                    <a16:creationId xmlns:a16="http://schemas.microsoft.com/office/drawing/2014/main" id="{D9596BA9-1525-4F91-B627-972AB9D12D2A}"/>
                  </a:ext>
                </a:extLst>
              </p:cNvPr>
              <p:cNvSpPr txBox="1"/>
              <p:nvPr/>
            </p:nvSpPr>
            <p:spPr>
              <a:xfrm>
                <a:off x="4215600" y="4061997"/>
                <a:ext cx="480828" cy="273793"/>
              </a:xfrm>
              <a:prstGeom prst="rect">
                <a:avLst/>
              </a:prstGeom>
            </p:spPr>
            <p:txBody>
              <a:bodyPr vert="horz" wrap="square" lIns="0" tIns="17145" rIns="0" bIns="0" rtlCol="0">
                <a:spAutoFit/>
              </a:bodyPr>
              <a:lstStyle/>
              <a:p>
                <a:pPr marL="99060" marR="5080" lvl="0" indent="-86995" algn="ctr" defTabSz="914400" rtl="0" eaLnBrk="1" fontAlgn="base" latinLnBrk="0" hangingPunct="1">
                  <a:lnSpc>
                    <a:spcPts val="950"/>
                  </a:lnSpc>
                  <a:spcBef>
                    <a:spcPts val="135"/>
                  </a:spcBef>
                  <a:spcAft>
                    <a:spcPct val="0"/>
                  </a:spcAft>
                  <a:buClrTx/>
                  <a:buSzTx/>
                  <a:buFontTx/>
                  <a:buNone/>
                  <a:tabLst/>
                  <a:defRPr/>
                </a:pPr>
                <a:r>
                  <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Jan–Mar  2018</a:t>
                </a:r>
              </a:p>
            </p:txBody>
          </p:sp>
          <p:sp>
            <p:nvSpPr>
              <p:cNvPr id="59" name="object 67">
                <a:extLst>
                  <a:ext uri="{FF2B5EF4-FFF2-40B4-BE49-F238E27FC236}">
                    <a16:creationId xmlns:a16="http://schemas.microsoft.com/office/drawing/2014/main" id="{926E7E1B-9EB2-4BA8-AD68-3C8805C7F1D8}"/>
                  </a:ext>
                </a:extLst>
              </p:cNvPr>
              <p:cNvSpPr txBox="1"/>
              <p:nvPr/>
            </p:nvSpPr>
            <p:spPr>
              <a:xfrm>
                <a:off x="4839973" y="4060800"/>
                <a:ext cx="480827" cy="273793"/>
              </a:xfrm>
              <a:prstGeom prst="rect">
                <a:avLst/>
              </a:prstGeom>
            </p:spPr>
            <p:txBody>
              <a:bodyPr vert="horz" wrap="square" lIns="0" tIns="17145" rIns="0" bIns="0" rtlCol="0">
                <a:spAutoFit/>
              </a:bodyPr>
              <a:lstStyle/>
              <a:p>
                <a:pPr marL="95250" marR="5080" lvl="0" indent="-83185" algn="ctr" defTabSz="914400" rtl="0" eaLnBrk="1" fontAlgn="base" latinLnBrk="0" hangingPunct="1">
                  <a:lnSpc>
                    <a:spcPts val="950"/>
                  </a:lnSpc>
                  <a:spcBef>
                    <a:spcPts val="135"/>
                  </a:spcBef>
                  <a:spcAft>
                    <a:spcPct val="0"/>
                  </a:spcAft>
                  <a:buClrTx/>
                  <a:buSzTx/>
                  <a:buFontTx/>
                  <a:buNone/>
                  <a:tabLst/>
                  <a:defRPr/>
                </a:pPr>
                <a:r>
                  <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Apr–Jun  2018</a:t>
                </a:r>
              </a:p>
            </p:txBody>
          </p:sp>
          <p:sp>
            <p:nvSpPr>
              <p:cNvPr id="60" name="object 68">
                <a:extLst>
                  <a:ext uri="{FF2B5EF4-FFF2-40B4-BE49-F238E27FC236}">
                    <a16:creationId xmlns:a16="http://schemas.microsoft.com/office/drawing/2014/main" id="{123B6607-0561-4F2B-8A02-C8958D1BB23D}"/>
                  </a:ext>
                </a:extLst>
              </p:cNvPr>
              <p:cNvSpPr txBox="1"/>
              <p:nvPr/>
            </p:nvSpPr>
            <p:spPr>
              <a:xfrm>
                <a:off x="5466372" y="4060216"/>
                <a:ext cx="480827" cy="273793"/>
              </a:xfrm>
              <a:prstGeom prst="rect">
                <a:avLst/>
              </a:prstGeom>
            </p:spPr>
            <p:txBody>
              <a:bodyPr vert="horz" wrap="square" lIns="0" tIns="17145" rIns="0" bIns="0" rtlCol="0">
                <a:spAutoFit/>
              </a:bodyPr>
              <a:lstStyle/>
              <a:p>
                <a:pPr marL="84455" marR="5080" lvl="0" indent="-72390" algn="ctr" defTabSz="914400" rtl="0" eaLnBrk="1" fontAlgn="base" latinLnBrk="0" hangingPunct="1">
                  <a:lnSpc>
                    <a:spcPts val="950"/>
                  </a:lnSpc>
                  <a:spcBef>
                    <a:spcPts val="135"/>
                  </a:spcBef>
                  <a:spcAft>
                    <a:spcPct val="0"/>
                  </a:spcAft>
                  <a:buClrTx/>
                  <a:buSzTx/>
                  <a:buFontTx/>
                  <a:buNone/>
                  <a:tabLst/>
                  <a:defRPr/>
                </a:pPr>
                <a:r>
                  <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Jul–Sep  2018</a:t>
                </a:r>
              </a:p>
            </p:txBody>
          </p:sp>
          <p:sp>
            <p:nvSpPr>
              <p:cNvPr id="61" name="object 69">
                <a:extLst>
                  <a:ext uri="{FF2B5EF4-FFF2-40B4-BE49-F238E27FC236}">
                    <a16:creationId xmlns:a16="http://schemas.microsoft.com/office/drawing/2014/main" id="{DDFE81E2-4B29-4219-A810-7701C6AA2269}"/>
                  </a:ext>
                </a:extLst>
              </p:cNvPr>
              <p:cNvSpPr txBox="1"/>
              <p:nvPr/>
            </p:nvSpPr>
            <p:spPr>
              <a:xfrm>
                <a:off x="6094800" y="4060216"/>
                <a:ext cx="480827" cy="273793"/>
              </a:xfrm>
              <a:prstGeom prst="rect">
                <a:avLst/>
              </a:prstGeom>
            </p:spPr>
            <p:txBody>
              <a:bodyPr vert="horz" wrap="square" lIns="0" tIns="17145" rIns="0" bIns="0" rtlCol="0">
                <a:spAutoFit/>
              </a:bodyPr>
              <a:lstStyle/>
              <a:p>
                <a:pPr marL="106045" marR="5080" lvl="0" indent="-93980" algn="ctr" defTabSz="914400" rtl="0" eaLnBrk="1" fontAlgn="base" latinLnBrk="0" hangingPunct="1">
                  <a:lnSpc>
                    <a:spcPts val="950"/>
                  </a:lnSpc>
                  <a:spcBef>
                    <a:spcPts val="135"/>
                  </a:spcBef>
                  <a:spcAft>
                    <a:spcPct val="0"/>
                  </a:spcAft>
                  <a:buClrTx/>
                  <a:buSzTx/>
                  <a:buFontTx/>
                  <a:buNone/>
                  <a:tabLst/>
                  <a:defRPr/>
                </a:pPr>
                <a:r>
                  <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Oct–Dec  2018</a:t>
                </a:r>
              </a:p>
            </p:txBody>
          </p:sp>
          <p:sp>
            <p:nvSpPr>
              <p:cNvPr id="62" name="object 70">
                <a:extLst>
                  <a:ext uri="{FF2B5EF4-FFF2-40B4-BE49-F238E27FC236}">
                    <a16:creationId xmlns:a16="http://schemas.microsoft.com/office/drawing/2014/main" id="{EF32DC88-EBF4-4E26-82D5-3FADBE39C3FA}"/>
                  </a:ext>
                </a:extLst>
              </p:cNvPr>
              <p:cNvSpPr txBox="1"/>
              <p:nvPr/>
            </p:nvSpPr>
            <p:spPr>
              <a:xfrm>
                <a:off x="6728400" y="4060800"/>
                <a:ext cx="480827" cy="273793"/>
              </a:xfrm>
              <a:prstGeom prst="rect">
                <a:avLst/>
              </a:prstGeom>
            </p:spPr>
            <p:txBody>
              <a:bodyPr vert="horz" wrap="square" lIns="0" tIns="17145" rIns="0" bIns="0" rtlCol="0">
                <a:spAutoFit/>
              </a:bodyPr>
              <a:lstStyle/>
              <a:p>
                <a:pPr marL="99060" marR="5080" lvl="0" indent="-86995" algn="ctr" defTabSz="914400" rtl="0" eaLnBrk="1" fontAlgn="base" latinLnBrk="0" hangingPunct="1">
                  <a:lnSpc>
                    <a:spcPts val="950"/>
                  </a:lnSpc>
                  <a:spcBef>
                    <a:spcPts val="135"/>
                  </a:spcBef>
                  <a:spcAft>
                    <a:spcPct val="0"/>
                  </a:spcAft>
                  <a:buClrTx/>
                  <a:buSzTx/>
                  <a:buFontTx/>
                  <a:buNone/>
                  <a:tabLst/>
                  <a:defRPr/>
                </a:pPr>
                <a:r>
                  <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Jan–Mar  2019</a:t>
                </a:r>
              </a:p>
            </p:txBody>
          </p:sp>
          <p:sp>
            <p:nvSpPr>
              <p:cNvPr id="63" name="object 71">
                <a:extLst>
                  <a:ext uri="{FF2B5EF4-FFF2-40B4-BE49-F238E27FC236}">
                    <a16:creationId xmlns:a16="http://schemas.microsoft.com/office/drawing/2014/main" id="{DCF92AF3-2E86-4E38-BFE6-222149529EE8}"/>
                  </a:ext>
                </a:extLst>
              </p:cNvPr>
              <p:cNvSpPr txBox="1"/>
              <p:nvPr/>
            </p:nvSpPr>
            <p:spPr>
              <a:xfrm>
                <a:off x="630000" y="2916000"/>
                <a:ext cx="576000" cy="414152"/>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Number of </a:t>
                </a:r>
                <a:endPar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a:p>
                <a:pPr marL="0" marR="0" lvl="0" indent="0" algn="l" defTabSz="914400" rtl="0" eaLnBrk="1" fontAlgn="base" latinLnBrk="0" hangingPunct="1">
                  <a:lnSpc>
                    <a:spcPts val="1100"/>
                  </a:lnSpc>
                  <a:spcBef>
                    <a:spcPct val="0"/>
                  </a:spcBef>
                  <a:spcAft>
                    <a:spcPct val="0"/>
                  </a:spcAft>
                  <a:buClrTx/>
                  <a:buSzTx/>
                  <a:buFontTx/>
                  <a:buNone/>
                  <a:tabLst/>
                  <a:defRPr/>
                </a:pPr>
                <a:r>
                  <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new HIV </a:t>
                </a:r>
                <a:endPar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a:p>
                <a:pPr marL="0" marR="0" lvl="0" indent="0" algn="l" defTabSz="914400" rtl="0" eaLnBrk="1" fontAlgn="base" latinLnBrk="0" hangingPunct="1">
                  <a:lnSpc>
                    <a:spcPts val="1100"/>
                  </a:lnSpc>
                  <a:spcBef>
                    <a:spcPct val="0"/>
                  </a:spcBef>
                  <a:spcAft>
                    <a:spcPct val="0"/>
                  </a:spcAft>
                  <a:buClrTx/>
                  <a:buSzTx/>
                  <a:buFontTx/>
                  <a:buNone/>
                  <a:tabLst/>
                  <a:defRPr/>
                </a:pPr>
                <a:r>
                  <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diagnoses</a:t>
                </a:r>
              </a:p>
            </p:txBody>
          </p:sp>
          <p:sp>
            <p:nvSpPr>
              <p:cNvPr id="65" name="object 73">
                <a:extLst>
                  <a:ext uri="{FF2B5EF4-FFF2-40B4-BE49-F238E27FC236}">
                    <a16:creationId xmlns:a16="http://schemas.microsoft.com/office/drawing/2014/main" id="{A1806485-5698-4681-9B20-749BA27A8EA5}"/>
                  </a:ext>
                </a:extLst>
              </p:cNvPr>
              <p:cNvSpPr/>
              <p:nvPr/>
            </p:nvSpPr>
            <p:spPr>
              <a:xfrm>
                <a:off x="5405026" y="2862282"/>
                <a:ext cx="171450" cy="276860"/>
              </a:xfrm>
              <a:custGeom>
                <a:avLst/>
                <a:gdLst/>
                <a:ahLst/>
                <a:cxnLst/>
                <a:rect l="l" t="t" r="r" b="b"/>
                <a:pathLst>
                  <a:path w="171450" h="276859">
                    <a:moveTo>
                      <a:pt x="128778" y="86106"/>
                    </a:moveTo>
                    <a:lnTo>
                      <a:pt x="42672" y="86106"/>
                    </a:lnTo>
                    <a:lnTo>
                      <a:pt x="42672" y="276606"/>
                    </a:lnTo>
                    <a:lnTo>
                      <a:pt x="128778" y="276606"/>
                    </a:lnTo>
                    <a:lnTo>
                      <a:pt x="128778" y="86106"/>
                    </a:lnTo>
                    <a:close/>
                  </a:path>
                  <a:path w="171450" h="276859">
                    <a:moveTo>
                      <a:pt x="86106" y="0"/>
                    </a:moveTo>
                    <a:lnTo>
                      <a:pt x="0" y="86106"/>
                    </a:lnTo>
                    <a:lnTo>
                      <a:pt x="171450" y="86106"/>
                    </a:lnTo>
                    <a:lnTo>
                      <a:pt x="86106"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6" name="object 74">
                <a:extLst>
                  <a:ext uri="{FF2B5EF4-FFF2-40B4-BE49-F238E27FC236}">
                    <a16:creationId xmlns:a16="http://schemas.microsoft.com/office/drawing/2014/main" id="{AA88C994-8D07-47BB-B922-616FDB803828}"/>
                  </a:ext>
                </a:extLst>
              </p:cNvPr>
              <p:cNvSpPr txBox="1"/>
              <p:nvPr/>
            </p:nvSpPr>
            <p:spPr>
              <a:xfrm>
                <a:off x="1371600" y="2156400"/>
                <a:ext cx="173124" cy="135935"/>
              </a:xfrm>
              <a:prstGeom prst="rect">
                <a:avLst/>
              </a:prstGeom>
            </p:spPr>
            <p:txBody>
              <a:bodyPr vert="horz" wrap="none" lIns="0" tIns="1270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sz="8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800</a:t>
                </a:r>
              </a:p>
            </p:txBody>
          </p:sp>
          <p:sp>
            <p:nvSpPr>
              <p:cNvPr id="68" name="object 72">
                <a:extLst>
                  <a:ext uri="{FF2B5EF4-FFF2-40B4-BE49-F238E27FC236}">
                    <a16:creationId xmlns:a16="http://schemas.microsoft.com/office/drawing/2014/main" id="{CDC860DC-0B35-4110-8A23-EC734566BD18}"/>
                  </a:ext>
                </a:extLst>
              </p:cNvPr>
              <p:cNvSpPr txBox="1"/>
              <p:nvPr/>
            </p:nvSpPr>
            <p:spPr>
              <a:xfrm>
                <a:off x="4647600" y="3150000"/>
                <a:ext cx="1692000" cy="760959"/>
              </a:xfrm>
              <a:prstGeom prst="rect">
                <a:avLst/>
              </a:prstGeom>
              <a:solidFill>
                <a:srgbClr val="009FE2"/>
              </a:solidFill>
            </p:spPr>
            <p:txBody>
              <a:bodyPr wrap="square" lIns="108000" tIns="72000" rIns="108000" bIns="72000" rtlCol="0">
                <a:spAutoFit/>
              </a:bodyPr>
              <a:lstStyle>
                <a:defPPr>
                  <a:defRPr lang="en-US"/>
                </a:defPPr>
                <a:lvl1pPr>
                  <a:defRPr sz="90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10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Four online outreach streams activated; </a:t>
                </a:r>
                <a:endParaRPr kumimoji="0" lang="en-GB" sz="10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sz="10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eight case-ﬁnding</a:t>
                </a:r>
                <a:r>
                  <a:rPr kumimoji="0" lang="en-GB" sz="10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sz="10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modalities</a:t>
                </a:r>
                <a:r>
                  <a:rPr kumimoji="0" lang="en-GB" sz="10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 </a:t>
                </a:r>
                <a:r>
                  <a:rPr kumimoji="0" sz="10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implemented</a:t>
                </a:r>
              </a:p>
            </p:txBody>
          </p:sp>
        </p:grpSp>
      </p:grpSp>
    </p:spTree>
    <p:extLst>
      <p:ext uri="{BB962C8B-B14F-4D97-AF65-F5344CB8AC3E}">
        <p14:creationId xmlns:p14="http://schemas.microsoft.com/office/powerpoint/2010/main" val="3086862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39871D-4A6E-4637-A5A4-BF115FCAFD02}"/>
              </a:ext>
            </a:extLst>
          </p:cNvPr>
          <p:cNvGrpSpPr/>
          <p:nvPr/>
        </p:nvGrpSpPr>
        <p:grpSpPr>
          <a:xfrm>
            <a:off x="0" y="0"/>
            <a:ext cx="9660675" cy="6858000"/>
            <a:chOff x="0" y="0"/>
            <a:chExt cx="9660675" cy="6858000"/>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2160000" cy="685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43200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Coverage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 needle–syringe programmes and opioid substitution therapy,  selected countries, 2014–2018</a:t>
              </a:r>
            </a:p>
          </p:txBody>
        </p:sp>
        <p:grpSp>
          <p:nvGrpSpPr>
            <p:cNvPr id="19" name="Group 18">
              <a:extLst>
                <a:ext uri="{FF2B5EF4-FFF2-40B4-BE49-F238E27FC236}">
                  <a16:creationId xmlns:a16="http://schemas.microsoft.com/office/drawing/2014/main" id="{FD9ED09F-A857-4D59-A24E-3B0FDBAC67E5}"/>
                </a:ext>
              </a:extLst>
            </p:cNvPr>
            <p:cNvGrpSpPr/>
            <p:nvPr/>
          </p:nvGrpSpPr>
          <p:grpSpPr>
            <a:xfrm>
              <a:off x="3780000" y="108000"/>
              <a:ext cx="5880675" cy="6426000"/>
              <a:chOff x="2772000" y="162000"/>
              <a:chExt cx="5880675" cy="6426000"/>
            </a:xfrm>
          </p:grpSpPr>
          <p:sp>
            <p:nvSpPr>
              <p:cNvPr id="181" name="object 52">
                <a:extLst>
                  <a:ext uri="{FF2B5EF4-FFF2-40B4-BE49-F238E27FC236}">
                    <a16:creationId xmlns:a16="http://schemas.microsoft.com/office/drawing/2014/main" id="{DB446E10-AF1F-4E58-B775-D6F8F9CF9CBA}"/>
                  </a:ext>
                </a:extLst>
              </p:cNvPr>
              <p:cNvSpPr/>
              <p:nvPr/>
            </p:nvSpPr>
            <p:spPr>
              <a:xfrm>
                <a:off x="4673320" y="230434"/>
                <a:ext cx="0" cy="6190420"/>
              </a:xfrm>
              <a:custGeom>
                <a:avLst/>
                <a:gdLst/>
                <a:ahLst/>
                <a:cxnLst/>
                <a:rect l="l" t="t" r="r" b="b"/>
                <a:pathLst>
                  <a:path h="8047355">
                    <a:moveTo>
                      <a:pt x="0" y="0"/>
                    </a:moveTo>
                    <a:lnTo>
                      <a:pt x="0" y="8046923"/>
                    </a:lnTo>
                  </a:path>
                </a:pathLst>
              </a:custGeom>
              <a:ln w="31750">
                <a:solidFill>
                  <a:srgbClr val="88C5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1" name="object 2">
                <a:extLst>
                  <a:ext uri="{FF2B5EF4-FFF2-40B4-BE49-F238E27FC236}">
                    <a16:creationId xmlns:a16="http://schemas.microsoft.com/office/drawing/2014/main" id="{BB75D943-8382-4921-B072-B4F895BF9046}"/>
                  </a:ext>
                </a:extLst>
              </p:cNvPr>
              <p:cNvSpPr txBox="1"/>
              <p:nvPr/>
            </p:nvSpPr>
            <p:spPr>
              <a:xfrm>
                <a:off x="8002800" y="4008349"/>
                <a:ext cx="526214"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Australia</a:t>
                </a:r>
              </a:p>
            </p:txBody>
          </p:sp>
          <p:sp>
            <p:nvSpPr>
              <p:cNvPr id="132" name="object 3">
                <a:extLst>
                  <a:ext uri="{FF2B5EF4-FFF2-40B4-BE49-F238E27FC236}">
                    <a16:creationId xmlns:a16="http://schemas.microsoft.com/office/drawing/2014/main" id="{AF72DC0C-D40C-4D4C-B1DE-945AB2C14F80}"/>
                  </a:ext>
                </a:extLst>
              </p:cNvPr>
              <p:cNvSpPr txBox="1"/>
              <p:nvPr/>
            </p:nvSpPr>
            <p:spPr>
              <a:xfrm>
                <a:off x="6768000" y="2743200"/>
                <a:ext cx="325730" cy="123111"/>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Austria</a:t>
                </a:r>
              </a:p>
            </p:txBody>
          </p:sp>
          <p:sp>
            <p:nvSpPr>
              <p:cNvPr id="133" name="object 4">
                <a:extLst>
                  <a:ext uri="{FF2B5EF4-FFF2-40B4-BE49-F238E27FC236}">
                    <a16:creationId xmlns:a16="http://schemas.microsoft.com/office/drawing/2014/main" id="{E3265501-40D2-4D45-AE40-DE194324FC52}"/>
                  </a:ext>
                </a:extLst>
              </p:cNvPr>
              <p:cNvSpPr txBox="1"/>
              <p:nvPr/>
            </p:nvSpPr>
            <p:spPr>
              <a:xfrm>
                <a:off x="3840036" y="5846400"/>
                <a:ext cx="559449" cy="123111"/>
              </a:xfrm>
              <a:prstGeom prst="rect">
                <a:avLst/>
              </a:prstGeom>
            </p:spPr>
            <p:txBody>
              <a:bodyPr vert="horz" wrap="none" lIns="0" tIns="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Bangladesh</a:t>
                </a:r>
              </a:p>
            </p:txBody>
          </p:sp>
          <p:sp>
            <p:nvSpPr>
              <p:cNvPr id="134" name="object 5">
                <a:extLst>
                  <a:ext uri="{FF2B5EF4-FFF2-40B4-BE49-F238E27FC236}">
                    <a16:creationId xmlns:a16="http://schemas.microsoft.com/office/drawing/2014/main" id="{1D4AA860-3AF8-4930-81AC-5B49E82537BD}"/>
                  </a:ext>
                </a:extLst>
              </p:cNvPr>
              <p:cNvSpPr txBox="1"/>
              <p:nvPr/>
            </p:nvSpPr>
            <p:spPr>
              <a:xfrm>
                <a:off x="4276397" y="5566313"/>
                <a:ext cx="1427564"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Bosnia and Herzegovina</a:t>
                </a:r>
              </a:p>
            </p:txBody>
          </p:sp>
          <p:sp>
            <p:nvSpPr>
              <p:cNvPr id="135" name="object 6">
                <a:extLst>
                  <a:ext uri="{FF2B5EF4-FFF2-40B4-BE49-F238E27FC236}">
                    <a16:creationId xmlns:a16="http://schemas.microsoft.com/office/drawing/2014/main" id="{10CA9990-7CD3-4988-90C7-3583575044A6}"/>
                  </a:ext>
                </a:extLst>
              </p:cNvPr>
              <p:cNvSpPr txBox="1"/>
              <p:nvPr/>
            </p:nvSpPr>
            <p:spPr>
              <a:xfrm>
                <a:off x="3309483" y="2706604"/>
                <a:ext cx="430904"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Cyprus</a:t>
                </a:r>
              </a:p>
            </p:txBody>
          </p:sp>
          <p:sp>
            <p:nvSpPr>
              <p:cNvPr id="136" name="object 7">
                <a:extLst>
                  <a:ext uri="{FF2B5EF4-FFF2-40B4-BE49-F238E27FC236}">
                    <a16:creationId xmlns:a16="http://schemas.microsoft.com/office/drawing/2014/main" id="{8F7FAA86-3144-417C-BD20-C1CF7D1481FF}"/>
                  </a:ext>
                </a:extLst>
              </p:cNvPr>
              <p:cNvSpPr txBox="1"/>
              <p:nvPr/>
            </p:nvSpPr>
            <p:spPr>
              <a:xfrm>
                <a:off x="4283034" y="3870000"/>
                <a:ext cx="471596" cy="135935"/>
              </a:xfrm>
              <a:prstGeom prst="rect">
                <a:avLst/>
              </a:prstGeom>
            </p:spPr>
            <p:txBody>
              <a:bodyPr vert="horz" wrap="square" lIns="0" tIns="12700" rIns="0" bIns="0" rtlCol="0">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Czechia</a:t>
                </a:r>
              </a:p>
            </p:txBody>
          </p:sp>
          <p:sp>
            <p:nvSpPr>
              <p:cNvPr id="137" name="object 8">
                <a:extLst>
                  <a:ext uri="{FF2B5EF4-FFF2-40B4-BE49-F238E27FC236}">
                    <a16:creationId xmlns:a16="http://schemas.microsoft.com/office/drawing/2014/main" id="{5287EDB8-B7EE-4C91-9F0B-67687F107792}"/>
                  </a:ext>
                </a:extLst>
              </p:cNvPr>
              <p:cNvSpPr txBox="1"/>
              <p:nvPr/>
            </p:nvSpPr>
            <p:spPr>
              <a:xfrm>
                <a:off x="4681396" y="5400000"/>
                <a:ext cx="443455" cy="135935"/>
              </a:xfrm>
              <a:prstGeom prst="rect">
                <a:avLst/>
              </a:prstGeom>
            </p:spPr>
            <p:txBody>
              <a:bodyPr vert="horz" wrap="square" lIns="0" tIns="12700" rIns="0" bIns="0" rtlCol="0">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Estonia</a:t>
                </a:r>
              </a:p>
            </p:txBody>
          </p:sp>
          <p:sp>
            <p:nvSpPr>
              <p:cNvPr id="138" name="object 9">
                <a:extLst>
                  <a:ext uri="{FF2B5EF4-FFF2-40B4-BE49-F238E27FC236}">
                    <a16:creationId xmlns:a16="http://schemas.microsoft.com/office/drawing/2014/main" id="{C3B57B50-1E55-4599-B947-BF9A44372B02}"/>
                  </a:ext>
                </a:extLst>
              </p:cNvPr>
              <p:cNvSpPr txBox="1"/>
              <p:nvPr/>
            </p:nvSpPr>
            <p:spPr>
              <a:xfrm>
                <a:off x="5947992" y="4373547"/>
                <a:ext cx="471596"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Finland</a:t>
                </a:r>
              </a:p>
            </p:txBody>
          </p:sp>
          <p:sp>
            <p:nvSpPr>
              <p:cNvPr id="140" name="object 11">
                <a:extLst>
                  <a:ext uri="{FF2B5EF4-FFF2-40B4-BE49-F238E27FC236}">
                    <a16:creationId xmlns:a16="http://schemas.microsoft.com/office/drawing/2014/main" id="{FE7BBAE2-1F8D-47AA-899D-BC6E574F16D2}"/>
                  </a:ext>
                </a:extLst>
              </p:cNvPr>
              <p:cNvSpPr txBox="1"/>
              <p:nvPr/>
            </p:nvSpPr>
            <p:spPr>
              <a:xfrm>
                <a:off x="3705192" y="3240000"/>
                <a:ext cx="491840" cy="135935"/>
              </a:xfrm>
              <a:prstGeom prst="rect">
                <a:avLst/>
              </a:prstGeom>
            </p:spPr>
            <p:txBody>
              <a:bodyPr vert="horz" wrap="square" lIns="0" tIns="12700" rIns="0" bIns="0" rtlCol="0">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Georgia</a:t>
                </a:r>
              </a:p>
            </p:txBody>
          </p:sp>
          <p:sp>
            <p:nvSpPr>
              <p:cNvPr id="141" name="object 12">
                <a:extLst>
                  <a:ext uri="{FF2B5EF4-FFF2-40B4-BE49-F238E27FC236}">
                    <a16:creationId xmlns:a16="http://schemas.microsoft.com/office/drawing/2014/main" id="{92804EE2-B917-47A4-9797-86B2CD0AE99E}"/>
                  </a:ext>
                </a:extLst>
              </p:cNvPr>
              <p:cNvSpPr txBox="1"/>
              <p:nvPr/>
            </p:nvSpPr>
            <p:spPr>
              <a:xfrm>
                <a:off x="5984156" y="5017404"/>
                <a:ext cx="304941"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India</a:t>
                </a:r>
              </a:p>
            </p:txBody>
          </p:sp>
          <p:sp>
            <p:nvSpPr>
              <p:cNvPr id="143" name="object 14">
                <a:extLst>
                  <a:ext uri="{FF2B5EF4-FFF2-40B4-BE49-F238E27FC236}">
                    <a16:creationId xmlns:a16="http://schemas.microsoft.com/office/drawing/2014/main" id="{538A2EBF-174B-4C2B-8729-2FB5C8C01841}"/>
                  </a:ext>
                </a:extLst>
              </p:cNvPr>
              <p:cNvSpPr txBox="1"/>
              <p:nvPr/>
            </p:nvSpPr>
            <p:spPr>
              <a:xfrm>
                <a:off x="3874833" y="6173399"/>
                <a:ext cx="706451"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Kazakhstan</a:t>
                </a:r>
              </a:p>
            </p:txBody>
          </p:sp>
          <p:sp>
            <p:nvSpPr>
              <p:cNvPr id="144" name="object 15">
                <a:extLst>
                  <a:ext uri="{FF2B5EF4-FFF2-40B4-BE49-F238E27FC236}">
                    <a16:creationId xmlns:a16="http://schemas.microsoft.com/office/drawing/2014/main" id="{BB52154E-11B4-418B-BDDE-E88DF1F8E7D6}"/>
                  </a:ext>
                </a:extLst>
              </p:cNvPr>
              <p:cNvSpPr txBox="1"/>
              <p:nvPr/>
            </p:nvSpPr>
            <p:spPr>
              <a:xfrm>
                <a:off x="4242395" y="4603589"/>
                <a:ext cx="382671"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Kenya</a:t>
                </a:r>
              </a:p>
            </p:txBody>
          </p:sp>
          <p:sp>
            <p:nvSpPr>
              <p:cNvPr id="146" name="object 17">
                <a:extLst>
                  <a:ext uri="{FF2B5EF4-FFF2-40B4-BE49-F238E27FC236}">
                    <a16:creationId xmlns:a16="http://schemas.microsoft.com/office/drawing/2014/main" id="{2D20C7CD-8A95-4C2A-AAAA-27470F6CE433}"/>
                  </a:ext>
                </a:extLst>
              </p:cNvPr>
              <p:cNvSpPr txBox="1"/>
              <p:nvPr/>
            </p:nvSpPr>
            <p:spPr>
              <a:xfrm>
                <a:off x="6697656" y="4855678"/>
                <a:ext cx="611734"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Cambodia</a:t>
                </a:r>
              </a:p>
            </p:txBody>
          </p:sp>
          <p:sp>
            <p:nvSpPr>
              <p:cNvPr id="147" name="object 18">
                <a:extLst>
                  <a:ext uri="{FF2B5EF4-FFF2-40B4-BE49-F238E27FC236}">
                    <a16:creationId xmlns:a16="http://schemas.microsoft.com/office/drawing/2014/main" id="{28377195-FDAA-4113-9806-00971DBA40B5}"/>
                  </a:ext>
                </a:extLst>
              </p:cNvPr>
              <p:cNvSpPr txBox="1"/>
              <p:nvPr/>
            </p:nvSpPr>
            <p:spPr>
              <a:xfrm>
                <a:off x="3861410" y="5555409"/>
                <a:ext cx="375673"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Latvia</a:t>
                </a:r>
              </a:p>
            </p:txBody>
          </p:sp>
          <p:sp>
            <p:nvSpPr>
              <p:cNvPr id="148" name="object 19">
                <a:extLst>
                  <a:ext uri="{FF2B5EF4-FFF2-40B4-BE49-F238E27FC236}">
                    <a16:creationId xmlns:a16="http://schemas.microsoft.com/office/drawing/2014/main" id="{67B4E97C-80F9-4EC9-A7B6-834E86FB8FE8}"/>
                  </a:ext>
                </a:extLst>
              </p:cNvPr>
              <p:cNvSpPr txBox="1"/>
              <p:nvPr/>
            </p:nvSpPr>
            <p:spPr>
              <a:xfrm>
                <a:off x="3991899" y="3630538"/>
                <a:ext cx="526933" cy="135935"/>
              </a:xfrm>
              <a:prstGeom prst="rect">
                <a:avLst/>
              </a:prstGeom>
            </p:spPr>
            <p:txBody>
              <a:bodyPr vert="horz" wrap="square" lIns="0" tIns="12700" rIns="0" bIns="0" rtlCol="0">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Morocco</a:t>
                </a:r>
              </a:p>
            </p:txBody>
          </p:sp>
          <p:sp>
            <p:nvSpPr>
              <p:cNvPr id="151" name="object 22">
                <a:extLst>
                  <a:ext uri="{FF2B5EF4-FFF2-40B4-BE49-F238E27FC236}">
                    <a16:creationId xmlns:a16="http://schemas.microsoft.com/office/drawing/2014/main" id="{588A6AC2-C9CD-49AE-A1D8-13D49692B372}"/>
                  </a:ext>
                </a:extLst>
              </p:cNvPr>
              <p:cNvSpPr txBox="1"/>
              <p:nvPr/>
            </p:nvSpPr>
            <p:spPr>
              <a:xfrm>
                <a:off x="3758941" y="4698591"/>
                <a:ext cx="1041529"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North Macedonia</a:t>
                </a:r>
              </a:p>
            </p:txBody>
          </p:sp>
          <p:sp>
            <p:nvSpPr>
              <p:cNvPr id="153" name="object 24">
                <a:extLst>
                  <a:ext uri="{FF2B5EF4-FFF2-40B4-BE49-F238E27FC236}">
                    <a16:creationId xmlns:a16="http://schemas.microsoft.com/office/drawing/2014/main" id="{A1E3C6CB-0D74-4506-82BF-03D4AB45BD3F}"/>
                  </a:ext>
                </a:extLst>
              </p:cNvPr>
              <p:cNvSpPr txBox="1"/>
              <p:nvPr/>
            </p:nvSpPr>
            <p:spPr>
              <a:xfrm>
                <a:off x="5875130" y="5156293"/>
                <a:ext cx="546587"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Myanmar</a:t>
                </a:r>
              </a:p>
            </p:txBody>
          </p:sp>
          <p:sp>
            <p:nvSpPr>
              <p:cNvPr id="154" name="object 25">
                <a:extLst>
                  <a:ext uri="{FF2B5EF4-FFF2-40B4-BE49-F238E27FC236}">
                    <a16:creationId xmlns:a16="http://schemas.microsoft.com/office/drawing/2014/main" id="{9D0895D0-D4A4-41D7-AF74-52B06E76BCC0}"/>
                  </a:ext>
                </a:extLst>
              </p:cNvPr>
              <p:cNvSpPr txBox="1"/>
              <p:nvPr/>
            </p:nvSpPr>
            <p:spPr>
              <a:xfrm>
                <a:off x="3838591" y="2947195"/>
                <a:ext cx="605584" cy="135935"/>
              </a:xfrm>
              <a:prstGeom prst="rect">
                <a:avLst/>
              </a:prstGeom>
            </p:spPr>
            <p:txBody>
              <a:bodyPr vert="horz" wrap="square" lIns="0" tIns="12700" rIns="0" bIns="0" rtlCol="0">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Mauritius</a:t>
                </a:r>
              </a:p>
            </p:txBody>
          </p:sp>
          <p:sp>
            <p:nvSpPr>
              <p:cNvPr id="155" name="object 26">
                <a:extLst>
                  <a:ext uri="{FF2B5EF4-FFF2-40B4-BE49-F238E27FC236}">
                    <a16:creationId xmlns:a16="http://schemas.microsoft.com/office/drawing/2014/main" id="{BF147662-3B59-4B0D-9C80-7045A3C57F13}"/>
                  </a:ext>
                </a:extLst>
              </p:cNvPr>
              <p:cNvSpPr txBox="1"/>
              <p:nvPr/>
            </p:nvSpPr>
            <p:spPr>
              <a:xfrm>
                <a:off x="5583503" y="1173244"/>
                <a:ext cx="352982" cy="123111"/>
              </a:xfrm>
              <a:prstGeom prst="rect">
                <a:avLst/>
              </a:prstGeom>
            </p:spPr>
            <p:txBody>
              <a:bodyPr vert="horz" wrap="none" lIns="0" tIns="0" rIns="0" bIns="0" rtlCol="0">
                <a:spAutoFit/>
              </a:bodyPr>
              <a:lstStyle>
                <a:defPPr>
                  <a:defRPr lang="en-US"/>
                </a:defPPr>
                <a:lvl1pPr marR="5080">
                  <a:spcBef>
                    <a:spcPts val="0"/>
                  </a:spcBef>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Norway</a:t>
                </a:r>
              </a:p>
            </p:txBody>
          </p:sp>
          <p:sp>
            <p:nvSpPr>
              <p:cNvPr id="160" name="object 31">
                <a:extLst>
                  <a:ext uri="{FF2B5EF4-FFF2-40B4-BE49-F238E27FC236}">
                    <a16:creationId xmlns:a16="http://schemas.microsoft.com/office/drawing/2014/main" id="{F75A04E6-A6AD-451F-AF58-832339C7314A}"/>
                  </a:ext>
                </a:extLst>
              </p:cNvPr>
              <p:cNvSpPr txBox="1"/>
              <p:nvPr/>
            </p:nvSpPr>
            <p:spPr>
              <a:xfrm>
                <a:off x="4682231" y="5963817"/>
                <a:ext cx="581348"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Tajikistan</a:t>
                </a:r>
              </a:p>
            </p:txBody>
          </p:sp>
          <p:sp>
            <p:nvSpPr>
              <p:cNvPr id="163" name="object 34">
                <a:extLst>
                  <a:ext uri="{FF2B5EF4-FFF2-40B4-BE49-F238E27FC236}">
                    <a16:creationId xmlns:a16="http://schemas.microsoft.com/office/drawing/2014/main" id="{C6CAD8F1-750A-4955-9095-F000800188FB}"/>
                  </a:ext>
                </a:extLst>
              </p:cNvPr>
              <p:cNvSpPr txBox="1"/>
              <p:nvPr/>
            </p:nvSpPr>
            <p:spPr>
              <a:xfrm>
                <a:off x="4043325" y="4500000"/>
                <a:ext cx="540985"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Viet Nam</a:t>
                </a:r>
              </a:p>
            </p:txBody>
          </p:sp>
          <p:sp>
            <p:nvSpPr>
              <p:cNvPr id="182" name="object 53">
                <a:extLst>
                  <a:ext uri="{FF2B5EF4-FFF2-40B4-BE49-F238E27FC236}">
                    <a16:creationId xmlns:a16="http://schemas.microsoft.com/office/drawing/2014/main" id="{F2CA44FE-EB09-4083-9B49-4C8377BB9A98}"/>
                  </a:ext>
                </a:extLst>
              </p:cNvPr>
              <p:cNvSpPr/>
              <p:nvPr/>
            </p:nvSpPr>
            <p:spPr>
              <a:xfrm>
                <a:off x="4550400" y="6336000"/>
                <a:ext cx="252000" cy="252000"/>
              </a:xfrm>
              <a:prstGeom prst="rect">
                <a:avLst/>
              </a:prstGeom>
              <a:blipFill>
                <a:blip r:embed="rId2" cstate="print"/>
                <a:stretch>
                  <a:fillRect/>
                </a:stretch>
              </a:blip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anose="020B0604020202020204" pitchFamily="34" charset="0"/>
                  </a:rPr>
                  <a:t>200</a:t>
                </a:r>
                <a:endParaRPr kumimoji="0"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84" name="object 55">
                <a:extLst>
                  <a:ext uri="{FF2B5EF4-FFF2-40B4-BE49-F238E27FC236}">
                    <a16:creationId xmlns:a16="http://schemas.microsoft.com/office/drawing/2014/main" id="{24334573-F3F5-4ADC-A828-39F883144B29}"/>
                  </a:ext>
                </a:extLst>
              </p:cNvPr>
              <p:cNvSpPr/>
              <p:nvPr/>
            </p:nvSpPr>
            <p:spPr>
              <a:xfrm>
                <a:off x="2782800" y="3735043"/>
                <a:ext cx="252000" cy="252000"/>
              </a:xfrm>
              <a:prstGeom prst="rect">
                <a:avLst/>
              </a:prstGeom>
              <a:blipFill>
                <a:blip r:embed="rId2" cstate="print"/>
                <a:stretch>
                  <a:fillRect/>
                </a:stretch>
              </a:blip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anose="020B0604020202020204" pitchFamily="34" charset="0"/>
                  </a:rPr>
                  <a:t>40</a:t>
                </a:r>
                <a:endParaRPr kumimoji="0"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86" name="object 57">
                <a:extLst>
                  <a:ext uri="{FF2B5EF4-FFF2-40B4-BE49-F238E27FC236}">
                    <a16:creationId xmlns:a16="http://schemas.microsoft.com/office/drawing/2014/main" id="{F90713F6-66FD-4EE2-A28A-4088771461EE}"/>
                  </a:ext>
                </a:extLst>
              </p:cNvPr>
              <p:cNvSpPr/>
              <p:nvPr/>
            </p:nvSpPr>
            <p:spPr>
              <a:xfrm>
                <a:off x="3031200" y="3867796"/>
                <a:ext cx="5346000" cy="0"/>
              </a:xfrm>
              <a:custGeom>
                <a:avLst/>
                <a:gdLst/>
                <a:ahLst/>
                <a:cxnLst/>
                <a:rect l="l" t="t" r="r" b="b"/>
                <a:pathLst>
                  <a:path w="5382260">
                    <a:moveTo>
                      <a:pt x="0" y="0"/>
                    </a:moveTo>
                    <a:lnTo>
                      <a:pt x="5382196" y="0"/>
                    </a:lnTo>
                  </a:path>
                </a:pathLst>
              </a:custGeom>
              <a:ln w="31750">
                <a:solidFill>
                  <a:srgbClr val="88C5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7" name="bk object 16">
                <a:extLst>
                  <a:ext uri="{FF2B5EF4-FFF2-40B4-BE49-F238E27FC236}">
                    <a16:creationId xmlns:a16="http://schemas.microsoft.com/office/drawing/2014/main" id="{04D83897-9FD9-48F1-B278-19C7176B4D41}"/>
                  </a:ext>
                </a:extLst>
              </p:cNvPr>
              <p:cNvSpPr/>
              <p:nvPr/>
            </p:nvSpPr>
            <p:spPr>
              <a:xfrm>
                <a:off x="3110531" y="229140"/>
                <a:ext cx="0" cy="6031178"/>
              </a:xfrm>
              <a:custGeom>
                <a:avLst/>
                <a:gdLst/>
                <a:ahLst/>
                <a:cxnLst/>
                <a:rect l="l" t="t" r="r" b="b"/>
                <a:pathLst>
                  <a:path h="7840345">
                    <a:moveTo>
                      <a:pt x="0" y="0"/>
                    </a:moveTo>
                    <a:lnTo>
                      <a:pt x="0" y="7840319"/>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8" name="bk object 17">
                <a:extLst>
                  <a:ext uri="{FF2B5EF4-FFF2-40B4-BE49-F238E27FC236}">
                    <a16:creationId xmlns:a16="http://schemas.microsoft.com/office/drawing/2014/main" id="{DD9EBF9A-C05F-4FF9-84A5-5841641470D9}"/>
                  </a:ext>
                </a:extLst>
              </p:cNvPr>
              <p:cNvSpPr/>
              <p:nvPr/>
            </p:nvSpPr>
            <p:spPr>
              <a:xfrm>
                <a:off x="3110538" y="6260581"/>
                <a:ext cx="5434584" cy="0"/>
              </a:xfrm>
              <a:custGeom>
                <a:avLst/>
                <a:gdLst/>
                <a:ahLst/>
                <a:cxnLst/>
                <a:rect l="l" t="t" r="r" b="b"/>
                <a:pathLst>
                  <a:path w="5502909">
                    <a:moveTo>
                      <a:pt x="0" y="0"/>
                    </a:moveTo>
                    <a:lnTo>
                      <a:pt x="5502402" y="0"/>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nvGrpSpPr>
              <p:cNvPr id="6" name="Group 5">
                <a:extLst>
                  <a:ext uri="{FF2B5EF4-FFF2-40B4-BE49-F238E27FC236}">
                    <a16:creationId xmlns:a16="http://schemas.microsoft.com/office/drawing/2014/main" id="{9AEF2457-09B9-44D8-86D2-5482A3F2EA4E}"/>
                  </a:ext>
                </a:extLst>
              </p:cNvPr>
              <p:cNvGrpSpPr/>
              <p:nvPr/>
            </p:nvGrpSpPr>
            <p:grpSpPr>
              <a:xfrm>
                <a:off x="5799600" y="4046400"/>
                <a:ext cx="2198669" cy="1210333"/>
                <a:chOff x="5803130" y="4055712"/>
                <a:chExt cx="2198669" cy="1210333"/>
              </a:xfrm>
            </p:grpSpPr>
            <p:sp>
              <p:nvSpPr>
                <p:cNvPr id="192" name="bk object 21">
                  <a:extLst>
                    <a:ext uri="{FF2B5EF4-FFF2-40B4-BE49-F238E27FC236}">
                      <a16:creationId xmlns:a16="http://schemas.microsoft.com/office/drawing/2014/main" id="{64EEE52F-10A4-4257-BFE9-3C328F091B78}"/>
                    </a:ext>
                  </a:extLst>
                </p:cNvPr>
                <p:cNvSpPr/>
                <p:nvPr/>
              </p:nvSpPr>
              <p:spPr>
                <a:xfrm>
                  <a:off x="7929799" y="4055712"/>
                  <a:ext cx="72000" cy="72000"/>
                </a:xfrm>
                <a:custGeom>
                  <a:avLst/>
                  <a:gdLst/>
                  <a:ahLst/>
                  <a:cxnLst/>
                  <a:rect l="l" t="t" r="r" b="b"/>
                  <a:pathLst>
                    <a:path w="63500" h="63500">
                      <a:moveTo>
                        <a:pt x="32004" y="0"/>
                      </a:moveTo>
                      <a:lnTo>
                        <a:pt x="19609" y="2536"/>
                      </a:lnTo>
                      <a:lnTo>
                        <a:pt x="9429" y="9429"/>
                      </a:lnTo>
                      <a:lnTo>
                        <a:pt x="2536" y="19609"/>
                      </a:lnTo>
                      <a:lnTo>
                        <a:pt x="0" y="32003"/>
                      </a:lnTo>
                      <a:lnTo>
                        <a:pt x="2536" y="44284"/>
                      </a:lnTo>
                      <a:lnTo>
                        <a:pt x="9429" y="54202"/>
                      </a:lnTo>
                      <a:lnTo>
                        <a:pt x="19609" y="60830"/>
                      </a:lnTo>
                      <a:lnTo>
                        <a:pt x="32004" y="63245"/>
                      </a:lnTo>
                      <a:lnTo>
                        <a:pt x="44279" y="60830"/>
                      </a:lnTo>
                      <a:lnTo>
                        <a:pt x="54197" y="54202"/>
                      </a:lnTo>
                      <a:lnTo>
                        <a:pt x="60829" y="44284"/>
                      </a:lnTo>
                      <a:lnTo>
                        <a:pt x="63246" y="32003"/>
                      </a:lnTo>
                      <a:lnTo>
                        <a:pt x="60829" y="19609"/>
                      </a:lnTo>
                      <a:lnTo>
                        <a:pt x="54197" y="9429"/>
                      </a:lnTo>
                      <a:lnTo>
                        <a:pt x="44279" y="2536"/>
                      </a:lnTo>
                      <a:lnTo>
                        <a:pt x="32004"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4" name="bk object 33">
                  <a:extLst>
                    <a:ext uri="{FF2B5EF4-FFF2-40B4-BE49-F238E27FC236}">
                      <a16:creationId xmlns:a16="http://schemas.microsoft.com/office/drawing/2014/main" id="{1AC762DE-8BC3-4678-96DB-16E4C69B09B1}"/>
                    </a:ext>
                  </a:extLst>
                </p:cNvPr>
                <p:cNvSpPr/>
                <p:nvPr/>
              </p:nvSpPr>
              <p:spPr>
                <a:xfrm>
                  <a:off x="5880637" y="4419137"/>
                  <a:ext cx="72000" cy="72000"/>
                </a:xfrm>
                <a:custGeom>
                  <a:avLst/>
                  <a:gdLst/>
                  <a:ahLst/>
                  <a:cxnLst/>
                  <a:rect l="l" t="t" r="r" b="b"/>
                  <a:pathLst>
                    <a:path w="63500" h="63500">
                      <a:moveTo>
                        <a:pt x="32004" y="0"/>
                      </a:moveTo>
                      <a:lnTo>
                        <a:pt x="19604" y="2536"/>
                      </a:lnTo>
                      <a:lnTo>
                        <a:pt x="9424" y="9429"/>
                      </a:lnTo>
                      <a:lnTo>
                        <a:pt x="2534" y="19609"/>
                      </a:lnTo>
                      <a:lnTo>
                        <a:pt x="0" y="32003"/>
                      </a:lnTo>
                      <a:lnTo>
                        <a:pt x="2534" y="44279"/>
                      </a:lnTo>
                      <a:lnTo>
                        <a:pt x="9424" y="54197"/>
                      </a:lnTo>
                      <a:lnTo>
                        <a:pt x="19604"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0" name="bk object 39">
                  <a:extLst>
                    <a:ext uri="{FF2B5EF4-FFF2-40B4-BE49-F238E27FC236}">
                      <a16:creationId xmlns:a16="http://schemas.microsoft.com/office/drawing/2014/main" id="{6DD344A0-BDB5-438F-85A1-25FDDFEF7E3C}"/>
                    </a:ext>
                  </a:extLst>
                </p:cNvPr>
                <p:cNvSpPr/>
                <p:nvPr/>
              </p:nvSpPr>
              <p:spPr>
                <a:xfrm>
                  <a:off x="5919770" y="5054544"/>
                  <a:ext cx="72000" cy="72000"/>
                </a:xfrm>
                <a:custGeom>
                  <a:avLst/>
                  <a:gdLst/>
                  <a:ahLst/>
                  <a:cxnLst/>
                  <a:rect l="l" t="t" r="r" b="b"/>
                  <a:pathLst>
                    <a:path w="63500" h="63500">
                      <a:moveTo>
                        <a:pt x="31991" y="0"/>
                      </a:moveTo>
                      <a:lnTo>
                        <a:pt x="19598" y="2536"/>
                      </a:lnTo>
                      <a:lnTo>
                        <a:pt x="9423" y="9429"/>
                      </a:lnTo>
                      <a:lnTo>
                        <a:pt x="2534" y="19609"/>
                      </a:lnTo>
                      <a:lnTo>
                        <a:pt x="0" y="32004"/>
                      </a:lnTo>
                      <a:lnTo>
                        <a:pt x="2534" y="44279"/>
                      </a:lnTo>
                      <a:lnTo>
                        <a:pt x="9423" y="54197"/>
                      </a:lnTo>
                      <a:lnTo>
                        <a:pt x="19598" y="60829"/>
                      </a:lnTo>
                      <a:lnTo>
                        <a:pt x="31991" y="63246"/>
                      </a:lnTo>
                      <a:lnTo>
                        <a:pt x="44273" y="60829"/>
                      </a:lnTo>
                      <a:lnTo>
                        <a:pt x="54195" y="54197"/>
                      </a:lnTo>
                      <a:lnTo>
                        <a:pt x="60828" y="44279"/>
                      </a:lnTo>
                      <a:lnTo>
                        <a:pt x="63246" y="32004"/>
                      </a:lnTo>
                      <a:lnTo>
                        <a:pt x="60828" y="19609"/>
                      </a:lnTo>
                      <a:lnTo>
                        <a:pt x="54195" y="9429"/>
                      </a:lnTo>
                      <a:lnTo>
                        <a:pt x="44273" y="2536"/>
                      </a:lnTo>
                      <a:lnTo>
                        <a:pt x="31991"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7" name="bk object 46">
                  <a:extLst>
                    <a:ext uri="{FF2B5EF4-FFF2-40B4-BE49-F238E27FC236}">
                      <a16:creationId xmlns:a16="http://schemas.microsoft.com/office/drawing/2014/main" id="{8185761F-C647-4DD7-8045-F99E5A6EDD07}"/>
                    </a:ext>
                  </a:extLst>
                </p:cNvPr>
                <p:cNvSpPr/>
                <p:nvPr/>
              </p:nvSpPr>
              <p:spPr>
                <a:xfrm>
                  <a:off x="6625656" y="4897451"/>
                  <a:ext cx="72000" cy="72000"/>
                </a:xfrm>
                <a:custGeom>
                  <a:avLst/>
                  <a:gdLst/>
                  <a:ahLst/>
                  <a:cxnLst/>
                  <a:rect l="l" t="t" r="r" b="b"/>
                  <a:pathLst>
                    <a:path w="63500" h="63500">
                      <a:moveTo>
                        <a:pt x="31991" y="0"/>
                      </a:moveTo>
                      <a:lnTo>
                        <a:pt x="19598" y="2536"/>
                      </a:lnTo>
                      <a:lnTo>
                        <a:pt x="9423" y="9429"/>
                      </a:lnTo>
                      <a:lnTo>
                        <a:pt x="2534" y="19609"/>
                      </a:lnTo>
                      <a:lnTo>
                        <a:pt x="0" y="32003"/>
                      </a:lnTo>
                      <a:lnTo>
                        <a:pt x="2534" y="44279"/>
                      </a:lnTo>
                      <a:lnTo>
                        <a:pt x="9423" y="54197"/>
                      </a:lnTo>
                      <a:lnTo>
                        <a:pt x="19598" y="60829"/>
                      </a:lnTo>
                      <a:lnTo>
                        <a:pt x="31991" y="63245"/>
                      </a:lnTo>
                      <a:lnTo>
                        <a:pt x="44266" y="60829"/>
                      </a:lnTo>
                      <a:lnTo>
                        <a:pt x="54184" y="54197"/>
                      </a:lnTo>
                      <a:lnTo>
                        <a:pt x="60816" y="44279"/>
                      </a:lnTo>
                      <a:lnTo>
                        <a:pt x="63233" y="32003"/>
                      </a:lnTo>
                      <a:lnTo>
                        <a:pt x="60816" y="19609"/>
                      </a:lnTo>
                      <a:lnTo>
                        <a:pt x="54184" y="9429"/>
                      </a:lnTo>
                      <a:lnTo>
                        <a:pt x="44266" y="2536"/>
                      </a:lnTo>
                      <a:lnTo>
                        <a:pt x="31991"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6" name="bk object 55">
                  <a:extLst>
                    <a:ext uri="{FF2B5EF4-FFF2-40B4-BE49-F238E27FC236}">
                      <a16:creationId xmlns:a16="http://schemas.microsoft.com/office/drawing/2014/main" id="{C48EEEAD-2FCA-44AD-94EB-277D83F789F3}"/>
                    </a:ext>
                  </a:extLst>
                </p:cNvPr>
                <p:cNvSpPr/>
                <p:nvPr/>
              </p:nvSpPr>
              <p:spPr>
                <a:xfrm>
                  <a:off x="5803130" y="5194045"/>
                  <a:ext cx="72000" cy="72000"/>
                </a:xfrm>
                <a:custGeom>
                  <a:avLst/>
                  <a:gdLst/>
                  <a:ahLst/>
                  <a:cxnLst/>
                  <a:rect l="l" t="t" r="r" b="b"/>
                  <a:pathLst>
                    <a:path w="63500" h="63500">
                      <a:moveTo>
                        <a:pt x="31991" y="0"/>
                      </a:moveTo>
                      <a:lnTo>
                        <a:pt x="19598" y="2538"/>
                      </a:lnTo>
                      <a:lnTo>
                        <a:pt x="9423" y="9436"/>
                      </a:lnTo>
                      <a:lnTo>
                        <a:pt x="2534" y="19620"/>
                      </a:lnTo>
                      <a:lnTo>
                        <a:pt x="0" y="32016"/>
                      </a:lnTo>
                      <a:lnTo>
                        <a:pt x="2534" y="44292"/>
                      </a:lnTo>
                      <a:lnTo>
                        <a:pt x="9423" y="54209"/>
                      </a:lnTo>
                      <a:lnTo>
                        <a:pt x="19598" y="60841"/>
                      </a:lnTo>
                      <a:lnTo>
                        <a:pt x="31991" y="63258"/>
                      </a:lnTo>
                      <a:lnTo>
                        <a:pt x="44266" y="60841"/>
                      </a:lnTo>
                      <a:lnTo>
                        <a:pt x="54184" y="54209"/>
                      </a:lnTo>
                      <a:lnTo>
                        <a:pt x="60816" y="44292"/>
                      </a:lnTo>
                      <a:lnTo>
                        <a:pt x="63233" y="32016"/>
                      </a:lnTo>
                      <a:lnTo>
                        <a:pt x="60816" y="19620"/>
                      </a:lnTo>
                      <a:lnTo>
                        <a:pt x="54184" y="9436"/>
                      </a:lnTo>
                      <a:lnTo>
                        <a:pt x="44266" y="2538"/>
                      </a:lnTo>
                      <a:lnTo>
                        <a:pt x="31991"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9" name="Group 8">
                <a:extLst>
                  <a:ext uri="{FF2B5EF4-FFF2-40B4-BE49-F238E27FC236}">
                    <a16:creationId xmlns:a16="http://schemas.microsoft.com/office/drawing/2014/main" id="{85CD43A8-2496-42AB-A1E0-C9E7AAD5FD0D}"/>
                  </a:ext>
                </a:extLst>
              </p:cNvPr>
              <p:cNvGrpSpPr/>
              <p:nvPr/>
            </p:nvGrpSpPr>
            <p:grpSpPr>
              <a:xfrm>
                <a:off x="3117600" y="1198800"/>
                <a:ext cx="3631519" cy="2536243"/>
                <a:chOff x="3121069" y="1209867"/>
                <a:chExt cx="3631519" cy="2536243"/>
              </a:xfrm>
            </p:grpSpPr>
            <p:sp>
              <p:nvSpPr>
                <p:cNvPr id="193" name="bk object 22">
                  <a:extLst>
                    <a:ext uri="{FF2B5EF4-FFF2-40B4-BE49-F238E27FC236}">
                      <a16:creationId xmlns:a16="http://schemas.microsoft.com/office/drawing/2014/main" id="{2AE1ABC9-FD6F-4954-B49E-2E0630C6CB46}"/>
                    </a:ext>
                  </a:extLst>
                </p:cNvPr>
                <p:cNvSpPr/>
                <p:nvPr/>
              </p:nvSpPr>
              <p:spPr>
                <a:xfrm>
                  <a:off x="6680588" y="2783729"/>
                  <a:ext cx="72000" cy="72000"/>
                </a:xfrm>
                <a:custGeom>
                  <a:avLst/>
                  <a:gdLst/>
                  <a:ahLst/>
                  <a:cxnLst/>
                  <a:rect l="l" t="t" r="r" b="b"/>
                  <a:pathLst>
                    <a:path w="63500" h="63500">
                      <a:moveTo>
                        <a:pt x="31991" y="0"/>
                      </a:moveTo>
                      <a:lnTo>
                        <a:pt x="19598" y="2536"/>
                      </a:lnTo>
                      <a:lnTo>
                        <a:pt x="9423" y="9429"/>
                      </a:lnTo>
                      <a:lnTo>
                        <a:pt x="2534" y="19609"/>
                      </a:lnTo>
                      <a:lnTo>
                        <a:pt x="0" y="32003"/>
                      </a:lnTo>
                      <a:lnTo>
                        <a:pt x="2534" y="44279"/>
                      </a:lnTo>
                      <a:lnTo>
                        <a:pt x="9423" y="54197"/>
                      </a:lnTo>
                      <a:lnTo>
                        <a:pt x="19598" y="60829"/>
                      </a:lnTo>
                      <a:lnTo>
                        <a:pt x="31991" y="63245"/>
                      </a:lnTo>
                      <a:lnTo>
                        <a:pt x="44266" y="60829"/>
                      </a:lnTo>
                      <a:lnTo>
                        <a:pt x="54184" y="54197"/>
                      </a:lnTo>
                      <a:lnTo>
                        <a:pt x="60816" y="44279"/>
                      </a:lnTo>
                      <a:lnTo>
                        <a:pt x="63233" y="32003"/>
                      </a:lnTo>
                      <a:lnTo>
                        <a:pt x="60816" y="19609"/>
                      </a:lnTo>
                      <a:lnTo>
                        <a:pt x="54184" y="9429"/>
                      </a:lnTo>
                      <a:lnTo>
                        <a:pt x="44266" y="2536"/>
                      </a:lnTo>
                      <a:lnTo>
                        <a:pt x="31991"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0" name="bk object 29">
                  <a:extLst>
                    <a:ext uri="{FF2B5EF4-FFF2-40B4-BE49-F238E27FC236}">
                      <a16:creationId xmlns:a16="http://schemas.microsoft.com/office/drawing/2014/main" id="{37E0F3FA-5F76-4676-B80A-E1DCCDF034A5}"/>
                    </a:ext>
                  </a:extLst>
                </p:cNvPr>
                <p:cNvSpPr/>
                <p:nvPr/>
              </p:nvSpPr>
              <p:spPr>
                <a:xfrm>
                  <a:off x="3249002" y="2753834"/>
                  <a:ext cx="72000" cy="72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2" name="bk object 31">
                  <a:extLst>
                    <a:ext uri="{FF2B5EF4-FFF2-40B4-BE49-F238E27FC236}">
                      <a16:creationId xmlns:a16="http://schemas.microsoft.com/office/drawing/2014/main" id="{25D907B8-AFB0-4E9A-AB3C-B8A2305B33F3}"/>
                    </a:ext>
                  </a:extLst>
                </p:cNvPr>
                <p:cNvSpPr/>
                <p:nvPr/>
              </p:nvSpPr>
              <p:spPr>
                <a:xfrm>
                  <a:off x="4088082" y="2844693"/>
                  <a:ext cx="72000" cy="72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5" name="bk object 34">
                  <a:extLst>
                    <a:ext uri="{FF2B5EF4-FFF2-40B4-BE49-F238E27FC236}">
                      <a16:creationId xmlns:a16="http://schemas.microsoft.com/office/drawing/2014/main" id="{60F15CD8-309D-482C-8BF8-2D59A9CD9A78}"/>
                    </a:ext>
                  </a:extLst>
                </p:cNvPr>
                <p:cNvSpPr/>
                <p:nvPr/>
              </p:nvSpPr>
              <p:spPr>
                <a:xfrm>
                  <a:off x="3971441" y="1390993"/>
                  <a:ext cx="72000" cy="72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6" name="bk object 35">
                  <a:extLst>
                    <a:ext uri="{FF2B5EF4-FFF2-40B4-BE49-F238E27FC236}">
                      <a16:creationId xmlns:a16="http://schemas.microsoft.com/office/drawing/2014/main" id="{AAAA95F0-E313-4663-8E4D-3F9A7521CCB4}"/>
                    </a:ext>
                  </a:extLst>
                </p:cNvPr>
                <p:cNvSpPr/>
                <p:nvPr/>
              </p:nvSpPr>
              <p:spPr>
                <a:xfrm>
                  <a:off x="3637312" y="3286662"/>
                  <a:ext cx="72000" cy="72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7" name="bk object 36">
                  <a:extLst>
                    <a:ext uri="{FF2B5EF4-FFF2-40B4-BE49-F238E27FC236}">
                      <a16:creationId xmlns:a16="http://schemas.microsoft.com/office/drawing/2014/main" id="{432AC0C3-066E-4A83-8E3A-4EB96D21D350}"/>
                    </a:ext>
                  </a:extLst>
                </p:cNvPr>
                <p:cNvSpPr/>
                <p:nvPr/>
              </p:nvSpPr>
              <p:spPr>
                <a:xfrm>
                  <a:off x="3699773" y="2783729"/>
                  <a:ext cx="72000" cy="72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1" name="bk object 40">
                  <a:extLst>
                    <a:ext uri="{FF2B5EF4-FFF2-40B4-BE49-F238E27FC236}">
                      <a16:creationId xmlns:a16="http://schemas.microsoft.com/office/drawing/2014/main" id="{711EF1C4-2BB2-4EBA-BC25-62DF42796E86}"/>
                    </a:ext>
                  </a:extLst>
                </p:cNvPr>
                <p:cNvSpPr/>
                <p:nvPr/>
              </p:nvSpPr>
              <p:spPr>
                <a:xfrm>
                  <a:off x="4383079" y="2572126"/>
                  <a:ext cx="72000" cy="72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9" name="bk object 48">
                  <a:extLst>
                    <a:ext uri="{FF2B5EF4-FFF2-40B4-BE49-F238E27FC236}">
                      <a16:creationId xmlns:a16="http://schemas.microsoft.com/office/drawing/2014/main" id="{1A12F3D9-E45D-41E6-9EB1-47A79D82E1EC}"/>
                    </a:ext>
                  </a:extLst>
                </p:cNvPr>
                <p:cNvSpPr/>
                <p:nvPr/>
              </p:nvSpPr>
              <p:spPr>
                <a:xfrm>
                  <a:off x="5313973" y="2481267"/>
                  <a:ext cx="72000" cy="72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1" name="bk object 50">
                  <a:extLst>
                    <a:ext uri="{FF2B5EF4-FFF2-40B4-BE49-F238E27FC236}">
                      <a16:creationId xmlns:a16="http://schemas.microsoft.com/office/drawing/2014/main" id="{5DCF06DE-3212-4EA9-9590-27F519DE7E3F}"/>
                    </a:ext>
                  </a:extLst>
                </p:cNvPr>
                <p:cNvSpPr/>
                <p:nvPr/>
              </p:nvSpPr>
              <p:spPr>
                <a:xfrm>
                  <a:off x="3924781" y="3674110"/>
                  <a:ext cx="72000" cy="72000"/>
                </a:xfrm>
                <a:custGeom>
                  <a:avLst/>
                  <a:gdLst/>
                  <a:ahLst/>
                  <a:cxnLst/>
                  <a:rect l="l" t="t" r="r" b="b"/>
                  <a:pathLst>
                    <a:path w="63500" h="63500">
                      <a:moveTo>
                        <a:pt x="32003" y="0"/>
                      </a:moveTo>
                      <a:lnTo>
                        <a:pt x="19609" y="2538"/>
                      </a:lnTo>
                      <a:lnTo>
                        <a:pt x="9429" y="9436"/>
                      </a:lnTo>
                      <a:lnTo>
                        <a:pt x="2536" y="19620"/>
                      </a:lnTo>
                      <a:lnTo>
                        <a:pt x="0" y="32016"/>
                      </a:lnTo>
                      <a:lnTo>
                        <a:pt x="2536" y="44292"/>
                      </a:lnTo>
                      <a:lnTo>
                        <a:pt x="9429" y="54209"/>
                      </a:lnTo>
                      <a:lnTo>
                        <a:pt x="19609" y="60841"/>
                      </a:lnTo>
                      <a:lnTo>
                        <a:pt x="32003" y="63258"/>
                      </a:lnTo>
                      <a:lnTo>
                        <a:pt x="44279" y="60841"/>
                      </a:lnTo>
                      <a:lnTo>
                        <a:pt x="54197" y="54209"/>
                      </a:lnTo>
                      <a:lnTo>
                        <a:pt x="60829" y="44292"/>
                      </a:lnTo>
                      <a:lnTo>
                        <a:pt x="63245" y="32016"/>
                      </a:lnTo>
                      <a:lnTo>
                        <a:pt x="60829" y="19620"/>
                      </a:lnTo>
                      <a:lnTo>
                        <a:pt x="54197" y="9436"/>
                      </a:lnTo>
                      <a:lnTo>
                        <a:pt x="44279" y="2538"/>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5" name="bk object 54">
                  <a:extLst>
                    <a:ext uri="{FF2B5EF4-FFF2-40B4-BE49-F238E27FC236}">
                      <a16:creationId xmlns:a16="http://schemas.microsoft.com/office/drawing/2014/main" id="{A3B6DB35-BF41-4115-B179-15A651C1E01A}"/>
                    </a:ext>
                  </a:extLst>
                </p:cNvPr>
                <p:cNvSpPr/>
                <p:nvPr/>
              </p:nvSpPr>
              <p:spPr>
                <a:xfrm>
                  <a:off x="4631415" y="2299554"/>
                  <a:ext cx="72000" cy="72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7" name="bk object 56">
                  <a:extLst>
                    <a:ext uri="{FF2B5EF4-FFF2-40B4-BE49-F238E27FC236}">
                      <a16:creationId xmlns:a16="http://schemas.microsoft.com/office/drawing/2014/main" id="{9B1EAA09-4DF5-452B-9364-E43875B64F98}"/>
                    </a:ext>
                  </a:extLst>
                </p:cNvPr>
                <p:cNvSpPr/>
                <p:nvPr/>
              </p:nvSpPr>
              <p:spPr>
                <a:xfrm>
                  <a:off x="3769761" y="2990062"/>
                  <a:ext cx="72000" cy="72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8" name="bk object 57">
                  <a:extLst>
                    <a:ext uri="{FF2B5EF4-FFF2-40B4-BE49-F238E27FC236}">
                      <a16:creationId xmlns:a16="http://schemas.microsoft.com/office/drawing/2014/main" id="{4D3189C0-5226-47F4-9F10-3E1D6CB96AF7}"/>
                    </a:ext>
                  </a:extLst>
                </p:cNvPr>
                <p:cNvSpPr/>
                <p:nvPr/>
              </p:nvSpPr>
              <p:spPr>
                <a:xfrm>
                  <a:off x="3218150" y="1736250"/>
                  <a:ext cx="72000" cy="72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9" name="bk object 58">
                  <a:extLst>
                    <a:ext uri="{FF2B5EF4-FFF2-40B4-BE49-F238E27FC236}">
                      <a16:creationId xmlns:a16="http://schemas.microsoft.com/office/drawing/2014/main" id="{92B87469-C102-4C85-9E11-8958DF33AA5E}"/>
                    </a:ext>
                  </a:extLst>
                </p:cNvPr>
                <p:cNvSpPr/>
                <p:nvPr/>
              </p:nvSpPr>
              <p:spPr>
                <a:xfrm>
                  <a:off x="5500601" y="1209867"/>
                  <a:ext cx="72000" cy="72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2" name="bk object 61">
                  <a:extLst>
                    <a:ext uri="{FF2B5EF4-FFF2-40B4-BE49-F238E27FC236}">
                      <a16:creationId xmlns:a16="http://schemas.microsoft.com/office/drawing/2014/main" id="{41BD7996-7DAC-489F-A9F4-19F41F3FECF5}"/>
                    </a:ext>
                  </a:extLst>
                </p:cNvPr>
                <p:cNvSpPr/>
                <p:nvPr/>
              </p:nvSpPr>
              <p:spPr>
                <a:xfrm>
                  <a:off x="3981222" y="2602603"/>
                  <a:ext cx="72000" cy="72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7" name="bk object 66">
                  <a:extLst>
                    <a:ext uri="{FF2B5EF4-FFF2-40B4-BE49-F238E27FC236}">
                      <a16:creationId xmlns:a16="http://schemas.microsoft.com/office/drawing/2014/main" id="{9C968FCC-22B3-4573-853E-DA3EBDE88C2A}"/>
                    </a:ext>
                  </a:extLst>
                </p:cNvPr>
                <p:cNvSpPr/>
                <p:nvPr/>
              </p:nvSpPr>
              <p:spPr>
                <a:xfrm>
                  <a:off x="3121069" y="1779039"/>
                  <a:ext cx="72000" cy="72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7" name="Group 6">
                <a:extLst>
                  <a:ext uri="{FF2B5EF4-FFF2-40B4-BE49-F238E27FC236}">
                    <a16:creationId xmlns:a16="http://schemas.microsoft.com/office/drawing/2014/main" id="{7B41BC08-953B-4A1F-B8F6-5DF252DFEC64}"/>
                  </a:ext>
                </a:extLst>
              </p:cNvPr>
              <p:cNvGrpSpPr/>
              <p:nvPr/>
            </p:nvGrpSpPr>
            <p:grpSpPr>
              <a:xfrm>
                <a:off x="3074400" y="3913200"/>
                <a:ext cx="1625240" cy="2360985"/>
                <a:chOff x="3078175" y="3922650"/>
                <a:chExt cx="1625240" cy="2360985"/>
              </a:xfrm>
            </p:grpSpPr>
            <p:sp>
              <p:nvSpPr>
                <p:cNvPr id="201" name="bk object 30">
                  <a:extLst>
                    <a:ext uri="{FF2B5EF4-FFF2-40B4-BE49-F238E27FC236}">
                      <a16:creationId xmlns:a16="http://schemas.microsoft.com/office/drawing/2014/main" id="{32CD3EF6-8781-4E38-8B62-3C45F1F08A19}"/>
                    </a:ext>
                  </a:extLst>
                </p:cNvPr>
                <p:cNvSpPr/>
                <p:nvPr/>
              </p:nvSpPr>
              <p:spPr>
                <a:xfrm>
                  <a:off x="4219776" y="3922650"/>
                  <a:ext cx="72000" cy="72000"/>
                </a:xfrm>
                <a:custGeom>
                  <a:avLst/>
                  <a:gdLst/>
                  <a:ahLst/>
                  <a:cxnLst/>
                  <a:rect l="l" t="t" r="r" b="b"/>
                  <a:pathLst>
                    <a:path w="63500" h="63500">
                      <a:moveTo>
                        <a:pt x="32003" y="0"/>
                      </a:moveTo>
                      <a:lnTo>
                        <a:pt x="19609" y="2536"/>
                      </a:lnTo>
                      <a:lnTo>
                        <a:pt x="9429" y="9431"/>
                      </a:lnTo>
                      <a:lnTo>
                        <a:pt x="2536" y="19614"/>
                      </a:lnTo>
                      <a:lnTo>
                        <a:pt x="0" y="32016"/>
                      </a:lnTo>
                      <a:lnTo>
                        <a:pt x="2536" y="44292"/>
                      </a:lnTo>
                      <a:lnTo>
                        <a:pt x="9429" y="54209"/>
                      </a:lnTo>
                      <a:lnTo>
                        <a:pt x="19609" y="60841"/>
                      </a:lnTo>
                      <a:lnTo>
                        <a:pt x="32003" y="63258"/>
                      </a:lnTo>
                      <a:lnTo>
                        <a:pt x="44279" y="60841"/>
                      </a:lnTo>
                      <a:lnTo>
                        <a:pt x="54197" y="54209"/>
                      </a:lnTo>
                      <a:lnTo>
                        <a:pt x="60829" y="44292"/>
                      </a:lnTo>
                      <a:lnTo>
                        <a:pt x="63245" y="32016"/>
                      </a:lnTo>
                      <a:lnTo>
                        <a:pt x="60829" y="19614"/>
                      </a:lnTo>
                      <a:lnTo>
                        <a:pt x="54197" y="9431"/>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9" name="bk object 18">
                  <a:extLst>
                    <a:ext uri="{FF2B5EF4-FFF2-40B4-BE49-F238E27FC236}">
                      <a16:creationId xmlns:a16="http://schemas.microsoft.com/office/drawing/2014/main" id="{4341243C-A2FB-41B6-A20A-2E78CF528890}"/>
                    </a:ext>
                  </a:extLst>
                </p:cNvPr>
                <p:cNvSpPr/>
                <p:nvPr/>
              </p:nvSpPr>
              <p:spPr>
                <a:xfrm>
                  <a:off x="3482291" y="6041652"/>
                  <a:ext cx="72000" cy="72000"/>
                </a:xfrm>
                <a:custGeom>
                  <a:avLst/>
                  <a:gdLst/>
                  <a:ahLst/>
                  <a:cxnLst/>
                  <a:rect l="l" t="t" r="r" b="b"/>
                  <a:pathLst>
                    <a:path w="63500" h="63500">
                      <a:moveTo>
                        <a:pt x="32004" y="0"/>
                      </a:moveTo>
                      <a:lnTo>
                        <a:pt x="19609" y="2536"/>
                      </a:lnTo>
                      <a:lnTo>
                        <a:pt x="9429" y="9429"/>
                      </a:lnTo>
                      <a:lnTo>
                        <a:pt x="2536" y="19609"/>
                      </a:lnTo>
                      <a:lnTo>
                        <a:pt x="0" y="32004"/>
                      </a:lnTo>
                      <a:lnTo>
                        <a:pt x="2536" y="44279"/>
                      </a:lnTo>
                      <a:lnTo>
                        <a:pt x="9429" y="54197"/>
                      </a:lnTo>
                      <a:lnTo>
                        <a:pt x="19609" y="60829"/>
                      </a:lnTo>
                      <a:lnTo>
                        <a:pt x="32004" y="63246"/>
                      </a:lnTo>
                      <a:lnTo>
                        <a:pt x="44279" y="60829"/>
                      </a:lnTo>
                      <a:lnTo>
                        <a:pt x="54197" y="54197"/>
                      </a:lnTo>
                      <a:lnTo>
                        <a:pt x="60829" y="44279"/>
                      </a:lnTo>
                      <a:lnTo>
                        <a:pt x="63246" y="32004"/>
                      </a:lnTo>
                      <a:lnTo>
                        <a:pt x="60829" y="19609"/>
                      </a:lnTo>
                      <a:lnTo>
                        <a:pt x="54197" y="9429"/>
                      </a:lnTo>
                      <a:lnTo>
                        <a:pt x="44279" y="2536"/>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0" name="bk object 19">
                  <a:extLst>
                    <a:ext uri="{FF2B5EF4-FFF2-40B4-BE49-F238E27FC236}">
                      <a16:creationId xmlns:a16="http://schemas.microsoft.com/office/drawing/2014/main" id="{C3E42788-FE32-44DB-AB97-65D97C2E7534}"/>
                    </a:ext>
                  </a:extLst>
                </p:cNvPr>
                <p:cNvSpPr/>
                <p:nvPr/>
              </p:nvSpPr>
              <p:spPr>
                <a:xfrm>
                  <a:off x="3171490" y="5569778"/>
                  <a:ext cx="72000" cy="72000"/>
                </a:xfrm>
                <a:custGeom>
                  <a:avLst/>
                  <a:gdLst/>
                  <a:ahLst/>
                  <a:cxnLst/>
                  <a:rect l="l" t="t" r="r" b="b"/>
                  <a:pathLst>
                    <a:path w="63500" h="63500">
                      <a:moveTo>
                        <a:pt x="32004" y="0"/>
                      </a:moveTo>
                      <a:lnTo>
                        <a:pt x="19609" y="2538"/>
                      </a:lnTo>
                      <a:lnTo>
                        <a:pt x="9429" y="9436"/>
                      </a:lnTo>
                      <a:lnTo>
                        <a:pt x="2536" y="19620"/>
                      </a:lnTo>
                      <a:lnTo>
                        <a:pt x="0" y="32016"/>
                      </a:lnTo>
                      <a:lnTo>
                        <a:pt x="2536" y="44292"/>
                      </a:lnTo>
                      <a:lnTo>
                        <a:pt x="9429" y="54209"/>
                      </a:lnTo>
                      <a:lnTo>
                        <a:pt x="19609" y="60841"/>
                      </a:lnTo>
                      <a:lnTo>
                        <a:pt x="32004" y="63258"/>
                      </a:lnTo>
                      <a:lnTo>
                        <a:pt x="44279" y="60841"/>
                      </a:lnTo>
                      <a:lnTo>
                        <a:pt x="54197" y="54209"/>
                      </a:lnTo>
                      <a:lnTo>
                        <a:pt x="60829" y="44292"/>
                      </a:lnTo>
                      <a:lnTo>
                        <a:pt x="63246" y="32016"/>
                      </a:lnTo>
                      <a:lnTo>
                        <a:pt x="60829" y="19620"/>
                      </a:lnTo>
                      <a:lnTo>
                        <a:pt x="54197" y="9436"/>
                      </a:lnTo>
                      <a:lnTo>
                        <a:pt x="44279" y="2538"/>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1" name="bk object 20">
                  <a:extLst>
                    <a:ext uri="{FF2B5EF4-FFF2-40B4-BE49-F238E27FC236}">
                      <a16:creationId xmlns:a16="http://schemas.microsoft.com/office/drawing/2014/main" id="{556AA51A-01D5-4039-A35C-8CE1BA9E2D6E}"/>
                    </a:ext>
                  </a:extLst>
                </p:cNvPr>
                <p:cNvSpPr/>
                <p:nvPr/>
              </p:nvSpPr>
              <p:spPr>
                <a:xfrm>
                  <a:off x="3629786" y="5854076"/>
                  <a:ext cx="72000" cy="72000"/>
                </a:xfrm>
                <a:custGeom>
                  <a:avLst/>
                  <a:gdLst/>
                  <a:ahLst/>
                  <a:cxnLst/>
                  <a:rect l="l" t="t" r="r" b="b"/>
                  <a:pathLst>
                    <a:path w="63500" h="63500">
                      <a:moveTo>
                        <a:pt x="32003" y="0"/>
                      </a:moveTo>
                      <a:lnTo>
                        <a:pt x="19609" y="2536"/>
                      </a:lnTo>
                      <a:lnTo>
                        <a:pt x="9429" y="9429"/>
                      </a:lnTo>
                      <a:lnTo>
                        <a:pt x="2536" y="19609"/>
                      </a:lnTo>
                      <a:lnTo>
                        <a:pt x="0" y="32004"/>
                      </a:lnTo>
                      <a:lnTo>
                        <a:pt x="2536" y="44279"/>
                      </a:lnTo>
                      <a:lnTo>
                        <a:pt x="9429" y="54197"/>
                      </a:lnTo>
                      <a:lnTo>
                        <a:pt x="19609" y="60829"/>
                      </a:lnTo>
                      <a:lnTo>
                        <a:pt x="32003" y="63246"/>
                      </a:lnTo>
                      <a:lnTo>
                        <a:pt x="44279" y="60829"/>
                      </a:lnTo>
                      <a:lnTo>
                        <a:pt x="54197" y="54197"/>
                      </a:lnTo>
                      <a:lnTo>
                        <a:pt x="60829" y="44279"/>
                      </a:lnTo>
                      <a:lnTo>
                        <a:pt x="63245" y="32004"/>
                      </a:lnTo>
                      <a:lnTo>
                        <a:pt x="60829" y="19609"/>
                      </a:lnTo>
                      <a:lnTo>
                        <a:pt x="54197" y="9429"/>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4" name="bk object 23">
                  <a:extLst>
                    <a:ext uri="{FF2B5EF4-FFF2-40B4-BE49-F238E27FC236}">
                      <a16:creationId xmlns:a16="http://schemas.microsoft.com/office/drawing/2014/main" id="{E4C7F5FE-D1D5-4DEE-8AE0-2439D012C1B7}"/>
                    </a:ext>
                  </a:extLst>
                </p:cNvPr>
                <p:cNvSpPr/>
                <p:nvPr/>
              </p:nvSpPr>
              <p:spPr>
                <a:xfrm>
                  <a:off x="3924781" y="6144813"/>
                  <a:ext cx="72000" cy="72000"/>
                </a:xfrm>
                <a:custGeom>
                  <a:avLst/>
                  <a:gdLst/>
                  <a:ahLst/>
                  <a:cxnLst/>
                  <a:rect l="l" t="t" r="r" b="b"/>
                  <a:pathLst>
                    <a:path w="63500" h="63500">
                      <a:moveTo>
                        <a:pt x="32003" y="0"/>
                      </a:moveTo>
                      <a:lnTo>
                        <a:pt x="19609" y="2536"/>
                      </a:lnTo>
                      <a:lnTo>
                        <a:pt x="9429" y="9431"/>
                      </a:lnTo>
                      <a:lnTo>
                        <a:pt x="2536" y="19614"/>
                      </a:lnTo>
                      <a:lnTo>
                        <a:pt x="0" y="32016"/>
                      </a:lnTo>
                      <a:lnTo>
                        <a:pt x="2536" y="44292"/>
                      </a:lnTo>
                      <a:lnTo>
                        <a:pt x="9429" y="54209"/>
                      </a:lnTo>
                      <a:lnTo>
                        <a:pt x="19609" y="60841"/>
                      </a:lnTo>
                      <a:lnTo>
                        <a:pt x="32003" y="63258"/>
                      </a:lnTo>
                      <a:lnTo>
                        <a:pt x="44279" y="60841"/>
                      </a:lnTo>
                      <a:lnTo>
                        <a:pt x="54197" y="54209"/>
                      </a:lnTo>
                      <a:lnTo>
                        <a:pt x="60829" y="44292"/>
                      </a:lnTo>
                      <a:lnTo>
                        <a:pt x="63245" y="32016"/>
                      </a:lnTo>
                      <a:lnTo>
                        <a:pt x="60829" y="19614"/>
                      </a:lnTo>
                      <a:lnTo>
                        <a:pt x="54197" y="9431"/>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6" name="bk object 25">
                  <a:extLst>
                    <a:ext uri="{FF2B5EF4-FFF2-40B4-BE49-F238E27FC236}">
                      <a16:creationId xmlns:a16="http://schemas.microsoft.com/office/drawing/2014/main" id="{BADE538A-0287-45F2-B69E-6DF04DC7AE69}"/>
                    </a:ext>
                  </a:extLst>
                </p:cNvPr>
                <p:cNvSpPr/>
                <p:nvPr/>
              </p:nvSpPr>
              <p:spPr>
                <a:xfrm>
                  <a:off x="4056476" y="6048091"/>
                  <a:ext cx="72000" cy="72000"/>
                </a:xfrm>
                <a:custGeom>
                  <a:avLst/>
                  <a:gdLst/>
                  <a:ahLst/>
                  <a:cxnLst/>
                  <a:rect l="l" t="t" r="r" b="b"/>
                  <a:pathLst>
                    <a:path w="63500" h="63500">
                      <a:moveTo>
                        <a:pt x="32003" y="0"/>
                      </a:moveTo>
                      <a:lnTo>
                        <a:pt x="19609" y="2538"/>
                      </a:lnTo>
                      <a:lnTo>
                        <a:pt x="9429" y="9436"/>
                      </a:lnTo>
                      <a:lnTo>
                        <a:pt x="2536" y="19620"/>
                      </a:lnTo>
                      <a:lnTo>
                        <a:pt x="0" y="32016"/>
                      </a:lnTo>
                      <a:lnTo>
                        <a:pt x="2536" y="44292"/>
                      </a:lnTo>
                      <a:lnTo>
                        <a:pt x="9429" y="54209"/>
                      </a:lnTo>
                      <a:lnTo>
                        <a:pt x="19609" y="60841"/>
                      </a:lnTo>
                      <a:lnTo>
                        <a:pt x="32003" y="63258"/>
                      </a:lnTo>
                      <a:lnTo>
                        <a:pt x="44279" y="60841"/>
                      </a:lnTo>
                      <a:lnTo>
                        <a:pt x="54197" y="54209"/>
                      </a:lnTo>
                      <a:lnTo>
                        <a:pt x="60829" y="44292"/>
                      </a:lnTo>
                      <a:lnTo>
                        <a:pt x="63245" y="32016"/>
                      </a:lnTo>
                      <a:lnTo>
                        <a:pt x="60829" y="19620"/>
                      </a:lnTo>
                      <a:lnTo>
                        <a:pt x="54197" y="9436"/>
                      </a:lnTo>
                      <a:lnTo>
                        <a:pt x="44279" y="2538"/>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8" name="bk object 27">
                  <a:extLst>
                    <a:ext uri="{FF2B5EF4-FFF2-40B4-BE49-F238E27FC236}">
                      <a16:creationId xmlns:a16="http://schemas.microsoft.com/office/drawing/2014/main" id="{6C1B6A44-39EE-47BB-9D73-7C6C9C96A525}"/>
                    </a:ext>
                  </a:extLst>
                </p:cNvPr>
                <p:cNvSpPr/>
                <p:nvPr/>
              </p:nvSpPr>
              <p:spPr>
                <a:xfrm>
                  <a:off x="4182149" y="5551613"/>
                  <a:ext cx="72000" cy="72000"/>
                </a:xfrm>
                <a:custGeom>
                  <a:avLst/>
                  <a:gdLst/>
                  <a:ahLst/>
                  <a:cxnLst/>
                  <a:rect l="l" t="t" r="r" b="b"/>
                  <a:pathLst>
                    <a:path w="63500" h="63500">
                      <a:moveTo>
                        <a:pt x="32003" y="0"/>
                      </a:moveTo>
                      <a:lnTo>
                        <a:pt x="19609" y="2536"/>
                      </a:lnTo>
                      <a:lnTo>
                        <a:pt x="9429" y="9429"/>
                      </a:lnTo>
                      <a:lnTo>
                        <a:pt x="2536" y="19609"/>
                      </a:lnTo>
                      <a:lnTo>
                        <a:pt x="0" y="32004"/>
                      </a:lnTo>
                      <a:lnTo>
                        <a:pt x="2536" y="44279"/>
                      </a:lnTo>
                      <a:lnTo>
                        <a:pt x="9429" y="54197"/>
                      </a:lnTo>
                      <a:lnTo>
                        <a:pt x="19609" y="60829"/>
                      </a:lnTo>
                      <a:lnTo>
                        <a:pt x="32003" y="63246"/>
                      </a:lnTo>
                      <a:lnTo>
                        <a:pt x="44279" y="60829"/>
                      </a:lnTo>
                      <a:lnTo>
                        <a:pt x="54197" y="54197"/>
                      </a:lnTo>
                      <a:lnTo>
                        <a:pt x="60829" y="44279"/>
                      </a:lnTo>
                      <a:lnTo>
                        <a:pt x="63245" y="32004"/>
                      </a:lnTo>
                      <a:lnTo>
                        <a:pt x="60829" y="19609"/>
                      </a:lnTo>
                      <a:lnTo>
                        <a:pt x="54197" y="9429"/>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9" name="bk object 28">
                  <a:extLst>
                    <a:ext uri="{FF2B5EF4-FFF2-40B4-BE49-F238E27FC236}">
                      <a16:creationId xmlns:a16="http://schemas.microsoft.com/office/drawing/2014/main" id="{01B764A2-7A05-4887-A9B0-44A8504839E4}"/>
                    </a:ext>
                  </a:extLst>
                </p:cNvPr>
                <p:cNvSpPr/>
                <p:nvPr/>
              </p:nvSpPr>
              <p:spPr>
                <a:xfrm>
                  <a:off x="3543999" y="5999445"/>
                  <a:ext cx="72000" cy="72000"/>
                </a:xfrm>
                <a:custGeom>
                  <a:avLst/>
                  <a:gdLst/>
                  <a:ahLst/>
                  <a:cxnLst/>
                  <a:rect l="l" t="t" r="r" b="b"/>
                  <a:pathLst>
                    <a:path w="63500" h="63500">
                      <a:moveTo>
                        <a:pt x="32004" y="0"/>
                      </a:moveTo>
                      <a:lnTo>
                        <a:pt x="19609" y="2536"/>
                      </a:lnTo>
                      <a:lnTo>
                        <a:pt x="9429" y="9429"/>
                      </a:lnTo>
                      <a:lnTo>
                        <a:pt x="2536" y="19609"/>
                      </a:lnTo>
                      <a:lnTo>
                        <a:pt x="0" y="32003"/>
                      </a:lnTo>
                      <a:lnTo>
                        <a:pt x="2536" y="44284"/>
                      </a:lnTo>
                      <a:lnTo>
                        <a:pt x="9429" y="54202"/>
                      </a:lnTo>
                      <a:lnTo>
                        <a:pt x="19609" y="60830"/>
                      </a:lnTo>
                      <a:lnTo>
                        <a:pt x="32004" y="63245"/>
                      </a:lnTo>
                      <a:lnTo>
                        <a:pt x="44279" y="60830"/>
                      </a:lnTo>
                      <a:lnTo>
                        <a:pt x="54197" y="54202"/>
                      </a:lnTo>
                      <a:lnTo>
                        <a:pt x="60829" y="44284"/>
                      </a:lnTo>
                      <a:lnTo>
                        <a:pt x="63246" y="32003"/>
                      </a:lnTo>
                      <a:lnTo>
                        <a:pt x="60829" y="19609"/>
                      </a:lnTo>
                      <a:lnTo>
                        <a:pt x="54197" y="9429"/>
                      </a:lnTo>
                      <a:lnTo>
                        <a:pt x="44279" y="2536"/>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3" name="bk object 32">
                  <a:extLst>
                    <a:ext uri="{FF2B5EF4-FFF2-40B4-BE49-F238E27FC236}">
                      <a16:creationId xmlns:a16="http://schemas.microsoft.com/office/drawing/2014/main" id="{C75BEF75-C902-4EAF-BC2F-CE6B41CD4169}"/>
                    </a:ext>
                  </a:extLst>
                </p:cNvPr>
                <p:cNvSpPr/>
                <p:nvPr/>
              </p:nvSpPr>
              <p:spPr>
                <a:xfrm>
                  <a:off x="4592287" y="5442585"/>
                  <a:ext cx="72000" cy="72000"/>
                </a:xfrm>
                <a:custGeom>
                  <a:avLst/>
                  <a:gdLst/>
                  <a:ahLst/>
                  <a:cxnLst/>
                  <a:rect l="l" t="t" r="r" b="b"/>
                  <a:pathLst>
                    <a:path w="63500" h="63500">
                      <a:moveTo>
                        <a:pt x="32003" y="0"/>
                      </a:moveTo>
                      <a:lnTo>
                        <a:pt x="19609" y="2536"/>
                      </a:lnTo>
                      <a:lnTo>
                        <a:pt x="9429" y="9429"/>
                      </a:lnTo>
                      <a:lnTo>
                        <a:pt x="2536" y="19609"/>
                      </a:lnTo>
                      <a:lnTo>
                        <a:pt x="0" y="32003"/>
                      </a:lnTo>
                      <a:lnTo>
                        <a:pt x="2536" y="44284"/>
                      </a:lnTo>
                      <a:lnTo>
                        <a:pt x="9429" y="54202"/>
                      </a:lnTo>
                      <a:lnTo>
                        <a:pt x="19609" y="60830"/>
                      </a:lnTo>
                      <a:lnTo>
                        <a:pt x="32003" y="63245"/>
                      </a:lnTo>
                      <a:lnTo>
                        <a:pt x="44279" y="60830"/>
                      </a:lnTo>
                      <a:lnTo>
                        <a:pt x="54197" y="54202"/>
                      </a:lnTo>
                      <a:lnTo>
                        <a:pt x="60829" y="44284"/>
                      </a:lnTo>
                      <a:lnTo>
                        <a:pt x="63245" y="32003"/>
                      </a:lnTo>
                      <a:lnTo>
                        <a:pt x="60829" y="19609"/>
                      </a:lnTo>
                      <a:lnTo>
                        <a:pt x="54197" y="9429"/>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9" name="bk object 38">
                  <a:extLst>
                    <a:ext uri="{FF2B5EF4-FFF2-40B4-BE49-F238E27FC236}">
                      <a16:creationId xmlns:a16="http://schemas.microsoft.com/office/drawing/2014/main" id="{93941A31-B737-4F38-A9B1-065E6DC46091}"/>
                    </a:ext>
                  </a:extLst>
                </p:cNvPr>
                <p:cNvSpPr/>
                <p:nvPr/>
              </p:nvSpPr>
              <p:spPr>
                <a:xfrm>
                  <a:off x="3097742" y="5599679"/>
                  <a:ext cx="72000" cy="72000"/>
                </a:xfrm>
                <a:custGeom>
                  <a:avLst/>
                  <a:gdLst/>
                  <a:ahLst/>
                  <a:cxnLst/>
                  <a:rect l="l" t="t" r="r" b="b"/>
                  <a:pathLst>
                    <a:path w="63500" h="63500">
                      <a:moveTo>
                        <a:pt x="32004" y="0"/>
                      </a:moveTo>
                      <a:lnTo>
                        <a:pt x="19609" y="2536"/>
                      </a:lnTo>
                      <a:lnTo>
                        <a:pt x="9429" y="9429"/>
                      </a:lnTo>
                      <a:lnTo>
                        <a:pt x="2536" y="19609"/>
                      </a:lnTo>
                      <a:lnTo>
                        <a:pt x="0" y="32004"/>
                      </a:lnTo>
                      <a:lnTo>
                        <a:pt x="2536" y="44279"/>
                      </a:lnTo>
                      <a:lnTo>
                        <a:pt x="9429" y="54197"/>
                      </a:lnTo>
                      <a:lnTo>
                        <a:pt x="19609" y="60829"/>
                      </a:lnTo>
                      <a:lnTo>
                        <a:pt x="32004" y="63246"/>
                      </a:lnTo>
                      <a:lnTo>
                        <a:pt x="44279" y="60829"/>
                      </a:lnTo>
                      <a:lnTo>
                        <a:pt x="54197" y="54197"/>
                      </a:lnTo>
                      <a:lnTo>
                        <a:pt x="60829" y="44279"/>
                      </a:lnTo>
                      <a:lnTo>
                        <a:pt x="63246" y="32004"/>
                      </a:lnTo>
                      <a:lnTo>
                        <a:pt x="60829" y="19609"/>
                      </a:lnTo>
                      <a:lnTo>
                        <a:pt x="54197" y="9429"/>
                      </a:lnTo>
                      <a:lnTo>
                        <a:pt x="44279" y="2536"/>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2" name="bk object 41">
                  <a:extLst>
                    <a:ext uri="{FF2B5EF4-FFF2-40B4-BE49-F238E27FC236}">
                      <a16:creationId xmlns:a16="http://schemas.microsoft.com/office/drawing/2014/main" id="{FD4518BE-787E-4EAF-B134-25589681E2D6}"/>
                    </a:ext>
                  </a:extLst>
                </p:cNvPr>
                <p:cNvSpPr/>
                <p:nvPr/>
              </p:nvSpPr>
              <p:spPr>
                <a:xfrm>
                  <a:off x="3451438" y="5526989"/>
                  <a:ext cx="72000" cy="72000"/>
                </a:xfrm>
                <a:custGeom>
                  <a:avLst/>
                  <a:gdLst/>
                  <a:ahLst/>
                  <a:cxnLst/>
                  <a:rect l="l" t="t" r="r" b="b"/>
                  <a:pathLst>
                    <a:path w="63500" h="63500">
                      <a:moveTo>
                        <a:pt x="32004" y="0"/>
                      </a:moveTo>
                      <a:lnTo>
                        <a:pt x="19609" y="2538"/>
                      </a:lnTo>
                      <a:lnTo>
                        <a:pt x="9429" y="9436"/>
                      </a:lnTo>
                      <a:lnTo>
                        <a:pt x="2536" y="19620"/>
                      </a:lnTo>
                      <a:lnTo>
                        <a:pt x="0" y="32016"/>
                      </a:lnTo>
                      <a:lnTo>
                        <a:pt x="2536" y="44292"/>
                      </a:lnTo>
                      <a:lnTo>
                        <a:pt x="9429" y="54209"/>
                      </a:lnTo>
                      <a:lnTo>
                        <a:pt x="19609" y="60841"/>
                      </a:lnTo>
                      <a:lnTo>
                        <a:pt x="32004" y="63258"/>
                      </a:lnTo>
                      <a:lnTo>
                        <a:pt x="44279" y="60841"/>
                      </a:lnTo>
                      <a:lnTo>
                        <a:pt x="54197" y="54209"/>
                      </a:lnTo>
                      <a:lnTo>
                        <a:pt x="60829" y="44292"/>
                      </a:lnTo>
                      <a:lnTo>
                        <a:pt x="63246" y="32016"/>
                      </a:lnTo>
                      <a:lnTo>
                        <a:pt x="60829" y="19620"/>
                      </a:lnTo>
                      <a:lnTo>
                        <a:pt x="54197" y="9436"/>
                      </a:lnTo>
                      <a:lnTo>
                        <a:pt x="44279" y="2538"/>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4" name="bk object 43">
                  <a:extLst>
                    <a:ext uri="{FF2B5EF4-FFF2-40B4-BE49-F238E27FC236}">
                      <a16:creationId xmlns:a16="http://schemas.microsoft.com/office/drawing/2014/main" id="{6F001275-5D4C-405B-AEA2-521F3E0A0D9B}"/>
                    </a:ext>
                  </a:extLst>
                </p:cNvPr>
                <p:cNvSpPr/>
                <p:nvPr/>
              </p:nvSpPr>
              <p:spPr>
                <a:xfrm>
                  <a:off x="3815667" y="6211635"/>
                  <a:ext cx="72000" cy="72000"/>
                </a:xfrm>
                <a:custGeom>
                  <a:avLst/>
                  <a:gdLst/>
                  <a:ahLst/>
                  <a:cxnLst/>
                  <a:rect l="l" t="t" r="r" b="b"/>
                  <a:pathLst>
                    <a:path w="63500" h="63500">
                      <a:moveTo>
                        <a:pt x="32003" y="0"/>
                      </a:moveTo>
                      <a:lnTo>
                        <a:pt x="19609" y="2538"/>
                      </a:lnTo>
                      <a:lnTo>
                        <a:pt x="9429" y="9436"/>
                      </a:lnTo>
                      <a:lnTo>
                        <a:pt x="2536" y="19620"/>
                      </a:lnTo>
                      <a:lnTo>
                        <a:pt x="0" y="32016"/>
                      </a:lnTo>
                      <a:lnTo>
                        <a:pt x="2536" y="44292"/>
                      </a:lnTo>
                      <a:lnTo>
                        <a:pt x="9429" y="54209"/>
                      </a:lnTo>
                      <a:lnTo>
                        <a:pt x="19609" y="60841"/>
                      </a:lnTo>
                      <a:lnTo>
                        <a:pt x="32003" y="63258"/>
                      </a:lnTo>
                      <a:lnTo>
                        <a:pt x="44279" y="60841"/>
                      </a:lnTo>
                      <a:lnTo>
                        <a:pt x="54197" y="54209"/>
                      </a:lnTo>
                      <a:lnTo>
                        <a:pt x="60829" y="44292"/>
                      </a:lnTo>
                      <a:lnTo>
                        <a:pt x="63245" y="32016"/>
                      </a:lnTo>
                      <a:lnTo>
                        <a:pt x="60829" y="19620"/>
                      </a:lnTo>
                      <a:lnTo>
                        <a:pt x="54197" y="9436"/>
                      </a:lnTo>
                      <a:lnTo>
                        <a:pt x="44279" y="2538"/>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6" name="bk object 45">
                  <a:extLst>
                    <a:ext uri="{FF2B5EF4-FFF2-40B4-BE49-F238E27FC236}">
                      <a16:creationId xmlns:a16="http://schemas.microsoft.com/office/drawing/2014/main" id="{24B80F8A-B430-4485-9952-063781C4C351}"/>
                    </a:ext>
                  </a:extLst>
                </p:cNvPr>
                <p:cNvSpPr/>
                <p:nvPr/>
              </p:nvSpPr>
              <p:spPr>
                <a:xfrm>
                  <a:off x="4398133" y="5968963"/>
                  <a:ext cx="72000" cy="72000"/>
                </a:xfrm>
                <a:custGeom>
                  <a:avLst/>
                  <a:gdLst/>
                  <a:ahLst/>
                  <a:cxnLst/>
                  <a:rect l="l" t="t" r="r" b="b"/>
                  <a:pathLst>
                    <a:path w="63500" h="63500">
                      <a:moveTo>
                        <a:pt x="32003" y="0"/>
                      </a:moveTo>
                      <a:lnTo>
                        <a:pt x="19609" y="2536"/>
                      </a:lnTo>
                      <a:lnTo>
                        <a:pt x="9429" y="9431"/>
                      </a:lnTo>
                      <a:lnTo>
                        <a:pt x="2536" y="19614"/>
                      </a:lnTo>
                      <a:lnTo>
                        <a:pt x="0" y="32016"/>
                      </a:lnTo>
                      <a:lnTo>
                        <a:pt x="2536" y="44292"/>
                      </a:lnTo>
                      <a:lnTo>
                        <a:pt x="9429" y="54209"/>
                      </a:lnTo>
                      <a:lnTo>
                        <a:pt x="19609" y="60841"/>
                      </a:lnTo>
                      <a:lnTo>
                        <a:pt x="32003" y="63258"/>
                      </a:lnTo>
                      <a:lnTo>
                        <a:pt x="44279" y="60841"/>
                      </a:lnTo>
                      <a:lnTo>
                        <a:pt x="54197" y="54209"/>
                      </a:lnTo>
                      <a:lnTo>
                        <a:pt x="60829" y="44292"/>
                      </a:lnTo>
                      <a:lnTo>
                        <a:pt x="63245" y="32016"/>
                      </a:lnTo>
                      <a:lnTo>
                        <a:pt x="60829" y="19614"/>
                      </a:lnTo>
                      <a:lnTo>
                        <a:pt x="54197" y="9431"/>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0" name="bk object 49">
                  <a:extLst>
                    <a:ext uri="{FF2B5EF4-FFF2-40B4-BE49-F238E27FC236}">
                      <a16:creationId xmlns:a16="http://schemas.microsoft.com/office/drawing/2014/main" id="{3B4F5A59-6666-4426-9F5C-22FF24E42C60}"/>
                    </a:ext>
                  </a:extLst>
                </p:cNvPr>
                <p:cNvSpPr/>
                <p:nvPr/>
              </p:nvSpPr>
              <p:spPr>
                <a:xfrm>
                  <a:off x="3800613" y="5606129"/>
                  <a:ext cx="72000" cy="72000"/>
                </a:xfrm>
                <a:custGeom>
                  <a:avLst/>
                  <a:gdLst/>
                  <a:ahLst/>
                  <a:cxnLst/>
                  <a:rect l="l" t="t" r="r" b="b"/>
                  <a:pathLst>
                    <a:path w="63500" h="63500">
                      <a:moveTo>
                        <a:pt x="32003" y="0"/>
                      </a:moveTo>
                      <a:lnTo>
                        <a:pt x="19609" y="2536"/>
                      </a:lnTo>
                      <a:lnTo>
                        <a:pt x="9429" y="9429"/>
                      </a:lnTo>
                      <a:lnTo>
                        <a:pt x="2536" y="19609"/>
                      </a:lnTo>
                      <a:lnTo>
                        <a:pt x="0" y="32004"/>
                      </a:lnTo>
                      <a:lnTo>
                        <a:pt x="2536" y="44279"/>
                      </a:lnTo>
                      <a:lnTo>
                        <a:pt x="9429" y="54197"/>
                      </a:lnTo>
                      <a:lnTo>
                        <a:pt x="19609" y="60829"/>
                      </a:lnTo>
                      <a:lnTo>
                        <a:pt x="32003" y="63246"/>
                      </a:lnTo>
                      <a:lnTo>
                        <a:pt x="44279" y="60829"/>
                      </a:lnTo>
                      <a:lnTo>
                        <a:pt x="54197" y="54197"/>
                      </a:lnTo>
                      <a:lnTo>
                        <a:pt x="60829" y="44279"/>
                      </a:lnTo>
                      <a:lnTo>
                        <a:pt x="63245" y="32004"/>
                      </a:lnTo>
                      <a:lnTo>
                        <a:pt x="60829" y="19609"/>
                      </a:lnTo>
                      <a:lnTo>
                        <a:pt x="54197" y="9429"/>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2" name="bk object 51">
                  <a:extLst>
                    <a:ext uri="{FF2B5EF4-FFF2-40B4-BE49-F238E27FC236}">
                      <a16:creationId xmlns:a16="http://schemas.microsoft.com/office/drawing/2014/main" id="{E2A1EC97-4350-4808-8DC4-DC6095982734}"/>
                    </a:ext>
                  </a:extLst>
                </p:cNvPr>
                <p:cNvSpPr/>
                <p:nvPr/>
              </p:nvSpPr>
              <p:spPr>
                <a:xfrm>
                  <a:off x="3691493" y="6041652"/>
                  <a:ext cx="72000" cy="72000"/>
                </a:xfrm>
                <a:custGeom>
                  <a:avLst/>
                  <a:gdLst/>
                  <a:ahLst/>
                  <a:cxnLst/>
                  <a:rect l="l" t="t" r="r" b="b"/>
                  <a:pathLst>
                    <a:path w="63500" h="63500">
                      <a:moveTo>
                        <a:pt x="32003" y="0"/>
                      </a:moveTo>
                      <a:lnTo>
                        <a:pt x="19609" y="2536"/>
                      </a:lnTo>
                      <a:lnTo>
                        <a:pt x="9429" y="9429"/>
                      </a:lnTo>
                      <a:lnTo>
                        <a:pt x="2536" y="19609"/>
                      </a:lnTo>
                      <a:lnTo>
                        <a:pt x="0" y="32004"/>
                      </a:lnTo>
                      <a:lnTo>
                        <a:pt x="2536" y="44279"/>
                      </a:lnTo>
                      <a:lnTo>
                        <a:pt x="9429" y="54197"/>
                      </a:lnTo>
                      <a:lnTo>
                        <a:pt x="19609" y="60829"/>
                      </a:lnTo>
                      <a:lnTo>
                        <a:pt x="32003" y="63246"/>
                      </a:lnTo>
                      <a:lnTo>
                        <a:pt x="44279" y="60829"/>
                      </a:lnTo>
                      <a:lnTo>
                        <a:pt x="54197" y="54197"/>
                      </a:lnTo>
                      <a:lnTo>
                        <a:pt x="60829" y="44279"/>
                      </a:lnTo>
                      <a:lnTo>
                        <a:pt x="63245" y="32004"/>
                      </a:lnTo>
                      <a:lnTo>
                        <a:pt x="60829" y="19609"/>
                      </a:lnTo>
                      <a:lnTo>
                        <a:pt x="54197" y="9429"/>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3" name="bk object 52">
                  <a:extLst>
                    <a:ext uri="{FF2B5EF4-FFF2-40B4-BE49-F238E27FC236}">
                      <a16:creationId xmlns:a16="http://schemas.microsoft.com/office/drawing/2014/main" id="{D4F26AA8-BC37-4B57-81BA-134EEF0F8C22}"/>
                    </a:ext>
                  </a:extLst>
                </p:cNvPr>
                <p:cNvSpPr/>
                <p:nvPr/>
              </p:nvSpPr>
              <p:spPr>
                <a:xfrm>
                  <a:off x="3121822" y="5672359"/>
                  <a:ext cx="72000" cy="72000"/>
                </a:xfrm>
                <a:custGeom>
                  <a:avLst/>
                  <a:gdLst/>
                  <a:ahLst/>
                  <a:cxnLst/>
                  <a:rect l="l" t="t" r="r" b="b"/>
                  <a:pathLst>
                    <a:path w="63500" h="63500">
                      <a:moveTo>
                        <a:pt x="32004" y="0"/>
                      </a:moveTo>
                      <a:lnTo>
                        <a:pt x="19609" y="2538"/>
                      </a:lnTo>
                      <a:lnTo>
                        <a:pt x="9429" y="9436"/>
                      </a:lnTo>
                      <a:lnTo>
                        <a:pt x="2536" y="19620"/>
                      </a:lnTo>
                      <a:lnTo>
                        <a:pt x="0" y="32016"/>
                      </a:lnTo>
                      <a:lnTo>
                        <a:pt x="2536" y="44292"/>
                      </a:lnTo>
                      <a:lnTo>
                        <a:pt x="9429" y="54209"/>
                      </a:lnTo>
                      <a:lnTo>
                        <a:pt x="19609" y="60841"/>
                      </a:lnTo>
                      <a:lnTo>
                        <a:pt x="32004" y="63258"/>
                      </a:lnTo>
                      <a:lnTo>
                        <a:pt x="44279" y="60841"/>
                      </a:lnTo>
                      <a:lnTo>
                        <a:pt x="54197" y="54209"/>
                      </a:lnTo>
                      <a:lnTo>
                        <a:pt x="60829" y="44292"/>
                      </a:lnTo>
                      <a:lnTo>
                        <a:pt x="63246" y="32016"/>
                      </a:lnTo>
                      <a:lnTo>
                        <a:pt x="60829" y="19620"/>
                      </a:lnTo>
                      <a:lnTo>
                        <a:pt x="54197" y="9436"/>
                      </a:lnTo>
                      <a:lnTo>
                        <a:pt x="44279" y="2538"/>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0" name="bk object 59">
                  <a:extLst>
                    <a:ext uri="{FF2B5EF4-FFF2-40B4-BE49-F238E27FC236}">
                      <a16:creationId xmlns:a16="http://schemas.microsoft.com/office/drawing/2014/main" id="{8A14B633-ACEE-4672-9E67-97D29F6310F6}"/>
                    </a:ext>
                  </a:extLst>
                </p:cNvPr>
                <p:cNvSpPr/>
                <p:nvPr/>
              </p:nvSpPr>
              <p:spPr>
                <a:xfrm>
                  <a:off x="3738153" y="6066267"/>
                  <a:ext cx="72000" cy="72000"/>
                </a:xfrm>
                <a:custGeom>
                  <a:avLst/>
                  <a:gdLst/>
                  <a:ahLst/>
                  <a:cxnLst/>
                  <a:rect l="l" t="t" r="r" b="b"/>
                  <a:pathLst>
                    <a:path w="63500" h="63500">
                      <a:moveTo>
                        <a:pt x="32003" y="0"/>
                      </a:moveTo>
                      <a:lnTo>
                        <a:pt x="19609" y="2536"/>
                      </a:lnTo>
                      <a:lnTo>
                        <a:pt x="9429" y="9431"/>
                      </a:lnTo>
                      <a:lnTo>
                        <a:pt x="2536" y="19614"/>
                      </a:lnTo>
                      <a:lnTo>
                        <a:pt x="0" y="32016"/>
                      </a:lnTo>
                      <a:lnTo>
                        <a:pt x="2536" y="44292"/>
                      </a:lnTo>
                      <a:lnTo>
                        <a:pt x="9429" y="54209"/>
                      </a:lnTo>
                      <a:lnTo>
                        <a:pt x="19609" y="60841"/>
                      </a:lnTo>
                      <a:lnTo>
                        <a:pt x="32003" y="63258"/>
                      </a:lnTo>
                      <a:lnTo>
                        <a:pt x="44279" y="60841"/>
                      </a:lnTo>
                      <a:lnTo>
                        <a:pt x="54197" y="54209"/>
                      </a:lnTo>
                      <a:lnTo>
                        <a:pt x="60829" y="44292"/>
                      </a:lnTo>
                      <a:lnTo>
                        <a:pt x="63245" y="32016"/>
                      </a:lnTo>
                      <a:lnTo>
                        <a:pt x="60829" y="19614"/>
                      </a:lnTo>
                      <a:lnTo>
                        <a:pt x="54197" y="9431"/>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3" name="bk object 62">
                  <a:extLst>
                    <a:ext uri="{FF2B5EF4-FFF2-40B4-BE49-F238E27FC236}">
                      <a16:creationId xmlns:a16="http://schemas.microsoft.com/office/drawing/2014/main" id="{4DDA7E23-F8E7-45A3-B803-AD98CD0C2C7C}"/>
                    </a:ext>
                  </a:extLst>
                </p:cNvPr>
                <p:cNvSpPr/>
                <p:nvPr/>
              </p:nvSpPr>
              <p:spPr>
                <a:xfrm>
                  <a:off x="3660640" y="5327106"/>
                  <a:ext cx="72000" cy="72000"/>
                </a:xfrm>
                <a:custGeom>
                  <a:avLst/>
                  <a:gdLst/>
                  <a:ahLst/>
                  <a:cxnLst/>
                  <a:rect l="l" t="t" r="r" b="b"/>
                  <a:pathLst>
                    <a:path w="63500" h="63500">
                      <a:moveTo>
                        <a:pt x="32003" y="0"/>
                      </a:moveTo>
                      <a:lnTo>
                        <a:pt x="19609" y="2538"/>
                      </a:lnTo>
                      <a:lnTo>
                        <a:pt x="9429" y="9436"/>
                      </a:lnTo>
                      <a:lnTo>
                        <a:pt x="2536" y="19620"/>
                      </a:lnTo>
                      <a:lnTo>
                        <a:pt x="0" y="32016"/>
                      </a:lnTo>
                      <a:lnTo>
                        <a:pt x="2536" y="44292"/>
                      </a:lnTo>
                      <a:lnTo>
                        <a:pt x="9429" y="54209"/>
                      </a:lnTo>
                      <a:lnTo>
                        <a:pt x="19609" y="60841"/>
                      </a:lnTo>
                      <a:lnTo>
                        <a:pt x="32003" y="63258"/>
                      </a:lnTo>
                      <a:lnTo>
                        <a:pt x="44279" y="60841"/>
                      </a:lnTo>
                      <a:lnTo>
                        <a:pt x="54197" y="54209"/>
                      </a:lnTo>
                      <a:lnTo>
                        <a:pt x="60829" y="44292"/>
                      </a:lnTo>
                      <a:lnTo>
                        <a:pt x="63245" y="32016"/>
                      </a:lnTo>
                      <a:lnTo>
                        <a:pt x="60829" y="19620"/>
                      </a:lnTo>
                      <a:lnTo>
                        <a:pt x="54197" y="9436"/>
                      </a:lnTo>
                      <a:lnTo>
                        <a:pt x="44279" y="2538"/>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8" name="bk object 67">
                  <a:extLst>
                    <a:ext uri="{FF2B5EF4-FFF2-40B4-BE49-F238E27FC236}">
                      <a16:creationId xmlns:a16="http://schemas.microsoft.com/office/drawing/2014/main" id="{F200343C-4680-4FE2-9C16-475E1F20D112}"/>
                    </a:ext>
                  </a:extLst>
                </p:cNvPr>
                <p:cNvSpPr/>
                <p:nvPr/>
              </p:nvSpPr>
              <p:spPr>
                <a:xfrm>
                  <a:off x="3156443" y="5914448"/>
                  <a:ext cx="72000" cy="72000"/>
                </a:xfrm>
                <a:custGeom>
                  <a:avLst/>
                  <a:gdLst/>
                  <a:ahLst/>
                  <a:cxnLst/>
                  <a:rect l="l" t="t" r="r" b="b"/>
                  <a:pathLst>
                    <a:path w="63500" h="63500">
                      <a:moveTo>
                        <a:pt x="32004" y="0"/>
                      </a:moveTo>
                      <a:lnTo>
                        <a:pt x="19609" y="2538"/>
                      </a:lnTo>
                      <a:lnTo>
                        <a:pt x="9429" y="9436"/>
                      </a:lnTo>
                      <a:lnTo>
                        <a:pt x="2536" y="19620"/>
                      </a:lnTo>
                      <a:lnTo>
                        <a:pt x="0" y="32016"/>
                      </a:lnTo>
                      <a:lnTo>
                        <a:pt x="2536" y="44292"/>
                      </a:lnTo>
                      <a:lnTo>
                        <a:pt x="9429" y="54209"/>
                      </a:lnTo>
                      <a:lnTo>
                        <a:pt x="19609" y="60841"/>
                      </a:lnTo>
                      <a:lnTo>
                        <a:pt x="32004" y="63258"/>
                      </a:lnTo>
                      <a:lnTo>
                        <a:pt x="44279" y="60841"/>
                      </a:lnTo>
                      <a:lnTo>
                        <a:pt x="54197" y="54209"/>
                      </a:lnTo>
                      <a:lnTo>
                        <a:pt x="60829" y="44292"/>
                      </a:lnTo>
                      <a:lnTo>
                        <a:pt x="63246" y="32016"/>
                      </a:lnTo>
                      <a:lnTo>
                        <a:pt x="60829" y="19620"/>
                      </a:lnTo>
                      <a:lnTo>
                        <a:pt x="54197" y="9436"/>
                      </a:lnTo>
                      <a:lnTo>
                        <a:pt x="44279" y="2538"/>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9" name="bk object 68">
                  <a:extLst>
                    <a:ext uri="{FF2B5EF4-FFF2-40B4-BE49-F238E27FC236}">
                      <a16:creationId xmlns:a16="http://schemas.microsoft.com/office/drawing/2014/main" id="{A095450B-8FF6-46A8-AE49-43B7BA41651A}"/>
                    </a:ext>
                  </a:extLst>
                </p:cNvPr>
                <p:cNvSpPr/>
                <p:nvPr/>
              </p:nvSpPr>
              <p:spPr>
                <a:xfrm>
                  <a:off x="4631415" y="6072134"/>
                  <a:ext cx="72000" cy="72000"/>
                </a:xfrm>
                <a:custGeom>
                  <a:avLst/>
                  <a:gdLst/>
                  <a:ahLst/>
                  <a:cxnLst/>
                  <a:rect l="l" t="t" r="r" b="b"/>
                  <a:pathLst>
                    <a:path w="63500" h="63500">
                      <a:moveTo>
                        <a:pt x="32003" y="0"/>
                      </a:moveTo>
                      <a:lnTo>
                        <a:pt x="19609" y="2536"/>
                      </a:lnTo>
                      <a:lnTo>
                        <a:pt x="9429" y="9429"/>
                      </a:lnTo>
                      <a:lnTo>
                        <a:pt x="2536" y="19609"/>
                      </a:lnTo>
                      <a:lnTo>
                        <a:pt x="0" y="32004"/>
                      </a:lnTo>
                      <a:lnTo>
                        <a:pt x="2536" y="44279"/>
                      </a:lnTo>
                      <a:lnTo>
                        <a:pt x="9429" y="54197"/>
                      </a:lnTo>
                      <a:lnTo>
                        <a:pt x="19609" y="60829"/>
                      </a:lnTo>
                      <a:lnTo>
                        <a:pt x="32003" y="63246"/>
                      </a:lnTo>
                      <a:lnTo>
                        <a:pt x="44279" y="60829"/>
                      </a:lnTo>
                      <a:lnTo>
                        <a:pt x="54197" y="54197"/>
                      </a:lnTo>
                      <a:lnTo>
                        <a:pt x="60829" y="44279"/>
                      </a:lnTo>
                      <a:lnTo>
                        <a:pt x="63245" y="32004"/>
                      </a:lnTo>
                      <a:lnTo>
                        <a:pt x="60829" y="19609"/>
                      </a:lnTo>
                      <a:lnTo>
                        <a:pt x="54197" y="9429"/>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1" name="bk object 70">
                  <a:extLst>
                    <a:ext uri="{FF2B5EF4-FFF2-40B4-BE49-F238E27FC236}">
                      <a16:creationId xmlns:a16="http://schemas.microsoft.com/office/drawing/2014/main" id="{258C223A-4B32-452C-A22C-C6A13EEFF754}"/>
                    </a:ext>
                  </a:extLst>
                </p:cNvPr>
                <p:cNvSpPr/>
                <p:nvPr/>
              </p:nvSpPr>
              <p:spPr>
                <a:xfrm>
                  <a:off x="3520672" y="6005303"/>
                  <a:ext cx="72000" cy="72000"/>
                </a:xfrm>
                <a:custGeom>
                  <a:avLst/>
                  <a:gdLst/>
                  <a:ahLst/>
                  <a:cxnLst/>
                  <a:rect l="l" t="t" r="r" b="b"/>
                  <a:pathLst>
                    <a:path w="63500" h="63500">
                      <a:moveTo>
                        <a:pt x="32004" y="0"/>
                      </a:moveTo>
                      <a:lnTo>
                        <a:pt x="19609" y="2538"/>
                      </a:lnTo>
                      <a:lnTo>
                        <a:pt x="9429" y="9436"/>
                      </a:lnTo>
                      <a:lnTo>
                        <a:pt x="2536" y="19620"/>
                      </a:lnTo>
                      <a:lnTo>
                        <a:pt x="0" y="32016"/>
                      </a:lnTo>
                      <a:lnTo>
                        <a:pt x="2536" y="44292"/>
                      </a:lnTo>
                      <a:lnTo>
                        <a:pt x="9429" y="54209"/>
                      </a:lnTo>
                      <a:lnTo>
                        <a:pt x="19609" y="60841"/>
                      </a:lnTo>
                      <a:lnTo>
                        <a:pt x="32004" y="63258"/>
                      </a:lnTo>
                      <a:lnTo>
                        <a:pt x="44279" y="60841"/>
                      </a:lnTo>
                      <a:lnTo>
                        <a:pt x="54197" y="54209"/>
                      </a:lnTo>
                      <a:lnTo>
                        <a:pt x="60829" y="44292"/>
                      </a:lnTo>
                      <a:lnTo>
                        <a:pt x="63246" y="32016"/>
                      </a:lnTo>
                      <a:lnTo>
                        <a:pt x="60829" y="19620"/>
                      </a:lnTo>
                      <a:lnTo>
                        <a:pt x="54197" y="9436"/>
                      </a:lnTo>
                      <a:lnTo>
                        <a:pt x="44279" y="2538"/>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5" name="bk object 24">
                  <a:extLst>
                    <a:ext uri="{FF2B5EF4-FFF2-40B4-BE49-F238E27FC236}">
                      <a16:creationId xmlns:a16="http://schemas.microsoft.com/office/drawing/2014/main" id="{91905889-71DD-4A1E-8DBD-2FD7841BCE52}"/>
                    </a:ext>
                  </a:extLst>
                </p:cNvPr>
                <p:cNvSpPr/>
                <p:nvPr/>
              </p:nvSpPr>
              <p:spPr>
                <a:xfrm>
                  <a:off x="3365644" y="4558057"/>
                  <a:ext cx="72000" cy="72000"/>
                </a:xfrm>
                <a:custGeom>
                  <a:avLst/>
                  <a:gdLst/>
                  <a:ahLst/>
                  <a:cxnLst/>
                  <a:rect l="l" t="t" r="r" b="b"/>
                  <a:pathLst>
                    <a:path w="63500" h="63500">
                      <a:moveTo>
                        <a:pt x="32004" y="0"/>
                      </a:moveTo>
                      <a:lnTo>
                        <a:pt x="19609" y="2536"/>
                      </a:lnTo>
                      <a:lnTo>
                        <a:pt x="9429" y="9429"/>
                      </a:lnTo>
                      <a:lnTo>
                        <a:pt x="2536" y="19609"/>
                      </a:lnTo>
                      <a:lnTo>
                        <a:pt x="0" y="32003"/>
                      </a:lnTo>
                      <a:lnTo>
                        <a:pt x="2536" y="44286"/>
                      </a:lnTo>
                      <a:lnTo>
                        <a:pt x="9429" y="54208"/>
                      </a:lnTo>
                      <a:lnTo>
                        <a:pt x="19609" y="60841"/>
                      </a:lnTo>
                      <a:lnTo>
                        <a:pt x="32004" y="63258"/>
                      </a:lnTo>
                      <a:lnTo>
                        <a:pt x="44279" y="60841"/>
                      </a:lnTo>
                      <a:lnTo>
                        <a:pt x="54197" y="54208"/>
                      </a:lnTo>
                      <a:lnTo>
                        <a:pt x="60829" y="44286"/>
                      </a:lnTo>
                      <a:lnTo>
                        <a:pt x="63246" y="32003"/>
                      </a:lnTo>
                      <a:lnTo>
                        <a:pt x="60829" y="19609"/>
                      </a:lnTo>
                      <a:lnTo>
                        <a:pt x="54197" y="9429"/>
                      </a:lnTo>
                      <a:lnTo>
                        <a:pt x="44279" y="2536"/>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7" name="bk object 26">
                  <a:extLst>
                    <a:ext uri="{FF2B5EF4-FFF2-40B4-BE49-F238E27FC236}">
                      <a16:creationId xmlns:a16="http://schemas.microsoft.com/office/drawing/2014/main" id="{E7868D1E-5DF8-414C-86CA-85759C8B3A5D}"/>
                    </a:ext>
                  </a:extLst>
                </p:cNvPr>
                <p:cNvSpPr/>
                <p:nvPr/>
              </p:nvSpPr>
              <p:spPr>
                <a:xfrm>
                  <a:off x="3482291" y="4661218"/>
                  <a:ext cx="72000" cy="72000"/>
                </a:xfrm>
                <a:custGeom>
                  <a:avLst/>
                  <a:gdLst/>
                  <a:ahLst/>
                  <a:cxnLst/>
                  <a:rect l="l" t="t" r="r" b="b"/>
                  <a:pathLst>
                    <a:path w="63500" h="63500">
                      <a:moveTo>
                        <a:pt x="32004" y="0"/>
                      </a:moveTo>
                      <a:lnTo>
                        <a:pt x="19609" y="2538"/>
                      </a:lnTo>
                      <a:lnTo>
                        <a:pt x="9429" y="9436"/>
                      </a:lnTo>
                      <a:lnTo>
                        <a:pt x="2536" y="19620"/>
                      </a:lnTo>
                      <a:lnTo>
                        <a:pt x="0" y="32016"/>
                      </a:lnTo>
                      <a:lnTo>
                        <a:pt x="2536" y="44292"/>
                      </a:lnTo>
                      <a:lnTo>
                        <a:pt x="9429" y="54209"/>
                      </a:lnTo>
                      <a:lnTo>
                        <a:pt x="19609" y="60841"/>
                      </a:lnTo>
                      <a:lnTo>
                        <a:pt x="32004" y="63258"/>
                      </a:lnTo>
                      <a:lnTo>
                        <a:pt x="44279" y="60841"/>
                      </a:lnTo>
                      <a:lnTo>
                        <a:pt x="54197" y="54209"/>
                      </a:lnTo>
                      <a:lnTo>
                        <a:pt x="60829" y="44292"/>
                      </a:lnTo>
                      <a:lnTo>
                        <a:pt x="63246" y="32016"/>
                      </a:lnTo>
                      <a:lnTo>
                        <a:pt x="60829" y="19620"/>
                      </a:lnTo>
                      <a:lnTo>
                        <a:pt x="54197" y="9436"/>
                      </a:lnTo>
                      <a:lnTo>
                        <a:pt x="44279" y="2538"/>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8" name="bk object 37">
                  <a:extLst>
                    <a:ext uri="{FF2B5EF4-FFF2-40B4-BE49-F238E27FC236}">
                      <a16:creationId xmlns:a16="http://schemas.microsoft.com/office/drawing/2014/main" id="{7570EB59-70B8-4B61-A017-E0A7F21EBD8C}"/>
                    </a:ext>
                  </a:extLst>
                </p:cNvPr>
                <p:cNvSpPr/>
                <p:nvPr/>
              </p:nvSpPr>
              <p:spPr>
                <a:xfrm>
                  <a:off x="3241476" y="4988305"/>
                  <a:ext cx="72000" cy="72000"/>
                </a:xfrm>
                <a:custGeom>
                  <a:avLst/>
                  <a:gdLst/>
                  <a:ahLst/>
                  <a:cxnLst/>
                  <a:rect l="l" t="t" r="r" b="b"/>
                  <a:pathLst>
                    <a:path w="63500" h="63500">
                      <a:moveTo>
                        <a:pt x="32004" y="0"/>
                      </a:moveTo>
                      <a:lnTo>
                        <a:pt x="19609" y="2536"/>
                      </a:lnTo>
                      <a:lnTo>
                        <a:pt x="9429" y="9429"/>
                      </a:lnTo>
                      <a:lnTo>
                        <a:pt x="2536" y="19609"/>
                      </a:lnTo>
                      <a:lnTo>
                        <a:pt x="0" y="32003"/>
                      </a:lnTo>
                      <a:lnTo>
                        <a:pt x="2536" y="44284"/>
                      </a:lnTo>
                      <a:lnTo>
                        <a:pt x="9429" y="54202"/>
                      </a:lnTo>
                      <a:lnTo>
                        <a:pt x="19609" y="60830"/>
                      </a:lnTo>
                      <a:lnTo>
                        <a:pt x="32004" y="63245"/>
                      </a:lnTo>
                      <a:lnTo>
                        <a:pt x="44279" y="60830"/>
                      </a:lnTo>
                      <a:lnTo>
                        <a:pt x="54197" y="54202"/>
                      </a:lnTo>
                      <a:lnTo>
                        <a:pt x="60829" y="44284"/>
                      </a:lnTo>
                      <a:lnTo>
                        <a:pt x="63246" y="32003"/>
                      </a:lnTo>
                      <a:lnTo>
                        <a:pt x="60829" y="19609"/>
                      </a:lnTo>
                      <a:lnTo>
                        <a:pt x="54197" y="9429"/>
                      </a:lnTo>
                      <a:lnTo>
                        <a:pt x="44279" y="2536"/>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3" name="bk object 42">
                  <a:extLst>
                    <a:ext uri="{FF2B5EF4-FFF2-40B4-BE49-F238E27FC236}">
                      <a16:creationId xmlns:a16="http://schemas.microsoft.com/office/drawing/2014/main" id="{3874520F-FA37-43F3-9011-930716C0A2AB}"/>
                    </a:ext>
                  </a:extLst>
                </p:cNvPr>
                <p:cNvSpPr/>
                <p:nvPr/>
              </p:nvSpPr>
              <p:spPr>
                <a:xfrm>
                  <a:off x="3288137" y="4461335"/>
                  <a:ext cx="72000" cy="72000"/>
                </a:xfrm>
                <a:custGeom>
                  <a:avLst/>
                  <a:gdLst/>
                  <a:ahLst/>
                  <a:cxnLst/>
                  <a:rect l="l" t="t" r="r" b="b"/>
                  <a:pathLst>
                    <a:path w="63500" h="63500">
                      <a:moveTo>
                        <a:pt x="32004" y="0"/>
                      </a:moveTo>
                      <a:lnTo>
                        <a:pt x="19609" y="2538"/>
                      </a:lnTo>
                      <a:lnTo>
                        <a:pt x="9429" y="9436"/>
                      </a:lnTo>
                      <a:lnTo>
                        <a:pt x="2536" y="19620"/>
                      </a:lnTo>
                      <a:lnTo>
                        <a:pt x="0" y="32016"/>
                      </a:lnTo>
                      <a:lnTo>
                        <a:pt x="2536" y="44292"/>
                      </a:lnTo>
                      <a:lnTo>
                        <a:pt x="9429" y="54209"/>
                      </a:lnTo>
                      <a:lnTo>
                        <a:pt x="19609" y="60841"/>
                      </a:lnTo>
                      <a:lnTo>
                        <a:pt x="32004" y="63258"/>
                      </a:lnTo>
                      <a:lnTo>
                        <a:pt x="44279" y="60841"/>
                      </a:lnTo>
                      <a:lnTo>
                        <a:pt x="54197" y="54209"/>
                      </a:lnTo>
                      <a:lnTo>
                        <a:pt x="60829" y="44292"/>
                      </a:lnTo>
                      <a:lnTo>
                        <a:pt x="63246" y="32016"/>
                      </a:lnTo>
                      <a:lnTo>
                        <a:pt x="60829" y="19620"/>
                      </a:lnTo>
                      <a:lnTo>
                        <a:pt x="54197" y="9436"/>
                      </a:lnTo>
                      <a:lnTo>
                        <a:pt x="44279" y="2538"/>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5" name="bk object 44">
                  <a:extLst>
                    <a:ext uri="{FF2B5EF4-FFF2-40B4-BE49-F238E27FC236}">
                      <a16:creationId xmlns:a16="http://schemas.microsoft.com/office/drawing/2014/main" id="{5BE35C74-AD83-4B7E-96AF-1F7E1DE077E6}"/>
                    </a:ext>
                  </a:extLst>
                </p:cNvPr>
                <p:cNvSpPr/>
                <p:nvPr/>
              </p:nvSpPr>
              <p:spPr>
                <a:xfrm>
                  <a:off x="4142264" y="4637186"/>
                  <a:ext cx="72000" cy="72000"/>
                </a:xfrm>
                <a:custGeom>
                  <a:avLst/>
                  <a:gdLst/>
                  <a:ahLst/>
                  <a:cxnLst/>
                  <a:rect l="l" t="t" r="r" b="b"/>
                  <a:pathLst>
                    <a:path w="63500" h="63500">
                      <a:moveTo>
                        <a:pt x="32003" y="0"/>
                      </a:moveTo>
                      <a:lnTo>
                        <a:pt x="19609" y="2538"/>
                      </a:lnTo>
                      <a:lnTo>
                        <a:pt x="9429" y="9436"/>
                      </a:lnTo>
                      <a:lnTo>
                        <a:pt x="2536" y="19620"/>
                      </a:lnTo>
                      <a:lnTo>
                        <a:pt x="0" y="32016"/>
                      </a:lnTo>
                      <a:lnTo>
                        <a:pt x="2536" y="44292"/>
                      </a:lnTo>
                      <a:lnTo>
                        <a:pt x="9429" y="54209"/>
                      </a:lnTo>
                      <a:lnTo>
                        <a:pt x="19609" y="60841"/>
                      </a:lnTo>
                      <a:lnTo>
                        <a:pt x="32003" y="63258"/>
                      </a:lnTo>
                      <a:lnTo>
                        <a:pt x="44279" y="60841"/>
                      </a:lnTo>
                      <a:lnTo>
                        <a:pt x="54197" y="54209"/>
                      </a:lnTo>
                      <a:lnTo>
                        <a:pt x="60829" y="44292"/>
                      </a:lnTo>
                      <a:lnTo>
                        <a:pt x="63245" y="32016"/>
                      </a:lnTo>
                      <a:lnTo>
                        <a:pt x="60829" y="19620"/>
                      </a:lnTo>
                      <a:lnTo>
                        <a:pt x="54197" y="9436"/>
                      </a:lnTo>
                      <a:lnTo>
                        <a:pt x="44279" y="2538"/>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8" name="bk object 47">
                  <a:extLst>
                    <a:ext uri="{FF2B5EF4-FFF2-40B4-BE49-F238E27FC236}">
                      <a16:creationId xmlns:a16="http://schemas.microsoft.com/office/drawing/2014/main" id="{80BD8059-20F2-4891-9A95-0B1F25650E3A}"/>
                    </a:ext>
                  </a:extLst>
                </p:cNvPr>
                <p:cNvSpPr/>
                <p:nvPr/>
              </p:nvSpPr>
              <p:spPr>
                <a:xfrm>
                  <a:off x="3295658" y="4891583"/>
                  <a:ext cx="72000" cy="72000"/>
                </a:xfrm>
                <a:custGeom>
                  <a:avLst/>
                  <a:gdLst/>
                  <a:ahLst/>
                  <a:cxnLst/>
                  <a:rect l="l" t="t" r="r" b="b"/>
                  <a:pathLst>
                    <a:path w="63500" h="63500">
                      <a:moveTo>
                        <a:pt x="32004" y="0"/>
                      </a:moveTo>
                      <a:lnTo>
                        <a:pt x="19609" y="2538"/>
                      </a:lnTo>
                      <a:lnTo>
                        <a:pt x="9429" y="9436"/>
                      </a:lnTo>
                      <a:lnTo>
                        <a:pt x="2536" y="19620"/>
                      </a:lnTo>
                      <a:lnTo>
                        <a:pt x="0" y="32016"/>
                      </a:lnTo>
                      <a:lnTo>
                        <a:pt x="2536" y="44292"/>
                      </a:lnTo>
                      <a:lnTo>
                        <a:pt x="9429" y="54209"/>
                      </a:lnTo>
                      <a:lnTo>
                        <a:pt x="19609" y="60841"/>
                      </a:lnTo>
                      <a:lnTo>
                        <a:pt x="32004" y="63258"/>
                      </a:lnTo>
                      <a:lnTo>
                        <a:pt x="44279" y="60841"/>
                      </a:lnTo>
                      <a:lnTo>
                        <a:pt x="54197" y="54209"/>
                      </a:lnTo>
                      <a:lnTo>
                        <a:pt x="60829" y="44292"/>
                      </a:lnTo>
                      <a:lnTo>
                        <a:pt x="63246" y="32016"/>
                      </a:lnTo>
                      <a:lnTo>
                        <a:pt x="60829" y="19620"/>
                      </a:lnTo>
                      <a:lnTo>
                        <a:pt x="54197" y="9436"/>
                      </a:lnTo>
                      <a:lnTo>
                        <a:pt x="44279" y="2538"/>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4" name="bk object 53">
                  <a:extLst>
                    <a:ext uri="{FF2B5EF4-FFF2-40B4-BE49-F238E27FC236}">
                      <a16:creationId xmlns:a16="http://schemas.microsoft.com/office/drawing/2014/main" id="{BEF50258-7095-47F8-8903-9D528C7B7C44}"/>
                    </a:ext>
                  </a:extLst>
                </p:cNvPr>
                <p:cNvSpPr/>
                <p:nvPr/>
              </p:nvSpPr>
              <p:spPr>
                <a:xfrm>
                  <a:off x="3559799" y="4624879"/>
                  <a:ext cx="72000" cy="72000"/>
                </a:xfrm>
                <a:custGeom>
                  <a:avLst/>
                  <a:gdLst/>
                  <a:ahLst/>
                  <a:cxnLst/>
                  <a:rect l="l" t="t" r="r" b="b"/>
                  <a:pathLst>
                    <a:path w="63500" h="63500">
                      <a:moveTo>
                        <a:pt x="32004" y="0"/>
                      </a:moveTo>
                      <a:lnTo>
                        <a:pt x="19609" y="2538"/>
                      </a:lnTo>
                      <a:lnTo>
                        <a:pt x="9429" y="9436"/>
                      </a:lnTo>
                      <a:lnTo>
                        <a:pt x="2536" y="19620"/>
                      </a:lnTo>
                      <a:lnTo>
                        <a:pt x="0" y="32016"/>
                      </a:lnTo>
                      <a:lnTo>
                        <a:pt x="2536" y="44292"/>
                      </a:lnTo>
                      <a:lnTo>
                        <a:pt x="9429" y="54209"/>
                      </a:lnTo>
                      <a:lnTo>
                        <a:pt x="19609" y="60841"/>
                      </a:lnTo>
                      <a:lnTo>
                        <a:pt x="32004" y="63258"/>
                      </a:lnTo>
                      <a:lnTo>
                        <a:pt x="44279" y="60841"/>
                      </a:lnTo>
                      <a:lnTo>
                        <a:pt x="54197" y="54209"/>
                      </a:lnTo>
                      <a:lnTo>
                        <a:pt x="60829" y="44292"/>
                      </a:lnTo>
                      <a:lnTo>
                        <a:pt x="63246" y="32016"/>
                      </a:lnTo>
                      <a:lnTo>
                        <a:pt x="60829" y="19620"/>
                      </a:lnTo>
                      <a:lnTo>
                        <a:pt x="54197" y="9436"/>
                      </a:lnTo>
                      <a:lnTo>
                        <a:pt x="44279" y="2538"/>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1" name="bk object 60">
                  <a:extLst>
                    <a:ext uri="{FF2B5EF4-FFF2-40B4-BE49-F238E27FC236}">
                      <a16:creationId xmlns:a16="http://schemas.microsoft.com/office/drawing/2014/main" id="{372DFBE0-5258-4733-A870-7BFF74FDB38C}"/>
                    </a:ext>
                  </a:extLst>
                </p:cNvPr>
                <p:cNvSpPr/>
                <p:nvPr/>
              </p:nvSpPr>
              <p:spPr>
                <a:xfrm>
                  <a:off x="3078175" y="5145398"/>
                  <a:ext cx="72000" cy="72000"/>
                </a:xfrm>
                <a:custGeom>
                  <a:avLst/>
                  <a:gdLst/>
                  <a:ahLst/>
                  <a:cxnLst/>
                  <a:rect l="l" t="t" r="r" b="b"/>
                  <a:pathLst>
                    <a:path w="63500" h="63500">
                      <a:moveTo>
                        <a:pt x="32004" y="0"/>
                      </a:moveTo>
                      <a:lnTo>
                        <a:pt x="19609" y="2536"/>
                      </a:lnTo>
                      <a:lnTo>
                        <a:pt x="9429" y="9429"/>
                      </a:lnTo>
                      <a:lnTo>
                        <a:pt x="2536" y="19609"/>
                      </a:lnTo>
                      <a:lnTo>
                        <a:pt x="0" y="32004"/>
                      </a:lnTo>
                      <a:lnTo>
                        <a:pt x="2536" y="44279"/>
                      </a:lnTo>
                      <a:lnTo>
                        <a:pt x="9429" y="54197"/>
                      </a:lnTo>
                      <a:lnTo>
                        <a:pt x="19609" y="60829"/>
                      </a:lnTo>
                      <a:lnTo>
                        <a:pt x="32004" y="63246"/>
                      </a:lnTo>
                      <a:lnTo>
                        <a:pt x="44279" y="60829"/>
                      </a:lnTo>
                      <a:lnTo>
                        <a:pt x="54197" y="54197"/>
                      </a:lnTo>
                      <a:lnTo>
                        <a:pt x="60829" y="44279"/>
                      </a:lnTo>
                      <a:lnTo>
                        <a:pt x="63246" y="32004"/>
                      </a:lnTo>
                      <a:lnTo>
                        <a:pt x="60829" y="19609"/>
                      </a:lnTo>
                      <a:lnTo>
                        <a:pt x="54197" y="9429"/>
                      </a:lnTo>
                      <a:lnTo>
                        <a:pt x="44279" y="2536"/>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4" name="bk object 63">
                  <a:extLst>
                    <a:ext uri="{FF2B5EF4-FFF2-40B4-BE49-F238E27FC236}">
                      <a16:creationId xmlns:a16="http://schemas.microsoft.com/office/drawing/2014/main" id="{C80552CA-38E5-4C7D-91B4-0822C3CDA2FC}"/>
                    </a:ext>
                  </a:extLst>
                </p:cNvPr>
                <p:cNvSpPr/>
                <p:nvPr/>
              </p:nvSpPr>
              <p:spPr>
                <a:xfrm>
                  <a:off x="3103762" y="4794279"/>
                  <a:ext cx="72000" cy="72000"/>
                </a:xfrm>
                <a:custGeom>
                  <a:avLst/>
                  <a:gdLst/>
                  <a:ahLst/>
                  <a:cxnLst/>
                  <a:rect l="l" t="t" r="r" b="b"/>
                  <a:pathLst>
                    <a:path w="63500" h="63500">
                      <a:moveTo>
                        <a:pt x="32004" y="0"/>
                      </a:moveTo>
                      <a:lnTo>
                        <a:pt x="19609" y="2538"/>
                      </a:lnTo>
                      <a:lnTo>
                        <a:pt x="9429" y="9436"/>
                      </a:lnTo>
                      <a:lnTo>
                        <a:pt x="2536" y="19620"/>
                      </a:lnTo>
                      <a:lnTo>
                        <a:pt x="0" y="32016"/>
                      </a:lnTo>
                      <a:lnTo>
                        <a:pt x="2536" y="44292"/>
                      </a:lnTo>
                      <a:lnTo>
                        <a:pt x="9429" y="54209"/>
                      </a:lnTo>
                      <a:lnTo>
                        <a:pt x="19609" y="60841"/>
                      </a:lnTo>
                      <a:lnTo>
                        <a:pt x="32004" y="63258"/>
                      </a:lnTo>
                      <a:lnTo>
                        <a:pt x="44279" y="60841"/>
                      </a:lnTo>
                      <a:lnTo>
                        <a:pt x="54197" y="54209"/>
                      </a:lnTo>
                      <a:lnTo>
                        <a:pt x="60829" y="44292"/>
                      </a:lnTo>
                      <a:lnTo>
                        <a:pt x="63246" y="32016"/>
                      </a:lnTo>
                      <a:lnTo>
                        <a:pt x="60829" y="19620"/>
                      </a:lnTo>
                      <a:lnTo>
                        <a:pt x="54197" y="9436"/>
                      </a:lnTo>
                      <a:lnTo>
                        <a:pt x="44279" y="2538"/>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5" name="bk object 64">
                  <a:extLst>
                    <a:ext uri="{FF2B5EF4-FFF2-40B4-BE49-F238E27FC236}">
                      <a16:creationId xmlns:a16="http://schemas.microsoft.com/office/drawing/2014/main" id="{5EE9D35C-D6D4-4AD3-BB88-ACC3D4FB847C}"/>
                    </a:ext>
                  </a:extLst>
                </p:cNvPr>
                <p:cNvSpPr/>
                <p:nvPr/>
              </p:nvSpPr>
              <p:spPr>
                <a:xfrm>
                  <a:off x="3091722" y="4521717"/>
                  <a:ext cx="72000" cy="72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6" name="bk object 65">
                  <a:extLst>
                    <a:ext uri="{FF2B5EF4-FFF2-40B4-BE49-F238E27FC236}">
                      <a16:creationId xmlns:a16="http://schemas.microsoft.com/office/drawing/2014/main" id="{CA40CC5E-0AD5-4582-9000-6A6E34CEE4BF}"/>
                    </a:ext>
                  </a:extLst>
                </p:cNvPr>
                <p:cNvSpPr/>
                <p:nvPr/>
              </p:nvSpPr>
              <p:spPr>
                <a:xfrm>
                  <a:off x="3985736" y="5199912"/>
                  <a:ext cx="72000" cy="72000"/>
                </a:xfrm>
                <a:custGeom>
                  <a:avLst/>
                  <a:gdLst/>
                  <a:ahLst/>
                  <a:cxnLst/>
                  <a:rect l="l" t="t" r="r" b="b"/>
                  <a:pathLst>
                    <a:path w="63500" h="63500">
                      <a:moveTo>
                        <a:pt x="32003" y="0"/>
                      </a:moveTo>
                      <a:lnTo>
                        <a:pt x="19609" y="2536"/>
                      </a:lnTo>
                      <a:lnTo>
                        <a:pt x="9429" y="9429"/>
                      </a:lnTo>
                      <a:lnTo>
                        <a:pt x="2536" y="19609"/>
                      </a:lnTo>
                      <a:lnTo>
                        <a:pt x="0" y="32004"/>
                      </a:lnTo>
                      <a:lnTo>
                        <a:pt x="2536" y="44279"/>
                      </a:lnTo>
                      <a:lnTo>
                        <a:pt x="9429" y="54197"/>
                      </a:lnTo>
                      <a:lnTo>
                        <a:pt x="19609" y="60829"/>
                      </a:lnTo>
                      <a:lnTo>
                        <a:pt x="32003" y="63246"/>
                      </a:lnTo>
                      <a:lnTo>
                        <a:pt x="44279" y="60829"/>
                      </a:lnTo>
                      <a:lnTo>
                        <a:pt x="54197" y="54197"/>
                      </a:lnTo>
                      <a:lnTo>
                        <a:pt x="60829" y="44279"/>
                      </a:lnTo>
                      <a:lnTo>
                        <a:pt x="63245" y="32004"/>
                      </a:lnTo>
                      <a:lnTo>
                        <a:pt x="60829" y="19609"/>
                      </a:lnTo>
                      <a:lnTo>
                        <a:pt x="54197" y="9429"/>
                      </a:lnTo>
                      <a:lnTo>
                        <a:pt x="44279" y="2536"/>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0" name="bk object 69">
                  <a:extLst>
                    <a:ext uri="{FF2B5EF4-FFF2-40B4-BE49-F238E27FC236}">
                      <a16:creationId xmlns:a16="http://schemas.microsoft.com/office/drawing/2014/main" id="{5420290F-F679-47E6-8446-67BB3C566DE5}"/>
                    </a:ext>
                  </a:extLst>
                </p:cNvPr>
                <p:cNvSpPr/>
                <p:nvPr/>
              </p:nvSpPr>
              <p:spPr>
                <a:xfrm>
                  <a:off x="3194070" y="4975997"/>
                  <a:ext cx="72000" cy="72000"/>
                </a:xfrm>
                <a:custGeom>
                  <a:avLst/>
                  <a:gdLst/>
                  <a:ahLst/>
                  <a:cxnLst/>
                  <a:rect l="l" t="t" r="r" b="b"/>
                  <a:pathLst>
                    <a:path w="63500" h="63500">
                      <a:moveTo>
                        <a:pt x="32004" y="0"/>
                      </a:moveTo>
                      <a:lnTo>
                        <a:pt x="19609" y="2536"/>
                      </a:lnTo>
                      <a:lnTo>
                        <a:pt x="9429" y="9429"/>
                      </a:lnTo>
                      <a:lnTo>
                        <a:pt x="2536" y="19609"/>
                      </a:lnTo>
                      <a:lnTo>
                        <a:pt x="0" y="32004"/>
                      </a:lnTo>
                      <a:lnTo>
                        <a:pt x="2536" y="44279"/>
                      </a:lnTo>
                      <a:lnTo>
                        <a:pt x="9429" y="54197"/>
                      </a:lnTo>
                      <a:lnTo>
                        <a:pt x="19609" y="60829"/>
                      </a:lnTo>
                      <a:lnTo>
                        <a:pt x="32004" y="63246"/>
                      </a:lnTo>
                      <a:lnTo>
                        <a:pt x="44279" y="60829"/>
                      </a:lnTo>
                      <a:lnTo>
                        <a:pt x="54197" y="54197"/>
                      </a:lnTo>
                      <a:lnTo>
                        <a:pt x="60829" y="44279"/>
                      </a:lnTo>
                      <a:lnTo>
                        <a:pt x="63246" y="32004"/>
                      </a:lnTo>
                      <a:lnTo>
                        <a:pt x="60829" y="19609"/>
                      </a:lnTo>
                      <a:lnTo>
                        <a:pt x="54197" y="9429"/>
                      </a:lnTo>
                      <a:lnTo>
                        <a:pt x="44279" y="2536"/>
                      </a:lnTo>
                      <a:lnTo>
                        <a:pt x="32004"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2" name="bk object 71">
                  <a:extLst>
                    <a:ext uri="{FF2B5EF4-FFF2-40B4-BE49-F238E27FC236}">
                      <a16:creationId xmlns:a16="http://schemas.microsoft.com/office/drawing/2014/main" id="{6B113D45-389F-4804-8421-7F69D15547A8}"/>
                    </a:ext>
                  </a:extLst>
                </p:cNvPr>
                <p:cNvSpPr/>
                <p:nvPr/>
              </p:nvSpPr>
              <p:spPr>
                <a:xfrm>
                  <a:off x="3984988" y="4570364"/>
                  <a:ext cx="72000" cy="72000"/>
                </a:xfrm>
                <a:custGeom>
                  <a:avLst/>
                  <a:gdLst/>
                  <a:ahLst/>
                  <a:cxnLst/>
                  <a:rect l="l" t="t" r="r" b="b"/>
                  <a:pathLst>
                    <a:path w="63500" h="63500">
                      <a:moveTo>
                        <a:pt x="32003" y="0"/>
                      </a:moveTo>
                      <a:lnTo>
                        <a:pt x="19609" y="2538"/>
                      </a:lnTo>
                      <a:lnTo>
                        <a:pt x="9429" y="9436"/>
                      </a:lnTo>
                      <a:lnTo>
                        <a:pt x="2536" y="19620"/>
                      </a:lnTo>
                      <a:lnTo>
                        <a:pt x="0" y="32016"/>
                      </a:lnTo>
                      <a:lnTo>
                        <a:pt x="2536" y="44292"/>
                      </a:lnTo>
                      <a:lnTo>
                        <a:pt x="9429" y="54209"/>
                      </a:lnTo>
                      <a:lnTo>
                        <a:pt x="19609" y="60841"/>
                      </a:lnTo>
                      <a:lnTo>
                        <a:pt x="32003" y="63258"/>
                      </a:lnTo>
                      <a:lnTo>
                        <a:pt x="44279" y="60841"/>
                      </a:lnTo>
                      <a:lnTo>
                        <a:pt x="54197" y="54209"/>
                      </a:lnTo>
                      <a:lnTo>
                        <a:pt x="60829" y="44292"/>
                      </a:lnTo>
                      <a:lnTo>
                        <a:pt x="63245" y="32016"/>
                      </a:lnTo>
                      <a:lnTo>
                        <a:pt x="60829" y="19620"/>
                      </a:lnTo>
                      <a:lnTo>
                        <a:pt x="54197" y="9436"/>
                      </a:lnTo>
                      <a:lnTo>
                        <a:pt x="44279" y="2538"/>
                      </a:lnTo>
                      <a:lnTo>
                        <a:pt x="32003" y="0"/>
                      </a:lnTo>
                      <a:close/>
                    </a:path>
                  </a:pathLst>
                </a:custGeom>
                <a:solidFill>
                  <a:srgbClr val="009FE2"/>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sp>
            <p:nvSpPr>
              <p:cNvPr id="243" name="bk object 72">
                <a:extLst>
                  <a:ext uri="{FF2B5EF4-FFF2-40B4-BE49-F238E27FC236}">
                    <a16:creationId xmlns:a16="http://schemas.microsoft.com/office/drawing/2014/main" id="{0EF4DFF4-6025-420E-9F12-91161035E531}"/>
                  </a:ext>
                </a:extLst>
              </p:cNvPr>
              <p:cNvSpPr/>
              <p:nvPr/>
            </p:nvSpPr>
            <p:spPr>
              <a:xfrm>
                <a:off x="3455949" y="6066274"/>
                <a:ext cx="59576" cy="109418"/>
              </a:xfrm>
              <a:custGeom>
                <a:avLst/>
                <a:gdLst/>
                <a:ahLst/>
                <a:cxnLst/>
                <a:rect l="l" t="t" r="r" b="b"/>
                <a:pathLst>
                  <a:path w="60325" h="142240">
                    <a:moveTo>
                      <a:pt x="57149" y="0"/>
                    </a:moveTo>
                    <a:lnTo>
                      <a:pt x="0" y="140969"/>
                    </a:lnTo>
                    <a:lnTo>
                      <a:pt x="3047" y="141731"/>
                    </a:lnTo>
                    <a:lnTo>
                      <a:pt x="60197" y="1523"/>
                    </a:lnTo>
                    <a:lnTo>
                      <a:pt x="57149" y="0"/>
                    </a:lnTo>
                    <a:close/>
                  </a:path>
                </a:pathLst>
              </a:custGeom>
              <a:solidFill>
                <a:schemeClr val="tx1"/>
              </a:solidFill>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4" name="bk object 73">
                <a:extLst>
                  <a:ext uri="{FF2B5EF4-FFF2-40B4-BE49-F238E27FC236}">
                    <a16:creationId xmlns:a16="http://schemas.microsoft.com/office/drawing/2014/main" id="{7CA36A43-ED91-478C-92EC-E503EB70EDEF}"/>
                  </a:ext>
                </a:extLst>
              </p:cNvPr>
              <p:cNvSpPr/>
              <p:nvPr/>
            </p:nvSpPr>
            <p:spPr>
              <a:xfrm>
                <a:off x="4087387" y="5968000"/>
                <a:ext cx="79271" cy="82605"/>
              </a:xfrm>
              <a:custGeom>
                <a:avLst/>
                <a:gdLst/>
                <a:ahLst/>
                <a:cxnLst/>
                <a:rect l="l" t="t" r="r" b="b"/>
                <a:pathLst>
                  <a:path w="75564" h="104140">
                    <a:moveTo>
                      <a:pt x="72390" y="0"/>
                    </a:moveTo>
                    <a:lnTo>
                      <a:pt x="0" y="102108"/>
                    </a:lnTo>
                    <a:lnTo>
                      <a:pt x="2286" y="103619"/>
                    </a:lnTo>
                    <a:lnTo>
                      <a:pt x="75438" y="1511"/>
                    </a:lnTo>
                    <a:lnTo>
                      <a:pt x="72390" y="0"/>
                    </a:lnTo>
                    <a:close/>
                  </a:path>
                </a:pathLst>
              </a:custGeom>
              <a:solidFill>
                <a:schemeClr val="tx1"/>
              </a:solidFill>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5" name="bk object 74">
                <a:extLst>
                  <a:ext uri="{FF2B5EF4-FFF2-40B4-BE49-F238E27FC236}">
                    <a16:creationId xmlns:a16="http://schemas.microsoft.com/office/drawing/2014/main" id="{75EBC45A-8D42-4BBF-9310-637CE2E9F606}"/>
                  </a:ext>
                </a:extLst>
              </p:cNvPr>
              <p:cNvSpPr/>
              <p:nvPr/>
            </p:nvSpPr>
            <p:spPr>
              <a:xfrm>
                <a:off x="4212254" y="5576234"/>
                <a:ext cx="70864" cy="70340"/>
              </a:xfrm>
              <a:custGeom>
                <a:avLst/>
                <a:gdLst/>
                <a:ahLst/>
                <a:cxnLst/>
                <a:rect l="l" t="t" r="r" b="b"/>
                <a:pathLst>
                  <a:path w="71755" h="91440">
                    <a:moveTo>
                      <a:pt x="3048" y="0"/>
                    </a:moveTo>
                    <a:lnTo>
                      <a:pt x="0" y="0"/>
                    </a:lnTo>
                    <a:lnTo>
                      <a:pt x="12192" y="89916"/>
                    </a:lnTo>
                    <a:lnTo>
                      <a:pt x="12954" y="90690"/>
                    </a:lnTo>
                    <a:lnTo>
                      <a:pt x="12954" y="91440"/>
                    </a:lnTo>
                    <a:lnTo>
                      <a:pt x="71628" y="91440"/>
                    </a:lnTo>
                    <a:lnTo>
                      <a:pt x="71628" y="89166"/>
                    </a:lnTo>
                    <a:lnTo>
                      <a:pt x="16002" y="89166"/>
                    </a:lnTo>
                    <a:lnTo>
                      <a:pt x="13716" y="88392"/>
                    </a:lnTo>
                    <a:lnTo>
                      <a:pt x="15889" y="88392"/>
                    </a:lnTo>
                    <a:lnTo>
                      <a:pt x="3048" y="0"/>
                    </a:lnTo>
                    <a:close/>
                  </a:path>
                  <a:path w="71755" h="91440">
                    <a:moveTo>
                      <a:pt x="15889" y="88392"/>
                    </a:moveTo>
                    <a:lnTo>
                      <a:pt x="13716" y="88392"/>
                    </a:lnTo>
                    <a:lnTo>
                      <a:pt x="16002" y="89166"/>
                    </a:lnTo>
                    <a:lnTo>
                      <a:pt x="15889" y="88392"/>
                    </a:lnTo>
                    <a:close/>
                  </a:path>
                  <a:path w="71755" h="91440">
                    <a:moveTo>
                      <a:pt x="71628" y="88392"/>
                    </a:moveTo>
                    <a:lnTo>
                      <a:pt x="15889" y="88392"/>
                    </a:lnTo>
                    <a:lnTo>
                      <a:pt x="16002" y="89166"/>
                    </a:lnTo>
                    <a:lnTo>
                      <a:pt x="71628" y="89166"/>
                    </a:lnTo>
                    <a:lnTo>
                      <a:pt x="71628" y="88392"/>
                    </a:lnTo>
                    <a:close/>
                  </a:path>
                </a:pathLst>
              </a:custGeom>
              <a:solidFill>
                <a:schemeClr val="tx1"/>
              </a:solidFill>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6" name="bk object 75">
                <a:extLst>
                  <a:ext uri="{FF2B5EF4-FFF2-40B4-BE49-F238E27FC236}">
                    <a16:creationId xmlns:a16="http://schemas.microsoft.com/office/drawing/2014/main" id="{539F5893-FF08-4668-9252-A0E40016A7AD}"/>
                  </a:ext>
                </a:extLst>
              </p:cNvPr>
              <p:cNvSpPr/>
              <p:nvPr/>
            </p:nvSpPr>
            <p:spPr>
              <a:xfrm>
                <a:off x="3574852" y="5993589"/>
                <a:ext cx="84033" cy="31751"/>
              </a:xfrm>
              <a:custGeom>
                <a:avLst/>
                <a:gdLst/>
                <a:ahLst/>
                <a:cxnLst/>
                <a:rect l="l" t="t" r="r" b="b"/>
                <a:pathLst>
                  <a:path w="85089" h="41275">
                    <a:moveTo>
                      <a:pt x="84582" y="0"/>
                    </a:moveTo>
                    <a:lnTo>
                      <a:pt x="25908" y="0"/>
                    </a:lnTo>
                    <a:lnTo>
                      <a:pt x="25908" y="762"/>
                    </a:lnTo>
                    <a:lnTo>
                      <a:pt x="0" y="38862"/>
                    </a:lnTo>
                    <a:lnTo>
                      <a:pt x="3048" y="41148"/>
                    </a:lnTo>
                    <a:lnTo>
                      <a:pt x="27700" y="3048"/>
                    </a:lnTo>
                    <a:lnTo>
                      <a:pt x="26670" y="3048"/>
                    </a:lnTo>
                    <a:lnTo>
                      <a:pt x="28194" y="2286"/>
                    </a:lnTo>
                    <a:lnTo>
                      <a:pt x="84582" y="2286"/>
                    </a:lnTo>
                    <a:lnTo>
                      <a:pt x="84582" y="0"/>
                    </a:lnTo>
                    <a:close/>
                  </a:path>
                  <a:path w="85089" h="41275">
                    <a:moveTo>
                      <a:pt x="28194" y="2286"/>
                    </a:moveTo>
                    <a:lnTo>
                      <a:pt x="26670" y="3048"/>
                    </a:lnTo>
                    <a:lnTo>
                      <a:pt x="27700" y="3048"/>
                    </a:lnTo>
                    <a:lnTo>
                      <a:pt x="28194" y="2286"/>
                    </a:lnTo>
                    <a:close/>
                  </a:path>
                  <a:path w="85089" h="41275">
                    <a:moveTo>
                      <a:pt x="84582" y="2286"/>
                    </a:moveTo>
                    <a:lnTo>
                      <a:pt x="28194" y="2286"/>
                    </a:lnTo>
                    <a:lnTo>
                      <a:pt x="27700" y="3048"/>
                    </a:lnTo>
                    <a:lnTo>
                      <a:pt x="84582" y="3048"/>
                    </a:lnTo>
                    <a:lnTo>
                      <a:pt x="84582" y="2286"/>
                    </a:lnTo>
                    <a:close/>
                  </a:path>
                </a:pathLst>
              </a:custGeom>
              <a:solidFill>
                <a:schemeClr val="tx1"/>
              </a:solidFill>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7" name="bk object 76">
                <a:extLst>
                  <a:ext uri="{FF2B5EF4-FFF2-40B4-BE49-F238E27FC236}">
                    <a16:creationId xmlns:a16="http://schemas.microsoft.com/office/drawing/2014/main" id="{7C59A751-5F05-4A1F-989B-145F0EA72E55}"/>
                  </a:ext>
                </a:extLst>
              </p:cNvPr>
              <p:cNvSpPr/>
              <p:nvPr/>
            </p:nvSpPr>
            <p:spPr>
              <a:xfrm>
                <a:off x="3272334" y="5012925"/>
                <a:ext cx="82779" cy="70340"/>
              </a:xfrm>
              <a:custGeom>
                <a:avLst/>
                <a:gdLst/>
                <a:ahLst/>
                <a:cxnLst/>
                <a:rect l="l" t="t" r="r" b="b"/>
                <a:pathLst>
                  <a:path w="83819" h="91440">
                    <a:moveTo>
                      <a:pt x="3047" y="0"/>
                    </a:moveTo>
                    <a:lnTo>
                      <a:pt x="0" y="774"/>
                    </a:lnTo>
                    <a:lnTo>
                      <a:pt x="25145" y="89915"/>
                    </a:lnTo>
                    <a:lnTo>
                      <a:pt x="26669" y="91439"/>
                    </a:lnTo>
                    <a:lnTo>
                      <a:pt x="83819" y="91439"/>
                    </a:lnTo>
                    <a:lnTo>
                      <a:pt x="83819" y="89166"/>
                    </a:lnTo>
                    <a:lnTo>
                      <a:pt x="28193" y="89166"/>
                    </a:lnTo>
                    <a:lnTo>
                      <a:pt x="26669" y="88391"/>
                    </a:lnTo>
                    <a:lnTo>
                      <a:pt x="27975" y="88391"/>
                    </a:lnTo>
                    <a:lnTo>
                      <a:pt x="3047" y="0"/>
                    </a:lnTo>
                    <a:close/>
                  </a:path>
                  <a:path w="83819" h="91440">
                    <a:moveTo>
                      <a:pt x="27975" y="88391"/>
                    </a:moveTo>
                    <a:lnTo>
                      <a:pt x="26669" y="88391"/>
                    </a:lnTo>
                    <a:lnTo>
                      <a:pt x="28193" y="89166"/>
                    </a:lnTo>
                    <a:lnTo>
                      <a:pt x="27975" y="88391"/>
                    </a:lnTo>
                    <a:close/>
                  </a:path>
                  <a:path w="83819" h="91440">
                    <a:moveTo>
                      <a:pt x="83819" y="88391"/>
                    </a:moveTo>
                    <a:lnTo>
                      <a:pt x="27975" y="88391"/>
                    </a:lnTo>
                    <a:lnTo>
                      <a:pt x="28193" y="89166"/>
                    </a:lnTo>
                    <a:lnTo>
                      <a:pt x="83819" y="89166"/>
                    </a:lnTo>
                    <a:lnTo>
                      <a:pt x="83819" y="88391"/>
                    </a:lnTo>
                    <a:close/>
                  </a:path>
                </a:pathLst>
              </a:custGeom>
              <a:solidFill>
                <a:schemeClr val="tx1"/>
              </a:solidFill>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8" name="bk object 77">
                <a:extLst>
                  <a:ext uri="{FF2B5EF4-FFF2-40B4-BE49-F238E27FC236}">
                    <a16:creationId xmlns:a16="http://schemas.microsoft.com/office/drawing/2014/main" id="{DE32BA83-89FC-486A-A2C9-A8BAD9A165A7}"/>
                  </a:ext>
                </a:extLst>
              </p:cNvPr>
              <p:cNvSpPr/>
              <p:nvPr/>
            </p:nvSpPr>
            <p:spPr>
              <a:xfrm>
                <a:off x="3128597" y="5623718"/>
                <a:ext cx="122288" cy="51778"/>
              </a:xfrm>
              <a:custGeom>
                <a:avLst/>
                <a:gdLst/>
                <a:ahLst/>
                <a:cxnLst/>
                <a:rect l="l" t="t" r="r" b="b"/>
                <a:pathLst>
                  <a:path w="123825" h="67309">
                    <a:moveTo>
                      <a:pt x="2285" y="0"/>
                    </a:moveTo>
                    <a:lnTo>
                      <a:pt x="0" y="2286"/>
                    </a:lnTo>
                    <a:lnTo>
                      <a:pt x="64769" y="66294"/>
                    </a:lnTo>
                    <a:lnTo>
                      <a:pt x="64769" y="67056"/>
                    </a:lnTo>
                    <a:lnTo>
                      <a:pt x="123443" y="67056"/>
                    </a:lnTo>
                    <a:lnTo>
                      <a:pt x="123443" y="64008"/>
                    </a:lnTo>
                    <a:lnTo>
                      <a:pt x="67055" y="64008"/>
                    </a:lnTo>
                    <a:lnTo>
                      <a:pt x="2285" y="0"/>
                    </a:lnTo>
                    <a:close/>
                  </a:path>
                </a:pathLst>
              </a:custGeom>
              <a:solidFill>
                <a:schemeClr val="tx1"/>
              </a:solidFill>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9" name="bk object 78">
                <a:extLst>
                  <a:ext uri="{FF2B5EF4-FFF2-40B4-BE49-F238E27FC236}">
                    <a16:creationId xmlns:a16="http://schemas.microsoft.com/office/drawing/2014/main" id="{F0A7D3C7-8795-4ECC-B42D-6B3BA205A5BB}"/>
                  </a:ext>
                </a:extLst>
              </p:cNvPr>
              <p:cNvSpPr/>
              <p:nvPr/>
            </p:nvSpPr>
            <p:spPr>
              <a:xfrm>
                <a:off x="3482292" y="5487135"/>
                <a:ext cx="141728" cy="66432"/>
              </a:xfrm>
              <a:custGeom>
                <a:avLst/>
                <a:gdLst/>
                <a:ahLst/>
                <a:cxnLst/>
                <a:rect l="l" t="t" r="r" b="b"/>
                <a:pathLst>
                  <a:path w="143510" h="86359">
                    <a:moveTo>
                      <a:pt x="141732" y="0"/>
                    </a:moveTo>
                    <a:lnTo>
                      <a:pt x="0" y="83058"/>
                    </a:lnTo>
                    <a:lnTo>
                      <a:pt x="1524" y="86106"/>
                    </a:lnTo>
                    <a:lnTo>
                      <a:pt x="143256" y="2298"/>
                    </a:lnTo>
                    <a:lnTo>
                      <a:pt x="141732" y="0"/>
                    </a:lnTo>
                    <a:close/>
                  </a:path>
                </a:pathLst>
              </a:custGeom>
              <a:solidFill>
                <a:schemeClr val="tx1"/>
              </a:solidFill>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0" name="bk object 79">
                <a:extLst>
                  <a:ext uri="{FF2B5EF4-FFF2-40B4-BE49-F238E27FC236}">
                    <a16:creationId xmlns:a16="http://schemas.microsoft.com/office/drawing/2014/main" id="{F1F2E5F1-B459-4FCC-8D58-C2291D342051}"/>
                  </a:ext>
                </a:extLst>
              </p:cNvPr>
              <p:cNvSpPr/>
              <p:nvPr/>
            </p:nvSpPr>
            <p:spPr>
              <a:xfrm>
                <a:off x="4172367" y="4661224"/>
                <a:ext cx="70864" cy="22958"/>
              </a:xfrm>
              <a:custGeom>
                <a:avLst/>
                <a:gdLst/>
                <a:ahLst/>
                <a:cxnLst/>
                <a:rect l="l" t="t" r="r" b="b"/>
                <a:pathLst>
                  <a:path w="71755" h="29845">
                    <a:moveTo>
                      <a:pt x="3048" y="0"/>
                    </a:moveTo>
                    <a:lnTo>
                      <a:pt x="0" y="1524"/>
                    </a:lnTo>
                    <a:lnTo>
                      <a:pt x="13716" y="28956"/>
                    </a:lnTo>
                    <a:lnTo>
                      <a:pt x="13716" y="29730"/>
                    </a:lnTo>
                    <a:lnTo>
                      <a:pt x="71628" y="29730"/>
                    </a:lnTo>
                    <a:lnTo>
                      <a:pt x="71628" y="27432"/>
                    </a:lnTo>
                    <a:lnTo>
                      <a:pt x="16002" y="27432"/>
                    </a:lnTo>
                    <a:lnTo>
                      <a:pt x="14478" y="26682"/>
                    </a:lnTo>
                    <a:lnTo>
                      <a:pt x="15648" y="26682"/>
                    </a:lnTo>
                    <a:lnTo>
                      <a:pt x="3048" y="0"/>
                    </a:lnTo>
                    <a:close/>
                  </a:path>
                  <a:path w="71755" h="29845">
                    <a:moveTo>
                      <a:pt x="15648" y="26682"/>
                    </a:moveTo>
                    <a:lnTo>
                      <a:pt x="14478" y="26682"/>
                    </a:lnTo>
                    <a:lnTo>
                      <a:pt x="16002" y="27432"/>
                    </a:lnTo>
                    <a:lnTo>
                      <a:pt x="15648" y="26682"/>
                    </a:lnTo>
                    <a:close/>
                  </a:path>
                  <a:path w="71755" h="29845">
                    <a:moveTo>
                      <a:pt x="71628" y="26682"/>
                    </a:moveTo>
                    <a:lnTo>
                      <a:pt x="15648" y="26682"/>
                    </a:lnTo>
                    <a:lnTo>
                      <a:pt x="16002" y="27432"/>
                    </a:lnTo>
                    <a:lnTo>
                      <a:pt x="71628" y="27432"/>
                    </a:lnTo>
                    <a:lnTo>
                      <a:pt x="71628" y="26682"/>
                    </a:lnTo>
                    <a:close/>
                  </a:path>
                </a:pathLst>
              </a:custGeom>
              <a:solidFill>
                <a:schemeClr val="tx1"/>
              </a:solidFill>
              <a:ln w="317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1" name="bk object 80">
                <a:extLst>
                  <a:ext uri="{FF2B5EF4-FFF2-40B4-BE49-F238E27FC236}">
                    <a16:creationId xmlns:a16="http://schemas.microsoft.com/office/drawing/2014/main" id="{ECCB3B08-3C5E-407F-8FB0-B990CA4C1B1F}"/>
                  </a:ext>
                </a:extLst>
              </p:cNvPr>
              <p:cNvSpPr/>
              <p:nvPr/>
            </p:nvSpPr>
            <p:spPr>
              <a:xfrm>
                <a:off x="4428986" y="5924424"/>
                <a:ext cx="62084" cy="70340"/>
              </a:xfrm>
              <a:custGeom>
                <a:avLst/>
                <a:gdLst/>
                <a:ahLst/>
                <a:cxnLst/>
                <a:rect l="l" t="t" r="r" b="b"/>
                <a:pathLst>
                  <a:path w="62864" h="91440">
                    <a:moveTo>
                      <a:pt x="60198" y="0"/>
                    </a:moveTo>
                    <a:lnTo>
                      <a:pt x="0" y="89916"/>
                    </a:lnTo>
                    <a:lnTo>
                      <a:pt x="2286" y="91427"/>
                    </a:lnTo>
                    <a:lnTo>
                      <a:pt x="62484" y="2286"/>
                    </a:lnTo>
                    <a:lnTo>
                      <a:pt x="60198" y="0"/>
                    </a:lnTo>
                    <a:close/>
                  </a:path>
                </a:pathLst>
              </a:custGeom>
              <a:solidFill>
                <a:schemeClr val="tx1"/>
              </a:solidFill>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2" name="bk object 81">
                <a:extLst>
                  <a:ext uri="{FF2B5EF4-FFF2-40B4-BE49-F238E27FC236}">
                    <a16:creationId xmlns:a16="http://schemas.microsoft.com/office/drawing/2014/main" id="{1A2C4B3E-B47C-4F66-80CF-1F3D21F55B61}"/>
                  </a:ext>
                </a:extLst>
              </p:cNvPr>
              <p:cNvSpPr/>
              <p:nvPr/>
            </p:nvSpPr>
            <p:spPr>
              <a:xfrm>
                <a:off x="3723101" y="6065690"/>
                <a:ext cx="821140" cy="120164"/>
              </a:xfrm>
              <a:custGeom>
                <a:avLst/>
                <a:gdLst/>
                <a:ahLst/>
                <a:cxnLst/>
                <a:rect l="l" t="t" r="r" b="b"/>
                <a:pathLst>
                  <a:path w="786764" h="156209">
                    <a:moveTo>
                      <a:pt x="762" y="0"/>
                    </a:moveTo>
                    <a:lnTo>
                      <a:pt x="0" y="3035"/>
                    </a:lnTo>
                    <a:lnTo>
                      <a:pt x="729234" y="156209"/>
                    </a:lnTo>
                    <a:lnTo>
                      <a:pt x="786384" y="156209"/>
                    </a:lnTo>
                    <a:lnTo>
                      <a:pt x="786384" y="153161"/>
                    </a:lnTo>
                    <a:lnTo>
                      <a:pt x="729996" y="153161"/>
                    </a:lnTo>
                    <a:lnTo>
                      <a:pt x="762" y="0"/>
                    </a:lnTo>
                    <a:close/>
                  </a:path>
                </a:pathLst>
              </a:custGeom>
              <a:solidFill>
                <a:schemeClr val="tx1"/>
              </a:solidFill>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3" name="bk object 82">
                <a:extLst>
                  <a:ext uri="{FF2B5EF4-FFF2-40B4-BE49-F238E27FC236}">
                    <a16:creationId xmlns:a16="http://schemas.microsoft.com/office/drawing/2014/main" id="{AEF4D31C-54FB-4C25-BE0E-37F22D0A0725}"/>
                  </a:ext>
                </a:extLst>
              </p:cNvPr>
              <p:cNvSpPr/>
              <p:nvPr/>
            </p:nvSpPr>
            <p:spPr>
              <a:xfrm>
                <a:off x="3591407" y="4648334"/>
                <a:ext cx="317426" cy="84616"/>
              </a:xfrm>
              <a:custGeom>
                <a:avLst/>
                <a:gdLst/>
                <a:ahLst/>
                <a:cxnLst/>
                <a:rect l="l" t="t" r="r" b="b"/>
                <a:pathLst>
                  <a:path w="369569" h="66040">
                    <a:moveTo>
                      <a:pt x="762" y="0"/>
                    </a:moveTo>
                    <a:lnTo>
                      <a:pt x="0" y="3810"/>
                    </a:lnTo>
                    <a:lnTo>
                      <a:pt x="368808" y="65532"/>
                    </a:lnTo>
                    <a:lnTo>
                      <a:pt x="369570" y="62484"/>
                    </a:lnTo>
                    <a:lnTo>
                      <a:pt x="762" y="0"/>
                    </a:lnTo>
                    <a:close/>
                  </a:path>
                </a:pathLst>
              </a:custGeom>
              <a:solidFill>
                <a:schemeClr val="tx1"/>
              </a:solidFill>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4" name="bk object 83">
                <a:extLst>
                  <a:ext uri="{FF2B5EF4-FFF2-40B4-BE49-F238E27FC236}">
                    <a16:creationId xmlns:a16="http://schemas.microsoft.com/office/drawing/2014/main" id="{B1E54943-2AD1-425C-8DC3-5D839491C5A9}"/>
                  </a:ext>
                </a:extLst>
              </p:cNvPr>
              <p:cNvSpPr/>
              <p:nvPr/>
            </p:nvSpPr>
            <p:spPr>
              <a:xfrm>
                <a:off x="3226429" y="5001210"/>
                <a:ext cx="168067" cy="0"/>
              </a:xfrm>
              <a:custGeom>
                <a:avLst/>
                <a:gdLst/>
                <a:ahLst/>
                <a:cxnLst/>
                <a:rect l="l" t="t" r="r" b="b"/>
                <a:pathLst>
                  <a:path w="170180">
                    <a:moveTo>
                      <a:pt x="0" y="0"/>
                    </a:moveTo>
                    <a:lnTo>
                      <a:pt x="169925" y="0"/>
                    </a:lnTo>
                  </a:path>
                </a:pathLst>
              </a:custGeom>
              <a:solidFill>
                <a:schemeClr val="tx1"/>
              </a:solidFill>
              <a:ln w="317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7" name="object 26">
                <a:extLst>
                  <a:ext uri="{FF2B5EF4-FFF2-40B4-BE49-F238E27FC236}">
                    <a16:creationId xmlns:a16="http://schemas.microsoft.com/office/drawing/2014/main" id="{B73E66D1-2D7C-473F-9DA6-4493E8BE4F68}"/>
                  </a:ext>
                </a:extLst>
              </p:cNvPr>
              <p:cNvSpPr txBox="1"/>
              <p:nvPr/>
            </p:nvSpPr>
            <p:spPr>
              <a:xfrm>
                <a:off x="5395901" y="2448017"/>
                <a:ext cx="579005" cy="123111"/>
              </a:xfrm>
              <a:prstGeom prst="rect">
                <a:avLst/>
              </a:prstGeom>
            </p:spPr>
            <p:txBody>
              <a:bodyPr vert="horz" wrap="none" lIns="0" tIns="0" rIns="0" bIns="0" rtlCol="0">
                <a:spAutoFit/>
              </a:bodyPr>
              <a:lstStyle>
                <a:defPPr>
                  <a:defRPr lang="en-US"/>
                </a:defPPr>
                <a:lvl1pPr marR="5080">
                  <a:spcBef>
                    <a:spcPts val="0"/>
                  </a:spcBef>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Luxembourg</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58" name="object 26">
                <a:extLst>
                  <a:ext uri="{FF2B5EF4-FFF2-40B4-BE49-F238E27FC236}">
                    <a16:creationId xmlns:a16="http://schemas.microsoft.com/office/drawing/2014/main" id="{23069706-EE60-41AC-98D9-8BFDAAA2F4E7}"/>
                  </a:ext>
                </a:extLst>
              </p:cNvPr>
              <p:cNvSpPr txBox="1"/>
              <p:nvPr/>
            </p:nvSpPr>
            <p:spPr>
              <a:xfrm>
                <a:off x="4711942" y="2257669"/>
                <a:ext cx="256802" cy="123111"/>
              </a:xfrm>
              <a:prstGeom prst="rect">
                <a:avLst/>
              </a:prstGeom>
            </p:spPr>
            <p:txBody>
              <a:bodyPr vert="horz" wrap="none" lIns="0" tIns="0" rIns="0" bIns="0" rtlCol="0">
                <a:spAutoFit/>
              </a:bodyPr>
              <a:lstStyle>
                <a:defPPr>
                  <a:defRPr lang="en-US"/>
                </a:defPPr>
                <a:lvl1pPr marR="5080">
                  <a:spcBef>
                    <a:spcPts val="0"/>
                  </a:spcBef>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Malta</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59" name="object 26">
                <a:extLst>
                  <a:ext uri="{FF2B5EF4-FFF2-40B4-BE49-F238E27FC236}">
                    <a16:creationId xmlns:a16="http://schemas.microsoft.com/office/drawing/2014/main" id="{E56B7C1A-F271-46FC-ABA1-16EA9C5562DF}"/>
                  </a:ext>
                </a:extLst>
              </p:cNvPr>
              <p:cNvSpPr txBox="1"/>
              <p:nvPr/>
            </p:nvSpPr>
            <p:spPr>
              <a:xfrm>
                <a:off x="4047107" y="1368934"/>
                <a:ext cx="325730" cy="123111"/>
              </a:xfrm>
              <a:prstGeom prst="rect">
                <a:avLst/>
              </a:prstGeom>
            </p:spPr>
            <p:txBody>
              <a:bodyPr vert="horz" wrap="none" lIns="0" tIns="0" rIns="0" bIns="0" rtlCol="0">
                <a:spAutoFit/>
              </a:bodyPr>
              <a:lstStyle>
                <a:defPPr>
                  <a:defRPr lang="en-US"/>
                </a:defPPr>
                <a:lvl1pPr marR="5080">
                  <a:spcBef>
                    <a:spcPts val="0"/>
                  </a:spcBef>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France</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60" name="object 26">
                <a:extLst>
                  <a:ext uri="{FF2B5EF4-FFF2-40B4-BE49-F238E27FC236}">
                    <a16:creationId xmlns:a16="http://schemas.microsoft.com/office/drawing/2014/main" id="{B544E07E-F2DE-440F-9C46-6E05ADC703D6}"/>
                  </a:ext>
                </a:extLst>
              </p:cNvPr>
              <p:cNvSpPr txBox="1"/>
              <p:nvPr/>
            </p:nvSpPr>
            <p:spPr>
              <a:xfrm>
                <a:off x="3299665" y="1653797"/>
                <a:ext cx="410690" cy="123111"/>
              </a:xfrm>
              <a:prstGeom prst="rect">
                <a:avLst/>
              </a:prstGeom>
            </p:spPr>
            <p:txBody>
              <a:bodyPr vert="horz" wrap="none" lIns="0" tIns="0" rIns="0" bIns="0" rtlCol="0">
                <a:spAutoFit/>
              </a:bodyPr>
              <a:lstStyle>
                <a:defPPr>
                  <a:defRPr lang="en-US"/>
                </a:defPPr>
                <a:lvl1pPr marR="5080">
                  <a:spcBef>
                    <a:spcPts val="0"/>
                  </a:spcBef>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Malaysia</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61" name="object 26">
                <a:extLst>
                  <a:ext uri="{FF2B5EF4-FFF2-40B4-BE49-F238E27FC236}">
                    <a16:creationId xmlns:a16="http://schemas.microsoft.com/office/drawing/2014/main" id="{324A0F08-40EC-4AA0-B5A8-07F6AC61CA13}"/>
                  </a:ext>
                </a:extLst>
              </p:cNvPr>
              <p:cNvSpPr txBox="1"/>
              <p:nvPr/>
            </p:nvSpPr>
            <p:spPr>
              <a:xfrm>
                <a:off x="3171047" y="1830291"/>
                <a:ext cx="503664" cy="123111"/>
              </a:xfrm>
              <a:prstGeom prst="rect">
                <a:avLst/>
              </a:prstGeom>
            </p:spPr>
            <p:txBody>
              <a:bodyPr vert="horz" wrap="none" lIns="0" tIns="0" rIns="0" bIns="0" rtlCol="0">
                <a:spAutoFit/>
              </a:bodyPr>
              <a:lstStyle>
                <a:defPPr>
                  <a:defRPr lang="en-US"/>
                </a:defPPr>
                <a:lvl1pPr marR="5080">
                  <a:spcBef>
                    <a:spcPts val="0"/>
                  </a:spcBef>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Seychelles</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62" name="object 3">
                <a:extLst>
                  <a:ext uri="{FF2B5EF4-FFF2-40B4-BE49-F238E27FC236}">
                    <a16:creationId xmlns:a16="http://schemas.microsoft.com/office/drawing/2014/main" id="{4C7688B8-A53C-418F-98CF-B5B69E57A360}"/>
                  </a:ext>
                </a:extLst>
              </p:cNvPr>
              <p:cNvSpPr txBox="1"/>
              <p:nvPr/>
            </p:nvSpPr>
            <p:spPr>
              <a:xfrm>
                <a:off x="4045753" y="2629748"/>
                <a:ext cx="389850" cy="123111"/>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Portugal</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63" name="object 3">
                <a:extLst>
                  <a:ext uri="{FF2B5EF4-FFF2-40B4-BE49-F238E27FC236}">
                    <a16:creationId xmlns:a16="http://schemas.microsoft.com/office/drawing/2014/main" id="{7F085FC3-A71E-4BBC-A16C-28B9D8556602}"/>
                  </a:ext>
                </a:extLst>
              </p:cNvPr>
              <p:cNvSpPr txBox="1"/>
              <p:nvPr/>
            </p:nvSpPr>
            <p:spPr>
              <a:xfrm>
                <a:off x="3769200" y="2743200"/>
                <a:ext cx="343364" cy="123111"/>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Greece</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64" name="object 3">
                <a:extLst>
                  <a:ext uri="{FF2B5EF4-FFF2-40B4-BE49-F238E27FC236}">
                    <a16:creationId xmlns:a16="http://schemas.microsoft.com/office/drawing/2014/main" id="{07020A56-F427-4BB1-A2BB-D153644403C0}"/>
                  </a:ext>
                </a:extLst>
              </p:cNvPr>
              <p:cNvSpPr txBox="1"/>
              <p:nvPr/>
            </p:nvSpPr>
            <p:spPr>
              <a:xfrm>
                <a:off x="4163653" y="2808626"/>
                <a:ext cx="269626" cy="123111"/>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Spain</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65" name="object 7">
                <a:extLst>
                  <a:ext uri="{FF2B5EF4-FFF2-40B4-BE49-F238E27FC236}">
                    <a16:creationId xmlns:a16="http://schemas.microsoft.com/office/drawing/2014/main" id="{6B265175-C2B8-45B2-B15E-A3F593D74EB3}"/>
                  </a:ext>
                </a:extLst>
              </p:cNvPr>
              <p:cNvSpPr txBox="1"/>
              <p:nvPr/>
            </p:nvSpPr>
            <p:spPr>
              <a:xfrm>
                <a:off x="3384000" y="4932000"/>
                <a:ext cx="1652999" cy="135935"/>
              </a:xfrm>
              <a:prstGeom prst="rect">
                <a:avLst/>
              </a:prstGeom>
            </p:spPr>
            <p:txBody>
              <a:bodyPr vert="horz" wrap="square" lIns="0" tIns="12700" rIns="0" bIns="0" rtlCol="0">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United Republic of Tanzania</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66" name="object 7">
                <a:extLst>
                  <a:ext uri="{FF2B5EF4-FFF2-40B4-BE49-F238E27FC236}">
                    <a16:creationId xmlns:a16="http://schemas.microsoft.com/office/drawing/2014/main" id="{1E8EE3CF-E2B8-4465-806A-89F3D5066A7F}"/>
                  </a:ext>
                </a:extLst>
              </p:cNvPr>
              <p:cNvSpPr txBox="1"/>
              <p:nvPr/>
            </p:nvSpPr>
            <p:spPr>
              <a:xfrm>
                <a:off x="3348000" y="5022000"/>
                <a:ext cx="526833" cy="135935"/>
              </a:xfrm>
              <a:prstGeom prst="rect">
                <a:avLst/>
              </a:prstGeom>
            </p:spPr>
            <p:txBody>
              <a:bodyPr vert="horz" wrap="square" lIns="0" tIns="12700" rIns="0" bIns="0" rtlCol="0">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Hungary</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67" name="object 7">
                <a:extLst>
                  <a:ext uri="{FF2B5EF4-FFF2-40B4-BE49-F238E27FC236}">
                    <a16:creationId xmlns:a16="http://schemas.microsoft.com/office/drawing/2014/main" id="{CF577D0D-69D9-47E3-B865-5273A4476BA2}"/>
                  </a:ext>
                </a:extLst>
              </p:cNvPr>
              <p:cNvSpPr txBox="1"/>
              <p:nvPr/>
            </p:nvSpPr>
            <p:spPr>
              <a:xfrm>
                <a:off x="3150300" y="5112000"/>
                <a:ext cx="471596" cy="135935"/>
              </a:xfrm>
              <a:prstGeom prst="rect">
                <a:avLst/>
              </a:prstGeom>
            </p:spPr>
            <p:txBody>
              <a:bodyPr vert="horz" wrap="square" lIns="0" tIns="12700" rIns="0" bIns="0" rtlCol="0">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Poland</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68" name="object 7">
                <a:extLst>
                  <a:ext uri="{FF2B5EF4-FFF2-40B4-BE49-F238E27FC236}">
                    <a16:creationId xmlns:a16="http://schemas.microsoft.com/office/drawing/2014/main" id="{2838F6F6-BC53-425D-8957-E888FFEA84D4}"/>
                  </a:ext>
                </a:extLst>
              </p:cNvPr>
              <p:cNvSpPr txBox="1"/>
              <p:nvPr/>
            </p:nvSpPr>
            <p:spPr>
              <a:xfrm>
                <a:off x="3729650" y="5275428"/>
                <a:ext cx="524499" cy="135935"/>
              </a:xfrm>
              <a:prstGeom prst="rect">
                <a:avLst/>
              </a:prstGeom>
            </p:spPr>
            <p:txBody>
              <a:bodyPr vert="horz" wrap="square" lIns="0" tIns="12700" rIns="0" bIns="0" rtlCol="0">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Romania</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69" name="object 7">
                <a:extLst>
                  <a:ext uri="{FF2B5EF4-FFF2-40B4-BE49-F238E27FC236}">
                    <a16:creationId xmlns:a16="http://schemas.microsoft.com/office/drawing/2014/main" id="{0C66141D-B97E-423F-9C13-70AF5B7BAFDF}"/>
                  </a:ext>
                </a:extLst>
              </p:cNvPr>
              <p:cNvSpPr txBox="1"/>
              <p:nvPr/>
            </p:nvSpPr>
            <p:spPr>
              <a:xfrm>
                <a:off x="3119017" y="5382073"/>
                <a:ext cx="1150956" cy="123111"/>
              </a:xfrm>
              <a:prstGeom prst="rect">
                <a:avLst/>
              </a:prstGeom>
            </p:spPr>
            <p:txBody>
              <a:bodyPr vert="horz" wrap="none" lIns="0" tIns="0" rIns="0" bIns="0" rtlCol="0">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Iran (Islamic Republic of)</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70" name="object 7">
                <a:extLst>
                  <a:ext uri="{FF2B5EF4-FFF2-40B4-BE49-F238E27FC236}">
                    <a16:creationId xmlns:a16="http://schemas.microsoft.com/office/drawing/2014/main" id="{44746657-347A-4AFF-8865-B737FFB7068D}"/>
                  </a:ext>
                </a:extLst>
              </p:cNvPr>
              <p:cNvSpPr txBox="1"/>
              <p:nvPr/>
            </p:nvSpPr>
            <p:spPr>
              <a:xfrm>
                <a:off x="4049346" y="5146689"/>
                <a:ext cx="524493" cy="135935"/>
              </a:xfrm>
              <a:prstGeom prst="rect">
                <a:avLst/>
              </a:prstGeom>
            </p:spPr>
            <p:txBody>
              <a:bodyPr vert="horz" wrap="square" lIns="0" tIns="12700" rIns="0" bIns="0" rtlCol="0">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Slovenia</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71" name="object 7">
                <a:extLst>
                  <a:ext uri="{FF2B5EF4-FFF2-40B4-BE49-F238E27FC236}">
                    <a16:creationId xmlns:a16="http://schemas.microsoft.com/office/drawing/2014/main" id="{524713CB-5219-4E10-B396-18A4669DA06E}"/>
                  </a:ext>
                </a:extLst>
              </p:cNvPr>
              <p:cNvSpPr txBox="1"/>
              <p:nvPr/>
            </p:nvSpPr>
            <p:spPr>
              <a:xfrm>
                <a:off x="3099298" y="4627484"/>
                <a:ext cx="391133" cy="123111"/>
              </a:xfrm>
              <a:prstGeom prst="rect">
                <a:avLst/>
              </a:prstGeom>
            </p:spPr>
            <p:txBody>
              <a:bodyPr vert="horz" wrap="none" lIns="0" tIns="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Bulgaria</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72" name="object 7">
                <a:extLst>
                  <a:ext uri="{FF2B5EF4-FFF2-40B4-BE49-F238E27FC236}">
                    <a16:creationId xmlns:a16="http://schemas.microsoft.com/office/drawing/2014/main" id="{904F4C87-9589-49D4-8BF1-A8B4BB36249A}"/>
                  </a:ext>
                </a:extLst>
              </p:cNvPr>
              <p:cNvSpPr txBox="1"/>
              <p:nvPr/>
            </p:nvSpPr>
            <p:spPr>
              <a:xfrm>
                <a:off x="3162629" y="4741200"/>
                <a:ext cx="524493" cy="135935"/>
              </a:xfrm>
              <a:prstGeom prst="rect">
                <a:avLst/>
              </a:prstGeom>
            </p:spPr>
            <p:txBody>
              <a:bodyPr vert="horz" wrap="square" lIns="0" tIns="12700" rIns="0" bIns="0" rtlCol="0">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Senegal</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73" name="object 7">
                <a:extLst>
                  <a:ext uri="{FF2B5EF4-FFF2-40B4-BE49-F238E27FC236}">
                    <a16:creationId xmlns:a16="http://schemas.microsoft.com/office/drawing/2014/main" id="{AEE137E7-D4F8-424B-8F31-505AE8C96A75}"/>
                  </a:ext>
                </a:extLst>
              </p:cNvPr>
              <p:cNvSpPr txBox="1"/>
              <p:nvPr/>
            </p:nvSpPr>
            <p:spPr>
              <a:xfrm>
                <a:off x="3355381" y="4842000"/>
                <a:ext cx="524493" cy="135935"/>
              </a:xfrm>
              <a:prstGeom prst="rect">
                <a:avLst/>
              </a:prstGeom>
            </p:spPr>
            <p:txBody>
              <a:bodyPr vert="horz" wrap="square" lIns="0" tIns="12700" rIns="0" bIns="0" rtlCol="0">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Lithuania</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74" name="object 7">
                <a:extLst>
                  <a:ext uri="{FF2B5EF4-FFF2-40B4-BE49-F238E27FC236}">
                    <a16:creationId xmlns:a16="http://schemas.microsoft.com/office/drawing/2014/main" id="{3BE44C3A-7459-4441-93C4-BB7437913182}"/>
                  </a:ext>
                </a:extLst>
              </p:cNvPr>
              <p:cNvSpPr txBox="1"/>
              <p:nvPr/>
            </p:nvSpPr>
            <p:spPr>
              <a:xfrm>
                <a:off x="3430800" y="4482000"/>
                <a:ext cx="524493"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Belgium</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75" name="object 7">
                <a:extLst>
                  <a:ext uri="{FF2B5EF4-FFF2-40B4-BE49-F238E27FC236}">
                    <a16:creationId xmlns:a16="http://schemas.microsoft.com/office/drawing/2014/main" id="{1647E7A2-F579-4953-931A-65A2A13D88FD}"/>
                  </a:ext>
                </a:extLst>
              </p:cNvPr>
              <p:cNvSpPr txBox="1"/>
              <p:nvPr/>
            </p:nvSpPr>
            <p:spPr>
              <a:xfrm>
                <a:off x="3117065" y="4293256"/>
                <a:ext cx="310983" cy="135935"/>
              </a:xfrm>
              <a:prstGeom prst="rect">
                <a:avLst/>
              </a:prstGeom>
            </p:spPr>
            <p:txBody>
              <a:bodyPr vert="horz" wrap="none" lIns="0" tIns="12700" rIns="0" bIns="0" rtlCol="0" anchor="ctr">
                <a:spAutoFit/>
              </a:bodyPr>
              <a:lstStyle>
                <a:defPPr>
                  <a:defRPr lang="en-US"/>
                </a:defPPr>
                <a:lvl1pPr marL="12700" fontAlgn="auto">
                  <a:spcBef>
                    <a:spcPts val="100"/>
                  </a:spcBef>
                  <a:spcAft>
                    <a:spcPts val="0"/>
                  </a:spcAft>
                  <a:defRPr sz="9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Serbia</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76" name="object 7">
                <a:extLst>
                  <a:ext uri="{FF2B5EF4-FFF2-40B4-BE49-F238E27FC236}">
                    <a16:creationId xmlns:a16="http://schemas.microsoft.com/office/drawing/2014/main" id="{E5BA5DDC-F9C5-44CD-A5CC-DBD42A07A70C}"/>
                  </a:ext>
                </a:extLst>
              </p:cNvPr>
              <p:cNvSpPr txBox="1"/>
              <p:nvPr/>
            </p:nvSpPr>
            <p:spPr>
              <a:xfrm>
                <a:off x="3352004" y="4392000"/>
                <a:ext cx="201978" cy="135935"/>
              </a:xfrm>
              <a:prstGeom prst="rect">
                <a:avLst/>
              </a:prstGeom>
            </p:spPr>
            <p:txBody>
              <a:bodyPr vert="horz" wrap="non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Italy</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77" name="object 7">
                <a:extLst>
                  <a:ext uri="{FF2B5EF4-FFF2-40B4-BE49-F238E27FC236}">
                    <a16:creationId xmlns:a16="http://schemas.microsoft.com/office/drawing/2014/main" id="{D0046C38-8D4B-40B3-8AB4-531861D8DB86}"/>
                  </a:ext>
                </a:extLst>
              </p:cNvPr>
              <p:cNvSpPr txBox="1"/>
              <p:nvPr/>
            </p:nvSpPr>
            <p:spPr>
              <a:xfrm>
                <a:off x="3240000" y="5536800"/>
                <a:ext cx="524493"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Albania</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78" name="object 7">
                <a:extLst>
                  <a:ext uri="{FF2B5EF4-FFF2-40B4-BE49-F238E27FC236}">
                    <a16:creationId xmlns:a16="http://schemas.microsoft.com/office/drawing/2014/main" id="{116C03C6-A00E-4F0E-A9DE-7ECC6382444B}"/>
                  </a:ext>
                </a:extLst>
              </p:cNvPr>
              <p:cNvSpPr txBox="1"/>
              <p:nvPr/>
            </p:nvSpPr>
            <p:spPr>
              <a:xfrm>
                <a:off x="3266787" y="5616000"/>
                <a:ext cx="565658"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Indonesia</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79" name="object 7">
                <a:extLst>
                  <a:ext uri="{FF2B5EF4-FFF2-40B4-BE49-F238E27FC236}">
                    <a16:creationId xmlns:a16="http://schemas.microsoft.com/office/drawing/2014/main" id="{C7969A22-4F6C-4AF9-B7A8-513B31D2C519}"/>
                  </a:ext>
                </a:extLst>
              </p:cNvPr>
              <p:cNvSpPr txBox="1"/>
              <p:nvPr/>
            </p:nvSpPr>
            <p:spPr>
              <a:xfrm>
                <a:off x="3106800" y="5701095"/>
                <a:ext cx="524493"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Mexico</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80" name="object 7">
                <a:extLst>
                  <a:ext uri="{FF2B5EF4-FFF2-40B4-BE49-F238E27FC236}">
                    <a16:creationId xmlns:a16="http://schemas.microsoft.com/office/drawing/2014/main" id="{B4359658-64B0-44C4-A5E9-0682E31EFEAE}"/>
                  </a:ext>
                </a:extLst>
              </p:cNvPr>
              <p:cNvSpPr txBox="1"/>
              <p:nvPr/>
            </p:nvSpPr>
            <p:spPr>
              <a:xfrm>
                <a:off x="3698011" y="5760000"/>
                <a:ext cx="395942" cy="123111"/>
              </a:xfrm>
              <a:prstGeom prst="rect">
                <a:avLst/>
              </a:prstGeom>
            </p:spPr>
            <p:txBody>
              <a:bodyPr vert="horz" wrap="none" lIns="0" tIns="0" rIns="0" bIns="0" rtlCol="0" anchor="ctr">
                <a:spAutoFit/>
              </a:bodyPr>
              <a:lstStyle>
                <a:defPPr>
                  <a:defRPr lang="en-US"/>
                </a:defPPr>
                <a:lvl1pPr marL="12700" fontAlgn="auto">
                  <a:spcBef>
                    <a:spcPts val="100"/>
                  </a:spcBef>
                  <a:spcAft>
                    <a:spcPts val="0"/>
                  </a:spcAft>
                  <a:defRPr sz="8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Armenia</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81" name="object 7">
                <a:extLst>
                  <a:ext uri="{FF2B5EF4-FFF2-40B4-BE49-F238E27FC236}">
                    <a16:creationId xmlns:a16="http://schemas.microsoft.com/office/drawing/2014/main" id="{8BD5A12E-C3EB-470D-995C-A3C31E753996}"/>
                  </a:ext>
                </a:extLst>
              </p:cNvPr>
              <p:cNvSpPr txBox="1"/>
              <p:nvPr/>
            </p:nvSpPr>
            <p:spPr>
              <a:xfrm>
                <a:off x="4477961" y="5842168"/>
                <a:ext cx="645017"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Kyrgyzstan</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82" name="object 7">
                <a:extLst>
                  <a:ext uri="{FF2B5EF4-FFF2-40B4-BE49-F238E27FC236}">
                    <a16:creationId xmlns:a16="http://schemas.microsoft.com/office/drawing/2014/main" id="{54408F26-E634-4101-A81C-06791305AFCF}"/>
                  </a:ext>
                </a:extLst>
              </p:cNvPr>
              <p:cNvSpPr txBox="1"/>
              <p:nvPr/>
            </p:nvSpPr>
            <p:spPr>
              <a:xfrm>
                <a:off x="3989535" y="6082135"/>
                <a:ext cx="627055"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Azerbaijan</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83" name="object 7">
                <a:extLst>
                  <a:ext uri="{FF2B5EF4-FFF2-40B4-BE49-F238E27FC236}">
                    <a16:creationId xmlns:a16="http://schemas.microsoft.com/office/drawing/2014/main" id="{1C6CF93B-0B5A-47BB-8C51-21DBC9CA7E10}"/>
                  </a:ext>
                </a:extLst>
              </p:cNvPr>
              <p:cNvSpPr txBox="1"/>
              <p:nvPr/>
            </p:nvSpPr>
            <p:spPr>
              <a:xfrm>
                <a:off x="4536000" y="6096387"/>
                <a:ext cx="1267092"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Republic of Moldova</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84" name="object 12">
                <a:extLst>
                  <a:ext uri="{FF2B5EF4-FFF2-40B4-BE49-F238E27FC236}">
                    <a16:creationId xmlns:a16="http://schemas.microsoft.com/office/drawing/2014/main" id="{E14D4168-CBD1-4D36-82EC-A97A01426DF6}"/>
                  </a:ext>
                </a:extLst>
              </p:cNvPr>
              <p:cNvSpPr txBox="1"/>
              <p:nvPr/>
            </p:nvSpPr>
            <p:spPr>
              <a:xfrm>
                <a:off x="3106800" y="6134400"/>
                <a:ext cx="706458" cy="123111"/>
              </a:xfrm>
              <a:prstGeom prst="rect">
                <a:avLst/>
              </a:prstGeom>
            </p:spPr>
            <p:txBody>
              <a:bodyPr vert="horz" wrap="square" lIns="0" tIns="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Afghanistan</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85" name="object 12">
                <a:extLst>
                  <a:ext uri="{FF2B5EF4-FFF2-40B4-BE49-F238E27FC236}">
                    <a16:creationId xmlns:a16="http://schemas.microsoft.com/office/drawing/2014/main" id="{2359BF6D-2309-4B0E-B6DD-854AEF2357FE}"/>
                  </a:ext>
                </a:extLst>
              </p:cNvPr>
              <p:cNvSpPr txBox="1"/>
              <p:nvPr/>
            </p:nvSpPr>
            <p:spPr>
              <a:xfrm>
                <a:off x="3643200" y="6091386"/>
                <a:ext cx="355271" cy="123111"/>
              </a:xfrm>
              <a:prstGeom prst="rect">
                <a:avLst/>
              </a:prstGeom>
            </p:spPr>
            <p:txBody>
              <a:bodyPr vert="horz" wrap="square" lIns="0" tIns="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Nepal</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86" name="object 7">
                <a:extLst>
                  <a:ext uri="{FF2B5EF4-FFF2-40B4-BE49-F238E27FC236}">
                    <a16:creationId xmlns:a16="http://schemas.microsoft.com/office/drawing/2014/main" id="{C70BC0B8-FEB6-4883-ABA4-2B68EAC5FACE}"/>
                  </a:ext>
                </a:extLst>
              </p:cNvPr>
              <p:cNvSpPr txBox="1"/>
              <p:nvPr/>
            </p:nvSpPr>
            <p:spPr>
              <a:xfrm>
                <a:off x="3654000" y="5932800"/>
                <a:ext cx="362279" cy="123111"/>
              </a:xfrm>
              <a:prstGeom prst="rect">
                <a:avLst/>
              </a:prstGeom>
            </p:spPr>
            <p:txBody>
              <a:bodyPr vert="horz" wrap="none" lIns="0" tIns="0" rIns="0" bIns="0" rtlCol="0" anchor="ctr">
                <a:spAutoFit/>
              </a:bodyPr>
              <a:lstStyle>
                <a:defPPr>
                  <a:defRPr lang="en-US"/>
                </a:defPPr>
                <a:lvl1pPr marL="12700" fontAlgn="auto">
                  <a:spcBef>
                    <a:spcPts val="100"/>
                  </a:spcBef>
                  <a:spcAft>
                    <a:spcPts val="0"/>
                  </a:spcAft>
                  <a:defRPr sz="8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Belarus</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87" name="object 7">
                <a:extLst>
                  <a:ext uri="{FF2B5EF4-FFF2-40B4-BE49-F238E27FC236}">
                    <a16:creationId xmlns:a16="http://schemas.microsoft.com/office/drawing/2014/main" id="{DFC7957D-4D8F-4008-9D76-76995348B7FA}"/>
                  </a:ext>
                </a:extLst>
              </p:cNvPr>
              <p:cNvSpPr txBox="1"/>
              <p:nvPr/>
            </p:nvSpPr>
            <p:spPr>
              <a:xfrm>
                <a:off x="3109953" y="5961980"/>
                <a:ext cx="367088" cy="123111"/>
              </a:xfrm>
              <a:prstGeom prst="rect">
                <a:avLst/>
              </a:prstGeom>
            </p:spPr>
            <p:txBody>
              <a:bodyPr vert="horz" wrap="none" lIns="0" tIns="0" rIns="0" bIns="0" rtlCol="0" anchor="ctr">
                <a:spAutoFit/>
              </a:bodyPr>
              <a:lstStyle>
                <a:defPPr>
                  <a:defRPr lang="en-US"/>
                </a:defPPr>
                <a:lvl1pPr marL="12700" fontAlgn="auto">
                  <a:spcBef>
                    <a:spcPts val="100"/>
                  </a:spcBef>
                  <a:spcAft>
                    <a:spcPts val="0"/>
                  </a:spcAft>
                  <a:defRPr sz="8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Ukraine</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88" name="object 7">
                <a:extLst>
                  <a:ext uri="{FF2B5EF4-FFF2-40B4-BE49-F238E27FC236}">
                    <a16:creationId xmlns:a16="http://schemas.microsoft.com/office/drawing/2014/main" id="{5C48D62A-6D51-4EAB-911E-5F8DA0B11F65}"/>
                  </a:ext>
                </a:extLst>
              </p:cNvPr>
              <p:cNvSpPr txBox="1"/>
              <p:nvPr/>
            </p:nvSpPr>
            <p:spPr>
              <a:xfrm>
                <a:off x="3197475" y="5827083"/>
                <a:ext cx="524493" cy="135935"/>
              </a:xfrm>
              <a:prstGeom prst="rect">
                <a:avLst/>
              </a:prstGeom>
            </p:spPr>
            <p:txBody>
              <a:bodyPr vert="horz" wrap="square" lIns="0" tIns="12700" rIns="0" bIns="0" rtlCol="0" anchor="ctr">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Thailand</a:t>
                </a:r>
                <a:endPar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cxnSp>
            <p:nvCxnSpPr>
              <p:cNvPr id="15" name="Straight Connector 14">
                <a:extLst>
                  <a:ext uri="{FF2B5EF4-FFF2-40B4-BE49-F238E27FC236}">
                    <a16:creationId xmlns:a16="http://schemas.microsoft.com/office/drawing/2014/main" id="{521EC566-7A08-400E-B874-9C1A54561C67}"/>
                  </a:ext>
                </a:extLst>
              </p:cNvPr>
              <p:cNvCxnSpPr>
                <a:cxnSpLocks/>
                <a:stCxn id="287" idx="3"/>
              </p:cNvCxnSpPr>
              <p:nvPr/>
            </p:nvCxnSpPr>
            <p:spPr>
              <a:xfrm flipV="1">
                <a:off x="3477041" y="6021746"/>
                <a:ext cx="78983" cy="179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object 13">
                <a:extLst>
                  <a:ext uri="{FF2B5EF4-FFF2-40B4-BE49-F238E27FC236}">
                    <a16:creationId xmlns:a16="http://schemas.microsoft.com/office/drawing/2014/main" id="{DFAEF6A4-9AD1-4D48-ACC3-40EA6AABE1B3}"/>
                  </a:ext>
                </a:extLst>
              </p:cNvPr>
              <p:cNvSpPr txBox="1"/>
              <p:nvPr/>
            </p:nvSpPr>
            <p:spPr>
              <a:xfrm>
                <a:off x="4443488" y="2526614"/>
                <a:ext cx="416749" cy="135935"/>
              </a:xfrm>
              <a:prstGeom prst="rect">
                <a:avLst/>
              </a:prstGeom>
            </p:spPr>
            <p:txBody>
              <a:bodyPr vert="horz" wrap="square" lIns="0" tIns="12700" rIns="0" bIns="0" rtlCol="0">
                <a:spAutoFit/>
              </a:bodyPr>
              <a:lstStyle>
                <a:defPPr>
                  <a:defRPr lang="en-US"/>
                </a:defPPr>
                <a:lvl1pPr marL="12700" fontAlgn="auto">
                  <a:spcBef>
                    <a:spcPts val="100"/>
                  </a:spcBef>
                  <a:spcAft>
                    <a:spcPts val="0"/>
                  </a:spcAft>
                  <a:defRPr sz="1000">
                    <a:solidFill>
                      <a:schemeClr val="tx1">
                        <a:lumMod val="75000"/>
                        <a:lumOff val="2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Ireland</a:t>
                </a:r>
              </a:p>
            </p:txBody>
          </p:sp>
          <p:sp>
            <p:nvSpPr>
              <p:cNvPr id="291" name="object 3">
                <a:extLst>
                  <a:ext uri="{FF2B5EF4-FFF2-40B4-BE49-F238E27FC236}">
                    <a16:creationId xmlns:a16="http://schemas.microsoft.com/office/drawing/2014/main" id="{C201EB44-9219-4976-8D9C-EAB94E3DEF9D}"/>
                  </a:ext>
                </a:extLst>
              </p:cNvPr>
              <p:cNvSpPr txBox="1"/>
              <p:nvPr/>
            </p:nvSpPr>
            <p:spPr>
              <a:xfrm>
                <a:off x="2913064" y="6192000"/>
                <a:ext cx="75662" cy="153888"/>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rPr>
                  <a:t>0</a:t>
                </a:r>
                <a:endParaRPr kumimoji="0"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92" name="object 3">
                <a:extLst>
                  <a:ext uri="{FF2B5EF4-FFF2-40B4-BE49-F238E27FC236}">
                    <a16:creationId xmlns:a16="http://schemas.microsoft.com/office/drawing/2014/main" id="{0D957B0C-7614-4215-9D5F-EE30B205C2CE}"/>
                  </a:ext>
                </a:extLst>
              </p:cNvPr>
              <p:cNvSpPr txBox="1"/>
              <p:nvPr/>
            </p:nvSpPr>
            <p:spPr>
              <a:xfrm>
                <a:off x="2842532" y="5590800"/>
                <a:ext cx="146194" cy="153888"/>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rPr>
                  <a:t>10</a:t>
                </a:r>
                <a:endParaRPr kumimoji="0"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93" name="object 3">
                <a:extLst>
                  <a:ext uri="{FF2B5EF4-FFF2-40B4-BE49-F238E27FC236}">
                    <a16:creationId xmlns:a16="http://schemas.microsoft.com/office/drawing/2014/main" id="{F3869435-21CB-4661-A02D-F05F893C5F2B}"/>
                  </a:ext>
                </a:extLst>
              </p:cNvPr>
              <p:cNvSpPr txBox="1"/>
              <p:nvPr/>
            </p:nvSpPr>
            <p:spPr>
              <a:xfrm>
                <a:off x="2842532" y="4982400"/>
                <a:ext cx="146194" cy="153888"/>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rPr>
                  <a:t>20</a:t>
                </a:r>
                <a:endParaRPr kumimoji="0"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94" name="object 3">
                <a:extLst>
                  <a:ext uri="{FF2B5EF4-FFF2-40B4-BE49-F238E27FC236}">
                    <a16:creationId xmlns:a16="http://schemas.microsoft.com/office/drawing/2014/main" id="{F2F31750-BBC5-402C-A475-765B8D61D9ED}"/>
                  </a:ext>
                </a:extLst>
              </p:cNvPr>
              <p:cNvSpPr txBox="1"/>
              <p:nvPr/>
            </p:nvSpPr>
            <p:spPr>
              <a:xfrm>
                <a:off x="2842532" y="4377600"/>
                <a:ext cx="146194" cy="153888"/>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rPr>
                  <a:t>30</a:t>
                </a:r>
                <a:endParaRPr kumimoji="0"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95" name="object 3">
                <a:extLst>
                  <a:ext uri="{FF2B5EF4-FFF2-40B4-BE49-F238E27FC236}">
                    <a16:creationId xmlns:a16="http://schemas.microsoft.com/office/drawing/2014/main" id="{BD49B45D-EE0D-4248-902E-B00933470FAA}"/>
                  </a:ext>
                </a:extLst>
              </p:cNvPr>
              <p:cNvSpPr txBox="1"/>
              <p:nvPr/>
            </p:nvSpPr>
            <p:spPr>
              <a:xfrm>
                <a:off x="2842532" y="3168000"/>
                <a:ext cx="146194" cy="153888"/>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rPr>
                  <a:t>50</a:t>
                </a:r>
                <a:endParaRPr kumimoji="0"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96" name="object 3">
                <a:extLst>
                  <a:ext uri="{FF2B5EF4-FFF2-40B4-BE49-F238E27FC236}">
                    <a16:creationId xmlns:a16="http://schemas.microsoft.com/office/drawing/2014/main" id="{8463A2B3-ED8D-4F10-B130-130E393808C6}"/>
                  </a:ext>
                </a:extLst>
              </p:cNvPr>
              <p:cNvSpPr txBox="1"/>
              <p:nvPr/>
            </p:nvSpPr>
            <p:spPr>
              <a:xfrm>
                <a:off x="2842532" y="2563200"/>
                <a:ext cx="146194" cy="153888"/>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rPr>
                  <a:t>60</a:t>
                </a:r>
                <a:endParaRPr kumimoji="0"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97" name="object 3">
                <a:extLst>
                  <a:ext uri="{FF2B5EF4-FFF2-40B4-BE49-F238E27FC236}">
                    <a16:creationId xmlns:a16="http://schemas.microsoft.com/office/drawing/2014/main" id="{BA720BE0-BAF2-4E5B-9F9A-26F698AA77D7}"/>
                  </a:ext>
                </a:extLst>
              </p:cNvPr>
              <p:cNvSpPr txBox="1"/>
              <p:nvPr/>
            </p:nvSpPr>
            <p:spPr>
              <a:xfrm>
                <a:off x="2842532" y="1350000"/>
                <a:ext cx="146194" cy="153888"/>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rPr>
                  <a:t>80</a:t>
                </a:r>
                <a:endParaRPr kumimoji="0"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98" name="object 3">
                <a:extLst>
                  <a:ext uri="{FF2B5EF4-FFF2-40B4-BE49-F238E27FC236}">
                    <a16:creationId xmlns:a16="http://schemas.microsoft.com/office/drawing/2014/main" id="{9BD89F51-B0EE-4141-BDF6-3236B7451BDC}"/>
                  </a:ext>
                </a:extLst>
              </p:cNvPr>
              <p:cNvSpPr txBox="1"/>
              <p:nvPr/>
            </p:nvSpPr>
            <p:spPr>
              <a:xfrm>
                <a:off x="2842532" y="741600"/>
                <a:ext cx="146194" cy="153888"/>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rPr>
                  <a:t>90</a:t>
                </a:r>
                <a:endParaRPr kumimoji="0"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99" name="object 3">
                <a:extLst>
                  <a:ext uri="{FF2B5EF4-FFF2-40B4-BE49-F238E27FC236}">
                    <a16:creationId xmlns:a16="http://schemas.microsoft.com/office/drawing/2014/main" id="{019990C8-F6C0-4CFD-92B7-8D7914E8B3B2}"/>
                  </a:ext>
                </a:extLst>
              </p:cNvPr>
              <p:cNvSpPr txBox="1"/>
              <p:nvPr/>
            </p:nvSpPr>
            <p:spPr>
              <a:xfrm>
                <a:off x="2842532" y="1954800"/>
                <a:ext cx="146194" cy="153888"/>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rPr>
                  <a:t>70</a:t>
                </a:r>
                <a:endParaRPr kumimoji="0"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00" name="object 3">
                <a:extLst>
                  <a:ext uri="{FF2B5EF4-FFF2-40B4-BE49-F238E27FC236}">
                    <a16:creationId xmlns:a16="http://schemas.microsoft.com/office/drawing/2014/main" id="{30AB041E-7388-46DE-9374-ADE06E53F808}"/>
                  </a:ext>
                </a:extLst>
              </p:cNvPr>
              <p:cNvSpPr txBox="1"/>
              <p:nvPr/>
            </p:nvSpPr>
            <p:spPr>
              <a:xfrm>
                <a:off x="2772000" y="162000"/>
                <a:ext cx="216726" cy="153888"/>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rPr>
                  <a:t>100</a:t>
                </a:r>
                <a:endParaRPr kumimoji="0"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17" name="Group 16">
                <a:extLst>
                  <a:ext uri="{FF2B5EF4-FFF2-40B4-BE49-F238E27FC236}">
                    <a16:creationId xmlns:a16="http://schemas.microsoft.com/office/drawing/2014/main" id="{9652C2E7-03A2-4A85-964B-C785E94603AA}"/>
                  </a:ext>
                </a:extLst>
              </p:cNvPr>
              <p:cNvGrpSpPr/>
              <p:nvPr/>
            </p:nvGrpSpPr>
            <p:grpSpPr>
              <a:xfrm>
                <a:off x="3074939" y="6372000"/>
                <a:ext cx="5577736" cy="153888"/>
                <a:chOff x="3074939" y="6372000"/>
                <a:chExt cx="5577736" cy="153888"/>
              </a:xfrm>
            </p:grpSpPr>
            <p:sp>
              <p:nvSpPr>
                <p:cNvPr id="301" name="object 3">
                  <a:extLst>
                    <a:ext uri="{FF2B5EF4-FFF2-40B4-BE49-F238E27FC236}">
                      <a16:creationId xmlns:a16="http://schemas.microsoft.com/office/drawing/2014/main" id="{9ACB0180-19B5-4D10-B7C5-D80E063B3CC8}"/>
                    </a:ext>
                  </a:extLst>
                </p:cNvPr>
                <p:cNvSpPr txBox="1"/>
                <p:nvPr/>
              </p:nvSpPr>
              <p:spPr>
                <a:xfrm>
                  <a:off x="8435949" y="6372000"/>
                  <a:ext cx="216726" cy="153888"/>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rPr>
                    <a:t>700</a:t>
                  </a:r>
                  <a:endParaRPr kumimoji="0"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02" name="object 3">
                  <a:extLst>
                    <a:ext uri="{FF2B5EF4-FFF2-40B4-BE49-F238E27FC236}">
                      <a16:creationId xmlns:a16="http://schemas.microsoft.com/office/drawing/2014/main" id="{B1B35DBC-2BD8-41CA-82ED-7A930184E8A4}"/>
                    </a:ext>
                  </a:extLst>
                </p:cNvPr>
                <p:cNvSpPr txBox="1"/>
                <p:nvPr/>
              </p:nvSpPr>
              <p:spPr>
                <a:xfrm>
                  <a:off x="7660170" y="6372000"/>
                  <a:ext cx="216726" cy="153888"/>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rPr>
                    <a:t>600</a:t>
                  </a:r>
                  <a:endParaRPr kumimoji="0"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03" name="object 3">
                  <a:extLst>
                    <a:ext uri="{FF2B5EF4-FFF2-40B4-BE49-F238E27FC236}">
                      <a16:creationId xmlns:a16="http://schemas.microsoft.com/office/drawing/2014/main" id="{2D6ED9B8-EA7D-4EDB-BB2C-ABA8E0478853}"/>
                    </a:ext>
                  </a:extLst>
                </p:cNvPr>
                <p:cNvSpPr txBox="1"/>
                <p:nvPr/>
              </p:nvSpPr>
              <p:spPr>
                <a:xfrm>
                  <a:off x="6886713" y="6372000"/>
                  <a:ext cx="216726" cy="153888"/>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rPr>
                    <a:t>500</a:t>
                  </a:r>
                  <a:endParaRPr kumimoji="0"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04" name="object 3">
                  <a:extLst>
                    <a:ext uri="{FF2B5EF4-FFF2-40B4-BE49-F238E27FC236}">
                      <a16:creationId xmlns:a16="http://schemas.microsoft.com/office/drawing/2014/main" id="{4B86A2D6-3581-4686-8F7F-D885FBB8E3DE}"/>
                    </a:ext>
                  </a:extLst>
                </p:cNvPr>
                <p:cNvSpPr txBox="1"/>
                <p:nvPr/>
              </p:nvSpPr>
              <p:spPr>
                <a:xfrm>
                  <a:off x="6107009" y="6372000"/>
                  <a:ext cx="216726" cy="153888"/>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rPr>
                    <a:t>400</a:t>
                  </a:r>
                  <a:endParaRPr kumimoji="0"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05" name="object 3">
                  <a:extLst>
                    <a:ext uri="{FF2B5EF4-FFF2-40B4-BE49-F238E27FC236}">
                      <a16:creationId xmlns:a16="http://schemas.microsoft.com/office/drawing/2014/main" id="{DE4AB23A-8D81-415D-A6A4-C794DB418B54}"/>
                    </a:ext>
                  </a:extLst>
                </p:cNvPr>
                <p:cNvSpPr txBox="1"/>
                <p:nvPr/>
              </p:nvSpPr>
              <p:spPr>
                <a:xfrm>
                  <a:off x="5329053" y="6372000"/>
                  <a:ext cx="216726" cy="153888"/>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rPr>
                    <a:t>300</a:t>
                  </a:r>
                  <a:endParaRPr kumimoji="0"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06" name="object 3">
                  <a:extLst>
                    <a:ext uri="{FF2B5EF4-FFF2-40B4-BE49-F238E27FC236}">
                      <a16:creationId xmlns:a16="http://schemas.microsoft.com/office/drawing/2014/main" id="{A181F5C7-8504-4E2C-8471-0301840DE6C3}"/>
                    </a:ext>
                  </a:extLst>
                </p:cNvPr>
                <p:cNvSpPr txBox="1"/>
                <p:nvPr/>
              </p:nvSpPr>
              <p:spPr>
                <a:xfrm>
                  <a:off x="3074939" y="6372000"/>
                  <a:ext cx="75662" cy="153888"/>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rPr>
                    <a:t>0</a:t>
                  </a:r>
                  <a:endParaRPr kumimoji="0"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07" name="object 3">
                  <a:extLst>
                    <a:ext uri="{FF2B5EF4-FFF2-40B4-BE49-F238E27FC236}">
                      <a16:creationId xmlns:a16="http://schemas.microsoft.com/office/drawing/2014/main" id="{0A3ADE08-A5EE-476C-9536-4A2B92C12A1E}"/>
                    </a:ext>
                  </a:extLst>
                </p:cNvPr>
                <p:cNvSpPr txBox="1"/>
                <p:nvPr/>
              </p:nvSpPr>
              <p:spPr>
                <a:xfrm>
                  <a:off x="3768933" y="6372000"/>
                  <a:ext cx="216726" cy="153888"/>
                </a:xfrm>
                <a:prstGeom prst="rect">
                  <a:avLst/>
                </a:prstGeom>
              </p:spPr>
              <p:txBody>
                <a:bodyPr vert="horz" wrap="none" lIns="0" tIns="0" rIns="0" bIns="0" rtlCol="0">
                  <a:spAutoFit/>
                </a:bodyPr>
                <a:lstStyle>
                  <a:defPPr>
                    <a:defRPr lang="en-US"/>
                  </a:defPPr>
                  <a:lvl1pPr marR="5080">
                    <a:spcBef>
                      <a:spcPts val="0"/>
                    </a:spcBef>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rPr>
                    <a:t>100</a:t>
                  </a:r>
                  <a:endParaRPr kumimoji="0"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Arial" panose="020B0604020202020204" pitchFamily="34" charset="0"/>
                  </a:endParaRPr>
                </a:p>
              </p:txBody>
            </p:sp>
          </p:grpSp>
        </p:grpSp>
        <p:sp>
          <p:nvSpPr>
            <p:cNvPr id="18" name="Rectangle 17">
              <a:extLst>
                <a:ext uri="{FF2B5EF4-FFF2-40B4-BE49-F238E27FC236}">
                  <a16:creationId xmlns:a16="http://schemas.microsoft.com/office/drawing/2014/main" id="{3014C484-7895-4C63-851A-A981DF220F88}"/>
                </a:ext>
              </a:extLst>
            </p:cNvPr>
            <p:cNvSpPr/>
            <p:nvPr/>
          </p:nvSpPr>
          <p:spPr>
            <a:xfrm>
              <a:off x="3991372" y="6531575"/>
              <a:ext cx="5665635" cy="26161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Needles–syringes distributed per year per person who injects drugs</a:t>
              </a:r>
              <a:endParaRPr kumimoji="0" lang="en-CH" sz="11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0" name="Rectangle 19">
              <a:extLst>
                <a:ext uri="{FF2B5EF4-FFF2-40B4-BE49-F238E27FC236}">
                  <a16:creationId xmlns:a16="http://schemas.microsoft.com/office/drawing/2014/main" id="{19A826D6-22F8-4BA3-A4D6-D7FD0667EE91}"/>
                </a:ext>
              </a:extLst>
            </p:cNvPr>
            <p:cNvSpPr/>
            <p:nvPr/>
          </p:nvSpPr>
          <p:spPr>
            <a:xfrm>
              <a:off x="2520000" y="2612514"/>
              <a:ext cx="1172831" cy="1156792"/>
            </a:xfrm>
            <a:prstGeom prst="rect">
              <a:avLst/>
            </a:prstGeom>
          </p:spPr>
          <p:txBody>
            <a:bodyPr vert="horz" wrap="square" anchor="ctr">
              <a:spAutoFit/>
            </a:bodyPr>
            <a:lstStyle/>
            <a:p>
              <a:pPr marL="0" marR="0" lvl="0" indent="0" algn="l" defTabSz="914400" rtl="0" eaLnBrk="1" fontAlgn="base" latinLnBrk="0" hangingPunct="1">
                <a:lnSpc>
                  <a:spcPts val="14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Percentage of people who inject drugs receiving opioid substitution therapy</a:t>
              </a:r>
              <a:endParaRPr kumimoji="0" lang="en-CH" sz="11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6" name="Rectangle 155">
              <a:extLst>
                <a:ext uri="{FF2B5EF4-FFF2-40B4-BE49-F238E27FC236}">
                  <a16:creationId xmlns:a16="http://schemas.microsoft.com/office/drawing/2014/main" id="{53CB7AB4-2368-4C8A-B23B-8C21D95F54A5}"/>
                </a:ext>
              </a:extLst>
            </p:cNvPr>
            <p:cNvSpPr/>
            <p:nvPr/>
          </p:nvSpPr>
          <p:spPr>
            <a:xfrm>
              <a:off x="360000" y="6030000"/>
              <a:ext cx="1519647" cy="24622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fr-CH" sz="800" b="0" i="0" u="none" strike="noStrike" kern="1200" cap="none" spc="0" normalizeH="0" baseline="0" noProof="0" dirty="0">
                  <a:ln>
                    <a:noFill/>
                  </a:ln>
                  <a:solidFill>
                    <a:prstClr val="white"/>
                  </a:solidFill>
                  <a:effectLst/>
                  <a:uLnTx/>
                  <a:uFillTx/>
                  <a:latin typeface="Arial"/>
                  <a:ea typeface="ＭＳ Ｐゴシック" pitchFamily="34" charset="-128"/>
                  <a:cs typeface="Arial"/>
                </a:rPr>
                <a:t>Global AIDS Monitoring,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white"/>
                  </a:solidFill>
                  <a:effectLst/>
                  <a:uLnTx/>
                  <a:uFillTx/>
                  <a:latin typeface="Arial"/>
                  <a:ea typeface="ＭＳ Ｐゴシック" pitchFamily="34" charset="-128"/>
                  <a:cs typeface="Arial"/>
                </a:rPr>
                <a:t>2014–2018.</a:t>
              </a:r>
              <a:endParaRPr kumimoji="0" lang="fr-CH" sz="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anose="020B0604020202020204" pitchFamily="34" charset="0"/>
              </a:endParaRPr>
            </a:p>
          </p:txBody>
        </p:sp>
      </p:grpSp>
    </p:spTree>
    <p:extLst>
      <p:ext uri="{BB962C8B-B14F-4D97-AF65-F5344CB8AC3E}">
        <p14:creationId xmlns:p14="http://schemas.microsoft.com/office/powerpoint/2010/main" val="3049603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8C88DDB-48C7-4385-9810-A39414E8FC8C}"/>
              </a:ext>
            </a:extLst>
          </p:cNvPr>
          <p:cNvGrpSpPr/>
          <p:nvPr/>
        </p:nvGrpSpPr>
        <p:grpSpPr>
          <a:xfrm>
            <a:off x="0" y="0"/>
            <a:ext cx="10285200" cy="6153821"/>
            <a:chOff x="0" y="0"/>
            <a:chExt cx="10285200" cy="615382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opioid-dependent people on methadone maintenance treatment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new HIV diagnoses among people who inject drugs, Ireland, 2007–2017</a:t>
              </a:r>
            </a:p>
          </p:txBody>
        </p:sp>
        <p:sp>
          <p:nvSpPr>
            <p:cNvPr id="5" name="Rectangle 4">
              <a:extLst>
                <a:ext uri="{FF2B5EF4-FFF2-40B4-BE49-F238E27FC236}">
                  <a16:creationId xmlns:a16="http://schemas.microsoft.com/office/drawing/2014/main" id="{3FBC3524-B507-4EC5-A9CC-7143FF8BF2C5}"/>
                </a:ext>
              </a:extLst>
            </p:cNvPr>
            <p:cNvSpPr/>
            <p:nvPr/>
          </p:nvSpPr>
          <p:spPr>
            <a:xfrm>
              <a:off x="360000" y="5907600"/>
              <a:ext cx="6833602" cy="24622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err="1">
                  <a:ln>
                    <a:noFill/>
                  </a:ln>
                  <a:solidFill>
                    <a:srgbClr val="231F20"/>
                  </a:solidFill>
                  <a:effectLst/>
                  <a:uLnTx/>
                  <a:uFillTx/>
                  <a:latin typeface="Arial"/>
                  <a:ea typeface="ＭＳ Ｐゴシック" pitchFamily="34" charset="-128"/>
                  <a:cs typeface="Arial"/>
                </a:rPr>
                <a:t>Delargy</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 I, Crowley D, Van </a:t>
              </a:r>
              <a:r>
                <a:rPr kumimoji="0" lang="en-GB" sz="800" b="0" i="0" u="none" strike="noStrike" kern="1200" cap="none" spc="0" normalizeH="0" baseline="0" noProof="0" dirty="0" err="1">
                  <a:ln>
                    <a:noFill/>
                  </a:ln>
                  <a:solidFill>
                    <a:srgbClr val="231F20"/>
                  </a:solidFill>
                  <a:effectLst/>
                  <a:uLnTx/>
                  <a:uFillTx/>
                  <a:latin typeface="Arial"/>
                  <a:ea typeface="ＭＳ Ｐゴシック" pitchFamily="34" charset="-128"/>
                  <a:cs typeface="Arial"/>
                </a:rPr>
                <a:t>Hout</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 MC. Twenty years of the methadone treatment protocol in Ireland: reﬂections on the role of general practice.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Harm </a:t>
              </a:r>
              <a:r>
                <a:rPr kumimoji="0" lang="en-GB" sz="800" b="0" i="0" u="none" strike="noStrike" kern="1200" cap="none" spc="0" normalizeH="0" baseline="0" noProof="0" dirty="0" err="1">
                  <a:ln>
                    <a:noFill/>
                  </a:ln>
                  <a:solidFill>
                    <a:srgbClr val="231F20"/>
                  </a:solidFill>
                  <a:effectLst/>
                  <a:uLnTx/>
                  <a:uFillTx/>
                  <a:latin typeface="Arial"/>
                  <a:ea typeface="ＭＳ Ｐゴシック" pitchFamily="34" charset="-128"/>
                  <a:cs typeface="Arial"/>
                </a:rPr>
                <a:t>Reduct</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 J. 2019;16:5.</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75" name="Rectangle 174">
              <a:extLst>
                <a:ext uri="{FF2B5EF4-FFF2-40B4-BE49-F238E27FC236}">
                  <a16:creationId xmlns:a16="http://schemas.microsoft.com/office/drawing/2014/main" id="{5F0AC9BB-21F2-4DA2-9FDE-A41BE2684DE4}"/>
                </a:ext>
              </a:extLst>
            </p:cNvPr>
            <p:cNvSpPr/>
            <p:nvPr/>
          </p:nvSpPr>
          <p:spPr>
            <a:xfrm>
              <a:off x="360001" y="5400000"/>
              <a:ext cx="7302764" cy="461665"/>
            </a:xfrm>
            <a:prstGeom prst="rect">
              <a:avLst/>
            </a:prstGeom>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1" u="none" strike="noStrike" kern="1200" cap="none" spc="0" normalizeH="0" baseline="0" noProof="0" dirty="0">
                  <a:ln>
                    <a:noFill/>
                  </a:ln>
                  <a:effectLst/>
                  <a:uLnTx/>
                  <a:uFillTx/>
                  <a:latin typeface="Arial" charset="0"/>
                  <a:ea typeface="ＭＳ Ｐゴシック" pitchFamily="34" charset="-128"/>
                  <a:cs typeface="+mn-cs"/>
                </a:rPr>
                <a:t>Note</a:t>
              </a:r>
              <a:r>
                <a:rPr kumimoji="0" lang="en-GB" sz="800" b="0" i="0" u="none" strike="noStrike" kern="1200" cap="none" spc="0" normalizeH="0" baseline="0" noProof="0" dirty="0">
                  <a:ln>
                    <a:noFill/>
                  </a:ln>
                  <a:effectLst/>
                  <a:uLnTx/>
                  <a:uFillTx/>
                  <a:latin typeface="Arial" charset="0"/>
                  <a:ea typeface="ＭＳ Ｐゴシック" pitchFamily="34" charset="-128"/>
                  <a:cs typeface="+mn-cs"/>
                </a:rPr>
                <a:t>: There was an outbreak of HIV among homeless synthetic cathinone users in Dublin in 2015. This is reflected in the number of people newly diagnosed with HIV. Please see: Ireland: Country Drug Report. In: European Monitoring Centre for Drugs and Drug Addiction (EMCDDA) [Internet]. Lisbon: EMCDDA; [date unknown] (</a:t>
              </a:r>
              <a:r>
                <a:rPr kumimoji="0" lang="en-GB" sz="800" b="0" i="0" u="none" strike="noStrike" kern="1200" cap="none" spc="0" normalizeH="0" baseline="0" noProof="0" dirty="0">
                  <a:ln>
                    <a:noFill/>
                  </a:ln>
                  <a:effectLst/>
                  <a:uLnTx/>
                  <a:uFillTx/>
                  <a:latin typeface="Arial" charset="0"/>
                  <a:ea typeface="ＭＳ Ｐゴシック" pitchFamily="34" charset="-128"/>
                  <a:cs typeface="+mn-cs"/>
                  <a:hlinkClick r:id="rId2">
                    <a:extLst>
                      <a:ext uri="{A12FA001-AC4F-418D-AE19-62706E023703}">
                        <ahyp:hlinkClr xmlns:ahyp="http://schemas.microsoft.com/office/drawing/2018/hyperlinkcolor" val="tx"/>
                      </a:ext>
                    </a:extLst>
                  </a:hlinkClick>
                </a:rPr>
                <a:t>http://www.emcdda.europa.eu/countries/drug-reports/2019/ireland/drug-related-infectious-diseases_en</a:t>
              </a:r>
              <a:r>
                <a:rPr kumimoji="0" lang="en-GB" sz="800" b="0" i="0" u="none" strike="noStrike" kern="1200" cap="none" spc="0" normalizeH="0" baseline="0" noProof="0" dirty="0">
                  <a:ln>
                    <a:noFill/>
                  </a:ln>
                  <a:effectLst/>
                  <a:uLnTx/>
                  <a:uFillTx/>
                  <a:latin typeface="Arial" charset="0"/>
                  <a:ea typeface="ＭＳ Ｐゴシック" pitchFamily="34" charset="-128"/>
                  <a:cs typeface="+mn-cs"/>
                </a:rPr>
                <a:t>, accessed 16 June 2019).</a:t>
              </a:r>
              <a:endParaRPr kumimoji="0" lang="en-CH" sz="800" b="0" i="0" u="none" strike="noStrike" kern="1200" cap="none" spc="0" normalizeH="0" baseline="0" noProof="0" dirty="0">
                <a:ln>
                  <a:noFill/>
                </a:ln>
                <a:effectLst/>
                <a:uLnTx/>
                <a:uFillTx/>
                <a:latin typeface="Arial" charset="0"/>
                <a:ea typeface="ＭＳ Ｐゴシック" pitchFamily="34" charset="-128"/>
                <a:cs typeface="+mn-cs"/>
              </a:endParaRPr>
            </a:p>
          </p:txBody>
        </p:sp>
        <p:grpSp>
          <p:nvGrpSpPr>
            <p:cNvPr id="185" name="Group 184">
              <a:extLst>
                <a:ext uri="{FF2B5EF4-FFF2-40B4-BE49-F238E27FC236}">
                  <a16:creationId xmlns:a16="http://schemas.microsoft.com/office/drawing/2014/main" id="{97552EB1-E344-4C84-9C63-D2147540AB03}"/>
                </a:ext>
              </a:extLst>
            </p:cNvPr>
            <p:cNvGrpSpPr/>
            <p:nvPr/>
          </p:nvGrpSpPr>
          <p:grpSpPr>
            <a:xfrm>
              <a:off x="630000" y="1404000"/>
              <a:ext cx="7159256" cy="3744000"/>
              <a:chOff x="360000" y="1404000"/>
              <a:chExt cx="7159256" cy="3744000"/>
            </a:xfrm>
          </p:grpSpPr>
          <p:sp>
            <p:nvSpPr>
              <p:cNvPr id="7" name="Rectangle 6">
                <a:extLst>
                  <a:ext uri="{FF2B5EF4-FFF2-40B4-BE49-F238E27FC236}">
                    <a16:creationId xmlns:a16="http://schemas.microsoft.com/office/drawing/2014/main" id="{9BD3D644-55D8-48DE-AD7D-96DAEDDB0469}"/>
                  </a:ext>
                </a:extLst>
              </p:cNvPr>
              <p:cNvSpPr/>
              <p:nvPr/>
            </p:nvSpPr>
            <p:spPr>
              <a:xfrm>
                <a:off x="360000" y="1404000"/>
                <a:ext cx="1664265" cy="438646"/>
              </a:xfrm>
              <a:prstGeom prst="rect">
                <a:avLst/>
              </a:prstGeom>
            </p:spPr>
            <p:txBody>
              <a:bodyPr vert="horz" wrap="square" anchor="ctr">
                <a:spAutoFit/>
              </a:bodyPr>
              <a:lstStyle/>
              <a:p>
                <a:pPr marL="0" marR="0" lvl="0" indent="0" algn="l" defTabSz="914400" rtl="0" eaLnBrk="1" fontAlgn="base" latinLnBrk="0" hangingPunct="1">
                  <a:lnSpc>
                    <a:spcPts val="14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Number on methadone</a:t>
                </a:r>
              </a:p>
              <a:p>
                <a:pPr marL="0" marR="0" lvl="0" indent="0" algn="l" defTabSz="914400" rtl="0" eaLnBrk="1" fontAlgn="base" latinLnBrk="0" hangingPunct="1">
                  <a:lnSpc>
                    <a:spcPts val="14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maintenance treatment</a:t>
                </a:r>
              </a:p>
            </p:txBody>
          </p:sp>
          <p:sp>
            <p:nvSpPr>
              <p:cNvPr id="160" name="Rectangle 159">
                <a:extLst>
                  <a:ext uri="{FF2B5EF4-FFF2-40B4-BE49-F238E27FC236}">
                    <a16:creationId xmlns:a16="http://schemas.microsoft.com/office/drawing/2014/main" id="{FB48D4AE-0ED0-4CE6-BFDA-8DB6BCE5348F}"/>
                  </a:ext>
                </a:extLst>
              </p:cNvPr>
              <p:cNvSpPr/>
              <p:nvPr/>
            </p:nvSpPr>
            <p:spPr>
              <a:xfrm>
                <a:off x="6379200" y="1404000"/>
                <a:ext cx="1140056" cy="438646"/>
              </a:xfrm>
              <a:prstGeom prst="rect">
                <a:avLst/>
              </a:prstGeom>
            </p:spPr>
            <p:txBody>
              <a:bodyPr vert="horz" wrap="square" anchor="ctr">
                <a:spAutoFit/>
              </a:bodyPr>
              <a:lstStyle/>
              <a:p>
                <a:pPr marL="0" marR="0" lvl="0" indent="0" algn="l" defTabSz="914400" rtl="0" eaLnBrk="1" fontAlgn="base" latinLnBrk="0" hangingPunct="1">
                  <a:lnSpc>
                    <a:spcPts val="14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Number of new</a:t>
                </a:r>
              </a:p>
              <a:p>
                <a:pPr marL="0" marR="0" lvl="0" indent="0" algn="l" defTabSz="914400" rtl="0" eaLnBrk="1" fontAlgn="base" latinLnBrk="0" hangingPunct="1">
                  <a:lnSpc>
                    <a:spcPts val="14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HIV diagnoses</a:t>
                </a:r>
              </a:p>
            </p:txBody>
          </p:sp>
          <p:grpSp>
            <p:nvGrpSpPr>
              <p:cNvPr id="184" name="Group 183">
                <a:extLst>
                  <a:ext uri="{FF2B5EF4-FFF2-40B4-BE49-F238E27FC236}">
                    <a16:creationId xmlns:a16="http://schemas.microsoft.com/office/drawing/2014/main" id="{0284D045-8390-4CF2-BEA7-66CA75B400F1}"/>
                  </a:ext>
                </a:extLst>
              </p:cNvPr>
              <p:cNvGrpSpPr>
                <a:grpSpLocks noChangeAspect="1"/>
              </p:cNvGrpSpPr>
              <p:nvPr/>
            </p:nvGrpSpPr>
            <p:grpSpPr>
              <a:xfrm>
                <a:off x="746898" y="1854000"/>
                <a:ext cx="6408542" cy="2826471"/>
                <a:chOff x="746898" y="1854000"/>
                <a:chExt cx="6408542" cy="2826471"/>
              </a:xfrm>
            </p:grpSpPr>
            <p:sp>
              <p:nvSpPr>
                <p:cNvPr id="8" name="object 7">
                  <a:extLst>
                    <a:ext uri="{FF2B5EF4-FFF2-40B4-BE49-F238E27FC236}">
                      <a16:creationId xmlns:a16="http://schemas.microsoft.com/office/drawing/2014/main" id="{53B76312-26E6-4A3C-BD64-3DE6AACDCEA4}"/>
                    </a:ext>
                  </a:extLst>
                </p:cNvPr>
                <p:cNvSpPr/>
                <p:nvPr/>
              </p:nvSpPr>
              <p:spPr>
                <a:xfrm>
                  <a:off x="1334174" y="2639087"/>
                  <a:ext cx="209831" cy="1795468"/>
                </a:xfrm>
                <a:custGeom>
                  <a:avLst/>
                  <a:gdLst/>
                  <a:ahLst/>
                  <a:cxnLst/>
                  <a:rect l="l" t="t" r="r" b="b"/>
                  <a:pathLst>
                    <a:path w="180339" h="1094105">
                      <a:moveTo>
                        <a:pt x="179870" y="0"/>
                      </a:moveTo>
                      <a:lnTo>
                        <a:pt x="0" y="0"/>
                      </a:lnTo>
                      <a:lnTo>
                        <a:pt x="0" y="1093724"/>
                      </a:lnTo>
                      <a:lnTo>
                        <a:pt x="179870" y="1093724"/>
                      </a:lnTo>
                      <a:lnTo>
                        <a:pt x="179870"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 name="object 8">
                  <a:extLst>
                    <a:ext uri="{FF2B5EF4-FFF2-40B4-BE49-F238E27FC236}">
                      <a16:creationId xmlns:a16="http://schemas.microsoft.com/office/drawing/2014/main" id="{705FA37D-4655-4B91-A5C3-235CEEF91480}"/>
                    </a:ext>
                  </a:extLst>
                </p:cNvPr>
                <p:cNvSpPr/>
                <p:nvPr/>
              </p:nvSpPr>
              <p:spPr>
                <a:xfrm>
                  <a:off x="1857392" y="2609076"/>
                  <a:ext cx="210570" cy="1825688"/>
                </a:xfrm>
                <a:custGeom>
                  <a:avLst/>
                  <a:gdLst/>
                  <a:ahLst/>
                  <a:cxnLst/>
                  <a:rect l="l" t="t" r="r" b="b"/>
                  <a:pathLst>
                    <a:path w="180975" h="1112520">
                      <a:moveTo>
                        <a:pt x="180632" y="0"/>
                      </a:moveTo>
                      <a:lnTo>
                        <a:pt x="0" y="0"/>
                      </a:lnTo>
                      <a:lnTo>
                        <a:pt x="0" y="1112024"/>
                      </a:lnTo>
                      <a:lnTo>
                        <a:pt x="180632" y="1112024"/>
                      </a:lnTo>
                      <a:lnTo>
                        <a:pt x="18063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 name="object 9">
                  <a:extLst>
                    <a:ext uri="{FF2B5EF4-FFF2-40B4-BE49-F238E27FC236}">
                      <a16:creationId xmlns:a16="http://schemas.microsoft.com/office/drawing/2014/main" id="{E734F054-C7ED-4030-97AA-7981486A2CB8}"/>
                    </a:ext>
                  </a:extLst>
                </p:cNvPr>
                <p:cNvSpPr/>
                <p:nvPr/>
              </p:nvSpPr>
              <p:spPr>
                <a:xfrm>
                  <a:off x="2381510" y="2540279"/>
                  <a:ext cx="209831" cy="1894464"/>
                </a:xfrm>
                <a:custGeom>
                  <a:avLst/>
                  <a:gdLst/>
                  <a:ahLst/>
                  <a:cxnLst/>
                  <a:rect l="l" t="t" r="r" b="b"/>
                  <a:pathLst>
                    <a:path w="180339" h="1154430">
                      <a:moveTo>
                        <a:pt x="179870" y="0"/>
                      </a:moveTo>
                      <a:lnTo>
                        <a:pt x="0" y="0"/>
                      </a:lnTo>
                      <a:lnTo>
                        <a:pt x="0" y="1153947"/>
                      </a:lnTo>
                      <a:lnTo>
                        <a:pt x="179870" y="1153947"/>
                      </a:lnTo>
                      <a:lnTo>
                        <a:pt x="179870"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 name="object 10">
                  <a:extLst>
                    <a:ext uri="{FF2B5EF4-FFF2-40B4-BE49-F238E27FC236}">
                      <a16:creationId xmlns:a16="http://schemas.microsoft.com/office/drawing/2014/main" id="{D8DF1E3E-4ADA-49BA-8979-AAF20D87F0E8}"/>
                    </a:ext>
                  </a:extLst>
                </p:cNvPr>
                <p:cNvSpPr/>
                <p:nvPr/>
              </p:nvSpPr>
              <p:spPr>
                <a:xfrm>
                  <a:off x="2904726" y="2494011"/>
                  <a:ext cx="209831" cy="1940315"/>
                </a:xfrm>
                <a:custGeom>
                  <a:avLst/>
                  <a:gdLst/>
                  <a:ahLst/>
                  <a:cxnLst/>
                  <a:rect l="l" t="t" r="r" b="b"/>
                  <a:pathLst>
                    <a:path w="180339" h="1182370">
                      <a:moveTo>
                        <a:pt x="179870" y="0"/>
                      </a:moveTo>
                      <a:lnTo>
                        <a:pt x="0" y="0"/>
                      </a:lnTo>
                      <a:lnTo>
                        <a:pt x="0" y="1182141"/>
                      </a:lnTo>
                      <a:lnTo>
                        <a:pt x="179870" y="1182141"/>
                      </a:lnTo>
                      <a:lnTo>
                        <a:pt x="179870"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 name="object 11">
                  <a:extLst>
                    <a:ext uri="{FF2B5EF4-FFF2-40B4-BE49-F238E27FC236}">
                      <a16:creationId xmlns:a16="http://schemas.microsoft.com/office/drawing/2014/main" id="{F647B9E7-B1E7-4619-BE16-C9028D2E6756}"/>
                    </a:ext>
                  </a:extLst>
                </p:cNvPr>
                <p:cNvSpPr/>
                <p:nvPr/>
              </p:nvSpPr>
              <p:spPr>
                <a:xfrm>
                  <a:off x="3428831" y="2497763"/>
                  <a:ext cx="209831" cy="1937188"/>
                </a:xfrm>
                <a:custGeom>
                  <a:avLst/>
                  <a:gdLst/>
                  <a:ahLst/>
                  <a:cxnLst/>
                  <a:rect l="l" t="t" r="r" b="b"/>
                  <a:pathLst>
                    <a:path w="180339" h="1180464">
                      <a:moveTo>
                        <a:pt x="179870" y="0"/>
                      </a:moveTo>
                      <a:lnTo>
                        <a:pt x="0" y="0"/>
                      </a:lnTo>
                      <a:lnTo>
                        <a:pt x="0" y="1179855"/>
                      </a:lnTo>
                      <a:lnTo>
                        <a:pt x="179870" y="1179855"/>
                      </a:lnTo>
                      <a:lnTo>
                        <a:pt x="179870"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 name="object 12">
                  <a:extLst>
                    <a:ext uri="{FF2B5EF4-FFF2-40B4-BE49-F238E27FC236}">
                      <a16:creationId xmlns:a16="http://schemas.microsoft.com/office/drawing/2014/main" id="{CC149571-0468-4547-A086-D26B7F8AB399}"/>
                    </a:ext>
                  </a:extLst>
                </p:cNvPr>
                <p:cNvSpPr/>
                <p:nvPr/>
              </p:nvSpPr>
              <p:spPr>
                <a:xfrm>
                  <a:off x="3952062" y="2462728"/>
                  <a:ext cx="209831" cy="1971576"/>
                </a:xfrm>
                <a:custGeom>
                  <a:avLst/>
                  <a:gdLst/>
                  <a:ahLst/>
                  <a:cxnLst/>
                  <a:rect l="l" t="t" r="r" b="b"/>
                  <a:pathLst>
                    <a:path w="180339" h="1201420">
                      <a:moveTo>
                        <a:pt x="179870" y="0"/>
                      </a:moveTo>
                      <a:lnTo>
                        <a:pt x="0" y="0"/>
                      </a:lnTo>
                      <a:lnTo>
                        <a:pt x="0" y="1201204"/>
                      </a:lnTo>
                      <a:lnTo>
                        <a:pt x="179870" y="1201204"/>
                      </a:lnTo>
                      <a:lnTo>
                        <a:pt x="179870"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 name="object 13">
                  <a:extLst>
                    <a:ext uri="{FF2B5EF4-FFF2-40B4-BE49-F238E27FC236}">
                      <a16:creationId xmlns:a16="http://schemas.microsoft.com/office/drawing/2014/main" id="{F04C234D-66F8-4661-AD5B-9C27F57D42E7}"/>
                    </a:ext>
                  </a:extLst>
                </p:cNvPr>
                <p:cNvSpPr/>
                <p:nvPr/>
              </p:nvSpPr>
              <p:spPr>
                <a:xfrm>
                  <a:off x="4476167" y="2412709"/>
                  <a:ext cx="209831" cy="2021595"/>
                </a:xfrm>
                <a:custGeom>
                  <a:avLst/>
                  <a:gdLst/>
                  <a:ahLst/>
                  <a:cxnLst/>
                  <a:rect l="l" t="t" r="r" b="b"/>
                  <a:pathLst>
                    <a:path w="180339" h="1231900">
                      <a:moveTo>
                        <a:pt x="179870" y="0"/>
                      </a:moveTo>
                      <a:lnTo>
                        <a:pt x="0" y="0"/>
                      </a:lnTo>
                      <a:lnTo>
                        <a:pt x="0" y="1231684"/>
                      </a:lnTo>
                      <a:lnTo>
                        <a:pt x="179870" y="1231684"/>
                      </a:lnTo>
                      <a:lnTo>
                        <a:pt x="179870"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5" name="object 14">
                  <a:extLst>
                    <a:ext uri="{FF2B5EF4-FFF2-40B4-BE49-F238E27FC236}">
                      <a16:creationId xmlns:a16="http://schemas.microsoft.com/office/drawing/2014/main" id="{09FE09A5-84B5-468E-8BF4-52EA177156C9}"/>
                    </a:ext>
                  </a:extLst>
                </p:cNvPr>
                <p:cNvSpPr/>
                <p:nvPr/>
              </p:nvSpPr>
              <p:spPr>
                <a:xfrm>
                  <a:off x="4999398" y="2390201"/>
                  <a:ext cx="209831" cy="2044521"/>
                </a:xfrm>
                <a:custGeom>
                  <a:avLst/>
                  <a:gdLst/>
                  <a:ahLst/>
                  <a:cxnLst/>
                  <a:rect l="l" t="t" r="r" b="b"/>
                  <a:pathLst>
                    <a:path w="180339" h="1245870">
                      <a:moveTo>
                        <a:pt x="179870" y="0"/>
                      </a:moveTo>
                      <a:lnTo>
                        <a:pt x="0" y="0"/>
                      </a:lnTo>
                      <a:lnTo>
                        <a:pt x="0" y="1245400"/>
                      </a:lnTo>
                      <a:lnTo>
                        <a:pt x="179870" y="1245400"/>
                      </a:lnTo>
                      <a:lnTo>
                        <a:pt x="179870"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 name="object 15">
                  <a:extLst>
                    <a:ext uri="{FF2B5EF4-FFF2-40B4-BE49-F238E27FC236}">
                      <a16:creationId xmlns:a16="http://schemas.microsoft.com/office/drawing/2014/main" id="{20584768-9FB2-4CB3-A0BB-DD3987F508F2}"/>
                    </a:ext>
                  </a:extLst>
                </p:cNvPr>
                <p:cNvSpPr/>
                <p:nvPr/>
              </p:nvSpPr>
              <p:spPr>
                <a:xfrm>
                  <a:off x="5523503" y="2353918"/>
                  <a:ext cx="209831" cy="2080993"/>
                </a:xfrm>
                <a:custGeom>
                  <a:avLst/>
                  <a:gdLst/>
                  <a:ahLst/>
                  <a:cxnLst/>
                  <a:rect l="l" t="t" r="r" b="b"/>
                  <a:pathLst>
                    <a:path w="180339" h="1268095">
                      <a:moveTo>
                        <a:pt x="179870" y="0"/>
                      </a:moveTo>
                      <a:lnTo>
                        <a:pt x="0" y="0"/>
                      </a:lnTo>
                      <a:lnTo>
                        <a:pt x="0" y="1267510"/>
                      </a:lnTo>
                      <a:lnTo>
                        <a:pt x="179870" y="1267510"/>
                      </a:lnTo>
                      <a:lnTo>
                        <a:pt x="179870"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 name="object 16">
                  <a:extLst>
                    <a:ext uri="{FF2B5EF4-FFF2-40B4-BE49-F238E27FC236}">
                      <a16:creationId xmlns:a16="http://schemas.microsoft.com/office/drawing/2014/main" id="{9638F4EF-4904-43F4-AF16-6FD5A231413B}"/>
                    </a:ext>
                  </a:extLst>
                </p:cNvPr>
                <p:cNvSpPr/>
                <p:nvPr/>
              </p:nvSpPr>
              <p:spPr>
                <a:xfrm>
                  <a:off x="6046734" y="2325157"/>
                  <a:ext cx="209831" cy="2109128"/>
                </a:xfrm>
                <a:custGeom>
                  <a:avLst/>
                  <a:gdLst/>
                  <a:ahLst/>
                  <a:cxnLst/>
                  <a:rect l="l" t="t" r="r" b="b"/>
                  <a:pathLst>
                    <a:path w="180339" h="1285239">
                      <a:moveTo>
                        <a:pt x="179870" y="0"/>
                      </a:moveTo>
                      <a:lnTo>
                        <a:pt x="0" y="0"/>
                      </a:lnTo>
                      <a:lnTo>
                        <a:pt x="0" y="1285036"/>
                      </a:lnTo>
                      <a:lnTo>
                        <a:pt x="179870" y="1285036"/>
                      </a:lnTo>
                      <a:lnTo>
                        <a:pt x="179870"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 name="object 17">
                  <a:extLst>
                    <a:ext uri="{FF2B5EF4-FFF2-40B4-BE49-F238E27FC236}">
                      <a16:creationId xmlns:a16="http://schemas.microsoft.com/office/drawing/2014/main" id="{4EBFFDF3-25EB-475F-BABC-AF7FE5B5EEF3}"/>
                    </a:ext>
                  </a:extLst>
                </p:cNvPr>
                <p:cNvSpPr/>
                <p:nvPr/>
              </p:nvSpPr>
              <p:spPr>
                <a:xfrm>
                  <a:off x="6569952" y="2275117"/>
                  <a:ext cx="210570" cy="2159147"/>
                </a:xfrm>
                <a:custGeom>
                  <a:avLst/>
                  <a:gdLst/>
                  <a:ahLst/>
                  <a:cxnLst/>
                  <a:rect l="l" t="t" r="r" b="b"/>
                  <a:pathLst>
                    <a:path w="180975" h="1315720">
                      <a:moveTo>
                        <a:pt x="180632" y="0"/>
                      </a:moveTo>
                      <a:lnTo>
                        <a:pt x="0" y="0"/>
                      </a:lnTo>
                      <a:lnTo>
                        <a:pt x="0" y="1315529"/>
                      </a:lnTo>
                      <a:lnTo>
                        <a:pt x="180632" y="1315529"/>
                      </a:lnTo>
                      <a:lnTo>
                        <a:pt x="18063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 name="object 18">
                  <a:extLst>
                    <a:ext uri="{FF2B5EF4-FFF2-40B4-BE49-F238E27FC236}">
                      <a16:creationId xmlns:a16="http://schemas.microsoft.com/office/drawing/2014/main" id="{4D172B74-6023-49EB-9B34-6A20B064FAAF}"/>
                    </a:ext>
                  </a:extLst>
                </p:cNvPr>
                <p:cNvSpPr/>
                <p:nvPr/>
              </p:nvSpPr>
              <p:spPr>
                <a:xfrm>
                  <a:off x="1328848" y="2267622"/>
                  <a:ext cx="5457814" cy="2174778"/>
                </a:xfrm>
                <a:custGeom>
                  <a:avLst/>
                  <a:gdLst/>
                  <a:ahLst/>
                  <a:cxnLst/>
                  <a:rect l="l" t="t" r="r" b="b"/>
                  <a:pathLst>
                    <a:path w="4690745" h="1325245">
                      <a:moveTo>
                        <a:pt x="187502" y="221792"/>
                      </a:moveTo>
                      <a:lnTo>
                        <a:pt x="2286" y="221792"/>
                      </a:lnTo>
                      <a:lnTo>
                        <a:pt x="0" y="224078"/>
                      </a:lnTo>
                      <a:lnTo>
                        <a:pt x="0" y="1322387"/>
                      </a:lnTo>
                      <a:lnTo>
                        <a:pt x="2286" y="1324673"/>
                      </a:lnTo>
                      <a:lnTo>
                        <a:pt x="187502" y="1324673"/>
                      </a:lnTo>
                      <a:lnTo>
                        <a:pt x="189788" y="1322387"/>
                      </a:lnTo>
                      <a:lnTo>
                        <a:pt x="189788" y="1320101"/>
                      </a:lnTo>
                      <a:lnTo>
                        <a:pt x="9906" y="1320101"/>
                      </a:lnTo>
                      <a:lnTo>
                        <a:pt x="4572" y="1314754"/>
                      </a:lnTo>
                      <a:lnTo>
                        <a:pt x="9906" y="1314754"/>
                      </a:lnTo>
                      <a:lnTo>
                        <a:pt x="9906" y="231698"/>
                      </a:lnTo>
                      <a:lnTo>
                        <a:pt x="4572" y="231698"/>
                      </a:lnTo>
                      <a:lnTo>
                        <a:pt x="9906" y="226364"/>
                      </a:lnTo>
                      <a:lnTo>
                        <a:pt x="189788" y="226364"/>
                      </a:lnTo>
                      <a:lnTo>
                        <a:pt x="189788" y="224078"/>
                      </a:lnTo>
                      <a:lnTo>
                        <a:pt x="187502" y="221792"/>
                      </a:lnTo>
                      <a:close/>
                    </a:path>
                    <a:path w="4690745" h="1325245">
                      <a:moveTo>
                        <a:pt x="9906" y="1314754"/>
                      </a:moveTo>
                      <a:lnTo>
                        <a:pt x="4572" y="1314754"/>
                      </a:lnTo>
                      <a:lnTo>
                        <a:pt x="9906" y="1320101"/>
                      </a:lnTo>
                      <a:lnTo>
                        <a:pt x="9906" y="1314754"/>
                      </a:lnTo>
                      <a:close/>
                    </a:path>
                    <a:path w="4690745" h="1325245">
                      <a:moveTo>
                        <a:pt x="179870" y="1314754"/>
                      </a:moveTo>
                      <a:lnTo>
                        <a:pt x="9906" y="1314754"/>
                      </a:lnTo>
                      <a:lnTo>
                        <a:pt x="9906" y="1320101"/>
                      </a:lnTo>
                      <a:lnTo>
                        <a:pt x="179870" y="1320101"/>
                      </a:lnTo>
                      <a:lnTo>
                        <a:pt x="179870" y="1314754"/>
                      </a:lnTo>
                      <a:close/>
                    </a:path>
                    <a:path w="4690745" h="1325245">
                      <a:moveTo>
                        <a:pt x="179870" y="226364"/>
                      </a:moveTo>
                      <a:lnTo>
                        <a:pt x="179870" y="1320101"/>
                      </a:lnTo>
                      <a:lnTo>
                        <a:pt x="184442" y="1314754"/>
                      </a:lnTo>
                      <a:lnTo>
                        <a:pt x="189788" y="1314754"/>
                      </a:lnTo>
                      <a:lnTo>
                        <a:pt x="189788" y="231698"/>
                      </a:lnTo>
                      <a:lnTo>
                        <a:pt x="184442" y="231698"/>
                      </a:lnTo>
                      <a:lnTo>
                        <a:pt x="179870" y="226364"/>
                      </a:lnTo>
                      <a:close/>
                    </a:path>
                    <a:path w="4690745" h="1325245">
                      <a:moveTo>
                        <a:pt x="189788" y="1314754"/>
                      </a:moveTo>
                      <a:lnTo>
                        <a:pt x="184442" y="1314754"/>
                      </a:lnTo>
                      <a:lnTo>
                        <a:pt x="179870" y="1320101"/>
                      </a:lnTo>
                      <a:lnTo>
                        <a:pt x="189788" y="1320101"/>
                      </a:lnTo>
                      <a:lnTo>
                        <a:pt x="189788" y="1314754"/>
                      </a:lnTo>
                      <a:close/>
                    </a:path>
                    <a:path w="4690745" h="1325245">
                      <a:moveTo>
                        <a:pt x="9906" y="226364"/>
                      </a:moveTo>
                      <a:lnTo>
                        <a:pt x="4572" y="231698"/>
                      </a:lnTo>
                      <a:lnTo>
                        <a:pt x="9906" y="231698"/>
                      </a:lnTo>
                      <a:lnTo>
                        <a:pt x="9906" y="226364"/>
                      </a:lnTo>
                      <a:close/>
                    </a:path>
                    <a:path w="4690745" h="1325245">
                      <a:moveTo>
                        <a:pt x="179870" y="226364"/>
                      </a:moveTo>
                      <a:lnTo>
                        <a:pt x="9906" y="226364"/>
                      </a:lnTo>
                      <a:lnTo>
                        <a:pt x="9906" y="231698"/>
                      </a:lnTo>
                      <a:lnTo>
                        <a:pt x="179870" y="231698"/>
                      </a:lnTo>
                      <a:lnTo>
                        <a:pt x="179870" y="226364"/>
                      </a:lnTo>
                      <a:close/>
                    </a:path>
                    <a:path w="4690745" h="1325245">
                      <a:moveTo>
                        <a:pt x="189788" y="226364"/>
                      </a:moveTo>
                      <a:lnTo>
                        <a:pt x="179870" y="226364"/>
                      </a:lnTo>
                      <a:lnTo>
                        <a:pt x="184442" y="231698"/>
                      </a:lnTo>
                      <a:lnTo>
                        <a:pt x="189788" y="231698"/>
                      </a:lnTo>
                      <a:lnTo>
                        <a:pt x="189788" y="226364"/>
                      </a:lnTo>
                      <a:close/>
                    </a:path>
                    <a:path w="4690745" h="1325245">
                      <a:moveTo>
                        <a:pt x="637946" y="203504"/>
                      </a:moveTo>
                      <a:lnTo>
                        <a:pt x="451967" y="203504"/>
                      </a:lnTo>
                      <a:lnTo>
                        <a:pt x="449681" y="205790"/>
                      </a:lnTo>
                      <a:lnTo>
                        <a:pt x="449681" y="1322387"/>
                      </a:lnTo>
                      <a:lnTo>
                        <a:pt x="451967" y="1324673"/>
                      </a:lnTo>
                      <a:lnTo>
                        <a:pt x="637946" y="1324673"/>
                      </a:lnTo>
                      <a:lnTo>
                        <a:pt x="640232" y="1322387"/>
                      </a:lnTo>
                      <a:lnTo>
                        <a:pt x="640232" y="1320101"/>
                      </a:lnTo>
                      <a:lnTo>
                        <a:pt x="459600" y="1320101"/>
                      </a:lnTo>
                      <a:lnTo>
                        <a:pt x="454266" y="1314754"/>
                      </a:lnTo>
                      <a:lnTo>
                        <a:pt x="459600" y="1314754"/>
                      </a:lnTo>
                      <a:lnTo>
                        <a:pt x="459600" y="213410"/>
                      </a:lnTo>
                      <a:lnTo>
                        <a:pt x="454266" y="213410"/>
                      </a:lnTo>
                      <a:lnTo>
                        <a:pt x="459600" y="208076"/>
                      </a:lnTo>
                      <a:lnTo>
                        <a:pt x="640232" y="208076"/>
                      </a:lnTo>
                      <a:lnTo>
                        <a:pt x="640232" y="205790"/>
                      </a:lnTo>
                      <a:lnTo>
                        <a:pt x="637946" y="203504"/>
                      </a:lnTo>
                      <a:close/>
                    </a:path>
                    <a:path w="4690745" h="1325245">
                      <a:moveTo>
                        <a:pt x="459600" y="1314754"/>
                      </a:moveTo>
                      <a:lnTo>
                        <a:pt x="454266" y="1314754"/>
                      </a:lnTo>
                      <a:lnTo>
                        <a:pt x="459600" y="1320101"/>
                      </a:lnTo>
                      <a:lnTo>
                        <a:pt x="459600" y="1314754"/>
                      </a:lnTo>
                      <a:close/>
                    </a:path>
                    <a:path w="4690745" h="1325245">
                      <a:moveTo>
                        <a:pt x="630326" y="1314754"/>
                      </a:moveTo>
                      <a:lnTo>
                        <a:pt x="459600" y="1314754"/>
                      </a:lnTo>
                      <a:lnTo>
                        <a:pt x="459600" y="1320101"/>
                      </a:lnTo>
                      <a:lnTo>
                        <a:pt x="630326" y="1320101"/>
                      </a:lnTo>
                      <a:lnTo>
                        <a:pt x="630326" y="1314754"/>
                      </a:lnTo>
                      <a:close/>
                    </a:path>
                    <a:path w="4690745" h="1325245">
                      <a:moveTo>
                        <a:pt x="630326" y="208076"/>
                      </a:moveTo>
                      <a:lnTo>
                        <a:pt x="630326" y="1320101"/>
                      </a:lnTo>
                      <a:lnTo>
                        <a:pt x="634898" y="1314754"/>
                      </a:lnTo>
                      <a:lnTo>
                        <a:pt x="640232" y="1314754"/>
                      </a:lnTo>
                      <a:lnTo>
                        <a:pt x="640232" y="213410"/>
                      </a:lnTo>
                      <a:lnTo>
                        <a:pt x="634898" y="213410"/>
                      </a:lnTo>
                      <a:lnTo>
                        <a:pt x="630326" y="208076"/>
                      </a:lnTo>
                      <a:close/>
                    </a:path>
                    <a:path w="4690745" h="1325245">
                      <a:moveTo>
                        <a:pt x="640232" y="1314754"/>
                      </a:moveTo>
                      <a:lnTo>
                        <a:pt x="634898" y="1314754"/>
                      </a:lnTo>
                      <a:lnTo>
                        <a:pt x="630326" y="1320101"/>
                      </a:lnTo>
                      <a:lnTo>
                        <a:pt x="640232" y="1320101"/>
                      </a:lnTo>
                      <a:lnTo>
                        <a:pt x="640232" y="1314754"/>
                      </a:lnTo>
                      <a:close/>
                    </a:path>
                    <a:path w="4690745" h="1325245">
                      <a:moveTo>
                        <a:pt x="459600" y="208076"/>
                      </a:moveTo>
                      <a:lnTo>
                        <a:pt x="454266" y="213410"/>
                      </a:lnTo>
                      <a:lnTo>
                        <a:pt x="459600" y="213410"/>
                      </a:lnTo>
                      <a:lnTo>
                        <a:pt x="459600" y="208076"/>
                      </a:lnTo>
                      <a:close/>
                    </a:path>
                    <a:path w="4690745" h="1325245">
                      <a:moveTo>
                        <a:pt x="630326" y="208076"/>
                      </a:moveTo>
                      <a:lnTo>
                        <a:pt x="459600" y="208076"/>
                      </a:lnTo>
                      <a:lnTo>
                        <a:pt x="459600" y="213410"/>
                      </a:lnTo>
                      <a:lnTo>
                        <a:pt x="630326" y="213410"/>
                      </a:lnTo>
                      <a:lnTo>
                        <a:pt x="630326" y="208076"/>
                      </a:lnTo>
                      <a:close/>
                    </a:path>
                    <a:path w="4690745" h="1325245">
                      <a:moveTo>
                        <a:pt x="640232" y="208076"/>
                      </a:moveTo>
                      <a:lnTo>
                        <a:pt x="630326" y="208076"/>
                      </a:lnTo>
                      <a:lnTo>
                        <a:pt x="634898" y="213410"/>
                      </a:lnTo>
                      <a:lnTo>
                        <a:pt x="640232" y="213410"/>
                      </a:lnTo>
                      <a:lnTo>
                        <a:pt x="640232" y="208076"/>
                      </a:lnTo>
                      <a:close/>
                    </a:path>
                    <a:path w="4690745" h="1325245">
                      <a:moveTo>
                        <a:pt x="1087628" y="161582"/>
                      </a:moveTo>
                      <a:lnTo>
                        <a:pt x="902423" y="161582"/>
                      </a:lnTo>
                      <a:lnTo>
                        <a:pt x="900137" y="163868"/>
                      </a:lnTo>
                      <a:lnTo>
                        <a:pt x="900137" y="1322387"/>
                      </a:lnTo>
                      <a:lnTo>
                        <a:pt x="902423" y="1324673"/>
                      </a:lnTo>
                      <a:lnTo>
                        <a:pt x="1087628" y="1324673"/>
                      </a:lnTo>
                      <a:lnTo>
                        <a:pt x="1089914" y="1322387"/>
                      </a:lnTo>
                      <a:lnTo>
                        <a:pt x="1089914" y="1320101"/>
                      </a:lnTo>
                      <a:lnTo>
                        <a:pt x="910043" y="1320101"/>
                      </a:lnTo>
                      <a:lnTo>
                        <a:pt x="904709" y="1314754"/>
                      </a:lnTo>
                      <a:lnTo>
                        <a:pt x="910043" y="1314754"/>
                      </a:lnTo>
                      <a:lnTo>
                        <a:pt x="910043" y="171488"/>
                      </a:lnTo>
                      <a:lnTo>
                        <a:pt x="904709" y="171488"/>
                      </a:lnTo>
                      <a:lnTo>
                        <a:pt x="910043" y="166154"/>
                      </a:lnTo>
                      <a:lnTo>
                        <a:pt x="1089914" y="166154"/>
                      </a:lnTo>
                      <a:lnTo>
                        <a:pt x="1089914" y="163868"/>
                      </a:lnTo>
                      <a:lnTo>
                        <a:pt x="1087628" y="161582"/>
                      </a:lnTo>
                      <a:close/>
                    </a:path>
                    <a:path w="4690745" h="1325245">
                      <a:moveTo>
                        <a:pt x="910043" y="1314754"/>
                      </a:moveTo>
                      <a:lnTo>
                        <a:pt x="904709" y="1314754"/>
                      </a:lnTo>
                      <a:lnTo>
                        <a:pt x="910043" y="1320101"/>
                      </a:lnTo>
                      <a:lnTo>
                        <a:pt x="910043" y="1314754"/>
                      </a:lnTo>
                      <a:close/>
                    </a:path>
                    <a:path w="4690745" h="1325245">
                      <a:moveTo>
                        <a:pt x="1080008" y="1314754"/>
                      </a:moveTo>
                      <a:lnTo>
                        <a:pt x="910043" y="1314754"/>
                      </a:lnTo>
                      <a:lnTo>
                        <a:pt x="910043" y="1320101"/>
                      </a:lnTo>
                      <a:lnTo>
                        <a:pt x="1080008" y="1320101"/>
                      </a:lnTo>
                      <a:lnTo>
                        <a:pt x="1080008" y="1314754"/>
                      </a:lnTo>
                      <a:close/>
                    </a:path>
                    <a:path w="4690745" h="1325245">
                      <a:moveTo>
                        <a:pt x="1080008" y="166154"/>
                      </a:moveTo>
                      <a:lnTo>
                        <a:pt x="1080008" y="1320101"/>
                      </a:lnTo>
                      <a:lnTo>
                        <a:pt x="1084580" y="1314754"/>
                      </a:lnTo>
                      <a:lnTo>
                        <a:pt x="1089914" y="1314754"/>
                      </a:lnTo>
                      <a:lnTo>
                        <a:pt x="1089914" y="171488"/>
                      </a:lnTo>
                      <a:lnTo>
                        <a:pt x="1084580" y="171488"/>
                      </a:lnTo>
                      <a:lnTo>
                        <a:pt x="1080008" y="166154"/>
                      </a:lnTo>
                      <a:close/>
                    </a:path>
                    <a:path w="4690745" h="1325245">
                      <a:moveTo>
                        <a:pt x="1089914" y="1314754"/>
                      </a:moveTo>
                      <a:lnTo>
                        <a:pt x="1084580" y="1314754"/>
                      </a:lnTo>
                      <a:lnTo>
                        <a:pt x="1080008" y="1320101"/>
                      </a:lnTo>
                      <a:lnTo>
                        <a:pt x="1089914" y="1320101"/>
                      </a:lnTo>
                      <a:lnTo>
                        <a:pt x="1089914" y="1314754"/>
                      </a:lnTo>
                      <a:close/>
                    </a:path>
                    <a:path w="4690745" h="1325245">
                      <a:moveTo>
                        <a:pt x="910043" y="166154"/>
                      </a:moveTo>
                      <a:lnTo>
                        <a:pt x="904709" y="171488"/>
                      </a:lnTo>
                      <a:lnTo>
                        <a:pt x="910043" y="171488"/>
                      </a:lnTo>
                      <a:lnTo>
                        <a:pt x="910043" y="166154"/>
                      </a:lnTo>
                      <a:close/>
                    </a:path>
                    <a:path w="4690745" h="1325245">
                      <a:moveTo>
                        <a:pt x="1080008" y="166154"/>
                      </a:moveTo>
                      <a:lnTo>
                        <a:pt x="910043" y="166154"/>
                      </a:lnTo>
                      <a:lnTo>
                        <a:pt x="910043" y="171488"/>
                      </a:lnTo>
                      <a:lnTo>
                        <a:pt x="1080008" y="171488"/>
                      </a:lnTo>
                      <a:lnTo>
                        <a:pt x="1080008" y="166154"/>
                      </a:lnTo>
                      <a:close/>
                    </a:path>
                    <a:path w="4690745" h="1325245">
                      <a:moveTo>
                        <a:pt x="1089914" y="166154"/>
                      </a:moveTo>
                      <a:lnTo>
                        <a:pt x="1080008" y="166154"/>
                      </a:lnTo>
                      <a:lnTo>
                        <a:pt x="1084580" y="171488"/>
                      </a:lnTo>
                      <a:lnTo>
                        <a:pt x="1089914" y="171488"/>
                      </a:lnTo>
                      <a:lnTo>
                        <a:pt x="1089914" y="166154"/>
                      </a:lnTo>
                      <a:close/>
                    </a:path>
                    <a:path w="4690745" h="1325245">
                      <a:moveTo>
                        <a:pt x="1537322" y="133375"/>
                      </a:moveTo>
                      <a:lnTo>
                        <a:pt x="1352105" y="133375"/>
                      </a:lnTo>
                      <a:lnTo>
                        <a:pt x="1349819" y="135661"/>
                      </a:lnTo>
                      <a:lnTo>
                        <a:pt x="1349819" y="1322387"/>
                      </a:lnTo>
                      <a:lnTo>
                        <a:pt x="1352105" y="1324673"/>
                      </a:lnTo>
                      <a:lnTo>
                        <a:pt x="1537322" y="1324673"/>
                      </a:lnTo>
                      <a:lnTo>
                        <a:pt x="1539608" y="1322387"/>
                      </a:lnTo>
                      <a:lnTo>
                        <a:pt x="1539608" y="1320101"/>
                      </a:lnTo>
                      <a:lnTo>
                        <a:pt x="1359725" y="1320101"/>
                      </a:lnTo>
                      <a:lnTo>
                        <a:pt x="1354391" y="1314754"/>
                      </a:lnTo>
                      <a:lnTo>
                        <a:pt x="1359725" y="1314754"/>
                      </a:lnTo>
                      <a:lnTo>
                        <a:pt x="1359725" y="143281"/>
                      </a:lnTo>
                      <a:lnTo>
                        <a:pt x="1354391" y="143281"/>
                      </a:lnTo>
                      <a:lnTo>
                        <a:pt x="1359725" y="137947"/>
                      </a:lnTo>
                      <a:lnTo>
                        <a:pt x="1539608" y="137947"/>
                      </a:lnTo>
                      <a:lnTo>
                        <a:pt x="1539608" y="135661"/>
                      </a:lnTo>
                      <a:lnTo>
                        <a:pt x="1537322" y="133375"/>
                      </a:lnTo>
                      <a:close/>
                    </a:path>
                    <a:path w="4690745" h="1325245">
                      <a:moveTo>
                        <a:pt x="1359725" y="1314754"/>
                      </a:moveTo>
                      <a:lnTo>
                        <a:pt x="1354391" y="1314754"/>
                      </a:lnTo>
                      <a:lnTo>
                        <a:pt x="1359725" y="1320101"/>
                      </a:lnTo>
                      <a:lnTo>
                        <a:pt x="1359725" y="1314754"/>
                      </a:lnTo>
                      <a:close/>
                    </a:path>
                    <a:path w="4690745" h="1325245">
                      <a:moveTo>
                        <a:pt x="1529702" y="1314754"/>
                      </a:moveTo>
                      <a:lnTo>
                        <a:pt x="1359725" y="1314754"/>
                      </a:lnTo>
                      <a:lnTo>
                        <a:pt x="1359725" y="1320101"/>
                      </a:lnTo>
                      <a:lnTo>
                        <a:pt x="1529702" y="1320101"/>
                      </a:lnTo>
                      <a:lnTo>
                        <a:pt x="1529702" y="1314754"/>
                      </a:lnTo>
                      <a:close/>
                    </a:path>
                    <a:path w="4690745" h="1325245">
                      <a:moveTo>
                        <a:pt x="1529702" y="137947"/>
                      </a:moveTo>
                      <a:lnTo>
                        <a:pt x="1529702" y="1320101"/>
                      </a:lnTo>
                      <a:lnTo>
                        <a:pt x="1534274" y="1314754"/>
                      </a:lnTo>
                      <a:lnTo>
                        <a:pt x="1539608" y="1314754"/>
                      </a:lnTo>
                      <a:lnTo>
                        <a:pt x="1539608" y="143281"/>
                      </a:lnTo>
                      <a:lnTo>
                        <a:pt x="1534274" y="143281"/>
                      </a:lnTo>
                      <a:lnTo>
                        <a:pt x="1529702" y="137947"/>
                      </a:lnTo>
                      <a:close/>
                    </a:path>
                    <a:path w="4690745" h="1325245">
                      <a:moveTo>
                        <a:pt x="1539608" y="1314754"/>
                      </a:moveTo>
                      <a:lnTo>
                        <a:pt x="1534274" y="1314754"/>
                      </a:lnTo>
                      <a:lnTo>
                        <a:pt x="1529702" y="1320101"/>
                      </a:lnTo>
                      <a:lnTo>
                        <a:pt x="1539608" y="1320101"/>
                      </a:lnTo>
                      <a:lnTo>
                        <a:pt x="1539608" y="1314754"/>
                      </a:lnTo>
                      <a:close/>
                    </a:path>
                    <a:path w="4690745" h="1325245">
                      <a:moveTo>
                        <a:pt x="1359725" y="137947"/>
                      </a:moveTo>
                      <a:lnTo>
                        <a:pt x="1354391" y="143281"/>
                      </a:lnTo>
                      <a:lnTo>
                        <a:pt x="1359725" y="143281"/>
                      </a:lnTo>
                      <a:lnTo>
                        <a:pt x="1359725" y="137947"/>
                      </a:lnTo>
                      <a:close/>
                    </a:path>
                    <a:path w="4690745" h="1325245">
                      <a:moveTo>
                        <a:pt x="1529702" y="137947"/>
                      </a:moveTo>
                      <a:lnTo>
                        <a:pt x="1359725" y="137947"/>
                      </a:lnTo>
                      <a:lnTo>
                        <a:pt x="1359725" y="143281"/>
                      </a:lnTo>
                      <a:lnTo>
                        <a:pt x="1529702" y="143281"/>
                      </a:lnTo>
                      <a:lnTo>
                        <a:pt x="1529702" y="137947"/>
                      </a:lnTo>
                      <a:close/>
                    </a:path>
                    <a:path w="4690745" h="1325245">
                      <a:moveTo>
                        <a:pt x="1539608" y="137947"/>
                      </a:moveTo>
                      <a:lnTo>
                        <a:pt x="1529702" y="137947"/>
                      </a:lnTo>
                      <a:lnTo>
                        <a:pt x="1534274" y="143281"/>
                      </a:lnTo>
                      <a:lnTo>
                        <a:pt x="1539608" y="143281"/>
                      </a:lnTo>
                      <a:lnTo>
                        <a:pt x="1539608" y="137947"/>
                      </a:lnTo>
                      <a:close/>
                    </a:path>
                    <a:path w="4690745" h="1325245">
                      <a:moveTo>
                        <a:pt x="1987765" y="135661"/>
                      </a:moveTo>
                      <a:lnTo>
                        <a:pt x="1802561" y="135661"/>
                      </a:lnTo>
                      <a:lnTo>
                        <a:pt x="1800275" y="137947"/>
                      </a:lnTo>
                      <a:lnTo>
                        <a:pt x="1800275" y="1322387"/>
                      </a:lnTo>
                      <a:lnTo>
                        <a:pt x="1802561" y="1324673"/>
                      </a:lnTo>
                      <a:lnTo>
                        <a:pt x="1987765" y="1324673"/>
                      </a:lnTo>
                      <a:lnTo>
                        <a:pt x="1990051" y="1322387"/>
                      </a:lnTo>
                      <a:lnTo>
                        <a:pt x="1990051" y="1320101"/>
                      </a:lnTo>
                      <a:lnTo>
                        <a:pt x="1810181" y="1320101"/>
                      </a:lnTo>
                      <a:lnTo>
                        <a:pt x="1804847" y="1314754"/>
                      </a:lnTo>
                      <a:lnTo>
                        <a:pt x="1810181" y="1314754"/>
                      </a:lnTo>
                      <a:lnTo>
                        <a:pt x="1810181" y="145567"/>
                      </a:lnTo>
                      <a:lnTo>
                        <a:pt x="1804847" y="145567"/>
                      </a:lnTo>
                      <a:lnTo>
                        <a:pt x="1810181" y="140233"/>
                      </a:lnTo>
                      <a:lnTo>
                        <a:pt x="1990051" y="140233"/>
                      </a:lnTo>
                      <a:lnTo>
                        <a:pt x="1990051" y="137947"/>
                      </a:lnTo>
                      <a:lnTo>
                        <a:pt x="1987765" y="135661"/>
                      </a:lnTo>
                      <a:close/>
                    </a:path>
                    <a:path w="4690745" h="1325245">
                      <a:moveTo>
                        <a:pt x="1810181" y="1314754"/>
                      </a:moveTo>
                      <a:lnTo>
                        <a:pt x="1804847" y="1314754"/>
                      </a:lnTo>
                      <a:lnTo>
                        <a:pt x="1810181" y="1320101"/>
                      </a:lnTo>
                      <a:lnTo>
                        <a:pt x="1810181" y="1314754"/>
                      </a:lnTo>
                      <a:close/>
                    </a:path>
                    <a:path w="4690745" h="1325245">
                      <a:moveTo>
                        <a:pt x="1980145" y="1314754"/>
                      </a:moveTo>
                      <a:lnTo>
                        <a:pt x="1810181" y="1314754"/>
                      </a:lnTo>
                      <a:lnTo>
                        <a:pt x="1810181" y="1320101"/>
                      </a:lnTo>
                      <a:lnTo>
                        <a:pt x="1980145" y="1320101"/>
                      </a:lnTo>
                      <a:lnTo>
                        <a:pt x="1980145" y="1314754"/>
                      </a:lnTo>
                      <a:close/>
                    </a:path>
                    <a:path w="4690745" h="1325245">
                      <a:moveTo>
                        <a:pt x="1980145" y="140233"/>
                      </a:moveTo>
                      <a:lnTo>
                        <a:pt x="1980145" y="1320101"/>
                      </a:lnTo>
                      <a:lnTo>
                        <a:pt x="1984717" y="1314754"/>
                      </a:lnTo>
                      <a:lnTo>
                        <a:pt x="1990051" y="1314754"/>
                      </a:lnTo>
                      <a:lnTo>
                        <a:pt x="1990051" y="145567"/>
                      </a:lnTo>
                      <a:lnTo>
                        <a:pt x="1984717" y="145567"/>
                      </a:lnTo>
                      <a:lnTo>
                        <a:pt x="1980145" y="140233"/>
                      </a:lnTo>
                      <a:close/>
                    </a:path>
                    <a:path w="4690745" h="1325245">
                      <a:moveTo>
                        <a:pt x="1990051" y="1314754"/>
                      </a:moveTo>
                      <a:lnTo>
                        <a:pt x="1984717" y="1314754"/>
                      </a:lnTo>
                      <a:lnTo>
                        <a:pt x="1980145" y="1320101"/>
                      </a:lnTo>
                      <a:lnTo>
                        <a:pt x="1990051" y="1320101"/>
                      </a:lnTo>
                      <a:lnTo>
                        <a:pt x="1990051" y="1314754"/>
                      </a:lnTo>
                      <a:close/>
                    </a:path>
                    <a:path w="4690745" h="1325245">
                      <a:moveTo>
                        <a:pt x="1810181" y="140233"/>
                      </a:moveTo>
                      <a:lnTo>
                        <a:pt x="1804847" y="145567"/>
                      </a:lnTo>
                      <a:lnTo>
                        <a:pt x="1810181" y="145567"/>
                      </a:lnTo>
                      <a:lnTo>
                        <a:pt x="1810181" y="140233"/>
                      </a:lnTo>
                      <a:close/>
                    </a:path>
                    <a:path w="4690745" h="1325245">
                      <a:moveTo>
                        <a:pt x="1980145" y="140233"/>
                      </a:moveTo>
                      <a:lnTo>
                        <a:pt x="1810181" y="140233"/>
                      </a:lnTo>
                      <a:lnTo>
                        <a:pt x="1810181" y="145567"/>
                      </a:lnTo>
                      <a:lnTo>
                        <a:pt x="1980145" y="145567"/>
                      </a:lnTo>
                      <a:lnTo>
                        <a:pt x="1980145" y="140233"/>
                      </a:lnTo>
                      <a:close/>
                    </a:path>
                    <a:path w="4690745" h="1325245">
                      <a:moveTo>
                        <a:pt x="1990051" y="140233"/>
                      </a:moveTo>
                      <a:lnTo>
                        <a:pt x="1980145" y="140233"/>
                      </a:lnTo>
                      <a:lnTo>
                        <a:pt x="1984717" y="145567"/>
                      </a:lnTo>
                      <a:lnTo>
                        <a:pt x="1990051" y="145567"/>
                      </a:lnTo>
                      <a:lnTo>
                        <a:pt x="1990051" y="140233"/>
                      </a:lnTo>
                      <a:close/>
                    </a:path>
                    <a:path w="4690745" h="1325245">
                      <a:moveTo>
                        <a:pt x="2437460" y="114325"/>
                      </a:moveTo>
                      <a:lnTo>
                        <a:pt x="2252243" y="114325"/>
                      </a:lnTo>
                      <a:lnTo>
                        <a:pt x="2249957" y="116611"/>
                      </a:lnTo>
                      <a:lnTo>
                        <a:pt x="2249957" y="1322387"/>
                      </a:lnTo>
                      <a:lnTo>
                        <a:pt x="2252243" y="1324673"/>
                      </a:lnTo>
                      <a:lnTo>
                        <a:pt x="2437460" y="1324673"/>
                      </a:lnTo>
                      <a:lnTo>
                        <a:pt x="2439746" y="1322387"/>
                      </a:lnTo>
                      <a:lnTo>
                        <a:pt x="2439746" y="1320101"/>
                      </a:lnTo>
                      <a:lnTo>
                        <a:pt x="2259863" y="1320101"/>
                      </a:lnTo>
                      <a:lnTo>
                        <a:pt x="2254529" y="1314754"/>
                      </a:lnTo>
                      <a:lnTo>
                        <a:pt x="2259863" y="1314754"/>
                      </a:lnTo>
                      <a:lnTo>
                        <a:pt x="2259863" y="124231"/>
                      </a:lnTo>
                      <a:lnTo>
                        <a:pt x="2254529" y="124231"/>
                      </a:lnTo>
                      <a:lnTo>
                        <a:pt x="2259863" y="118897"/>
                      </a:lnTo>
                      <a:lnTo>
                        <a:pt x="2439746" y="118897"/>
                      </a:lnTo>
                      <a:lnTo>
                        <a:pt x="2439746" y="116611"/>
                      </a:lnTo>
                      <a:lnTo>
                        <a:pt x="2437460" y="114325"/>
                      </a:lnTo>
                      <a:close/>
                    </a:path>
                    <a:path w="4690745" h="1325245">
                      <a:moveTo>
                        <a:pt x="2259863" y="1314754"/>
                      </a:moveTo>
                      <a:lnTo>
                        <a:pt x="2254529" y="1314754"/>
                      </a:lnTo>
                      <a:lnTo>
                        <a:pt x="2259863" y="1320101"/>
                      </a:lnTo>
                      <a:lnTo>
                        <a:pt x="2259863" y="1314754"/>
                      </a:lnTo>
                      <a:close/>
                    </a:path>
                    <a:path w="4690745" h="1325245">
                      <a:moveTo>
                        <a:pt x="2429840" y="1314754"/>
                      </a:moveTo>
                      <a:lnTo>
                        <a:pt x="2259863" y="1314754"/>
                      </a:lnTo>
                      <a:lnTo>
                        <a:pt x="2259863" y="1320101"/>
                      </a:lnTo>
                      <a:lnTo>
                        <a:pt x="2429840" y="1320101"/>
                      </a:lnTo>
                      <a:lnTo>
                        <a:pt x="2429840" y="1314754"/>
                      </a:lnTo>
                      <a:close/>
                    </a:path>
                    <a:path w="4690745" h="1325245">
                      <a:moveTo>
                        <a:pt x="2429840" y="118897"/>
                      </a:moveTo>
                      <a:lnTo>
                        <a:pt x="2429840" y="1320101"/>
                      </a:lnTo>
                      <a:lnTo>
                        <a:pt x="2434412" y="1314754"/>
                      </a:lnTo>
                      <a:lnTo>
                        <a:pt x="2439746" y="1314754"/>
                      </a:lnTo>
                      <a:lnTo>
                        <a:pt x="2439746" y="124231"/>
                      </a:lnTo>
                      <a:lnTo>
                        <a:pt x="2434412" y="124231"/>
                      </a:lnTo>
                      <a:lnTo>
                        <a:pt x="2429840" y="118897"/>
                      </a:lnTo>
                      <a:close/>
                    </a:path>
                    <a:path w="4690745" h="1325245">
                      <a:moveTo>
                        <a:pt x="2439746" y="1314754"/>
                      </a:moveTo>
                      <a:lnTo>
                        <a:pt x="2434412" y="1314754"/>
                      </a:lnTo>
                      <a:lnTo>
                        <a:pt x="2429840" y="1320101"/>
                      </a:lnTo>
                      <a:lnTo>
                        <a:pt x="2439746" y="1320101"/>
                      </a:lnTo>
                      <a:lnTo>
                        <a:pt x="2439746" y="1314754"/>
                      </a:lnTo>
                      <a:close/>
                    </a:path>
                    <a:path w="4690745" h="1325245">
                      <a:moveTo>
                        <a:pt x="2259863" y="118897"/>
                      </a:moveTo>
                      <a:lnTo>
                        <a:pt x="2254529" y="124231"/>
                      </a:lnTo>
                      <a:lnTo>
                        <a:pt x="2259863" y="124231"/>
                      </a:lnTo>
                      <a:lnTo>
                        <a:pt x="2259863" y="118897"/>
                      </a:lnTo>
                      <a:close/>
                    </a:path>
                    <a:path w="4690745" h="1325245">
                      <a:moveTo>
                        <a:pt x="2429840" y="118897"/>
                      </a:moveTo>
                      <a:lnTo>
                        <a:pt x="2259863" y="118897"/>
                      </a:lnTo>
                      <a:lnTo>
                        <a:pt x="2259863" y="124231"/>
                      </a:lnTo>
                      <a:lnTo>
                        <a:pt x="2429840" y="124231"/>
                      </a:lnTo>
                      <a:lnTo>
                        <a:pt x="2429840" y="118897"/>
                      </a:lnTo>
                      <a:close/>
                    </a:path>
                    <a:path w="4690745" h="1325245">
                      <a:moveTo>
                        <a:pt x="2439746" y="118897"/>
                      </a:moveTo>
                      <a:lnTo>
                        <a:pt x="2429840" y="118897"/>
                      </a:lnTo>
                      <a:lnTo>
                        <a:pt x="2434412" y="124231"/>
                      </a:lnTo>
                      <a:lnTo>
                        <a:pt x="2439746" y="124231"/>
                      </a:lnTo>
                      <a:lnTo>
                        <a:pt x="2439746" y="118897"/>
                      </a:lnTo>
                      <a:close/>
                    </a:path>
                    <a:path w="4690745" h="1325245">
                      <a:moveTo>
                        <a:pt x="2887903" y="83832"/>
                      </a:moveTo>
                      <a:lnTo>
                        <a:pt x="2702699" y="83832"/>
                      </a:lnTo>
                      <a:lnTo>
                        <a:pt x="2700413" y="86118"/>
                      </a:lnTo>
                      <a:lnTo>
                        <a:pt x="2700413" y="1322387"/>
                      </a:lnTo>
                      <a:lnTo>
                        <a:pt x="2702699" y="1324673"/>
                      </a:lnTo>
                      <a:lnTo>
                        <a:pt x="2887903" y="1324673"/>
                      </a:lnTo>
                      <a:lnTo>
                        <a:pt x="2890189" y="1322387"/>
                      </a:lnTo>
                      <a:lnTo>
                        <a:pt x="2890189" y="1320101"/>
                      </a:lnTo>
                      <a:lnTo>
                        <a:pt x="2710319" y="1320101"/>
                      </a:lnTo>
                      <a:lnTo>
                        <a:pt x="2704985" y="1314754"/>
                      </a:lnTo>
                      <a:lnTo>
                        <a:pt x="2710319" y="1314754"/>
                      </a:lnTo>
                      <a:lnTo>
                        <a:pt x="2710319" y="93751"/>
                      </a:lnTo>
                      <a:lnTo>
                        <a:pt x="2704985" y="93751"/>
                      </a:lnTo>
                      <a:lnTo>
                        <a:pt x="2710319" y="88404"/>
                      </a:lnTo>
                      <a:lnTo>
                        <a:pt x="2890189" y="88404"/>
                      </a:lnTo>
                      <a:lnTo>
                        <a:pt x="2890189" y="86118"/>
                      </a:lnTo>
                      <a:lnTo>
                        <a:pt x="2887903" y="83832"/>
                      </a:lnTo>
                      <a:close/>
                    </a:path>
                    <a:path w="4690745" h="1325245">
                      <a:moveTo>
                        <a:pt x="2710319" y="1314754"/>
                      </a:moveTo>
                      <a:lnTo>
                        <a:pt x="2704985" y="1314754"/>
                      </a:lnTo>
                      <a:lnTo>
                        <a:pt x="2710319" y="1320101"/>
                      </a:lnTo>
                      <a:lnTo>
                        <a:pt x="2710319" y="1314754"/>
                      </a:lnTo>
                      <a:close/>
                    </a:path>
                    <a:path w="4690745" h="1325245">
                      <a:moveTo>
                        <a:pt x="2880283" y="1314754"/>
                      </a:moveTo>
                      <a:lnTo>
                        <a:pt x="2710319" y="1314754"/>
                      </a:lnTo>
                      <a:lnTo>
                        <a:pt x="2710319" y="1320101"/>
                      </a:lnTo>
                      <a:lnTo>
                        <a:pt x="2880283" y="1320101"/>
                      </a:lnTo>
                      <a:lnTo>
                        <a:pt x="2880283" y="1314754"/>
                      </a:lnTo>
                      <a:close/>
                    </a:path>
                    <a:path w="4690745" h="1325245">
                      <a:moveTo>
                        <a:pt x="2880283" y="88404"/>
                      </a:moveTo>
                      <a:lnTo>
                        <a:pt x="2880283" y="1320101"/>
                      </a:lnTo>
                      <a:lnTo>
                        <a:pt x="2884855" y="1314754"/>
                      </a:lnTo>
                      <a:lnTo>
                        <a:pt x="2890189" y="1314754"/>
                      </a:lnTo>
                      <a:lnTo>
                        <a:pt x="2890189" y="93751"/>
                      </a:lnTo>
                      <a:lnTo>
                        <a:pt x="2884855" y="93751"/>
                      </a:lnTo>
                      <a:lnTo>
                        <a:pt x="2880283" y="88404"/>
                      </a:lnTo>
                      <a:close/>
                    </a:path>
                    <a:path w="4690745" h="1325245">
                      <a:moveTo>
                        <a:pt x="2890189" y="1314754"/>
                      </a:moveTo>
                      <a:lnTo>
                        <a:pt x="2884855" y="1314754"/>
                      </a:lnTo>
                      <a:lnTo>
                        <a:pt x="2880283" y="1320101"/>
                      </a:lnTo>
                      <a:lnTo>
                        <a:pt x="2890189" y="1320101"/>
                      </a:lnTo>
                      <a:lnTo>
                        <a:pt x="2890189" y="1314754"/>
                      </a:lnTo>
                      <a:close/>
                    </a:path>
                    <a:path w="4690745" h="1325245">
                      <a:moveTo>
                        <a:pt x="2710319" y="88404"/>
                      </a:moveTo>
                      <a:lnTo>
                        <a:pt x="2704985" y="93751"/>
                      </a:lnTo>
                      <a:lnTo>
                        <a:pt x="2710319" y="93751"/>
                      </a:lnTo>
                      <a:lnTo>
                        <a:pt x="2710319" y="88404"/>
                      </a:lnTo>
                      <a:close/>
                    </a:path>
                    <a:path w="4690745" h="1325245">
                      <a:moveTo>
                        <a:pt x="2880283" y="88404"/>
                      </a:moveTo>
                      <a:lnTo>
                        <a:pt x="2710319" y="88404"/>
                      </a:lnTo>
                      <a:lnTo>
                        <a:pt x="2710319" y="93751"/>
                      </a:lnTo>
                      <a:lnTo>
                        <a:pt x="2880283" y="93751"/>
                      </a:lnTo>
                      <a:lnTo>
                        <a:pt x="2880283" y="88404"/>
                      </a:lnTo>
                      <a:close/>
                    </a:path>
                    <a:path w="4690745" h="1325245">
                      <a:moveTo>
                        <a:pt x="2890189" y="88404"/>
                      </a:moveTo>
                      <a:lnTo>
                        <a:pt x="2880283" y="88404"/>
                      </a:lnTo>
                      <a:lnTo>
                        <a:pt x="2884855" y="93751"/>
                      </a:lnTo>
                      <a:lnTo>
                        <a:pt x="2890189" y="93751"/>
                      </a:lnTo>
                      <a:lnTo>
                        <a:pt x="2890189" y="88404"/>
                      </a:lnTo>
                      <a:close/>
                    </a:path>
                    <a:path w="4690745" h="1325245">
                      <a:moveTo>
                        <a:pt x="3337585" y="70116"/>
                      </a:moveTo>
                      <a:lnTo>
                        <a:pt x="3152381" y="70116"/>
                      </a:lnTo>
                      <a:lnTo>
                        <a:pt x="3150095" y="72402"/>
                      </a:lnTo>
                      <a:lnTo>
                        <a:pt x="3150095" y="1322387"/>
                      </a:lnTo>
                      <a:lnTo>
                        <a:pt x="3152381" y="1324673"/>
                      </a:lnTo>
                      <a:lnTo>
                        <a:pt x="3337585" y="1324673"/>
                      </a:lnTo>
                      <a:lnTo>
                        <a:pt x="3339884" y="1322387"/>
                      </a:lnTo>
                      <a:lnTo>
                        <a:pt x="3339884" y="1320101"/>
                      </a:lnTo>
                      <a:lnTo>
                        <a:pt x="3160001" y="1320101"/>
                      </a:lnTo>
                      <a:lnTo>
                        <a:pt x="3154667" y="1314754"/>
                      </a:lnTo>
                      <a:lnTo>
                        <a:pt x="3160001" y="1314754"/>
                      </a:lnTo>
                      <a:lnTo>
                        <a:pt x="3160001" y="80022"/>
                      </a:lnTo>
                      <a:lnTo>
                        <a:pt x="3154667" y="80022"/>
                      </a:lnTo>
                      <a:lnTo>
                        <a:pt x="3160001" y="74688"/>
                      </a:lnTo>
                      <a:lnTo>
                        <a:pt x="3339884" y="74688"/>
                      </a:lnTo>
                      <a:lnTo>
                        <a:pt x="3339884" y="72402"/>
                      </a:lnTo>
                      <a:lnTo>
                        <a:pt x="3337585" y="70116"/>
                      </a:lnTo>
                      <a:close/>
                    </a:path>
                    <a:path w="4690745" h="1325245">
                      <a:moveTo>
                        <a:pt x="3160001" y="1314754"/>
                      </a:moveTo>
                      <a:lnTo>
                        <a:pt x="3154667" y="1314754"/>
                      </a:lnTo>
                      <a:lnTo>
                        <a:pt x="3160001" y="1320101"/>
                      </a:lnTo>
                      <a:lnTo>
                        <a:pt x="3160001" y="1314754"/>
                      </a:lnTo>
                      <a:close/>
                    </a:path>
                    <a:path w="4690745" h="1325245">
                      <a:moveTo>
                        <a:pt x="3329965" y="1314754"/>
                      </a:moveTo>
                      <a:lnTo>
                        <a:pt x="3160001" y="1314754"/>
                      </a:lnTo>
                      <a:lnTo>
                        <a:pt x="3160001" y="1320101"/>
                      </a:lnTo>
                      <a:lnTo>
                        <a:pt x="3329965" y="1320101"/>
                      </a:lnTo>
                      <a:lnTo>
                        <a:pt x="3329965" y="1314754"/>
                      </a:lnTo>
                      <a:close/>
                    </a:path>
                    <a:path w="4690745" h="1325245">
                      <a:moveTo>
                        <a:pt x="3329965" y="74688"/>
                      </a:moveTo>
                      <a:lnTo>
                        <a:pt x="3329965" y="1320101"/>
                      </a:lnTo>
                      <a:lnTo>
                        <a:pt x="3334537" y="1314754"/>
                      </a:lnTo>
                      <a:lnTo>
                        <a:pt x="3339884" y="1314754"/>
                      </a:lnTo>
                      <a:lnTo>
                        <a:pt x="3339884" y="80022"/>
                      </a:lnTo>
                      <a:lnTo>
                        <a:pt x="3334537" y="80022"/>
                      </a:lnTo>
                      <a:lnTo>
                        <a:pt x="3329965" y="74688"/>
                      </a:lnTo>
                      <a:close/>
                    </a:path>
                    <a:path w="4690745" h="1325245">
                      <a:moveTo>
                        <a:pt x="3339884" y="1314754"/>
                      </a:moveTo>
                      <a:lnTo>
                        <a:pt x="3334537" y="1314754"/>
                      </a:lnTo>
                      <a:lnTo>
                        <a:pt x="3329965" y="1320101"/>
                      </a:lnTo>
                      <a:lnTo>
                        <a:pt x="3339884" y="1320101"/>
                      </a:lnTo>
                      <a:lnTo>
                        <a:pt x="3339884" y="1314754"/>
                      </a:lnTo>
                      <a:close/>
                    </a:path>
                    <a:path w="4690745" h="1325245">
                      <a:moveTo>
                        <a:pt x="3160001" y="74688"/>
                      </a:moveTo>
                      <a:lnTo>
                        <a:pt x="3154667" y="80022"/>
                      </a:lnTo>
                      <a:lnTo>
                        <a:pt x="3160001" y="80022"/>
                      </a:lnTo>
                      <a:lnTo>
                        <a:pt x="3160001" y="74688"/>
                      </a:lnTo>
                      <a:close/>
                    </a:path>
                    <a:path w="4690745" h="1325245">
                      <a:moveTo>
                        <a:pt x="3329965" y="74688"/>
                      </a:moveTo>
                      <a:lnTo>
                        <a:pt x="3160001" y="74688"/>
                      </a:lnTo>
                      <a:lnTo>
                        <a:pt x="3160001" y="80022"/>
                      </a:lnTo>
                      <a:lnTo>
                        <a:pt x="3329965" y="80022"/>
                      </a:lnTo>
                      <a:lnTo>
                        <a:pt x="3329965" y="74688"/>
                      </a:lnTo>
                      <a:close/>
                    </a:path>
                    <a:path w="4690745" h="1325245">
                      <a:moveTo>
                        <a:pt x="3339884" y="74688"/>
                      </a:moveTo>
                      <a:lnTo>
                        <a:pt x="3329965" y="74688"/>
                      </a:lnTo>
                      <a:lnTo>
                        <a:pt x="3334537" y="80022"/>
                      </a:lnTo>
                      <a:lnTo>
                        <a:pt x="3339884" y="80022"/>
                      </a:lnTo>
                      <a:lnTo>
                        <a:pt x="3339884" y="74688"/>
                      </a:lnTo>
                      <a:close/>
                    </a:path>
                    <a:path w="4690745" h="1325245">
                      <a:moveTo>
                        <a:pt x="3788041" y="48018"/>
                      </a:moveTo>
                      <a:lnTo>
                        <a:pt x="3602824" y="48018"/>
                      </a:lnTo>
                      <a:lnTo>
                        <a:pt x="3600538" y="50304"/>
                      </a:lnTo>
                      <a:lnTo>
                        <a:pt x="3600538" y="1322387"/>
                      </a:lnTo>
                      <a:lnTo>
                        <a:pt x="3602824" y="1324673"/>
                      </a:lnTo>
                      <a:lnTo>
                        <a:pt x="3788041" y="1324673"/>
                      </a:lnTo>
                      <a:lnTo>
                        <a:pt x="3790327" y="1322387"/>
                      </a:lnTo>
                      <a:lnTo>
                        <a:pt x="3790327" y="1320101"/>
                      </a:lnTo>
                      <a:lnTo>
                        <a:pt x="3610457" y="1320101"/>
                      </a:lnTo>
                      <a:lnTo>
                        <a:pt x="3605110" y="1314754"/>
                      </a:lnTo>
                      <a:lnTo>
                        <a:pt x="3610457" y="1314754"/>
                      </a:lnTo>
                      <a:lnTo>
                        <a:pt x="3610457" y="57924"/>
                      </a:lnTo>
                      <a:lnTo>
                        <a:pt x="3605110" y="57924"/>
                      </a:lnTo>
                      <a:lnTo>
                        <a:pt x="3610457" y="52590"/>
                      </a:lnTo>
                      <a:lnTo>
                        <a:pt x="3790327" y="52590"/>
                      </a:lnTo>
                      <a:lnTo>
                        <a:pt x="3790327" y="50304"/>
                      </a:lnTo>
                      <a:lnTo>
                        <a:pt x="3788041" y="48018"/>
                      </a:lnTo>
                      <a:close/>
                    </a:path>
                    <a:path w="4690745" h="1325245">
                      <a:moveTo>
                        <a:pt x="3610457" y="1314754"/>
                      </a:moveTo>
                      <a:lnTo>
                        <a:pt x="3605110" y="1314754"/>
                      </a:lnTo>
                      <a:lnTo>
                        <a:pt x="3610457" y="1320101"/>
                      </a:lnTo>
                      <a:lnTo>
                        <a:pt x="3610457" y="1314754"/>
                      </a:lnTo>
                      <a:close/>
                    </a:path>
                    <a:path w="4690745" h="1325245">
                      <a:moveTo>
                        <a:pt x="3780421" y="1314754"/>
                      </a:moveTo>
                      <a:lnTo>
                        <a:pt x="3610457" y="1314754"/>
                      </a:lnTo>
                      <a:lnTo>
                        <a:pt x="3610457" y="1320101"/>
                      </a:lnTo>
                      <a:lnTo>
                        <a:pt x="3780421" y="1320101"/>
                      </a:lnTo>
                      <a:lnTo>
                        <a:pt x="3780421" y="1314754"/>
                      </a:lnTo>
                      <a:close/>
                    </a:path>
                    <a:path w="4690745" h="1325245">
                      <a:moveTo>
                        <a:pt x="3780421" y="52590"/>
                      </a:moveTo>
                      <a:lnTo>
                        <a:pt x="3780421" y="1320101"/>
                      </a:lnTo>
                      <a:lnTo>
                        <a:pt x="3784993" y="1314754"/>
                      </a:lnTo>
                      <a:lnTo>
                        <a:pt x="3790327" y="1314754"/>
                      </a:lnTo>
                      <a:lnTo>
                        <a:pt x="3790327" y="57924"/>
                      </a:lnTo>
                      <a:lnTo>
                        <a:pt x="3784993" y="57924"/>
                      </a:lnTo>
                      <a:lnTo>
                        <a:pt x="3780421" y="52590"/>
                      </a:lnTo>
                      <a:close/>
                    </a:path>
                    <a:path w="4690745" h="1325245">
                      <a:moveTo>
                        <a:pt x="3790327" y="1314754"/>
                      </a:moveTo>
                      <a:lnTo>
                        <a:pt x="3784993" y="1314754"/>
                      </a:lnTo>
                      <a:lnTo>
                        <a:pt x="3780421" y="1320101"/>
                      </a:lnTo>
                      <a:lnTo>
                        <a:pt x="3790327" y="1320101"/>
                      </a:lnTo>
                      <a:lnTo>
                        <a:pt x="3790327" y="1314754"/>
                      </a:lnTo>
                      <a:close/>
                    </a:path>
                    <a:path w="4690745" h="1325245">
                      <a:moveTo>
                        <a:pt x="3610457" y="52590"/>
                      </a:moveTo>
                      <a:lnTo>
                        <a:pt x="3605110" y="57924"/>
                      </a:lnTo>
                      <a:lnTo>
                        <a:pt x="3610457" y="57924"/>
                      </a:lnTo>
                      <a:lnTo>
                        <a:pt x="3610457" y="52590"/>
                      </a:lnTo>
                      <a:close/>
                    </a:path>
                    <a:path w="4690745" h="1325245">
                      <a:moveTo>
                        <a:pt x="3780421" y="52590"/>
                      </a:moveTo>
                      <a:lnTo>
                        <a:pt x="3610457" y="52590"/>
                      </a:lnTo>
                      <a:lnTo>
                        <a:pt x="3610457" y="57924"/>
                      </a:lnTo>
                      <a:lnTo>
                        <a:pt x="3780421" y="57924"/>
                      </a:lnTo>
                      <a:lnTo>
                        <a:pt x="3780421" y="52590"/>
                      </a:lnTo>
                      <a:close/>
                    </a:path>
                    <a:path w="4690745" h="1325245">
                      <a:moveTo>
                        <a:pt x="3790327" y="52590"/>
                      </a:moveTo>
                      <a:lnTo>
                        <a:pt x="3780421" y="52590"/>
                      </a:lnTo>
                      <a:lnTo>
                        <a:pt x="3784993" y="57924"/>
                      </a:lnTo>
                      <a:lnTo>
                        <a:pt x="3790327" y="57924"/>
                      </a:lnTo>
                      <a:lnTo>
                        <a:pt x="3790327" y="52590"/>
                      </a:lnTo>
                      <a:close/>
                    </a:path>
                    <a:path w="4690745" h="1325245">
                      <a:moveTo>
                        <a:pt x="4237723" y="30479"/>
                      </a:moveTo>
                      <a:lnTo>
                        <a:pt x="4052519" y="30479"/>
                      </a:lnTo>
                      <a:lnTo>
                        <a:pt x="4050233" y="32765"/>
                      </a:lnTo>
                      <a:lnTo>
                        <a:pt x="4050233" y="1322387"/>
                      </a:lnTo>
                      <a:lnTo>
                        <a:pt x="4052519" y="1324673"/>
                      </a:lnTo>
                      <a:lnTo>
                        <a:pt x="4237723" y="1324673"/>
                      </a:lnTo>
                      <a:lnTo>
                        <a:pt x="4240009" y="1322387"/>
                      </a:lnTo>
                      <a:lnTo>
                        <a:pt x="4240009" y="1320101"/>
                      </a:lnTo>
                      <a:lnTo>
                        <a:pt x="4060139" y="1320101"/>
                      </a:lnTo>
                      <a:lnTo>
                        <a:pt x="4054805" y="1314754"/>
                      </a:lnTo>
                      <a:lnTo>
                        <a:pt x="4060139" y="1314754"/>
                      </a:lnTo>
                      <a:lnTo>
                        <a:pt x="4060139" y="40398"/>
                      </a:lnTo>
                      <a:lnTo>
                        <a:pt x="4054805" y="40398"/>
                      </a:lnTo>
                      <a:lnTo>
                        <a:pt x="4060139" y="35051"/>
                      </a:lnTo>
                      <a:lnTo>
                        <a:pt x="4240009" y="35051"/>
                      </a:lnTo>
                      <a:lnTo>
                        <a:pt x="4240009" y="32765"/>
                      </a:lnTo>
                      <a:lnTo>
                        <a:pt x="4237723" y="30479"/>
                      </a:lnTo>
                      <a:close/>
                    </a:path>
                    <a:path w="4690745" h="1325245">
                      <a:moveTo>
                        <a:pt x="4060139" y="1314754"/>
                      </a:moveTo>
                      <a:lnTo>
                        <a:pt x="4054805" y="1314754"/>
                      </a:lnTo>
                      <a:lnTo>
                        <a:pt x="4060139" y="1320101"/>
                      </a:lnTo>
                      <a:lnTo>
                        <a:pt x="4060139" y="1314754"/>
                      </a:lnTo>
                      <a:close/>
                    </a:path>
                    <a:path w="4690745" h="1325245">
                      <a:moveTo>
                        <a:pt x="4230103" y="1314754"/>
                      </a:moveTo>
                      <a:lnTo>
                        <a:pt x="4060139" y="1314754"/>
                      </a:lnTo>
                      <a:lnTo>
                        <a:pt x="4060139" y="1320101"/>
                      </a:lnTo>
                      <a:lnTo>
                        <a:pt x="4230103" y="1320101"/>
                      </a:lnTo>
                      <a:lnTo>
                        <a:pt x="4230103" y="1314754"/>
                      </a:lnTo>
                      <a:close/>
                    </a:path>
                    <a:path w="4690745" h="1325245">
                      <a:moveTo>
                        <a:pt x="4230103" y="35051"/>
                      </a:moveTo>
                      <a:lnTo>
                        <a:pt x="4230103" y="1320101"/>
                      </a:lnTo>
                      <a:lnTo>
                        <a:pt x="4234675" y="1314754"/>
                      </a:lnTo>
                      <a:lnTo>
                        <a:pt x="4240009" y="1314754"/>
                      </a:lnTo>
                      <a:lnTo>
                        <a:pt x="4240009" y="40398"/>
                      </a:lnTo>
                      <a:lnTo>
                        <a:pt x="4234675" y="40398"/>
                      </a:lnTo>
                      <a:lnTo>
                        <a:pt x="4230103" y="35051"/>
                      </a:lnTo>
                      <a:close/>
                    </a:path>
                    <a:path w="4690745" h="1325245">
                      <a:moveTo>
                        <a:pt x="4240009" y="1314754"/>
                      </a:moveTo>
                      <a:lnTo>
                        <a:pt x="4234675" y="1314754"/>
                      </a:lnTo>
                      <a:lnTo>
                        <a:pt x="4230103" y="1320101"/>
                      </a:lnTo>
                      <a:lnTo>
                        <a:pt x="4240009" y="1320101"/>
                      </a:lnTo>
                      <a:lnTo>
                        <a:pt x="4240009" y="1314754"/>
                      </a:lnTo>
                      <a:close/>
                    </a:path>
                    <a:path w="4690745" h="1325245">
                      <a:moveTo>
                        <a:pt x="4060139" y="35051"/>
                      </a:moveTo>
                      <a:lnTo>
                        <a:pt x="4054805" y="40398"/>
                      </a:lnTo>
                      <a:lnTo>
                        <a:pt x="4060139" y="40398"/>
                      </a:lnTo>
                      <a:lnTo>
                        <a:pt x="4060139" y="35051"/>
                      </a:lnTo>
                      <a:close/>
                    </a:path>
                    <a:path w="4690745" h="1325245">
                      <a:moveTo>
                        <a:pt x="4230103" y="35051"/>
                      </a:moveTo>
                      <a:lnTo>
                        <a:pt x="4060139" y="35051"/>
                      </a:lnTo>
                      <a:lnTo>
                        <a:pt x="4060139" y="40398"/>
                      </a:lnTo>
                      <a:lnTo>
                        <a:pt x="4230103" y="40398"/>
                      </a:lnTo>
                      <a:lnTo>
                        <a:pt x="4230103" y="35051"/>
                      </a:lnTo>
                      <a:close/>
                    </a:path>
                    <a:path w="4690745" h="1325245">
                      <a:moveTo>
                        <a:pt x="4240009" y="35051"/>
                      </a:moveTo>
                      <a:lnTo>
                        <a:pt x="4230103" y="35051"/>
                      </a:lnTo>
                      <a:lnTo>
                        <a:pt x="4234675" y="40398"/>
                      </a:lnTo>
                      <a:lnTo>
                        <a:pt x="4240009" y="40398"/>
                      </a:lnTo>
                      <a:lnTo>
                        <a:pt x="4240009" y="35051"/>
                      </a:lnTo>
                      <a:close/>
                    </a:path>
                    <a:path w="4690745" h="1325245">
                      <a:moveTo>
                        <a:pt x="4688179" y="0"/>
                      </a:moveTo>
                      <a:lnTo>
                        <a:pt x="4502200" y="0"/>
                      </a:lnTo>
                      <a:lnTo>
                        <a:pt x="4499914" y="2285"/>
                      </a:lnTo>
                      <a:lnTo>
                        <a:pt x="4499914" y="1322387"/>
                      </a:lnTo>
                      <a:lnTo>
                        <a:pt x="4502200" y="1324673"/>
                      </a:lnTo>
                      <a:lnTo>
                        <a:pt x="4688179" y="1324673"/>
                      </a:lnTo>
                      <a:lnTo>
                        <a:pt x="4690465" y="1322387"/>
                      </a:lnTo>
                      <a:lnTo>
                        <a:pt x="4690465" y="1320101"/>
                      </a:lnTo>
                      <a:lnTo>
                        <a:pt x="4509820" y="1320101"/>
                      </a:lnTo>
                      <a:lnTo>
                        <a:pt x="4504486" y="1314754"/>
                      </a:lnTo>
                      <a:lnTo>
                        <a:pt x="4509820" y="1314754"/>
                      </a:lnTo>
                      <a:lnTo>
                        <a:pt x="4509820" y="9905"/>
                      </a:lnTo>
                      <a:lnTo>
                        <a:pt x="4504486" y="9905"/>
                      </a:lnTo>
                      <a:lnTo>
                        <a:pt x="4509820" y="4571"/>
                      </a:lnTo>
                      <a:lnTo>
                        <a:pt x="4690465" y="4571"/>
                      </a:lnTo>
                      <a:lnTo>
                        <a:pt x="4690465" y="2285"/>
                      </a:lnTo>
                      <a:lnTo>
                        <a:pt x="4688179" y="0"/>
                      </a:lnTo>
                      <a:close/>
                    </a:path>
                    <a:path w="4690745" h="1325245">
                      <a:moveTo>
                        <a:pt x="4509820" y="1314754"/>
                      </a:moveTo>
                      <a:lnTo>
                        <a:pt x="4504486" y="1314754"/>
                      </a:lnTo>
                      <a:lnTo>
                        <a:pt x="4509820" y="1320101"/>
                      </a:lnTo>
                      <a:lnTo>
                        <a:pt x="4509820" y="1314754"/>
                      </a:lnTo>
                      <a:close/>
                    </a:path>
                    <a:path w="4690745" h="1325245">
                      <a:moveTo>
                        <a:pt x="4680559" y="1314754"/>
                      </a:moveTo>
                      <a:lnTo>
                        <a:pt x="4509820" y="1314754"/>
                      </a:lnTo>
                      <a:lnTo>
                        <a:pt x="4509820" y="1320101"/>
                      </a:lnTo>
                      <a:lnTo>
                        <a:pt x="4680559" y="1320101"/>
                      </a:lnTo>
                      <a:lnTo>
                        <a:pt x="4680559" y="1314754"/>
                      </a:lnTo>
                      <a:close/>
                    </a:path>
                    <a:path w="4690745" h="1325245">
                      <a:moveTo>
                        <a:pt x="4680559" y="4571"/>
                      </a:moveTo>
                      <a:lnTo>
                        <a:pt x="4680559" y="1320101"/>
                      </a:lnTo>
                      <a:lnTo>
                        <a:pt x="4685131" y="1314754"/>
                      </a:lnTo>
                      <a:lnTo>
                        <a:pt x="4690465" y="1314754"/>
                      </a:lnTo>
                      <a:lnTo>
                        <a:pt x="4690465" y="9905"/>
                      </a:lnTo>
                      <a:lnTo>
                        <a:pt x="4685131" y="9905"/>
                      </a:lnTo>
                      <a:lnTo>
                        <a:pt x="4680559" y="4571"/>
                      </a:lnTo>
                      <a:close/>
                    </a:path>
                    <a:path w="4690745" h="1325245">
                      <a:moveTo>
                        <a:pt x="4690465" y="1314754"/>
                      </a:moveTo>
                      <a:lnTo>
                        <a:pt x="4685131" y="1314754"/>
                      </a:lnTo>
                      <a:lnTo>
                        <a:pt x="4680559" y="1320101"/>
                      </a:lnTo>
                      <a:lnTo>
                        <a:pt x="4690465" y="1320101"/>
                      </a:lnTo>
                      <a:lnTo>
                        <a:pt x="4690465" y="1314754"/>
                      </a:lnTo>
                      <a:close/>
                    </a:path>
                    <a:path w="4690745" h="1325245">
                      <a:moveTo>
                        <a:pt x="4509820" y="4571"/>
                      </a:moveTo>
                      <a:lnTo>
                        <a:pt x="4504486" y="9905"/>
                      </a:lnTo>
                      <a:lnTo>
                        <a:pt x="4509820" y="9905"/>
                      </a:lnTo>
                      <a:lnTo>
                        <a:pt x="4509820" y="4571"/>
                      </a:lnTo>
                      <a:close/>
                    </a:path>
                    <a:path w="4690745" h="1325245">
                      <a:moveTo>
                        <a:pt x="4680559" y="4571"/>
                      </a:moveTo>
                      <a:lnTo>
                        <a:pt x="4509820" y="4571"/>
                      </a:lnTo>
                      <a:lnTo>
                        <a:pt x="4509820" y="9905"/>
                      </a:lnTo>
                      <a:lnTo>
                        <a:pt x="4680559" y="9905"/>
                      </a:lnTo>
                      <a:lnTo>
                        <a:pt x="4680559" y="4571"/>
                      </a:lnTo>
                      <a:close/>
                    </a:path>
                    <a:path w="4690745" h="1325245">
                      <a:moveTo>
                        <a:pt x="4690465" y="4571"/>
                      </a:moveTo>
                      <a:lnTo>
                        <a:pt x="4680559" y="4571"/>
                      </a:lnTo>
                      <a:lnTo>
                        <a:pt x="4685131" y="9905"/>
                      </a:lnTo>
                      <a:lnTo>
                        <a:pt x="4690465" y="9905"/>
                      </a:lnTo>
                      <a:lnTo>
                        <a:pt x="4690465" y="4571"/>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 name="object 19">
                  <a:extLst>
                    <a:ext uri="{FF2B5EF4-FFF2-40B4-BE49-F238E27FC236}">
                      <a16:creationId xmlns:a16="http://schemas.microsoft.com/office/drawing/2014/main" id="{0DEFE883-D4EB-4C9E-A50E-11E9F5E3A46E}"/>
                    </a:ext>
                  </a:extLst>
                </p:cNvPr>
                <p:cNvSpPr/>
                <p:nvPr/>
              </p:nvSpPr>
              <p:spPr>
                <a:xfrm>
                  <a:off x="6937096" y="1922400"/>
                  <a:ext cx="0" cy="2512405"/>
                </a:xfrm>
                <a:custGeom>
                  <a:avLst/>
                  <a:gdLst/>
                  <a:ahLst/>
                  <a:cxnLst/>
                  <a:rect l="l" t="t" r="r" b="b"/>
                  <a:pathLst>
                    <a:path h="1530985">
                      <a:moveTo>
                        <a:pt x="0" y="0"/>
                      </a:moveTo>
                      <a:lnTo>
                        <a:pt x="0" y="1530464"/>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 name="object 20">
                  <a:extLst>
                    <a:ext uri="{FF2B5EF4-FFF2-40B4-BE49-F238E27FC236}">
                      <a16:creationId xmlns:a16="http://schemas.microsoft.com/office/drawing/2014/main" id="{B87A1427-4302-4F56-B9FA-312731914254}"/>
                    </a:ext>
                  </a:extLst>
                </p:cNvPr>
                <p:cNvSpPr/>
                <p:nvPr/>
              </p:nvSpPr>
              <p:spPr>
                <a:xfrm>
                  <a:off x="1177200" y="1922400"/>
                  <a:ext cx="0" cy="2512405"/>
                </a:xfrm>
                <a:custGeom>
                  <a:avLst/>
                  <a:gdLst/>
                  <a:ahLst/>
                  <a:cxnLst/>
                  <a:rect l="l" t="t" r="r" b="b"/>
                  <a:pathLst>
                    <a:path h="1530985">
                      <a:moveTo>
                        <a:pt x="0" y="0"/>
                      </a:moveTo>
                      <a:lnTo>
                        <a:pt x="0" y="1530464"/>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 name="object 21">
                  <a:extLst>
                    <a:ext uri="{FF2B5EF4-FFF2-40B4-BE49-F238E27FC236}">
                      <a16:creationId xmlns:a16="http://schemas.microsoft.com/office/drawing/2014/main" id="{88CAFB60-FD47-4F2A-B1E4-D26201CB2617}"/>
                    </a:ext>
                  </a:extLst>
                </p:cNvPr>
                <p:cNvSpPr/>
                <p:nvPr/>
              </p:nvSpPr>
              <p:spPr>
                <a:xfrm>
                  <a:off x="1177200" y="4433950"/>
                  <a:ext cx="5760000" cy="0"/>
                </a:xfrm>
                <a:custGeom>
                  <a:avLst/>
                  <a:gdLst/>
                  <a:ahLst/>
                  <a:cxnLst/>
                  <a:rect l="l" t="t" r="r" b="b"/>
                  <a:pathLst>
                    <a:path w="4950460">
                      <a:moveTo>
                        <a:pt x="0" y="0"/>
                      </a:moveTo>
                      <a:lnTo>
                        <a:pt x="4950371" y="0"/>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 name="object 22">
                  <a:extLst>
                    <a:ext uri="{FF2B5EF4-FFF2-40B4-BE49-F238E27FC236}">
                      <a16:creationId xmlns:a16="http://schemas.microsoft.com/office/drawing/2014/main" id="{D40DC4C2-DE84-4CBA-AEF3-CCCEB6D5ADB7}"/>
                    </a:ext>
                  </a:extLst>
                </p:cNvPr>
                <p:cNvSpPr/>
                <p:nvPr/>
              </p:nvSpPr>
              <p:spPr>
                <a:xfrm>
                  <a:off x="1420199" y="2680371"/>
                  <a:ext cx="5273104" cy="1306743"/>
                </a:xfrm>
                <a:custGeom>
                  <a:avLst/>
                  <a:gdLst/>
                  <a:ahLst/>
                  <a:cxnLst/>
                  <a:rect l="l" t="t" r="r" b="b"/>
                  <a:pathLst>
                    <a:path w="4531995" h="796289">
                      <a:moveTo>
                        <a:pt x="17525" y="0"/>
                      </a:moveTo>
                      <a:lnTo>
                        <a:pt x="8381" y="2286"/>
                      </a:lnTo>
                      <a:lnTo>
                        <a:pt x="4571" y="9144"/>
                      </a:lnTo>
                      <a:lnTo>
                        <a:pt x="0" y="15240"/>
                      </a:lnTo>
                      <a:lnTo>
                        <a:pt x="2285" y="24384"/>
                      </a:lnTo>
                      <a:lnTo>
                        <a:pt x="8381" y="28968"/>
                      </a:lnTo>
                      <a:lnTo>
                        <a:pt x="458063" y="315544"/>
                      </a:lnTo>
                      <a:lnTo>
                        <a:pt x="458825" y="316306"/>
                      </a:lnTo>
                      <a:lnTo>
                        <a:pt x="459587" y="316306"/>
                      </a:lnTo>
                      <a:lnTo>
                        <a:pt x="460349" y="317068"/>
                      </a:lnTo>
                      <a:lnTo>
                        <a:pt x="910805" y="508368"/>
                      </a:lnTo>
                      <a:lnTo>
                        <a:pt x="1361249" y="660806"/>
                      </a:lnTo>
                      <a:lnTo>
                        <a:pt x="1813229" y="776655"/>
                      </a:lnTo>
                      <a:lnTo>
                        <a:pt x="1816277" y="776655"/>
                      </a:lnTo>
                      <a:lnTo>
                        <a:pt x="2265959" y="795718"/>
                      </a:lnTo>
                      <a:lnTo>
                        <a:pt x="2269769" y="795718"/>
                      </a:lnTo>
                      <a:lnTo>
                        <a:pt x="2380168" y="767511"/>
                      </a:lnTo>
                      <a:lnTo>
                        <a:pt x="2262911" y="767511"/>
                      </a:lnTo>
                      <a:lnTo>
                        <a:pt x="2263453" y="767373"/>
                      </a:lnTo>
                      <a:lnTo>
                        <a:pt x="1817039" y="748461"/>
                      </a:lnTo>
                      <a:lnTo>
                        <a:pt x="1820087" y="748461"/>
                      </a:lnTo>
                      <a:lnTo>
                        <a:pt x="1370393" y="634136"/>
                      </a:lnTo>
                      <a:lnTo>
                        <a:pt x="922235" y="481698"/>
                      </a:lnTo>
                      <a:lnTo>
                        <a:pt x="475367" y="291909"/>
                      </a:lnTo>
                      <a:lnTo>
                        <a:pt x="474065" y="291909"/>
                      </a:lnTo>
                      <a:lnTo>
                        <a:pt x="24383" y="4572"/>
                      </a:lnTo>
                      <a:lnTo>
                        <a:pt x="17525" y="0"/>
                      </a:lnTo>
                      <a:close/>
                    </a:path>
                    <a:path w="4531995" h="796289">
                      <a:moveTo>
                        <a:pt x="2263453" y="767373"/>
                      </a:moveTo>
                      <a:lnTo>
                        <a:pt x="2262911" y="767511"/>
                      </a:lnTo>
                      <a:lnTo>
                        <a:pt x="2266721" y="767511"/>
                      </a:lnTo>
                      <a:lnTo>
                        <a:pt x="2263453" y="767373"/>
                      </a:lnTo>
                      <a:close/>
                    </a:path>
                    <a:path w="4531995" h="796289">
                      <a:moveTo>
                        <a:pt x="3159414" y="519902"/>
                      </a:moveTo>
                      <a:lnTo>
                        <a:pt x="2713354" y="652424"/>
                      </a:lnTo>
                      <a:lnTo>
                        <a:pt x="2263453" y="767373"/>
                      </a:lnTo>
                      <a:lnTo>
                        <a:pt x="2266721" y="767511"/>
                      </a:lnTo>
                      <a:lnTo>
                        <a:pt x="2380168" y="767511"/>
                      </a:lnTo>
                      <a:lnTo>
                        <a:pt x="2720213" y="680631"/>
                      </a:lnTo>
                      <a:lnTo>
                        <a:pt x="3170669" y="546481"/>
                      </a:lnTo>
                      <a:lnTo>
                        <a:pt x="3172193" y="546481"/>
                      </a:lnTo>
                      <a:lnTo>
                        <a:pt x="3174466" y="544957"/>
                      </a:lnTo>
                      <a:lnTo>
                        <a:pt x="3176003" y="543433"/>
                      </a:lnTo>
                      <a:lnTo>
                        <a:pt x="3199930" y="522097"/>
                      </a:lnTo>
                      <a:lnTo>
                        <a:pt x="3156953" y="522097"/>
                      </a:lnTo>
                      <a:lnTo>
                        <a:pt x="3159414" y="519902"/>
                      </a:lnTo>
                      <a:close/>
                    </a:path>
                    <a:path w="4531995" h="796289">
                      <a:moveTo>
                        <a:pt x="3642204" y="140246"/>
                      </a:moveTo>
                      <a:lnTo>
                        <a:pt x="3605860" y="140246"/>
                      </a:lnTo>
                      <a:lnTo>
                        <a:pt x="3626446" y="141770"/>
                      </a:lnTo>
                      <a:lnTo>
                        <a:pt x="3615221" y="151780"/>
                      </a:lnTo>
                      <a:lnTo>
                        <a:pt x="4055554" y="694347"/>
                      </a:lnTo>
                      <a:lnTo>
                        <a:pt x="4057853" y="697395"/>
                      </a:lnTo>
                      <a:lnTo>
                        <a:pt x="4060901" y="698919"/>
                      </a:lnTo>
                      <a:lnTo>
                        <a:pt x="4064711" y="699681"/>
                      </a:lnTo>
                      <a:lnTo>
                        <a:pt x="4515154" y="757605"/>
                      </a:lnTo>
                      <a:lnTo>
                        <a:pt x="4522774" y="758367"/>
                      </a:lnTo>
                      <a:lnTo>
                        <a:pt x="4529632" y="753033"/>
                      </a:lnTo>
                      <a:lnTo>
                        <a:pt x="4531156" y="745413"/>
                      </a:lnTo>
                      <a:lnTo>
                        <a:pt x="4531918" y="737793"/>
                      </a:lnTo>
                      <a:lnTo>
                        <a:pt x="4526584" y="730173"/>
                      </a:lnTo>
                      <a:lnTo>
                        <a:pt x="4518202" y="729411"/>
                      </a:lnTo>
                      <a:lnTo>
                        <a:pt x="4109930" y="676821"/>
                      </a:lnTo>
                      <a:lnTo>
                        <a:pt x="4077665" y="676821"/>
                      </a:lnTo>
                      <a:lnTo>
                        <a:pt x="4068521" y="671487"/>
                      </a:lnTo>
                      <a:lnTo>
                        <a:pt x="4073336" y="671487"/>
                      </a:lnTo>
                      <a:lnTo>
                        <a:pt x="3642204" y="140246"/>
                      </a:lnTo>
                      <a:close/>
                    </a:path>
                    <a:path w="4531995" h="796289">
                      <a:moveTo>
                        <a:pt x="4068521" y="671487"/>
                      </a:moveTo>
                      <a:lnTo>
                        <a:pt x="4077665" y="676821"/>
                      </a:lnTo>
                      <a:lnTo>
                        <a:pt x="4073898" y="672179"/>
                      </a:lnTo>
                      <a:lnTo>
                        <a:pt x="4068521" y="671487"/>
                      </a:lnTo>
                      <a:close/>
                    </a:path>
                    <a:path w="4531995" h="796289">
                      <a:moveTo>
                        <a:pt x="4073898" y="672179"/>
                      </a:moveTo>
                      <a:lnTo>
                        <a:pt x="4077665" y="676821"/>
                      </a:lnTo>
                      <a:lnTo>
                        <a:pt x="4109930" y="676821"/>
                      </a:lnTo>
                      <a:lnTo>
                        <a:pt x="4073898" y="672179"/>
                      </a:lnTo>
                      <a:close/>
                    </a:path>
                    <a:path w="4531995" h="796289">
                      <a:moveTo>
                        <a:pt x="4073336" y="671487"/>
                      </a:moveTo>
                      <a:lnTo>
                        <a:pt x="4068521" y="671487"/>
                      </a:lnTo>
                      <a:lnTo>
                        <a:pt x="4073898" y="672179"/>
                      </a:lnTo>
                      <a:lnTo>
                        <a:pt x="4073336" y="671487"/>
                      </a:lnTo>
                      <a:close/>
                    </a:path>
                    <a:path w="4531995" h="796289">
                      <a:moveTo>
                        <a:pt x="3162287" y="519049"/>
                      </a:moveTo>
                      <a:lnTo>
                        <a:pt x="3159414" y="519902"/>
                      </a:lnTo>
                      <a:lnTo>
                        <a:pt x="3156953" y="522097"/>
                      </a:lnTo>
                      <a:lnTo>
                        <a:pt x="3162287" y="519049"/>
                      </a:lnTo>
                      <a:close/>
                    </a:path>
                    <a:path w="4531995" h="796289">
                      <a:moveTo>
                        <a:pt x="3203348" y="519049"/>
                      </a:moveTo>
                      <a:lnTo>
                        <a:pt x="3162287" y="519049"/>
                      </a:lnTo>
                      <a:lnTo>
                        <a:pt x="3156953" y="522097"/>
                      </a:lnTo>
                      <a:lnTo>
                        <a:pt x="3199930" y="522097"/>
                      </a:lnTo>
                      <a:lnTo>
                        <a:pt x="3203348" y="519049"/>
                      </a:lnTo>
                      <a:close/>
                    </a:path>
                    <a:path w="4531995" h="796289">
                      <a:moveTo>
                        <a:pt x="3614254" y="116611"/>
                      </a:moveTo>
                      <a:lnTo>
                        <a:pt x="3610444" y="118135"/>
                      </a:lnTo>
                      <a:lnTo>
                        <a:pt x="3607396" y="120421"/>
                      </a:lnTo>
                      <a:lnTo>
                        <a:pt x="3159414" y="519902"/>
                      </a:lnTo>
                      <a:lnTo>
                        <a:pt x="3162287" y="519049"/>
                      </a:lnTo>
                      <a:lnTo>
                        <a:pt x="3203348" y="519049"/>
                      </a:lnTo>
                      <a:lnTo>
                        <a:pt x="3615221" y="151780"/>
                      </a:lnTo>
                      <a:lnTo>
                        <a:pt x="3605860" y="140246"/>
                      </a:lnTo>
                      <a:lnTo>
                        <a:pt x="3642204" y="140246"/>
                      </a:lnTo>
                      <a:lnTo>
                        <a:pt x="3627970" y="122707"/>
                      </a:lnTo>
                      <a:lnTo>
                        <a:pt x="3625684" y="119659"/>
                      </a:lnTo>
                      <a:lnTo>
                        <a:pt x="3621874" y="117373"/>
                      </a:lnTo>
                      <a:lnTo>
                        <a:pt x="3618064" y="117373"/>
                      </a:lnTo>
                      <a:lnTo>
                        <a:pt x="3614254" y="116611"/>
                      </a:lnTo>
                      <a:close/>
                    </a:path>
                    <a:path w="4531995" h="796289">
                      <a:moveTo>
                        <a:pt x="471779" y="290385"/>
                      </a:moveTo>
                      <a:lnTo>
                        <a:pt x="474065" y="291909"/>
                      </a:lnTo>
                      <a:lnTo>
                        <a:pt x="475367" y="291909"/>
                      </a:lnTo>
                      <a:lnTo>
                        <a:pt x="471779" y="290385"/>
                      </a:lnTo>
                      <a:close/>
                    </a:path>
                    <a:path w="4531995" h="796289">
                      <a:moveTo>
                        <a:pt x="3605860" y="140246"/>
                      </a:moveTo>
                      <a:lnTo>
                        <a:pt x="3615221" y="151780"/>
                      </a:lnTo>
                      <a:lnTo>
                        <a:pt x="3626446" y="141770"/>
                      </a:lnTo>
                      <a:lnTo>
                        <a:pt x="3605860" y="140246"/>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8" name="object 28">
                  <a:extLst>
                    <a:ext uri="{FF2B5EF4-FFF2-40B4-BE49-F238E27FC236}">
                      <a16:creationId xmlns:a16="http://schemas.microsoft.com/office/drawing/2014/main" id="{FF8CA3D9-D52A-45E4-87DA-31FCF47D4067}"/>
                    </a:ext>
                  </a:extLst>
                </p:cNvPr>
                <p:cNvSpPr txBox="1"/>
                <p:nvPr/>
              </p:nvSpPr>
              <p:spPr>
                <a:xfrm>
                  <a:off x="1287193" y="4514400"/>
                  <a:ext cx="301803"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2007</a:t>
                  </a:r>
                  <a:endParaRPr kumimoji="0" sz="1000" b="0" i="0" u="none" strike="noStrike" kern="1200" cap="none" spc="0" normalizeH="0" baseline="0" noProof="0">
                    <a:ln>
                      <a:noFill/>
                    </a:ln>
                    <a:solidFill>
                      <a:prstClr val="black">
                        <a:lumMod val="75000"/>
                        <a:lumOff val="25000"/>
                      </a:prstClr>
                    </a:solidFill>
                    <a:effectLst/>
                    <a:uLnTx/>
                    <a:uFillTx/>
                    <a:latin typeface="Arial"/>
                    <a:ea typeface="ＭＳ Ｐゴシック" pitchFamily="34" charset="-128"/>
                    <a:cs typeface="Arial"/>
                  </a:endParaRPr>
                </a:p>
              </p:txBody>
            </p:sp>
            <p:sp>
              <p:nvSpPr>
                <p:cNvPr id="139" name="object 29">
                  <a:extLst>
                    <a:ext uri="{FF2B5EF4-FFF2-40B4-BE49-F238E27FC236}">
                      <a16:creationId xmlns:a16="http://schemas.microsoft.com/office/drawing/2014/main" id="{77E1E061-A83E-4C5C-A82A-9B0C5C2A102A}"/>
                    </a:ext>
                  </a:extLst>
                </p:cNvPr>
                <p:cNvSpPr txBox="1"/>
                <p:nvPr/>
              </p:nvSpPr>
              <p:spPr>
                <a:xfrm>
                  <a:off x="1815300" y="4514400"/>
                  <a:ext cx="301803"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2008</a:t>
                  </a:r>
                </a:p>
              </p:txBody>
            </p:sp>
            <p:sp>
              <p:nvSpPr>
                <p:cNvPr id="140" name="object 30">
                  <a:extLst>
                    <a:ext uri="{FF2B5EF4-FFF2-40B4-BE49-F238E27FC236}">
                      <a16:creationId xmlns:a16="http://schemas.microsoft.com/office/drawing/2014/main" id="{802B964C-9F00-4BA7-AA69-BE33A1C1833D}"/>
                    </a:ext>
                  </a:extLst>
                </p:cNvPr>
                <p:cNvSpPr txBox="1"/>
                <p:nvPr/>
              </p:nvSpPr>
              <p:spPr>
                <a:xfrm>
                  <a:off x="2335579" y="4514400"/>
                  <a:ext cx="301803"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2009</a:t>
                  </a:r>
                </a:p>
              </p:txBody>
            </p:sp>
            <p:sp>
              <p:nvSpPr>
                <p:cNvPr id="141" name="object 31">
                  <a:extLst>
                    <a:ext uri="{FF2B5EF4-FFF2-40B4-BE49-F238E27FC236}">
                      <a16:creationId xmlns:a16="http://schemas.microsoft.com/office/drawing/2014/main" id="{88596CFA-8740-49A6-AB31-AEE9D7D3E5FD}"/>
                    </a:ext>
                  </a:extLst>
                </p:cNvPr>
                <p:cNvSpPr txBox="1"/>
                <p:nvPr/>
              </p:nvSpPr>
              <p:spPr>
                <a:xfrm>
                  <a:off x="2855156" y="4514400"/>
                  <a:ext cx="301803"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2010</a:t>
                  </a:r>
                </a:p>
              </p:txBody>
            </p:sp>
            <p:sp>
              <p:nvSpPr>
                <p:cNvPr id="142" name="object 32">
                  <a:extLst>
                    <a:ext uri="{FF2B5EF4-FFF2-40B4-BE49-F238E27FC236}">
                      <a16:creationId xmlns:a16="http://schemas.microsoft.com/office/drawing/2014/main" id="{47BB7946-8D94-4649-A75F-E290C3E60A1A}"/>
                    </a:ext>
                  </a:extLst>
                </p:cNvPr>
                <p:cNvSpPr txBox="1"/>
                <p:nvPr/>
              </p:nvSpPr>
              <p:spPr>
                <a:xfrm>
                  <a:off x="3377214" y="4514400"/>
                  <a:ext cx="301803"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2011</a:t>
                  </a:r>
                </a:p>
              </p:txBody>
            </p:sp>
            <p:sp>
              <p:nvSpPr>
                <p:cNvPr id="143" name="object 33">
                  <a:extLst>
                    <a:ext uri="{FF2B5EF4-FFF2-40B4-BE49-F238E27FC236}">
                      <a16:creationId xmlns:a16="http://schemas.microsoft.com/office/drawing/2014/main" id="{F8D8A972-AE54-4C05-AD80-13D36BB6C43B}"/>
                    </a:ext>
                  </a:extLst>
                </p:cNvPr>
                <p:cNvSpPr txBox="1"/>
                <p:nvPr/>
              </p:nvSpPr>
              <p:spPr>
                <a:xfrm>
                  <a:off x="3900446" y="4514400"/>
                  <a:ext cx="301803"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2012</a:t>
                  </a:r>
                </a:p>
              </p:txBody>
            </p:sp>
            <p:sp>
              <p:nvSpPr>
                <p:cNvPr id="144" name="object 34">
                  <a:extLst>
                    <a:ext uri="{FF2B5EF4-FFF2-40B4-BE49-F238E27FC236}">
                      <a16:creationId xmlns:a16="http://schemas.microsoft.com/office/drawing/2014/main" id="{618EF5AA-9013-403B-B0C1-77EAB194668F}"/>
                    </a:ext>
                  </a:extLst>
                </p:cNvPr>
                <p:cNvSpPr txBox="1"/>
                <p:nvPr/>
              </p:nvSpPr>
              <p:spPr>
                <a:xfrm>
                  <a:off x="4428990" y="4514400"/>
                  <a:ext cx="301803"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2013</a:t>
                  </a:r>
                </a:p>
              </p:txBody>
            </p:sp>
            <p:sp>
              <p:nvSpPr>
                <p:cNvPr id="145" name="object 35">
                  <a:extLst>
                    <a:ext uri="{FF2B5EF4-FFF2-40B4-BE49-F238E27FC236}">
                      <a16:creationId xmlns:a16="http://schemas.microsoft.com/office/drawing/2014/main" id="{F26B7506-E3D5-4A32-A0F9-C76CAF06D6A6}"/>
                    </a:ext>
                  </a:extLst>
                </p:cNvPr>
                <p:cNvSpPr txBox="1"/>
                <p:nvPr/>
              </p:nvSpPr>
              <p:spPr>
                <a:xfrm>
                  <a:off x="4951414" y="4514400"/>
                  <a:ext cx="301803"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2014</a:t>
                  </a:r>
                </a:p>
              </p:txBody>
            </p:sp>
            <p:sp>
              <p:nvSpPr>
                <p:cNvPr id="146" name="object 36">
                  <a:extLst>
                    <a:ext uri="{FF2B5EF4-FFF2-40B4-BE49-F238E27FC236}">
                      <a16:creationId xmlns:a16="http://schemas.microsoft.com/office/drawing/2014/main" id="{107CC851-3CE9-48BB-86AD-9D97C336EEDA}"/>
                    </a:ext>
                  </a:extLst>
                </p:cNvPr>
                <p:cNvSpPr txBox="1"/>
                <p:nvPr/>
              </p:nvSpPr>
              <p:spPr>
                <a:xfrm>
                  <a:off x="5477376" y="4514400"/>
                  <a:ext cx="301803"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2015</a:t>
                  </a:r>
                </a:p>
              </p:txBody>
            </p:sp>
            <p:sp>
              <p:nvSpPr>
                <p:cNvPr id="147" name="object 37">
                  <a:extLst>
                    <a:ext uri="{FF2B5EF4-FFF2-40B4-BE49-F238E27FC236}">
                      <a16:creationId xmlns:a16="http://schemas.microsoft.com/office/drawing/2014/main" id="{911C77AF-1D3C-4C50-B8F9-D5FA15221E6B}"/>
                    </a:ext>
                  </a:extLst>
                </p:cNvPr>
                <p:cNvSpPr txBox="1"/>
                <p:nvPr/>
              </p:nvSpPr>
              <p:spPr>
                <a:xfrm>
                  <a:off x="6003338" y="4514400"/>
                  <a:ext cx="301803"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2016</a:t>
                  </a:r>
                </a:p>
              </p:txBody>
            </p:sp>
            <p:sp>
              <p:nvSpPr>
                <p:cNvPr id="148" name="object 38">
                  <a:extLst>
                    <a:ext uri="{FF2B5EF4-FFF2-40B4-BE49-F238E27FC236}">
                      <a16:creationId xmlns:a16="http://schemas.microsoft.com/office/drawing/2014/main" id="{8CBA49E9-914A-41B9-A664-E7422946E74B}"/>
                    </a:ext>
                  </a:extLst>
                </p:cNvPr>
                <p:cNvSpPr txBox="1"/>
                <p:nvPr/>
              </p:nvSpPr>
              <p:spPr>
                <a:xfrm>
                  <a:off x="6522704" y="4514400"/>
                  <a:ext cx="301803"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2017</a:t>
                  </a:r>
                </a:p>
              </p:txBody>
            </p:sp>
            <p:sp>
              <p:nvSpPr>
                <p:cNvPr id="149" name="TextBox 148">
                  <a:extLst>
                    <a:ext uri="{FF2B5EF4-FFF2-40B4-BE49-F238E27FC236}">
                      <a16:creationId xmlns:a16="http://schemas.microsoft.com/office/drawing/2014/main" id="{46FC31B0-4513-491D-91AD-B959D26889FB}"/>
                    </a:ext>
                  </a:extLst>
                </p:cNvPr>
                <p:cNvSpPr txBox="1"/>
                <p:nvPr/>
              </p:nvSpPr>
              <p:spPr>
                <a:xfrm>
                  <a:off x="746898" y="1854000"/>
                  <a:ext cx="352662"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12 000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0" name="TextBox 149">
                  <a:extLst>
                    <a:ext uri="{FF2B5EF4-FFF2-40B4-BE49-F238E27FC236}">
                      <a16:creationId xmlns:a16="http://schemas.microsoft.com/office/drawing/2014/main" id="{2DA829B1-3CFE-4192-B90A-FECC01F97B93}"/>
                    </a:ext>
                  </a:extLst>
                </p:cNvPr>
                <p:cNvSpPr txBox="1"/>
                <p:nvPr/>
              </p:nvSpPr>
              <p:spPr>
                <a:xfrm>
                  <a:off x="746898" y="2278800"/>
                  <a:ext cx="352662"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10 000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1" name="TextBox 150">
                  <a:extLst>
                    <a:ext uri="{FF2B5EF4-FFF2-40B4-BE49-F238E27FC236}">
                      <a16:creationId xmlns:a16="http://schemas.microsoft.com/office/drawing/2014/main" id="{4C02CEA6-5FD7-4180-95CD-94EC00D79540}"/>
                    </a:ext>
                  </a:extLst>
                </p:cNvPr>
                <p:cNvSpPr txBox="1"/>
                <p:nvPr/>
              </p:nvSpPr>
              <p:spPr>
                <a:xfrm>
                  <a:off x="843080" y="2696400"/>
                  <a:ext cx="25648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8000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2" name="TextBox 151">
                  <a:extLst>
                    <a:ext uri="{FF2B5EF4-FFF2-40B4-BE49-F238E27FC236}">
                      <a16:creationId xmlns:a16="http://schemas.microsoft.com/office/drawing/2014/main" id="{A81BFA74-4592-4966-8AB3-9992430DF535}"/>
                    </a:ext>
                  </a:extLst>
                </p:cNvPr>
                <p:cNvSpPr txBox="1"/>
                <p:nvPr/>
              </p:nvSpPr>
              <p:spPr>
                <a:xfrm>
                  <a:off x="811018" y="3117600"/>
                  <a:ext cx="288542"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 6000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3" name="TextBox 152">
                  <a:extLst>
                    <a:ext uri="{FF2B5EF4-FFF2-40B4-BE49-F238E27FC236}">
                      <a16:creationId xmlns:a16="http://schemas.microsoft.com/office/drawing/2014/main" id="{6A4F918B-D1C2-4B97-AAD1-0534217F2438}"/>
                    </a:ext>
                  </a:extLst>
                </p:cNvPr>
                <p:cNvSpPr txBox="1"/>
                <p:nvPr/>
              </p:nvSpPr>
              <p:spPr>
                <a:xfrm>
                  <a:off x="843080" y="3538800"/>
                  <a:ext cx="25648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4000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4" name="TextBox 153">
                  <a:extLst>
                    <a:ext uri="{FF2B5EF4-FFF2-40B4-BE49-F238E27FC236}">
                      <a16:creationId xmlns:a16="http://schemas.microsoft.com/office/drawing/2014/main" id="{98A5FE19-C162-4C9B-887B-D1A58355BB60}"/>
                    </a:ext>
                  </a:extLst>
                </p:cNvPr>
                <p:cNvSpPr txBox="1"/>
                <p:nvPr/>
              </p:nvSpPr>
              <p:spPr>
                <a:xfrm>
                  <a:off x="843080" y="3956400"/>
                  <a:ext cx="25648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2000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9" name="TextBox 158">
                  <a:extLst>
                    <a:ext uri="{FF2B5EF4-FFF2-40B4-BE49-F238E27FC236}">
                      <a16:creationId xmlns:a16="http://schemas.microsoft.com/office/drawing/2014/main" id="{E5A98E7D-B7FF-45AA-90CD-5E3FC95574C4}"/>
                    </a:ext>
                  </a:extLst>
                </p:cNvPr>
                <p:cNvSpPr txBox="1"/>
                <p:nvPr/>
              </p:nvSpPr>
              <p:spPr>
                <a:xfrm>
                  <a:off x="1035440" y="4374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61" name="TextBox 160">
                  <a:extLst>
                    <a:ext uri="{FF2B5EF4-FFF2-40B4-BE49-F238E27FC236}">
                      <a16:creationId xmlns:a16="http://schemas.microsoft.com/office/drawing/2014/main" id="{758922E3-E6AB-4358-BBA5-6AE012F48C99}"/>
                    </a:ext>
                  </a:extLst>
                </p:cNvPr>
                <p:cNvSpPr txBox="1"/>
                <p:nvPr/>
              </p:nvSpPr>
              <p:spPr>
                <a:xfrm>
                  <a:off x="7027200" y="1854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80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62" name="TextBox 161">
                  <a:extLst>
                    <a:ext uri="{FF2B5EF4-FFF2-40B4-BE49-F238E27FC236}">
                      <a16:creationId xmlns:a16="http://schemas.microsoft.com/office/drawing/2014/main" id="{DD055654-2446-4CBA-B041-892A50A5C88E}"/>
                    </a:ext>
                  </a:extLst>
                </p:cNvPr>
                <p:cNvSpPr txBox="1"/>
                <p:nvPr/>
              </p:nvSpPr>
              <p:spPr>
                <a:xfrm>
                  <a:off x="7027200" y="21744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70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63" name="TextBox 162">
                  <a:extLst>
                    <a:ext uri="{FF2B5EF4-FFF2-40B4-BE49-F238E27FC236}">
                      <a16:creationId xmlns:a16="http://schemas.microsoft.com/office/drawing/2014/main" id="{DFCDFC7A-B1F2-46F4-B1A6-D365BBEA49C3}"/>
                    </a:ext>
                  </a:extLst>
                </p:cNvPr>
                <p:cNvSpPr txBox="1"/>
                <p:nvPr/>
              </p:nvSpPr>
              <p:spPr>
                <a:xfrm>
                  <a:off x="7027200" y="2487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60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64" name="TextBox 163">
                  <a:extLst>
                    <a:ext uri="{FF2B5EF4-FFF2-40B4-BE49-F238E27FC236}">
                      <a16:creationId xmlns:a16="http://schemas.microsoft.com/office/drawing/2014/main" id="{C72E4822-9363-4A7A-B8BA-0184F4287C93}"/>
                    </a:ext>
                  </a:extLst>
                </p:cNvPr>
                <p:cNvSpPr txBox="1"/>
                <p:nvPr/>
              </p:nvSpPr>
              <p:spPr>
                <a:xfrm>
                  <a:off x="7027200" y="28044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50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65" name="TextBox 164">
                  <a:extLst>
                    <a:ext uri="{FF2B5EF4-FFF2-40B4-BE49-F238E27FC236}">
                      <a16:creationId xmlns:a16="http://schemas.microsoft.com/office/drawing/2014/main" id="{F8BD130F-64C4-4C7C-B6EB-364BAF5B3177}"/>
                    </a:ext>
                  </a:extLst>
                </p:cNvPr>
                <p:cNvSpPr txBox="1"/>
                <p:nvPr/>
              </p:nvSpPr>
              <p:spPr>
                <a:xfrm>
                  <a:off x="7027200" y="3117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40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66" name="TextBox 165">
                  <a:extLst>
                    <a:ext uri="{FF2B5EF4-FFF2-40B4-BE49-F238E27FC236}">
                      <a16:creationId xmlns:a16="http://schemas.microsoft.com/office/drawing/2014/main" id="{E1E2B6E1-2AE7-468A-8A46-F192DAD78A88}"/>
                    </a:ext>
                  </a:extLst>
                </p:cNvPr>
                <p:cNvSpPr txBox="1"/>
                <p:nvPr/>
              </p:nvSpPr>
              <p:spPr>
                <a:xfrm>
                  <a:off x="7027200" y="34344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30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67" name="TextBox 166">
                  <a:extLst>
                    <a:ext uri="{FF2B5EF4-FFF2-40B4-BE49-F238E27FC236}">
                      <a16:creationId xmlns:a16="http://schemas.microsoft.com/office/drawing/2014/main" id="{07127438-5994-4552-9131-B6397F5A5613}"/>
                    </a:ext>
                  </a:extLst>
                </p:cNvPr>
                <p:cNvSpPr txBox="1"/>
                <p:nvPr/>
              </p:nvSpPr>
              <p:spPr>
                <a:xfrm>
                  <a:off x="7027200" y="3747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20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68" name="TextBox 167">
                  <a:extLst>
                    <a:ext uri="{FF2B5EF4-FFF2-40B4-BE49-F238E27FC236}">
                      <a16:creationId xmlns:a16="http://schemas.microsoft.com/office/drawing/2014/main" id="{6DC9D025-4A59-443F-90B5-60091F465BA7}"/>
                    </a:ext>
                  </a:extLst>
                </p:cNvPr>
                <p:cNvSpPr txBox="1"/>
                <p:nvPr/>
              </p:nvSpPr>
              <p:spPr>
                <a:xfrm>
                  <a:off x="7027200" y="40644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69" name="TextBox 168">
                  <a:extLst>
                    <a:ext uri="{FF2B5EF4-FFF2-40B4-BE49-F238E27FC236}">
                      <a16:creationId xmlns:a16="http://schemas.microsoft.com/office/drawing/2014/main" id="{DE9D5BD7-060D-4F06-9ED5-0ACFA9CEE21C}"/>
                    </a:ext>
                  </a:extLst>
                </p:cNvPr>
                <p:cNvSpPr txBox="1"/>
                <p:nvPr/>
              </p:nvSpPr>
              <p:spPr>
                <a:xfrm>
                  <a:off x="7091320" y="4374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nvGrpSpPr>
              <p:cNvPr id="181" name="Group 180">
                <a:extLst>
                  <a:ext uri="{FF2B5EF4-FFF2-40B4-BE49-F238E27FC236}">
                    <a16:creationId xmlns:a16="http://schemas.microsoft.com/office/drawing/2014/main" id="{AC15F1E7-755A-430B-A61E-F8C3EF043B27}"/>
                  </a:ext>
                </a:extLst>
              </p:cNvPr>
              <p:cNvGrpSpPr/>
              <p:nvPr/>
            </p:nvGrpSpPr>
            <p:grpSpPr>
              <a:xfrm>
                <a:off x="1440000" y="4788000"/>
                <a:ext cx="5472000" cy="360000"/>
                <a:chOff x="2340000" y="4554000"/>
                <a:chExt cx="5472000" cy="360000"/>
              </a:xfrm>
            </p:grpSpPr>
            <p:sp>
              <p:nvSpPr>
                <p:cNvPr id="176" name="object 45">
                  <a:extLst>
                    <a:ext uri="{FF2B5EF4-FFF2-40B4-BE49-F238E27FC236}">
                      <a16:creationId xmlns:a16="http://schemas.microsoft.com/office/drawing/2014/main" id="{BEF5A997-FE5C-4454-AA3A-A2CB42ADEA21}"/>
                    </a:ext>
                  </a:extLst>
                </p:cNvPr>
                <p:cNvSpPr/>
                <p:nvPr/>
              </p:nvSpPr>
              <p:spPr>
                <a:xfrm>
                  <a:off x="2340000" y="4608000"/>
                  <a:ext cx="108585" cy="108585"/>
                </a:xfrm>
                <a:custGeom>
                  <a:avLst/>
                  <a:gdLst/>
                  <a:ahLst/>
                  <a:cxnLst/>
                  <a:rect l="l" t="t" r="r" b="b"/>
                  <a:pathLst>
                    <a:path w="108584" h="108585">
                      <a:moveTo>
                        <a:pt x="0" y="108000"/>
                      </a:moveTo>
                      <a:lnTo>
                        <a:pt x="108000" y="108000"/>
                      </a:lnTo>
                      <a:lnTo>
                        <a:pt x="108000" y="0"/>
                      </a:lnTo>
                      <a:lnTo>
                        <a:pt x="0" y="0"/>
                      </a:lnTo>
                      <a:lnTo>
                        <a:pt x="0" y="108000"/>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8" name="object 48">
                  <a:extLst>
                    <a:ext uri="{FF2B5EF4-FFF2-40B4-BE49-F238E27FC236}">
                      <a16:creationId xmlns:a16="http://schemas.microsoft.com/office/drawing/2014/main" id="{038B41CD-CA50-4D04-A6AF-7E273B8F9B13}"/>
                    </a:ext>
                  </a:extLst>
                </p:cNvPr>
                <p:cNvSpPr txBox="1"/>
                <p:nvPr/>
              </p:nvSpPr>
              <p:spPr>
                <a:xfrm>
                  <a:off x="2484000" y="4554000"/>
                  <a:ext cx="2340000" cy="360000"/>
                </a:xfrm>
                <a:prstGeom prst="rect">
                  <a:avLst/>
                </a:prstGeom>
              </p:spPr>
              <p:txBody>
                <a:bodyPr vert="horz" wrap="square" lIns="0" tIns="0" rIns="0" bIns="0" anchor="ctr">
                  <a:noAutofit/>
                </a:bodyPr>
                <a:lstStyle>
                  <a:defPPr>
                    <a:defRPr lang="en-US"/>
                  </a:defPPr>
                  <a:lvl1pPr>
                    <a:lnSpc>
                      <a:spcPts val="1200"/>
                    </a:lnSpc>
                    <a:defRPr sz="1000"/>
                  </a:lvl1p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Number of opioid-dependent people on methadone maintenance treatment</a:t>
                  </a:r>
                </a:p>
              </p:txBody>
            </p:sp>
            <p:grpSp>
              <p:nvGrpSpPr>
                <p:cNvPr id="180" name="Group 179">
                  <a:extLst>
                    <a:ext uri="{FF2B5EF4-FFF2-40B4-BE49-F238E27FC236}">
                      <a16:creationId xmlns:a16="http://schemas.microsoft.com/office/drawing/2014/main" id="{04FABEFF-6C55-4DFE-95CA-F13019C2A13A}"/>
                    </a:ext>
                  </a:extLst>
                </p:cNvPr>
                <p:cNvGrpSpPr/>
                <p:nvPr/>
              </p:nvGrpSpPr>
              <p:grpSpPr>
                <a:xfrm>
                  <a:off x="5328000" y="4554000"/>
                  <a:ext cx="2484000" cy="360000"/>
                  <a:chOff x="5580000" y="4554000"/>
                  <a:chExt cx="2484000" cy="360000"/>
                </a:xfrm>
              </p:grpSpPr>
              <p:sp>
                <p:nvSpPr>
                  <p:cNvPr id="177" name="object 46">
                    <a:extLst>
                      <a:ext uri="{FF2B5EF4-FFF2-40B4-BE49-F238E27FC236}">
                        <a16:creationId xmlns:a16="http://schemas.microsoft.com/office/drawing/2014/main" id="{81D1E185-326B-4033-B2E1-56F102079B84}"/>
                      </a:ext>
                    </a:extLst>
                  </p:cNvPr>
                  <p:cNvSpPr/>
                  <p:nvPr/>
                </p:nvSpPr>
                <p:spPr>
                  <a:xfrm>
                    <a:off x="5580000" y="4662292"/>
                    <a:ext cx="180000" cy="0"/>
                  </a:xfrm>
                  <a:custGeom>
                    <a:avLst/>
                    <a:gdLst/>
                    <a:ahLst/>
                    <a:cxnLst/>
                    <a:rect l="l" t="t" r="r" b="b"/>
                    <a:pathLst>
                      <a:path w="185420">
                        <a:moveTo>
                          <a:pt x="185305" y="0"/>
                        </a:moveTo>
                        <a:lnTo>
                          <a:pt x="0" y="0"/>
                        </a:lnTo>
                      </a:path>
                    </a:pathLst>
                  </a:custGeom>
                  <a:ln w="25400">
                    <a:solidFill>
                      <a:srgbClr val="40AD4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9" name="object 48">
                    <a:extLst>
                      <a:ext uri="{FF2B5EF4-FFF2-40B4-BE49-F238E27FC236}">
                        <a16:creationId xmlns:a16="http://schemas.microsoft.com/office/drawing/2014/main" id="{F4859E90-9958-4D3B-B787-79B7A1C736DA}"/>
                      </a:ext>
                    </a:extLst>
                  </p:cNvPr>
                  <p:cNvSpPr txBox="1"/>
                  <p:nvPr/>
                </p:nvSpPr>
                <p:spPr>
                  <a:xfrm>
                    <a:off x="5724000" y="4554000"/>
                    <a:ext cx="2340000" cy="360000"/>
                  </a:xfrm>
                  <a:prstGeom prst="rect">
                    <a:avLst/>
                  </a:prstGeom>
                </p:spPr>
                <p:txBody>
                  <a:bodyPr vert="horz" wrap="square" anchor="ctr">
                    <a:noAutofit/>
                  </a:bodyPr>
                  <a:lstStyle>
                    <a:defPPr>
                      <a:defRPr lang="en-US"/>
                    </a:defPPr>
                    <a:lvl1pPr>
                      <a:lnSpc>
                        <a:spcPts val="1200"/>
                      </a:lnSpc>
                      <a:defRPr sz="1000"/>
                    </a:lvl1p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New HIV diagnoses among people who inject drugs</a:t>
                    </a:r>
                  </a:p>
                </p:txBody>
              </p:sp>
            </p:grpSp>
          </p:grpSp>
        </p:grpSp>
      </p:grpSp>
    </p:spTree>
    <p:extLst>
      <p:ext uri="{BB962C8B-B14F-4D97-AF65-F5344CB8AC3E}">
        <p14:creationId xmlns:p14="http://schemas.microsoft.com/office/powerpoint/2010/main" val="3341265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A2FA80-193D-42F7-9922-294C45AE705D}"/>
              </a:ext>
            </a:extLst>
          </p:cNvPr>
          <p:cNvGrpSpPr/>
          <p:nvPr/>
        </p:nvGrpSpPr>
        <p:grpSpPr>
          <a:xfrm>
            <a:off x="0" y="0"/>
            <a:ext cx="10285200" cy="6587722"/>
            <a:chOff x="0" y="0"/>
            <a:chExt cx="10285200" cy="6587722"/>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Condom use among men (aged 15–49 years) at last high risk sex with a nonmarital,  </a:t>
              </a:r>
              <a:r>
                <a:rPr kumimoji="0" lang="en-GB" sz="2000" b="0" i="0" u="none" strike="noStrike" kern="1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noncohabiting</a:t>
              </a:r>
              <a:r>
                <a:rPr kumimoji="0" lang="en-GB"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partner, national and subnational, countries with available data, 2012–2018</a:t>
              </a:r>
              <a:endParaRPr kumimoji="0" lang="en-CH"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480000"/>
              <a:ext cx="1889941" cy="107722"/>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Population-based surveys, 2012–2018.</a:t>
              </a:r>
              <a:endParaRPr kumimoji="0" lang="fr-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92" name="object 71">
              <a:extLst>
                <a:ext uri="{FF2B5EF4-FFF2-40B4-BE49-F238E27FC236}">
                  <a16:creationId xmlns:a16="http://schemas.microsoft.com/office/drawing/2014/main" id="{E95A6622-40F8-4A3D-83E5-C7738908C502}"/>
                </a:ext>
              </a:extLst>
            </p:cNvPr>
            <p:cNvSpPr txBox="1"/>
            <p:nvPr/>
          </p:nvSpPr>
          <p:spPr>
            <a:xfrm>
              <a:off x="4669878" y="1260000"/>
              <a:ext cx="2118361" cy="276999"/>
            </a:xfrm>
            <a:prstGeom prst="rect">
              <a:avLst/>
            </a:prstGeom>
          </p:spPr>
          <p:txBody>
            <a:bodyPr vert="horz"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8FBE20"/>
                  </a:solidFill>
                  <a:effectLst/>
                  <a:uLnTx/>
                  <a:uFillTx/>
                  <a:latin typeface="Arial"/>
                  <a:ea typeface="ＭＳ Ｐゴシック" pitchFamily="34" charset="-128"/>
                  <a:cs typeface="Arial"/>
                </a:rPr>
                <a:t>Global target (90%)</a:t>
              </a:r>
            </a:p>
          </p:txBody>
        </p:sp>
        <p:sp>
          <p:nvSpPr>
            <p:cNvPr id="276" name="object 71">
              <a:extLst>
                <a:ext uri="{FF2B5EF4-FFF2-40B4-BE49-F238E27FC236}">
                  <a16:creationId xmlns:a16="http://schemas.microsoft.com/office/drawing/2014/main" id="{E844E4E0-125B-4983-9BB9-8F0E74F6726B}"/>
                </a:ext>
              </a:extLst>
            </p:cNvPr>
            <p:cNvSpPr txBox="1"/>
            <p:nvPr/>
          </p:nvSpPr>
          <p:spPr>
            <a:xfrm>
              <a:off x="7740000" y="1620000"/>
              <a:ext cx="474489" cy="246221"/>
            </a:xfrm>
            <a:prstGeom prst="rect">
              <a:avLst/>
            </a:prstGeom>
          </p:spPr>
          <p:txBody>
            <a:bodyPr vert="horz"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8FBE20"/>
                  </a:solidFill>
                  <a:effectLst/>
                  <a:uLnTx/>
                  <a:uFillTx/>
                  <a:latin typeface="Arial"/>
                  <a:ea typeface="ＭＳ Ｐゴシック" pitchFamily="34" charset="-128"/>
                  <a:cs typeface="Arial"/>
                </a:rPr>
                <a:t>High</a:t>
              </a:r>
              <a:endParaRPr kumimoji="0" sz="1600" b="0" i="0" u="none" strike="noStrike" kern="1200" cap="none" spc="0" normalizeH="0" baseline="0" noProof="0" dirty="0">
                <a:ln>
                  <a:noFill/>
                </a:ln>
                <a:solidFill>
                  <a:srgbClr val="8FBE20"/>
                </a:solidFill>
                <a:effectLst/>
                <a:uLnTx/>
                <a:uFillTx/>
                <a:latin typeface="Arial"/>
                <a:ea typeface="ＭＳ Ｐゴシック" pitchFamily="34" charset="-128"/>
                <a:cs typeface="Arial"/>
              </a:endParaRPr>
            </a:p>
          </p:txBody>
        </p:sp>
        <p:sp>
          <p:nvSpPr>
            <p:cNvPr id="285" name="object 71">
              <a:extLst>
                <a:ext uri="{FF2B5EF4-FFF2-40B4-BE49-F238E27FC236}">
                  <a16:creationId xmlns:a16="http://schemas.microsoft.com/office/drawing/2014/main" id="{EF92A687-9D31-4935-8D8B-79F477060D49}"/>
                </a:ext>
              </a:extLst>
            </p:cNvPr>
            <p:cNvSpPr txBox="1"/>
            <p:nvPr/>
          </p:nvSpPr>
          <p:spPr>
            <a:xfrm>
              <a:off x="7740000" y="2880202"/>
              <a:ext cx="823978" cy="246221"/>
            </a:xfrm>
            <a:prstGeom prst="rect">
              <a:avLst/>
            </a:prstGeom>
          </p:spPr>
          <p:txBody>
            <a:bodyPr vert="horz"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8FBE20"/>
                  </a:solidFill>
                  <a:effectLst/>
                  <a:uLnTx/>
                  <a:uFillTx/>
                  <a:latin typeface="Arial"/>
                  <a:ea typeface="ＭＳ Ｐゴシック" pitchFamily="34" charset="-128"/>
                  <a:cs typeface="Arial"/>
                </a:rPr>
                <a:t>Medium</a:t>
              </a:r>
              <a:endParaRPr kumimoji="0" sz="1600" b="0" i="0" u="none" strike="noStrike" kern="1200" cap="none" spc="0" normalizeH="0" baseline="0" noProof="0" dirty="0">
                <a:ln>
                  <a:noFill/>
                </a:ln>
                <a:solidFill>
                  <a:srgbClr val="8FBE20"/>
                </a:solidFill>
                <a:effectLst/>
                <a:uLnTx/>
                <a:uFillTx/>
                <a:latin typeface="Arial"/>
                <a:ea typeface="ＭＳ Ｐゴシック" pitchFamily="34" charset="-128"/>
                <a:cs typeface="Arial"/>
              </a:endParaRPr>
            </a:p>
          </p:txBody>
        </p:sp>
        <p:sp>
          <p:nvSpPr>
            <p:cNvPr id="286" name="object 71">
              <a:extLst>
                <a:ext uri="{FF2B5EF4-FFF2-40B4-BE49-F238E27FC236}">
                  <a16:creationId xmlns:a16="http://schemas.microsoft.com/office/drawing/2014/main" id="{F16060C5-CCEA-41BD-A539-CD6296FAFB96}"/>
                </a:ext>
              </a:extLst>
            </p:cNvPr>
            <p:cNvSpPr txBox="1"/>
            <p:nvPr/>
          </p:nvSpPr>
          <p:spPr>
            <a:xfrm>
              <a:off x="7740000" y="4586602"/>
              <a:ext cx="474489" cy="246221"/>
            </a:xfrm>
            <a:prstGeom prst="rect">
              <a:avLst/>
            </a:prstGeom>
          </p:spPr>
          <p:txBody>
            <a:bodyPr vert="horz"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8FBE20"/>
                  </a:solidFill>
                  <a:effectLst/>
                  <a:uLnTx/>
                  <a:uFillTx/>
                  <a:latin typeface="Arial"/>
                  <a:ea typeface="ＭＳ Ｐゴシック" pitchFamily="34" charset="-128"/>
                  <a:cs typeface="Arial"/>
                </a:rPr>
                <a:t>Low</a:t>
              </a:r>
              <a:endParaRPr kumimoji="0" sz="1600" b="0" i="0" u="none" strike="noStrike" kern="1200" cap="none" spc="0" normalizeH="0" baseline="0" noProof="0" dirty="0">
                <a:ln>
                  <a:noFill/>
                </a:ln>
                <a:solidFill>
                  <a:srgbClr val="8FBE20"/>
                </a:solidFill>
                <a:effectLst/>
                <a:uLnTx/>
                <a:uFillTx/>
                <a:latin typeface="Arial"/>
                <a:ea typeface="ＭＳ Ｐゴシック" pitchFamily="34" charset="-128"/>
                <a:cs typeface="Arial"/>
              </a:endParaRPr>
            </a:p>
          </p:txBody>
        </p:sp>
        <p:cxnSp>
          <p:nvCxnSpPr>
            <p:cNvPr id="288" name="Straight Connector 287">
              <a:extLst>
                <a:ext uri="{FF2B5EF4-FFF2-40B4-BE49-F238E27FC236}">
                  <a16:creationId xmlns:a16="http://schemas.microsoft.com/office/drawing/2014/main" id="{47C58F0B-7738-4C2C-8C02-6F4F69DCEA71}"/>
                </a:ext>
              </a:extLst>
            </p:cNvPr>
            <p:cNvCxnSpPr/>
            <p:nvPr/>
          </p:nvCxnSpPr>
          <p:spPr>
            <a:xfrm>
              <a:off x="5734800" y="1620000"/>
              <a:ext cx="0" cy="4370400"/>
            </a:xfrm>
            <a:prstGeom prst="line">
              <a:avLst/>
            </a:prstGeom>
            <a:ln w="19050">
              <a:solidFill>
                <a:srgbClr val="8FBE20"/>
              </a:solidFill>
              <a:prstDash val="dash"/>
            </a:ln>
          </p:spPr>
          <p:style>
            <a:lnRef idx="1">
              <a:schemeClr val="accent1"/>
            </a:lnRef>
            <a:fillRef idx="0">
              <a:schemeClr val="accent1"/>
            </a:fillRef>
            <a:effectRef idx="0">
              <a:schemeClr val="accent1"/>
            </a:effectRef>
            <a:fontRef idx="minor">
              <a:schemeClr val="tx1"/>
            </a:fontRef>
          </p:style>
        </p:cxnSp>
        <p:sp>
          <p:nvSpPr>
            <p:cNvPr id="275" name="Rectangle 274">
              <a:extLst>
                <a:ext uri="{FF2B5EF4-FFF2-40B4-BE49-F238E27FC236}">
                  <a16:creationId xmlns:a16="http://schemas.microsoft.com/office/drawing/2014/main" id="{56478902-13C7-4B4C-B475-75C2A3A27E1F}"/>
                </a:ext>
              </a:extLst>
            </p:cNvPr>
            <p:cNvSpPr/>
            <p:nvPr/>
          </p:nvSpPr>
          <p:spPr>
            <a:xfrm>
              <a:off x="3617998" y="1692000"/>
              <a:ext cx="2032285"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object 71">
              <a:extLst>
                <a:ext uri="{FF2B5EF4-FFF2-40B4-BE49-F238E27FC236}">
                  <a16:creationId xmlns:a16="http://schemas.microsoft.com/office/drawing/2014/main" id="{885A382F-B10A-4299-90EC-A2CB5D713D76}"/>
                </a:ext>
              </a:extLst>
            </p:cNvPr>
            <p:cNvSpPr txBox="1"/>
            <p:nvPr/>
          </p:nvSpPr>
          <p:spPr>
            <a:xfrm>
              <a:off x="2768400" y="1677600"/>
              <a:ext cx="746714"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Zimbabwe</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02" name="object 71">
              <a:extLst>
                <a:ext uri="{FF2B5EF4-FFF2-40B4-BE49-F238E27FC236}">
                  <a16:creationId xmlns:a16="http://schemas.microsoft.com/office/drawing/2014/main" id="{8ACDA700-9549-461A-BACD-143E8847E9A7}"/>
                </a:ext>
              </a:extLst>
            </p:cNvPr>
            <p:cNvSpPr txBox="1"/>
            <p:nvPr/>
          </p:nvSpPr>
          <p:spPr>
            <a:xfrm>
              <a:off x="6263999" y="1677600"/>
              <a:ext cx="1064981"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Harare Chitungwiza</a:t>
              </a:r>
            </a:p>
          </p:txBody>
        </p:sp>
        <p:cxnSp>
          <p:nvCxnSpPr>
            <p:cNvPr id="151" name="Straight Connector 150">
              <a:extLst>
                <a:ext uri="{FF2B5EF4-FFF2-40B4-BE49-F238E27FC236}">
                  <a16:creationId xmlns:a16="http://schemas.microsoft.com/office/drawing/2014/main" id="{8A4ED72C-15A3-4B33-A759-80A944F1AD90}"/>
                </a:ext>
              </a:extLst>
            </p:cNvPr>
            <p:cNvCxnSpPr/>
            <p:nvPr/>
          </p:nvCxnSpPr>
          <p:spPr>
            <a:xfrm>
              <a:off x="3615447" y="1620000"/>
              <a:ext cx="486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object 43">
              <a:extLst>
                <a:ext uri="{FF2B5EF4-FFF2-40B4-BE49-F238E27FC236}">
                  <a16:creationId xmlns:a16="http://schemas.microsoft.com/office/drawing/2014/main" id="{00FFC830-C460-479D-9BC1-A1E3685FE0E3}"/>
                </a:ext>
              </a:extLst>
            </p:cNvPr>
            <p:cNvSpPr/>
            <p:nvPr/>
          </p:nvSpPr>
          <p:spPr>
            <a:xfrm rot="5400000">
              <a:off x="5401691" y="1684800"/>
              <a:ext cx="108000" cy="108000"/>
            </a:xfrm>
            <a:custGeom>
              <a:avLst/>
              <a:gdLst/>
              <a:ahLst/>
              <a:cxnLst/>
              <a:rect l="l" t="t" r="r" b="b"/>
              <a:pathLst>
                <a:path w="153669" h="153669">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0" name="object 70">
              <a:extLst>
                <a:ext uri="{FF2B5EF4-FFF2-40B4-BE49-F238E27FC236}">
                  <a16:creationId xmlns:a16="http://schemas.microsoft.com/office/drawing/2014/main" id="{F971CDE7-2AB9-4515-B443-8EA800115A96}"/>
                </a:ext>
              </a:extLst>
            </p:cNvPr>
            <p:cNvSpPr/>
            <p:nvPr/>
          </p:nvSpPr>
          <p:spPr>
            <a:xfrm rot="5400000">
              <a:off x="5695676" y="1684800"/>
              <a:ext cx="108000" cy="108000"/>
            </a:xfrm>
            <a:custGeom>
              <a:avLst/>
              <a:gdLst/>
              <a:ahLst/>
              <a:cxnLst/>
              <a:rect l="l" t="t" r="r" b="b"/>
              <a:pathLst>
                <a:path w="153669" h="153669">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7" name="Rectangle 276">
              <a:extLst>
                <a:ext uri="{FF2B5EF4-FFF2-40B4-BE49-F238E27FC236}">
                  <a16:creationId xmlns:a16="http://schemas.microsoft.com/office/drawing/2014/main" id="{506605E5-7D85-4979-9B8F-74B4F5745255}"/>
                </a:ext>
              </a:extLst>
            </p:cNvPr>
            <p:cNvSpPr/>
            <p:nvPr/>
          </p:nvSpPr>
          <p:spPr>
            <a:xfrm>
              <a:off x="3617997" y="1839828"/>
              <a:ext cx="18792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bject 71">
              <a:extLst>
                <a:ext uri="{FF2B5EF4-FFF2-40B4-BE49-F238E27FC236}">
                  <a16:creationId xmlns:a16="http://schemas.microsoft.com/office/drawing/2014/main" id="{E8C25046-C04D-4D46-999D-A2BD63365F98}"/>
                </a:ext>
              </a:extLst>
            </p:cNvPr>
            <p:cNvSpPr txBox="1"/>
            <p:nvPr/>
          </p:nvSpPr>
          <p:spPr>
            <a:xfrm>
              <a:off x="2880000" y="1825402"/>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Namibia</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08" name="object 71">
              <a:extLst>
                <a:ext uri="{FF2B5EF4-FFF2-40B4-BE49-F238E27FC236}">
                  <a16:creationId xmlns:a16="http://schemas.microsoft.com/office/drawing/2014/main" id="{E2A78E15-66E6-4993-9A57-51122BFB0BE5}"/>
                </a:ext>
              </a:extLst>
            </p:cNvPr>
            <p:cNvSpPr txBox="1"/>
            <p:nvPr/>
          </p:nvSpPr>
          <p:spPr>
            <a:xfrm>
              <a:off x="6264000" y="1825428"/>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Oshana</a:t>
              </a:r>
              <a:endParaRPr kumimoji="0"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324" name="object 44">
              <a:extLst>
                <a:ext uri="{FF2B5EF4-FFF2-40B4-BE49-F238E27FC236}">
                  <a16:creationId xmlns:a16="http://schemas.microsoft.com/office/drawing/2014/main" id="{C5CAB215-4A22-4467-B890-86AFEDE272E5}"/>
                </a:ext>
              </a:extLst>
            </p:cNvPr>
            <p:cNvSpPr/>
            <p:nvPr/>
          </p:nvSpPr>
          <p:spPr>
            <a:xfrm rot="5400000">
              <a:off x="5026557" y="1832628"/>
              <a:ext cx="108000" cy="108000"/>
            </a:xfrm>
            <a:custGeom>
              <a:avLst/>
              <a:gdLst/>
              <a:ahLst/>
              <a:cxnLst/>
              <a:rect l="l" t="t" r="r" b="b"/>
              <a:pathLst>
                <a:path w="153669"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1" name="object 71">
              <a:extLst>
                <a:ext uri="{FF2B5EF4-FFF2-40B4-BE49-F238E27FC236}">
                  <a16:creationId xmlns:a16="http://schemas.microsoft.com/office/drawing/2014/main" id="{C7A5447F-4D92-47BC-9A62-16D3A976F6BA}"/>
                </a:ext>
              </a:extLst>
            </p:cNvPr>
            <p:cNvSpPr/>
            <p:nvPr/>
          </p:nvSpPr>
          <p:spPr>
            <a:xfrm rot="5400000">
              <a:off x="5790607" y="1832628"/>
              <a:ext cx="108000" cy="108000"/>
            </a:xfrm>
            <a:custGeom>
              <a:avLst/>
              <a:gdLst/>
              <a:ahLst/>
              <a:cxnLst/>
              <a:rect l="l" t="t" r="r" b="b"/>
              <a:pathLst>
                <a:path w="153669" h="153669">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8" name="Rectangle 277">
              <a:extLst>
                <a:ext uri="{FF2B5EF4-FFF2-40B4-BE49-F238E27FC236}">
                  <a16:creationId xmlns:a16="http://schemas.microsoft.com/office/drawing/2014/main" id="{657A4C30-323F-4BC6-B27E-ADDE5A6809FA}"/>
                </a:ext>
              </a:extLst>
            </p:cNvPr>
            <p:cNvSpPr/>
            <p:nvPr/>
          </p:nvSpPr>
          <p:spPr>
            <a:xfrm>
              <a:off x="3617998" y="1980202"/>
              <a:ext cx="1804553"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object 71">
              <a:extLst>
                <a:ext uri="{FF2B5EF4-FFF2-40B4-BE49-F238E27FC236}">
                  <a16:creationId xmlns:a16="http://schemas.microsoft.com/office/drawing/2014/main" id="{DCB42744-AFA1-4DD9-92E4-00E0CC0B0654}"/>
                </a:ext>
              </a:extLst>
            </p:cNvPr>
            <p:cNvSpPr txBox="1"/>
            <p:nvPr/>
          </p:nvSpPr>
          <p:spPr>
            <a:xfrm>
              <a:off x="2880000" y="1965802"/>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Malawi</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09" name="object 71">
              <a:extLst>
                <a:ext uri="{FF2B5EF4-FFF2-40B4-BE49-F238E27FC236}">
                  <a16:creationId xmlns:a16="http://schemas.microsoft.com/office/drawing/2014/main" id="{05FFE969-CE6A-4DC5-B5DC-F7E88E64F548}"/>
                </a:ext>
              </a:extLst>
            </p:cNvPr>
            <p:cNvSpPr txBox="1"/>
            <p:nvPr/>
          </p:nvSpPr>
          <p:spPr>
            <a:xfrm>
              <a:off x="6264000" y="1965802"/>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Zomba City</a:t>
              </a:r>
              <a:endParaRPr kumimoji="0"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325" name="object 45">
              <a:extLst>
                <a:ext uri="{FF2B5EF4-FFF2-40B4-BE49-F238E27FC236}">
                  <a16:creationId xmlns:a16="http://schemas.microsoft.com/office/drawing/2014/main" id="{8F7B141F-3F6F-4DB0-B93B-ACF8598F902A}"/>
                </a:ext>
              </a:extLst>
            </p:cNvPr>
            <p:cNvSpPr/>
            <p:nvPr/>
          </p:nvSpPr>
          <p:spPr>
            <a:xfrm rot="5400000">
              <a:off x="4995929" y="1973002"/>
              <a:ext cx="108000" cy="108000"/>
            </a:xfrm>
            <a:custGeom>
              <a:avLst/>
              <a:gdLst/>
              <a:ahLst/>
              <a:cxnLst/>
              <a:rect l="l" t="t" r="r" b="b"/>
              <a:pathLst>
                <a:path w="153669"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2" name="object 72">
              <a:extLst>
                <a:ext uri="{FF2B5EF4-FFF2-40B4-BE49-F238E27FC236}">
                  <a16:creationId xmlns:a16="http://schemas.microsoft.com/office/drawing/2014/main" id="{BF07532A-7EAA-4BC9-8304-EFEBF59C05F3}"/>
                </a:ext>
              </a:extLst>
            </p:cNvPr>
            <p:cNvSpPr/>
            <p:nvPr/>
          </p:nvSpPr>
          <p:spPr>
            <a:xfrm rot="5400000">
              <a:off x="5702565" y="1973002"/>
              <a:ext cx="108000" cy="108000"/>
            </a:xfrm>
            <a:custGeom>
              <a:avLst/>
              <a:gdLst/>
              <a:ahLst/>
              <a:cxnLst/>
              <a:rect l="l" t="t" r="r" b="b"/>
              <a:pathLst>
                <a:path w="153669" h="153669">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9" name="Rectangle 278">
              <a:extLst>
                <a:ext uri="{FF2B5EF4-FFF2-40B4-BE49-F238E27FC236}">
                  <a16:creationId xmlns:a16="http://schemas.microsoft.com/office/drawing/2014/main" id="{86A1D1D2-EB42-49C2-8112-A6EBF86884C4}"/>
                </a:ext>
              </a:extLst>
            </p:cNvPr>
            <p:cNvSpPr/>
            <p:nvPr/>
          </p:nvSpPr>
          <p:spPr>
            <a:xfrm>
              <a:off x="3617999" y="2124202"/>
              <a:ext cx="17928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object 71">
              <a:extLst>
                <a:ext uri="{FF2B5EF4-FFF2-40B4-BE49-F238E27FC236}">
                  <a16:creationId xmlns:a16="http://schemas.microsoft.com/office/drawing/2014/main" id="{58D83953-8D9E-4096-A876-CCB17B9B2B6B}"/>
                </a:ext>
              </a:extLst>
            </p:cNvPr>
            <p:cNvSpPr txBox="1"/>
            <p:nvPr/>
          </p:nvSpPr>
          <p:spPr>
            <a:xfrm>
              <a:off x="2880000" y="2109802"/>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Lesotho</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10" name="object 71">
              <a:extLst>
                <a:ext uri="{FF2B5EF4-FFF2-40B4-BE49-F238E27FC236}">
                  <a16:creationId xmlns:a16="http://schemas.microsoft.com/office/drawing/2014/main" id="{9CE35D0A-80B5-43FD-83B0-84D88F6D69D7}"/>
                </a:ext>
              </a:extLst>
            </p:cNvPr>
            <p:cNvSpPr txBox="1"/>
            <p:nvPr/>
          </p:nvSpPr>
          <p:spPr>
            <a:xfrm>
              <a:off x="6264000" y="2109802"/>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Maseru</a:t>
              </a:r>
              <a:endParaRPr kumimoji="0"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326" name="object 46">
              <a:extLst>
                <a:ext uri="{FF2B5EF4-FFF2-40B4-BE49-F238E27FC236}">
                  <a16:creationId xmlns:a16="http://schemas.microsoft.com/office/drawing/2014/main" id="{4B54F472-2468-4254-82A9-8875E78A165D}"/>
                </a:ext>
              </a:extLst>
            </p:cNvPr>
            <p:cNvSpPr/>
            <p:nvPr/>
          </p:nvSpPr>
          <p:spPr>
            <a:xfrm rot="5400000">
              <a:off x="4967605" y="2117002"/>
              <a:ext cx="108000" cy="108000"/>
            </a:xfrm>
            <a:custGeom>
              <a:avLst/>
              <a:gdLst/>
              <a:ahLst/>
              <a:cxnLst/>
              <a:rect l="l" t="t" r="r" b="b"/>
              <a:pathLst>
                <a:path w="153669"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3" name="object 73">
              <a:extLst>
                <a:ext uri="{FF2B5EF4-FFF2-40B4-BE49-F238E27FC236}">
                  <a16:creationId xmlns:a16="http://schemas.microsoft.com/office/drawing/2014/main" id="{91ABF356-43E9-4CA7-81B8-04D25A74AAE7}"/>
                </a:ext>
              </a:extLst>
            </p:cNvPr>
            <p:cNvSpPr/>
            <p:nvPr/>
          </p:nvSpPr>
          <p:spPr>
            <a:xfrm rot="5400000">
              <a:off x="5555573" y="2117002"/>
              <a:ext cx="108000" cy="108000"/>
            </a:xfrm>
            <a:custGeom>
              <a:avLst/>
              <a:gdLst/>
              <a:ahLst/>
              <a:cxnLst/>
              <a:rect l="l" t="t" r="r" b="b"/>
              <a:pathLst>
                <a:path w="153669" h="153669">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0" name="Rectangle 279">
              <a:extLst>
                <a:ext uri="{FF2B5EF4-FFF2-40B4-BE49-F238E27FC236}">
                  <a16:creationId xmlns:a16="http://schemas.microsoft.com/office/drawing/2014/main" id="{A21D148F-4A23-4A5B-ABAB-0E333CED3C0D}"/>
                </a:ext>
              </a:extLst>
            </p:cNvPr>
            <p:cNvSpPr/>
            <p:nvPr/>
          </p:nvSpPr>
          <p:spPr>
            <a:xfrm>
              <a:off x="3617999" y="2268202"/>
              <a:ext cx="17928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object 71">
              <a:extLst>
                <a:ext uri="{FF2B5EF4-FFF2-40B4-BE49-F238E27FC236}">
                  <a16:creationId xmlns:a16="http://schemas.microsoft.com/office/drawing/2014/main" id="{AE30BD62-1642-4257-871D-69BC007F730D}"/>
                </a:ext>
              </a:extLst>
            </p:cNvPr>
            <p:cNvSpPr txBox="1"/>
            <p:nvPr/>
          </p:nvSpPr>
          <p:spPr>
            <a:xfrm>
              <a:off x="2880000" y="2253802"/>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Kenya</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11" name="object 71">
              <a:extLst>
                <a:ext uri="{FF2B5EF4-FFF2-40B4-BE49-F238E27FC236}">
                  <a16:creationId xmlns:a16="http://schemas.microsoft.com/office/drawing/2014/main" id="{A60E5CFC-7A2E-4DA1-8844-9125372A2ED7}"/>
                </a:ext>
              </a:extLst>
            </p:cNvPr>
            <p:cNvSpPr txBox="1"/>
            <p:nvPr/>
          </p:nvSpPr>
          <p:spPr>
            <a:xfrm>
              <a:off x="6264000" y="2253802"/>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Nyanza</a:t>
              </a:r>
              <a:endParaRPr kumimoji="0"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327" name="object 47">
              <a:extLst>
                <a:ext uri="{FF2B5EF4-FFF2-40B4-BE49-F238E27FC236}">
                  <a16:creationId xmlns:a16="http://schemas.microsoft.com/office/drawing/2014/main" id="{21AAC5CC-518D-4C3F-9A79-155A0DECDB60}"/>
                </a:ext>
              </a:extLst>
            </p:cNvPr>
            <p:cNvSpPr/>
            <p:nvPr/>
          </p:nvSpPr>
          <p:spPr>
            <a:xfrm rot="5400000">
              <a:off x="5254699" y="2261002"/>
              <a:ext cx="108000" cy="108000"/>
            </a:xfrm>
            <a:custGeom>
              <a:avLst/>
              <a:gdLst/>
              <a:ahLst/>
              <a:cxnLst/>
              <a:rect l="l" t="t" r="r" b="b"/>
              <a:pathLst>
                <a:path w="153669"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4" name="object 74">
              <a:extLst>
                <a:ext uri="{FF2B5EF4-FFF2-40B4-BE49-F238E27FC236}">
                  <a16:creationId xmlns:a16="http://schemas.microsoft.com/office/drawing/2014/main" id="{573DFCD8-0743-42EB-9B2E-77C0DABF4D8C}"/>
                </a:ext>
              </a:extLst>
            </p:cNvPr>
            <p:cNvSpPr/>
            <p:nvPr/>
          </p:nvSpPr>
          <p:spPr>
            <a:xfrm rot="5400000">
              <a:off x="5520354" y="2261002"/>
              <a:ext cx="108000" cy="108000"/>
            </a:xfrm>
            <a:custGeom>
              <a:avLst/>
              <a:gdLst/>
              <a:ahLst/>
              <a:cxnLst/>
              <a:rect l="l" t="t" r="r" b="b"/>
              <a:pathLst>
                <a:path w="153669" h="153669">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1" name="Rectangle 280">
              <a:extLst>
                <a:ext uri="{FF2B5EF4-FFF2-40B4-BE49-F238E27FC236}">
                  <a16:creationId xmlns:a16="http://schemas.microsoft.com/office/drawing/2014/main" id="{501F16EF-E161-4FA8-BBA8-455C52F6F8A4}"/>
                </a:ext>
              </a:extLst>
            </p:cNvPr>
            <p:cNvSpPr/>
            <p:nvPr/>
          </p:nvSpPr>
          <p:spPr>
            <a:xfrm>
              <a:off x="3617997" y="2412202"/>
              <a:ext cx="17568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object 71">
              <a:extLst>
                <a:ext uri="{FF2B5EF4-FFF2-40B4-BE49-F238E27FC236}">
                  <a16:creationId xmlns:a16="http://schemas.microsoft.com/office/drawing/2014/main" id="{BD781823-41D6-4B75-BFEA-F01E03FE819C}"/>
                </a:ext>
              </a:extLst>
            </p:cNvPr>
            <p:cNvSpPr txBox="1"/>
            <p:nvPr/>
          </p:nvSpPr>
          <p:spPr>
            <a:xfrm>
              <a:off x="2880000" y="2397802"/>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Gabon</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12" name="object 71">
              <a:extLst>
                <a:ext uri="{FF2B5EF4-FFF2-40B4-BE49-F238E27FC236}">
                  <a16:creationId xmlns:a16="http://schemas.microsoft.com/office/drawing/2014/main" id="{A18499B6-6885-4AA3-8B1F-D2C66650FE13}"/>
                </a:ext>
              </a:extLst>
            </p:cNvPr>
            <p:cNvSpPr txBox="1"/>
            <p:nvPr/>
          </p:nvSpPr>
          <p:spPr>
            <a:xfrm>
              <a:off x="6263999" y="2397802"/>
              <a:ext cx="737977"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err="1">
                  <a:ln>
                    <a:noFill/>
                  </a:ln>
                  <a:solidFill>
                    <a:prstClr val="black">
                      <a:lumMod val="75000"/>
                      <a:lumOff val="25000"/>
                    </a:prstClr>
                  </a:solidFill>
                  <a:effectLst/>
                  <a:uLnTx/>
                  <a:uFillTx/>
                  <a:latin typeface="Arial"/>
                  <a:ea typeface="ＭＳ Ｐゴシック" pitchFamily="34" charset="-128"/>
                  <a:cs typeface="Arial"/>
                </a:rPr>
                <a:t>Haut-Ogooué</a:t>
              </a:r>
              <a:endPar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328" name="object 48">
              <a:extLst>
                <a:ext uri="{FF2B5EF4-FFF2-40B4-BE49-F238E27FC236}">
                  <a16:creationId xmlns:a16="http://schemas.microsoft.com/office/drawing/2014/main" id="{2F2BDCF9-76BD-4AAD-A410-5BD9E964245E}"/>
                </a:ext>
              </a:extLst>
            </p:cNvPr>
            <p:cNvSpPr/>
            <p:nvPr/>
          </p:nvSpPr>
          <p:spPr>
            <a:xfrm rot="5400000">
              <a:off x="4872675" y="2405002"/>
              <a:ext cx="108000" cy="108000"/>
            </a:xfrm>
            <a:custGeom>
              <a:avLst/>
              <a:gdLst/>
              <a:ahLst/>
              <a:cxnLst/>
              <a:rect l="l" t="t" r="r" b="b"/>
              <a:pathLst>
                <a:path w="153669"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5" name="object 75">
              <a:extLst>
                <a:ext uri="{FF2B5EF4-FFF2-40B4-BE49-F238E27FC236}">
                  <a16:creationId xmlns:a16="http://schemas.microsoft.com/office/drawing/2014/main" id="{08458FC1-40CF-4094-8B0D-42DBFDD074F7}"/>
                </a:ext>
              </a:extLst>
            </p:cNvPr>
            <p:cNvSpPr/>
            <p:nvPr/>
          </p:nvSpPr>
          <p:spPr>
            <a:xfrm rot="5400000">
              <a:off x="5565524" y="2405002"/>
              <a:ext cx="108000" cy="108000"/>
            </a:xfrm>
            <a:custGeom>
              <a:avLst/>
              <a:gdLst/>
              <a:ahLst/>
              <a:cxnLst/>
              <a:rect l="l" t="t" r="r" b="b"/>
              <a:pathLst>
                <a:path w="153669" h="153669">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2" name="Rectangle 281">
              <a:extLst>
                <a:ext uri="{FF2B5EF4-FFF2-40B4-BE49-F238E27FC236}">
                  <a16:creationId xmlns:a16="http://schemas.microsoft.com/office/drawing/2014/main" id="{4996E43E-76DE-4B85-AF30-3F3C13AB2BBD}"/>
                </a:ext>
              </a:extLst>
            </p:cNvPr>
            <p:cNvSpPr/>
            <p:nvPr/>
          </p:nvSpPr>
          <p:spPr>
            <a:xfrm>
              <a:off x="3617997" y="2556202"/>
              <a:ext cx="17208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3" name="object 71">
              <a:extLst>
                <a:ext uri="{FF2B5EF4-FFF2-40B4-BE49-F238E27FC236}">
                  <a16:creationId xmlns:a16="http://schemas.microsoft.com/office/drawing/2014/main" id="{7FC90CC8-9CDE-4B94-9D40-04D591DFBEFF}"/>
                </a:ext>
              </a:extLst>
            </p:cNvPr>
            <p:cNvSpPr txBox="1"/>
            <p:nvPr/>
          </p:nvSpPr>
          <p:spPr>
            <a:xfrm>
              <a:off x="2569588" y="2541802"/>
              <a:ext cx="944364"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South Africa</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13" name="object 71">
              <a:extLst>
                <a:ext uri="{FF2B5EF4-FFF2-40B4-BE49-F238E27FC236}">
                  <a16:creationId xmlns:a16="http://schemas.microsoft.com/office/drawing/2014/main" id="{AE72F359-51BC-4EA2-B964-4C8554812290}"/>
                </a:ext>
              </a:extLst>
            </p:cNvPr>
            <p:cNvSpPr txBox="1"/>
            <p:nvPr/>
          </p:nvSpPr>
          <p:spPr>
            <a:xfrm>
              <a:off x="6264000" y="2541802"/>
              <a:ext cx="746714"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North-West</a:t>
              </a:r>
              <a:endParaRPr kumimoji="0"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329" name="object 49">
              <a:extLst>
                <a:ext uri="{FF2B5EF4-FFF2-40B4-BE49-F238E27FC236}">
                  <a16:creationId xmlns:a16="http://schemas.microsoft.com/office/drawing/2014/main" id="{3F07E2A1-C85E-4020-8C01-A68541BEADCE}"/>
                </a:ext>
              </a:extLst>
            </p:cNvPr>
            <p:cNvSpPr/>
            <p:nvPr/>
          </p:nvSpPr>
          <p:spPr>
            <a:xfrm rot="5400000">
              <a:off x="5106941" y="2549002"/>
              <a:ext cx="108000" cy="108000"/>
            </a:xfrm>
            <a:custGeom>
              <a:avLst/>
              <a:gdLst/>
              <a:ahLst/>
              <a:cxnLst/>
              <a:rect l="l" t="t" r="r" b="b"/>
              <a:pathLst>
                <a:path w="153669"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6" name="object 76">
              <a:extLst>
                <a:ext uri="{FF2B5EF4-FFF2-40B4-BE49-F238E27FC236}">
                  <a16:creationId xmlns:a16="http://schemas.microsoft.com/office/drawing/2014/main" id="{B350E114-D281-4406-B471-4AAFF7360903}"/>
                </a:ext>
              </a:extLst>
            </p:cNvPr>
            <p:cNvSpPr/>
            <p:nvPr/>
          </p:nvSpPr>
          <p:spPr>
            <a:xfrm rot="5400000">
              <a:off x="5650504" y="2549002"/>
              <a:ext cx="108000" cy="108000"/>
            </a:xfrm>
            <a:custGeom>
              <a:avLst/>
              <a:gdLst/>
              <a:ahLst/>
              <a:cxnLst/>
              <a:rect l="l" t="t" r="r" b="b"/>
              <a:pathLst>
                <a:path w="153669" h="153669">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3" name="Rectangle 282">
              <a:extLst>
                <a:ext uri="{FF2B5EF4-FFF2-40B4-BE49-F238E27FC236}">
                  <a16:creationId xmlns:a16="http://schemas.microsoft.com/office/drawing/2014/main" id="{FEEB9B08-03E3-44B0-8A1F-DA8A6C9CD5DD}"/>
                </a:ext>
              </a:extLst>
            </p:cNvPr>
            <p:cNvSpPr/>
            <p:nvPr/>
          </p:nvSpPr>
          <p:spPr>
            <a:xfrm>
              <a:off x="3617997" y="2700202"/>
              <a:ext cx="16812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object 71">
              <a:extLst>
                <a:ext uri="{FF2B5EF4-FFF2-40B4-BE49-F238E27FC236}">
                  <a16:creationId xmlns:a16="http://schemas.microsoft.com/office/drawing/2014/main" id="{FFC9714B-8D6C-487F-8274-CF2326352B89}"/>
                </a:ext>
              </a:extLst>
            </p:cNvPr>
            <p:cNvSpPr txBox="1"/>
            <p:nvPr/>
          </p:nvSpPr>
          <p:spPr>
            <a:xfrm>
              <a:off x="6264000" y="2685802"/>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Dakar</a:t>
              </a:r>
              <a:endParaRPr kumimoji="0"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273" name="object 71">
              <a:extLst>
                <a:ext uri="{FF2B5EF4-FFF2-40B4-BE49-F238E27FC236}">
                  <a16:creationId xmlns:a16="http://schemas.microsoft.com/office/drawing/2014/main" id="{D9E04FA3-5601-459E-BA45-B7E45C244692}"/>
                </a:ext>
              </a:extLst>
            </p:cNvPr>
            <p:cNvSpPr txBox="1"/>
            <p:nvPr/>
          </p:nvSpPr>
          <p:spPr>
            <a:xfrm>
              <a:off x="2570400" y="2685802"/>
              <a:ext cx="944364"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Senegal</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cxnSp>
          <p:nvCxnSpPr>
            <p:cNvPr id="289" name="Straight Connector 288">
              <a:extLst>
                <a:ext uri="{FF2B5EF4-FFF2-40B4-BE49-F238E27FC236}">
                  <a16:creationId xmlns:a16="http://schemas.microsoft.com/office/drawing/2014/main" id="{E2AEB206-AD2A-4E20-9635-E7D84C8D9714}"/>
                </a:ext>
              </a:extLst>
            </p:cNvPr>
            <p:cNvCxnSpPr/>
            <p:nvPr/>
          </p:nvCxnSpPr>
          <p:spPr>
            <a:xfrm>
              <a:off x="3618000" y="2880202"/>
              <a:ext cx="486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30" name="object 50">
              <a:extLst>
                <a:ext uri="{FF2B5EF4-FFF2-40B4-BE49-F238E27FC236}">
                  <a16:creationId xmlns:a16="http://schemas.microsoft.com/office/drawing/2014/main" id="{2BCB2745-D1FA-4024-890E-0A2B3A1275C1}"/>
                </a:ext>
              </a:extLst>
            </p:cNvPr>
            <p:cNvSpPr/>
            <p:nvPr/>
          </p:nvSpPr>
          <p:spPr>
            <a:xfrm rot="5400000">
              <a:off x="4635342" y="2693002"/>
              <a:ext cx="108000" cy="108000"/>
            </a:xfrm>
            <a:custGeom>
              <a:avLst/>
              <a:gdLst/>
              <a:ahLst/>
              <a:cxnLst/>
              <a:rect l="l" t="t" r="r" b="b"/>
              <a:pathLst>
                <a:path w="153669"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7" name="object 77">
              <a:extLst>
                <a:ext uri="{FF2B5EF4-FFF2-40B4-BE49-F238E27FC236}">
                  <a16:creationId xmlns:a16="http://schemas.microsoft.com/office/drawing/2014/main" id="{2F35C8B6-0957-439C-AC9A-A54584425DA4}"/>
                </a:ext>
              </a:extLst>
            </p:cNvPr>
            <p:cNvSpPr/>
            <p:nvPr/>
          </p:nvSpPr>
          <p:spPr>
            <a:xfrm rot="5400000">
              <a:off x="5494330" y="2693002"/>
              <a:ext cx="108000" cy="108000"/>
            </a:xfrm>
            <a:custGeom>
              <a:avLst/>
              <a:gdLst/>
              <a:ahLst/>
              <a:cxnLst/>
              <a:rect l="l" t="t" r="r" b="b"/>
              <a:pathLst>
                <a:path w="153669" h="153669">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7" name="object 71">
              <a:extLst>
                <a:ext uri="{FF2B5EF4-FFF2-40B4-BE49-F238E27FC236}">
                  <a16:creationId xmlns:a16="http://schemas.microsoft.com/office/drawing/2014/main" id="{38D9105A-20B1-4B49-97D1-397CDDCE6CA1}"/>
                </a:ext>
              </a:extLst>
            </p:cNvPr>
            <p:cNvSpPr txBox="1"/>
            <p:nvPr/>
          </p:nvSpPr>
          <p:spPr>
            <a:xfrm>
              <a:off x="2880000" y="2952202"/>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Gambia</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15" name="object 71">
              <a:extLst>
                <a:ext uri="{FF2B5EF4-FFF2-40B4-BE49-F238E27FC236}">
                  <a16:creationId xmlns:a16="http://schemas.microsoft.com/office/drawing/2014/main" id="{0C01990C-4D20-4153-83E5-919FCB260761}"/>
                </a:ext>
              </a:extLst>
            </p:cNvPr>
            <p:cNvSpPr txBox="1"/>
            <p:nvPr/>
          </p:nvSpPr>
          <p:spPr>
            <a:xfrm>
              <a:off x="6264000" y="2952202"/>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err="1">
                  <a:ln>
                    <a:noFill/>
                  </a:ln>
                  <a:solidFill>
                    <a:prstClr val="black">
                      <a:lumMod val="75000"/>
                      <a:lumOff val="25000"/>
                    </a:prstClr>
                  </a:solidFill>
                  <a:effectLst/>
                  <a:uLnTx/>
                  <a:uFillTx/>
                  <a:latin typeface="Arial"/>
                  <a:ea typeface="ＭＳ Ｐゴシック" pitchFamily="34" charset="-128"/>
                  <a:cs typeface="Arial"/>
                </a:rPr>
                <a:t>Brikama</a:t>
              </a:r>
              <a:endPar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98" name="Rectangle 197">
              <a:extLst>
                <a:ext uri="{FF2B5EF4-FFF2-40B4-BE49-F238E27FC236}">
                  <a16:creationId xmlns:a16="http://schemas.microsoft.com/office/drawing/2014/main" id="{48316415-7ECD-4DFE-85AB-4FFF521AE824}"/>
                </a:ext>
              </a:extLst>
            </p:cNvPr>
            <p:cNvSpPr/>
            <p:nvPr/>
          </p:nvSpPr>
          <p:spPr>
            <a:xfrm>
              <a:off x="3617999" y="2966602"/>
              <a:ext cx="15948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1" name="object 51">
              <a:extLst>
                <a:ext uri="{FF2B5EF4-FFF2-40B4-BE49-F238E27FC236}">
                  <a16:creationId xmlns:a16="http://schemas.microsoft.com/office/drawing/2014/main" id="{C3FEAF33-4F5A-47DD-B728-B1BD381E5EE2}"/>
                </a:ext>
              </a:extLst>
            </p:cNvPr>
            <p:cNvSpPr/>
            <p:nvPr/>
          </p:nvSpPr>
          <p:spPr>
            <a:xfrm rot="5400000">
              <a:off x="4575625" y="2959402"/>
              <a:ext cx="108000" cy="108000"/>
            </a:xfrm>
            <a:custGeom>
              <a:avLst/>
              <a:gdLst/>
              <a:ahLst/>
              <a:cxnLst/>
              <a:rect l="l" t="t" r="r" b="b"/>
              <a:pathLst>
                <a:path w="153669"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8" name="object 78">
              <a:extLst>
                <a:ext uri="{FF2B5EF4-FFF2-40B4-BE49-F238E27FC236}">
                  <a16:creationId xmlns:a16="http://schemas.microsoft.com/office/drawing/2014/main" id="{DDD1164E-1569-4A62-B39E-9D86FB7B8E44}"/>
                </a:ext>
              </a:extLst>
            </p:cNvPr>
            <p:cNvSpPr/>
            <p:nvPr/>
          </p:nvSpPr>
          <p:spPr>
            <a:xfrm rot="5400000">
              <a:off x="5306759" y="2959402"/>
              <a:ext cx="108000" cy="108000"/>
            </a:xfrm>
            <a:custGeom>
              <a:avLst/>
              <a:gdLst/>
              <a:ahLst/>
              <a:cxnLst/>
              <a:rect l="l" t="t" r="r" b="b"/>
              <a:pathLst>
                <a:path w="153669" h="153669">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8" name="object 71">
              <a:extLst>
                <a:ext uri="{FF2B5EF4-FFF2-40B4-BE49-F238E27FC236}">
                  <a16:creationId xmlns:a16="http://schemas.microsoft.com/office/drawing/2014/main" id="{97BE05E3-23D2-4C54-A29E-4AC54897B522}"/>
                </a:ext>
              </a:extLst>
            </p:cNvPr>
            <p:cNvSpPr txBox="1"/>
            <p:nvPr/>
          </p:nvSpPr>
          <p:spPr>
            <a:xfrm>
              <a:off x="2880000" y="3096404"/>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Rwanda</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16" name="object 71">
              <a:extLst>
                <a:ext uri="{FF2B5EF4-FFF2-40B4-BE49-F238E27FC236}">
                  <a16:creationId xmlns:a16="http://schemas.microsoft.com/office/drawing/2014/main" id="{8D742161-CBF2-4F07-9330-F3A4742C6BCC}"/>
                </a:ext>
              </a:extLst>
            </p:cNvPr>
            <p:cNvSpPr txBox="1"/>
            <p:nvPr/>
          </p:nvSpPr>
          <p:spPr>
            <a:xfrm>
              <a:off x="6264000" y="3096430"/>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Kigali</a:t>
              </a:r>
            </a:p>
          </p:txBody>
        </p:sp>
        <p:sp>
          <p:nvSpPr>
            <p:cNvPr id="199" name="Rectangle 198">
              <a:extLst>
                <a:ext uri="{FF2B5EF4-FFF2-40B4-BE49-F238E27FC236}">
                  <a16:creationId xmlns:a16="http://schemas.microsoft.com/office/drawing/2014/main" id="{BD143A7F-9FBF-49F8-878C-31256E1F1AE9}"/>
                </a:ext>
              </a:extLst>
            </p:cNvPr>
            <p:cNvSpPr/>
            <p:nvPr/>
          </p:nvSpPr>
          <p:spPr>
            <a:xfrm>
              <a:off x="3617997" y="3110830"/>
              <a:ext cx="15408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2" name="object 52">
              <a:extLst>
                <a:ext uri="{FF2B5EF4-FFF2-40B4-BE49-F238E27FC236}">
                  <a16:creationId xmlns:a16="http://schemas.microsoft.com/office/drawing/2014/main" id="{E3804352-0924-4DE8-8E25-52943471F4A1}"/>
                </a:ext>
              </a:extLst>
            </p:cNvPr>
            <p:cNvSpPr/>
            <p:nvPr/>
          </p:nvSpPr>
          <p:spPr>
            <a:xfrm rot="5400000">
              <a:off x="4998227" y="3103630"/>
              <a:ext cx="108000" cy="108000"/>
            </a:xfrm>
            <a:custGeom>
              <a:avLst/>
              <a:gdLst/>
              <a:ahLst/>
              <a:cxnLst/>
              <a:rect l="l" t="t" r="r" b="b"/>
              <a:pathLst>
                <a:path w="153669"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9" name="object 79">
              <a:extLst>
                <a:ext uri="{FF2B5EF4-FFF2-40B4-BE49-F238E27FC236}">
                  <a16:creationId xmlns:a16="http://schemas.microsoft.com/office/drawing/2014/main" id="{EBB3D79E-7888-4851-8440-E9A9A62EBD17}"/>
                </a:ext>
              </a:extLst>
            </p:cNvPr>
            <p:cNvSpPr/>
            <p:nvPr/>
          </p:nvSpPr>
          <p:spPr>
            <a:xfrm rot="5400000">
              <a:off x="5373361" y="3103630"/>
              <a:ext cx="108000" cy="108000"/>
            </a:xfrm>
            <a:custGeom>
              <a:avLst/>
              <a:gdLst/>
              <a:ahLst/>
              <a:cxnLst/>
              <a:rect l="l" t="t" r="r" b="b"/>
              <a:pathLst>
                <a:path w="153669" h="153669">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9" name="object 71">
              <a:extLst>
                <a:ext uri="{FF2B5EF4-FFF2-40B4-BE49-F238E27FC236}">
                  <a16:creationId xmlns:a16="http://schemas.microsoft.com/office/drawing/2014/main" id="{A5BD95B2-6986-42E9-A130-A0441C9DB027}"/>
                </a:ext>
              </a:extLst>
            </p:cNvPr>
            <p:cNvSpPr txBox="1"/>
            <p:nvPr/>
          </p:nvSpPr>
          <p:spPr>
            <a:xfrm>
              <a:off x="2880000" y="3240404"/>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Uganda</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17" name="object 71">
              <a:extLst>
                <a:ext uri="{FF2B5EF4-FFF2-40B4-BE49-F238E27FC236}">
                  <a16:creationId xmlns:a16="http://schemas.microsoft.com/office/drawing/2014/main" id="{921AD898-2A29-498A-9B07-C04889AD6888}"/>
                </a:ext>
              </a:extLst>
            </p:cNvPr>
            <p:cNvSpPr txBox="1"/>
            <p:nvPr/>
          </p:nvSpPr>
          <p:spPr>
            <a:xfrm>
              <a:off x="6264000" y="3240404"/>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Acholi</a:t>
              </a:r>
            </a:p>
          </p:txBody>
        </p:sp>
        <p:sp>
          <p:nvSpPr>
            <p:cNvPr id="200" name="Rectangle 199">
              <a:extLst>
                <a:ext uri="{FF2B5EF4-FFF2-40B4-BE49-F238E27FC236}">
                  <a16:creationId xmlns:a16="http://schemas.microsoft.com/office/drawing/2014/main" id="{38597CC7-C2EC-4CB3-966F-4814CC9CF823}"/>
                </a:ext>
              </a:extLst>
            </p:cNvPr>
            <p:cNvSpPr/>
            <p:nvPr/>
          </p:nvSpPr>
          <p:spPr>
            <a:xfrm>
              <a:off x="3617998" y="3254804"/>
              <a:ext cx="1481339"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 name="object 53">
              <a:extLst>
                <a:ext uri="{FF2B5EF4-FFF2-40B4-BE49-F238E27FC236}">
                  <a16:creationId xmlns:a16="http://schemas.microsoft.com/office/drawing/2014/main" id="{BB68617C-40AF-4848-A1A2-D9BBA5C53F0D}"/>
                </a:ext>
              </a:extLst>
            </p:cNvPr>
            <p:cNvSpPr/>
            <p:nvPr/>
          </p:nvSpPr>
          <p:spPr>
            <a:xfrm rot="5400000">
              <a:off x="4629983" y="3247604"/>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0" name="object 80">
              <a:extLst>
                <a:ext uri="{FF2B5EF4-FFF2-40B4-BE49-F238E27FC236}">
                  <a16:creationId xmlns:a16="http://schemas.microsoft.com/office/drawing/2014/main" id="{BCD429BF-0994-4A1D-8BD6-131B3C440A82}"/>
                </a:ext>
              </a:extLst>
            </p:cNvPr>
            <p:cNvSpPr/>
            <p:nvPr/>
          </p:nvSpPr>
          <p:spPr>
            <a:xfrm rot="5400000">
              <a:off x="5505812" y="3247604"/>
              <a:ext cx="108000" cy="108000"/>
            </a:xfrm>
            <a:custGeom>
              <a:avLst/>
              <a:gdLst/>
              <a:ahLst/>
              <a:cxnLst/>
              <a:rect l="l" t="t" r="r" b="b"/>
              <a:pathLst>
                <a:path w="153670" h="153669">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0" name="object 71">
              <a:extLst>
                <a:ext uri="{FF2B5EF4-FFF2-40B4-BE49-F238E27FC236}">
                  <a16:creationId xmlns:a16="http://schemas.microsoft.com/office/drawing/2014/main" id="{BDE070CB-48AF-4D82-B4EF-52E34C182612}"/>
                </a:ext>
              </a:extLst>
            </p:cNvPr>
            <p:cNvSpPr txBox="1"/>
            <p:nvPr/>
          </p:nvSpPr>
          <p:spPr>
            <a:xfrm>
              <a:off x="2880000" y="3384404"/>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Togo</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19" name="object 71">
              <a:extLst>
                <a:ext uri="{FF2B5EF4-FFF2-40B4-BE49-F238E27FC236}">
                  <a16:creationId xmlns:a16="http://schemas.microsoft.com/office/drawing/2014/main" id="{3237C931-0E3E-4780-9892-C869949364B4}"/>
                </a:ext>
              </a:extLst>
            </p:cNvPr>
            <p:cNvSpPr txBox="1"/>
            <p:nvPr/>
          </p:nvSpPr>
          <p:spPr>
            <a:xfrm>
              <a:off x="6264000" y="3384404"/>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Lomé</a:t>
              </a:r>
            </a:p>
          </p:txBody>
        </p:sp>
        <p:sp>
          <p:nvSpPr>
            <p:cNvPr id="201" name="Rectangle 200">
              <a:extLst>
                <a:ext uri="{FF2B5EF4-FFF2-40B4-BE49-F238E27FC236}">
                  <a16:creationId xmlns:a16="http://schemas.microsoft.com/office/drawing/2014/main" id="{844534EA-7381-4236-B096-8F37918A5594}"/>
                </a:ext>
              </a:extLst>
            </p:cNvPr>
            <p:cNvSpPr/>
            <p:nvPr/>
          </p:nvSpPr>
          <p:spPr>
            <a:xfrm>
              <a:off x="3617999" y="3398804"/>
              <a:ext cx="14256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 name="object 54">
              <a:extLst>
                <a:ext uri="{FF2B5EF4-FFF2-40B4-BE49-F238E27FC236}">
                  <a16:creationId xmlns:a16="http://schemas.microsoft.com/office/drawing/2014/main" id="{44BF283D-D5FE-4AF8-9A7D-E0D9C656B9DE}"/>
                </a:ext>
              </a:extLst>
            </p:cNvPr>
            <p:cNvSpPr/>
            <p:nvPr/>
          </p:nvSpPr>
          <p:spPr>
            <a:xfrm rot="5400000">
              <a:off x="4718025" y="3392913"/>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1" name="object 81">
              <a:extLst>
                <a:ext uri="{FF2B5EF4-FFF2-40B4-BE49-F238E27FC236}">
                  <a16:creationId xmlns:a16="http://schemas.microsoft.com/office/drawing/2014/main" id="{6EB3DA60-D23B-4F80-B722-F4C221E00C77}"/>
                </a:ext>
              </a:extLst>
            </p:cNvPr>
            <p:cNvSpPr/>
            <p:nvPr/>
          </p:nvSpPr>
          <p:spPr>
            <a:xfrm rot="5400000">
              <a:off x="5240152" y="3392913"/>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1" name="object 71">
              <a:extLst>
                <a:ext uri="{FF2B5EF4-FFF2-40B4-BE49-F238E27FC236}">
                  <a16:creationId xmlns:a16="http://schemas.microsoft.com/office/drawing/2014/main" id="{F6A20265-DEA0-43AE-8975-236D40D0797A}"/>
                </a:ext>
              </a:extLst>
            </p:cNvPr>
            <p:cNvSpPr txBox="1"/>
            <p:nvPr/>
          </p:nvSpPr>
          <p:spPr>
            <a:xfrm>
              <a:off x="2880000" y="3528404"/>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Comoros</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36" name="object 71">
              <a:extLst>
                <a:ext uri="{FF2B5EF4-FFF2-40B4-BE49-F238E27FC236}">
                  <a16:creationId xmlns:a16="http://schemas.microsoft.com/office/drawing/2014/main" id="{4F2279FF-3CB5-48A2-87CF-37F314A717DE}"/>
                </a:ext>
              </a:extLst>
            </p:cNvPr>
            <p:cNvSpPr txBox="1"/>
            <p:nvPr/>
          </p:nvSpPr>
          <p:spPr>
            <a:xfrm>
              <a:off x="6264000" y="3528404"/>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err="1">
                  <a:ln>
                    <a:noFill/>
                  </a:ln>
                  <a:solidFill>
                    <a:prstClr val="black">
                      <a:lumMod val="75000"/>
                      <a:lumOff val="25000"/>
                    </a:prstClr>
                  </a:solidFill>
                  <a:effectLst/>
                  <a:uLnTx/>
                  <a:uFillTx/>
                  <a:latin typeface="Arial"/>
                  <a:ea typeface="ＭＳ Ｐゴシック" pitchFamily="34" charset="-128"/>
                  <a:cs typeface="Arial"/>
                </a:rPr>
                <a:t>Ngazidja</a:t>
              </a:r>
              <a:endPar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218" name="Rectangle 217">
              <a:extLst>
                <a:ext uri="{FF2B5EF4-FFF2-40B4-BE49-F238E27FC236}">
                  <a16:creationId xmlns:a16="http://schemas.microsoft.com/office/drawing/2014/main" id="{C55E160E-555E-44E9-A2CA-4AEF375D4D07}"/>
                </a:ext>
              </a:extLst>
            </p:cNvPr>
            <p:cNvSpPr/>
            <p:nvPr/>
          </p:nvSpPr>
          <p:spPr>
            <a:xfrm>
              <a:off x="3617999" y="3542804"/>
              <a:ext cx="1420834"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 name="object 55">
              <a:extLst>
                <a:ext uri="{FF2B5EF4-FFF2-40B4-BE49-F238E27FC236}">
                  <a16:creationId xmlns:a16="http://schemas.microsoft.com/office/drawing/2014/main" id="{DDA0BBA0-E2D9-44B2-BE63-4C5D2987F17E}"/>
                </a:ext>
              </a:extLst>
            </p:cNvPr>
            <p:cNvSpPr/>
            <p:nvPr/>
          </p:nvSpPr>
          <p:spPr>
            <a:xfrm rot="5400000">
              <a:off x="4791524" y="3533883"/>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2" name="object 82">
              <a:extLst>
                <a:ext uri="{FF2B5EF4-FFF2-40B4-BE49-F238E27FC236}">
                  <a16:creationId xmlns:a16="http://schemas.microsoft.com/office/drawing/2014/main" id="{ECC0894C-5D6C-4DF2-9EB1-ECC5B4243B74}"/>
                </a:ext>
              </a:extLst>
            </p:cNvPr>
            <p:cNvSpPr/>
            <p:nvPr/>
          </p:nvSpPr>
          <p:spPr>
            <a:xfrm rot="5400000">
              <a:off x="5114597" y="3533883"/>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2" name="object 71">
              <a:extLst>
                <a:ext uri="{FF2B5EF4-FFF2-40B4-BE49-F238E27FC236}">
                  <a16:creationId xmlns:a16="http://schemas.microsoft.com/office/drawing/2014/main" id="{DA3B3EFB-BE7E-416C-8529-4F9727C1E727}"/>
                </a:ext>
              </a:extLst>
            </p:cNvPr>
            <p:cNvSpPr txBox="1"/>
            <p:nvPr/>
          </p:nvSpPr>
          <p:spPr>
            <a:xfrm>
              <a:off x="2880000" y="3672404"/>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Nigeria</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57" name="object 71">
              <a:extLst>
                <a:ext uri="{FF2B5EF4-FFF2-40B4-BE49-F238E27FC236}">
                  <a16:creationId xmlns:a16="http://schemas.microsoft.com/office/drawing/2014/main" id="{E1CB13F8-CFDA-4AC5-A632-9DB0F32175B5}"/>
                </a:ext>
              </a:extLst>
            </p:cNvPr>
            <p:cNvSpPr txBox="1"/>
            <p:nvPr/>
          </p:nvSpPr>
          <p:spPr>
            <a:xfrm>
              <a:off x="6264000" y="3672404"/>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err="1">
                  <a:ln>
                    <a:noFill/>
                  </a:ln>
                  <a:solidFill>
                    <a:prstClr val="black">
                      <a:lumMod val="75000"/>
                      <a:lumOff val="25000"/>
                    </a:prstClr>
                  </a:solidFill>
                  <a:effectLst/>
                  <a:uLnTx/>
                  <a:uFillTx/>
                  <a:latin typeface="Arial"/>
                  <a:ea typeface="ＭＳ Ｐゴシック" pitchFamily="34" charset="-128"/>
                  <a:cs typeface="Arial"/>
                </a:rPr>
                <a:t>Kogi</a:t>
              </a:r>
              <a:endParaRPr kumimoji="0"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220" name="Rectangle 219">
              <a:extLst>
                <a:ext uri="{FF2B5EF4-FFF2-40B4-BE49-F238E27FC236}">
                  <a16:creationId xmlns:a16="http://schemas.microsoft.com/office/drawing/2014/main" id="{6890C7C5-D1B0-4714-83CC-BC4907EF393D}"/>
                </a:ext>
              </a:extLst>
            </p:cNvPr>
            <p:cNvSpPr/>
            <p:nvPr/>
          </p:nvSpPr>
          <p:spPr>
            <a:xfrm>
              <a:off x="3617998" y="3686804"/>
              <a:ext cx="1373339"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 name="object 56">
              <a:extLst>
                <a:ext uri="{FF2B5EF4-FFF2-40B4-BE49-F238E27FC236}">
                  <a16:creationId xmlns:a16="http://schemas.microsoft.com/office/drawing/2014/main" id="{607144E6-54DC-4584-8001-F73DD0199CF8}"/>
                </a:ext>
              </a:extLst>
            </p:cNvPr>
            <p:cNvSpPr/>
            <p:nvPr/>
          </p:nvSpPr>
          <p:spPr>
            <a:xfrm rot="5400000">
              <a:off x="4217337" y="3679604"/>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3" name="object 83">
              <a:extLst>
                <a:ext uri="{FF2B5EF4-FFF2-40B4-BE49-F238E27FC236}">
                  <a16:creationId xmlns:a16="http://schemas.microsoft.com/office/drawing/2014/main" id="{F0BF116C-E222-42B8-AB21-D800C3E8321E}"/>
                </a:ext>
              </a:extLst>
            </p:cNvPr>
            <p:cNvSpPr/>
            <p:nvPr/>
          </p:nvSpPr>
          <p:spPr>
            <a:xfrm rot="5400000">
              <a:off x="5482074" y="3679604"/>
              <a:ext cx="108000" cy="108000"/>
            </a:xfrm>
            <a:custGeom>
              <a:avLst/>
              <a:gdLst/>
              <a:ahLst/>
              <a:cxnLst/>
              <a:rect l="l" t="t" r="r" b="b"/>
              <a:pathLst>
                <a:path w="153670" h="153669">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3" name="object 71">
              <a:extLst>
                <a:ext uri="{FF2B5EF4-FFF2-40B4-BE49-F238E27FC236}">
                  <a16:creationId xmlns:a16="http://schemas.microsoft.com/office/drawing/2014/main" id="{E133E740-A9F0-450E-8930-13C566577F07}"/>
                </a:ext>
              </a:extLst>
            </p:cNvPr>
            <p:cNvSpPr txBox="1"/>
            <p:nvPr/>
          </p:nvSpPr>
          <p:spPr>
            <a:xfrm>
              <a:off x="2880000" y="3816404"/>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Zambia</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58" name="object 71">
              <a:extLst>
                <a:ext uri="{FF2B5EF4-FFF2-40B4-BE49-F238E27FC236}">
                  <a16:creationId xmlns:a16="http://schemas.microsoft.com/office/drawing/2014/main" id="{C61906EE-CFFF-4F9E-964B-5B268378C930}"/>
                </a:ext>
              </a:extLst>
            </p:cNvPr>
            <p:cNvSpPr txBox="1"/>
            <p:nvPr/>
          </p:nvSpPr>
          <p:spPr>
            <a:xfrm>
              <a:off x="6264000" y="3816404"/>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Lusaka</a:t>
              </a:r>
              <a:endParaRPr kumimoji="0"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221" name="Rectangle 220">
              <a:extLst>
                <a:ext uri="{FF2B5EF4-FFF2-40B4-BE49-F238E27FC236}">
                  <a16:creationId xmlns:a16="http://schemas.microsoft.com/office/drawing/2014/main" id="{65682FBC-FCF4-42CC-84C0-4B3BA0F06D3F}"/>
                </a:ext>
              </a:extLst>
            </p:cNvPr>
            <p:cNvSpPr/>
            <p:nvPr/>
          </p:nvSpPr>
          <p:spPr>
            <a:xfrm>
              <a:off x="3617999" y="3830804"/>
              <a:ext cx="13140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 name="object 57">
              <a:extLst>
                <a:ext uri="{FF2B5EF4-FFF2-40B4-BE49-F238E27FC236}">
                  <a16:creationId xmlns:a16="http://schemas.microsoft.com/office/drawing/2014/main" id="{9102EB28-E031-41E9-85CC-DCF75024EBD2}"/>
                </a:ext>
              </a:extLst>
            </p:cNvPr>
            <p:cNvSpPr/>
            <p:nvPr/>
          </p:nvSpPr>
          <p:spPr>
            <a:xfrm rot="5400000">
              <a:off x="4447772" y="3823604"/>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4" name="object 84">
              <a:extLst>
                <a:ext uri="{FF2B5EF4-FFF2-40B4-BE49-F238E27FC236}">
                  <a16:creationId xmlns:a16="http://schemas.microsoft.com/office/drawing/2014/main" id="{7DCA31C2-909A-4436-B1E1-312EB1BFB84A}"/>
                </a:ext>
              </a:extLst>
            </p:cNvPr>
            <p:cNvSpPr/>
            <p:nvPr/>
          </p:nvSpPr>
          <p:spPr>
            <a:xfrm rot="5400000">
              <a:off x="5083211" y="3823604"/>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4" name="object 71">
              <a:extLst>
                <a:ext uri="{FF2B5EF4-FFF2-40B4-BE49-F238E27FC236}">
                  <a16:creationId xmlns:a16="http://schemas.microsoft.com/office/drawing/2014/main" id="{248EADCD-9647-471E-B73A-4D36A18268D4}"/>
                </a:ext>
              </a:extLst>
            </p:cNvPr>
            <p:cNvSpPr txBox="1"/>
            <p:nvPr/>
          </p:nvSpPr>
          <p:spPr>
            <a:xfrm>
              <a:off x="2880000" y="3960404"/>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Ethiopia</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60" name="object 71">
              <a:extLst>
                <a:ext uri="{FF2B5EF4-FFF2-40B4-BE49-F238E27FC236}">
                  <a16:creationId xmlns:a16="http://schemas.microsoft.com/office/drawing/2014/main" id="{6110D508-EC95-42FF-B932-405E15CD169A}"/>
                </a:ext>
              </a:extLst>
            </p:cNvPr>
            <p:cNvSpPr txBox="1"/>
            <p:nvPr/>
          </p:nvSpPr>
          <p:spPr>
            <a:xfrm>
              <a:off x="6264000" y="3960404"/>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Harari</a:t>
              </a:r>
              <a:endParaRPr kumimoji="0"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222" name="Rectangle 221">
              <a:extLst>
                <a:ext uri="{FF2B5EF4-FFF2-40B4-BE49-F238E27FC236}">
                  <a16:creationId xmlns:a16="http://schemas.microsoft.com/office/drawing/2014/main" id="{256B647C-9292-41CD-AA54-5E615D62732B}"/>
                </a:ext>
              </a:extLst>
            </p:cNvPr>
            <p:cNvSpPr/>
            <p:nvPr/>
          </p:nvSpPr>
          <p:spPr>
            <a:xfrm>
              <a:off x="3617997" y="3974804"/>
              <a:ext cx="12708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8" name="object 58">
              <a:extLst>
                <a:ext uri="{FF2B5EF4-FFF2-40B4-BE49-F238E27FC236}">
                  <a16:creationId xmlns:a16="http://schemas.microsoft.com/office/drawing/2014/main" id="{1717AA79-8C2E-47AC-BD11-66AE481A34D7}"/>
                </a:ext>
              </a:extLst>
            </p:cNvPr>
            <p:cNvSpPr/>
            <p:nvPr/>
          </p:nvSpPr>
          <p:spPr>
            <a:xfrm rot="5400000">
              <a:off x="4573332" y="3967604"/>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5" name="object 85">
              <a:extLst>
                <a:ext uri="{FF2B5EF4-FFF2-40B4-BE49-F238E27FC236}">
                  <a16:creationId xmlns:a16="http://schemas.microsoft.com/office/drawing/2014/main" id="{1CCE7325-D264-4520-BCA6-2D2C3BFDB276}"/>
                </a:ext>
              </a:extLst>
            </p:cNvPr>
            <p:cNvSpPr/>
            <p:nvPr/>
          </p:nvSpPr>
          <p:spPr>
            <a:xfrm rot="5400000">
              <a:off x="5389442" y="3967604"/>
              <a:ext cx="108000" cy="108000"/>
            </a:xfrm>
            <a:custGeom>
              <a:avLst/>
              <a:gdLst/>
              <a:ahLst/>
              <a:cxnLst/>
              <a:rect l="l" t="t" r="r" b="b"/>
              <a:pathLst>
                <a:path w="153670" h="153669">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5" name="object 71">
              <a:extLst>
                <a:ext uri="{FF2B5EF4-FFF2-40B4-BE49-F238E27FC236}">
                  <a16:creationId xmlns:a16="http://schemas.microsoft.com/office/drawing/2014/main" id="{54F76762-87EC-4F5F-9A54-376B95EB03F6}"/>
                </a:ext>
              </a:extLst>
            </p:cNvPr>
            <p:cNvSpPr txBox="1"/>
            <p:nvPr/>
          </p:nvSpPr>
          <p:spPr>
            <a:xfrm>
              <a:off x="2879147" y="4104404"/>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Angola</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61" name="object 71">
              <a:extLst>
                <a:ext uri="{FF2B5EF4-FFF2-40B4-BE49-F238E27FC236}">
                  <a16:creationId xmlns:a16="http://schemas.microsoft.com/office/drawing/2014/main" id="{5EEFA5EB-853D-4E1F-8E4D-D75FC1CECA66}"/>
                </a:ext>
              </a:extLst>
            </p:cNvPr>
            <p:cNvSpPr txBox="1"/>
            <p:nvPr/>
          </p:nvSpPr>
          <p:spPr>
            <a:xfrm>
              <a:off x="6264000" y="4104404"/>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Zaire</a:t>
              </a:r>
              <a:endParaRPr kumimoji="0"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259" name="Rectangle 258">
              <a:extLst>
                <a:ext uri="{FF2B5EF4-FFF2-40B4-BE49-F238E27FC236}">
                  <a16:creationId xmlns:a16="http://schemas.microsoft.com/office/drawing/2014/main" id="{E0756210-44D9-41FD-8662-3C3DAF807F49}"/>
                </a:ext>
              </a:extLst>
            </p:cNvPr>
            <p:cNvSpPr/>
            <p:nvPr/>
          </p:nvSpPr>
          <p:spPr>
            <a:xfrm>
              <a:off x="3617999" y="4117752"/>
              <a:ext cx="1254676"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 name="object 59">
              <a:extLst>
                <a:ext uri="{FF2B5EF4-FFF2-40B4-BE49-F238E27FC236}">
                  <a16:creationId xmlns:a16="http://schemas.microsoft.com/office/drawing/2014/main" id="{5D9461E4-9A88-4989-906B-2DF681A53E09}"/>
                </a:ext>
              </a:extLst>
            </p:cNvPr>
            <p:cNvSpPr/>
            <p:nvPr/>
          </p:nvSpPr>
          <p:spPr>
            <a:xfrm rot="5400000">
              <a:off x="4039718" y="4111604"/>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6" name="object 86">
              <a:extLst>
                <a:ext uri="{FF2B5EF4-FFF2-40B4-BE49-F238E27FC236}">
                  <a16:creationId xmlns:a16="http://schemas.microsoft.com/office/drawing/2014/main" id="{D0517C6D-0C25-4A5D-BD19-36A9F3D6B2CA}"/>
                </a:ext>
              </a:extLst>
            </p:cNvPr>
            <p:cNvSpPr/>
            <p:nvPr/>
          </p:nvSpPr>
          <p:spPr>
            <a:xfrm rot="5400000">
              <a:off x="5273072" y="4111604"/>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6" name="object 71">
              <a:extLst>
                <a:ext uri="{FF2B5EF4-FFF2-40B4-BE49-F238E27FC236}">
                  <a16:creationId xmlns:a16="http://schemas.microsoft.com/office/drawing/2014/main" id="{A7763F73-BDB2-4C74-9D72-78F91B1BF199}"/>
                </a:ext>
              </a:extLst>
            </p:cNvPr>
            <p:cNvSpPr txBox="1"/>
            <p:nvPr/>
          </p:nvSpPr>
          <p:spPr>
            <a:xfrm>
              <a:off x="2879147" y="4248404"/>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Burundi</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62" name="object 71">
              <a:extLst>
                <a:ext uri="{FF2B5EF4-FFF2-40B4-BE49-F238E27FC236}">
                  <a16:creationId xmlns:a16="http://schemas.microsoft.com/office/drawing/2014/main" id="{687960D1-C1B7-40D5-98A8-B044CE2BE975}"/>
                </a:ext>
              </a:extLst>
            </p:cNvPr>
            <p:cNvSpPr txBox="1"/>
            <p:nvPr/>
          </p:nvSpPr>
          <p:spPr>
            <a:xfrm>
              <a:off x="6263999" y="4248404"/>
              <a:ext cx="911785"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Bujumbura </a:t>
              </a:r>
              <a:r>
                <a:rPr kumimoji="0" lang="en-GB" sz="900" b="0" i="1" u="none" strike="noStrike" kern="1200" cap="none" spc="0" normalizeH="0" baseline="0" noProof="0" dirty="0" err="1">
                  <a:ln>
                    <a:noFill/>
                  </a:ln>
                  <a:solidFill>
                    <a:prstClr val="black">
                      <a:lumMod val="75000"/>
                      <a:lumOff val="25000"/>
                    </a:prstClr>
                  </a:solidFill>
                  <a:effectLst/>
                  <a:uLnTx/>
                  <a:uFillTx/>
                  <a:latin typeface="Arial"/>
                  <a:ea typeface="ＭＳ Ｐゴシック" pitchFamily="34" charset="-128"/>
                  <a:cs typeface="Arial"/>
                </a:rPr>
                <a:t>Mairie</a:t>
              </a:r>
              <a:endParaRPr kumimoji="0"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272" name="Rectangle 271">
              <a:extLst>
                <a:ext uri="{FF2B5EF4-FFF2-40B4-BE49-F238E27FC236}">
                  <a16:creationId xmlns:a16="http://schemas.microsoft.com/office/drawing/2014/main" id="{21BCE4D0-3525-40A5-AA27-40F5659001D8}"/>
                </a:ext>
              </a:extLst>
            </p:cNvPr>
            <p:cNvSpPr/>
            <p:nvPr/>
          </p:nvSpPr>
          <p:spPr>
            <a:xfrm>
              <a:off x="3617999" y="4261752"/>
              <a:ext cx="12420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0" name="object 60">
              <a:extLst>
                <a:ext uri="{FF2B5EF4-FFF2-40B4-BE49-F238E27FC236}">
                  <a16:creationId xmlns:a16="http://schemas.microsoft.com/office/drawing/2014/main" id="{4D5CB546-6D52-4474-8AA4-FA31FEFCFD85}"/>
                </a:ext>
              </a:extLst>
            </p:cNvPr>
            <p:cNvSpPr/>
            <p:nvPr/>
          </p:nvSpPr>
          <p:spPr>
            <a:xfrm rot="5400000">
              <a:off x="4267100" y="4255604"/>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7" name="object 87">
              <a:extLst>
                <a:ext uri="{FF2B5EF4-FFF2-40B4-BE49-F238E27FC236}">
                  <a16:creationId xmlns:a16="http://schemas.microsoft.com/office/drawing/2014/main" id="{EBCD8CF5-F0D9-447D-BF3F-EBF31BE7412D}"/>
                </a:ext>
              </a:extLst>
            </p:cNvPr>
            <p:cNvSpPr/>
            <p:nvPr/>
          </p:nvSpPr>
          <p:spPr>
            <a:xfrm rot="5400000">
              <a:off x="5287620" y="4255604"/>
              <a:ext cx="108000" cy="108000"/>
            </a:xfrm>
            <a:custGeom>
              <a:avLst/>
              <a:gdLst/>
              <a:ahLst/>
              <a:cxnLst/>
              <a:rect l="l" t="t" r="r" b="b"/>
              <a:pathLst>
                <a:path w="153670" h="153669">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7" name="object 71">
              <a:extLst>
                <a:ext uri="{FF2B5EF4-FFF2-40B4-BE49-F238E27FC236}">
                  <a16:creationId xmlns:a16="http://schemas.microsoft.com/office/drawing/2014/main" id="{D49C5742-F197-40BD-A373-36A535B53686}"/>
                </a:ext>
              </a:extLst>
            </p:cNvPr>
            <p:cNvSpPr txBox="1"/>
            <p:nvPr/>
          </p:nvSpPr>
          <p:spPr>
            <a:xfrm>
              <a:off x="2879147" y="4392404"/>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Guinea</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63" name="object 71">
              <a:extLst>
                <a:ext uri="{FF2B5EF4-FFF2-40B4-BE49-F238E27FC236}">
                  <a16:creationId xmlns:a16="http://schemas.microsoft.com/office/drawing/2014/main" id="{14DEE013-9D6E-48C6-9053-CC7040ADDBBB}"/>
                </a:ext>
              </a:extLst>
            </p:cNvPr>
            <p:cNvSpPr txBox="1"/>
            <p:nvPr/>
          </p:nvSpPr>
          <p:spPr>
            <a:xfrm>
              <a:off x="6264000" y="4392404"/>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Conakry</a:t>
              </a:r>
              <a:endParaRPr kumimoji="0"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cxnSp>
          <p:nvCxnSpPr>
            <p:cNvPr id="290" name="Straight Connector 289">
              <a:extLst>
                <a:ext uri="{FF2B5EF4-FFF2-40B4-BE49-F238E27FC236}">
                  <a16:creationId xmlns:a16="http://schemas.microsoft.com/office/drawing/2014/main" id="{C5580A76-6F46-4BAE-AE58-800C081D7AC1}"/>
                </a:ext>
              </a:extLst>
            </p:cNvPr>
            <p:cNvCxnSpPr/>
            <p:nvPr/>
          </p:nvCxnSpPr>
          <p:spPr>
            <a:xfrm>
              <a:off x="3618000" y="4586804"/>
              <a:ext cx="486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Rectangle 273">
              <a:extLst>
                <a:ext uri="{FF2B5EF4-FFF2-40B4-BE49-F238E27FC236}">
                  <a16:creationId xmlns:a16="http://schemas.microsoft.com/office/drawing/2014/main" id="{F7BE96C8-010D-4370-8314-FFA9935E32A4}"/>
                </a:ext>
              </a:extLst>
            </p:cNvPr>
            <p:cNvSpPr/>
            <p:nvPr/>
          </p:nvSpPr>
          <p:spPr>
            <a:xfrm>
              <a:off x="3617999" y="4405752"/>
              <a:ext cx="1247554"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1" name="object 61">
              <a:extLst>
                <a:ext uri="{FF2B5EF4-FFF2-40B4-BE49-F238E27FC236}">
                  <a16:creationId xmlns:a16="http://schemas.microsoft.com/office/drawing/2014/main" id="{C97170A5-95D3-4C4A-B316-74C4EFC7BE48}"/>
                </a:ext>
              </a:extLst>
            </p:cNvPr>
            <p:cNvSpPr/>
            <p:nvPr/>
          </p:nvSpPr>
          <p:spPr>
            <a:xfrm rot="5400000">
              <a:off x="4378871" y="4399604"/>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8" name="object 88">
              <a:extLst>
                <a:ext uri="{FF2B5EF4-FFF2-40B4-BE49-F238E27FC236}">
                  <a16:creationId xmlns:a16="http://schemas.microsoft.com/office/drawing/2014/main" id="{24A9304D-CFF6-45ED-8909-13401225C5D9}"/>
                </a:ext>
              </a:extLst>
            </p:cNvPr>
            <p:cNvSpPr/>
            <p:nvPr/>
          </p:nvSpPr>
          <p:spPr>
            <a:xfrm rot="5400000">
              <a:off x="5289913" y="4399604"/>
              <a:ext cx="108000" cy="108000"/>
            </a:xfrm>
            <a:custGeom>
              <a:avLst/>
              <a:gdLst/>
              <a:ahLst/>
              <a:cxnLst/>
              <a:rect l="l" t="t" r="r" b="b"/>
              <a:pathLst>
                <a:path w="153670" h="153669">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8" name="object 71">
              <a:extLst>
                <a:ext uri="{FF2B5EF4-FFF2-40B4-BE49-F238E27FC236}">
                  <a16:creationId xmlns:a16="http://schemas.microsoft.com/office/drawing/2014/main" id="{95642341-ACDF-49AF-A87F-76ED8FD218C8}"/>
                </a:ext>
              </a:extLst>
            </p:cNvPr>
            <p:cNvSpPr txBox="1"/>
            <p:nvPr/>
          </p:nvSpPr>
          <p:spPr>
            <a:xfrm>
              <a:off x="2767238" y="4658602"/>
              <a:ext cx="746714"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Mozambique</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64" name="object 71">
              <a:extLst>
                <a:ext uri="{FF2B5EF4-FFF2-40B4-BE49-F238E27FC236}">
                  <a16:creationId xmlns:a16="http://schemas.microsoft.com/office/drawing/2014/main" id="{A3E11285-FC68-4578-9E93-5F2D79E1421F}"/>
                </a:ext>
              </a:extLst>
            </p:cNvPr>
            <p:cNvSpPr txBox="1"/>
            <p:nvPr/>
          </p:nvSpPr>
          <p:spPr>
            <a:xfrm>
              <a:off x="6264000" y="4658602"/>
              <a:ext cx="746714"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Maputo City</a:t>
              </a:r>
            </a:p>
          </p:txBody>
        </p:sp>
        <p:sp>
          <p:nvSpPr>
            <p:cNvPr id="223" name="Rectangle 222">
              <a:extLst>
                <a:ext uri="{FF2B5EF4-FFF2-40B4-BE49-F238E27FC236}">
                  <a16:creationId xmlns:a16="http://schemas.microsoft.com/office/drawing/2014/main" id="{6D15A9E2-E15D-4583-A0C3-A55C1D6C1773}"/>
                </a:ext>
              </a:extLst>
            </p:cNvPr>
            <p:cNvSpPr/>
            <p:nvPr/>
          </p:nvSpPr>
          <p:spPr>
            <a:xfrm>
              <a:off x="3610376" y="4673002"/>
              <a:ext cx="10944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2" name="object 62">
              <a:extLst>
                <a:ext uri="{FF2B5EF4-FFF2-40B4-BE49-F238E27FC236}">
                  <a16:creationId xmlns:a16="http://schemas.microsoft.com/office/drawing/2014/main" id="{70984C74-3745-4BEE-A1A8-83D4AB1988D8}"/>
                </a:ext>
              </a:extLst>
            </p:cNvPr>
            <p:cNvSpPr/>
            <p:nvPr/>
          </p:nvSpPr>
          <p:spPr>
            <a:xfrm rot="5400000">
              <a:off x="3982299" y="4665802"/>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9" name="object 89">
              <a:extLst>
                <a:ext uri="{FF2B5EF4-FFF2-40B4-BE49-F238E27FC236}">
                  <a16:creationId xmlns:a16="http://schemas.microsoft.com/office/drawing/2014/main" id="{FB1BDA31-8060-4078-9A96-8D017F0A351E}"/>
                </a:ext>
              </a:extLst>
            </p:cNvPr>
            <p:cNvSpPr/>
            <p:nvPr/>
          </p:nvSpPr>
          <p:spPr>
            <a:xfrm rot="5400000">
              <a:off x="5482074" y="4665802"/>
              <a:ext cx="108000" cy="108000"/>
            </a:xfrm>
            <a:custGeom>
              <a:avLst/>
              <a:gdLst/>
              <a:ahLst/>
              <a:cxnLst/>
              <a:rect l="l" t="t" r="r" b="b"/>
              <a:pathLst>
                <a:path w="153670" h="153669">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9" name="object 71">
              <a:extLst>
                <a:ext uri="{FF2B5EF4-FFF2-40B4-BE49-F238E27FC236}">
                  <a16:creationId xmlns:a16="http://schemas.microsoft.com/office/drawing/2014/main" id="{08D0149A-8281-4C66-9BA1-C61A7D63A3D4}"/>
                </a:ext>
              </a:extLst>
            </p:cNvPr>
            <p:cNvSpPr txBox="1"/>
            <p:nvPr/>
          </p:nvSpPr>
          <p:spPr>
            <a:xfrm>
              <a:off x="2880000" y="4820576"/>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Liberia</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65" name="object 71">
              <a:extLst>
                <a:ext uri="{FF2B5EF4-FFF2-40B4-BE49-F238E27FC236}">
                  <a16:creationId xmlns:a16="http://schemas.microsoft.com/office/drawing/2014/main" id="{5706CB13-6C2F-4F0E-A370-7EC56A6522D3}"/>
                </a:ext>
              </a:extLst>
            </p:cNvPr>
            <p:cNvSpPr txBox="1"/>
            <p:nvPr/>
          </p:nvSpPr>
          <p:spPr>
            <a:xfrm>
              <a:off x="6264000" y="4820602"/>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Monrovia</a:t>
              </a:r>
              <a:endParaRPr kumimoji="0"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224" name="Rectangle 223">
              <a:extLst>
                <a:ext uri="{FF2B5EF4-FFF2-40B4-BE49-F238E27FC236}">
                  <a16:creationId xmlns:a16="http://schemas.microsoft.com/office/drawing/2014/main" id="{FC87805A-8FD1-4B79-BB1F-ECA9DE5832D5}"/>
                </a:ext>
              </a:extLst>
            </p:cNvPr>
            <p:cNvSpPr/>
            <p:nvPr/>
          </p:nvSpPr>
          <p:spPr>
            <a:xfrm>
              <a:off x="3610377" y="4835002"/>
              <a:ext cx="1014617"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 name="object 63">
              <a:extLst>
                <a:ext uri="{FF2B5EF4-FFF2-40B4-BE49-F238E27FC236}">
                  <a16:creationId xmlns:a16="http://schemas.microsoft.com/office/drawing/2014/main" id="{A6EA4A93-608D-486B-BF9D-98E1257885FE}"/>
                </a:ext>
              </a:extLst>
            </p:cNvPr>
            <p:cNvSpPr/>
            <p:nvPr/>
          </p:nvSpPr>
          <p:spPr>
            <a:xfrm rot="5400000">
              <a:off x="4105558" y="4827802"/>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0" name="object 90">
              <a:extLst>
                <a:ext uri="{FF2B5EF4-FFF2-40B4-BE49-F238E27FC236}">
                  <a16:creationId xmlns:a16="http://schemas.microsoft.com/office/drawing/2014/main" id="{3F8A4CC8-8695-4F56-ABB7-63E71C8A7E60}"/>
                </a:ext>
              </a:extLst>
            </p:cNvPr>
            <p:cNvSpPr/>
            <p:nvPr/>
          </p:nvSpPr>
          <p:spPr>
            <a:xfrm rot="5400000">
              <a:off x="4877265" y="4827802"/>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0" name="object 71">
              <a:extLst>
                <a:ext uri="{FF2B5EF4-FFF2-40B4-BE49-F238E27FC236}">
                  <a16:creationId xmlns:a16="http://schemas.microsoft.com/office/drawing/2014/main" id="{19DB3521-4FB7-4206-B239-260DFEC5F6E6}"/>
                </a:ext>
              </a:extLst>
            </p:cNvPr>
            <p:cNvSpPr txBox="1"/>
            <p:nvPr/>
          </p:nvSpPr>
          <p:spPr>
            <a:xfrm>
              <a:off x="2880000" y="4982602"/>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Chad</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66" name="object 71">
              <a:extLst>
                <a:ext uri="{FF2B5EF4-FFF2-40B4-BE49-F238E27FC236}">
                  <a16:creationId xmlns:a16="http://schemas.microsoft.com/office/drawing/2014/main" id="{1A50CA32-6C14-46D0-9DDB-DFA163F84AE3}"/>
                </a:ext>
              </a:extLst>
            </p:cNvPr>
            <p:cNvSpPr txBox="1"/>
            <p:nvPr/>
          </p:nvSpPr>
          <p:spPr>
            <a:xfrm>
              <a:off x="6264000" y="4982602"/>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err="1">
                  <a:ln>
                    <a:noFill/>
                  </a:ln>
                  <a:solidFill>
                    <a:prstClr val="black">
                      <a:lumMod val="75000"/>
                      <a:lumOff val="25000"/>
                    </a:prstClr>
                  </a:solidFill>
                  <a:effectLst/>
                  <a:uLnTx/>
                  <a:uFillTx/>
                  <a:latin typeface="Arial"/>
                  <a:ea typeface="ＭＳ Ｐゴシック" pitchFamily="34" charset="-128"/>
                  <a:cs typeface="Arial"/>
                </a:rPr>
                <a:t>N'Djaména</a:t>
              </a:r>
              <a:endPar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225" name="Rectangle 224">
              <a:extLst>
                <a:ext uri="{FF2B5EF4-FFF2-40B4-BE49-F238E27FC236}">
                  <a16:creationId xmlns:a16="http://schemas.microsoft.com/office/drawing/2014/main" id="{38EBED4B-85EE-4435-A268-F90D89F9A261}"/>
                </a:ext>
              </a:extLst>
            </p:cNvPr>
            <p:cNvSpPr/>
            <p:nvPr/>
          </p:nvSpPr>
          <p:spPr>
            <a:xfrm>
              <a:off x="3610376" y="4997002"/>
              <a:ext cx="9864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4" name="object 64">
              <a:extLst>
                <a:ext uri="{FF2B5EF4-FFF2-40B4-BE49-F238E27FC236}">
                  <a16:creationId xmlns:a16="http://schemas.microsoft.com/office/drawing/2014/main" id="{EA078216-5FDB-4BDF-A2AD-4BA395D0C627}"/>
                </a:ext>
              </a:extLst>
            </p:cNvPr>
            <p:cNvSpPr/>
            <p:nvPr/>
          </p:nvSpPr>
          <p:spPr>
            <a:xfrm rot="5400000">
              <a:off x="3885075" y="4989802"/>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1" name="object 91">
              <a:extLst>
                <a:ext uri="{FF2B5EF4-FFF2-40B4-BE49-F238E27FC236}">
                  <a16:creationId xmlns:a16="http://schemas.microsoft.com/office/drawing/2014/main" id="{600039AE-EB56-4719-B735-0E3BAD56F2D9}"/>
                </a:ext>
              </a:extLst>
            </p:cNvPr>
            <p:cNvSpPr/>
            <p:nvPr/>
          </p:nvSpPr>
          <p:spPr>
            <a:xfrm rot="5400000">
              <a:off x="4955356" y="4989802"/>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1" name="object 71">
              <a:extLst>
                <a:ext uri="{FF2B5EF4-FFF2-40B4-BE49-F238E27FC236}">
                  <a16:creationId xmlns:a16="http://schemas.microsoft.com/office/drawing/2014/main" id="{5CE2D3C3-577F-41D6-B73D-407C8C5B14F3}"/>
                </a:ext>
              </a:extLst>
            </p:cNvPr>
            <p:cNvSpPr txBox="1"/>
            <p:nvPr/>
          </p:nvSpPr>
          <p:spPr>
            <a:xfrm>
              <a:off x="2880000" y="5144602"/>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Mali</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67" name="object 71">
              <a:extLst>
                <a:ext uri="{FF2B5EF4-FFF2-40B4-BE49-F238E27FC236}">
                  <a16:creationId xmlns:a16="http://schemas.microsoft.com/office/drawing/2014/main" id="{CFC7CA02-A547-4D80-B490-E68B2E12649C}"/>
                </a:ext>
              </a:extLst>
            </p:cNvPr>
            <p:cNvSpPr txBox="1"/>
            <p:nvPr/>
          </p:nvSpPr>
          <p:spPr>
            <a:xfrm>
              <a:off x="6264000" y="5144602"/>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Bamako</a:t>
              </a:r>
            </a:p>
          </p:txBody>
        </p:sp>
        <p:sp>
          <p:nvSpPr>
            <p:cNvPr id="226" name="Rectangle 225">
              <a:extLst>
                <a:ext uri="{FF2B5EF4-FFF2-40B4-BE49-F238E27FC236}">
                  <a16:creationId xmlns:a16="http://schemas.microsoft.com/office/drawing/2014/main" id="{306CAEFE-8D04-42B6-B332-55CBD10484AB}"/>
                </a:ext>
              </a:extLst>
            </p:cNvPr>
            <p:cNvSpPr/>
            <p:nvPr/>
          </p:nvSpPr>
          <p:spPr>
            <a:xfrm>
              <a:off x="3610376" y="5159002"/>
              <a:ext cx="9576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5" name="object 65">
              <a:extLst>
                <a:ext uri="{FF2B5EF4-FFF2-40B4-BE49-F238E27FC236}">
                  <a16:creationId xmlns:a16="http://schemas.microsoft.com/office/drawing/2014/main" id="{F127144E-A571-4C91-8973-C657B47C7F9F}"/>
                </a:ext>
              </a:extLst>
            </p:cNvPr>
            <p:cNvSpPr/>
            <p:nvPr/>
          </p:nvSpPr>
          <p:spPr>
            <a:xfrm rot="5400000">
              <a:off x="4072639" y="5151802"/>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2" name="object 92">
              <a:extLst>
                <a:ext uri="{FF2B5EF4-FFF2-40B4-BE49-F238E27FC236}">
                  <a16:creationId xmlns:a16="http://schemas.microsoft.com/office/drawing/2014/main" id="{6AD119FF-808A-494E-B476-26B8110E1782}"/>
                </a:ext>
              </a:extLst>
            </p:cNvPr>
            <p:cNvSpPr/>
            <p:nvPr/>
          </p:nvSpPr>
          <p:spPr>
            <a:xfrm rot="5400000">
              <a:off x="4843578" y="5151802"/>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2" name="object 71">
              <a:extLst>
                <a:ext uri="{FF2B5EF4-FFF2-40B4-BE49-F238E27FC236}">
                  <a16:creationId xmlns:a16="http://schemas.microsoft.com/office/drawing/2014/main" id="{74CE34C5-B1DF-4E12-A836-D56465120B02}"/>
                </a:ext>
              </a:extLst>
            </p:cNvPr>
            <p:cNvSpPr txBox="1"/>
            <p:nvPr/>
          </p:nvSpPr>
          <p:spPr>
            <a:xfrm>
              <a:off x="2880000" y="5306602"/>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Ghana</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68" name="object 71">
              <a:extLst>
                <a:ext uri="{FF2B5EF4-FFF2-40B4-BE49-F238E27FC236}">
                  <a16:creationId xmlns:a16="http://schemas.microsoft.com/office/drawing/2014/main" id="{6E0931A0-BBB9-441F-AEC4-68EE848592D5}"/>
                </a:ext>
              </a:extLst>
            </p:cNvPr>
            <p:cNvSpPr txBox="1"/>
            <p:nvPr/>
          </p:nvSpPr>
          <p:spPr>
            <a:xfrm>
              <a:off x="6264000" y="5306602"/>
              <a:ext cx="633952"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Upper West</a:t>
              </a:r>
            </a:p>
          </p:txBody>
        </p:sp>
        <p:sp>
          <p:nvSpPr>
            <p:cNvPr id="227" name="Rectangle 226">
              <a:extLst>
                <a:ext uri="{FF2B5EF4-FFF2-40B4-BE49-F238E27FC236}">
                  <a16:creationId xmlns:a16="http://schemas.microsoft.com/office/drawing/2014/main" id="{5E86D944-516E-49EA-B4EA-1C324EC7CB46}"/>
                </a:ext>
              </a:extLst>
            </p:cNvPr>
            <p:cNvSpPr/>
            <p:nvPr/>
          </p:nvSpPr>
          <p:spPr>
            <a:xfrm>
              <a:off x="3610376" y="5321002"/>
              <a:ext cx="9036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6" name="object 66">
              <a:extLst>
                <a:ext uri="{FF2B5EF4-FFF2-40B4-BE49-F238E27FC236}">
                  <a16:creationId xmlns:a16="http://schemas.microsoft.com/office/drawing/2014/main" id="{CE0DCC37-61AA-4247-8033-329BEA46412B}"/>
                </a:ext>
              </a:extLst>
            </p:cNvPr>
            <p:cNvSpPr/>
            <p:nvPr/>
          </p:nvSpPr>
          <p:spPr>
            <a:xfrm rot="5400000">
              <a:off x="4307671" y="5313802"/>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3" name="object 93">
              <a:extLst>
                <a:ext uri="{FF2B5EF4-FFF2-40B4-BE49-F238E27FC236}">
                  <a16:creationId xmlns:a16="http://schemas.microsoft.com/office/drawing/2014/main" id="{A256D93D-C9EB-4D7F-BAC5-A59E59B2E303}"/>
                </a:ext>
              </a:extLst>
            </p:cNvPr>
            <p:cNvSpPr/>
            <p:nvPr/>
          </p:nvSpPr>
          <p:spPr>
            <a:xfrm rot="5400000">
              <a:off x="4991338" y="5313802"/>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3" name="object 71">
              <a:extLst>
                <a:ext uri="{FF2B5EF4-FFF2-40B4-BE49-F238E27FC236}">
                  <a16:creationId xmlns:a16="http://schemas.microsoft.com/office/drawing/2014/main" id="{E8AA61E3-7257-4DEA-99A7-2D94274A3826}"/>
                </a:ext>
              </a:extLst>
            </p:cNvPr>
            <p:cNvSpPr txBox="1"/>
            <p:nvPr/>
          </p:nvSpPr>
          <p:spPr>
            <a:xfrm>
              <a:off x="2880000" y="5468602"/>
              <a:ext cx="633952"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Benin</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69" name="object 71">
              <a:extLst>
                <a:ext uri="{FF2B5EF4-FFF2-40B4-BE49-F238E27FC236}">
                  <a16:creationId xmlns:a16="http://schemas.microsoft.com/office/drawing/2014/main" id="{9E2BFD27-D32D-4A81-8046-B1B3C5DEBF87}"/>
                </a:ext>
              </a:extLst>
            </p:cNvPr>
            <p:cNvSpPr txBox="1"/>
            <p:nvPr/>
          </p:nvSpPr>
          <p:spPr>
            <a:xfrm>
              <a:off x="6263999" y="5468602"/>
              <a:ext cx="887939" cy="13202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Littoral (Cotonou)</a:t>
              </a:r>
            </a:p>
          </p:txBody>
        </p:sp>
        <p:sp>
          <p:nvSpPr>
            <p:cNvPr id="234" name="Rectangle 233">
              <a:extLst>
                <a:ext uri="{FF2B5EF4-FFF2-40B4-BE49-F238E27FC236}">
                  <a16:creationId xmlns:a16="http://schemas.microsoft.com/office/drawing/2014/main" id="{BEA74462-3E44-41B2-A140-A1BD6FCB5335}"/>
                </a:ext>
              </a:extLst>
            </p:cNvPr>
            <p:cNvSpPr/>
            <p:nvPr/>
          </p:nvSpPr>
          <p:spPr>
            <a:xfrm>
              <a:off x="3610376" y="5483002"/>
              <a:ext cx="8532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7" name="object 67">
              <a:extLst>
                <a:ext uri="{FF2B5EF4-FFF2-40B4-BE49-F238E27FC236}">
                  <a16:creationId xmlns:a16="http://schemas.microsoft.com/office/drawing/2014/main" id="{F5A5EFFF-1E4C-451A-9CF3-BBADF3E549B3}"/>
                </a:ext>
              </a:extLst>
            </p:cNvPr>
            <p:cNvSpPr/>
            <p:nvPr/>
          </p:nvSpPr>
          <p:spPr>
            <a:xfrm rot="5400000">
              <a:off x="3856745" y="5475802"/>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4" name="object 94">
              <a:extLst>
                <a:ext uri="{FF2B5EF4-FFF2-40B4-BE49-F238E27FC236}">
                  <a16:creationId xmlns:a16="http://schemas.microsoft.com/office/drawing/2014/main" id="{B447D96C-19D4-4AB5-88BD-36C013169AAD}"/>
                </a:ext>
              </a:extLst>
            </p:cNvPr>
            <p:cNvSpPr/>
            <p:nvPr/>
          </p:nvSpPr>
          <p:spPr>
            <a:xfrm rot="5400000">
              <a:off x="4827504" y="5475802"/>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4" name="object 71">
              <a:extLst>
                <a:ext uri="{FF2B5EF4-FFF2-40B4-BE49-F238E27FC236}">
                  <a16:creationId xmlns:a16="http://schemas.microsoft.com/office/drawing/2014/main" id="{4D1426E2-29F4-42E8-AB3B-93EC47820AE3}"/>
                </a:ext>
              </a:extLst>
            </p:cNvPr>
            <p:cNvSpPr txBox="1"/>
            <p:nvPr/>
          </p:nvSpPr>
          <p:spPr>
            <a:xfrm>
              <a:off x="1395591" y="5630602"/>
              <a:ext cx="2118361"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Democratic Republic of the Congo</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70" name="object 71">
              <a:extLst>
                <a:ext uri="{FF2B5EF4-FFF2-40B4-BE49-F238E27FC236}">
                  <a16:creationId xmlns:a16="http://schemas.microsoft.com/office/drawing/2014/main" id="{E1DEDE50-68CF-43A7-A662-BC1B2860A6BF}"/>
                </a:ext>
              </a:extLst>
            </p:cNvPr>
            <p:cNvSpPr txBox="1"/>
            <p:nvPr/>
          </p:nvSpPr>
          <p:spPr>
            <a:xfrm>
              <a:off x="6264000" y="5630602"/>
              <a:ext cx="2118361" cy="132024"/>
            </a:xfrm>
            <a:prstGeom prst="rect">
              <a:avLst/>
            </a:prstGeom>
          </p:spPr>
          <p:txBody>
            <a:bodyPr vert="horz" wrap="square" lIns="0" tIns="0" rIns="0" bIns="0" rtlCol="0">
              <a:spAutoFit/>
            </a:bodyPr>
            <a:lstStyle/>
            <a:p>
              <a:pPr marL="12700" marR="0" lvl="0" indent="0" algn="l" defTabSz="914400" rtl="0" eaLnBrk="1" fontAlgn="base" latinLnBrk="0" hangingPunct="1">
                <a:lnSpc>
                  <a:spcPts val="1100"/>
                </a:lnSpc>
                <a:spcBef>
                  <a:spcPct val="0"/>
                </a:spcBef>
                <a:spcAft>
                  <a:spcPct val="0"/>
                </a:spcAft>
                <a:buClrTx/>
                <a:buSzTx/>
                <a:buFontTx/>
                <a:buNone/>
                <a:tabLst/>
                <a:defRPr/>
              </a:pPr>
              <a:r>
                <a:rPr kumimoji="0" lang="fr-CH" sz="900" b="0" i="1"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Kinshasa</a:t>
              </a:r>
            </a:p>
          </p:txBody>
        </p:sp>
        <p:sp>
          <p:nvSpPr>
            <p:cNvPr id="235" name="Rectangle 234">
              <a:extLst>
                <a:ext uri="{FF2B5EF4-FFF2-40B4-BE49-F238E27FC236}">
                  <a16:creationId xmlns:a16="http://schemas.microsoft.com/office/drawing/2014/main" id="{0FABAE1C-B9D4-4725-8FB3-FAB2AE8B6CF3}"/>
                </a:ext>
              </a:extLst>
            </p:cNvPr>
            <p:cNvSpPr/>
            <p:nvPr/>
          </p:nvSpPr>
          <p:spPr>
            <a:xfrm>
              <a:off x="3610376" y="5645002"/>
              <a:ext cx="7380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 name="object 68">
              <a:extLst>
                <a:ext uri="{FF2B5EF4-FFF2-40B4-BE49-F238E27FC236}">
                  <a16:creationId xmlns:a16="http://schemas.microsoft.com/office/drawing/2014/main" id="{46D7E63A-4097-4B3E-A496-2A29A4BFCC38}"/>
                </a:ext>
              </a:extLst>
            </p:cNvPr>
            <p:cNvSpPr/>
            <p:nvPr/>
          </p:nvSpPr>
          <p:spPr>
            <a:xfrm rot="5400000">
              <a:off x="3916706" y="5637802"/>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5" name="object 95">
              <a:extLst>
                <a:ext uri="{FF2B5EF4-FFF2-40B4-BE49-F238E27FC236}">
                  <a16:creationId xmlns:a16="http://schemas.microsoft.com/office/drawing/2014/main" id="{4D5B4E62-6149-4B49-8BE7-9D27900EC09C}"/>
                </a:ext>
              </a:extLst>
            </p:cNvPr>
            <p:cNvSpPr/>
            <p:nvPr/>
          </p:nvSpPr>
          <p:spPr>
            <a:xfrm rot="5400000">
              <a:off x="4718025" y="5637802"/>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5" name="object 71">
              <a:extLst>
                <a:ext uri="{FF2B5EF4-FFF2-40B4-BE49-F238E27FC236}">
                  <a16:creationId xmlns:a16="http://schemas.microsoft.com/office/drawing/2014/main" id="{9DE3C7C1-06CE-47C7-ADF2-F4B360DA6269}"/>
                </a:ext>
              </a:extLst>
            </p:cNvPr>
            <p:cNvSpPr txBox="1"/>
            <p:nvPr/>
          </p:nvSpPr>
          <p:spPr>
            <a:xfrm>
              <a:off x="2569588" y="5792602"/>
              <a:ext cx="944364"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Sierra Leone</a:t>
              </a:r>
              <a:endPar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91" name="object 71">
              <a:extLst>
                <a:ext uri="{FF2B5EF4-FFF2-40B4-BE49-F238E27FC236}">
                  <a16:creationId xmlns:a16="http://schemas.microsoft.com/office/drawing/2014/main" id="{2DA863D0-34EA-48AD-849E-2D5D78A44BC3}"/>
                </a:ext>
              </a:extLst>
            </p:cNvPr>
            <p:cNvSpPr txBox="1"/>
            <p:nvPr/>
          </p:nvSpPr>
          <p:spPr>
            <a:xfrm>
              <a:off x="6258834" y="5792602"/>
              <a:ext cx="2118361" cy="132024"/>
            </a:xfrm>
            <a:prstGeom prst="rect">
              <a:avLst/>
            </a:prstGeom>
          </p:spPr>
          <p:txBody>
            <a:bodyPr vert="horz" wrap="square" lIns="0" tIns="0" rIns="0" bIns="0" rtlCol="0">
              <a:spAutoFit/>
            </a:bodyPr>
            <a:lstStyle>
              <a:defPPr>
                <a:defRPr lang="en-US"/>
              </a:defPPr>
              <a:lvl1pPr marL="12700" lvl="0" fontAlgn="auto">
                <a:lnSpc>
                  <a:spcPts val="865"/>
                </a:lnSpc>
                <a:spcBef>
                  <a:spcPts val="0"/>
                </a:spcBef>
                <a:spcAft>
                  <a:spcPts val="0"/>
                </a:spcAft>
                <a:defRPr sz="900" spc="-30">
                  <a:solidFill>
                    <a:prstClr val="black"/>
                  </a:solidFill>
                  <a:latin typeface="Arial"/>
                  <a:cs typeface="Arial"/>
                </a:defRPr>
              </a:lvl1pPr>
            </a:lstStyle>
            <a:p>
              <a:pPr marL="12700" marR="0" lvl="0" indent="0" algn="l" defTabSz="914400" rtl="0" eaLnBrk="1" fontAlgn="base" latinLnBrk="0" hangingPunct="1">
                <a:lnSpc>
                  <a:spcPts val="1100"/>
                </a:lnSpc>
                <a:spcBef>
                  <a:spcPct val="0"/>
                </a:spcBef>
                <a:spcAft>
                  <a:spcPct val="0"/>
                </a:spcAft>
                <a:buClrTx/>
                <a:buSzTx/>
                <a:buFontTx/>
                <a:buNone/>
                <a:tabLst/>
                <a:defRPr/>
              </a:pPr>
              <a:r>
                <a:rPr kumimoji="0" lang="en-GB" sz="900" b="0" i="1"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Western Urban</a:t>
              </a:r>
            </a:p>
          </p:txBody>
        </p:sp>
        <p:cxnSp>
          <p:nvCxnSpPr>
            <p:cNvPr id="293" name="Straight Connector 292">
              <a:extLst>
                <a:ext uri="{FF2B5EF4-FFF2-40B4-BE49-F238E27FC236}">
                  <a16:creationId xmlns:a16="http://schemas.microsoft.com/office/drawing/2014/main" id="{1C995514-4F21-4751-9596-30A248A0662C}"/>
                </a:ext>
              </a:extLst>
            </p:cNvPr>
            <p:cNvCxnSpPr/>
            <p:nvPr/>
          </p:nvCxnSpPr>
          <p:spPr>
            <a:xfrm>
              <a:off x="3606254" y="5990602"/>
              <a:ext cx="34239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Rectangle 255">
              <a:extLst>
                <a:ext uri="{FF2B5EF4-FFF2-40B4-BE49-F238E27FC236}">
                  <a16:creationId xmlns:a16="http://schemas.microsoft.com/office/drawing/2014/main" id="{96B90119-B23C-47B0-B4F1-3E9967F6E687}"/>
                </a:ext>
              </a:extLst>
            </p:cNvPr>
            <p:cNvSpPr/>
            <p:nvPr/>
          </p:nvSpPr>
          <p:spPr>
            <a:xfrm>
              <a:off x="3610378" y="5807002"/>
              <a:ext cx="475200" cy="1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9" name="object 69">
              <a:extLst>
                <a:ext uri="{FF2B5EF4-FFF2-40B4-BE49-F238E27FC236}">
                  <a16:creationId xmlns:a16="http://schemas.microsoft.com/office/drawing/2014/main" id="{E2053C06-0DDC-4F36-A58F-E8AD8D0B6132}"/>
                </a:ext>
              </a:extLst>
            </p:cNvPr>
            <p:cNvSpPr/>
            <p:nvPr/>
          </p:nvSpPr>
          <p:spPr>
            <a:xfrm rot="5400000">
              <a:off x="3679200" y="5799868"/>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F18B0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6" name="object 96">
              <a:extLst>
                <a:ext uri="{FF2B5EF4-FFF2-40B4-BE49-F238E27FC236}">
                  <a16:creationId xmlns:a16="http://schemas.microsoft.com/office/drawing/2014/main" id="{FABF4621-F049-44A6-AE98-5D64B85B5106}"/>
                </a:ext>
              </a:extLst>
            </p:cNvPr>
            <p:cNvSpPr/>
            <p:nvPr/>
          </p:nvSpPr>
          <p:spPr>
            <a:xfrm rot="5400000">
              <a:off x="4345190" y="5799868"/>
              <a:ext cx="108000" cy="108000"/>
            </a:xfrm>
            <a:custGeom>
              <a:avLst/>
              <a:gdLst/>
              <a:ahLst/>
              <a:cxnLst/>
              <a:rect l="l" t="t" r="r" b="b"/>
              <a:pathLst>
                <a:path w="153670" h="153670">
                  <a:moveTo>
                    <a:pt x="76555" y="0"/>
                  </a:moveTo>
                  <a:lnTo>
                    <a:pt x="0" y="76555"/>
                  </a:lnTo>
                  <a:lnTo>
                    <a:pt x="76555" y="153111"/>
                  </a:lnTo>
                  <a:lnTo>
                    <a:pt x="153111" y="76555"/>
                  </a:lnTo>
                  <a:lnTo>
                    <a:pt x="76555" y="0"/>
                  </a:lnTo>
                  <a:close/>
                </a:path>
              </a:pathLst>
            </a:custGeom>
            <a:solidFill>
              <a:srgbClr val="8FBE2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93" name="object 71">
              <a:extLst>
                <a:ext uri="{FF2B5EF4-FFF2-40B4-BE49-F238E27FC236}">
                  <a16:creationId xmlns:a16="http://schemas.microsoft.com/office/drawing/2014/main" id="{3506B5E8-BF76-4BC5-9117-6B45628CF173}"/>
                </a:ext>
              </a:extLst>
            </p:cNvPr>
            <p:cNvSpPr txBox="1"/>
            <p:nvPr/>
          </p:nvSpPr>
          <p:spPr>
            <a:xfrm>
              <a:off x="3602920" y="6041002"/>
              <a:ext cx="64120" cy="13202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0</a:t>
              </a:r>
              <a:endPar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494" name="object 71">
              <a:extLst>
                <a:ext uri="{FF2B5EF4-FFF2-40B4-BE49-F238E27FC236}">
                  <a16:creationId xmlns:a16="http://schemas.microsoft.com/office/drawing/2014/main" id="{440E6666-4D42-4271-86F4-0E73AE2DEEEA}"/>
                </a:ext>
              </a:extLst>
            </p:cNvPr>
            <p:cNvSpPr txBox="1"/>
            <p:nvPr/>
          </p:nvSpPr>
          <p:spPr>
            <a:xfrm>
              <a:off x="3808460" y="6038577"/>
              <a:ext cx="128240" cy="13202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10</a:t>
              </a:r>
              <a:endPar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495" name="object 71">
              <a:extLst>
                <a:ext uri="{FF2B5EF4-FFF2-40B4-BE49-F238E27FC236}">
                  <a16:creationId xmlns:a16="http://schemas.microsoft.com/office/drawing/2014/main" id="{A0F0BEEB-20C1-4634-A614-56BC3EE2B2EF}"/>
                </a:ext>
              </a:extLst>
            </p:cNvPr>
            <p:cNvSpPr txBox="1"/>
            <p:nvPr/>
          </p:nvSpPr>
          <p:spPr>
            <a:xfrm>
              <a:off x="4042460" y="6041002"/>
              <a:ext cx="128240" cy="13202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20</a:t>
              </a:r>
              <a:endPar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496" name="object 71">
              <a:extLst>
                <a:ext uri="{FF2B5EF4-FFF2-40B4-BE49-F238E27FC236}">
                  <a16:creationId xmlns:a16="http://schemas.microsoft.com/office/drawing/2014/main" id="{E8B31F0A-3E05-479D-8D7E-41941F95DA84}"/>
                </a:ext>
              </a:extLst>
            </p:cNvPr>
            <p:cNvSpPr txBox="1"/>
            <p:nvPr/>
          </p:nvSpPr>
          <p:spPr>
            <a:xfrm>
              <a:off x="4280060" y="6041002"/>
              <a:ext cx="128240" cy="13202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30</a:t>
              </a:r>
              <a:endPar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497" name="object 71">
              <a:extLst>
                <a:ext uri="{FF2B5EF4-FFF2-40B4-BE49-F238E27FC236}">
                  <a16:creationId xmlns:a16="http://schemas.microsoft.com/office/drawing/2014/main" id="{9BDE2C6E-E32B-49DB-9532-16EC476F8499}"/>
                </a:ext>
              </a:extLst>
            </p:cNvPr>
            <p:cNvSpPr txBox="1"/>
            <p:nvPr/>
          </p:nvSpPr>
          <p:spPr>
            <a:xfrm>
              <a:off x="4517660" y="6041002"/>
              <a:ext cx="128240" cy="13202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40</a:t>
              </a:r>
              <a:endPar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498" name="object 71">
              <a:extLst>
                <a:ext uri="{FF2B5EF4-FFF2-40B4-BE49-F238E27FC236}">
                  <a16:creationId xmlns:a16="http://schemas.microsoft.com/office/drawing/2014/main" id="{0F0701EA-BAD1-4466-AC4D-F8C45D839261}"/>
                </a:ext>
              </a:extLst>
            </p:cNvPr>
            <p:cNvSpPr txBox="1"/>
            <p:nvPr/>
          </p:nvSpPr>
          <p:spPr>
            <a:xfrm>
              <a:off x="4751660" y="6041002"/>
              <a:ext cx="128240" cy="13202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50</a:t>
              </a:r>
              <a:endPar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499" name="object 71">
              <a:extLst>
                <a:ext uri="{FF2B5EF4-FFF2-40B4-BE49-F238E27FC236}">
                  <a16:creationId xmlns:a16="http://schemas.microsoft.com/office/drawing/2014/main" id="{765F165B-5D8E-44CD-9ACF-5109F837B524}"/>
                </a:ext>
              </a:extLst>
            </p:cNvPr>
            <p:cNvSpPr txBox="1"/>
            <p:nvPr/>
          </p:nvSpPr>
          <p:spPr>
            <a:xfrm>
              <a:off x="4989260" y="6041002"/>
              <a:ext cx="128240" cy="13202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60</a:t>
              </a:r>
              <a:endPar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500" name="object 71">
              <a:extLst>
                <a:ext uri="{FF2B5EF4-FFF2-40B4-BE49-F238E27FC236}">
                  <a16:creationId xmlns:a16="http://schemas.microsoft.com/office/drawing/2014/main" id="{12EEDB91-E4FC-44BD-B2F7-31CFEDB28207}"/>
                </a:ext>
              </a:extLst>
            </p:cNvPr>
            <p:cNvSpPr txBox="1"/>
            <p:nvPr/>
          </p:nvSpPr>
          <p:spPr>
            <a:xfrm>
              <a:off x="5226860" y="6041002"/>
              <a:ext cx="128240" cy="13202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70</a:t>
              </a:r>
              <a:endPar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501" name="object 71">
              <a:extLst>
                <a:ext uri="{FF2B5EF4-FFF2-40B4-BE49-F238E27FC236}">
                  <a16:creationId xmlns:a16="http://schemas.microsoft.com/office/drawing/2014/main" id="{46E6DE51-C2EA-4FD0-B210-49C950826207}"/>
                </a:ext>
              </a:extLst>
            </p:cNvPr>
            <p:cNvSpPr txBox="1"/>
            <p:nvPr/>
          </p:nvSpPr>
          <p:spPr>
            <a:xfrm>
              <a:off x="5460860" y="6041002"/>
              <a:ext cx="128240" cy="13202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80</a:t>
              </a:r>
              <a:endPar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502" name="object 71">
              <a:extLst>
                <a:ext uri="{FF2B5EF4-FFF2-40B4-BE49-F238E27FC236}">
                  <a16:creationId xmlns:a16="http://schemas.microsoft.com/office/drawing/2014/main" id="{9F211804-59DD-4472-8C0E-CC294EBC6D18}"/>
                </a:ext>
              </a:extLst>
            </p:cNvPr>
            <p:cNvSpPr txBox="1"/>
            <p:nvPr/>
          </p:nvSpPr>
          <p:spPr>
            <a:xfrm>
              <a:off x="5698460" y="6041002"/>
              <a:ext cx="128240" cy="13202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90</a:t>
              </a:r>
              <a:endPar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503" name="object 71">
              <a:extLst>
                <a:ext uri="{FF2B5EF4-FFF2-40B4-BE49-F238E27FC236}">
                  <a16:creationId xmlns:a16="http://schemas.microsoft.com/office/drawing/2014/main" id="{2E11185D-146F-49A2-BD9B-4099D1891A2C}"/>
                </a:ext>
              </a:extLst>
            </p:cNvPr>
            <p:cNvSpPr txBox="1"/>
            <p:nvPr/>
          </p:nvSpPr>
          <p:spPr>
            <a:xfrm>
              <a:off x="5904000" y="6041002"/>
              <a:ext cx="192360" cy="13202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100</a:t>
              </a:r>
              <a:endPar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504" name="object 71">
              <a:extLst>
                <a:ext uri="{FF2B5EF4-FFF2-40B4-BE49-F238E27FC236}">
                  <a16:creationId xmlns:a16="http://schemas.microsoft.com/office/drawing/2014/main" id="{E07031C1-0644-4F70-B8FA-05E15C61F6C9}"/>
                </a:ext>
              </a:extLst>
            </p:cNvPr>
            <p:cNvSpPr txBox="1"/>
            <p:nvPr/>
          </p:nvSpPr>
          <p:spPr>
            <a:xfrm>
              <a:off x="4595781" y="6239002"/>
              <a:ext cx="429606" cy="13202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Per cent</a:t>
              </a:r>
              <a:endPar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203" name="object 207">
              <a:extLst>
                <a:ext uri="{FF2B5EF4-FFF2-40B4-BE49-F238E27FC236}">
                  <a16:creationId xmlns:a16="http://schemas.microsoft.com/office/drawing/2014/main" id="{F78155B5-55C6-4EAC-B4E5-15AD8A402859}"/>
                </a:ext>
              </a:extLst>
            </p:cNvPr>
            <p:cNvSpPr/>
            <p:nvPr/>
          </p:nvSpPr>
          <p:spPr>
            <a:xfrm>
              <a:off x="1080000" y="1998000"/>
              <a:ext cx="108585" cy="108585"/>
            </a:xfrm>
            <a:custGeom>
              <a:avLst/>
              <a:gdLst/>
              <a:ahLst/>
              <a:cxnLst/>
              <a:rect l="l" t="t" r="r" b="b"/>
              <a:pathLst>
                <a:path w="108584" h="108585">
                  <a:moveTo>
                    <a:pt x="0" y="108000"/>
                  </a:moveTo>
                  <a:lnTo>
                    <a:pt x="108000" y="108000"/>
                  </a:lnTo>
                  <a:lnTo>
                    <a:pt x="108000" y="0"/>
                  </a:lnTo>
                  <a:lnTo>
                    <a:pt x="0" y="0"/>
                  </a:lnTo>
                  <a:lnTo>
                    <a:pt x="0" y="108000"/>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4" name="object 208">
              <a:extLst>
                <a:ext uri="{FF2B5EF4-FFF2-40B4-BE49-F238E27FC236}">
                  <a16:creationId xmlns:a16="http://schemas.microsoft.com/office/drawing/2014/main" id="{A43640B0-F651-4750-8FBE-0F9A2896E627}"/>
                </a:ext>
              </a:extLst>
            </p:cNvPr>
            <p:cNvSpPr/>
            <p:nvPr/>
          </p:nvSpPr>
          <p:spPr>
            <a:xfrm>
              <a:off x="1080000" y="2214000"/>
              <a:ext cx="108000" cy="108000"/>
            </a:xfrm>
            <a:custGeom>
              <a:avLst/>
              <a:gdLst/>
              <a:ahLst/>
              <a:cxnLst/>
              <a:rect l="l" t="t" r="r" b="b"/>
              <a:pathLst>
                <a:path w="153034" h="153035">
                  <a:moveTo>
                    <a:pt x="76377" y="0"/>
                  </a:moveTo>
                  <a:lnTo>
                    <a:pt x="0" y="76339"/>
                  </a:lnTo>
                  <a:lnTo>
                    <a:pt x="76377" y="152717"/>
                  </a:lnTo>
                  <a:lnTo>
                    <a:pt x="152742" y="76352"/>
                  </a:lnTo>
                  <a:lnTo>
                    <a:pt x="76377" y="0"/>
                  </a:lnTo>
                  <a:close/>
                </a:path>
              </a:pathLst>
            </a:custGeom>
            <a:solidFill>
              <a:srgbClr val="F78E1E"/>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5" name="object 209">
              <a:extLst>
                <a:ext uri="{FF2B5EF4-FFF2-40B4-BE49-F238E27FC236}">
                  <a16:creationId xmlns:a16="http://schemas.microsoft.com/office/drawing/2014/main" id="{4EEA0071-4F55-4DCB-A4B9-BA882637C321}"/>
                </a:ext>
              </a:extLst>
            </p:cNvPr>
            <p:cNvSpPr/>
            <p:nvPr/>
          </p:nvSpPr>
          <p:spPr>
            <a:xfrm>
              <a:off x="1080000" y="2430000"/>
              <a:ext cx="108000" cy="108000"/>
            </a:xfrm>
            <a:custGeom>
              <a:avLst/>
              <a:gdLst/>
              <a:ahLst/>
              <a:cxnLst/>
              <a:rect l="l" t="t" r="r" b="b"/>
              <a:pathLst>
                <a:path w="153035" h="153035">
                  <a:moveTo>
                    <a:pt x="75018" y="0"/>
                  </a:moveTo>
                  <a:lnTo>
                    <a:pt x="0" y="77685"/>
                  </a:lnTo>
                  <a:lnTo>
                    <a:pt x="77685" y="152704"/>
                  </a:lnTo>
                  <a:lnTo>
                    <a:pt x="152704" y="75018"/>
                  </a:lnTo>
                  <a:lnTo>
                    <a:pt x="75018" y="0"/>
                  </a:lnTo>
                  <a:close/>
                </a:path>
              </a:pathLst>
            </a:custGeom>
            <a:solidFill>
              <a:srgbClr val="88C540"/>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05" name="object 71">
              <a:extLst>
                <a:ext uri="{FF2B5EF4-FFF2-40B4-BE49-F238E27FC236}">
                  <a16:creationId xmlns:a16="http://schemas.microsoft.com/office/drawing/2014/main" id="{5BAFC54C-011B-4511-B49B-5270744AC34E}"/>
                </a:ext>
              </a:extLst>
            </p:cNvPr>
            <p:cNvSpPr txBox="1"/>
            <p:nvPr/>
          </p:nvSpPr>
          <p:spPr>
            <a:xfrm>
              <a:off x="1242000" y="1980000"/>
              <a:ext cx="423194" cy="132024"/>
            </a:xfrm>
            <a:prstGeom prst="rect">
              <a:avLst/>
            </a:prstGeom>
          </p:spPr>
          <p:txBody>
            <a:bodyPr vert="horz" wrap="non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National</a:t>
              </a:r>
              <a:endPar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506" name="object 71">
              <a:extLst>
                <a:ext uri="{FF2B5EF4-FFF2-40B4-BE49-F238E27FC236}">
                  <a16:creationId xmlns:a16="http://schemas.microsoft.com/office/drawing/2014/main" id="{1E752B67-2109-49FC-870A-D852C0097F66}"/>
                </a:ext>
              </a:extLst>
            </p:cNvPr>
            <p:cNvSpPr txBox="1"/>
            <p:nvPr/>
          </p:nvSpPr>
          <p:spPr>
            <a:xfrm>
              <a:off x="1242000" y="2196000"/>
              <a:ext cx="987450" cy="132024"/>
            </a:xfrm>
            <a:prstGeom prst="rect">
              <a:avLst/>
            </a:prstGeom>
          </p:spPr>
          <p:txBody>
            <a:bodyPr vert="horz" wrap="non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Lowest subnational</a:t>
              </a:r>
              <a:endPar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507" name="object 71">
              <a:extLst>
                <a:ext uri="{FF2B5EF4-FFF2-40B4-BE49-F238E27FC236}">
                  <a16:creationId xmlns:a16="http://schemas.microsoft.com/office/drawing/2014/main" id="{90648AA8-C275-4BDB-9D69-CC4DEF9D6ABC}"/>
                </a:ext>
              </a:extLst>
            </p:cNvPr>
            <p:cNvSpPr txBox="1"/>
            <p:nvPr/>
          </p:nvSpPr>
          <p:spPr>
            <a:xfrm>
              <a:off x="1242000" y="2412000"/>
              <a:ext cx="1013098" cy="132024"/>
            </a:xfrm>
            <a:prstGeom prst="rect">
              <a:avLst/>
            </a:prstGeom>
          </p:spPr>
          <p:txBody>
            <a:bodyPr vert="horz" wrap="non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Highest subnational</a:t>
              </a:r>
              <a:endPar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grpSp>
    </p:spTree>
    <p:extLst>
      <p:ext uri="{BB962C8B-B14F-4D97-AF65-F5344CB8AC3E}">
        <p14:creationId xmlns:p14="http://schemas.microsoft.com/office/powerpoint/2010/main" val="37141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52778ED-B6F2-447D-81EA-0109489EAC89}"/>
              </a:ext>
            </a:extLst>
          </p:cNvPr>
          <p:cNvGrpSpPr/>
          <p:nvPr/>
        </p:nvGrpSpPr>
        <p:grpSpPr>
          <a:xfrm>
            <a:off x="0" y="0"/>
            <a:ext cx="10285200" cy="6153821"/>
            <a:chOff x="0" y="0"/>
            <a:chExt cx="10285200" cy="6153821"/>
          </a:xfrm>
        </p:grpSpPr>
        <p:cxnSp>
          <p:nvCxnSpPr>
            <p:cNvPr id="130" name="Straight Connector 129">
              <a:extLst>
                <a:ext uri="{FF2B5EF4-FFF2-40B4-BE49-F238E27FC236}">
                  <a16:creationId xmlns:a16="http://schemas.microsoft.com/office/drawing/2014/main" id="{3AD82ABC-339B-4F3A-8655-8427CEDF595C}"/>
                </a:ext>
              </a:extLst>
            </p:cNvPr>
            <p:cNvCxnSpPr/>
            <p:nvPr/>
          </p:nvCxnSpPr>
          <p:spPr>
            <a:xfrm>
              <a:off x="1155600" y="3959999"/>
              <a:ext cx="7308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28EABE4E-C720-4262-A6ED-C33E1A0B68D5}"/>
                </a:ext>
              </a:extLst>
            </p:cNvPr>
            <p:cNvCxnSpPr/>
            <p:nvPr/>
          </p:nvCxnSpPr>
          <p:spPr>
            <a:xfrm>
              <a:off x="1155600" y="1944000"/>
              <a:ext cx="0" cy="2016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Condom use among sex workers, selected countries, 2014–2018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5907600"/>
              <a:ext cx="6870471" cy="24622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Literature review by UNAIDS and the Key Populations Program of the </a:t>
              </a:r>
              <a:r>
                <a:rPr kumimoji="0" lang="en-GB"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Center</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for Public Health  and Human Rights, Johns Hopkins University.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See references at the end of the chapter for details.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31" name="TextBox 130">
              <a:extLst>
                <a:ext uri="{FF2B5EF4-FFF2-40B4-BE49-F238E27FC236}">
                  <a16:creationId xmlns:a16="http://schemas.microsoft.com/office/drawing/2014/main" id="{D90CC6CC-10B7-483E-A9AD-33F3EA11C757}"/>
                </a:ext>
              </a:extLst>
            </p:cNvPr>
            <p:cNvSpPr txBox="1"/>
            <p:nvPr/>
          </p:nvSpPr>
          <p:spPr>
            <a:xfrm>
              <a:off x="1222656" y="4068000"/>
              <a:ext cx="153888" cy="405560"/>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Mexico</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2" name="TextBox 131">
              <a:extLst>
                <a:ext uri="{FF2B5EF4-FFF2-40B4-BE49-F238E27FC236}">
                  <a16:creationId xmlns:a16="http://schemas.microsoft.com/office/drawing/2014/main" id="{EA76393E-5D40-41A5-A893-7366D110983F}"/>
                </a:ext>
              </a:extLst>
            </p:cNvPr>
            <p:cNvSpPr txBox="1"/>
            <p:nvPr/>
          </p:nvSpPr>
          <p:spPr>
            <a:xfrm>
              <a:off x="1476000" y="4068000"/>
              <a:ext cx="153888" cy="581891"/>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Cambodia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3" name="TextBox 132">
              <a:extLst>
                <a:ext uri="{FF2B5EF4-FFF2-40B4-BE49-F238E27FC236}">
                  <a16:creationId xmlns:a16="http://schemas.microsoft.com/office/drawing/2014/main" id="{D68B7226-6E48-4898-B636-524C92953B74}"/>
                </a:ext>
              </a:extLst>
            </p:cNvPr>
            <p:cNvSpPr txBox="1"/>
            <p:nvPr/>
          </p:nvSpPr>
          <p:spPr>
            <a:xfrm>
              <a:off x="1728000" y="4068000"/>
              <a:ext cx="153888" cy="141384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Iran (Islamic Republic of)</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4" name="TextBox 133">
              <a:extLst>
                <a:ext uri="{FF2B5EF4-FFF2-40B4-BE49-F238E27FC236}">
                  <a16:creationId xmlns:a16="http://schemas.microsoft.com/office/drawing/2014/main" id="{73FB8517-0A40-47BD-AFC7-425A3ABA7B7D}"/>
                </a:ext>
              </a:extLst>
            </p:cNvPr>
            <p:cNvSpPr txBox="1"/>
            <p:nvPr/>
          </p:nvSpPr>
          <p:spPr>
            <a:xfrm>
              <a:off x="1980000" y="4068000"/>
              <a:ext cx="153888" cy="42639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Zambia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5" name="TextBox 134">
              <a:extLst>
                <a:ext uri="{FF2B5EF4-FFF2-40B4-BE49-F238E27FC236}">
                  <a16:creationId xmlns:a16="http://schemas.microsoft.com/office/drawing/2014/main" id="{7F5131F9-0173-4FCA-B187-835B87B9ADD6}"/>
                </a:ext>
              </a:extLst>
            </p:cNvPr>
            <p:cNvSpPr txBox="1"/>
            <p:nvPr/>
          </p:nvSpPr>
          <p:spPr>
            <a:xfrm>
              <a:off x="2232000" y="4068000"/>
              <a:ext cx="153888" cy="468077"/>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Rwanda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6" name="TextBox 135">
              <a:extLst>
                <a:ext uri="{FF2B5EF4-FFF2-40B4-BE49-F238E27FC236}">
                  <a16:creationId xmlns:a16="http://schemas.microsoft.com/office/drawing/2014/main" id="{3E06B58F-E919-4199-A204-7415692BA33C}"/>
                </a:ext>
              </a:extLst>
            </p:cNvPr>
            <p:cNvSpPr txBox="1"/>
            <p:nvPr/>
          </p:nvSpPr>
          <p:spPr>
            <a:xfrm>
              <a:off x="2484000" y="4068000"/>
              <a:ext cx="153888" cy="44082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Ukraine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7" name="TextBox 136">
              <a:extLst>
                <a:ext uri="{FF2B5EF4-FFF2-40B4-BE49-F238E27FC236}">
                  <a16:creationId xmlns:a16="http://schemas.microsoft.com/office/drawing/2014/main" id="{DEC7762C-D399-4A09-A57D-53D166026EBC}"/>
                </a:ext>
              </a:extLst>
            </p:cNvPr>
            <p:cNvSpPr txBox="1"/>
            <p:nvPr/>
          </p:nvSpPr>
          <p:spPr>
            <a:xfrm>
              <a:off x="2736000" y="4068000"/>
              <a:ext cx="153888" cy="48891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Pakistan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8" name="TextBox 137">
              <a:extLst>
                <a:ext uri="{FF2B5EF4-FFF2-40B4-BE49-F238E27FC236}">
                  <a16:creationId xmlns:a16="http://schemas.microsoft.com/office/drawing/2014/main" id="{352A642F-F82E-456E-9A54-1D7A078AB2E6}"/>
                </a:ext>
              </a:extLst>
            </p:cNvPr>
            <p:cNvSpPr txBox="1"/>
            <p:nvPr/>
          </p:nvSpPr>
          <p:spPr>
            <a:xfrm>
              <a:off x="2988000" y="4068000"/>
              <a:ext cx="153888" cy="33342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China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9" name="TextBox 138">
              <a:extLst>
                <a:ext uri="{FF2B5EF4-FFF2-40B4-BE49-F238E27FC236}">
                  <a16:creationId xmlns:a16="http://schemas.microsoft.com/office/drawing/2014/main" id="{4A15038F-51C3-44FA-AC8D-FE45BE61D14F}"/>
                </a:ext>
              </a:extLst>
            </p:cNvPr>
            <p:cNvSpPr txBox="1"/>
            <p:nvPr/>
          </p:nvSpPr>
          <p:spPr>
            <a:xfrm>
              <a:off x="3240000" y="4068000"/>
              <a:ext cx="153888" cy="75180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Burkina Faso</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0" name="TextBox 139">
              <a:extLst>
                <a:ext uri="{FF2B5EF4-FFF2-40B4-BE49-F238E27FC236}">
                  <a16:creationId xmlns:a16="http://schemas.microsoft.com/office/drawing/2014/main" id="{14416D5B-395D-44E3-908C-8B009B28D15B}"/>
                </a:ext>
              </a:extLst>
            </p:cNvPr>
            <p:cNvSpPr txBox="1"/>
            <p:nvPr/>
          </p:nvSpPr>
          <p:spPr>
            <a:xfrm>
              <a:off x="3492000" y="4068000"/>
              <a:ext cx="153888" cy="399148"/>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Malawi</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1" name="TextBox 140">
              <a:extLst>
                <a:ext uri="{FF2B5EF4-FFF2-40B4-BE49-F238E27FC236}">
                  <a16:creationId xmlns:a16="http://schemas.microsoft.com/office/drawing/2014/main" id="{48DB7556-2A9F-4BE2-A4FB-EC35D9AFF5E4}"/>
                </a:ext>
              </a:extLst>
            </p:cNvPr>
            <p:cNvSpPr txBox="1"/>
            <p:nvPr/>
          </p:nvSpPr>
          <p:spPr>
            <a:xfrm>
              <a:off x="3744000" y="4068000"/>
              <a:ext cx="153888" cy="405560"/>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Nigeria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2" name="TextBox 141">
              <a:extLst>
                <a:ext uri="{FF2B5EF4-FFF2-40B4-BE49-F238E27FC236}">
                  <a16:creationId xmlns:a16="http://schemas.microsoft.com/office/drawing/2014/main" id="{4719248B-54EF-484A-8168-9248F565DFD5}"/>
                </a:ext>
              </a:extLst>
            </p:cNvPr>
            <p:cNvSpPr txBox="1"/>
            <p:nvPr/>
          </p:nvSpPr>
          <p:spPr>
            <a:xfrm>
              <a:off x="3996000" y="4068000"/>
              <a:ext cx="153888" cy="517770"/>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Mongolia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3" name="TextBox 142">
              <a:extLst>
                <a:ext uri="{FF2B5EF4-FFF2-40B4-BE49-F238E27FC236}">
                  <a16:creationId xmlns:a16="http://schemas.microsoft.com/office/drawing/2014/main" id="{6C8EF13E-E7F6-4A80-97B0-16A664F679BA}"/>
                </a:ext>
              </a:extLst>
            </p:cNvPr>
            <p:cNvSpPr txBox="1"/>
            <p:nvPr/>
          </p:nvSpPr>
          <p:spPr>
            <a:xfrm>
              <a:off x="4248000" y="4068000"/>
              <a:ext cx="153888" cy="679674"/>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Montenegro</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4" name="TextBox 143">
              <a:extLst>
                <a:ext uri="{FF2B5EF4-FFF2-40B4-BE49-F238E27FC236}">
                  <a16:creationId xmlns:a16="http://schemas.microsoft.com/office/drawing/2014/main" id="{E15751BD-95CF-42DE-B48E-7BAA25C58DA2}"/>
                </a:ext>
              </a:extLst>
            </p:cNvPr>
            <p:cNvSpPr txBox="1"/>
            <p:nvPr/>
          </p:nvSpPr>
          <p:spPr>
            <a:xfrm>
              <a:off x="4500000" y="4068000"/>
              <a:ext cx="153888" cy="67165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Bangladesh</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5" name="TextBox 144">
              <a:extLst>
                <a:ext uri="{FF2B5EF4-FFF2-40B4-BE49-F238E27FC236}">
                  <a16:creationId xmlns:a16="http://schemas.microsoft.com/office/drawing/2014/main" id="{11C755D0-3497-4F7F-84F5-ECAC0DCFE8EB}"/>
                </a:ext>
              </a:extLst>
            </p:cNvPr>
            <p:cNvSpPr txBox="1"/>
            <p:nvPr/>
          </p:nvSpPr>
          <p:spPr>
            <a:xfrm>
              <a:off x="4752000" y="4068000"/>
              <a:ext cx="153888" cy="47609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Eswatini</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6" name="TextBox 145">
              <a:extLst>
                <a:ext uri="{FF2B5EF4-FFF2-40B4-BE49-F238E27FC236}">
                  <a16:creationId xmlns:a16="http://schemas.microsoft.com/office/drawing/2014/main" id="{C7C64C79-52DE-4687-A801-FD8B3CE95239}"/>
                </a:ext>
              </a:extLst>
            </p:cNvPr>
            <p:cNvSpPr txBox="1"/>
            <p:nvPr/>
          </p:nvSpPr>
          <p:spPr>
            <a:xfrm>
              <a:off x="5004000" y="4068000"/>
              <a:ext cx="153888" cy="52578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Viet Nam</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7" name="TextBox 146">
              <a:extLst>
                <a:ext uri="{FF2B5EF4-FFF2-40B4-BE49-F238E27FC236}">
                  <a16:creationId xmlns:a16="http://schemas.microsoft.com/office/drawing/2014/main" id="{62D0D562-A185-4663-A5C7-9DEDF3344D34}"/>
                </a:ext>
              </a:extLst>
            </p:cNvPr>
            <p:cNvSpPr txBox="1"/>
            <p:nvPr/>
          </p:nvSpPr>
          <p:spPr>
            <a:xfrm>
              <a:off x="5256000" y="4068000"/>
              <a:ext cx="153888" cy="325410"/>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Benin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8" name="TextBox 147">
              <a:extLst>
                <a:ext uri="{FF2B5EF4-FFF2-40B4-BE49-F238E27FC236}">
                  <a16:creationId xmlns:a16="http://schemas.microsoft.com/office/drawing/2014/main" id="{F9454EBF-ACD6-4BC3-B491-61C1F97EFB55}"/>
                </a:ext>
              </a:extLst>
            </p:cNvPr>
            <p:cNvSpPr txBox="1"/>
            <p:nvPr/>
          </p:nvSpPr>
          <p:spPr>
            <a:xfrm>
              <a:off x="5508000" y="4068000"/>
              <a:ext cx="153888" cy="55944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Botswana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9" name="TextBox 148">
              <a:extLst>
                <a:ext uri="{FF2B5EF4-FFF2-40B4-BE49-F238E27FC236}">
                  <a16:creationId xmlns:a16="http://schemas.microsoft.com/office/drawing/2014/main" id="{66986FBD-14F0-4A7E-A415-664C50AC4F8A}"/>
                </a:ext>
              </a:extLst>
            </p:cNvPr>
            <p:cNvSpPr txBox="1"/>
            <p:nvPr/>
          </p:nvSpPr>
          <p:spPr>
            <a:xfrm>
              <a:off x="5760000" y="4068000"/>
              <a:ext cx="153888" cy="533800"/>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Myanmar</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0" name="TextBox 149">
              <a:extLst>
                <a:ext uri="{FF2B5EF4-FFF2-40B4-BE49-F238E27FC236}">
                  <a16:creationId xmlns:a16="http://schemas.microsoft.com/office/drawing/2014/main" id="{0ACB4370-C23B-4B17-B1CF-206BB056A7D6}"/>
                </a:ext>
              </a:extLst>
            </p:cNvPr>
            <p:cNvSpPr txBox="1"/>
            <p:nvPr/>
          </p:nvSpPr>
          <p:spPr>
            <a:xfrm>
              <a:off x="6012000" y="4068000"/>
              <a:ext cx="153888" cy="36067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Kenya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1" name="TextBox 150">
              <a:extLst>
                <a:ext uri="{FF2B5EF4-FFF2-40B4-BE49-F238E27FC236}">
                  <a16:creationId xmlns:a16="http://schemas.microsoft.com/office/drawing/2014/main" id="{DF794FC0-A5CD-4957-9DC4-DA92326078EE}"/>
                </a:ext>
              </a:extLst>
            </p:cNvPr>
            <p:cNvSpPr txBox="1"/>
            <p:nvPr/>
          </p:nvSpPr>
          <p:spPr>
            <a:xfrm>
              <a:off x="6264000" y="4068000"/>
              <a:ext cx="153888" cy="445635"/>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Uganda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2" name="TextBox 151">
              <a:extLst>
                <a:ext uri="{FF2B5EF4-FFF2-40B4-BE49-F238E27FC236}">
                  <a16:creationId xmlns:a16="http://schemas.microsoft.com/office/drawing/2014/main" id="{0DD2C15F-6269-479E-BF12-114A474A6DD6}"/>
                </a:ext>
              </a:extLst>
            </p:cNvPr>
            <p:cNvSpPr txBox="1"/>
            <p:nvPr/>
          </p:nvSpPr>
          <p:spPr>
            <a:xfrm>
              <a:off x="6516000" y="4068000"/>
              <a:ext cx="153888" cy="445635"/>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Guyana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3" name="TextBox 152">
              <a:extLst>
                <a:ext uri="{FF2B5EF4-FFF2-40B4-BE49-F238E27FC236}">
                  <a16:creationId xmlns:a16="http://schemas.microsoft.com/office/drawing/2014/main" id="{1CF20C01-9C46-4518-B16F-351937E1E0D9}"/>
                </a:ext>
              </a:extLst>
            </p:cNvPr>
            <p:cNvSpPr txBox="1"/>
            <p:nvPr/>
          </p:nvSpPr>
          <p:spPr>
            <a:xfrm>
              <a:off x="6768000" y="4068000"/>
              <a:ext cx="153888" cy="58990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Zimbabwe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4" name="TextBox 153">
              <a:extLst>
                <a:ext uri="{FF2B5EF4-FFF2-40B4-BE49-F238E27FC236}">
                  <a16:creationId xmlns:a16="http://schemas.microsoft.com/office/drawing/2014/main" id="{17394035-9EAF-4534-A94A-68C105356709}"/>
                </a:ext>
              </a:extLst>
            </p:cNvPr>
            <p:cNvSpPr txBox="1"/>
            <p:nvPr/>
          </p:nvSpPr>
          <p:spPr>
            <a:xfrm>
              <a:off x="7020000" y="4068000"/>
              <a:ext cx="153888" cy="275718"/>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India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5" name="TextBox 154">
              <a:extLst>
                <a:ext uri="{FF2B5EF4-FFF2-40B4-BE49-F238E27FC236}">
                  <a16:creationId xmlns:a16="http://schemas.microsoft.com/office/drawing/2014/main" id="{B855594E-2D5B-49C0-B1E8-FE9FFA9C2C5E}"/>
                </a:ext>
              </a:extLst>
            </p:cNvPr>
            <p:cNvSpPr txBox="1"/>
            <p:nvPr/>
          </p:nvSpPr>
          <p:spPr>
            <a:xfrm>
              <a:off x="7272000" y="4068000"/>
              <a:ext cx="153888" cy="538609"/>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Sri Lanka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6" name="TextBox 155">
              <a:extLst>
                <a:ext uri="{FF2B5EF4-FFF2-40B4-BE49-F238E27FC236}">
                  <a16:creationId xmlns:a16="http://schemas.microsoft.com/office/drawing/2014/main" id="{717259B2-AAEF-4BCD-A0E9-6CAA62BE020B}"/>
                </a:ext>
              </a:extLst>
            </p:cNvPr>
            <p:cNvSpPr txBox="1"/>
            <p:nvPr/>
          </p:nvSpPr>
          <p:spPr>
            <a:xfrm>
              <a:off x="7524000" y="4068000"/>
              <a:ext cx="153888" cy="1950855"/>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Lao People’s Democratic Republic</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7" name="TextBox 156">
              <a:extLst>
                <a:ext uri="{FF2B5EF4-FFF2-40B4-BE49-F238E27FC236}">
                  <a16:creationId xmlns:a16="http://schemas.microsoft.com/office/drawing/2014/main" id="{181525AD-ED75-4859-8091-063634B3C374}"/>
                </a:ext>
              </a:extLst>
            </p:cNvPr>
            <p:cNvSpPr txBox="1"/>
            <p:nvPr/>
          </p:nvSpPr>
          <p:spPr>
            <a:xfrm>
              <a:off x="7776000" y="4068000"/>
              <a:ext cx="153888" cy="26930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Peru</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8" name="TextBox 157">
              <a:extLst>
                <a:ext uri="{FF2B5EF4-FFF2-40B4-BE49-F238E27FC236}">
                  <a16:creationId xmlns:a16="http://schemas.microsoft.com/office/drawing/2014/main" id="{8693294C-983E-47D9-84E1-14E12F805E02}"/>
                </a:ext>
              </a:extLst>
            </p:cNvPr>
            <p:cNvSpPr txBox="1"/>
            <p:nvPr/>
          </p:nvSpPr>
          <p:spPr>
            <a:xfrm>
              <a:off x="8028000" y="4068000"/>
              <a:ext cx="153888" cy="476092"/>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Jamaica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9" name="TextBox 158">
              <a:extLst>
                <a:ext uri="{FF2B5EF4-FFF2-40B4-BE49-F238E27FC236}">
                  <a16:creationId xmlns:a16="http://schemas.microsoft.com/office/drawing/2014/main" id="{17DC7033-D872-4755-970F-E8641ADBC295}"/>
                </a:ext>
              </a:extLst>
            </p:cNvPr>
            <p:cNvSpPr txBox="1"/>
            <p:nvPr/>
          </p:nvSpPr>
          <p:spPr>
            <a:xfrm>
              <a:off x="8280000" y="4068000"/>
              <a:ext cx="153888" cy="376706"/>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Eritrea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9" name="TextBox 168">
              <a:extLst>
                <a:ext uri="{FF2B5EF4-FFF2-40B4-BE49-F238E27FC236}">
                  <a16:creationId xmlns:a16="http://schemas.microsoft.com/office/drawing/2014/main" id="{10CA08F1-74F5-4779-A35A-5DF9C77F4304}"/>
                </a:ext>
              </a:extLst>
            </p:cNvPr>
            <p:cNvSpPr txBox="1"/>
            <p:nvPr/>
          </p:nvSpPr>
          <p:spPr>
            <a:xfrm>
              <a:off x="885600" y="1875600"/>
              <a:ext cx="19236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0" name="TextBox 169">
              <a:extLst>
                <a:ext uri="{FF2B5EF4-FFF2-40B4-BE49-F238E27FC236}">
                  <a16:creationId xmlns:a16="http://schemas.microsoft.com/office/drawing/2014/main" id="{4CD0017D-C1CA-4C38-AA98-54A6D6984E20}"/>
                </a:ext>
              </a:extLst>
            </p:cNvPr>
            <p:cNvSpPr txBox="1"/>
            <p:nvPr/>
          </p:nvSpPr>
          <p:spPr>
            <a:xfrm>
              <a:off x="949720" y="20772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90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1" name="TextBox 170">
              <a:extLst>
                <a:ext uri="{FF2B5EF4-FFF2-40B4-BE49-F238E27FC236}">
                  <a16:creationId xmlns:a16="http://schemas.microsoft.com/office/drawing/2014/main" id="{4E5B646A-AB12-4B3B-8052-593567F183E6}"/>
                </a:ext>
              </a:extLst>
            </p:cNvPr>
            <p:cNvSpPr txBox="1"/>
            <p:nvPr/>
          </p:nvSpPr>
          <p:spPr>
            <a:xfrm>
              <a:off x="949720" y="22788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80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2" name="TextBox 171">
              <a:extLst>
                <a:ext uri="{FF2B5EF4-FFF2-40B4-BE49-F238E27FC236}">
                  <a16:creationId xmlns:a16="http://schemas.microsoft.com/office/drawing/2014/main" id="{6BC8B76D-66DC-4DF3-A1BF-862B47011517}"/>
                </a:ext>
              </a:extLst>
            </p:cNvPr>
            <p:cNvSpPr txBox="1"/>
            <p:nvPr/>
          </p:nvSpPr>
          <p:spPr>
            <a:xfrm>
              <a:off x="949720" y="24804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70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3" name="TextBox 172">
              <a:extLst>
                <a:ext uri="{FF2B5EF4-FFF2-40B4-BE49-F238E27FC236}">
                  <a16:creationId xmlns:a16="http://schemas.microsoft.com/office/drawing/2014/main" id="{EDC082AD-7DAD-4C8C-9B46-F962FC023BA2}"/>
                </a:ext>
              </a:extLst>
            </p:cNvPr>
            <p:cNvSpPr txBox="1"/>
            <p:nvPr/>
          </p:nvSpPr>
          <p:spPr>
            <a:xfrm>
              <a:off x="949720" y="2682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60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4" name="TextBox 173">
              <a:extLst>
                <a:ext uri="{FF2B5EF4-FFF2-40B4-BE49-F238E27FC236}">
                  <a16:creationId xmlns:a16="http://schemas.microsoft.com/office/drawing/2014/main" id="{0E695543-ECA8-4A74-8CBD-4F480ECEA8C0}"/>
                </a:ext>
              </a:extLst>
            </p:cNvPr>
            <p:cNvSpPr txBox="1"/>
            <p:nvPr/>
          </p:nvSpPr>
          <p:spPr>
            <a:xfrm>
              <a:off x="949720" y="28836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5" name="TextBox 174">
              <a:extLst>
                <a:ext uri="{FF2B5EF4-FFF2-40B4-BE49-F238E27FC236}">
                  <a16:creationId xmlns:a16="http://schemas.microsoft.com/office/drawing/2014/main" id="{8E4896F1-6036-4E7A-AF52-AF4A280B6CBC}"/>
                </a:ext>
              </a:extLst>
            </p:cNvPr>
            <p:cNvSpPr txBox="1"/>
            <p:nvPr/>
          </p:nvSpPr>
          <p:spPr>
            <a:xfrm>
              <a:off x="949720" y="30852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40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6" name="TextBox 175">
              <a:extLst>
                <a:ext uri="{FF2B5EF4-FFF2-40B4-BE49-F238E27FC236}">
                  <a16:creationId xmlns:a16="http://schemas.microsoft.com/office/drawing/2014/main" id="{3E160C19-0BED-4D3B-A2D7-F33AF8293D64}"/>
                </a:ext>
              </a:extLst>
            </p:cNvPr>
            <p:cNvSpPr txBox="1"/>
            <p:nvPr/>
          </p:nvSpPr>
          <p:spPr>
            <a:xfrm>
              <a:off x="949720" y="32868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7" name="TextBox 176">
              <a:extLst>
                <a:ext uri="{FF2B5EF4-FFF2-40B4-BE49-F238E27FC236}">
                  <a16:creationId xmlns:a16="http://schemas.microsoft.com/office/drawing/2014/main" id="{7574B856-BA1E-465D-9B75-5BF21F4DBFA6}"/>
                </a:ext>
              </a:extLst>
            </p:cNvPr>
            <p:cNvSpPr txBox="1"/>
            <p:nvPr/>
          </p:nvSpPr>
          <p:spPr>
            <a:xfrm>
              <a:off x="949720" y="34884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8" name="TextBox 177">
              <a:extLst>
                <a:ext uri="{FF2B5EF4-FFF2-40B4-BE49-F238E27FC236}">
                  <a16:creationId xmlns:a16="http://schemas.microsoft.com/office/drawing/2014/main" id="{4B5591CF-B2E3-4548-9E87-8AF0772E2BDA}"/>
                </a:ext>
              </a:extLst>
            </p:cNvPr>
            <p:cNvSpPr txBox="1"/>
            <p:nvPr/>
          </p:nvSpPr>
          <p:spPr>
            <a:xfrm>
              <a:off x="949720" y="3690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9" name="TextBox 178">
              <a:extLst>
                <a:ext uri="{FF2B5EF4-FFF2-40B4-BE49-F238E27FC236}">
                  <a16:creationId xmlns:a16="http://schemas.microsoft.com/office/drawing/2014/main" id="{E336B2FD-D4F2-4985-8CF0-B77B7E3A1B50}"/>
                </a:ext>
              </a:extLst>
            </p:cNvPr>
            <p:cNvSpPr txBox="1"/>
            <p:nvPr/>
          </p:nvSpPr>
          <p:spPr>
            <a:xfrm>
              <a:off x="1013840" y="38916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80" name="TextBox 179">
              <a:extLst>
                <a:ext uri="{FF2B5EF4-FFF2-40B4-BE49-F238E27FC236}">
                  <a16:creationId xmlns:a16="http://schemas.microsoft.com/office/drawing/2014/main" id="{B1219F9E-8B34-460F-927C-C93CD68027A7}"/>
                </a:ext>
              </a:extLst>
            </p:cNvPr>
            <p:cNvSpPr txBox="1"/>
            <p:nvPr/>
          </p:nvSpPr>
          <p:spPr>
            <a:xfrm>
              <a:off x="669600" y="2756247"/>
              <a:ext cx="123111" cy="384721"/>
            </a:xfrm>
            <a:prstGeom prst="rect">
              <a:avLst/>
            </a:prstGeom>
            <a:noFill/>
          </p:spPr>
          <p:txBody>
            <a:bodyPr vert="vert270"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 cent</a:t>
              </a:r>
              <a:endParaRPr kumimoji="0" lang="en-CH"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nvGrpSpPr>
            <p:cNvPr id="314" name="Group 313">
              <a:extLst>
                <a:ext uri="{FF2B5EF4-FFF2-40B4-BE49-F238E27FC236}">
                  <a16:creationId xmlns:a16="http://schemas.microsoft.com/office/drawing/2014/main" id="{43AA2F86-9EFF-48F4-81B6-402BF28E4A33}"/>
                </a:ext>
              </a:extLst>
            </p:cNvPr>
            <p:cNvGrpSpPr/>
            <p:nvPr/>
          </p:nvGrpSpPr>
          <p:grpSpPr>
            <a:xfrm>
              <a:off x="1234800" y="2109600"/>
              <a:ext cx="7119456" cy="1850400"/>
              <a:chOff x="1234800" y="2109600"/>
              <a:chExt cx="7119456" cy="1850400"/>
            </a:xfrm>
          </p:grpSpPr>
          <p:sp>
            <p:nvSpPr>
              <p:cNvPr id="93" name="Rectangle 92">
                <a:extLst>
                  <a:ext uri="{FF2B5EF4-FFF2-40B4-BE49-F238E27FC236}">
                    <a16:creationId xmlns:a16="http://schemas.microsoft.com/office/drawing/2014/main" id="{D94E96DE-8666-4CB0-8EC9-78CF82D8B34D}"/>
                  </a:ext>
                </a:extLst>
              </p:cNvPr>
              <p:cNvSpPr/>
              <p:nvPr/>
            </p:nvSpPr>
            <p:spPr>
              <a:xfrm>
                <a:off x="1234800" y="3924000"/>
                <a:ext cx="64800" cy="360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95" name="Rectangle 94">
                <a:extLst>
                  <a:ext uri="{FF2B5EF4-FFF2-40B4-BE49-F238E27FC236}">
                    <a16:creationId xmlns:a16="http://schemas.microsoft.com/office/drawing/2014/main" id="{182E2932-2FDD-4BF9-8571-43DB9EE10A71}"/>
                  </a:ext>
                </a:extLst>
              </p:cNvPr>
              <p:cNvSpPr/>
              <p:nvPr/>
            </p:nvSpPr>
            <p:spPr>
              <a:xfrm>
                <a:off x="1486800" y="3645176"/>
                <a:ext cx="64800" cy="314823"/>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96" name="Rectangle 95">
                <a:extLst>
                  <a:ext uri="{FF2B5EF4-FFF2-40B4-BE49-F238E27FC236}">
                    <a16:creationId xmlns:a16="http://schemas.microsoft.com/office/drawing/2014/main" id="{14D43143-3DB3-439D-9F6C-483DDD17BB97}"/>
                  </a:ext>
                </a:extLst>
              </p:cNvPr>
              <p:cNvSpPr/>
              <p:nvPr/>
            </p:nvSpPr>
            <p:spPr>
              <a:xfrm>
                <a:off x="1738799" y="3425298"/>
                <a:ext cx="64800" cy="534701"/>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97" name="Rectangle 96">
                <a:extLst>
                  <a:ext uri="{FF2B5EF4-FFF2-40B4-BE49-F238E27FC236}">
                    <a16:creationId xmlns:a16="http://schemas.microsoft.com/office/drawing/2014/main" id="{B72EAB1D-48B1-408D-B14D-E2CD7C6FC59D}"/>
                  </a:ext>
                </a:extLst>
              </p:cNvPr>
              <p:cNvSpPr/>
              <p:nvPr/>
            </p:nvSpPr>
            <p:spPr>
              <a:xfrm>
                <a:off x="1990799" y="3388950"/>
                <a:ext cx="64800" cy="57105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98" name="Rectangle 97">
                <a:extLst>
                  <a:ext uri="{FF2B5EF4-FFF2-40B4-BE49-F238E27FC236}">
                    <a16:creationId xmlns:a16="http://schemas.microsoft.com/office/drawing/2014/main" id="{9E9F23BE-C608-4B01-8BD6-FE550C11F9F0}"/>
                  </a:ext>
                </a:extLst>
              </p:cNvPr>
              <p:cNvSpPr/>
              <p:nvPr/>
            </p:nvSpPr>
            <p:spPr>
              <a:xfrm>
                <a:off x="2242799" y="3322800"/>
                <a:ext cx="64800" cy="6372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99" name="Rectangle 98">
                <a:extLst>
                  <a:ext uri="{FF2B5EF4-FFF2-40B4-BE49-F238E27FC236}">
                    <a16:creationId xmlns:a16="http://schemas.microsoft.com/office/drawing/2014/main" id="{D33D120D-6579-4FEC-9541-2C2163F1BA31}"/>
                  </a:ext>
                </a:extLst>
              </p:cNvPr>
              <p:cNvSpPr/>
              <p:nvPr/>
            </p:nvSpPr>
            <p:spPr>
              <a:xfrm>
                <a:off x="2494799" y="3261600"/>
                <a:ext cx="64800" cy="6984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00" name="Rectangle 99">
                <a:extLst>
                  <a:ext uri="{FF2B5EF4-FFF2-40B4-BE49-F238E27FC236}">
                    <a16:creationId xmlns:a16="http://schemas.microsoft.com/office/drawing/2014/main" id="{40A5C9DD-9A72-4702-B46E-D9ADEDEB0918}"/>
                  </a:ext>
                </a:extLst>
              </p:cNvPr>
              <p:cNvSpPr/>
              <p:nvPr/>
            </p:nvSpPr>
            <p:spPr>
              <a:xfrm>
                <a:off x="2746799" y="3236400"/>
                <a:ext cx="64800" cy="7236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01" name="Rectangle 100">
                <a:extLst>
                  <a:ext uri="{FF2B5EF4-FFF2-40B4-BE49-F238E27FC236}">
                    <a16:creationId xmlns:a16="http://schemas.microsoft.com/office/drawing/2014/main" id="{B2C5DE6D-5274-44C6-8099-CE9BEE691B2E}"/>
                  </a:ext>
                </a:extLst>
              </p:cNvPr>
              <p:cNvSpPr/>
              <p:nvPr/>
            </p:nvSpPr>
            <p:spPr>
              <a:xfrm>
                <a:off x="2997455" y="3153600"/>
                <a:ext cx="64800" cy="8064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02" name="Rectangle 101">
                <a:extLst>
                  <a:ext uri="{FF2B5EF4-FFF2-40B4-BE49-F238E27FC236}">
                    <a16:creationId xmlns:a16="http://schemas.microsoft.com/office/drawing/2014/main" id="{8A737D67-33EC-4232-B1ED-0BA29B679093}"/>
                  </a:ext>
                </a:extLst>
              </p:cNvPr>
              <p:cNvSpPr/>
              <p:nvPr/>
            </p:nvSpPr>
            <p:spPr>
              <a:xfrm>
                <a:off x="3249455" y="3013200"/>
                <a:ext cx="64800" cy="9468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03" name="Rectangle 102">
                <a:extLst>
                  <a:ext uri="{FF2B5EF4-FFF2-40B4-BE49-F238E27FC236}">
                    <a16:creationId xmlns:a16="http://schemas.microsoft.com/office/drawing/2014/main" id="{1861E570-3BA9-40A1-B2A5-D68C36B96163}"/>
                  </a:ext>
                </a:extLst>
              </p:cNvPr>
              <p:cNvSpPr/>
              <p:nvPr/>
            </p:nvSpPr>
            <p:spPr>
              <a:xfrm>
                <a:off x="3501455" y="2926800"/>
                <a:ext cx="64800" cy="10332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291A6006-1B07-46D7-A383-043DA007746E}"/>
                  </a:ext>
                </a:extLst>
              </p:cNvPr>
              <p:cNvSpPr/>
              <p:nvPr/>
            </p:nvSpPr>
            <p:spPr>
              <a:xfrm>
                <a:off x="3753455" y="2851200"/>
                <a:ext cx="64800" cy="11088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05" name="Rectangle 104">
                <a:extLst>
                  <a:ext uri="{FF2B5EF4-FFF2-40B4-BE49-F238E27FC236}">
                    <a16:creationId xmlns:a16="http://schemas.microsoft.com/office/drawing/2014/main" id="{EED3B257-4FB6-4098-9D1E-82302923A027}"/>
                  </a:ext>
                </a:extLst>
              </p:cNvPr>
              <p:cNvSpPr/>
              <p:nvPr/>
            </p:nvSpPr>
            <p:spPr>
              <a:xfrm>
                <a:off x="4005455" y="2808000"/>
                <a:ext cx="64800" cy="11520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06" name="Rectangle 105">
                <a:extLst>
                  <a:ext uri="{FF2B5EF4-FFF2-40B4-BE49-F238E27FC236}">
                    <a16:creationId xmlns:a16="http://schemas.microsoft.com/office/drawing/2014/main" id="{B5C82D52-8C54-4409-BF68-4DF08D03ACCD}"/>
                  </a:ext>
                </a:extLst>
              </p:cNvPr>
              <p:cNvSpPr/>
              <p:nvPr/>
            </p:nvSpPr>
            <p:spPr>
              <a:xfrm>
                <a:off x="4258799" y="2804120"/>
                <a:ext cx="64800" cy="1155879"/>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07" name="Rectangle 106">
                <a:extLst>
                  <a:ext uri="{FF2B5EF4-FFF2-40B4-BE49-F238E27FC236}">
                    <a16:creationId xmlns:a16="http://schemas.microsoft.com/office/drawing/2014/main" id="{9AE11FDB-3652-42CC-8E0F-BA3E9236A388}"/>
                  </a:ext>
                </a:extLst>
              </p:cNvPr>
              <p:cNvSpPr/>
              <p:nvPr/>
            </p:nvSpPr>
            <p:spPr>
              <a:xfrm>
                <a:off x="4509456" y="2772000"/>
                <a:ext cx="64800" cy="11880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08" name="Rectangle 107">
                <a:extLst>
                  <a:ext uri="{FF2B5EF4-FFF2-40B4-BE49-F238E27FC236}">
                    <a16:creationId xmlns:a16="http://schemas.microsoft.com/office/drawing/2014/main" id="{168C46B4-7DA1-48EE-9B9E-72E69AF53A5A}"/>
                  </a:ext>
                </a:extLst>
              </p:cNvPr>
              <p:cNvSpPr/>
              <p:nvPr/>
            </p:nvSpPr>
            <p:spPr>
              <a:xfrm>
                <a:off x="4761455" y="2743200"/>
                <a:ext cx="64800" cy="12168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C6B2B125-C0A2-4564-94DE-E9EEF8CCCCA9}"/>
                  </a:ext>
                </a:extLst>
              </p:cNvPr>
              <p:cNvSpPr/>
              <p:nvPr/>
            </p:nvSpPr>
            <p:spPr>
              <a:xfrm>
                <a:off x="5013455" y="2714400"/>
                <a:ext cx="64800" cy="12456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91CE6D9C-3D80-488F-B9C6-41B3DA089ABB}"/>
                  </a:ext>
                </a:extLst>
              </p:cNvPr>
              <p:cNvSpPr/>
              <p:nvPr/>
            </p:nvSpPr>
            <p:spPr>
              <a:xfrm>
                <a:off x="5265455" y="2703600"/>
                <a:ext cx="64800" cy="12564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1DAFC89F-5D88-4279-989E-2F059F649499}"/>
                  </a:ext>
                </a:extLst>
              </p:cNvPr>
              <p:cNvSpPr/>
              <p:nvPr/>
            </p:nvSpPr>
            <p:spPr>
              <a:xfrm>
                <a:off x="5517456" y="2602282"/>
                <a:ext cx="64800" cy="1357717"/>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12" name="Rectangle 111">
                <a:extLst>
                  <a:ext uri="{FF2B5EF4-FFF2-40B4-BE49-F238E27FC236}">
                    <a16:creationId xmlns:a16="http://schemas.microsoft.com/office/drawing/2014/main" id="{81AE38BB-F58D-45A1-BB17-1F19CC5B5FDD}"/>
                  </a:ext>
                </a:extLst>
              </p:cNvPr>
              <p:cNvSpPr/>
              <p:nvPr/>
            </p:nvSpPr>
            <p:spPr>
              <a:xfrm>
                <a:off x="5770800" y="2599200"/>
                <a:ext cx="64800" cy="13608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13" name="Rectangle 112">
                <a:extLst>
                  <a:ext uri="{FF2B5EF4-FFF2-40B4-BE49-F238E27FC236}">
                    <a16:creationId xmlns:a16="http://schemas.microsoft.com/office/drawing/2014/main" id="{D7EFFCCC-5C3F-47D4-8F12-CEAB0D06EEAD}"/>
                  </a:ext>
                </a:extLst>
              </p:cNvPr>
              <p:cNvSpPr/>
              <p:nvPr/>
            </p:nvSpPr>
            <p:spPr>
              <a:xfrm>
                <a:off x="6021456" y="2548800"/>
                <a:ext cx="64800" cy="14112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14" name="Rectangle 113">
                <a:extLst>
                  <a:ext uri="{FF2B5EF4-FFF2-40B4-BE49-F238E27FC236}">
                    <a16:creationId xmlns:a16="http://schemas.microsoft.com/office/drawing/2014/main" id="{54334966-2BD5-42AC-9B94-934B938385DE}"/>
                  </a:ext>
                </a:extLst>
              </p:cNvPr>
              <p:cNvSpPr/>
              <p:nvPr/>
            </p:nvSpPr>
            <p:spPr>
              <a:xfrm>
                <a:off x="6273455" y="2534400"/>
                <a:ext cx="64800" cy="14256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662BB5EB-AC01-41D2-9562-15A736A13603}"/>
                  </a:ext>
                </a:extLst>
              </p:cNvPr>
              <p:cNvSpPr/>
              <p:nvPr/>
            </p:nvSpPr>
            <p:spPr>
              <a:xfrm>
                <a:off x="6525456" y="2462399"/>
                <a:ext cx="64800" cy="14976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0E3D1BD7-B7DB-4D14-9F2B-701E248D4C03}"/>
                  </a:ext>
                </a:extLst>
              </p:cNvPr>
              <p:cNvSpPr/>
              <p:nvPr/>
            </p:nvSpPr>
            <p:spPr>
              <a:xfrm>
                <a:off x="6777455" y="2375676"/>
                <a:ext cx="64800" cy="1584324"/>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7C2A8B8C-9E33-41F1-9E93-3547EB306783}"/>
                  </a:ext>
                </a:extLst>
              </p:cNvPr>
              <p:cNvSpPr/>
              <p:nvPr/>
            </p:nvSpPr>
            <p:spPr>
              <a:xfrm>
                <a:off x="7029455" y="2372400"/>
                <a:ext cx="64800" cy="15876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18" name="Rectangle 117">
                <a:extLst>
                  <a:ext uri="{FF2B5EF4-FFF2-40B4-BE49-F238E27FC236}">
                    <a16:creationId xmlns:a16="http://schemas.microsoft.com/office/drawing/2014/main" id="{993319E0-1654-4CD3-B80A-2A0F20A68DFD}"/>
                  </a:ext>
                </a:extLst>
              </p:cNvPr>
              <p:cNvSpPr/>
              <p:nvPr/>
            </p:nvSpPr>
            <p:spPr>
              <a:xfrm>
                <a:off x="7282799" y="2354400"/>
                <a:ext cx="64800" cy="160371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14A0D5B5-C26A-40C9-9BD0-768611DC4909}"/>
                  </a:ext>
                </a:extLst>
              </p:cNvPr>
              <p:cNvSpPr/>
              <p:nvPr/>
            </p:nvSpPr>
            <p:spPr>
              <a:xfrm>
                <a:off x="7533456" y="2251600"/>
                <a:ext cx="64800" cy="17084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9A613BE4-789E-4542-951C-FF32CA43392A}"/>
                  </a:ext>
                </a:extLst>
              </p:cNvPr>
              <p:cNvSpPr/>
              <p:nvPr/>
            </p:nvSpPr>
            <p:spPr>
              <a:xfrm>
                <a:off x="7785456" y="2174399"/>
                <a:ext cx="64800" cy="17856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21" name="Rectangle 120">
                <a:extLst>
                  <a:ext uri="{FF2B5EF4-FFF2-40B4-BE49-F238E27FC236}">
                    <a16:creationId xmlns:a16="http://schemas.microsoft.com/office/drawing/2014/main" id="{81E2E2BC-0CCE-4A27-922D-0D6F84E1293A}"/>
                  </a:ext>
                </a:extLst>
              </p:cNvPr>
              <p:cNvSpPr/>
              <p:nvPr/>
            </p:nvSpPr>
            <p:spPr>
              <a:xfrm>
                <a:off x="8037455" y="2109600"/>
                <a:ext cx="64800" cy="18504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22" name="Rectangle 121">
                <a:extLst>
                  <a:ext uri="{FF2B5EF4-FFF2-40B4-BE49-F238E27FC236}">
                    <a16:creationId xmlns:a16="http://schemas.microsoft.com/office/drawing/2014/main" id="{81E7EEE1-1C4F-459B-BEB0-555C864C1DAD}"/>
                  </a:ext>
                </a:extLst>
              </p:cNvPr>
              <p:cNvSpPr/>
              <p:nvPr/>
            </p:nvSpPr>
            <p:spPr>
              <a:xfrm>
                <a:off x="8289456" y="2109600"/>
                <a:ext cx="64800" cy="1850400"/>
              </a:xfrm>
              <a:prstGeom prst="rect">
                <a:avLst/>
              </a:prstGeom>
              <a:solidFill>
                <a:srgbClr val="8F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15" name="Group 314">
              <a:extLst>
                <a:ext uri="{FF2B5EF4-FFF2-40B4-BE49-F238E27FC236}">
                  <a16:creationId xmlns:a16="http://schemas.microsoft.com/office/drawing/2014/main" id="{A088DD31-1591-4E93-92D5-C40BA49C66ED}"/>
                </a:ext>
              </a:extLst>
            </p:cNvPr>
            <p:cNvGrpSpPr/>
            <p:nvPr/>
          </p:nvGrpSpPr>
          <p:grpSpPr>
            <a:xfrm>
              <a:off x="1306800" y="1978250"/>
              <a:ext cx="7119457" cy="1981750"/>
              <a:chOff x="1306800" y="1978250"/>
              <a:chExt cx="7119457" cy="1981750"/>
            </a:xfrm>
          </p:grpSpPr>
          <p:sp>
            <p:nvSpPr>
              <p:cNvPr id="209" name="Rectangle 208">
                <a:extLst>
                  <a:ext uri="{FF2B5EF4-FFF2-40B4-BE49-F238E27FC236}">
                    <a16:creationId xmlns:a16="http://schemas.microsoft.com/office/drawing/2014/main" id="{D4AFDAF6-0526-4B77-A1E9-D5A6478C8162}"/>
                  </a:ext>
                </a:extLst>
              </p:cNvPr>
              <p:cNvSpPr/>
              <p:nvPr/>
            </p:nvSpPr>
            <p:spPr>
              <a:xfrm>
                <a:off x="1306800" y="2255478"/>
                <a:ext cx="64800" cy="1704521"/>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0" name="Rectangle 209">
                <a:extLst>
                  <a:ext uri="{FF2B5EF4-FFF2-40B4-BE49-F238E27FC236}">
                    <a16:creationId xmlns:a16="http://schemas.microsoft.com/office/drawing/2014/main" id="{95B2FC66-0C41-4DAA-871E-12FF91D24223}"/>
                  </a:ext>
                </a:extLst>
              </p:cNvPr>
              <p:cNvSpPr/>
              <p:nvPr/>
            </p:nvSpPr>
            <p:spPr>
              <a:xfrm>
                <a:off x="1558800" y="2167790"/>
                <a:ext cx="64800" cy="1792209"/>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1" name="Rectangle 210">
                <a:extLst>
                  <a:ext uri="{FF2B5EF4-FFF2-40B4-BE49-F238E27FC236}">
                    <a16:creationId xmlns:a16="http://schemas.microsoft.com/office/drawing/2014/main" id="{B547134C-FCFC-40FB-9397-455CBA20F543}"/>
                  </a:ext>
                </a:extLst>
              </p:cNvPr>
              <p:cNvSpPr/>
              <p:nvPr/>
            </p:nvSpPr>
            <p:spPr>
              <a:xfrm>
                <a:off x="1810800" y="2764800"/>
                <a:ext cx="64800" cy="11952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2" name="Rectangle 211">
                <a:extLst>
                  <a:ext uri="{FF2B5EF4-FFF2-40B4-BE49-F238E27FC236}">
                    <a16:creationId xmlns:a16="http://schemas.microsoft.com/office/drawing/2014/main" id="{115B7E55-AE46-4A64-A861-5495A71C1316}"/>
                  </a:ext>
                </a:extLst>
              </p:cNvPr>
              <p:cNvSpPr/>
              <p:nvPr/>
            </p:nvSpPr>
            <p:spPr>
              <a:xfrm>
                <a:off x="2062800" y="2372400"/>
                <a:ext cx="64800" cy="15876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3" name="Rectangle 212">
                <a:extLst>
                  <a:ext uri="{FF2B5EF4-FFF2-40B4-BE49-F238E27FC236}">
                    <a16:creationId xmlns:a16="http://schemas.microsoft.com/office/drawing/2014/main" id="{01EBD572-3A60-4248-91BA-D9918E8139A0}"/>
                  </a:ext>
                </a:extLst>
              </p:cNvPr>
              <p:cNvSpPr/>
              <p:nvPr/>
            </p:nvSpPr>
            <p:spPr>
              <a:xfrm>
                <a:off x="2314800" y="2255478"/>
                <a:ext cx="64800" cy="1704522"/>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4" name="Rectangle 213">
                <a:extLst>
                  <a:ext uri="{FF2B5EF4-FFF2-40B4-BE49-F238E27FC236}">
                    <a16:creationId xmlns:a16="http://schemas.microsoft.com/office/drawing/2014/main" id="{DF3F2642-3D10-4B81-BFD1-49A7EEDFB155}"/>
                  </a:ext>
                </a:extLst>
              </p:cNvPr>
              <p:cNvSpPr/>
              <p:nvPr/>
            </p:nvSpPr>
            <p:spPr>
              <a:xfrm>
                <a:off x="2566800" y="2061934"/>
                <a:ext cx="64800" cy="1898066"/>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5" name="Rectangle 214">
                <a:extLst>
                  <a:ext uri="{FF2B5EF4-FFF2-40B4-BE49-F238E27FC236}">
                    <a16:creationId xmlns:a16="http://schemas.microsoft.com/office/drawing/2014/main" id="{9ED0F691-5AD0-4FCB-941E-A2A63057C083}"/>
                  </a:ext>
                </a:extLst>
              </p:cNvPr>
              <p:cNvSpPr/>
              <p:nvPr/>
            </p:nvSpPr>
            <p:spPr>
              <a:xfrm>
                <a:off x="2818801" y="3245272"/>
                <a:ext cx="64800" cy="714727"/>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6" name="Rectangle 215">
                <a:extLst>
                  <a:ext uri="{FF2B5EF4-FFF2-40B4-BE49-F238E27FC236}">
                    <a16:creationId xmlns:a16="http://schemas.microsoft.com/office/drawing/2014/main" id="{AE305501-73E5-4CDB-89C4-D030BF75B84F}"/>
                  </a:ext>
                </a:extLst>
              </p:cNvPr>
              <p:cNvSpPr/>
              <p:nvPr/>
            </p:nvSpPr>
            <p:spPr>
              <a:xfrm>
                <a:off x="3069456" y="2069999"/>
                <a:ext cx="64800" cy="1890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7" name="Rectangle 216">
                <a:extLst>
                  <a:ext uri="{FF2B5EF4-FFF2-40B4-BE49-F238E27FC236}">
                    <a16:creationId xmlns:a16="http://schemas.microsoft.com/office/drawing/2014/main" id="{D38A30A3-DBFA-4420-A984-E29B6ED7185A}"/>
                  </a:ext>
                </a:extLst>
              </p:cNvPr>
              <p:cNvSpPr/>
              <p:nvPr/>
            </p:nvSpPr>
            <p:spPr>
              <a:xfrm>
                <a:off x="3321456" y="2082828"/>
                <a:ext cx="64800" cy="1877171"/>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8" name="Rectangle 217">
                <a:extLst>
                  <a:ext uri="{FF2B5EF4-FFF2-40B4-BE49-F238E27FC236}">
                    <a16:creationId xmlns:a16="http://schemas.microsoft.com/office/drawing/2014/main" id="{84B729BB-185A-4A6D-A717-15391345E9CC}"/>
                  </a:ext>
                </a:extLst>
              </p:cNvPr>
              <p:cNvSpPr/>
              <p:nvPr/>
            </p:nvSpPr>
            <p:spPr>
              <a:xfrm>
                <a:off x="3573456" y="2643882"/>
                <a:ext cx="64800" cy="1316118"/>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9" name="Rectangle 218">
                <a:extLst>
                  <a:ext uri="{FF2B5EF4-FFF2-40B4-BE49-F238E27FC236}">
                    <a16:creationId xmlns:a16="http://schemas.microsoft.com/office/drawing/2014/main" id="{44A63366-DB16-478B-B480-735FC4BAFB6E}"/>
                  </a:ext>
                </a:extLst>
              </p:cNvPr>
              <p:cNvSpPr/>
              <p:nvPr/>
            </p:nvSpPr>
            <p:spPr>
              <a:xfrm>
                <a:off x="3825456" y="1978250"/>
                <a:ext cx="64800" cy="198175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0" name="Rectangle 219">
                <a:extLst>
                  <a:ext uri="{FF2B5EF4-FFF2-40B4-BE49-F238E27FC236}">
                    <a16:creationId xmlns:a16="http://schemas.microsoft.com/office/drawing/2014/main" id="{D2A9D649-F400-4C45-9B0C-4E18C37776F2}"/>
                  </a:ext>
                </a:extLst>
              </p:cNvPr>
              <p:cNvSpPr/>
              <p:nvPr/>
            </p:nvSpPr>
            <p:spPr>
              <a:xfrm>
                <a:off x="4077456" y="2255478"/>
                <a:ext cx="64800" cy="1704522"/>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1" name="Rectangle 220">
                <a:extLst>
                  <a:ext uri="{FF2B5EF4-FFF2-40B4-BE49-F238E27FC236}">
                    <a16:creationId xmlns:a16="http://schemas.microsoft.com/office/drawing/2014/main" id="{BDE41555-C8D4-43F7-9048-6120362FAB33}"/>
                  </a:ext>
                </a:extLst>
              </p:cNvPr>
              <p:cNvSpPr/>
              <p:nvPr/>
            </p:nvSpPr>
            <p:spPr>
              <a:xfrm>
                <a:off x="4330800" y="2286000"/>
                <a:ext cx="64800" cy="167221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2" name="Rectangle 221">
                <a:extLst>
                  <a:ext uri="{FF2B5EF4-FFF2-40B4-BE49-F238E27FC236}">
                    <a16:creationId xmlns:a16="http://schemas.microsoft.com/office/drawing/2014/main" id="{A8F255FE-6E2E-47FF-9A2C-9BEE877F0962}"/>
                  </a:ext>
                </a:extLst>
              </p:cNvPr>
              <p:cNvSpPr/>
              <p:nvPr/>
            </p:nvSpPr>
            <p:spPr>
              <a:xfrm>
                <a:off x="4581456" y="2602282"/>
                <a:ext cx="64800" cy="1357718"/>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3" name="Rectangle 222">
                <a:extLst>
                  <a:ext uri="{FF2B5EF4-FFF2-40B4-BE49-F238E27FC236}">
                    <a16:creationId xmlns:a16="http://schemas.microsoft.com/office/drawing/2014/main" id="{5DC47DD5-6EA5-435B-81F3-34641EF8BB3C}"/>
                  </a:ext>
                </a:extLst>
              </p:cNvPr>
              <p:cNvSpPr/>
              <p:nvPr/>
            </p:nvSpPr>
            <p:spPr>
              <a:xfrm>
                <a:off x="4833457" y="2287790"/>
                <a:ext cx="64800" cy="167221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4" name="Rectangle 223">
                <a:extLst>
                  <a:ext uri="{FF2B5EF4-FFF2-40B4-BE49-F238E27FC236}">
                    <a16:creationId xmlns:a16="http://schemas.microsoft.com/office/drawing/2014/main" id="{16FF1400-4422-4146-A94E-A189B201E857}"/>
                  </a:ext>
                </a:extLst>
              </p:cNvPr>
              <p:cNvSpPr/>
              <p:nvPr/>
            </p:nvSpPr>
            <p:spPr>
              <a:xfrm>
                <a:off x="5085456" y="2233182"/>
                <a:ext cx="64800" cy="1726817"/>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5" name="Rectangle 224">
                <a:extLst>
                  <a:ext uri="{FF2B5EF4-FFF2-40B4-BE49-F238E27FC236}">
                    <a16:creationId xmlns:a16="http://schemas.microsoft.com/office/drawing/2014/main" id="{4F5F0F98-2A02-46F5-8D92-E2AA5273A5CA}"/>
                  </a:ext>
                </a:extLst>
              </p:cNvPr>
              <p:cNvSpPr/>
              <p:nvPr/>
            </p:nvSpPr>
            <p:spPr>
              <a:xfrm>
                <a:off x="5337456" y="2275200"/>
                <a:ext cx="64800" cy="16848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6" name="Rectangle 225">
                <a:extLst>
                  <a:ext uri="{FF2B5EF4-FFF2-40B4-BE49-F238E27FC236}">
                    <a16:creationId xmlns:a16="http://schemas.microsoft.com/office/drawing/2014/main" id="{418781DA-4336-403D-BE32-8193CBACBE13}"/>
                  </a:ext>
                </a:extLst>
              </p:cNvPr>
              <p:cNvSpPr/>
              <p:nvPr/>
            </p:nvSpPr>
            <p:spPr>
              <a:xfrm>
                <a:off x="5589456" y="2428556"/>
                <a:ext cx="64800" cy="1531444"/>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B0A6AF4C-370C-44B0-A03A-D8C763B951BC}"/>
                  </a:ext>
                </a:extLst>
              </p:cNvPr>
              <p:cNvSpPr/>
              <p:nvPr/>
            </p:nvSpPr>
            <p:spPr>
              <a:xfrm>
                <a:off x="5842800" y="2323976"/>
                <a:ext cx="64800" cy="1636023"/>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8" name="Rectangle 227">
                <a:extLst>
                  <a:ext uri="{FF2B5EF4-FFF2-40B4-BE49-F238E27FC236}">
                    <a16:creationId xmlns:a16="http://schemas.microsoft.com/office/drawing/2014/main" id="{05CEBBF6-3FB4-45A4-A707-DB3EFC8E4B2E}"/>
                  </a:ext>
                </a:extLst>
              </p:cNvPr>
              <p:cNvSpPr/>
              <p:nvPr/>
            </p:nvSpPr>
            <p:spPr>
              <a:xfrm>
                <a:off x="6093456" y="2100706"/>
                <a:ext cx="64800" cy="1859293"/>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9" name="Rectangle 228">
                <a:extLst>
                  <a:ext uri="{FF2B5EF4-FFF2-40B4-BE49-F238E27FC236}">
                    <a16:creationId xmlns:a16="http://schemas.microsoft.com/office/drawing/2014/main" id="{D7E42287-B2FA-485C-A15C-18D59F51E6B2}"/>
                  </a:ext>
                </a:extLst>
              </p:cNvPr>
              <p:cNvSpPr/>
              <p:nvPr/>
            </p:nvSpPr>
            <p:spPr>
              <a:xfrm>
                <a:off x="6345456" y="2556000"/>
                <a:ext cx="64800" cy="1404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0" name="Rectangle 229">
                <a:extLst>
                  <a:ext uri="{FF2B5EF4-FFF2-40B4-BE49-F238E27FC236}">
                    <a16:creationId xmlns:a16="http://schemas.microsoft.com/office/drawing/2014/main" id="{DFC1EAE8-C06E-4B38-BC32-166D61A0EC05}"/>
                  </a:ext>
                </a:extLst>
              </p:cNvPr>
              <p:cNvSpPr/>
              <p:nvPr/>
            </p:nvSpPr>
            <p:spPr>
              <a:xfrm>
                <a:off x="6597457" y="2428556"/>
                <a:ext cx="64800" cy="1531443"/>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1" name="Rectangle 230">
                <a:extLst>
                  <a:ext uri="{FF2B5EF4-FFF2-40B4-BE49-F238E27FC236}">
                    <a16:creationId xmlns:a16="http://schemas.microsoft.com/office/drawing/2014/main" id="{8F4D2775-172D-4F7F-AD0E-432EABF01088}"/>
                  </a:ext>
                </a:extLst>
              </p:cNvPr>
              <p:cNvSpPr/>
              <p:nvPr/>
            </p:nvSpPr>
            <p:spPr>
              <a:xfrm>
                <a:off x="6849456" y="2019599"/>
                <a:ext cx="64800" cy="19404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2" name="Rectangle 231">
                <a:extLst>
                  <a:ext uri="{FF2B5EF4-FFF2-40B4-BE49-F238E27FC236}">
                    <a16:creationId xmlns:a16="http://schemas.microsoft.com/office/drawing/2014/main" id="{DF92A112-AF68-40C3-B328-723BE57C0193}"/>
                  </a:ext>
                </a:extLst>
              </p:cNvPr>
              <p:cNvSpPr/>
              <p:nvPr/>
            </p:nvSpPr>
            <p:spPr>
              <a:xfrm>
                <a:off x="7101456" y="2124832"/>
                <a:ext cx="64800" cy="1835168"/>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3" name="Rectangle 232">
                <a:extLst>
                  <a:ext uri="{FF2B5EF4-FFF2-40B4-BE49-F238E27FC236}">
                    <a16:creationId xmlns:a16="http://schemas.microsoft.com/office/drawing/2014/main" id="{A0E7A6A8-E0A4-4B87-BE09-F43FDA01A1F9}"/>
                  </a:ext>
                </a:extLst>
              </p:cNvPr>
              <p:cNvSpPr/>
              <p:nvPr/>
            </p:nvSpPr>
            <p:spPr>
              <a:xfrm>
                <a:off x="7354800" y="2269478"/>
                <a:ext cx="64800" cy="1690522"/>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4" name="Rectangle 233">
                <a:extLst>
                  <a:ext uri="{FF2B5EF4-FFF2-40B4-BE49-F238E27FC236}">
                    <a16:creationId xmlns:a16="http://schemas.microsoft.com/office/drawing/2014/main" id="{A3549C9E-08A4-4E3F-AF3E-72BDA0AD6210}"/>
                  </a:ext>
                </a:extLst>
              </p:cNvPr>
              <p:cNvSpPr/>
              <p:nvPr/>
            </p:nvSpPr>
            <p:spPr>
              <a:xfrm>
                <a:off x="7605456" y="2104906"/>
                <a:ext cx="64800" cy="1855093"/>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5" name="Rectangle 234">
                <a:extLst>
                  <a:ext uri="{FF2B5EF4-FFF2-40B4-BE49-F238E27FC236}">
                    <a16:creationId xmlns:a16="http://schemas.microsoft.com/office/drawing/2014/main" id="{7C87D467-7652-4CAA-83D0-BBB02CA593DA}"/>
                  </a:ext>
                </a:extLst>
              </p:cNvPr>
              <p:cNvSpPr/>
              <p:nvPr/>
            </p:nvSpPr>
            <p:spPr>
              <a:xfrm>
                <a:off x="7857457" y="2131200"/>
                <a:ext cx="64800" cy="18288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6" name="Rectangle 235">
                <a:extLst>
                  <a:ext uri="{FF2B5EF4-FFF2-40B4-BE49-F238E27FC236}">
                    <a16:creationId xmlns:a16="http://schemas.microsoft.com/office/drawing/2014/main" id="{EB0B135D-BB30-4F58-9D8A-50B34912BF44}"/>
                  </a:ext>
                </a:extLst>
              </p:cNvPr>
              <p:cNvSpPr/>
              <p:nvPr/>
            </p:nvSpPr>
            <p:spPr>
              <a:xfrm>
                <a:off x="8109456" y="2041200"/>
                <a:ext cx="64800" cy="19188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15953CDC-002A-4CC0-BBD6-8FEEBD9BF809}"/>
                  </a:ext>
                </a:extLst>
              </p:cNvPr>
              <p:cNvSpPr/>
              <p:nvPr/>
            </p:nvSpPr>
            <p:spPr>
              <a:xfrm>
                <a:off x="8361457" y="2052000"/>
                <a:ext cx="64800" cy="1908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316" name="object 207">
              <a:extLst>
                <a:ext uri="{FF2B5EF4-FFF2-40B4-BE49-F238E27FC236}">
                  <a16:creationId xmlns:a16="http://schemas.microsoft.com/office/drawing/2014/main" id="{477A2875-5876-46B3-B2B3-C5D8F8AA10D0}"/>
                </a:ext>
              </a:extLst>
            </p:cNvPr>
            <p:cNvSpPr/>
            <p:nvPr/>
          </p:nvSpPr>
          <p:spPr>
            <a:xfrm>
              <a:off x="2159999" y="1637999"/>
              <a:ext cx="126000" cy="126000"/>
            </a:xfrm>
            <a:custGeom>
              <a:avLst/>
              <a:gdLst/>
              <a:ahLst/>
              <a:cxnLst/>
              <a:rect l="l" t="t" r="r" b="b"/>
              <a:pathLst>
                <a:path w="108584" h="108585">
                  <a:moveTo>
                    <a:pt x="0" y="108000"/>
                  </a:moveTo>
                  <a:lnTo>
                    <a:pt x="108000" y="108000"/>
                  </a:lnTo>
                  <a:lnTo>
                    <a:pt x="108000" y="0"/>
                  </a:lnTo>
                  <a:lnTo>
                    <a:pt x="0" y="0"/>
                  </a:lnTo>
                  <a:lnTo>
                    <a:pt x="0" y="108000"/>
                  </a:lnTo>
                  <a:close/>
                </a:path>
              </a:pathLst>
            </a:custGeom>
            <a:solidFill>
              <a:srgbClr val="88C5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17" name="object 71">
              <a:extLst>
                <a:ext uri="{FF2B5EF4-FFF2-40B4-BE49-F238E27FC236}">
                  <a16:creationId xmlns:a16="http://schemas.microsoft.com/office/drawing/2014/main" id="{09A25931-0B73-4F48-ADD8-ED419FD7784A}"/>
                </a:ext>
              </a:extLst>
            </p:cNvPr>
            <p:cNvSpPr txBox="1"/>
            <p:nvPr/>
          </p:nvSpPr>
          <p:spPr>
            <a:xfrm>
              <a:off x="2322000" y="1638000"/>
              <a:ext cx="2811667" cy="141064"/>
            </a:xfrm>
            <a:prstGeom prst="rect">
              <a:avLst/>
            </a:prstGeom>
          </p:spPr>
          <p:txBody>
            <a:bodyPr vert="horz" wrap="non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Consistent condom use in the last reported period</a:t>
              </a:r>
            </a:p>
          </p:txBody>
        </p:sp>
        <p:sp>
          <p:nvSpPr>
            <p:cNvPr id="318" name="object 207">
              <a:extLst>
                <a:ext uri="{FF2B5EF4-FFF2-40B4-BE49-F238E27FC236}">
                  <a16:creationId xmlns:a16="http://schemas.microsoft.com/office/drawing/2014/main" id="{B6769147-F16C-4EF6-8DD5-4F7ED82D25D6}"/>
                </a:ext>
              </a:extLst>
            </p:cNvPr>
            <p:cNvSpPr/>
            <p:nvPr/>
          </p:nvSpPr>
          <p:spPr>
            <a:xfrm>
              <a:off x="5759999" y="1637999"/>
              <a:ext cx="126000" cy="126000"/>
            </a:xfrm>
            <a:custGeom>
              <a:avLst/>
              <a:gdLst/>
              <a:ahLst/>
              <a:cxnLst/>
              <a:rect l="l" t="t" r="r" b="b"/>
              <a:pathLst>
                <a:path w="108584" h="108585">
                  <a:moveTo>
                    <a:pt x="0" y="108000"/>
                  </a:moveTo>
                  <a:lnTo>
                    <a:pt x="108000" y="108000"/>
                  </a:lnTo>
                  <a:lnTo>
                    <a:pt x="108000" y="0"/>
                  </a:lnTo>
                  <a:lnTo>
                    <a:pt x="0" y="0"/>
                  </a:lnTo>
                  <a:lnTo>
                    <a:pt x="0" y="108000"/>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19" name="object 71">
              <a:extLst>
                <a:ext uri="{FF2B5EF4-FFF2-40B4-BE49-F238E27FC236}">
                  <a16:creationId xmlns:a16="http://schemas.microsoft.com/office/drawing/2014/main" id="{13AD9355-3F67-47C0-99A9-87EED9FD1E2A}"/>
                </a:ext>
              </a:extLst>
            </p:cNvPr>
            <p:cNvSpPr txBox="1"/>
            <p:nvPr/>
          </p:nvSpPr>
          <p:spPr>
            <a:xfrm>
              <a:off x="5922000" y="1638000"/>
              <a:ext cx="1332096" cy="141064"/>
            </a:xfrm>
            <a:prstGeom prst="rect">
              <a:avLst/>
            </a:prstGeom>
          </p:spPr>
          <p:txBody>
            <a:bodyPr vert="horz" wrap="non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Condom use at last sex</a:t>
              </a:r>
            </a:p>
          </p:txBody>
        </p:sp>
      </p:grpSp>
    </p:spTree>
    <p:extLst>
      <p:ext uri="{BB962C8B-B14F-4D97-AF65-F5344CB8AC3E}">
        <p14:creationId xmlns:p14="http://schemas.microsoft.com/office/powerpoint/2010/main" val="3460857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221703-80B7-4C25-B98B-73400EEACA43}"/>
              </a:ext>
            </a:extLst>
          </p:cNvPr>
          <p:cNvGrpSpPr/>
          <p:nvPr/>
        </p:nvGrpSpPr>
        <p:grpSpPr>
          <a:xfrm>
            <a:off x="0" y="0"/>
            <a:ext cx="10285200" cy="6153821"/>
            <a:chOff x="0" y="0"/>
            <a:chExt cx="10285200" cy="615382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Sites of Sisters clinics and adult HIV prevalence by province,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Zimbabwe, 2017</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5907600"/>
              <a:ext cx="6588342" cy="24622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Cowan FM,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Chabata</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ST,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Musemburi</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S,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Fearon</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E,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Davey</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C,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Ndori-Mharadze</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T et al.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Strengthening</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the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scale</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up and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uptake</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of effective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interventions for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sex</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workers</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for population impact in Zimbabwe. J Int AIDS Soc. [In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press</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t>
              </a:r>
            </a:p>
          </p:txBody>
        </p:sp>
        <p:grpSp>
          <p:nvGrpSpPr>
            <p:cNvPr id="78" name="Group 77">
              <a:extLst>
                <a:ext uri="{FF2B5EF4-FFF2-40B4-BE49-F238E27FC236}">
                  <a16:creationId xmlns:a16="http://schemas.microsoft.com/office/drawing/2014/main" id="{332150F8-4FB4-438A-BBEE-F11686331A7B}"/>
                </a:ext>
              </a:extLst>
            </p:cNvPr>
            <p:cNvGrpSpPr/>
            <p:nvPr/>
          </p:nvGrpSpPr>
          <p:grpSpPr>
            <a:xfrm>
              <a:off x="900000" y="3600000"/>
              <a:ext cx="1402921" cy="1458167"/>
              <a:chOff x="1101085" y="2773934"/>
              <a:chExt cx="1402921" cy="1458167"/>
            </a:xfrm>
          </p:grpSpPr>
          <p:sp>
            <p:nvSpPr>
              <p:cNvPr id="6" name="object 6">
                <a:extLst>
                  <a:ext uri="{FF2B5EF4-FFF2-40B4-BE49-F238E27FC236}">
                    <a16:creationId xmlns:a16="http://schemas.microsoft.com/office/drawing/2014/main" id="{C9858C11-DE18-4A90-BED3-F801935A0EF6}"/>
                  </a:ext>
                </a:extLst>
              </p:cNvPr>
              <p:cNvSpPr txBox="1"/>
              <p:nvPr/>
            </p:nvSpPr>
            <p:spPr>
              <a:xfrm>
                <a:off x="1101085" y="2773934"/>
                <a:ext cx="1120550" cy="182101"/>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1"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HIV prevalence</a:t>
                </a:r>
              </a:p>
            </p:txBody>
          </p:sp>
          <p:grpSp>
            <p:nvGrpSpPr>
              <p:cNvPr id="76" name="Group 75">
                <a:extLst>
                  <a:ext uri="{FF2B5EF4-FFF2-40B4-BE49-F238E27FC236}">
                    <a16:creationId xmlns:a16="http://schemas.microsoft.com/office/drawing/2014/main" id="{A4E33E62-6E95-4339-81C6-E847FFF85CF0}"/>
                  </a:ext>
                </a:extLst>
              </p:cNvPr>
              <p:cNvGrpSpPr/>
              <p:nvPr/>
            </p:nvGrpSpPr>
            <p:grpSpPr>
              <a:xfrm>
                <a:off x="1101085" y="4050000"/>
                <a:ext cx="1402921" cy="182101"/>
                <a:chOff x="1101085" y="4001534"/>
                <a:chExt cx="1402921" cy="182101"/>
              </a:xfrm>
            </p:grpSpPr>
            <p:sp>
              <p:nvSpPr>
                <p:cNvPr id="9" name="object 9">
                  <a:extLst>
                    <a:ext uri="{FF2B5EF4-FFF2-40B4-BE49-F238E27FC236}">
                      <a16:creationId xmlns:a16="http://schemas.microsoft.com/office/drawing/2014/main" id="{DF38573F-1CED-4F88-8061-7B7AE8713324}"/>
                    </a:ext>
                  </a:extLst>
                </p:cNvPr>
                <p:cNvSpPr/>
                <p:nvPr/>
              </p:nvSpPr>
              <p:spPr>
                <a:xfrm>
                  <a:off x="1101085" y="4028806"/>
                  <a:ext cx="144000" cy="1440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ＭＳ Ｐゴシック" pitchFamily="34" charset="-128"/>
                    <a:cs typeface="+mn-cs"/>
                  </a:endParaRPr>
                </a:p>
              </p:txBody>
            </p:sp>
            <p:sp>
              <p:nvSpPr>
                <p:cNvPr id="10" name="object 10">
                  <a:extLst>
                    <a:ext uri="{FF2B5EF4-FFF2-40B4-BE49-F238E27FC236}">
                      <a16:creationId xmlns:a16="http://schemas.microsoft.com/office/drawing/2014/main" id="{5DE1D37C-B6A3-49C0-AEE6-D55BD2010B0A}"/>
                    </a:ext>
                  </a:extLst>
                </p:cNvPr>
                <p:cNvSpPr txBox="1"/>
                <p:nvPr/>
              </p:nvSpPr>
              <p:spPr>
                <a:xfrm>
                  <a:off x="1281085" y="4001534"/>
                  <a:ext cx="1222921" cy="182101"/>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Sisters clinics sites</a:t>
                  </a:r>
                </a:p>
              </p:txBody>
            </p:sp>
          </p:grpSp>
          <p:sp>
            <p:nvSpPr>
              <p:cNvPr id="51" name="object 43">
                <a:extLst>
                  <a:ext uri="{FF2B5EF4-FFF2-40B4-BE49-F238E27FC236}">
                    <a16:creationId xmlns:a16="http://schemas.microsoft.com/office/drawing/2014/main" id="{A66ED9B1-5577-4252-A49E-77159D299DC2}"/>
                  </a:ext>
                </a:extLst>
              </p:cNvPr>
              <p:cNvSpPr/>
              <p:nvPr/>
            </p:nvSpPr>
            <p:spPr>
              <a:xfrm>
                <a:off x="1101085" y="3709934"/>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C0F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2" name="object 44">
                <a:extLst>
                  <a:ext uri="{FF2B5EF4-FFF2-40B4-BE49-F238E27FC236}">
                    <a16:creationId xmlns:a16="http://schemas.microsoft.com/office/drawing/2014/main" id="{7E4CFA95-07F5-46BF-9E45-90AAD834BDD2}"/>
                  </a:ext>
                </a:extLst>
              </p:cNvPr>
              <p:cNvSpPr txBox="1"/>
              <p:nvPr/>
            </p:nvSpPr>
            <p:spPr>
              <a:xfrm>
                <a:off x="1281085" y="3691934"/>
                <a:ext cx="763346" cy="169277"/>
              </a:xfrm>
              <a:prstGeom prst="rect">
                <a:avLst/>
              </a:prstGeom>
            </p:spPr>
            <p:txBody>
              <a:bodyPr vert="horz" wrap="squar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18.1–21.5%</a:t>
                </a:r>
              </a:p>
            </p:txBody>
          </p:sp>
          <p:sp>
            <p:nvSpPr>
              <p:cNvPr id="48" name="object 39">
                <a:extLst>
                  <a:ext uri="{FF2B5EF4-FFF2-40B4-BE49-F238E27FC236}">
                    <a16:creationId xmlns:a16="http://schemas.microsoft.com/office/drawing/2014/main" id="{284C8DAE-9E7D-4942-8A93-0B1EE570F3CC}"/>
                  </a:ext>
                </a:extLst>
              </p:cNvPr>
              <p:cNvSpPr/>
              <p:nvPr/>
            </p:nvSpPr>
            <p:spPr>
              <a:xfrm>
                <a:off x="1101085" y="3061934"/>
                <a:ext cx="144000" cy="144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E1F4FD"/>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53" name="object 44">
                <a:extLst>
                  <a:ext uri="{FF2B5EF4-FFF2-40B4-BE49-F238E27FC236}">
                    <a16:creationId xmlns:a16="http://schemas.microsoft.com/office/drawing/2014/main" id="{854C02C2-A0F7-4833-B7DA-ABC7D10E729D}"/>
                  </a:ext>
                </a:extLst>
              </p:cNvPr>
              <p:cNvSpPr txBox="1"/>
              <p:nvPr/>
            </p:nvSpPr>
            <p:spPr>
              <a:xfrm>
                <a:off x="1281085" y="3043934"/>
                <a:ext cx="763346" cy="169277"/>
              </a:xfrm>
              <a:prstGeom prst="rect">
                <a:avLst/>
              </a:prstGeom>
            </p:spPr>
            <p:txBody>
              <a:bodyPr vert="horz" wrap="squar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10.5–12.0%</a:t>
                </a:r>
              </a:p>
            </p:txBody>
          </p:sp>
          <p:sp>
            <p:nvSpPr>
              <p:cNvPr id="49" name="object 40">
                <a:extLst>
                  <a:ext uri="{FF2B5EF4-FFF2-40B4-BE49-F238E27FC236}">
                    <a16:creationId xmlns:a16="http://schemas.microsoft.com/office/drawing/2014/main" id="{543C37D3-17B0-47C7-BA31-59D86AEF30CA}"/>
                  </a:ext>
                </a:extLst>
              </p:cNvPr>
              <p:cNvSpPr/>
              <p:nvPr/>
            </p:nvSpPr>
            <p:spPr>
              <a:xfrm>
                <a:off x="1101085" y="3277934"/>
                <a:ext cx="144000" cy="144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ABE1F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54" name="object 44">
                <a:extLst>
                  <a:ext uri="{FF2B5EF4-FFF2-40B4-BE49-F238E27FC236}">
                    <a16:creationId xmlns:a16="http://schemas.microsoft.com/office/drawing/2014/main" id="{FC6BED35-1537-4562-94EF-DA41E352DE5C}"/>
                  </a:ext>
                </a:extLst>
              </p:cNvPr>
              <p:cNvSpPr txBox="1"/>
              <p:nvPr/>
            </p:nvSpPr>
            <p:spPr>
              <a:xfrm>
                <a:off x="1281085" y="3259934"/>
                <a:ext cx="763346" cy="169277"/>
              </a:xfrm>
              <a:prstGeom prst="rect">
                <a:avLst/>
              </a:prstGeom>
            </p:spPr>
            <p:txBody>
              <a:bodyPr vert="horz" wrap="squar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12.1–14.5%</a:t>
                </a:r>
              </a:p>
            </p:txBody>
          </p:sp>
          <p:sp>
            <p:nvSpPr>
              <p:cNvPr id="50" name="object 41">
                <a:extLst>
                  <a:ext uri="{FF2B5EF4-FFF2-40B4-BE49-F238E27FC236}">
                    <a16:creationId xmlns:a16="http://schemas.microsoft.com/office/drawing/2014/main" id="{B6800B72-2579-449F-8697-07AA99B562EA}"/>
                  </a:ext>
                </a:extLst>
              </p:cNvPr>
              <p:cNvSpPr/>
              <p:nvPr/>
            </p:nvSpPr>
            <p:spPr>
              <a:xfrm>
                <a:off x="1101085" y="3493934"/>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6DCFF6"/>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55" name="object 44">
                <a:extLst>
                  <a:ext uri="{FF2B5EF4-FFF2-40B4-BE49-F238E27FC236}">
                    <a16:creationId xmlns:a16="http://schemas.microsoft.com/office/drawing/2014/main" id="{D245EAE9-064F-4E04-A911-A5BAC932071F}"/>
                  </a:ext>
                </a:extLst>
              </p:cNvPr>
              <p:cNvSpPr txBox="1"/>
              <p:nvPr/>
            </p:nvSpPr>
            <p:spPr>
              <a:xfrm>
                <a:off x="1281085" y="3475934"/>
                <a:ext cx="763346" cy="169277"/>
              </a:xfrm>
              <a:prstGeom prst="rect">
                <a:avLst/>
              </a:prstGeom>
            </p:spPr>
            <p:txBody>
              <a:bodyPr vert="horz" wrap="squar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14.6–18.0%</a:t>
                </a:r>
              </a:p>
            </p:txBody>
          </p:sp>
        </p:grpSp>
        <p:grpSp>
          <p:nvGrpSpPr>
            <p:cNvPr id="77" name="Group 76">
              <a:extLst>
                <a:ext uri="{FF2B5EF4-FFF2-40B4-BE49-F238E27FC236}">
                  <a16:creationId xmlns:a16="http://schemas.microsoft.com/office/drawing/2014/main" id="{6AE4C90E-F35C-4595-9AA7-ED627DB7A4DE}"/>
                </a:ext>
              </a:extLst>
            </p:cNvPr>
            <p:cNvGrpSpPr/>
            <p:nvPr/>
          </p:nvGrpSpPr>
          <p:grpSpPr>
            <a:xfrm>
              <a:off x="2430000" y="1530000"/>
              <a:ext cx="4961802" cy="3609739"/>
              <a:chOff x="2983260" y="1424132"/>
              <a:chExt cx="4961802" cy="3609739"/>
            </a:xfrm>
          </p:grpSpPr>
          <p:sp>
            <p:nvSpPr>
              <p:cNvPr id="11" name="object 11">
                <a:extLst>
                  <a:ext uri="{FF2B5EF4-FFF2-40B4-BE49-F238E27FC236}">
                    <a16:creationId xmlns:a16="http://schemas.microsoft.com/office/drawing/2014/main" id="{96B16BC0-3322-4939-B202-4BA60C6D4245}"/>
                  </a:ext>
                </a:extLst>
              </p:cNvPr>
              <p:cNvSpPr/>
              <p:nvPr/>
            </p:nvSpPr>
            <p:spPr>
              <a:xfrm>
                <a:off x="2983260" y="1424132"/>
                <a:ext cx="4388130" cy="353356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 name="object 12">
                <a:extLst>
                  <a:ext uri="{FF2B5EF4-FFF2-40B4-BE49-F238E27FC236}">
                    <a16:creationId xmlns:a16="http://schemas.microsoft.com/office/drawing/2014/main" id="{7CBD76A8-50AF-425B-86A0-32AFBAB7829C}"/>
                  </a:ext>
                </a:extLst>
              </p:cNvPr>
              <p:cNvSpPr txBox="1"/>
              <p:nvPr/>
            </p:nvSpPr>
            <p:spPr>
              <a:xfrm>
                <a:off x="5088405" y="2109427"/>
                <a:ext cx="395942" cy="123111"/>
              </a:xfrm>
              <a:prstGeom prst="rect">
                <a:avLst/>
              </a:prstGeom>
              <a:noFill/>
            </p:spPr>
            <p:txBody>
              <a:bodyPr wrap="none" lIns="0" tIns="0" rIns="0" bIns="0" rtlCol="0" anchor="ctr" anchorCtr="0">
                <a:spAutoFit/>
              </a:bodyPr>
              <a:lstStyle>
                <a:defPPr>
                  <a:defRPr lang="en-US"/>
                </a:defPPr>
                <a:lvl1pPr algn="ctr">
                  <a:defRPr sz="800">
                    <a:solidFill>
                      <a:srgbClr val="231F20"/>
                    </a:solidFill>
                    <a:latin typeface="Arial"/>
                    <a:cs typeface="Aria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Magunje</a:t>
                </a:r>
              </a:p>
            </p:txBody>
          </p:sp>
          <p:sp>
            <p:nvSpPr>
              <p:cNvPr id="14" name="object 14">
                <a:extLst>
                  <a:ext uri="{FF2B5EF4-FFF2-40B4-BE49-F238E27FC236}">
                    <a16:creationId xmlns:a16="http://schemas.microsoft.com/office/drawing/2014/main" id="{715197D5-55F5-44A8-9623-2685AC95120E}"/>
                  </a:ext>
                </a:extLst>
              </p:cNvPr>
              <p:cNvSpPr txBox="1"/>
              <p:nvPr/>
            </p:nvSpPr>
            <p:spPr>
              <a:xfrm>
                <a:off x="4880588" y="2615973"/>
                <a:ext cx="38051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Gokwe</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5" name="object 15">
                <a:extLst>
                  <a:ext uri="{FF2B5EF4-FFF2-40B4-BE49-F238E27FC236}">
                    <a16:creationId xmlns:a16="http://schemas.microsoft.com/office/drawing/2014/main" id="{31A0B37D-6034-4296-A432-36E3DA08E01B}"/>
                  </a:ext>
                </a:extLst>
              </p:cNvPr>
              <p:cNvSpPr txBox="1"/>
              <p:nvPr/>
            </p:nvSpPr>
            <p:spPr>
              <a:xfrm>
                <a:off x="3060000" y="2683940"/>
                <a:ext cx="622979" cy="13593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srgbClr val="231F20"/>
                    </a:solidFill>
                    <a:effectLst/>
                    <a:uLnTx/>
                    <a:uFillTx/>
                    <a:latin typeface="Arial"/>
                    <a:ea typeface="ＭＳ Ｐゴシック" pitchFamily="34" charset="-128"/>
                    <a:cs typeface="Arial"/>
                  </a:rPr>
                  <a:t>Victoria</a:t>
                </a:r>
                <a:r>
                  <a:rPr kumimoji="0" sz="800" b="0" i="0" u="none" strike="noStrike" kern="1200" cap="none" spc="-45" normalizeH="0" baseline="0" noProof="0" dirty="0">
                    <a:ln>
                      <a:noFill/>
                    </a:ln>
                    <a:solidFill>
                      <a:srgbClr val="231F20"/>
                    </a:solidFill>
                    <a:effectLst/>
                    <a:uLnTx/>
                    <a:uFillTx/>
                    <a:latin typeface="Arial"/>
                    <a:ea typeface="ＭＳ Ｐゴシック" pitchFamily="34" charset="-128"/>
                    <a:cs typeface="Arial"/>
                  </a:rPr>
                  <a:t> </a:t>
                </a:r>
                <a:r>
                  <a:rPr kumimoji="0" sz="800" b="0" i="0" u="none" strike="noStrike" kern="1200" cap="none" spc="-25" normalizeH="0" baseline="0" noProof="0" dirty="0">
                    <a:ln>
                      <a:noFill/>
                    </a:ln>
                    <a:solidFill>
                      <a:srgbClr val="231F20"/>
                    </a:solidFill>
                    <a:effectLst/>
                    <a:uLnTx/>
                    <a:uFillTx/>
                    <a:latin typeface="Arial"/>
                    <a:ea typeface="ＭＳ Ｐゴシック" pitchFamily="34" charset="-128"/>
                    <a:cs typeface="Arial"/>
                  </a:rPr>
                  <a:t>Falls</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6" name="object 16">
                <a:extLst>
                  <a:ext uri="{FF2B5EF4-FFF2-40B4-BE49-F238E27FC236}">
                    <a16:creationId xmlns:a16="http://schemas.microsoft.com/office/drawing/2014/main" id="{2A2DCD13-28C6-4D49-B8B3-3EB6FBB2D3EF}"/>
                  </a:ext>
                </a:extLst>
              </p:cNvPr>
              <p:cNvSpPr txBox="1"/>
              <p:nvPr/>
            </p:nvSpPr>
            <p:spPr>
              <a:xfrm>
                <a:off x="3481200" y="2874054"/>
                <a:ext cx="439923" cy="13593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srgbClr val="231F20"/>
                    </a:solidFill>
                    <a:effectLst/>
                    <a:uLnTx/>
                    <a:uFillTx/>
                    <a:latin typeface="Arial"/>
                    <a:ea typeface="ＭＳ Ｐゴシック" pitchFamily="34" charset="-128"/>
                    <a:cs typeface="Arial"/>
                  </a:rPr>
                  <a:t>Hwange</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7" name="object 17">
                <a:extLst>
                  <a:ext uri="{FF2B5EF4-FFF2-40B4-BE49-F238E27FC236}">
                    <a16:creationId xmlns:a16="http://schemas.microsoft.com/office/drawing/2014/main" id="{BF9F9457-8B96-4E62-86FB-88DEC53C3524}"/>
                  </a:ext>
                </a:extLst>
              </p:cNvPr>
              <p:cNvSpPr txBox="1"/>
              <p:nvPr/>
            </p:nvSpPr>
            <p:spPr>
              <a:xfrm>
                <a:off x="4219200" y="3168000"/>
                <a:ext cx="362415" cy="13593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a:ea typeface="ＭＳ Ｐゴシック" pitchFamily="34" charset="-128"/>
                    <a:cs typeface="Arial"/>
                  </a:rPr>
                  <a:t>Lupane</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8" name="object 18">
                <a:extLst>
                  <a:ext uri="{FF2B5EF4-FFF2-40B4-BE49-F238E27FC236}">
                    <a16:creationId xmlns:a16="http://schemas.microsoft.com/office/drawing/2014/main" id="{2C44B1E8-DBBB-4AFD-9683-3284D7FF9C76}"/>
                  </a:ext>
                </a:extLst>
              </p:cNvPr>
              <p:cNvSpPr txBox="1"/>
              <p:nvPr/>
            </p:nvSpPr>
            <p:spPr>
              <a:xfrm>
                <a:off x="5342400" y="3229961"/>
                <a:ext cx="366391" cy="13593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5" normalizeH="0" baseline="0" noProof="0" dirty="0">
                    <a:ln>
                      <a:noFill/>
                    </a:ln>
                    <a:solidFill>
                      <a:srgbClr val="231F20"/>
                    </a:solidFill>
                    <a:effectLst/>
                    <a:uLnTx/>
                    <a:uFillTx/>
                    <a:latin typeface="Arial"/>
                    <a:ea typeface="ＭＳ Ｐゴシック" pitchFamily="34" charset="-128"/>
                    <a:cs typeface="Arial"/>
                  </a:rPr>
                  <a:t>Redcl</a:t>
                </a:r>
                <a:r>
                  <a:rPr kumimoji="0" sz="800" b="0" i="0" u="none" strike="noStrike" kern="1200" cap="none" spc="10" normalizeH="0" baseline="0" noProof="0" dirty="0">
                    <a:ln>
                      <a:noFill/>
                    </a:ln>
                    <a:solidFill>
                      <a:srgbClr val="231F20"/>
                    </a:solidFill>
                    <a:effectLst/>
                    <a:uLnTx/>
                    <a:uFillTx/>
                    <a:latin typeface="Arial"/>
                    <a:ea typeface="ＭＳ Ｐゴシック" pitchFamily="34" charset="-128"/>
                    <a:cs typeface="Arial"/>
                  </a:rPr>
                  <a:t>i</a:t>
                </a:r>
                <a:r>
                  <a:rPr kumimoji="0"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f</a:t>
                </a:r>
                <a:r>
                  <a:rPr kumimoji="0" sz="800" b="0" i="0" u="none" strike="noStrike" kern="1200" cap="none" spc="10" normalizeH="0" baseline="0" noProof="0" dirty="0">
                    <a:ln>
                      <a:noFill/>
                    </a:ln>
                    <a:solidFill>
                      <a:srgbClr val="231F20"/>
                    </a:solidFill>
                    <a:effectLst/>
                    <a:uLnTx/>
                    <a:uFillTx/>
                    <a:latin typeface="Arial"/>
                    <a:ea typeface="ＭＳ Ｐゴシック" pitchFamily="34" charset="-128"/>
                    <a:cs typeface="Arial"/>
                  </a:rPr>
                  <a:t>f</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9" name="object 19">
                <a:extLst>
                  <a:ext uri="{FF2B5EF4-FFF2-40B4-BE49-F238E27FC236}">
                    <a16:creationId xmlns:a16="http://schemas.microsoft.com/office/drawing/2014/main" id="{5336C00A-ECDA-44A4-A2B1-509A7E1ABE3C}"/>
                  </a:ext>
                </a:extLst>
              </p:cNvPr>
              <p:cNvSpPr txBox="1"/>
              <p:nvPr/>
            </p:nvSpPr>
            <p:spPr>
              <a:xfrm>
                <a:off x="5396400" y="3460625"/>
                <a:ext cx="312376"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srgbClr val="231F20"/>
                    </a:solidFill>
                    <a:effectLst/>
                    <a:uLnTx/>
                    <a:uFillTx/>
                    <a:latin typeface="Arial"/>
                    <a:ea typeface="ＭＳ Ｐゴシック" pitchFamily="34" charset="-128"/>
                    <a:cs typeface="Arial"/>
                  </a:rPr>
                  <a:t>Gweru</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0" name="object 20">
                <a:extLst>
                  <a:ext uri="{FF2B5EF4-FFF2-40B4-BE49-F238E27FC236}">
                    <a16:creationId xmlns:a16="http://schemas.microsoft.com/office/drawing/2014/main" id="{4A627DEA-2870-43CC-A27F-9A852DF3A94F}"/>
                  </a:ext>
                </a:extLst>
              </p:cNvPr>
              <p:cNvSpPr txBox="1"/>
              <p:nvPr/>
            </p:nvSpPr>
            <p:spPr>
              <a:xfrm>
                <a:off x="5659200" y="3341743"/>
                <a:ext cx="389141"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Mwuma</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3" name="object 21">
                <a:extLst>
                  <a:ext uri="{FF2B5EF4-FFF2-40B4-BE49-F238E27FC236}">
                    <a16:creationId xmlns:a16="http://schemas.microsoft.com/office/drawing/2014/main" id="{9284FA60-574F-493C-A74C-CC5D9038246F}"/>
                  </a:ext>
                </a:extLst>
              </p:cNvPr>
              <p:cNvSpPr txBox="1"/>
              <p:nvPr/>
            </p:nvSpPr>
            <p:spPr>
              <a:xfrm>
                <a:off x="5976000" y="3009989"/>
                <a:ext cx="365587" cy="13593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srgbClr val="231F20"/>
                    </a:solidFill>
                    <a:effectLst/>
                    <a:uLnTx/>
                    <a:uFillTx/>
                    <a:latin typeface="Arial"/>
                    <a:ea typeface="ＭＳ Ｐゴシック" pitchFamily="34" charset="-128"/>
                    <a:cs typeface="Arial"/>
                  </a:rPr>
                  <a:t>Chivhu</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4" name="object 22">
                <a:extLst>
                  <a:ext uri="{FF2B5EF4-FFF2-40B4-BE49-F238E27FC236}">
                    <a16:creationId xmlns:a16="http://schemas.microsoft.com/office/drawing/2014/main" id="{DD230BB9-60BC-4F9C-8E1F-C85D859A8E55}"/>
                  </a:ext>
                </a:extLst>
              </p:cNvPr>
              <p:cNvSpPr txBox="1"/>
              <p:nvPr/>
            </p:nvSpPr>
            <p:spPr>
              <a:xfrm>
                <a:off x="6991200" y="3596400"/>
                <a:ext cx="953862"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Birchenough</a:t>
                </a:r>
                <a:r>
                  <a:rPr kumimoji="0" sz="800" b="0" i="0" u="none" strike="noStrike" kern="1200" cap="none" spc="-55" normalizeH="0" baseline="0" noProof="0" dirty="0">
                    <a:ln>
                      <a:noFill/>
                    </a:ln>
                    <a:solidFill>
                      <a:srgbClr val="231F20"/>
                    </a:solidFill>
                    <a:effectLst/>
                    <a:uLnTx/>
                    <a:uFillTx/>
                    <a:latin typeface="Arial"/>
                    <a:ea typeface="ＭＳ Ｐゴシック" pitchFamily="34" charset="-128"/>
                    <a:cs typeface="Arial"/>
                  </a:rPr>
                  <a:t> </a:t>
                </a:r>
                <a:r>
                  <a:rPr kumimoji="0" sz="800" b="0" i="0" u="none" strike="noStrike" kern="1200" cap="none" spc="10" normalizeH="0" baseline="0" noProof="0" dirty="0">
                    <a:ln>
                      <a:noFill/>
                    </a:ln>
                    <a:solidFill>
                      <a:srgbClr val="231F20"/>
                    </a:solidFill>
                    <a:effectLst/>
                    <a:uLnTx/>
                    <a:uFillTx/>
                    <a:latin typeface="Arial"/>
                    <a:ea typeface="ＭＳ Ｐゴシック" pitchFamily="34" charset="-128"/>
                    <a:cs typeface="Arial"/>
                  </a:rPr>
                  <a:t>Bridge</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5" name="object 23">
                <a:extLst>
                  <a:ext uri="{FF2B5EF4-FFF2-40B4-BE49-F238E27FC236}">
                    <a16:creationId xmlns:a16="http://schemas.microsoft.com/office/drawing/2014/main" id="{1F42C276-B4B5-4F9A-A510-5D368F243703}"/>
                  </a:ext>
                </a:extLst>
              </p:cNvPr>
              <p:cNvSpPr txBox="1"/>
              <p:nvPr/>
            </p:nvSpPr>
            <p:spPr>
              <a:xfrm>
                <a:off x="6879600" y="3823200"/>
                <a:ext cx="474156" cy="13593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a:ea typeface="ＭＳ Ｐゴシック" pitchFamily="34" charset="-128"/>
                    <a:cs typeface="Arial"/>
                  </a:rPr>
                  <a:t>Chipinge</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6" name="object 24">
                <a:extLst>
                  <a:ext uri="{FF2B5EF4-FFF2-40B4-BE49-F238E27FC236}">
                    <a16:creationId xmlns:a16="http://schemas.microsoft.com/office/drawing/2014/main" id="{EEBB60D8-1A50-45C5-8807-A32AE2A05BD4}"/>
                  </a:ext>
                </a:extLst>
              </p:cNvPr>
              <p:cNvSpPr txBox="1"/>
              <p:nvPr/>
            </p:nvSpPr>
            <p:spPr>
              <a:xfrm>
                <a:off x="6930000" y="4021200"/>
                <a:ext cx="582110"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a:ea typeface="ＭＳ Ｐゴシック" pitchFamily="34" charset="-128"/>
                    <a:cs typeface="Arial"/>
                  </a:rPr>
                  <a:t>Checheche</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7" name="object 25">
                <a:extLst>
                  <a:ext uri="{FF2B5EF4-FFF2-40B4-BE49-F238E27FC236}">
                    <a16:creationId xmlns:a16="http://schemas.microsoft.com/office/drawing/2014/main" id="{AAE14FB8-6EAF-406F-8643-4AD69D717FF1}"/>
                  </a:ext>
                </a:extLst>
              </p:cNvPr>
              <p:cNvSpPr txBox="1"/>
              <p:nvPr/>
            </p:nvSpPr>
            <p:spPr>
              <a:xfrm>
                <a:off x="5878800" y="3761333"/>
                <a:ext cx="474156" cy="13593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Masvingo</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8" name="object 26">
                <a:extLst>
                  <a:ext uri="{FF2B5EF4-FFF2-40B4-BE49-F238E27FC236}">
                    <a16:creationId xmlns:a16="http://schemas.microsoft.com/office/drawing/2014/main" id="{1C3EE0B2-59D4-4DB0-9EE7-17E41B3044F6}"/>
                  </a:ext>
                </a:extLst>
              </p:cNvPr>
              <p:cNvSpPr txBox="1"/>
              <p:nvPr/>
            </p:nvSpPr>
            <p:spPr>
              <a:xfrm>
                <a:off x="6138000" y="4039200"/>
                <a:ext cx="387860"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20" normalizeH="0" baseline="0" noProof="0" dirty="0">
                    <a:ln>
                      <a:noFill/>
                    </a:ln>
                    <a:solidFill>
                      <a:srgbClr val="231F20"/>
                    </a:solidFill>
                    <a:effectLst/>
                    <a:uLnTx/>
                    <a:uFillTx/>
                    <a:latin typeface="Arial"/>
                    <a:ea typeface="ＭＳ Ｐゴシック" pitchFamily="34" charset="-128"/>
                    <a:cs typeface="Arial"/>
                  </a:rPr>
                  <a:t>Ngundu</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9" name="object 27">
                <a:extLst>
                  <a:ext uri="{FF2B5EF4-FFF2-40B4-BE49-F238E27FC236}">
                    <a16:creationId xmlns:a16="http://schemas.microsoft.com/office/drawing/2014/main" id="{57FDAFD6-8B67-4FAC-8342-7C922076CEE3}"/>
                  </a:ext>
                </a:extLst>
              </p:cNvPr>
              <p:cNvSpPr txBox="1"/>
              <p:nvPr/>
            </p:nvSpPr>
            <p:spPr>
              <a:xfrm>
                <a:off x="6379200" y="4245238"/>
                <a:ext cx="387860" cy="13593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srgbClr val="231F20"/>
                    </a:solidFill>
                    <a:effectLst/>
                    <a:uLnTx/>
                    <a:uFillTx/>
                    <a:latin typeface="Arial"/>
                    <a:ea typeface="ＭＳ Ｐゴシック" pitchFamily="34" charset="-128"/>
                    <a:cs typeface="Arial"/>
                  </a:rPr>
                  <a:t>Chi</a:t>
                </a:r>
                <a:r>
                  <a:rPr kumimoji="0" sz="800" b="0" i="0" u="none" strike="noStrike" kern="1200" cap="none" spc="-20" normalizeH="0" baseline="0" noProof="0" dirty="0">
                    <a:ln>
                      <a:noFill/>
                    </a:ln>
                    <a:solidFill>
                      <a:srgbClr val="231F20"/>
                    </a:solidFill>
                    <a:effectLst/>
                    <a:uLnTx/>
                    <a:uFillTx/>
                    <a:latin typeface="Arial"/>
                    <a:ea typeface="ＭＳ Ｐゴシック" pitchFamily="34" charset="-128"/>
                    <a:cs typeface="Arial"/>
                  </a:rPr>
                  <a:t>r</a:t>
                </a:r>
                <a:r>
                  <a:rPr kumimoji="0" sz="800" b="0" i="0" u="none" strike="noStrike" kern="1200" cap="none" spc="-5" normalizeH="0" baseline="0" noProof="0" dirty="0">
                    <a:ln>
                      <a:noFill/>
                    </a:ln>
                    <a:solidFill>
                      <a:srgbClr val="231F20"/>
                    </a:solidFill>
                    <a:effectLst/>
                    <a:uLnTx/>
                    <a:uFillTx/>
                    <a:latin typeface="Arial"/>
                    <a:ea typeface="ＭＳ Ｐゴシック" pitchFamily="34" charset="-128"/>
                    <a:cs typeface="Arial"/>
                  </a:rPr>
                  <a:t>edzi</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1" name="object 29">
                <a:extLst>
                  <a:ext uri="{FF2B5EF4-FFF2-40B4-BE49-F238E27FC236}">
                    <a16:creationId xmlns:a16="http://schemas.microsoft.com/office/drawing/2014/main" id="{4395115B-C92E-4DE3-82A7-16711F7CBF9C}"/>
                  </a:ext>
                </a:extLst>
              </p:cNvPr>
              <p:cNvSpPr txBox="1"/>
              <p:nvPr/>
            </p:nvSpPr>
            <p:spPr>
              <a:xfrm>
                <a:off x="4892400" y="4014575"/>
                <a:ext cx="395536" cy="13593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srgbClr val="231F20"/>
                    </a:solidFill>
                    <a:effectLst/>
                    <a:uLnTx/>
                    <a:uFillTx/>
                    <a:latin typeface="Arial"/>
                    <a:ea typeface="ＭＳ Ｐゴシック" pitchFamily="34" charset="-128"/>
                    <a:cs typeface="Arial"/>
                  </a:rPr>
                  <a:t>Gwanda</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2" name="object 30">
                <a:extLst>
                  <a:ext uri="{FF2B5EF4-FFF2-40B4-BE49-F238E27FC236}">
                    <a16:creationId xmlns:a16="http://schemas.microsoft.com/office/drawing/2014/main" id="{C18B93E0-7D9B-425B-967B-311CD251D2E9}"/>
                  </a:ext>
                </a:extLst>
              </p:cNvPr>
              <p:cNvSpPr txBox="1"/>
              <p:nvPr/>
            </p:nvSpPr>
            <p:spPr>
              <a:xfrm>
                <a:off x="4814562" y="4265935"/>
                <a:ext cx="760986"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a:ea typeface="ＭＳ Ｐゴシック" pitchFamily="34" charset="-128"/>
                    <a:cs typeface="Arial"/>
                  </a:rPr>
                  <a:t>West</a:t>
                </a:r>
                <a:r>
                  <a:rPr kumimoji="0" sz="800" b="0" i="0" u="none" strike="noStrike" kern="1200" cap="none" spc="-70" normalizeH="0" baseline="0" noProof="0" dirty="0">
                    <a:ln>
                      <a:noFill/>
                    </a:ln>
                    <a:solidFill>
                      <a:srgbClr val="231F20"/>
                    </a:solidFill>
                    <a:effectLst/>
                    <a:uLnTx/>
                    <a:uFillTx/>
                    <a:latin typeface="Arial"/>
                    <a:ea typeface="ＭＳ Ｐゴシック" pitchFamily="34" charset="-128"/>
                    <a:cs typeface="Arial"/>
                  </a:rPr>
                  <a:t> </a:t>
                </a:r>
                <a:r>
                  <a:rPr kumimoji="0" sz="800" b="0" i="0" u="none" strike="noStrike" kern="1200" cap="none" spc="5" normalizeH="0" baseline="0" noProof="0" dirty="0">
                    <a:ln>
                      <a:noFill/>
                    </a:ln>
                    <a:solidFill>
                      <a:srgbClr val="231F20"/>
                    </a:solidFill>
                    <a:effectLst/>
                    <a:uLnTx/>
                    <a:uFillTx/>
                    <a:latin typeface="Arial"/>
                    <a:ea typeface="ＭＳ Ｐゴシック" pitchFamily="34" charset="-128"/>
                    <a:cs typeface="Arial"/>
                  </a:rPr>
                  <a:t>Nicholson</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3" name="object 31">
                <a:extLst>
                  <a:ext uri="{FF2B5EF4-FFF2-40B4-BE49-F238E27FC236}">
                    <a16:creationId xmlns:a16="http://schemas.microsoft.com/office/drawing/2014/main" id="{51181A2D-CCA9-4336-B733-DDFE767A3BDA}"/>
                  </a:ext>
                </a:extLst>
              </p:cNvPr>
              <p:cNvSpPr txBox="1"/>
              <p:nvPr/>
            </p:nvSpPr>
            <p:spPr>
              <a:xfrm>
                <a:off x="4570643" y="3523486"/>
                <a:ext cx="472871"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5" normalizeH="0" baseline="0" noProof="0" dirty="0">
                    <a:ln>
                      <a:noFill/>
                    </a:ln>
                    <a:solidFill>
                      <a:srgbClr val="231F20"/>
                    </a:solidFill>
                    <a:effectLst/>
                    <a:uLnTx/>
                    <a:uFillTx/>
                    <a:latin typeface="Arial"/>
                    <a:ea typeface="ＭＳ Ｐゴシック" pitchFamily="34" charset="-128"/>
                    <a:cs typeface="Arial"/>
                  </a:rPr>
                  <a:t>Bulawayo</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4" name="object 32">
                <a:extLst>
                  <a:ext uri="{FF2B5EF4-FFF2-40B4-BE49-F238E27FC236}">
                    <a16:creationId xmlns:a16="http://schemas.microsoft.com/office/drawing/2014/main" id="{6412CBE6-977D-436A-9A38-9FBA5B8DF3DE}"/>
                  </a:ext>
                </a:extLst>
              </p:cNvPr>
              <p:cNvSpPr txBox="1"/>
              <p:nvPr/>
            </p:nvSpPr>
            <p:spPr>
              <a:xfrm>
                <a:off x="5136238" y="3777378"/>
                <a:ext cx="518434"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25" normalizeH="0" baseline="0" noProof="0" dirty="0">
                    <a:ln>
                      <a:noFill/>
                    </a:ln>
                    <a:solidFill>
                      <a:srgbClr val="231F20"/>
                    </a:solidFill>
                    <a:effectLst/>
                    <a:uLnTx/>
                    <a:uFillTx/>
                    <a:latin typeface="Arial"/>
                    <a:ea typeface="ＭＳ Ｐゴシック" pitchFamily="34" charset="-128"/>
                    <a:cs typeface="Arial"/>
                  </a:rPr>
                  <a:t>Zvishavane</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5" name="object 33">
                <a:extLst>
                  <a:ext uri="{FF2B5EF4-FFF2-40B4-BE49-F238E27FC236}">
                    <a16:creationId xmlns:a16="http://schemas.microsoft.com/office/drawing/2014/main" id="{BEB50F7D-D5D2-4723-BB31-C40B4B9493B4}"/>
                  </a:ext>
                </a:extLst>
              </p:cNvPr>
              <p:cNvSpPr txBox="1"/>
              <p:nvPr/>
            </p:nvSpPr>
            <p:spPr>
              <a:xfrm>
                <a:off x="4464000" y="3870000"/>
                <a:ext cx="415142"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srgbClr val="231F20"/>
                    </a:solidFill>
                    <a:effectLst/>
                    <a:uLnTx/>
                    <a:uFillTx/>
                    <a:latin typeface="Arial"/>
                    <a:ea typeface="ＭＳ Ｐゴシック" pitchFamily="34" charset="-128"/>
                    <a:cs typeface="Arial"/>
                  </a:rPr>
                  <a:t>Plumt</a:t>
                </a:r>
                <a:r>
                  <a:rPr kumimoji="0" sz="800" b="0" i="0" u="none" strike="noStrike" kern="1200" cap="none" spc="-20" normalizeH="0" baseline="0" noProof="0" dirty="0">
                    <a:ln>
                      <a:noFill/>
                    </a:ln>
                    <a:solidFill>
                      <a:srgbClr val="231F20"/>
                    </a:solidFill>
                    <a:effectLst/>
                    <a:uLnTx/>
                    <a:uFillTx/>
                    <a:latin typeface="Arial"/>
                    <a:ea typeface="ＭＳ Ｐゴシック" pitchFamily="34" charset="-128"/>
                    <a:cs typeface="Arial"/>
                  </a:rPr>
                  <a:t>r</a:t>
                </a:r>
                <a:r>
                  <a:rPr kumimoji="0" sz="800" b="0" i="0" u="none" strike="noStrike" kern="1200" cap="none" spc="-5" normalizeH="0" baseline="0" noProof="0" dirty="0">
                    <a:ln>
                      <a:noFill/>
                    </a:ln>
                    <a:solidFill>
                      <a:srgbClr val="231F20"/>
                    </a:solidFill>
                    <a:effectLst/>
                    <a:uLnTx/>
                    <a:uFillTx/>
                    <a:latin typeface="Arial"/>
                    <a:ea typeface="ＭＳ Ｐゴシック" pitchFamily="34" charset="-128"/>
                    <a:cs typeface="Arial"/>
                  </a:rPr>
                  <a:t>ee</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6" name="object 34">
                <a:extLst>
                  <a:ext uri="{FF2B5EF4-FFF2-40B4-BE49-F238E27FC236}">
                    <a16:creationId xmlns:a16="http://schemas.microsoft.com/office/drawing/2014/main" id="{F447A49F-A627-49FB-A04C-117887946993}"/>
                  </a:ext>
                </a:extLst>
              </p:cNvPr>
              <p:cNvSpPr txBox="1"/>
              <p:nvPr/>
            </p:nvSpPr>
            <p:spPr>
              <a:xfrm>
                <a:off x="6179040" y="3537769"/>
                <a:ext cx="284373"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a:ea typeface="ＭＳ Ｐゴシック" pitchFamily="34" charset="-128"/>
                    <a:cs typeface="Arial"/>
                  </a:rPr>
                  <a:t>Gutu</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8" name="object 36">
                <a:extLst>
                  <a:ext uri="{FF2B5EF4-FFF2-40B4-BE49-F238E27FC236}">
                    <a16:creationId xmlns:a16="http://schemas.microsoft.com/office/drawing/2014/main" id="{02EC6797-8E03-4434-B9BC-9CE19C84D556}"/>
                  </a:ext>
                </a:extLst>
              </p:cNvPr>
              <p:cNvSpPr txBox="1"/>
              <p:nvPr/>
            </p:nvSpPr>
            <p:spPr>
              <a:xfrm>
                <a:off x="6358526" y="2546111"/>
                <a:ext cx="200375" cy="123111"/>
              </a:xfrm>
              <a:prstGeom prst="rect">
                <a:avLst/>
              </a:prstGeom>
              <a:noFill/>
            </p:spPr>
            <p:txBody>
              <a:bodyPr wrap="none" lIns="0" tIns="0" rIns="0" bIns="0" rtlCol="0" anchor="ctr" anchorCtr="0">
                <a:spAutoFit/>
              </a:bodyPr>
              <a:lstStyle>
                <a:defPPr>
                  <a:defRPr lang="en-US"/>
                </a:defPPr>
                <a:lvl1pPr algn="ctr">
                  <a:defRPr sz="800">
                    <a:solidFill>
                      <a:srgbClr val="231F20"/>
                    </a:solidFill>
                    <a:latin typeface="Arial"/>
                    <a:cs typeface="Aria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Juru</a:t>
                </a:r>
              </a:p>
            </p:txBody>
          </p:sp>
          <p:sp>
            <p:nvSpPr>
              <p:cNvPr id="39" name="object 37">
                <a:extLst>
                  <a:ext uri="{FF2B5EF4-FFF2-40B4-BE49-F238E27FC236}">
                    <a16:creationId xmlns:a16="http://schemas.microsoft.com/office/drawing/2014/main" id="{1F340DBF-2F6A-4615-9E6F-9FEE76454286}"/>
                  </a:ext>
                </a:extLst>
              </p:cNvPr>
              <p:cNvSpPr txBox="1"/>
              <p:nvPr/>
            </p:nvSpPr>
            <p:spPr>
              <a:xfrm>
                <a:off x="6247250" y="2157381"/>
                <a:ext cx="355867" cy="123111"/>
              </a:xfrm>
              <a:prstGeom prst="rect">
                <a:avLst/>
              </a:prstGeom>
              <a:noFill/>
            </p:spPr>
            <p:txBody>
              <a:bodyPr wrap="none" lIns="0" tIns="0" rIns="0" bIns="0" rtlCol="0" anchor="ctr" anchorCtr="0">
                <a:spAutoFit/>
              </a:bodyPr>
              <a:lstStyle>
                <a:defPPr>
                  <a:defRPr lang="en-US"/>
                </a:defPPr>
                <a:lvl1pPr algn="ctr">
                  <a:defRPr sz="800">
                    <a:solidFill>
                      <a:srgbClr val="231F20"/>
                    </a:solidFill>
                    <a:latin typeface="Arial"/>
                    <a:cs typeface="Aria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Bindura</a:t>
                </a:r>
              </a:p>
            </p:txBody>
          </p:sp>
          <p:sp>
            <p:nvSpPr>
              <p:cNvPr id="41" name="object 39">
                <a:extLst>
                  <a:ext uri="{FF2B5EF4-FFF2-40B4-BE49-F238E27FC236}">
                    <a16:creationId xmlns:a16="http://schemas.microsoft.com/office/drawing/2014/main" id="{4EA0B8CA-7128-46FF-9EE0-6531DA51B4DD}"/>
                  </a:ext>
                </a:extLst>
              </p:cNvPr>
              <p:cNvSpPr txBox="1"/>
              <p:nvPr/>
            </p:nvSpPr>
            <p:spPr>
              <a:xfrm>
                <a:off x="7282516" y="2080039"/>
                <a:ext cx="613951" cy="123111"/>
              </a:xfrm>
              <a:prstGeom prst="rect">
                <a:avLst/>
              </a:prstGeom>
              <a:noFill/>
            </p:spPr>
            <p:txBody>
              <a:bodyPr wrap="none" lIns="0" tIns="0" rIns="0" bIns="0" rtlCol="0" anchor="ctr" anchorCtr="0">
                <a:spAutoFit/>
              </a:bodyPr>
              <a:lstStyle>
                <a:defPPr>
                  <a:defRPr lang="en-US"/>
                </a:defPPr>
                <a:lvl1pPr algn="ctr">
                  <a:defRPr sz="800">
                    <a:solidFill>
                      <a:srgbClr val="231F20"/>
                    </a:solidFill>
                    <a:latin typeface="Arial"/>
                    <a:cs typeface="Aria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Nyamapanda</a:t>
                </a:r>
              </a:p>
            </p:txBody>
          </p:sp>
          <p:sp>
            <p:nvSpPr>
              <p:cNvPr id="42" name="object 40">
                <a:extLst>
                  <a:ext uri="{FF2B5EF4-FFF2-40B4-BE49-F238E27FC236}">
                    <a16:creationId xmlns:a16="http://schemas.microsoft.com/office/drawing/2014/main" id="{6D261355-E221-4283-9DA6-F80C3B9D44D4}"/>
                  </a:ext>
                </a:extLst>
              </p:cNvPr>
              <p:cNvSpPr txBox="1"/>
              <p:nvPr/>
            </p:nvSpPr>
            <p:spPr>
              <a:xfrm>
                <a:off x="6124761" y="2771638"/>
                <a:ext cx="508878" cy="13593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Marondera</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3" name="object 41">
                <a:extLst>
                  <a:ext uri="{FF2B5EF4-FFF2-40B4-BE49-F238E27FC236}">
                    <a16:creationId xmlns:a16="http://schemas.microsoft.com/office/drawing/2014/main" id="{1217D6A8-9843-4A9A-8AC5-BF4648326175}"/>
                  </a:ext>
                </a:extLst>
              </p:cNvPr>
              <p:cNvSpPr txBox="1"/>
              <p:nvPr/>
            </p:nvSpPr>
            <p:spPr>
              <a:xfrm>
                <a:off x="6682510" y="2944773"/>
                <a:ext cx="36558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25" normalizeH="0" baseline="0" noProof="0" dirty="0">
                    <a:ln>
                      <a:noFill/>
                    </a:ln>
                    <a:solidFill>
                      <a:srgbClr val="231F20"/>
                    </a:solidFill>
                    <a:effectLst/>
                    <a:uLnTx/>
                    <a:uFillTx/>
                    <a:latin typeface="Arial"/>
                    <a:ea typeface="ＭＳ Ｐゴシック" pitchFamily="34" charset="-128"/>
                    <a:cs typeface="Arial"/>
                  </a:rPr>
                  <a:t>Rusape</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6" name="object 28">
                <a:extLst>
                  <a:ext uri="{FF2B5EF4-FFF2-40B4-BE49-F238E27FC236}">
                    <a16:creationId xmlns:a16="http://schemas.microsoft.com/office/drawing/2014/main" id="{9C260511-70F9-4349-9733-EE7C60553B51}"/>
                  </a:ext>
                </a:extLst>
              </p:cNvPr>
              <p:cNvSpPr txBox="1"/>
              <p:nvPr/>
            </p:nvSpPr>
            <p:spPr>
              <a:xfrm>
                <a:off x="5421600" y="4910760"/>
                <a:ext cx="464871" cy="123111"/>
              </a:xfrm>
              <a:prstGeom prst="rect">
                <a:avLst/>
              </a:prstGeom>
              <a:noFill/>
            </p:spPr>
            <p:txBody>
              <a:bodyPr wrap="none" lIns="0" tIns="0" rIns="0" bIns="0" rtlCol="0" anchor="ctr" anchorCtr="0">
                <a:spAutoFit/>
              </a:bodyPr>
              <a:lstStyle>
                <a:defPPr>
                  <a:defRPr lang="en-US"/>
                </a:defPPr>
                <a:lvl1pPr algn="ct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Beitbridge</a:t>
                </a:r>
              </a:p>
            </p:txBody>
          </p:sp>
          <p:sp>
            <p:nvSpPr>
              <p:cNvPr id="63" name="TextBox 62">
                <a:extLst>
                  <a:ext uri="{FF2B5EF4-FFF2-40B4-BE49-F238E27FC236}">
                    <a16:creationId xmlns:a16="http://schemas.microsoft.com/office/drawing/2014/main" id="{78729323-0EFA-4FAB-85B0-FD4403235E14}"/>
                  </a:ext>
                </a:extLst>
              </p:cNvPr>
              <p:cNvSpPr txBox="1"/>
              <p:nvPr/>
            </p:nvSpPr>
            <p:spPr>
              <a:xfrm>
                <a:off x="6588413" y="3342609"/>
                <a:ext cx="585097" cy="123111"/>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10" normalizeH="0" baseline="0" noProof="0" dirty="0" err="1">
                    <a:ln>
                      <a:noFill/>
                    </a:ln>
                    <a:solidFill>
                      <a:srgbClr val="231F20"/>
                    </a:solidFill>
                    <a:effectLst/>
                    <a:uLnTx/>
                    <a:uFillTx/>
                    <a:latin typeface="Arial"/>
                    <a:ea typeface="ＭＳ Ｐゴシック" pitchFamily="34" charset="-128"/>
                    <a:cs typeface="Arial"/>
                  </a:rPr>
                  <a:t>Murambinda</a:t>
                </a:r>
                <a:endParaRPr kumimoji="0" lang="en-GB"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2" name="TextBox 61">
                <a:extLst>
                  <a:ext uri="{FF2B5EF4-FFF2-40B4-BE49-F238E27FC236}">
                    <a16:creationId xmlns:a16="http://schemas.microsoft.com/office/drawing/2014/main" id="{9C4285E6-2A18-4C80-A6E9-F62EECD311A7}"/>
                  </a:ext>
                </a:extLst>
              </p:cNvPr>
              <p:cNvSpPr txBox="1"/>
              <p:nvPr/>
            </p:nvSpPr>
            <p:spPr>
              <a:xfrm>
                <a:off x="6904922" y="3211931"/>
                <a:ext cx="323807" cy="123111"/>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10" normalizeH="0" baseline="0" noProof="0" dirty="0">
                    <a:ln>
                      <a:noFill/>
                    </a:ln>
                    <a:solidFill>
                      <a:srgbClr val="231F20"/>
                    </a:solidFill>
                    <a:effectLst/>
                    <a:uLnTx/>
                    <a:uFillTx/>
                    <a:latin typeface="Arial"/>
                    <a:ea typeface="ＭＳ Ｐゴシック" pitchFamily="34" charset="-128"/>
                    <a:cs typeface="Arial"/>
                  </a:rPr>
                  <a:t>Muta</a:t>
                </a:r>
                <a:r>
                  <a:rPr kumimoji="0" lang="fr-CH" sz="800" b="0" i="0" u="none" strike="noStrike" kern="1200" cap="none" spc="-10" normalizeH="0" baseline="0" noProof="0" dirty="0">
                    <a:ln>
                      <a:noFill/>
                    </a:ln>
                    <a:solidFill>
                      <a:srgbClr val="231F20"/>
                    </a:solidFill>
                    <a:effectLst/>
                    <a:uLnTx/>
                    <a:uFillTx/>
                    <a:latin typeface="Arial"/>
                    <a:ea typeface="ＭＳ Ｐゴシック" pitchFamily="34" charset="-128"/>
                    <a:cs typeface="Arial"/>
                  </a:rPr>
                  <a:t>r</a:t>
                </a:r>
                <a:r>
                  <a:rPr kumimoji="0" lang="fr-CH" sz="800" b="0" i="0" u="none" strike="noStrike" kern="1200" cap="none" spc="-5" normalizeH="0" baseline="0" noProof="0" dirty="0">
                    <a:ln>
                      <a:noFill/>
                    </a:ln>
                    <a:solidFill>
                      <a:srgbClr val="231F20"/>
                    </a:solidFill>
                    <a:effectLst/>
                    <a:uLnTx/>
                    <a:uFillTx/>
                    <a:latin typeface="Arial"/>
                    <a:ea typeface="ＭＳ Ｐゴシック" pitchFamily="34" charset="-128"/>
                    <a:cs typeface="Arial"/>
                  </a:rPr>
                  <a:t>e</a:t>
                </a:r>
                <a:endParaRPr kumimoji="0" lang="en-GB"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4" name="TextBox 63">
                <a:extLst>
                  <a:ext uri="{FF2B5EF4-FFF2-40B4-BE49-F238E27FC236}">
                    <a16:creationId xmlns:a16="http://schemas.microsoft.com/office/drawing/2014/main" id="{38AFFF00-55B4-4DAE-945B-9A20F07C948A}"/>
                  </a:ext>
                </a:extLst>
              </p:cNvPr>
              <p:cNvSpPr txBox="1"/>
              <p:nvPr/>
            </p:nvSpPr>
            <p:spPr>
              <a:xfrm>
                <a:off x="6550975" y="2345225"/>
                <a:ext cx="432170" cy="123111"/>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10" normalizeH="0" baseline="0" noProof="0" dirty="0" err="1">
                    <a:ln>
                      <a:noFill/>
                    </a:ln>
                    <a:solidFill>
                      <a:srgbClr val="231F20"/>
                    </a:solidFill>
                    <a:effectLst/>
                    <a:uLnTx/>
                    <a:uFillTx/>
                    <a:latin typeface="Arial"/>
                    <a:ea typeface="ＭＳ Ｐゴシック" pitchFamily="34" charset="-128"/>
                    <a:cs typeface="Arial"/>
                  </a:rPr>
                  <a:t>Murehwa</a:t>
                </a:r>
                <a:endParaRPr kumimoji="0" lang="en-GB"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5" name="TextBox 64">
                <a:extLst>
                  <a:ext uri="{FF2B5EF4-FFF2-40B4-BE49-F238E27FC236}">
                    <a16:creationId xmlns:a16="http://schemas.microsoft.com/office/drawing/2014/main" id="{18FCCE68-AF90-4B41-A945-395E398CFF3E}"/>
                  </a:ext>
                </a:extLst>
              </p:cNvPr>
              <p:cNvSpPr txBox="1"/>
              <p:nvPr/>
            </p:nvSpPr>
            <p:spPr>
              <a:xfrm>
                <a:off x="6727004" y="2185234"/>
                <a:ext cx="345929" cy="123111"/>
              </a:xfrm>
              <a:prstGeom prst="rect">
                <a:avLst/>
              </a:prstGeom>
              <a:noFill/>
            </p:spPr>
            <p:txBody>
              <a:bodyPr wrap="none" lIns="0" tIns="0" rIns="0" bIns="0" rtlCol="0" anchor="ctr" anchorCtr="0">
                <a:spAutoFit/>
              </a:bodyPr>
              <a:lstStyle>
                <a:defPPr>
                  <a:defRPr lang="en-US"/>
                </a:defPPr>
                <a:lvl1pPr algn="ctr">
                  <a:defRPr sz="800">
                    <a:solidFill>
                      <a:srgbClr val="231F20"/>
                    </a:solidFill>
                    <a:latin typeface="Arial"/>
                    <a:cs typeface="Aria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err="1">
                    <a:ln>
                      <a:noFill/>
                    </a:ln>
                    <a:solidFill>
                      <a:srgbClr val="231F20"/>
                    </a:solidFill>
                    <a:effectLst/>
                    <a:uLnTx/>
                    <a:uFillTx/>
                    <a:latin typeface="Arial"/>
                    <a:ea typeface="ＭＳ Ｐゴシック" pitchFamily="34" charset="-128"/>
                    <a:cs typeface="Arial"/>
                  </a:rPr>
                  <a:t>Mutoko</a:t>
                </a:r>
                <a:endPar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endParaRPr>
              </a:p>
            </p:txBody>
          </p:sp>
          <p:sp>
            <p:nvSpPr>
              <p:cNvPr id="70" name="TextBox 69">
                <a:extLst>
                  <a:ext uri="{FF2B5EF4-FFF2-40B4-BE49-F238E27FC236}">
                    <a16:creationId xmlns:a16="http://schemas.microsoft.com/office/drawing/2014/main" id="{F0EA878C-9C31-44B2-85E8-80FDD66D1697}"/>
                  </a:ext>
                </a:extLst>
              </p:cNvPr>
              <p:cNvSpPr txBox="1"/>
              <p:nvPr/>
            </p:nvSpPr>
            <p:spPr>
              <a:xfrm>
                <a:off x="5056860" y="1658132"/>
                <a:ext cx="428643" cy="123111"/>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err="1">
                    <a:ln>
                      <a:noFill/>
                    </a:ln>
                    <a:solidFill>
                      <a:srgbClr val="231F20"/>
                    </a:solidFill>
                    <a:effectLst/>
                    <a:uLnTx/>
                    <a:uFillTx/>
                    <a:latin typeface="Arial"/>
                    <a:ea typeface="ＭＳ Ｐゴシック" pitchFamily="34" charset="-128"/>
                    <a:cs typeface="Arial"/>
                  </a:rPr>
                  <a:t>Chirundu</a:t>
                </a:r>
                <a:endPar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endParaRPr>
              </a:p>
            </p:txBody>
          </p:sp>
          <p:sp>
            <p:nvSpPr>
              <p:cNvPr id="71" name="TextBox 70">
                <a:extLst>
                  <a:ext uri="{FF2B5EF4-FFF2-40B4-BE49-F238E27FC236}">
                    <a16:creationId xmlns:a16="http://schemas.microsoft.com/office/drawing/2014/main" id="{E518F0B7-7EEC-424C-95FC-0128DECD170E}"/>
                  </a:ext>
                </a:extLst>
              </p:cNvPr>
              <p:cNvSpPr txBox="1"/>
              <p:nvPr/>
            </p:nvSpPr>
            <p:spPr>
              <a:xfrm>
                <a:off x="5057559" y="1857973"/>
                <a:ext cx="305854" cy="123111"/>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Kariba</a:t>
                </a:r>
                <a:endParaRPr kumimoji="0" lang="en-GB"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2" name="TextBox 71">
                <a:extLst>
                  <a:ext uri="{FF2B5EF4-FFF2-40B4-BE49-F238E27FC236}">
                    <a16:creationId xmlns:a16="http://schemas.microsoft.com/office/drawing/2014/main" id="{BBF82FDC-AB77-44A1-9BDF-25FD2DA5258E}"/>
                  </a:ext>
                </a:extLst>
              </p:cNvPr>
              <p:cNvSpPr txBox="1"/>
              <p:nvPr/>
            </p:nvSpPr>
            <p:spPr>
              <a:xfrm>
                <a:off x="5526003" y="2008165"/>
                <a:ext cx="246863" cy="123111"/>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err="1">
                    <a:ln>
                      <a:noFill/>
                    </a:ln>
                    <a:solidFill>
                      <a:srgbClr val="231F20"/>
                    </a:solidFill>
                    <a:effectLst/>
                    <a:uLnTx/>
                    <a:uFillTx/>
                    <a:latin typeface="Arial"/>
                    <a:ea typeface="ＭＳ Ｐゴシック" pitchFamily="34" charset="-128"/>
                    <a:cs typeface="Arial"/>
                  </a:rPr>
                  <a:t>Karoi</a:t>
                </a:r>
                <a:endParaRPr kumimoji="0" lang="en-GB"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3" name="TextBox 72">
                <a:extLst>
                  <a:ext uri="{FF2B5EF4-FFF2-40B4-BE49-F238E27FC236}">
                    <a16:creationId xmlns:a16="http://schemas.microsoft.com/office/drawing/2014/main" id="{6A6F1783-22C0-42BB-B0B9-FF8ED21F7E47}"/>
                  </a:ext>
                </a:extLst>
              </p:cNvPr>
              <p:cNvSpPr txBox="1"/>
              <p:nvPr/>
            </p:nvSpPr>
            <p:spPr>
              <a:xfrm>
                <a:off x="5562000" y="2389597"/>
                <a:ext cx="400751" cy="123111"/>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Chinhoyi</a:t>
                </a:r>
              </a:p>
            </p:txBody>
          </p:sp>
          <p:sp>
            <p:nvSpPr>
              <p:cNvPr id="74" name="TextBox 73">
                <a:extLst>
                  <a:ext uri="{FF2B5EF4-FFF2-40B4-BE49-F238E27FC236}">
                    <a16:creationId xmlns:a16="http://schemas.microsoft.com/office/drawing/2014/main" id="{0DD8003D-CAA6-4C6C-BA9B-873B9EA4B2EF}"/>
                  </a:ext>
                </a:extLst>
              </p:cNvPr>
              <p:cNvSpPr txBox="1"/>
              <p:nvPr/>
            </p:nvSpPr>
            <p:spPr>
              <a:xfrm>
                <a:off x="5821428" y="2522821"/>
                <a:ext cx="314190" cy="123111"/>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Harare</a:t>
                </a:r>
              </a:p>
            </p:txBody>
          </p:sp>
          <p:sp>
            <p:nvSpPr>
              <p:cNvPr id="75" name="TextBox 74">
                <a:extLst>
                  <a:ext uri="{FF2B5EF4-FFF2-40B4-BE49-F238E27FC236}">
                    <a16:creationId xmlns:a16="http://schemas.microsoft.com/office/drawing/2014/main" id="{B574A4FC-6B4E-4CED-AD19-1A55F8BEDC83}"/>
                  </a:ext>
                </a:extLst>
              </p:cNvPr>
              <p:cNvSpPr txBox="1"/>
              <p:nvPr/>
            </p:nvSpPr>
            <p:spPr>
              <a:xfrm>
                <a:off x="5407200" y="2686343"/>
                <a:ext cx="384722" cy="123111"/>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Kadoma</a:t>
                </a:r>
              </a:p>
            </p:txBody>
          </p:sp>
        </p:grpSp>
      </p:grpSp>
    </p:spTree>
    <p:extLst>
      <p:ext uri="{BB962C8B-B14F-4D97-AF65-F5344CB8AC3E}">
        <p14:creationId xmlns:p14="http://schemas.microsoft.com/office/powerpoint/2010/main" val="2992092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186C50B-442C-4B67-A4C9-B459967B46F8}"/>
              </a:ext>
            </a:extLst>
          </p:cNvPr>
          <p:cNvGrpSpPr/>
          <p:nvPr/>
        </p:nvGrpSpPr>
        <p:grpSpPr>
          <a:xfrm>
            <a:off x="0" y="0"/>
            <a:ext cx="10285200" cy="6153821"/>
            <a:chOff x="0" y="0"/>
            <a:chExt cx="10285200" cy="615382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Engagement of female sex workers in the HIV care cascade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Zimbabwe, 2011, 2013, 2016/2017/2018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149BFF46-814D-4F93-885D-A69866FE42C9}"/>
                </a:ext>
              </a:extLst>
            </p:cNvPr>
            <p:cNvSpPr/>
            <p:nvPr/>
          </p:nvSpPr>
          <p:spPr>
            <a:xfrm>
              <a:off x="360000" y="5907600"/>
              <a:ext cx="6588342" cy="24622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Cowan FM,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Chabata</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ST,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Musemburi</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S,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Fearon</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E,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Davey</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C,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Ndori-Mharadze</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T et al.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Strengthening</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the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scale</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up and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uptake</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of effective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interventions for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sex</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workers</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for population impact in Zimbabwe. J Int AIDS Soc. [In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press</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t>
              </a:r>
            </a:p>
          </p:txBody>
        </p:sp>
        <p:sp>
          <p:nvSpPr>
            <p:cNvPr id="154" name="object 157">
              <a:extLst>
                <a:ext uri="{FF2B5EF4-FFF2-40B4-BE49-F238E27FC236}">
                  <a16:creationId xmlns:a16="http://schemas.microsoft.com/office/drawing/2014/main" id="{87B45B5B-F522-4504-A555-41FE1B777DDF}"/>
                </a:ext>
              </a:extLst>
            </p:cNvPr>
            <p:cNvSpPr/>
            <p:nvPr/>
          </p:nvSpPr>
          <p:spPr>
            <a:xfrm>
              <a:off x="5767200" y="5407200"/>
              <a:ext cx="90000" cy="90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0" name="Rectangle 179">
              <a:extLst>
                <a:ext uri="{FF2B5EF4-FFF2-40B4-BE49-F238E27FC236}">
                  <a16:creationId xmlns:a16="http://schemas.microsoft.com/office/drawing/2014/main" id="{060F3230-FD65-4CD1-B348-F5B8109E5812}"/>
                </a:ext>
              </a:extLst>
            </p:cNvPr>
            <p:cNvSpPr/>
            <p:nvPr/>
          </p:nvSpPr>
          <p:spPr>
            <a:xfrm>
              <a:off x="5821200" y="5328000"/>
              <a:ext cx="2231701"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2016/2017/2018</a:t>
              </a:r>
              <a:r>
                <a:rPr kumimoji="0" lang="pt-BR"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19 sites (</a:t>
              </a:r>
              <a:r>
                <a:rPr kumimoji="0" lang="pt-BR" sz="1000" b="0" i="1"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 = 5390</a:t>
              </a:r>
              <a:r>
                <a:rPr kumimoji="0" lang="pt-BR"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3" name="object 156">
              <a:extLst>
                <a:ext uri="{FF2B5EF4-FFF2-40B4-BE49-F238E27FC236}">
                  <a16:creationId xmlns:a16="http://schemas.microsoft.com/office/drawing/2014/main" id="{FE888CE2-4C50-418B-A1CE-3E9BF05A57C3}"/>
                </a:ext>
              </a:extLst>
            </p:cNvPr>
            <p:cNvSpPr/>
            <p:nvPr/>
          </p:nvSpPr>
          <p:spPr>
            <a:xfrm>
              <a:off x="3848400" y="5407200"/>
              <a:ext cx="90000" cy="90000"/>
            </a:xfrm>
            <a:custGeom>
              <a:avLst/>
              <a:gdLst/>
              <a:ahLst/>
              <a:cxnLst/>
              <a:rect l="l" t="t" r="r" b="b"/>
              <a:pathLst>
                <a:path w="38100" h="38100">
                  <a:moveTo>
                    <a:pt x="18846" y="37706"/>
                  </a:moveTo>
                  <a:lnTo>
                    <a:pt x="26174" y="36222"/>
                  </a:lnTo>
                  <a:lnTo>
                    <a:pt x="32165" y="32178"/>
                  </a:lnTo>
                  <a:lnTo>
                    <a:pt x="36209" y="26187"/>
                  </a:lnTo>
                  <a:lnTo>
                    <a:pt x="37693" y="18859"/>
                  </a:lnTo>
                  <a:lnTo>
                    <a:pt x="36209" y="11524"/>
                  </a:lnTo>
                  <a:lnTo>
                    <a:pt x="32165" y="5529"/>
                  </a:lnTo>
                  <a:lnTo>
                    <a:pt x="26174" y="1484"/>
                  </a:lnTo>
                  <a:lnTo>
                    <a:pt x="18846" y="0"/>
                  </a:lnTo>
                  <a:lnTo>
                    <a:pt x="11519" y="1484"/>
                  </a:lnTo>
                  <a:lnTo>
                    <a:pt x="5527" y="5529"/>
                  </a:lnTo>
                  <a:lnTo>
                    <a:pt x="1483" y="11524"/>
                  </a:lnTo>
                  <a:lnTo>
                    <a:pt x="0" y="18859"/>
                  </a:lnTo>
                  <a:lnTo>
                    <a:pt x="1483" y="26187"/>
                  </a:lnTo>
                  <a:lnTo>
                    <a:pt x="5527" y="32178"/>
                  </a:lnTo>
                  <a:lnTo>
                    <a:pt x="11519" y="36222"/>
                  </a:lnTo>
                  <a:lnTo>
                    <a:pt x="18846" y="37706"/>
                  </a:lnTo>
                  <a:close/>
                </a:path>
              </a:pathLst>
            </a:custGeom>
            <a:solidFill>
              <a:schemeClr val="bg1"/>
            </a:solidFill>
            <a:ln w="6350">
              <a:solidFill>
                <a:srgbClr val="00AE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1" name="Rectangle 180">
              <a:extLst>
                <a:ext uri="{FF2B5EF4-FFF2-40B4-BE49-F238E27FC236}">
                  <a16:creationId xmlns:a16="http://schemas.microsoft.com/office/drawing/2014/main" id="{5FCF2062-0796-48CC-87EF-E5286F572E33}"/>
                </a:ext>
              </a:extLst>
            </p:cNvPr>
            <p:cNvSpPr/>
            <p:nvPr/>
          </p:nvSpPr>
          <p:spPr>
            <a:xfrm>
              <a:off x="3902400" y="5328000"/>
              <a:ext cx="1632178"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2013</a:t>
              </a:r>
              <a:r>
                <a:rPr kumimoji="0" lang="pt-BR"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14 sites (</a:t>
              </a:r>
              <a:r>
                <a:rPr kumimoji="0" lang="pt-BR" sz="1000" b="0" i="1"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 = 2722</a:t>
              </a:r>
              <a:r>
                <a:rPr kumimoji="0" lang="pt-BR"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2" name="object 155">
              <a:extLst>
                <a:ext uri="{FF2B5EF4-FFF2-40B4-BE49-F238E27FC236}">
                  <a16:creationId xmlns:a16="http://schemas.microsoft.com/office/drawing/2014/main" id="{6109DA73-3484-4C40-9519-E3BC30B023C0}"/>
                </a:ext>
              </a:extLst>
            </p:cNvPr>
            <p:cNvSpPr/>
            <p:nvPr/>
          </p:nvSpPr>
          <p:spPr>
            <a:xfrm>
              <a:off x="2070000" y="5407200"/>
              <a:ext cx="90000" cy="90000"/>
            </a:xfrm>
            <a:custGeom>
              <a:avLst/>
              <a:gdLst/>
              <a:ahLst/>
              <a:cxnLst/>
              <a:rect l="l" t="t" r="r" b="b"/>
              <a:pathLst>
                <a:path w="44450" h="44450">
                  <a:moveTo>
                    <a:pt x="0" y="44056"/>
                  </a:moveTo>
                  <a:lnTo>
                    <a:pt x="44056" y="44056"/>
                  </a:lnTo>
                  <a:lnTo>
                    <a:pt x="44056" y="0"/>
                  </a:lnTo>
                  <a:lnTo>
                    <a:pt x="0" y="0"/>
                  </a:lnTo>
                  <a:lnTo>
                    <a:pt x="0" y="44056"/>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2" name="Rectangle 181">
              <a:extLst>
                <a:ext uri="{FF2B5EF4-FFF2-40B4-BE49-F238E27FC236}">
                  <a16:creationId xmlns:a16="http://schemas.microsoft.com/office/drawing/2014/main" id="{C805A6E4-C1A1-4EF5-ACDC-55F14D893250}"/>
                </a:ext>
              </a:extLst>
            </p:cNvPr>
            <p:cNvSpPr/>
            <p:nvPr/>
          </p:nvSpPr>
          <p:spPr>
            <a:xfrm>
              <a:off x="2124000" y="5328000"/>
              <a:ext cx="1491114"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2011</a:t>
              </a:r>
              <a:r>
                <a:rPr kumimoji="0" lang="pt-BR"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3 sites (</a:t>
              </a:r>
              <a:r>
                <a:rPr kumimoji="0" lang="pt-BR" sz="1000" b="0" i="1"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 = 836</a:t>
              </a:r>
              <a:r>
                <a:rPr kumimoji="0" lang="pt-BR"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nvGrpSpPr>
            <p:cNvPr id="241" name="Group 240">
              <a:extLst>
                <a:ext uri="{FF2B5EF4-FFF2-40B4-BE49-F238E27FC236}">
                  <a16:creationId xmlns:a16="http://schemas.microsoft.com/office/drawing/2014/main" id="{4423C0C9-ADB0-4615-8C88-FE01909EFC71}"/>
                </a:ext>
              </a:extLst>
            </p:cNvPr>
            <p:cNvGrpSpPr/>
            <p:nvPr/>
          </p:nvGrpSpPr>
          <p:grpSpPr>
            <a:xfrm>
              <a:off x="630000" y="1404000"/>
              <a:ext cx="7754769" cy="3808332"/>
              <a:chOff x="630000" y="1440000"/>
              <a:chExt cx="7754769" cy="3808332"/>
            </a:xfrm>
          </p:grpSpPr>
          <p:sp>
            <p:nvSpPr>
              <p:cNvPr id="12" name="object 16">
                <a:extLst>
                  <a:ext uri="{FF2B5EF4-FFF2-40B4-BE49-F238E27FC236}">
                    <a16:creationId xmlns:a16="http://schemas.microsoft.com/office/drawing/2014/main" id="{96AE3956-3D69-4CA7-A08D-935C3E5E843D}"/>
                  </a:ext>
                </a:extLst>
              </p:cNvPr>
              <p:cNvSpPr txBox="1"/>
              <p:nvPr/>
            </p:nvSpPr>
            <p:spPr>
              <a:xfrm>
                <a:off x="630000" y="2790171"/>
                <a:ext cx="1448884" cy="522900"/>
              </a:xfrm>
              <a:prstGeom prst="rect">
                <a:avLst/>
              </a:prstGeom>
            </p:spPr>
            <p:txBody>
              <a:bodyPr vert="horz" wrap="square" lIns="0" tIns="0" rIns="0" bIns="0" rtlCol="0">
                <a:spAutoFit/>
              </a:bodyPr>
              <a:lstStyle>
                <a:defPPr>
                  <a:defRPr lang="en-US"/>
                </a:defPPr>
                <a:lvl1pPr>
                  <a:lnSpc>
                    <a:spcPts val="1100"/>
                  </a:lnSpc>
                  <a:defRPr sz="900">
                    <a:solidFill>
                      <a:schemeClr val="tx1">
                        <a:lumMod val="85000"/>
                        <a:lumOff val="15000"/>
                      </a:schemeClr>
                    </a:solidFill>
                    <a:latin typeface="Arial"/>
                    <a:cs typeface="Arial"/>
                  </a:defRPr>
                </a:lvl1pPr>
              </a:lstStyle>
              <a:p>
                <a:pPr marL="0" marR="0" lvl="0" indent="0" algn="l" defTabSz="914400" rtl="0" eaLnBrk="1" fontAlgn="base" latinLnBrk="0" hangingPunct="1">
                  <a:lnSpc>
                    <a:spcPts val="1400"/>
                  </a:lnSpc>
                  <a:spcBef>
                    <a:spcPct val="0"/>
                  </a:spcBef>
                  <a:spcAft>
                    <a:spcPct val="0"/>
                  </a:spcAft>
                  <a:buClrTx/>
                  <a:buSzTx/>
                  <a:buFontTx/>
                  <a:buNone/>
                  <a:tabLst/>
                  <a:defRPr/>
                </a:pPr>
                <a:r>
                  <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Respondent-driven</a:t>
                </a:r>
                <a:endPar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sampling</a:t>
                </a: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 </a:t>
                </a:r>
                <a:r>
                  <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adjusted</a:t>
                </a:r>
                <a:endPar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proportions in all women</a:t>
                </a:r>
              </a:p>
            </p:txBody>
          </p:sp>
          <p:grpSp>
            <p:nvGrpSpPr>
              <p:cNvPr id="240" name="Group 239">
                <a:extLst>
                  <a:ext uri="{FF2B5EF4-FFF2-40B4-BE49-F238E27FC236}">
                    <a16:creationId xmlns:a16="http://schemas.microsoft.com/office/drawing/2014/main" id="{493450AB-9F92-47EB-A52A-26A7AD1AA0BD}"/>
                  </a:ext>
                </a:extLst>
              </p:cNvPr>
              <p:cNvGrpSpPr/>
              <p:nvPr/>
            </p:nvGrpSpPr>
            <p:grpSpPr>
              <a:xfrm>
                <a:off x="2250000" y="1440000"/>
                <a:ext cx="6134769" cy="3808332"/>
                <a:chOff x="2340000" y="1440000"/>
                <a:chExt cx="6134769" cy="3808332"/>
              </a:xfrm>
            </p:grpSpPr>
            <p:sp>
              <p:nvSpPr>
                <p:cNvPr id="88" name="object 91">
                  <a:extLst>
                    <a:ext uri="{FF2B5EF4-FFF2-40B4-BE49-F238E27FC236}">
                      <a16:creationId xmlns:a16="http://schemas.microsoft.com/office/drawing/2014/main" id="{716586B5-996B-4EB7-9531-81DBDC6CB0DE}"/>
                    </a:ext>
                  </a:extLst>
                </p:cNvPr>
                <p:cNvSpPr/>
                <p:nvPr/>
              </p:nvSpPr>
              <p:spPr>
                <a:xfrm>
                  <a:off x="6938788" y="2539126"/>
                  <a:ext cx="0" cy="2073511"/>
                </a:xfrm>
                <a:custGeom>
                  <a:avLst/>
                  <a:gdLst/>
                  <a:ahLst/>
                  <a:cxnLst/>
                  <a:rect l="l" t="t" r="r" b="b"/>
                  <a:pathLst>
                    <a:path h="2063114">
                      <a:moveTo>
                        <a:pt x="0" y="0"/>
                      </a:moveTo>
                      <a:lnTo>
                        <a:pt x="0" y="2062797"/>
                      </a:lnTo>
                    </a:path>
                  </a:pathLst>
                </a:custGeom>
                <a:ln w="3175">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 name="object 10">
                  <a:extLst>
                    <a:ext uri="{FF2B5EF4-FFF2-40B4-BE49-F238E27FC236}">
                      <a16:creationId xmlns:a16="http://schemas.microsoft.com/office/drawing/2014/main" id="{14BE1457-DD5D-452B-AFAA-C51243A68D55}"/>
                    </a:ext>
                  </a:extLst>
                </p:cNvPr>
                <p:cNvSpPr/>
                <p:nvPr/>
              </p:nvSpPr>
              <p:spPr>
                <a:xfrm>
                  <a:off x="6003214" y="3727153"/>
                  <a:ext cx="0" cy="885485"/>
                </a:xfrm>
                <a:custGeom>
                  <a:avLst/>
                  <a:gdLst/>
                  <a:ahLst/>
                  <a:cxnLst/>
                  <a:rect l="l" t="t" r="r" b="b"/>
                  <a:pathLst>
                    <a:path h="903604">
                      <a:moveTo>
                        <a:pt x="0" y="0"/>
                      </a:moveTo>
                      <a:lnTo>
                        <a:pt x="0" y="903605"/>
                      </a:lnTo>
                    </a:path>
                  </a:pathLst>
                </a:custGeom>
                <a:ln w="3175">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 name="object 11">
                  <a:extLst>
                    <a:ext uri="{FF2B5EF4-FFF2-40B4-BE49-F238E27FC236}">
                      <a16:creationId xmlns:a16="http://schemas.microsoft.com/office/drawing/2014/main" id="{907DA171-C284-48B2-9740-C65E83056FEF}"/>
                    </a:ext>
                  </a:extLst>
                </p:cNvPr>
                <p:cNvSpPr/>
                <p:nvPr/>
              </p:nvSpPr>
              <p:spPr>
                <a:xfrm>
                  <a:off x="4964189" y="3114692"/>
                  <a:ext cx="0" cy="1497946"/>
                </a:xfrm>
                <a:custGeom>
                  <a:avLst/>
                  <a:gdLst/>
                  <a:ahLst/>
                  <a:cxnLst/>
                  <a:rect l="l" t="t" r="r" b="b"/>
                  <a:pathLst>
                    <a:path h="1501775">
                      <a:moveTo>
                        <a:pt x="0" y="0"/>
                      </a:moveTo>
                      <a:lnTo>
                        <a:pt x="0" y="1501203"/>
                      </a:lnTo>
                    </a:path>
                  </a:pathLst>
                </a:custGeom>
                <a:ln w="3175">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 name="object 14">
                  <a:extLst>
                    <a:ext uri="{FF2B5EF4-FFF2-40B4-BE49-F238E27FC236}">
                      <a16:creationId xmlns:a16="http://schemas.microsoft.com/office/drawing/2014/main" id="{1932E3A7-A3EE-4C30-A80A-7F0E9BBEE13E}"/>
                    </a:ext>
                  </a:extLst>
                </p:cNvPr>
                <p:cNvSpPr/>
                <p:nvPr/>
              </p:nvSpPr>
              <p:spPr>
                <a:xfrm>
                  <a:off x="2883601" y="2823218"/>
                  <a:ext cx="0" cy="1789418"/>
                </a:xfrm>
                <a:custGeom>
                  <a:avLst/>
                  <a:gdLst/>
                  <a:ahLst/>
                  <a:cxnLst/>
                  <a:rect l="l" t="t" r="r" b="b"/>
                  <a:pathLst>
                    <a:path h="1785620">
                      <a:moveTo>
                        <a:pt x="0" y="0"/>
                      </a:moveTo>
                      <a:lnTo>
                        <a:pt x="0" y="1785607"/>
                      </a:lnTo>
                    </a:path>
                  </a:pathLst>
                </a:custGeom>
                <a:ln w="3175">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 name="object 15">
                  <a:extLst>
                    <a:ext uri="{FF2B5EF4-FFF2-40B4-BE49-F238E27FC236}">
                      <a16:creationId xmlns:a16="http://schemas.microsoft.com/office/drawing/2014/main" id="{90D009F3-F0C2-4423-A54F-7C65EDDCEF5C}"/>
                    </a:ext>
                  </a:extLst>
                </p:cNvPr>
                <p:cNvSpPr/>
                <p:nvPr/>
              </p:nvSpPr>
              <p:spPr>
                <a:xfrm>
                  <a:off x="3821189" y="2941284"/>
                  <a:ext cx="0" cy="1671354"/>
                </a:xfrm>
                <a:custGeom>
                  <a:avLst/>
                  <a:gdLst/>
                  <a:ahLst/>
                  <a:cxnLst/>
                  <a:rect l="l" t="t" r="r" b="b"/>
                  <a:pathLst>
                    <a:path h="1670685">
                      <a:moveTo>
                        <a:pt x="0" y="0"/>
                      </a:moveTo>
                      <a:lnTo>
                        <a:pt x="0" y="1670405"/>
                      </a:lnTo>
                    </a:path>
                  </a:pathLst>
                </a:custGeom>
                <a:ln w="3175">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 name="object 88">
                  <a:extLst>
                    <a:ext uri="{FF2B5EF4-FFF2-40B4-BE49-F238E27FC236}">
                      <a16:creationId xmlns:a16="http://schemas.microsoft.com/office/drawing/2014/main" id="{BC23BBAD-E21D-41D6-9BCD-669D1CE635F5}"/>
                    </a:ext>
                  </a:extLst>
                </p:cNvPr>
                <p:cNvSpPr/>
                <p:nvPr/>
              </p:nvSpPr>
              <p:spPr>
                <a:xfrm>
                  <a:off x="3353190" y="2782635"/>
                  <a:ext cx="0" cy="1830003"/>
                </a:xfrm>
                <a:custGeom>
                  <a:avLst/>
                  <a:gdLst/>
                  <a:ahLst/>
                  <a:cxnLst/>
                  <a:rect l="l" t="t" r="r" b="b"/>
                  <a:pathLst>
                    <a:path h="1825625">
                      <a:moveTo>
                        <a:pt x="0" y="0"/>
                      </a:moveTo>
                      <a:lnTo>
                        <a:pt x="0" y="1825205"/>
                      </a:lnTo>
                    </a:path>
                  </a:pathLst>
                </a:custGeom>
                <a:ln w="3175">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 name="object 89">
                  <a:extLst>
                    <a:ext uri="{FF2B5EF4-FFF2-40B4-BE49-F238E27FC236}">
                      <a16:creationId xmlns:a16="http://schemas.microsoft.com/office/drawing/2014/main" id="{7AC7A9A4-3ADF-4863-819A-A04556CAA2A6}"/>
                    </a:ext>
                  </a:extLst>
                </p:cNvPr>
                <p:cNvSpPr/>
                <p:nvPr/>
              </p:nvSpPr>
              <p:spPr>
                <a:xfrm>
                  <a:off x="5433459" y="2618450"/>
                  <a:ext cx="0" cy="1996031"/>
                </a:xfrm>
                <a:custGeom>
                  <a:avLst/>
                  <a:gdLst/>
                  <a:ahLst/>
                  <a:cxnLst/>
                  <a:rect l="l" t="t" r="r" b="b"/>
                  <a:pathLst>
                    <a:path h="1985645">
                      <a:moveTo>
                        <a:pt x="0" y="0"/>
                      </a:moveTo>
                      <a:lnTo>
                        <a:pt x="0" y="1985403"/>
                      </a:lnTo>
                    </a:path>
                  </a:pathLst>
                </a:custGeom>
                <a:ln w="3175">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 name="object 90">
                  <a:extLst>
                    <a:ext uri="{FF2B5EF4-FFF2-40B4-BE49-F238E27FC236}">
                      <a16:creationId xmlns:a16="http://schemas.microsoft.com/office/drawing/2014/main" id="{275FB877-E883-4A2A-9A48-27B33C420DBF}"/>
                    </a:ext>
                  </a:extLst>
                </p:cNvPr>
                <p:cNvSpPr/>
                <p:nvPr/>
              </p:nvSpPr>
              <p:spPr>
                <a:xfrm>
                  <a:off x="6471215" y="3306546"/>
                  <a:ext cx="0" cy="1306091"/>
                </a:xfrm>
                <a:custGeom>
                  <a:avLst/>
                  <a:gdLst/>
                  <a:ahLst/>
                  <a:cxnLst/>
                  <a:rect l="l" t="t" r="r" b="b"/>
                  <a:pathLst>
                    <a:path h="1314450">
                      <a:moveTo>
                        <a:pt x="0" y="0"/>
                      </a:moveTo>
                      <a:lnTo>
                        <a:pt x="0" y="1314005"/>
                      </a:lnTo>
                    </a:path>
                  </a:pathLst>
                </a:custGeom>
                <a:ln w="3175">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 name="object 92">
                  <a:extLst>
                    <a:ext uri="{FF2B5EF4-FFF2-40B4-BE49-F238E27FC236}">
                      <a16:creationId xmlns:a16="http://schemas.microsoft.com/office/drawing/2014/main" id="{67484634-66F8-403D-A46F-B911C57C5EE1}"/>
                    </a:ext>
                  </a:extLst>
                </p:cNvPr>
                <p:cNvSpPr/>
                <p:nvPr/>
              </p:nvSpPr>
              <p:spPr>
                <a:xfrm>
                  <a:off x="7507589" y="3633070"/>
                  <a:ext cx="0" cy="981413"/>
                </a:xfrm>
                <a:custGeom>
                  <a:avLst/>
                  <a:gdLst/>
                  <a:ahLst/>
                  <a:cxnLst/>
                  <a:rect l="l" t="t" r="r" b="b"/>
                  <a:pathLst>
                    <a:path h="995679">
                      <a:moveTo>
                        <a:pt x="0" y="0"/>
                      </a:moveTo>
                      <a:lnTo>
                        <a:pt x="0" y="995400"/>
                      </a:lnTo>
                    </a:path>
                  </a:pathLst>
                </a:custGeom>
                <a:ln w="3175">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 name="object 93">
                  <a:extLst>
                    <a:ext uri="{FF2B5EF4-FFF2-40B4-BE49-F238E27FC236}">
                      <a16:creationId xmlns:a16="http://schemas.microsoft.com/office/drawing/2014/main" id="{C315420B-477B-44AE-BBCB-2B9DFF9319E4}"/>
                    </a:ext>
                  </a:extLst>
                </p:cNvPr>
                <p:cNvSpPr/>
                <p:nvPr/>
              </p:nvSpPr>
              <p:spPr>
                <a:xfrm>
                  <a:off x="7973055" y="3016920"/>
                  <a:ext cx="0" cy="1597563"/>
                </a:xfrm>
                <a:custGeom>
                  <a:avLst/>
                  <a:gdLst/>
                  <a:ahLst/>
                  <a:cxnLst/>
                  <a:rect l="l" t="t" r="r" b="b"/>
                  <a:pathLst>
                    <a:path h="1597025">
                      <a:moveTo>
                        <a:pt x="0" y="0"/>
                      </a:moveTo>
                      <a:lnTo>
                        <a:pt x="0" y="1596605"/>
                      </a:lnTo>
                    </a:path>
                  </a:pathLst>
                </a:custGeom>
                <a:ln w="3175">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 name="object 94">
                  <a:extLst>
                    <a:ext uri="{FF2B5EF4-FFF2-40B4-BE49-F238E27FC236}">
                      <a16:creationId xmlns:a16="http://schemas.microsoft.com/office/drawing/2014/main" id="{83544AB2-9375-4F3A-A7D5-A7D6A3890E03}"/>
                    </a:ext>
                  </a:extLst>
                </p:cNvPr>
                <p:cNvSpPr/>
                <p:nvPr/>
              </p:nvSpPr>
              <p:spPr>
                <a:xfrm>
                  <a:off x="5901989" y="2166483"/>
                  <a:ext cx="0" cy="2446153"/>
                </a:xfrm>
                <a:custGeom>
                  <a:avLst/>
                  <a:gdLst/>
                  <a:ahLst/>
                  <a:cxnLst/>
                  <a:rect l="l" t="t" r="r" b="b"/>
                  <a:pathLst>
                    <a:path h="2426970">
                      <a:moveTo>
                        <a:pt x="0" y="0"/>
                      </a:moveTo>
                      <a:lnTo>
                        <a:pt x="0" y="2426398"/>
                      </a:lnTo>
                    </a:path>
                  </a:pathLst>
                </a:custGeom>
                <a:ln w="3175">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9" name="object 142">
                  <a:extLst>
                    <a:ext uri="{FF2B5EF4-FFF2-40B4-BE49-F238E27FC236}">
                      <a16:creationId xmlns:a16="http://schemas.microsoft.com/office/drawing/2014/main" id="{D65E5E36-753C-49FA-BBEB-5F0980EF53E4}"/>
                    </a:ext>
                  </a:extLst>
                </p:cNvPr>
                <p:cNvSpPr txBox="1"/>
                <p:nvPr/>
              </p:nvSpPr>
              <p:spPr>
                <a:xfrm>
                  <a:off x="2700000" y="2530800"/>
                  <a:ext cx="385893"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40" normalizeH="0" baseline="0" noProof="0" dirty="0">
                      <a:ln>
                        <a:noFill/>
                      </a:ln>
                      <a:solidFill>
                        <a:srgbClr val="00AEEF"/>
                      </a:solidFill>
                      <a:effectLst/>
                      <a:uLnTx/>
                      <a:uFillTx/>
                      <a:latin typeface="Arial"/>
                      <a:ea typeface="ＭＳ Ｐゴシック" pitchFamily="34" charset="-128"/>
                      <a:cs typeface="Arial"/>
                    </a:rPr>
                    <a:t>58%</a:t>
                  </a:r>
                  <a:endParaRPr kumimoji="0" sz="1400" b="0" i="0" u="none" strike="noStrike" kern="1200" cap="none" spc="0" normalizeH="0" baseline="0" noProof="0" dirty="0">
                    <a:ln>
                      <a:noFill/>
                    </a:ln>
                    <a:solidFill>
                      <a:srgbClr val="00AEEF"/>
                    </a:solidFill>
                    <a:effectLst/>
                    <a:uLnTx/>
                    <a:uFillTx/>
                    <a:latin typeface="Arial"/>
                    <a:ea typeface="ＭＳ Ｐゴシック" pitchFamily="34" charset="-128"/>
                    <a:cs typeface="Arial"/>
                  </a:endParaRPr>
                </a:p>
              </p:txBody>
            </p:sp>
            <p:sp>
              <p:nvSpPr>
                <p:cNvPr id="141" name="object 144">
                  <a:extLst>
                    <a:ext uri="{FF2B5EF4-FFF2-40B4-BE49-F238E27FC236}">
                      <a16:creationId xmlns:a16="http://schemas.microsoft.com/office/drawing/2014/main" id="{5C0C3B4C-32AC-4310-B6B7-AF73981758FC}"/>
                    </a:ext>
                  </a:extLst>
                </p:cNvPr>
                <p:cNvSpPr txBox="1"/>
                <p:nvPr/>
              </p:nvSpPr>
              <p:spPr>
                <a:xfrm>
                  <a:off x="3890363" y="2818586"/>
                  <a:ext cx="385893" cy="228268"/>
                </a:xfrm>
                <a:prstGeom prst="rect">
                  <a:avLst/>
                </a:prstGeom>
              </p:spPr>
              <p:txBody>
                <a:bodyPr vert="horz" wrap="square" lIns="0" tIns="12700" rIns="0" bIns="0" rtlCol="0">
                  <a:spAutoFit/>
                </a:bodyPr>
                <a:lstStyle>
                  <a:defPPr>
                    <a:defRPr lang="en-US"/>
                  </a:defPPr>
                  <a:lvl1pPr marL="12700" marR="0" lvl="0" indent="0" defTabSz="914400" eaLnBrk="1" fontAlgn="auto" latinLnBrk="0" hangingPunct="1">
                    <a:lnSpc>
                      <a:spcPct val="100000"/>
                    </a:lnSpc>
                    <a:spcBef>
                      <a:spcPts val="100"/>
                    </a:spcBef>
                    <a:spcAft>
                      <a:spcPts val="0"/>
                    </a:spcAft>
                    <a:buClrTx/>
                    <a:buSzTx/>
                    <a:buFontTx/>
                    <a:buNone/>
                    <a:tabLst/>
                    <a:defRPr kumimoji="0" sz="1400" b="1" i="0" u="none" strike="noStrike" cap="none" spc="-40" normalizeH="0" baseline="0">
                      <a:ln>
                        <a:noFill/>
                      </a:ln>
                      <a:effectLst/>
                      <a:uLnTx/>
                      <a:uFillTx/>
                      <a:latin typeface="Arial"/>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40" normalizeH="0" baseline="0" noProof="0" dirty="0">
                      <a:ln>
                        <a:noFill/>
                      </a:ln>
                      <a:solidFill>
                        <a:srgbClr val="00AEEF"/>
                      </a:solidFill>
                      <a:effectLst/>
                      <a:uLnTx/>
                      <a:uFillTx/>
                      <a:latin typeface="Arial"/>
                      <a:ea typeface="ＭＳ Ｐゴシック" pitchFamily="34" charset="-128"/>
                      <a:cs typeface="Arial"/>
                    </a:rPr>
                    <a:t>54%</a:t>
                  </a:r>
                </a:p>
              </p:txBody>
            </p:sp>
            <p:sp>
              <p:nvSpPr>
                <p:cNvPr id="142" name="object 145">
                  <a:extLst>
                    <a:ext uri="{FF2B5EF4-FFF2-40B4-BE49-F238E27FC236}">
                      <a16:creationId xmlns:a16="http://schemas.microsoft.com/office/drawing/2014/main" id="{C6712417-9D7D-4E07-917C-7E96E33AEFA8}"/>
                    </a:ext>
                  </a:extLst>
                </p:cNvPr>
                <p:cNvSpPr txBox="1"/>
                <p:nvPr/>
              </p:nvSpPr>
              <p:spPr>
                <a:xfrm>
                  <a:off x="4544871" y="3007374"/>
                  <a:ext cx="387565" cy="228268"/>
                </a:xfrm>
                <a:prstGeom prst="rect">
                  <a:avLst/>
                </a:prstGeom>
              </p:spPr>
              <p:txBody>
                <a:bodyPr vert="horz" wrap="square" lIns="0" tIns="12700" rIns="0" bIns="0" rtlCol="0">
                  <a:spAutoFit/>
                </a:bodyPr>
                <a:lstStyle>
                  <a:defPPr>
                    <a:defRPr lang="en-US"/>
                  </a:defPPr>
                  <a:lvl1pPr marL="12700" marR="0" lvl="0" indent="0" defTabSz="914400" eaLnBrk="1" fontAlgn="auto" latinLnBrk="0" hangingPunct="1">
                    <a:lnSpc>
                      <a:spcPct val="100000"/>
                    </a:lnSpc>
                    <a:spcBef>
                      <a:spcPts val="100"/>
                    </a:spcBef>
                    <a:spcAft>
                      <a:spcPts val="0"/>
                    </a:spcAft>
                    <a:buClrTx/>
                    <a:buSzTx/>
                    <a:buFontTx/>
                    <a:buNone/>
                    <a:tabLst/>
                    <a:defRPr kumimoji="0" sz="1400" b="1" i="0" u="none" strike="noStrike" cap="none" spc="-40" normalizeH="0" baseline="0">
                      <a:ln>
                        <a:noFill/>
                      </a:ln>
                      <a:effectLst/>
                      <a:uLnTx/>
                      <a:uFillTx/>
                      <a:latin typeface="Arial"/>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40" normalizeH="0" baseline="0" noProof="0" dirty="0">
                      <a:ln>
                        <a:noFill/>
                      </a:ln>
                      <a:solidFill>
                        <a:srgbClr val="00AEEF"/>
                      </a:solidFill>
                      <a:effectLst/>
                      <a:uLnTx/>
                      <a:uFillTx/>
                      <a:latin typeface="Arial"/>
                      <a:ea typeface="ＭＳ Ｐゴシック" pitchFamily="34" charset="-128"/>
                      <a:cs typeface="Arial"/>
                    </a:rPr>
                    <a:t>48%</a:t>
                  </a:r>
                </a:p>
              </p:txBody>
            </p:sp>
            <p:sp>
              <p:nvSpPr>
                <p:cNvPr id="143" name="object 146">
                  <a:extLst>
                    <a:ext uri="{FF2B5EF4-FFF2-40B4-BE49-F238E27FC236}">
                      <a16:creationId xmlns:a16="http://schemas.microsoft.com/office/drawing/2014/main" id="{C9166ED8-F99E-4A64-8BCD-87BBF086EF83}"/>
                    </a:ext>
                  </a:extLst>
                </p:cNvPr>
                <p:cNvSpPr txBox="1"/>
                <p:nvPr/>
              </p:nvSpPr>
              <p:spPr>
                <a:xfrm>
                  <a:off x="5516871" y="2490826"/>
                  <a:ext cx="387565"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40" normalizeH="0" baseline="0" noProof="0" dirty="0">
                      <a:ln>
                        <a:noFill/>
                      </a:ln>
                      <a:solidFill>
                        <a:srgbClr val="00AEEF"/>
                      </a:solidFill>
                      <a:effectLst/>
                      <a:uLnTx/>
                      <a:uFillTx/>
                      <a:latin typeface="Arial"/>
                      <a:ea typeface="ＭＳ Ｐゴシック" pitchFamily="34" charset="-128"/>
                      <a:cs typeface="Arial"/>
                    </a:rPr>
                    <a:t>64%</a:t>
                  </a:r>
                </a:p>
              </p:txBody>
            </p:sp>
            <p:sp>
              <p:nvSpPr>
                <p:cNvPr id="144" name="object 147">
                  <a:extLst>
                    <a:ext uri="{FF2B5EF4-FFF2-40B4-BE49-F238E27FC236}">
                      <a16:creationId xmlns:a16="http://schemas.microsoft.com/office/drawing/2014/main" id="{6D89622C-B98C-4EB4-A164-39E0CCC0A9CF}"/>
                    </a:ext>
                  </a:extLst>
                </p:cNvPr>
                <p:cNvSpPr txBox="1"/>
                <p:nvPr/>
              </p:nvSpPr>
              <p:spPr>
                <a:xfrm>
                  <a:off x="6002871" y="2058826"/>
                  <a:ext cx="387565"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40" normalizeH="0" baseline="0" noProof="0" dirty="0">
                      <a:ln>
                        <a:noFill/>
                      </a:ln>
                      <a:solidFill>
                        <a:srgbClr val="00AEEF"/>
                      </a:solidFill>
                      <a:effectLst/>
                      <a:uLnTx/>
                      <a:uFillTx/>
                      <a:latin typeface="Arial"/>
                      <a:ea typeface="ＭＳ Ｐゴシック" pitchFamily="34" charset="-128"/>
                      <a:cs typeface="Arial"/>
                    </a:rPr>
                    <a:t>78%</a:t>
                  </a:r>
                </a:p>
              </p:txBody>
            </p:sp>
            <p:sp>
              <p:nvSpPr>
                <p:cNvPr id="146" name="object 149">
                  <a:extLst>
                    <a:ext uri="{FF2B5EF4-FFF2-40B4-BE49-F238E27FC236}">
                      <a16:creationId xmlns:a16="http://schemas.microsoft.com/office/drawing/2014/main" id="{EAEBC80A-2DA6-4AB5-930C-693E5922C018}"/>
                    </a:ext>
                  </a:extLst>
                </p:cNvPr>
                <p:cNvSpPr txBox="1"/>
                <p:nvPr/>
              </p:nvSpPr>
              <p:spPr>
                <a:xfrm>
                  <a:off x="7010871" y="1978400"/>
                  <a:ext cx="387565" cy="215444"/>
                </a:xfrm>
                <a:prstGeom prst="rect">
                  <a:avLst/>
                </a:prstGeom>
                <a:noFill/>
              </p:spPr>
              <p:txBody>
                <a:bodyPr wrap="square" lIns="0" tIns="0" rIns="0" bIns="0" rtlCol="0" anchor="ctr" anchorCtr="0">
                  <a:spAutoFit/>
                </a:bodyPr>
                <a:lstStyle>
                  <a:defPPr>
                    <a:defRPr lang="en-US"/>
                  </a:defPPr>
                  <a:lvl1pPr marL="12700" marR="0" lvl="0" indent="0" algn="ctr" defTabSz="914400" eaLnBrk="1" fontAlgn="auto" latinLnBrk="0" hangingPunct="1">
                    <a:lnSpc>
                      <a:spcPct val="100000"/>
                    </a:lnSpc>
                    <a:spcBef>
                      <a:spcPts val="100"/>
                    </a:spcBef>
                    <a:spcAft>
                      <a:spcPts val="0"/>
                    </a:spcAft>
                    <a:buClrTx/>
                    <a:buSzTx/>
                    <a:buFontTx/>
                    <a:buNone/>
                    <a:tabLst/>
                    <a:defRPr sz="1400" b="1" spc="-40">
                      <a:latin typeface="Arial"/>
                      <a:cs typeface="Arial"/>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40" normalizeH="0" baseline="0" noProof="0" dirty="0">
                      <a:ln>
                        <a:noFill/>
                      </a:ln>
                      <a:solidFill>
                        <a:prstClr val="black"/>
                      </a:solidFill>
                      <a:effectLst/>
                      <a:uLnTx/>
                      <a:uFillTx/>
                      <a:latin typeface="Arial"/>
                      <a:ea typeface="ＭＳ Ｐゴシック" pitchFamily="34" charset="-128"/>
                      <a:cs typeface="Arial"/>
                    </a:rPr>
                    <a:t>8</a:t>
                  </a:r>
                  <a:r>
                    <a:rPr kumimoji="0" lang="en-CH" sz="1400" b="1" i="0" u="none" strike="noStrike" kern="1200" cap="none" spc="-40" normalizeH="0" baseline="0" noProof="0" dirty="0">
                      <a:ln>
                        <a:noFill/>
                      </a:ln>
                      <a:solidFill>
                        <a:prstClr val="black"/>
                      </a:solidFill>
                      <a:effectLst/>
                      <a:uLnTx/>
                      <a:uFillTx/>
                      <a:latin typeface="Arial"/>
                      <a:ea typeface="ＭＳ Ｐゴシック" pitchFamily="34" charset="-128"/>
                      <a:cs typeface="Arial"/>
                    </a:rPr>
                    <a:t>1</a:t>
                  </a:r>
                  <a:r>
                    <a:rPr kumimoji="0" sz="1400" b="1" i="0" u="none" strike="noStrike" kern="1200" cap="none" spc="-40" normalizeH="0" baseline="0" noProof="0" dirty="0">
                      <a:ln>
                        <a:noFill/>
                      </a:ln>
                      <a:solidFill>
                        <a:prstClr val="black"/>
                      </a:solidFill>
                      <a:effectLst/>
                      <a:uLnTx/>
                      <a:uFillTx/>
                      <a:latin typeface="Arial"/>
                      <a:ea typeface="ＭＳ Ｐゴシック" pitchFamily="34" charset="-128"/>
                      <a:cs typeface="Arial"/>
                    </a:rPr>
                    <a:t>%</a:t>
                  </a:r>
                </a:p>
              </p:txBody>
            </p:sp>
            <p:sp>
              <p:nvSpPr>
                <p:cNvPr id="147" name="object 150">
                  <a:extLst>
                    <a:ext uri="{FF2B5EF4-FFF2-40B4-BE49-F238E27FC236}">
                      <a16:creationId xmlns:a16="http://schemas.microsoft.com/office/drawing/2014/main" id="{3C6045E1-9E08-44C6-8B82-523DEDA1E993}"/>
                    </a:ext>
                  </a:extLst>
                </p:cNvPr>
                <p:cNvSpPr txBox="1"/>
                <p:nvPr/>
              </p:nvSpPr>
              <p:spPr>
                <a:xfrm>
                  <a:off x="6092871" y="3570826"/>
                  <a:ext cx="387565"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40" normalizeH="0" baseline="0" noProof="0" dirty="0">
                      <a:ln>
                        <a:noFill/>
                      </a:ln>
                      <a:solidFill>
                        <a:srgbClr val="00AEEF"/>
                      </a:solidFill>
                      <a:effectLst/>
                      <a:uLnTx/>
                      <a:uFillTx/>
                      <a:latin typeface="Arial"/>
                      <a:ea typeface="ＭＳ Ｐゴシック" pitchFamily="34" charset="-128"/>
                      <a:cs typeface="Arial"/>
                    </a:rPr>
                    <a:t>29%</a:t>
                  </a:r>
                </a:p>
              </p:txBody>
            </p:sp>
            <p:sp>
              <p:nvSpPr>
                <p:cNvPr id="148" name="object 151">
                  <a:extLst>
                    <a:ext uri="{FF2B5EF4-FFF2-40B4-BE49-F238E27FC236}">
                      <a16:creationId xmlns:a16="http://schemas.microsoft.com/office/drawing/2014/main" id="{B81CBE6C-A4FB-4635-9E36-E1BF19BBB95A}"/>
                    </a:ext>
                  </a:extLst>
                </p:cNvPr>
                <p:cNvSpPr txBox="1"/>
                <p:nvPr/>
              </p:nvSpPr>
              <p:spPr>
                <a:xfrm>
                  <a:off x="6560871" y="3174826"/>
                  <a:ext cx="387565"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40" normalizeH="0" baseline="0" noProof="0" dirty="0">
                      <a:ln>
                        <a:noFill/>
                      </a:ln>
                      <a:solidFill>
                        <a:srgbClr val="00AEEF"/>
                      </a:solidFill>
                      <a:effectLst/>
                      <a:uLnTx/>
                      <a:uFillTx/>
                      <a:latin typeface="Arial"/>
                      <a:ea typeface="ＭＳ Ｐゴシック" pitchFamily="34" charset="-128"/>
                      <a:cs typeface="Arial"/>
                    </a:rPr>
                    <a:t>42%</a:t>
                  </a:r>
                </a:p>
              </p:txBody>
            </p:sp>
            <p:sp>
              <p:nvSpPr>
                <p:cNvPr id="150" name="object 153">
                  <a:extLst>
                    <a:ext uri="{FF2B5EF4-FFF2-40B4-BE49-F238E27FC236}">
                      <a16:creationId xmlns:a16="http://schemas.microsoft.com/office/drawing/2014/main" id="{3C5BE6B5-6D30-4876-9099-5083EA6E4443}"/>
                    </a:ext>
                  </a:extLst>
                </p:cNvPr>
                <p:cNvSpPr txBox="1"/>
                <p:nvPr/>
              </p:nvSpPr>
              <p:spPr>
                <a:xfrm>
                  <a:off x="8066386" y="2853515"/>
                  <a:ext cx="387565" cy="228268"/>
                </a:xfrm>
                <a:prstGeom prst="rect">
                  <a:avLst/>
                </a:prstGeom>
              </p:spPr>
              <p:txBody>
                <a:bodyPr vert="horz" wrap="square" lIns="0" tIns="12700" rIns="0" bIns="0" rtlCol="0">
                  <a:spAutoFit/>
                </a:bodyPr>
                <a:lstStyle>
                  <a:defPPr>
                    <a:defRPr lang="en-US"/>
                  </a:defPPr>
                  <a:lvl1pPr marL="12700" marR="0" lvl="0" indent="0" defTabSz="914400" eaLnBrk="1" fontAlgn="auto" latinLnBrk="0" hangingPunct="1">
                    <a:lnSpc>
                      <a:spcPct val="100000"/>
                    </a:lnSpc>
                    <a:spcBef>
                      <a:spcPts val="100"/>
                    </a:spcBef>
                    <a:spcAft>
                      <a:spcPts val="0"/>
                    </a:spcAft>
                    <a:buClrTx/>
                    <a:buSzTx/>
                    <a:buFontTx/>
                    <a:buNone/>
                    <a:tabLst/>
                    <a:defRPr sz="1400" b="1" spc="-40">
                      <a:latin typeface="Arial"/>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40" normalizeH="0" baseline="0" noProof="0" dirty="0">
                      <a:ln>
                        <a:noFill/>
                      </a:ln>
                      <a:solidFill>
                        <a:srgbClr val="00AEEF"/>
                      </a:solidFill>
                      <a:effectLst/>
                      <a:uLnTx/>
                      <a:uFillTx/>
                      <a:latin typeface="Arial"/>
                      <a:ea typeface="ＭＳ Ｐゴシック" pitchFamily="34" charset="-128"/>
                      <a:cs typeface="Arial"/>
                    </a:rPr>
                    <a:t>52%</a:t>
                  </a:r>
                </a:p>
              </p:txBody>
            </p:sp>
            <p:sp>
              <p:nvSpPr>
                <p:cNvPr id="151" name="object 154">
                  <a:extLst>
                    <a:ext uri="{FF2B5EF4-FFF2-40B4-BE49-F238E27FC236}">
                      <a16:creationId xmlns:a16="http://schemas.microsoft.com/office/drawing/2014/main" id="{FE954052-FA24-491A-8AF9-5403C3C9D3B1}"/>
                    </a:ext>
                  </a:extLst>
                </p:cNvPr>
                <p:cNvSpPr txBox="1"/>
                <p:nvPr/>
              </p:nvSpPr>
              <p:spPr>
                <a:xfrm>
                  <a:off x="7082871" y="3491626"/>
                  <a:ext cx="387565" cy="228268"/>
                </a:xfrm>
                <a:prstGeom prst="rect">
                  <a:avLst/>
                </a:prstGeom>
              </p:spPr>
              <p:txBody>
                <a:bodyPr vert="horz" wrap="square" lIns="0" tIns="12700" rIns="0" bIns="0" rtlCol="0">
                  <a:spAutoFit/>
                </a:bodyPr>
                <a:lstStyle>
                  <a:defPPr>
                    <a:defRPr lang="en-US"/>
                  </a:defPPr>
                  <a:lvl1pPr marL="12700" marR="0" lvl="0" indent="0" defTabSz="914400" eaLnBrk="1" fontAlgn="auto" latinLnBrk="0" hangingPunct="1">
                    <a:lnSpc>
                      <a:spcPct val="100000"/>
                    </a:lnSpc>
                    <a:spcBef>
                      <a:spcPts val="100"/>
                    </a:spcBef>
                    <a:spcAft>
                      <a:spcPts val="0"/>
                    </a:spcAft>
                    <a:buClrTx/>
                    <a:buSzTx/>
                    <a:buFontTx/>
                    <a:buNone/>
                    <a:tabLst/>
                    <a:defRPr sz="1400" b="1" spc="-40">
                      <a:latin typeface="Arial"/>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40" normalizeH="0" baseline="0" noProof="0" dirty="0">
                      <a:ln>
                        <a:noFill/>
                      </a:ln>
                      <a:solidFill>
                        <a:srgbClr val="00AEEF"/>
                      </a:solidFill>
                      <a:effectLst/>
                      <a:uLnTx/>
                      <a:uFillTx/>
                      <a:latin typeface="Arial"/>
                      <a:ea typeface="ＭＳ Ｐゴシック" pitchFamily="34" charset="-128"/>
                      <a:cs typeface="Arial"/>
                    </a:rPr>
                    <a:t>32%</a:t>
                  </a:r>
                </a:p>
              </p:txBody>
            </p:sp>
            <p:sp>
              <p:nvSpPr>
                <p:cNvPr id="168" name="object 28">
                  <a:extLst>
                    <a:ext uri="{FF2B5EF4-FFF2-40B4-BE49-F238E27FC236}">
                      <a16:creationId xmlns:a16="http://schemas.microsoft.com/office/drawing/2014/main" id="{06F658FE-3E18-43B6-B06C-2664E099E1D9}"/>
                    </a:ext>
                  </a:extLst>
                </p:cNvPr>
                <p:cNvSpPr txBox="1"/>
                <p:nvPr/>
              </p:nvSpPr>
              <p:spPr>
                <a:xfrm>
                  <a:off x="5473600" y="1575200"/>
                  <a:ext cx="650317" cy="215444"/>
                </a:xfrm>
                <a:prstGeom prst="rect">
                  <a:avLst/>
                </a:prstGeom>
                <a:noFill/>
              </p:spPr>
              <p:txBody>
                <a:bodyPr wrap="square" lIns="0" tIns="0" rIns="0" bIns="0" rtlCol="0" anchor="ctr" anchorCtr="0">
                  <a:spAutoFit/>
                </a:bodyPr>
                <a:lstStyle>
                  <a:defPPr>
                    <a:defRPr lang="en-US"/>
                  </a:defPPr>
                  <a:lvl1pPr algn="ctr">
                    <a:defRPr sz="1000"/>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GB" sz="1400" b="1" i="0" u="none" strike="noStrike" kern="1200" cap="none" spc="-40" normalizeH="0" baseline="0" noProof="0" dirty="0">
                      <a:ln>
                        <a:noFill/>
                      </a:ln>
                      <a:solidFill>
                        <a:prstClr val="black"/>
                      </a:solidFill>
                      <a:effectLst/>
                      <a:uLnTx/>
                      <a:uFillTx/>
                      <a:latin typeface="Arial"/>
                      <a:ea typeface="ＭＳ Ｐゴシック" pitchFamily="34" charset="-128"/>
                      <a:cs typeface="Arial"/>
                    </a:rPr>
                    <a:t>90%</a:t>
                  </a:r>
                  <a:endParaRPr kumimoji="0" sz="1400" b="1" i="0" u="none" strike="noStrike" kern="1200" cap="none" spc="-40" normalizeH="0" baseline="0" noProof="0" dirty="0">
                    <a:ln>
                      <a:noFill/>
                    </a:ln>
                    <a:solidFill>
                      <a:prstClr val="black"/>
                    </a:solidFill>
                    <a:effectLst/>
                    <a:uLnTx/>
                    <a:uFillTx/>
                    <a:latin typeface="Arial"/>
                    <a:ea typeface="ＭＳ Ｐゴシック" pitchFamily="34" charset="-128"/>
                    <a:cs typeface="Arial"/>
                  </a:endParaRPr>
                </a:p>
              </p:txBody>
            </p:sp>
            <p:sp>
              <p:nvSpPr>
                <p:cNvPr id="195" name="object 153">
                  <a:extLst>
                    <a:ext uri="{FF2B5EF4-FFF2-40B4-BE49-F238E27FC236}">
                      <a16:creationId xmlns:a16="http://schemas.microsoft.com/office/drawing/2014/main" id="{679E885C-5825-47E6-B0B7-BA0F0F04E927}"/>
                    </a:ext>
                  </a:extLst>
                </p:cNvPr>
                <p:cNvSpPr txBox="1"/>
                <p:nvPr/>
              </p:nvSpPr>
              <p:spPr>
                <a:xfrm>
                  <a:off x="7010871" y="2403200"/>
                  <a:ext cx="387565" cy="228268"/>
                </a:xfrm>
                <a:prstGeom prst="rect">
                  <a:avLst/>
                </a:prstGeom>
              </p:spPr>
              <p:txBody>
                <a:bodyPr vert="horz" wrap="square" lIns="0" tIns="12700" rIns="0" bIns="0" rtlCol="0">
                  <a:spAutoFit/>
                </a:bodyPr>
                <a:lstStyle>
                  <a:defPPr>
                    <a:defRPr lang="en-US"/>
                  </a:defPPr>
                  <a:lvl1pPr marL="12700" marR="0" lvl="0" indent="0" defTabSz="914400" eaLnBrk="1" fontAlgn="auto" latinLnBrk="0" hangingPunct="1">
                    <a:lnSpc>
                      <a:spcPct val="100000"/>
                    </a:lnSpc>
                    <a:spcBef>
                      <a:spcPts val="100"/>
                    </a:spcBef>
                    <a:spcAft>
                      <a:spcPts val="0"/>
                    </a:spcAft>
                    <a:buClrTx/>
                    <a:buSzTx/>
                    <a:buFontTx/>
                    <a:buNone/>
                    <a:tabLst/>
                    <a:defRPr sz="1400" b="1" spc="-40">
                      <a:latin typeface="Arial"/>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0" i="0" u="none" strike="noStrike" kern="1200" cap="none" spc="-40" normalizeH="0" baseline="0" noProof="0" dirty="0">
                      <a:ln>
                        <a:noFill/>
                      </a:ln>
                      <a:solidFill>
                        <a:srgbClr val="00AEEF"/>
                      </a:solidFill>
                      <a:effectLst/>
                      <a:uLnTx/>
                      <a:uFillTx/>
                      <a:latin typeface="Arial"/>
                      <a:ea typeface="ＭＳ Ｐゴシック" pitchFamily="34" charset="-128"/>
                      <a:cs typeface="Arial"/>
                    </a:rPr>
                    <a:t>67</a:t>
                  </a:r>
                  <a:r>
                    <a:rPr kumimoji="0" sz="1400" b="0" i="0" u="none" strike="noStrike" kern="1200" cap="none" spc="-40" normalizeH="0" baseline="0" noProof="0" dirty="0">
                      <a:ln>
                        <a:noFill/>
                      </a:ln>
                      <a:solidFill>
                        <a:srgbClr val="00AEEF"/>
                      </a:solidFill>
                      <a:effectLst/>
                      <a:uLnTx/>
                      <a:uFillTx/>
                      <a:latin typeface="Arial"/>
                      <a:ea typeface="ＭＳ Ｐゴシック" pitchFamily="34" charset="-128"/>
                      <a:cs typeface="Arial"/>
                    </a:rPr>
                    <a:t>%</a:t>
                  </a:r>
                </a:p>
              </p:txBody>
            </p:sp>
            <p:sp>
              <p:nvSpPr>
                <p:cNvPr id="196" name="object 153">
                  <a:extLst>
                    <a:ext uri="{FF2B5EF4-FFF2-40B4-BE49-F238E27FC236}">
                      <a16:creationId xmlns:a16="http://schemas.microsoft.com/office/drawing/2014/main" id="{B1276464-0ED2-45E5-BE8B-EB602549CFE0}"/>
                    </a:ext>
                  </a:extLst>
                </p:cNvPr>
                <p:cNvSpPr txBox="1"/>
                <p:nvPr/>
              </p:nvSpPr>
              <p:spPr>
                <a:xfrm>
                  <a:off x="8087204" y="2226800"/>
                  <a:ext cx="387565" cy="228268"/>
                </a:xfrm>
                <a:prstGeom prst="rect">
                  <a:avLst/>
                </a:prstGeom>
              </p:spPr>
              <p:txBody>
                <a:bodyPr vert="horz" wrap="square" lIns="0" tIns="12700" rIns="0" bIns="0" rtlCol="0">
                  <a:spAutoFit/>
                </a:bodyPr>
                <a:lstStyle>
                  <a:defPPr>
                    <a:defRPr lang="en-US"/>
                  </a:defPPr>
                  <a:lvl1pPr marL="12700" marR="0" lvl="0" indent="0" defTabSz="914400" eaLnBrk="1" fontAlgn="auto" latinLnBrk="0" hangingPunct="1">
                    <a:lnSpc>
                      <a:spcPct val="100000"/>
                    </a:lnSpc>
                    <a:spcBef>
                      <a:spcPts val="100"/>
                    </a:spcBef>
                    <a:spcAft>
                      <a:spcPts val="0"/>
                    </a:spcAft>
                    <a:buClrTx/>
                    <a:buSzTx/>
                    <a:buFontTx/>
                    <a:buNone/>
                    <a:tabLst/>
                    <a:defRPr sz="1400" b="1" spc="-40">
                      <a:latin typeface="Arial"/>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1" i="0" u="none" strike="noStrike" kern="1200" cap="none" spc="-40" normalizeH="0" baseline="0" noProof="0" dirty="0">
                      <a:ln>
                        <a:noFill/>
                      </a:ln>
                      <a:solidFill>
                        <a:prstClr val="black"/>
                      </a:solidFill>
                      <a:effectLst/>
                      <a:uLnTx/>
                      <a:uFillTx/>
                      <a:latin typeface="Arial"/>
                      <a:ea typeface="ＭＳ Ｐゴシック" pitchFamily="34" charset="-128"/>
                      <a:cs typeface="Arial"/>
                    </a:rPr>
                    <a:t>73</a:t>
                  </a:r>
                  <a:r>
                    <a:rPr kumimoji="0" sz="1400" b="1" i="0" u="none" strike="noStrike" kern="1200" cap="none" spc="-40" normalizeH="0" baseline="0" noProof="0" dirty="0">
                      <a:ln>
                        <a:noFill/>
                      </a:ln>
                      <a:solidFill>
                        <a:prstClr val="black"/>
                      </a:solidFill>
                      <a:effectLst/>
                      <a:uLnTx/>
                      <a:uFillTx/>
                      <a:latin typeface="Arial"/>
                      <a:ea typeface="ＭＳ Ｐゴシック" pitchFamily="34" charset="-128"/>
                      <a:cs typeface="Arial"/>
                    </a:rPr>
                    <a:t>%</a:t>
                  </a:r>
                </a:p>
              </p:txBody>
            </p:sp>
            <p:cxnSp>
              <p:nvCxnSpPr>
                <p:cNvPr id="192" name="Straight Connector 191">
                  <a:extLst>
                    <a:ext uri="{FF2B5EF4-FFF2-40B4-BE49-F238E27FC236}">
                      <a16:creationId xmlns:a16="http://schemas.microsoft.com/office/drawing/2014/main" id="{A8BC1AC0-3591-4187-BD09-2E0232FA3BF5}"/>
                    </a:ext>
                  </a:extLst>
                </p:cNvPr>
                <p:cNvCxnSpPr/>
                <p:nvPr/>
              </p:nvCxnSpPr>
              <p:spPr>
                <a:xfrm>
                  <a:off x="4976871" y="1816400"/>
                  <a:ext cx="921600"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object 12">
                  <a:extLst>
                    <a:ext uri="{FF2B5EF4-FFF2-40B4-BE49-F238E27FC236}">
                      <a16:creationId xmlns:a16="http://schemas.microsoft.com/office/drawing/2014/main" id="{28768A24-4F2C-436F-8CBF-D5BF596EE9C7}"/>
                    </a:ext>
                  </a:extLst>
                </p:cNvPr>
                <p:cNvSpPr/>
                <p:nvPr/>
              </p:nvSpPr>
              <p:spPr>
                <a:xfrm>
                  <a:off x="2626064" y="1502294"/>
                  <a:ext cx="0" cy="3103880"/>
                </a:xfrm>
                <a:custGeom>
                  <a:avLst/>
                  <a:gdLst/>
                  <a:ahLst/>
                  <a:cxnLst/>
                  <a:rect l="l" t="t" r="r" b="b"/>
                  <a:pathLst>
                    <a:path h="3103879">
                      <a:moveTo>
                        <a:pt x="0" y="3103854"/>
                      </a:moveTo>
                      <a:lnTo>
                        <a:pt x="0" y="0"/>
                      </a:lnTo>
                    </a:path>
                  </a:pathLst>
                </a:custGeom>
                <a:ln w="6350">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 name="object 13">
                  <a:extLst>
                    <a:ext uri="{FF2B5EF4-FFF2-40B4-BE49-F238E27FC236}">
                      <a16:creationId xmlns:a16="http://schemas.microsoft.com/office/drawing/2014/main" id="{6DB6CED2-ED94-442B-B506-BDBCCCE7056E}"/>
                    </a:ext>
                  </a:extLst>
                </p:cNvPr>
                <p:cNvSpPr/>
                <p:nvPr/>
              </p:nvSpPr>
              <p:spPr>
                <a:xfrm>
                  <a:off x="2622889" y="4609323"/>
                  <a:ext cx="5610860" cy="0"/>
                </a:xfrm>
                <a:custGeom>
                  <a:avLst/>
                  <a:gdLst/>
                  <a:ahLst/>
                  <a:cxnLst/>
                  <a:rect l="l" t="t" r="r" b="b"/>
                  <a:pathLst>
                    <a:path w="5610859">
                      <a:moveTo>
                        <a:pt x="0" y="0"/>
                      </a:moveTo>
                      <a:lnTo>
                        <a:pt x="5610706" y="0"/>
                      </a:lnTo>
                    </a:path>
                  </a:pathLst>
                </a:custGeom>
                <a:ln w="6350">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8" name="object 141">
                  <a:extLst>
                    <a:ext uri="{FF2B5EF4-FFF2-40B4-BE49-F238E27FC236}">
                      <a16:creationId xmlns:a16="http://schemas.microsoft.com/office/drawing/2014/main" id="{75A0FFBF-61DF-48C6-A2EE-E84AD5062E61}"/>
                    </a:ext>
                  </a:extLst>
                </p:cNvPr>
                <p:cNvSpPr txBox="1"/>
                <p:nvPr/>
              </p:nvSpPr>
              <p:spPr>
                <a:xfrm>
                  <a:off x="3019500" y="4686640"/>
                  <a:ext cx="681277" cy="369332"/>
                </a:xfrm>
                <a:prstGeom prst="rect">
                  <a:avLst/>
                </a:prstGeom>
                <a:noFill/>
              </p:spPr>
              <p:txBody>
                <a:bodyPr vert="horz" wrap="square" lIns="0" tIns="0" rIns="0" bIns="0" rtlCol="0">
                  <a:spAutoFit/>
                </a:bodyPr>
                <a:lstStyle>
                  <a:defPPr>
                    <a:defRPr lang="en-US"/>
                  </a:defPPr>
                  <a:lvl1pPr algn="r">
                    <a:defRPr sz="1000"/>
                  </a:lvl1pPr>
                </a:lstStyle>
                <a:p>
                  <a:pPr marL="0" marR="0" lvl="0" indent="0" algn="ctr" defTabSz="914400" rtl="0" eaLnBrk="1" fontAlgn="base" latinLnBrk="0" hangingPunct="1">
                    <a:lnSpc>
                      <a:spcPts val="14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HIV positive</a:t>
                  </a:r>
                </a:p>
              </p:txBody>
            </p:sp>
            <p:sp>
              <p:nvSpPr>
                <p:cNvPr id="156" name="object 159">
                  <a:extLst>
                    <a:ext uri="{FF2B5EF4-FFF2-40B4-BE49-F238E27FC236}">
                      <a16:creationId xmlns:a16="http://schemas.microsoft.com/office/drawing/2014/main" id="{6F55C559-E224-4B9B-8222-E1A153CCCB76}"/>
                    </a:ext>
                  </a:extLst>
                </p:cNvPr>
                <p:cNvSpPr txBox="1"/>
                <p:nvPr/>
              </p:nvSpPr>
              <p:spPr>
                <a:xfrm>
                  <a:off x="4896000" y="4686640"/>
                  <a:ext cx="1103489" cy="561692"/>
                </a:xfrm>
                <a:prstGeom prst="rect">
                  <a:avLst/>
                </a:prstGeom>
              </p:spPr>
              <p:txBody>
                <a:bodyPr vert="horz" wrap="square" lIns="0" tIns="7620" rIns="0" bIns="0" rtlCol="0">
                  <a:spAutoFit/>
                </a:bodyPr>
                <a:lstStyle/>
                <a:p>
                  <a:pPr marL="0" marR="5080" lvl="0" indent="-205740" algn="ctr" defTabSz="914400" rtl="0" eaLnBrk="1" fontAlgn="auto" latinLnBrk="0" hangingPunct="1">
                    <a:lnSpc>
                      <a:spcPts val="14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Know their </a:t>
                  </a:r>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a:p>
                  <a:pPr marL="0" marR="5080" lvl="0" indent="-205740" algn="ctr" defTabSz="914400" rtl="0" eaLnBrk="1" fontAlgn="auto" latinLnBrk="0" hangingPunct="1">
                    <a:lnSpc>
                      <a:spcPts val="14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positive HIV </a:t>
                  </a:r>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a:p>
                  <a:pPr marL="0" marR="5080" lvl="0" indent="-205740" algn="ctr" defTabSz="914400" rtl="0" eaLnBrk="1" fontAlgn="auto" latinLnBrk="0" hangingPunct="1">
                    <a:lnSpc>
                      <a:spcPts val="14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status</a:t>
                  </a:r>
                </a:p>
              </p:txBody>
            </p:sp>
            <p:sp>
              <p:nvSpPr>
                <p:cNvPr id="157" name="object 160">
                  <a:extLst>
                    <a:ext uri="{FF2B5EF4-FFF2-40B4-BE49-F238E27FC236}">
                      <a16:creationId xmlns:a16="http://schemas.microsoft.com/office/drawing/2014/main" id="{05217C34-63C8-40F6-A5AC-6B113FDFB160}"/>
                    </a:ext>
                  </a:extLst>
                </p:cNvPr>
                <p:cNvSpPr txBox="1"/>
                <p:nvPr/>
              </p:nvSpPr>
              <p:spPr>
                <a:xfrm>
                  <a:off x="5990400" y="4686640"/>
                  <a:ext cx="968248" cy="561692"/>
                </a:xfrm>
                <a:prstGeom prst="rect">
                  <a:avLst/>
                </a:prstGeom>
              </p:spPr>
              <p:txBody>
                <a:bodyPr vert="horz" wrap="square" lIns="0" tIns="7620" rIns="0" bIns="0" rtlCol="0">
                  <a:spAutoFit/>
                </a:bodyPr>
                <a:lstStyle/>
                <a:p>
                  <a:pPr marL="0" marR="5080" lvl="0" indent="-205740" algn="ctr" defTabSz="914400" rtl="0" eaLnBrk="1" fontAlgn="auto" latinLnBrk="0" hangingPunct="1">
                    <a:lnSpc>
                      <a:spcPts val="14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On </a:t>
                  </a:r>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a:p>
                  <a:pPr marL="0" marR="5080" lvl="0" indent="-205740" algn="ctr" defTabSz="914400" rtl="0" eaLnBrk="1" fontAlgn="auto" latinLnBrk="0" hangingPunct="1">
                    <a:lnSpc>
                      <a:spcPts val="14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antiretroviral  therapy</a:t>
                  </a:r>
                </a:p>
              </p:txBody>
            </p:sp>
            <p:sp>
              <p:nvSpPr>
                <p:cNvPr id="158" name="object 161">
                  <a:extLst>
                    <a:ext uri="{FF2B5EF4-FFF2-40B4-BE49-F238E27FC236}">
                      <a16:creationId xmlns:a16="http://schemas.microsoft.com/office/drawing/2014/main" id="{FDCCA03B-7982-4395-9884-89A9BD156821}"/>
                    </a:ext>
                  </a:extLst>
                </p:cNvPr>
                <p:cNvSpPr txBox="1"/>
                <p:nvPr/>
              </p:nvSpPr>
              <p:spPr>
                <a:xfrm>
                  <a:off x="7088400" y="4686640"/>
                  <a:ext cx="863126" cy="382156"/>
                </a:xfrm>
                <a:prstGeom prst="rect">
                  <a:avLst/>
                </a:prstGeom>
              </p:spPr>
              <p:txBody>
                <a:bodyPr vert="horz" wrap="square" lIns="0" tIns="12700" rIns="0" bIns="0" rtlCol="0">
                  <a:spAutoFit/>
                </a:bodyPr>
                <a:lstStyle/>
                <a:p>
                  <a:pPr marL="0" marR="5080" lvl="0" indent="-205740" algn="ctr" defTabSz="914400" rtl="0" eaLnBrk="1" fontAlgn="auto" latinLnBrk="0" hangingPunct="1">
                    <a:lnSpc>
                      <a:spcPts val="14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Virally </a:t>
                  </a:r>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a:p>
                  <a:pPr marL="0" marR="5080" lvl="0" indent="-205740" algn="ctr" defTabSz="914400" rtl="0" eaLnBrk="1" fontAlgn="auto" latinLnBrk="0" hangingPunct="1">
                    <a:lnSpc>
                      <a:spcPts val="14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suppressed</a:t>
                  </a:r>
                </a:p>
              </p:txBody>
            </p:sp>
            <p:sp>
              <p:nvSpPr>
                <p:cNvPr id="18" name="object 22">
                  <a:extLst>
                    <a:ext uri="{FF2B5EF4-FFF2-40B4-BE49-F238E27FC236}">
                      <a16:creationId xmlns:a16="http://schemas.microsoft.com/office/drawing/2014/main" id="{6D346843-B2A8-4C02-81D4-5A12D645FE48}"/>
                    </a:ext>
                  </a:extLst>
                </p:cNvPr>
                <p:cNvSpPr/>
                <p:nvPr/>
              </p:nvSpPr>
              <p:spPr>
                <a:xfrm>
                  <a:off x="3298841" y="20976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lumMod val="50000"/>
                      </a:prstClr>
                    </a:solidFill>
                    <a:effectLst/>
                    <a:uLnTx/>
                    <a:uFillTx/>
                    <a:latin typeface="Calibri"/>
                    <a:ea typeface="ＭＳ Ｐゴシック" pitchFamily="34" charset="-128"/>
                    <a:cs typeface="+mn-cs"/>
                  </a:endParaRPr>
                </a:p>
              </p:txBody>
            </p:sp>
            <p:sp>
              <p:nvSpPr>
                <p:cNvPr id="19" name="object 23">
                  <a:extLst>
                    <a:ext uri="{FF2B5EF4-FFF2-40B4-BE49-F238E27FC236}">
                      <a16:creationId xmlns:a16="http://schemas.microsoft.com/office/drawing/2014/main" id="{D7E12482-808F-4B9F-A158-14EFE75A99D6}"/>
                    </a:ext>
                  </a:extLst>
                </p:cNvPr>
                <p:cNvSpPr/>
                <p:nvPr/>
              </p:nvSpPr>
              <p:spPr>
                <a:xfrm>
                  <a:off x="3766843" y="20904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 name="object 24">
                  <a:extLst>
                    <a:ext uri="{FF2B5EF4-FFF2-40B4-BE49-F238E27FC236}">
                      <a16:creationId xmlns:a16="http://schemas.microsoft.com/office/drawing/2014/main" id="{7426D9F7-D23F-4B9E-8A90-22E336552106}"/>
                    </a:ext>
                  </a:extLst>
                </p:cNvPr>
                <p:cNvSpPr/>
                <p:nvPr/>
              </p:nvSpPr>
              <p:spPr>
                <a:xfrm>
                  <a:off x="5376892" y="22758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 name="object 25">
                  <a:extLst>
                    <a:ext uri="{FF2B5EF4-FFF2-40B4-BE49-F238E27FC236}">
                      <a16:creationId xmlns:a16="http://schemas.microsoft.com/office/drawing/2014/main" id="{65CE0EAB-9883-4189-AB73-A59576E95A54}"/>
                    </a:ext>
                  </a:extLst>
                </p:cNvPr>
                <p:cNvSpPr/>
                <p:nvPr/>
              </p:nvSpPr>
              <p:spPr>
                <a:xfrm>
                  <a:off x="5376892" y="23154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 name="object 26">
                  <a:extLst>
                    <a:ext uri="{FF2B5EF4-FFF2-40B4-BE49-F238E27FC236}">
                      <a16:creationId xmlns:a16="http://schemas.microsoft.com/office/drawing/2014/main" id="{E20466B7-D329-46C8-97EF-1EACD888D46C}"/>
                    </a:ext>
                  </a:extLst>
                </p:cNvPr>
                <p:cNvSpPr/>
                <p:nvPr/>
              </p:nvSpPr>
              <p:spPr>
                <a:xfrm>
                  <a:off x="5376892" y="23640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 name="object 27">
                  <a:extLst>
                    <a:ext uri="{FF2B5EF4-FFF2-40B4-BE49-F238E27FC236}">
                      <a16:creationId xmlns:a16="http://schemas.microsoft.com/office/drawing/2014/main" id="{33FFCE2F-66A5-4BAA-8716-DC12C7C9F1DD}"/>
                    </a:ext>
                  </a:extLst>
                </p:cNvPr>
                <p:cNvSpPr/>
                <p:nvPr/>
              </p:nvSpPr>
              <p:spPr>
                <a:xfrm>
                  <a:off x="5376892" y="23892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 name="object 28">
                  <a:extLst>
                    <a:ext uri="{FF2B5EF4-FFF2-40B4-BE49-F238E27FC236}">
                      <a16:creationId xmlns:a16="http://schemas.microsoft.com/office/drawing/2014/main" id="{4F2B4545-8C75-4219-8AA7-763D1550714A}"/>
                    </a:ext>
                  </a:extLst>
                </p:cNvPr>
                <p:cNvSpPr/>
                <p:nvPr/>
              </p:nvSpPr>
              <p:spPr>
                <a:xfrm>
                  <a:off x="5376892" y="245221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6" name="object 29">
                  <a:extLst>
                    <a:ext uri="{FF2B5EF4-FFF2-40B4-BE49-F238E27FC236}">
                      <a16:creationId xmlns:a16="http://schemas.microsoft.com/office/drawing/2014/main" id="{ACA11163-9C02-44E4-8E9A-1FB495C91972}"/>
                    </a:ext>
                  </a:extLst>
                </p:cNvPr>
                <p:cNvSpPr/>
                <p:nvPr/>
              </p:nvSpPr>
              <p:spPr>
                <a:xfrm>
                  <a:off x="5376892" y="259357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 name="object 30">
                  <a:extLst>
                    <a:ext uri="{FF2B5EF4-FFF2-40B4-BE49-F238E27FC236}">
                      <a16:creationId xmlns:a16="http://schemas.microsoft.com/office/drawing/2014/main" id="{57743E10-3423-4447-96D7-79D40A548697}"/>
                    </a:ext>
                  </a:extLst>
                </p:cNvPr>
                <p:cNvSpPr/>
                <p:nvPr/>
              </p:nvSpPr>
              <p:spPr>
                <a:xfrm>
                  <a:off x="5376892" y="261241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 name="object 31">
                  <a:extLst>
                    <a:ext uri="{FF2B5EF4-FFF2-40B4-BE49-F238E27FC236}">
                      <a16:creationId xmlns:a16="http://schemas.microsoft.com/office/drawing/2014/main" id="{77BEAF6E-5215-47DA-A076-CB0E68C51C5A}"/>
                    </a:ext>
                  </a:extLst>
                </p:cNvPr>
                <p:cNvSpPr/>
                <p:nvPr/>
              </p:nvSpPr>
              <p:spPr>
                <a:xfrm>
                  <a:off x="5376892" y="2647572"/>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9" name="object 32">
                  <a:extLst>
                    <a:ext uri="{FF2B5EF4-FFF2-40B4-BE49-F238E27FC236}">
                      <a16:creationId xmlns:a16="http://schemas.microsoft.com/office/drawing/2014/main" id="{C67F7002-8C9E-44F6-9727-E4A501B36585}"/>
                    </a:ext>
                  </a:extLst>
                </p:cNvPr>
                <p:cNvSpPr/>
                <p:nvPr/>
              </p:nvSpPr>
              <p:spPr>
                <a:xfrm>
                  <a:off x="5376892" y="2670918"/>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0" name="object 33">
                  <a:extLst>
                    <a:ext uri="{FF2B5EF4-FFF2-40B4-BE49-F238E27FC236}">
                      <a16:creationId xmlns:a16="http://schemas.microsoft.com/office/drawing/2014/main" id="{7C093070-79CA-4232-8CC3-20D42F259761}"/>
                    </a:ext>
                  </a:extLst>
                </p:cNvPr>
                <p:cNvSpPr/>
                <p:nvPr/>
              </p:nvSpPr>
              <p:spPr>
                <a:xfrm>
                  <a:off x="5376892" y="2741168"/>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1" name="object 34">
                  <a:extLst>
                    <a:ext uri="{FF2B5EF4-FFF2-40B4-BE49-F238E27FC236}">
                      <a16:creationId xmlns:a16="http://schemas.microsoft.com/office/drawing/2014/main" id="{E23906F9-301C-4AC3-857B-3C6E2A2A6B59}"/>
                    </a:ext>
                  </a:extLst>
                </p:cNvPr>
                <p:cNvSpPr/>
                <p:nvPr/>
              </p:nvSpPr>
              <p:spPr>
                <a:xfrm>
                  <a:off x="5376892" y="27654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2" name="object 35">
                  <a:extLst>
                    <a:ext uri="{FF2B5EF4-FFF2-40B4-BE49-F238E27FC236}">
                      <a16:creationId xmlns:a16="http://schemas.microsoft.com/office/drawing/2014/main" id="{6EBED3E7-EBA5-4F93-9312-DB566657C107}"/>
                    </a:ext>
                  </a:extLst>
                </p:cNvPr>
                <p:cNvSpPr/>
                <p:nvPr/>
              </p:nvSpPr>
              <p:spPr>
                <a:xfrm>
                  <a:off x="5376892" y="281131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 name="object 36">
                  <a:extLst>
                    <a:ext uri="{FF2B5EF4-FFF2-40B4-BE49-F238E27FC236}">
                      <a16:creationId xmlns:a16="http://schemas.microsoft.com/office/drawing/2014/main" id="{1891517C-8C4B-4312-A332-CE1C0990C03D}"/>
                    </a:ext>
                  </a:extLst>
                </p:cNvPr>
                <p:cNvSpPr/>
                <p:nvPr/>
              </p:nvSpPr>
              <p:spPr>
                <a:xfrm>
                  <a:off x="5947492" y="33846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 name="object 37">
                  <a:extLst>
                    <a:ext uri="{FF2B5EF4-FFF2-40B4-BE49-F238E27FC236}">
                      <a16:creationId xmlns:a16="http://schemas.microsoft.com/office/drawing/2014/main" id="{3DE4B553-3222-478A-943D-686096450FC7}"/>
                    </a:ext>
                  </a:extLst>
                </p:cNvPr>
                <p:cNvSpPr/>
                <p:nvPr/>
              </p:nvSpPr>
              <p:spPr>
                <a:xfrm>
                  <a:off x="6415491" y="34692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 name="object 38">
                  <a:extLst>
                    <a:ext uri="{FF2B5EF4-FFF2-40B4-BE49-F238E27FC236}">
                      <a16:creationId xmlns:a16="http://schemas.microsoft.com/office/drawing/2014/main" id="{0F37A279-1055-472A-8D5E-900267426C5E}"/>
                    </a:ext>
                  </a:extLst>
                </p:cNvPr>
                <p:cNvSpPr/>
                <p:nvPr/>
              </p:nvSpPr>
              <p:spPr>
                <a:xfrm>
                  <a:off x="6415491" y="33738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 name="object 39">
                  <a:extLst>
                    <a:ext uri="{FF2B5EF4-FFF2-40B4-BE49-F238E27FC236}">
                      <a16:creationId xmlns:a16="http://schemas.microsoft.com/office/drawing/2014/main" id="{B1840C9F-76FC-48DA-8970-4AAB1EE3CD9E}"/>
                    </a:ext>
                  </a:extLst>
                </p:cNvPr>
                <p:cNvSpPr/>
                <p:nvPr/>
              </p:nvSpPr>
              <p:spPr>
                <a:xfrm>
                  <a:off x="6415491" y="33522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 name="object 40">
                  <a:extLst>
                    <a:ext uri="{FF2B5EF4-FFF2-40B4-BE49-F238E27FC236}">
                      <a16:creationId xmlns:a16="http://schemas.microsoft.com/office/drawing/2014/main" id="{5B37B77C-423A-4FD9-9188-1D1D0492F6DC}"/>
                    </a:ext>
                  </a:extLst>
                </p:cNvPr>
                <p:cNvSpPr/>
                <p:nvPr/>
              </p:nvSpPr>
              <p:spPr>
                <a:xfrm>
                  <a:off x="6415491" y="33306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8" name="object 41">
                  <a:extLst>
                    <a:ext uri="{FF2B5EF4-FFF2-40B4-BE49-F238E27FC236}">
                      <a16:creationId xmlns:a16="http://schemas.microsoft.com/office/drawing/2014/main" id="{4E0D18C9-DAFA-431B-B330-FABF73605E2D}"/>
                    </a:ext>
                  </a:extLst>
                </p:cNvPr>
                <p:cNvSpPr/>
                <p:nvPr/>
              </p:nvSpPr>
              <p:spPr>
                <a:xfrm>
                  <a:off x="6415491" y="3242422"/>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9" name="object 42">
                  <a:extLst>
                    <a:ext uri="{FF2B5EF4-FFF2-40B4-BE49-F238E27FC236}">
                      <a16:creationId xmlns:a16="http://schemas.microsoft.com/office/drawing/2014/main" id="{D953F72B-6D73-47DD-8C3A-78C477F67834}"/>
                    </a:ext>
                  </a:extLst>
                </p:cNvPr>
                <p:cNvSpPr/>
                <p:nvPr/>
              </p:nvSpPr>
              <p:spPr>
                <a:xfrm>
                  <a:off x="6415491" y="31776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0" name="object 43">
                  <a:extLst>
                    <a:ext uri="{FF2B5EF4-FFF2-40B4-BE49-F238E27FC236}">
                      <a16:creationId xmlns:a16="http://schemas.microsoft.com/office/drawing/2014/main" id="{3600AC87-21DF-42B7-BF0C-247769A90E8A}"/>
                    </a:ext>
                  </a:extLst>
                </p:cNvPr>
                <p:cNvSpPr/>
                <p:nvPr/>
              </p:nvSpPr>
              <p:spPr>
                <a:xfrm>
                  <a:off x="6415491" y="30750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1" name="object 44">
                  <a:extLst>
                    <a:ext uri="{FF2B5EF4-FFF2-40B4-BE49-F238E27FC236}">
                      <a16:creationId xmlns:a16="http://schemas.microsoft.com/office/drawing/2014/main" id="{52F7DB53-973B-4E90-A394-384865256529}"/>
                    </a:ext>
                  </a:extLst>
                </p:cNvPr>
                <p:cNvSpPr/>
                <p:nvPr/>
              </p:nvSpPr>
              <p:spPr>
                <a:xfrm>
                  <a:off x="6415491" y="30318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2" name="object 45">
                  <a:extLst>
                    <a:ext uri="{FF2B5EF4-FFF2-40B4-BE49-F238E27FC236}">
                      <a16:creationId xmlns:a16="http://schemas.microsoft.com/office/drawing/2014/main" id="{4990A2A2-4624-47FC-856E-F94F1E79B4F9}"/>
                    </a:ext>
                  </a:extLst>
                </p:cNvPr>
                <p:cNvSpPr/>
                <p:nvPr/>
              </p:nvSpPr>
              <p:spPr>
                <a:xfrm>
                  <a:off x="6415491" y="29724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 name="object 46">
                  <a:extLst>
                    <a:ext uri="{FF2B5EF4-FFF2-40B4-BE49-F238E27FC236}">
                      <a16:creationId xmlns:a16="http://schemas.microsoft.com/office/drawing/2014/main" id="{06BEEA2A-B768-44AE-A475-75775F8679AD}"/>
                    </a:ext>
                  </a:extLst>
                </p:cNvPr>
                <p:cNvSpPr/>
                <p:nvPr/>
              </p:nvSpPr>
              <p:spPr>
                <a:xfrm>
                  <a:off x="6415491" y="2932822"/>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4" name="object 47">
                  <a:extLst>
                    <a:ext uri="{FF2B5EF4-FFF2-40B4-BE49-F238E27FC236}">
                      <a16:creationId xmlns:a16="http://schemas.microsoft.com/office/drawing/2014/main" id="{6A115890-C5DB-42F4-A68C-37586CFDEB6E}"/>
                    </a:ext>
                  </a:extLst>
                </p:cNvPr>
                <p:cNvSpPr/>
                <p:nvPr/>
              </p:nvSpPr>
              <p:spPr>
                <a:xfrm>
                  <a:off x="5947492" y="3733822"/>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5" name="object 48">
                  <a:extLst>
                    <a:ext uri="{FF2B5EF4-FFF2-40B4-BE49-F238E27FC236}">
                      <a16:creationId xmlns:a16="http://schemas.microsoft.com/office/drawing/2014/main" id="{8F147311-95C6-4789-8208-7A6CADE23A0F}"/>
                    </a:ext>
                  </a:extLst>
                </p:cNvPr>
                <p:cNvSpPr/>
                <p:nvPr/>
              </p:nvSpPr>
              <p:spPr>
                <a:xfrm>
                  <a:off x="5848492" y="213367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6" name="object 49">
                  <a:extLst>
                    <a:ext uri="{FF2B5EF4-FFF2-40B4-BE49-F238E27FC236}">
                      <a16:creationId xmlns:a16="http://schemas.microsoft.com/office/drawing/2014/main" id="{E1B6BC80-48D9-4F21-A0F5-44D8CAB86AB9}"/>
                    </a:ext>
                  </a:extLst>
                </p:cNvPr>
                <p:cNvSpPr/>
                <p:nvPr/>
              </p:nvSpPr>
              <p:spPr>
                <a:xfrm>
                  <a:off x="5848492" y="205225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 name="object 50">
                  <a:extLst>
                    <a:ext uri="{FF2B5EF4-FFF2-40B4-BE49-F238E27FC236}">
                      <a16:creationId xmlns:a16="http://schemas.microsoft.com/office/drawing/2014/main" id="{B10C1AD3-F0C9-42CC-B57C-9E2048153571}"/>
                    </a:ext>
                  </a:extLst>
                </p:cNvPr>
                <p:cNvSpPr/>
                <p:nvPr/>
              </p:nvSpPr>
              <p:spPr>
                <a:xfrm>
                  <a:off x="5848492" y="2032822"/>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8" name="object 51">
                  <a:extLst>
                    <a:ext uri="{FF2B5EF4-FFF2-40B4-BE49-F238E27FC236}">
                      <a16:creationId xmlns:a16="http://schemas.microsoft.com/office/drawing/2014/main" id="{E3F23E44-C5AB-4CD2-B8A1-54FAD9D1FA04}"/>
                    </a:ext>
                  </a:extLst>
                </p:cNvPr>
                <p:cNvSpPr/>
                <p:nvPr/>
              </p:nvSpPr>
              <p:spPr>
                <a:xfrm>
                  <a:off x="5848492" y="199105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9" name="object 52">
                  <a:extLst>
                    <a:ext uri="{FF2B5EF4-FFF2-40B4-BE49-F238E27FC236}">
                      <a16:creationId xmlns:a16="http://schemas.microsoft.com/office/drawing/2014/main" id="{26F1FA71-D9E4-4A29-B993-4A4FD9E8BA3F}"/>
                    </a:ext>
                  </a:extLst>
                </p:cNvPr>
                <p:cNvSpPr/>
                <p:nvPr/>
              </p:nvSpPr>
              <p:spPr>
                <a:xfrm>
                  <a:off x="5848492" y="196874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0" name="object 53">
                  <a:extLst>
                    <a:ext uri="{FF2B5EF4-FFF2-40B4-BE49-F238E27FC236}">
                      <a16:creationId xmlns:a16="http://schemas.microsoft.com/office/drawing/2014/main" id="{43D9A792-2CB6-4DBC-95FD-92471590F25F}"/>
                    </a:ext>
                  </a:extLst>
                </p:cNvPr>
                <p:cNvSpPr/>
                <p:nvPr/>
              </p:nvSpPr>
              <p:spPr>
                <a:xfrm>
                  <a:off x="5848492" y="194065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1" name="object 54">
                  <a:extLst>
                    <a:ext uri="{FF2B5EF4-FFF2-40B4-BE49-F238E27FC236}">
                      <a16:creationId xmlns:a16="http://schemas.microsoft.com/office/drawing/2014/main" id="{5150E0F7-10EA-48C2-8C1D-5006FB2BF7B0}"/>
                    </a:ext>
                  </a:extLst>
                </p:cNvPr>
                <p:cNvSpPr/>
                <p:nvPr/>
              </p:nvSpPr>
              <p:spPr>
                <a:xfrm>
                  <a:off x="5848492" y="185557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2" name="object 55">
                  <a:extLst>
                    <a:ext uri="{FF2B5EF4-FFF2-40B4-BE49-F238E27FC236}">
                      <a16:creationId xmlns:a16="http://schemas.microsoft.com/office/drawing/2014/main" id="{B4A50AAD-1374-41FD-AA1D-DDD56384BE81}"/>
                    </a:ext>
                  </a:extLst>
                </p:cNvPr>
                <p:cNvSpPr/>
                <p:nvPr/>
              </p:nvSpPr>
              <p:spPr>
                <a:xfrm>
                  <a:off x="5848492" y="1789068"/>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3" name="object 56">
                  <a:extLst>
                    <a:ext uri="{FF2B5EF4-FFF2-40B4-BE49-F238E27FC236}">
                      <a16:creationId xmlns:a16="http://schemas.microsoft.com/office/drawing/2014/main" id="{000CFFC8-B60E-49A8-B07F-C3D95A074E44}"/>
                    </a:ext>
                  </a:extLst>
                </p:cNvPr>
                <p:cNvSpPr/>
                <p:nvPr/>
              </p:nvSpPr>
              <p:spPr>
                <a:xfrm>
                  <a:off x="5848492" y="221426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4" name="object 57">
                  <a:extLst>
                    <a:ext uri="{FF2B5EF4-FFF2-40B4-BE49-F238E27FC236}">
                      <a16:creationId xmlns:a16="http://schemas.microsoft.com/office/drawing/2014/main" id="{57A101F8-1CBF-41E0-8A01-465EDDE5B76D}"/>
                    </a:ext>
                  </a:extLst>
                </p:cNvPr>
                <p:cNvSpPr/>
                <p:nvPr/>
              </p:nvSpPr>
              <p:spPr>
                <a:xfrm>
                  <a:off x="5848492" y="225673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5" name="object 58">
                  <a:extLst>
                    <a:ext uri="{FF2B5EF4-FFF2-40B4-BE49-F238E27FC236}">
                      <a16:creationId xmlns:a16="http://schemas.microsoft.com/office/drawing/2014/main" id="{77067591-42B5-4792-8C06-E4F249725F4C}"/>
                    </a:ext>
                  </a:extLst>
                </p:cNvPr>
                <p:cNvSpPr/>
                <p:nvPr/>
              </p:nvSpPr>
              <p:spPr>
                <a:xfrm>
                  <a:off x="5848492" y="2280498"/>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6" name="object 59">
                  <a:extLst>
                    <a:ext uri="{FF2B5EF4-FFF2-40B4-BE49-F238E27FC236}">
                      <a16:creationId xmlns:a16="http://schemas.microsoft.com/office/drawing/2014/main" id="{A209F9CE-C914-4404-B5F1-16C50BD5DBDB}"/>
                    </a:ext>
                  </a:extLst>
                </p:cNvPr>
                <p:cNvSpPr/>
                <p:nvPr/>
              </p:nvSpPr>
              <p:spPr>
                <a:xfrm>
                  <a:off x="5848492" y="23028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7" name="object 60">
                  <a:extLst>
                    <a:ext uri="{FF2B5EF4-FFF2-40B4-BE49-F238E27FC236}">
                      <a16:creationId xmlns:a16="http://schemas.microsoft.com/office/drawing/2014/main" id="{7DC49C99-36F8-46C8-993B-DAD67542FAD4}"/>
                    </a:ext>
                  </a:extLst>
                </p:cNvPr>
                <p:cNvSpPr/>
                <p:nvPr/>
              </p:nvSpPr>
              <p:spPr>
                <a:xfrm>
                  <a:off x="5848492" y="244501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8" name="object 61">
                  <a:extLst>
                    <a:ext uri="{FF2B5EF4-FFF2-40B4-BE49-F238E27FC236}">
                      <a16:creationId xmlns:a16="http://schemas.microsoft.com/office/drawing/2014/main" id="{198FE434-8DB7-4F5C-B813-A30B75B708F1}"/>
                    </a:ext>
                  </a:extLst>
                </p:cNvPr>
                <p:cNvSpPr/>
                <p:nvPr/>
              </p:nvSpPr>
              <p:spPr>
                <a:xfrm>
                  <a:off x="3766843" y="24576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9" name="object 62">
                  <a:extLst>
                    <a:ext uri="{FF2B5EF4-FFF2-40B4-BE49-F238E27FC236}">
                      <a16:creationId xmlns:a16="http://schemas.microsoft.com/office/drawing/2014/main" id="{6BCC0E3A-2120-4164-83E4-10FB46FD15E1}"/>
                    </a:ext>
                  </a:extLst>
                </p:cNvPr>
                <p:cNvSpPr/>
                <p:nvPr/>
              </p:nvSpPr>
              <p:spPr>
                <a:xfrm>
                  <a:off x="3766843" y="251224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0" name="object 63">
                  <a:extLst>
                    <a:ext uri="{FF2B5EF4-FFF2-40B4-BE49-F238E27FC236}">
                      <a16:creationId xmlns:a16="http://schemas.microsoft.com/office/drawing/2014/main" id="{20B6E416-A5AB-4C89-B50D-80F42EA34668}"/>
                    </a:ext>
                  </a:extLst>
                </p:cNvPr>
                <p:cNvSpPr/>
                <p:nvPr/>
              </p:nvSpPr>
              <p:spPr>
                <a:xfrm>
                  <a:off x="3766843" y="253596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1" name="object 64">
                  <a:extLst>
                    <a:ext uri="{FF2B5EF4-FFF2-40B4-BE49-F238E27FC236}">
                      <a16:creationId xmlns:a16="http://schemas.microsoft.com/office/drawing/2014/main" id="{FE8F7D5C-76ED-4BAF-9A15-28AD24160EFD}"/>
                    </a:ext>
                  </a:extLst>
                </p:cNvPr>
                <p:cNvSpPr/>
                <p:nvPr/>
              </p:nvSpPr>
              <p:spPr>
                <a:xfrm>
                  <a:off x="3766843" y="260797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2" name="object 65">
                  <a:extLst>
                    <a:ext uri="{FF2B5EF4-FFF2-40B4-BE49-F238E27FC236}">
                      <a16:creationId xmlns:a16="http://schemas.microsoft.com/office/drawing/2014/main" id="{47D7784D-61DE-4569-9E83-744314D2E4AE}"/>
                    </a:ext>
                  </a:extLst>
                </p:cNvPr>
                <p:cNvSpPr/>
                <p:nvPr/>
              </p:nvSpPr>
              <p:spPr>
                <a:xfrm>
                  <a:off x="3766843" y="268081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 name="object 66">
                  <a:extLst>
                    <a:ext uri="{FF2B5EF4-FFF2-40B4-BE49-F238E27FC236}">
                      <a16:creationId xmlns:a16="http://schemas.microsoft.com/office/drawing/2014/main" id="{EFD1BC6B-4832-44F4-BE37-EED015C98A66}"/>
                    </a:ext>
                  </a:extLst>
                </p:cNvPr>
                <p:cNvSpPr/>
                <p:nvPr/>
              </p:nvSpPr>
              <p:spPr>
                <a:xfrm>
                  <a:off x="3766843" y="27924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 name="object 67">
                  <a:extLst>
                    <a:ext uri="{FF2B5EF4-FFF2-40B4-BE49-F238E27FC236}">
                      <a16:creationId xmlns:a16="http://schemas.microsoft.com/office/drawing/2014/main" id="{46DA2DED-E6DF-4CEF-8727-42E9C36C4055}"/>
                    </a:ext>
                  </a:extLst>
                </p:cNvPr>
                <p:cNvSpPr/>
                <p:nvPr/>
              </p:nvSpPr>
              <p:spPr>
                <a:xfrm>
                  <a:off x="3766843" y="28392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 name="object 68">
                  <a:extLst>
                    <a:ext uri="{FF2B5EF4-FFF2-40B4-BE49-F238E27FC236}">
                      <a16:creationId xmlns:a16="http://schemas.microsoft.com/office/drawing/2014/main" id="{908B8B17-45AD-4A39-8CCC-A2BD73A594D8}"/>
                    </a:ext>
                  </a:extLst>
                </p:cNvPr>
                <p:cNvSpPr/>
                <p:nvPr/>
              </p:nvSpPr>
              <p:spPr>
                <a:xfrm>
                  <a:off x="3766843" y="29040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 name="object 69">
                  <a:extLst>
                    <a:ext uri="{FF2B5EF4-FFF2-40B4-BE49-F238E27FC236}">
                      <a16:creationId xmlns:a16="http://schemas.microsoft.com/office/drawing/2014/main" id="{03095D57-FADB-4BC0-BEBE-28C87A20BC09}"/>
                    </a:ext>
                  </a:extLst>
                </p:cNvPr>
                <p:cNvSpPr/>
                <p:nvPr/>
              </p:nvSpPr>
              <p:spPr>
                <a:xfrm>
                  <a:off x="3766843" y="32100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 name="object 70">
                  <a:extLst>
                    <a:ext uri="{FF2B5EF4-FFF2-40B4-BE49-F238E27FC236}">
                      <a16:creationId xmlns:a16="http://schemas.microsoft.com/office/drawing/2014/main" id="{3C471CB1-C014-470C-812F-BC553CAD9334}"/>
                    </a:ext>
                  </a:extLst>
                </p:cNvPr>
                <p:cNvSpPr/>
                <p:nvPr/>
              </p:nvSpPr>
              <p:spPr>
                <a:xfrm>
                  <a:off x="3766843" y="32604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 name="object 72">
                  <a:extLst>
                    <a:ext uri="{FF2B5EF4-FFF2-40B4-BE49-F238E27FC236}">
                      <a16:creationId xmlns:a16="http://schemas.microsoft.com/office/drawing/2014/main" id="{81592043-8E50-4D2E-A8E4-96FCBEF218FE}"/>
                    </a:ext>
                  </a:extLst>
                </p:cNvPr>
                <p:cNvSpPr/>
                <p:nvPr/>
              </p:nvSpPr>
              <p:spPr>
                <a:xfrm>
                  <a:off x="2831692" y="237481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lumMod val="50000"/>
                      </a:prstClr>
                    </a:solidFill>
                    <a:effectLst/>
                    <a:uLnTx/>
                    <a:uFillTx/>
                    <a:latin typeface="Calibri"/>
                    <a:ea typeface="ＭＳ Ｐゴシック" pitchFamily="34" charset="-128"/>
                    <a:cs typeface="+mn-cs"/>
                  </a:endParaRPr>
                </a:p>
              </p:txBody>
            </p:sp>
            <p:sp>
              <p:nvSpPr>
                <p:cNvPr id="73" name="object 76">
                  <a:extLst>
                    <a:ext uri="{FF2B5EF4-FFF2-40B4-BE49-F238E27FC236}">
                      <a16:creationId xmlns:a16="http://schemas.microsoft.com/office/drawing/2014/main" id="{BCF90B57-69FF-43E7-8F25-EFADA03DA760}"/>
                    </a:ext>
                  </a:extLst>
                </p:cNvPr>
                <p:cNvSpPr/>
                <p:nvPr/>
              </p:nvSpPr>
              <p:spPr>
                <a:xfrm>
                  <a:off x="2831692" y="29436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lumMod val="50000"/>
                      </a:prstClr>
                    </a:solidFill>
                    <a:effectLst/>
                    <a:uLnTx/>
                    <a:uFillTx/>
                    <a:latin typeface="Calibri"/>
                    <a:ea typeface="ＭＳ Ｐゴシック" pitchFamily="34" charset="-128"/>
                    <a:cs typeface="+mn-cs"/>
                  </a:endParaRPr>
                </a:p>
              </p:txBody>
            </p:sp>
            <p:sp>
              <p:nvSpPr>
                <p:cNvPr id="74" name="object 77">
                  <a:extLst>
                    <a:ext uri="{FF2B5EF4-FFF2-40B4-BE49-F238E27FC236}">
                      <a16:creationId xmlns:a16="http://schemas.microsoft.com/office/drawing/2014/main" id="{C2CA2F41-D27C-4780-A0DB-A619727982F3}"/>
                    </a:ext>
                  </a:extLst>
                </p:cNvPr>
                <p:cNvSpPr/>
                <p:nvPr/>
              </p:nvSpPr>
              <p:spPr>
                <a:xfrm>
                  <a:off x="3298841" y="22560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lumMod val="50000"/>
                      </a:prstClr>
                    </a:solidFill>
                    <a:effectLst/>
                    <a:uLnTx/>
                    <a:uFillTx/>
                    <a:latin typeface="Calibri"/>
                    <a:ea typeface="ＭＳ Ｐゴシック" pitchFamily="34" charset="-128"/>
                    <a:cs typeface="+mn-cs"/>
                  </a:endParaRPr>
                </a:p>
              </p:txBody>
            </p:sp>
            <p:sp>
              <p:nvSpPr>
                <p:cNvPr id="75" name="object 78">
                  <a:extLst>
                    <a:ext uri="{FF2B5EF4-FFF2-40B4-BE49-F238E27FC236}">
                      <a16:creationId xmlns:a16="http://schemas.microsoft.com/office/drawing/2014/main" id="{C7AF28CD-2FA0-439A-B574-15D572D03006}"/>
                    </a:ext>
                  </a:extLst>
                </p:cNvPr>
                <p:cNvSpPr/>
                <p:nvPr/>
              </p:nvSpPr>
              <p:spPr>
                <a:xfrm>
                  <a:off x="3298841" y="248196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lumMod val="75000"/>
                      </a:prstClr>
                    </a:solidFill>
                    <a:effectLst/>
                    <a:uLnTx/>
                    <a:uFillTx/>
                    <a:latin typeface="Calibri"/>
                    <a:ea typeface="ＭＳ Ｐゴシック" pitchFamily="34" charset="-128"/>
                    <a:cs typeface="+mn-cs"/>
                  </a:endParaRPr>
                </a:p>
              </p:txBody>
            </p:sp>
            <p:sp>
              <p:nvSpPr>
                <p:cNvPr id="76" name="object 79">
                  <a:extLst>
                    <a:ext uri="{FF2B5EF4-FFF2-40B4-BE49-F238E27FC236}">
                      <a16:creationId xmlns:a16="http://schemas.microsoft.com/office/drawing/2014/main" id="{FD66DA24-E21B-4A0A-A0EF-DA27C294848A}"/>
                    </a:ext>
                  </a:extLst>
                </p:cNvPr>
                <p:cNvSpPr/>
                <p:nvPr/>
              </p:nvSpPr>
              <p:spPr>
                <a:xfrm>
                  <a:off x="3298841" y="252601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lumMod val="75000"/>
                      </a:prstClr>
                    </a:solidFill>
                    <a:effectLst/>
                    <a:uLnTx/>
                    <a:uFillTx/>
                    <a:latin typeface="Calibri"/>
                    <a:ea typeface="ＭＳ Ｐゴシック" pitchFamily="34" charset="-128"/>
                    <a:cs typeface="+mn-cs"/>
                  </a:endParaRPr>
                </a:p>
              </p:txBody>
            </p:sp>
            <p:sp>
              <p:nvSpPr>
                <p:cNvPr id="77" name="object 80">
                  <a:extLst>
                    <a:ext uri="{FF2B5EF4-FFF2-40B4-BE49-F238E27FC236}">
                      <a16:creationId xmlns:a16="http://schemas.microsoft.com/office/drawing/2014/main" id="{4B9A4CC3-F5D7-4316-8065-C88417FE67B6}"/>
                    </a:ext>
                  </a:extLst>
                </p:cNvPr>
                <p:cNvSpPr/>
                <p:nvPr/>
              </p:nvSpPr>
              <p:spPr>
                <a:xfrm>
                  <a:off x="3298841" y="2778022"/>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 name="object 81">
                  <a:extLst>
                    <a:ext uri="{FF2B5EF4-FFF2-40B4-BE49-F238E27FC236}">
                      <a16:creationId xmlns:a16="http://schemas.microsoft.com/office/drawing/2014/main" id="{2BD1D7CC-39A8-4DD7-901C-B744082B5952}"/>
                    </a:ext>
                  </a:extLst>
                </p:cNvPr>
                <p:cNvSpPr/>
                <p:nvPr/>
              </p:nvSpPr>
              <p:spPr>
                <a:xfrm>
                  <a:off x="3298841" y="2835622"/>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 name="object 82">
                  <a:extLst>
                    <a:ext uri="{FF2B5EF4-FFF2-40B4-BE49-F238E27FC236}">
                      <a16:creationId xmlns:a16="http://schemas.microsoft.com/office/drawing/2014/main" id="{9812BED7-FCB3-4724-9C77-4105E0DFB5E9}"/>
                    </a:ext>
                  </a:extLst>
                </p:cNvPr>
                <p:cNvSpPr/>
                <p:nvPr/>
              </p:nvSpPr>
              <p:spPr>
                <a:xfrm>
                  <a:off x="3298841" y="2878822"/>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 name="object 83">
                  <a:extLst>
                    <a:ext uri="{FF2B5EF4-FFF2-40B4-BE49-F238E27FC236}">
                      <a16:creationId xmlns:a16="http://schemas.microsoft.com/office/drawing/2014/main" id="{75F180F4-DCC5-4A11-870A-7F82507C758E}"/>
                    </a:ext>
                  </a:extLst>
                </p:cNvPr>
                <p:cNvSpPr/>
                <p:nvPr/>
              </p:nvSpPr>
              <p:spPr>
                <a:xfrm>
                  <a:off x="3298841" y="2895972"/>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 name="object 84">
                  <a:extLst>
                    <a:ext uri="{FF2B5EF4-FFF2-40B4-BE49-F238E27FC236}">
                      <a16:creationId xmlns:a16="http://schemas.microsoft.com/office/drawing/2014/main" id="{DEEE6865-A547-4489-A66A-44B3A1914D1F}"/>
                    </a:ext>
                  </a:extLst>
                </p:cNvPr>
                <p:cNvSpPr/>
                <p:nvPr/>
              </p:nvSpPr>
              <p:spPr>
                <a:xfrm>
                  <a:off x="3298841" y="29508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 name="object 85">
                  <a:extLst>
                    <a:ext uri="{FF2B5EF4-FFF2-40B4-BE49-F238E27FC236}">
                      <a16:creationId xmlns:a16="http://schemas.microsoft.com/office/drawing/2014/main" id="{9F3CB3F1-F12E-4991-B51C-3B403C11723F}"/>
                    </a:ext>
                  </a:extLst>
                </p:cNvPr>
                <p:cNvSpPr/>
                <p:nvPr/>
              </p:nvSpPr>
              <p:spPr>
                <a:xfrm>
                  <a:off x="3298841" y="306961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 name="object 86">
                  <a:extLst>
                    <a:ext uri="{FF2B5EF4-FFF2-40B4-BE49-F238E27FC236}">
                      <a16:creationId xmlns:a16="http://schemas.microsoft.com/office/drawing/2014/main" id="{544944F3-15A6-4A9E-878E-5B720AAA041D}"/>
                    </a:ext>
                  </a:extLst>
                </p:cNvPr>
                <p:cNvSpPr/>
                <p:nvPr/>
              </p:nvSpPr>
              <p:spPr>
                <a:xfrm>
                  <a:off x="3298841" y="3141622"/>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 name="object 87">
                  <a:extLst>
                    <a:ext uri="{FF2B5EF4-FFF2-40B4-BE49-F238E27FC236}">
                      <a16:creationId xmlns:a16="http://schemas.microsoft.com/office/drawing/2014/main" id="{F9DE7E0A-6A30-4B16-AED7-1F479C7ACA32}"/>
                    </a:ext>
                  </a:extLst>
                </p:cNvPr>
                <p:cNvSpPr/>
                <p:nvPr/>
              </p:nvSpPr>
              <p:spPr>
                <a:xfrm>
                  <a:off x="3298841" y="318397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3" name="object 96">
                  <a:extLst>
                    <a:ext uri="{FF2B5EF4-FFF2-40B4-BE49-F238E27FC236}">
                      <a16:creationId xmlns:a16="http://schemas.microsoft.com/office/drawing/2014/main" id="{868DD292-A990-4FE4-9782-165E7C6EB418}"/>
                    </a:ext>
                  </a:extLst>
                </p:cNvPr>
                <p:cNvSpPr/>
                <p:nvPr/>
              </p:nvSpPr>
              <p:spPr>
                <a:xfrm>
                  <a:off x="3302016" y="2709196"/>
                  <a:ext cx="108000" cy="108000"/>
                </a:xfrm>
                <a:custGeom>
                  <a:avLst/>
                  <a:gdLst/>
                  <a:ahLst/>
                  <a:cxnLst/>
                  <a:rect l="l" t="t" r="r" b="b"/>
                  <a:pathLst>
                    <a:path w="38100" h="38100">
                      <a:moveTo>
                        <a:pt x="18846" y="0"/>
                      </a:moveTo>
                      <a:lnTo>
                        <a:pt x="11519" y="1484"/>
                      </a:lnTo>
                      <a:lnTo>
                        <a:pt x="5527" y="5529"/>
                      </a:lnTo>
                      <a:lnTo>
                        <a:pt x="1483" y="11524"/>
                      </a:lnTo>
                      <a:lnTo>
                        <a:pt x="0" y="18859"/>
                      </a:lnTo>
                      <a:lnTo>
                        <a:pt x="1483" y="26187"/>
                      </a:lnTo>
                      <a:lnTo>
                        <a:pt x="5527" y="32178"/>
                      </a:lnTo>
                      <a:lnTo>
                        <a:pt x="11519" y="36222"/>
                      </a:lnTo>
                      <a:lnTo>
                        <a:pt x="18846" y="37706"/>
                      </a:lnTo>
                      <a:lnTo>
                        <a:pt x="26174" y="36222"/>
                      </a:lnTo>
                      <a:lnTo>
                        <a:pt x="32165" y="32178"/>
                      </a:lnTo>
                      <a:lnTo>
                        <a:pt x="36209" y="26187"/>
                      </a:lnTo>
                      <a:lnTo>
                        <a:pt x="37693" y="18859"/>
                      </a:lnTo>
                      <a:lnTo>
                        <a:pt x="36209" y="11524"/>
                      </a:lnTo>
                      <a:lnTo>
                        <a:pt x="32165" y="5529"/>
                      </a:lnTo>
                      <a:lnTo>
                        <a:pt x="26174" y="1484"/>
                      </a:lnTo>
                      <a:lnTo>
                        <a:pt x="18846" y="0"/>
                      </a:lnTo>
                      <a:close/>
                    </a:path>
                  </a:pathLst>
                </a:custGeom>
                <a:solidFill>
                  <a:srgbClr val="FFFFFF"/>
                </a:solidFill>
                <a:ln>
                  <a:solidFill>
                    <a:srgbClr val="00AE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6" name="object 99">
                  <a:extLst>
                    <a:ext uri="{FF2B5EF4-FFF2-40B4-BE49-F238E27FC236}">
                      <a16:creationId xmlns:a16="http://schemas.microsoft.com/office/drawing/2014/main" id="{3E558BFA-9835-4470-94A7-8B863C5EE4D6}"/>
                    </a:ext>
                  </a:extLst>
                </p:cNvPr>
                <p:cNvSpPr/>
                <p:nvPr/>
              </p:nvSpPr>
              <p:spPr>
                <a:xfrm>
                  <a:off x="6880841" y="25008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rgbClr val="808285"/>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7" name="object 100">
                  <a:extLst>
                    <a:ext uri="{FF2B5EF4-FFF2-40B4-BE49-F238E27FC236}">
                      <a16:creationId xmlns:a16="http://schemas.microsoft.com/office/drawing/2014/main" id="{6904BEC0-1C19-4055-B19C-6213582070CE}"/>
                    </a:ext>
                  </a:extLst>
                </p:cNvPr>
                <p:cNvSpPr/>
                <p:nvPr/>
              </p:nvSpPr>
              <p:spPr>
                <a:xfrm>
                  <a:off x="6880841" y="251881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8" name="object 101">
                  <a:extLst>
                    <a:ext uri="{FF2B5EF4-FFF2-40B4-BE49-F238E27FC236}">
                      <a16:creationId xmlns:a16="http://schemas.microsoft.com/office/drawing/2014/main" id="{52E418A4-6E8F-4826-902A-00B3B628D4EF}"/>
                    </a:ext>
                  </a:extLst>
                </p:cNvPr>
                <p:cNvSpPr/>
                <p:nvPr/>
              </p:nvSpPr>
              <p:spPr>
                <a:xfrm>
                  <a:off x="6880841" y="2589968"/>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9" name="object 102">
                  <a:extLst>
                    <a:ext uri="{FF2B5EF4-FFF2-40B4-BE49-F238E27FC236}">
                      <a16:creationId xmlns:a16="http://schemas.microsoft.com/office/drawing/2014/main" id="{B68369B5-121D-4E4E-8F87-5AE00DE454F2}"/>
                    </a:ext>
                  </a:extLst>
                </p:cNvPr>
                <p:cNvSpPr/>
                <p:nvPr/>
              </p:nvSpPr>
              <p:spPr>
                <a:xfrm>
                  <a:off x="6880841" y="263941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0" name="object 103">
                  <a:extLst>
                    <a:ext uri="{FF2B5EF4-FFF2-40B4-BE49-F238E27FC236}">
                      <a16:creationId xmlns:a16="http://schemas.microsoft.com/office/drawing/2014/main" id="{586C193B-61D2-416A-9AE5-E3A70C108125}"/>
                    </a:ext>
                  </a:extLst>
                </p:cNvPr>
                <p:cNvSpPr/>
                <p:nvPr/>
              </p:nvSpPr>
              <p:spPr>
                <a:xfrm>
                  <a:off x="6880841" y="26646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1" name="object 104">
                  <a:extLst>
                    <a:ext uri="{FF2B5EF4-FFF2-40B4-BE49-F238E27FC236}">
                      <a16:creationId xmlns:a16="http://schemas.microsoft.com/office/drawing/2014/main" id="{1DE5CE01-9431-4C84-A56C-D5CDFB4482B3}"/>
                    </a:ext>
                  </a:extLst>
                </p:cNvPr>
                <p:cNvSpPr/>
                <p:nvPr/>
              </p:nvSpPr>
              <p:spPr>
                <a:xfrm>
                  <a:off x="6880841" y="27798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2" name="object 105">
                  <a:extLst>
                    <a:ext uri="{FF2B5EF4-FFF2-40B4-BE49-F238E27FC236}">
                      <a16:creationId xmlns:a16="http://schemas.microsoft.com/office/drawing/2014/main" id="{14686A5C-6F0D-42FA-9FDE-91125B4827E5}"/>
                    </a:ext>
                  </a:extLst>
                </p:cNvPr>
                <p:cNvSpPr/>
                <p:nvPr/>
              </p:nvSpPr>
              <p:spPr>
                <a:xfrm>
                  <a:off x="6880841" y="245221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3" name="object 106">
                  <a:extLst>
                    <a:ext uri="{FF2B5EF4-FFF2-40B4-BE49-F238E27FC236}">
                      <a16:creationId xmlns:a16="http://schemas.microsoft.com/office/drawing/2014/main" id="{1F75EDAE-A2AF-47DB-A7F9-E648B6744389}"/>
                    </a:ext>
                  </a:extLst>
                </p:cNvPr>
                <p:cNvSpPr/>
                <p:nvPr/>
              </p:nvSpPr>
              <p:spPr>
                <a:xfrm>
                  <a:off x="6880841" y="235597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4" name="object 107">
                  <a:extLst>
                    <a:ext uri="{FF2B5EF4-FFF2-40B4-BE49-F238E27FC236}">
                      <a16:creationId xmlns:a16="http://schemas.microsoft.com/office/drawing/2014/main" id="{96B55347-BC57-4714-A9FE-A6C61E5BF088}"/>
                    </a:ext>
                  </a:extLst>
                </p:cNvPr>
                <p:cNvSpPr/>
                <p:nvPr/>
              </p:nvSpPr>
              <p:spPr>
                <a:xfrm>
                  <a:off x="7918492" y="290221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5" name="object 108">
                  <a:extLst>
                    <a:ext uri="{FF2B5EF4-FFF2-40B4-BE49-F238E27FC236}">
                      <a16:creationId xmlns:a16="http://schemas.microsoft.com/office/drawing/2014/main" id="{DECD1D0F-BCB9-4698-99D0-63208C2AB767}"/>
                    </a:ext>
                  </a:extLst>
                </p:cNvPr>
                <p:cNvSpPr/>
                <p:nvPr/>
              </p:nvSpPr>
              <p:spPr>
                <a:xfrm>
                  <a:off x="7918492" y="2882422"/>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6" name="object 109">
                  <a:extLst>
                    <a:ext uri="{FF2B5EF4-FFF2-40B4-BE49-F238E27FC236}">
                      <a16:creationId xmlns:a16="http://schemas.microsoft.com/office/drawing/2014/main" id="{CAA8FC6C-40F3-409D-A839-2155F792D18B}"/>
                    </a:ext>
                  </a:extLst>
                </p:cNvPr>
                <p:cNvSpPr/>
                <p:nvPr/>
              </p:nvSpPr>
              <p:spPr>
                <a:xfrm>
                  <a:off x="7918492" y="28302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7" name="object 110">
                  <a:extLst>
                    <a:ext uri="{FF2B5EF4-FFF2-40B4-BE49-F238E27FC236}">
                      <a16:creationId xmlns:a16="http://schemas.microsoft.com/office/drawing/2014/main" id="{DFF6C855-2978-4CE0-877B-8675DB1E9D2B}"/>
                    </a:ext>
                  </a:extLst>
                </p:cNvPr>
                <p:cNvSpPr/>
                <p:nvPr/>
              </p:nvSpPr>
              <p:spPr>
                <a:xfrm>
                  <a:off x="7918492" y="280597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8" name="object 111">
                  <a:extLst>
                    <a:ext uri="{FF2B5EF4-FFF2-40B4-BE49-F238E27FC236}">
                      <a16:creationId xmlns:a16="http://schemas.microsoft.com/office/drawing/2014/main" id="{5590F7BF-5A2B-464F-82DB-1AC8E4CA5F5A}"/>
                    </a:ext>
                  </a:extLst>
                </p:cNvPr>
                <p:cNvSpPr/>
                <p:nvPr/>
              </p:nvSpPr>
              <p:spPr>
                <a:xfrm>
                  <a:off x="7918492" y="3006622"/>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9" name="object 112">
                  <a:extLst>
                    <a:ext uri="{FF2B5EF4-FFF2-40B4-BE49-F238E27FC236}">
                      <a16:creationId xmlns:a16="http://schemas.microsoft.com/office/drawing/2014/main" id="{B5BB8A99-28CD-4375-B907-7C33759BD8E5}"/>
                    </a:ext>
                  </a:extLst>
                </p:cNvPr>
                <p:cNvSpPr/>
                <p:nvPr/>
              </p:nvSpPr>
              <p:spPr>
                <a:xfrm>
                  <a:off x="7918492" y="311197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0" name="object 113">
                  <a:extLst>
                    <a:ext uri="{FF2B5EF4-FFF2-40B4-BE49-F238E27FC236}">
                      <a16:creationId xmlns:a16="http://schemas.microsoft.com/office/drawing/2014/main" id="{C0E623E2-3FF6-47E0-8A3A-712FA2FD76A2}"/>
                    </a:ext>
                  </a:extLst>
                </p:cNvPr>
                <p:cNvSpPr/>
                <p:nvPr/>
              </p:nvSpPr>
              <p:spPr>
                <a:xfrm>
                  <a:off x="7918492" y="32640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1" name="object 114">
                  <a:extLst>
                    <a:ext uri="{FF2B5EF4-FFF2-40B4-BE49-F238E27FC236}">
                      <a16:creationId xmlns:a16="http://schemas.microsoft.com/office/drawing/2014/main" id="{183BBDAE-84D4-4CB1-BEB1-FBF07A7D34EC}"/>
                    </a:ext>
                  </a:extLst>
                </p:cNvPr>
                <p:cNvSpPr/>
                <p:nvPr/>
              </p:nvSpPr>
              <p:spPr>
                <a:xfrm>
                  <a:off x="7918492" y="2711418"/>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2" name="object 115">
                  <a:extLst>
                    <a:ext uri="{FF2B5EF4-FFF2-40B4-BE49-F238E27FC236}">
                      <a16:creationId xmlns:a16="http://schemas.microsoft.com/office/drawing/2014/main" id="{8F067DAB-6E8F-47F2-B812-D9240A6A8984}"/>
                    </a:ext>
                  </a:extLst>
                </p:cNvPr>
                <p:cNvSpPr/>
                <p:nvPr/>
              </p:nvSpPr>
              <p:spPr>
                <a:xfrm>
                  <a:off x="7918492" y="26646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3" name="object 116">
                  <a:extLst>
                    <a:ext uri="{FF2B5EF4-FFF2-40B4-BE49-F238E27FC236}">
                      <a16:creationId xmlns:a16="http://schemas.microsoft.com/office/drawing/2014/main" id="{D1AB279C-B63E-44B9-AB19-BEF6A9FF5D4F}"/>
                    </a:ext>
                  </a:extLst>
                </p:cNvPr>
                <p:cNvSpPr/>
                <p:nvPr/>
              </p:nvSpPr>
              <p:spPr>
                <a:xfrm>
                  <a:off x="7918492" y="26142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4" name="object 117">
                  <a:extLst>
                    <a:ext uri="{FF2B5EF4-FFF2-40B4-BE49-F238E27FC236}">
                      <a16:creationId xmlns:a16="http://schemas.microsoft.com/office/drawing/2014/main" id="{63FDF20E-D5B7-46D4-94AC-74F2D553A793}"/>
                    </a:ext>
                  </a:extLst>
                </p:cNvPr>
                <p:cNvSpPr/>
                <p:nvPr/>
              </p:nvSpPr>
              <p:spPr>
                <a:xfrm>
                  <a:off x="7918492" y="25368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5" name="object 118">
                  <a:extLst>
                    <a:ext uri="{FF2B5EF4-FFF2-40B4-BE49-F238E27FC236}">
                      <a16:creationId xmlns:a16="http://schemas.microsoft.com/office/drawing/2014/main" id="{EF73E525-6CFC-4BCA-8701-934148DC3F9D}"/>
                    </a:ext>
                  </a:extLst>
                </p:cNvPr>
                <p:cNvSpPr/>
                <p:nvPr/>
              </p:nvSpPr>
              <p:spPr>
                <a:xfrm>
                  <a:off x="7918492" y="2331618"/>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6" name="object 119">
                  <a:extLst>
                    <a:ext uri="{FF2B5EF4-FFF2-40B4-BE49-F238E27FC236}">
                      <a16:creationId xmlns:a16="http://schemas.microsoft.com/office/drawing/2014/main" id="{29300F2A-0AA8-43F1-A33A-10082052E2A9}"/>
                    </a:ext>
                  </a:extLst>
                </p:cNvPr>
                <p:cNvSpPr/>
                <p:nvPr/>
              </p:nvSpPr>
              <p:spPr>
                <a:xfrm>
                  <a:off x="7918492" y="2169618"/>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7" name="object 120">
                  <a:extLst>
                    <a:ext uri="{FF2B5EF4-FFF2-40B4-BE49-F238E27FC236}">
                      <a16:creationId xmlns:a16="http://schemas.microsoft.com/office/drawing/2014/main" id="{AF9DC114-66CD-4F9B-B26C-A8A9DBA9D10E}"/>
                    </a:ext>
                  </a:extLst>
                </p:cNvPr>
                <p:cNvSpPr/>
                <p:nvPr/>
              </p:nvSpPr>
              <p:spPr>
                <a:xfrm>
                  <a:off x="7452291" y="32676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8" name="object 121">
                  <a:extLst>
                    <a:ext uri="{FF2B5EF4-FFF2-40B4-BE49-F238E27FC236}">
                      <a16:creationId xmlns:a16="http://schemas.microsoft.com/office/drawing/2014/main" id="{AF7ABB87-2903-4711-A7E1-73D8C0513B11}"/>
                    </a:ext>
                  </a:extLst>
                </p:cNvPr>
                <p:cNvSpPr/>
                <p:nvPr/>
              </p:nvSpPr>
              <p:spPr>
                <a:xfrm>
                  <a:off x="7452291" y="3420622"/>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9" name="object 122">
                  <a:extLst>
                    <a:ext uri="{FF2B5EF4-FFF2-40B4-BE49-F238E27FC236}">
                      <a16:creationId xmlns:a16="http://schemas.microsoft.com/office/drawing/2014/main" id="{6C28A480-B88E-45AF-8278-9E37DF9E435D}"/>
                    </a:ext>
                  </a:extLst>
                </p:cNvPr>
                <p:cNvSpPr/>
                <p:nvPr/>
              </p:nvSpPr>
              <p:spPr>
                <a:xfrm>
                  <a:off x="7452291" y="34494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0" name="object 123">
                  <a:extLst>
                    <a:ext uri="{FF2B5EF4-FFF2-40B4-BE49-F238E27FC236}">
                      <a16:creationId xmlns:a16="http://schemas.microsoft.com/office/drawing/2014/main" id="{9629B050-B345-4BF0-871F-92818E1E5B6D}"/>
                    </a:ext>
                  </a:extLst>
                </p:cNvPr>
                <p:cNvSpPr/>
                <p:nvPr/>
              </p:nvSpPr>
              <p:spPr>
                <a:xfrm>
                  <a:off x="7452291" y="347641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1" name="object 124">
                  <a:extLst>
                    <a:ext uri="{FF2B5EF4-FFF2-40B4-BE49-F238E27FC236}">
                      <a16:creationId xmlns:a16="http://schemas.microsoft.com/office/drawing/2014/main" id="{5AFCA3DA-01D1-4C94-A78C-3372A1F39A3D}"/>
                    </a:ext>
                  </a:extLst>
                </p:cNvPr>
                <p:cNvSpPr/>
                <p:nvPr/>
              </p:nvSpPr>
              <p:spPr>
                <a:xfrm>
                  <a:off x="7452291" y="37068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2" name="object 125">
                  <a:extLst>
                    <a:ext uri="{FF2B5EF4-FFF2-40B4-BE49-F238E27FC236}">
                      <a16:creationId xmlns:a16="http://schemas.microsoft.com/office/drawing/2014/main" id="{CC4C5CA7-C9A6-4E8A-8333-766AB87C8127}"/>
                    </a:ext>
                  </a:extLst>
                </p:cNvPr>
                <p:cNvSpPr/>
                <p:nvPr/>
              </p:nvSpPr>
              <p:spPr>
                <a:xfrm>
                  <a:off x="7452291" y="3750022"/>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3" name="object 126">
                  <a:extLst>
                    <a:ext uri="{FF2B5EF4-FFF2-40B4-BE49-F238E27FC236}">
                      <a16:creationId xmlns:a16="http://schemas.microsoft.com/office/drawing/2014/main" id="{DC1F076E-698E-4952-AC35-2E392C6DF84F}"/>
                    </a:ext>
                  </a:extLst>
                </p:cNvPr>
                <p:cNvSpPr/>
                <p:nvPr/>
              </p:nvSpPr>
              <p:spPr>
                <a:xfrm>
                  <a:off x="6880841" y="23352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4" name="object 127">
                  <a:extLst>
                    <a:ext uri="{FF2B5EF4-FFF2-40B4-BE49-F238E27FC236}">
                      <a16:creationId xmlns:a16="http://schemas.microsoft.com/office/drawing/2014/main" id="{DA1F664A-9590-4C56-84C4-04609AE11DA4}"/>
                    </a:ext>
                  </a:extLst>
                </p:cNvPr>
                <p:cNvSpPr/>
                <p:nvPr/>
              </p:nvSpPr>
              <p:spPr>
                <a:xfrm>
                  <a:off x="6880841" y="2284821"/>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5" name="object 128">
                  <a:extLst>
                    <a:ext uri="{FF2B5EF4-FFF2-40B4-BE49-F238E27FC236}">
                      <a16:creationId xmlns:a16="http://schemas.microsoft.com/office/drawing/2014/main" id="{77133CEB-0F97-4F40-8674-7CDEA6F806AF}"/>
                    </a:ext>
                  </a:extLst>
                </p:cNvPr>
                <p:cNvSpPr/>
                <p:nvPr/>
              </p:nvSpPr>
              <p:spPr>
                <a:xfrm>
                  <a:off x="6880841" y="220021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6" name="object 129">
                  <a:extLst>
                    <a:ext uri="{FF2B5EF4-FFF2-40B4-BE49-F238E27FC236}">
                      <a16:creationId xmlns:a16="http://schemas.microsoft.com/office/drawing/2014/main" id="{20603760-61D8-426A-84B1-69E5BB4C737D}"/>
                    </a:ext>
                  </a:extLst>
                </p:cNvPr>
                <p:cNvSpPr/>
                <p:nvPr/>
              </p:nvSpPr>
              <p:spPr>
                <a:xfrm>
                  <a:off x="6880841" y="18996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chemeClr val="bg1">
                    <a:lumMod val="75000"/>
                  </a:schemeClr>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0" name="object 133">
                  <a:extLst>
                    <a:ext uri="{FF2B5EF4-FFF2-40B4-BE49-F238E27FC236}">
                      <a16:creationId xmlns:a16="http://schemas.microsoft.com/office/drawing/2014/main" id="{BC0D8278-EF5B-4157-A4D9-55B9B8A3E10A}"/>
                    </a:ext>
                  </a:extLst>
                </p:cNvPr>
                <p:cNvSpPr/>
                <p:nvPr/>
              </p:nvSpPr>
              <p:spPr>
                <a:xfrm>
                  <a:off x="7455466" y="3544394"/>
                  <a:ext cx="108000" cy="108000"/>
                </a:xfrm>
                <a:custGeom>
                  <a:avLst/>
                  <a:gdLst/>
                  <a:ahLst/>
                  <a:cxnLst/>
                  <a:rect l="l" t="t" r="r" b="b"/>
                  <a:pathLst>
                    <a:path w="38100" h="38100">
                      <a:moveTo>
                        <a:pt x="18846" y="0"/>
                      </a:moveTo>
                      <a:lnTo>
                        <a:pt x="11519" y="1484"/>
                      </a:lnTo>
                      <a:lnTo>
                        <a:pt x="5527" y="5529"/>
                      </a:lnTo>
                      <a:lnTo>
                        <a:pt x="1483" y="11524"/>
                      </a:lnTo>
                      <a:lnTo>
                        <a:pt x="0" y="18859"/>
                      </a:lnTo>
                      <a:lnTo>
                        <a:pt x="1483" y="26187"/>
                      </a:lnTo>
                      <a:lnTo>
                        <a:pt x="5527" y="32178"/>
                      </a:lnTo>
                      <a:lnTo>
                        <a:pt x="11519" y="36222"/>
                      </a:lnTo>
                      <a:lnTo>
                        <a:pt x="18846" y="37706"/>
                      </a:lnTo>
                      <a:lnTo>
                        <a:pt x="26174" y="36222"/>
                      </a:lnTo>
                      <a:lnTo>
                        <a:pt x="32165" y="32178"/>
                      </a:lnTo>
                      <a:lnTo>
                        <a:pt x="36209" y="26187"/>
                      </a:lnTo>
                      <a:lnTo>
                        <a:pt x="37693" y="18859"/>
                      </a:lnTo>
                      <a:lnTo>
                        <a:pt x="36209" y="11524"/>
                      </a:lnTo>
                      <a:lnTo>
                        <a:pt x="32165" y="5529"/>
                      </a:lnTo>
                      <a:lnTo>
                        <a:pt x="26174" y="1484"/>
                      </a:lnTo>
                      <a:lnTo>
                        <a:pt x="18846" y="0"/>
                      </a:lnTo>
                      <a:close/>
                    </a:path>
                  </a:pathLst>
                </a:custGeom>
                <a:solidFill>
                  <a:schemeClr val="bg1"/>
                </a:solidFill>
                <a:ln w="6350">
                  <a:solidFill>
                    <a:srgbClr val="00AE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3" name="object 136">
                  <a:extLst>
                    <a:ext uri="{FF2B5EF4-FFF2-40B4-BE49-F238E27FC236}">
                      <a16:creationId xmlns:a16="http://schemas.microsoft.com/office/drawing/2014/main" id="{91A4C09C-A914-45C4-A86B-19390E64B433}"/>
                    </a:ext>
                  </a:extLst>
                </p:cNvPr>
                <p:cNvSpPr/>
                <p:nvPr/>
              </p:nvSpPr>
              <p:spPr>
                <a:xfrm>
                  <a:off x="6420466" y="3223146"/>
                  <a:ext cx="108000" cy="108000"/>
                </a:xfrm>
                <a:custGeom>
                  <a:avLst/>
                  <a:gdLst/>
                  <a:ahLst/>
                  <a:cxnLst/>
                  <a:rect l="l" t="t" r="r" b="b"/>
                  <a:pathLst>
                    <a:path w="38100" h="38100">
                      <a:moveTo>
                        <a:pt x="18846" y="0"/>
                      </a:moveTo>
                      <a:lnTo>
                        <a:pt x="11519" y="1484"/>
                      </a:lnTo>
                      <a:lnTo>
                        <a:pt x="5527" y="5529"/>
                      </a:lnTo>
                      <a:lnTo>
                        <a:pt x="1483" y="11524"/>
                      </a:lnTo>
                      <a:lnTo>
                        <a:pt x="0" y="18859"/>
                      </a:lnTo>
                      <a:lnTo>
                        <a:pt x="1483" y="26187"/>
                      </a:lnTo>
                      <a:lnTo>
                        <a:pt x="5527" y="32178"/>
                      </a:lnTo>
                      <a:lnTo>
                        <a:pt x="11519" y="36222"/>
                      </a:lnTo>
                      <a:lnTo>
                        <a:pt x="18846" y="37706"/>
                      </a:lnTo>
                      <a:lnTo>
                        <a:pt x="26174" y="36222"/>
                      </a:lnTo>
                      <a:lnTo>
                        <a:pt x="32165" y="32178"/>
                      </a:lnTo>
                      <a:lnTo>
                        <a:pt x="36209" y="26187"/>
                      </a:lnTo>
                      <a:lnTo>
                        <a:pt x="37693" y="18859"/>
                      </a:lnTo>
                      <a:lnTo>
                        <a:pt x="36209" y="11524"/>
                      </a:lnTo>
                      <a:lnTo>
                        <a:pt x="32165" y="5529"/>
                      </a:lnTo>
                      <a:lnTo>
                        <a:pt x="26174" y="1484"/>
                      </a:lnTo>
                      <a:lnTo>
                        <a:pt x="1884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6" name="object 139">
                  <a:extLst>
                    <a:ext uri="{FF2B5EF4-FFF2-40B4-BE49-F238E27FC236}">
                      <a16:creationId xmlns:a16="http://schemas.microsoft.com/office/drawing/2014/main" id="{0FB51EB3-486C-4883-A8F9-0EF01003EBAC}"/>
                    </a:ext>
                  </a:extLst>
                </p:cNvPr>
                <p:cNvSpPr/>
                <p:nvPr/>
              </p:nvSpPr>
              <p:spPr>
                <a:xfrm>
                  <a:off x="5380067" y="2547196"/>
                  <a:ext cx="108000" cy="108000"/>
                </a:xfrm>
                <a:custGeom>
                  <a:avLst/>
                  <a:gdLst/>
                  <a:ahLst/>
                  <a:cxnLst/>
                  <a:rect l="l" t="t" r="r" b="b"/>
                  <a:pathLst>
                    <a:path w="38100" h="38100">
                      <a:moveTo>
                        <a:pt x="18846" y="0"/>
                      </a:moveTo>
                      <a:lnTo>
                        <a:pt x="11519" y="1484"/>
                      </a:lnTo>
                      <a:lnTo>
                        <a:pt x="5527" y="5529"/>
                      </a:lnTo>
                      <a:lnTo>
                        <a:pt x="1483" y="11524"/>
                      </a:lnTo>
                      <a:lnTo>
                        <a:pt x="0" y="18859"/>
                      </a:lnTo>
                      <a:lnTo>
                        <a:pt x="1483" y="26187"/>
                      </a:lnTo>
                      <a:lnTo>
                        <a:pt x="5527" y="32178"/>
                      </a:lnTo>
                      <a:lnTo>
                        <a:pt x="11519" y="36222"/>
                      </a:lnTo>
                      <a:lnTo>
                        <a:pt x="18846" y="37706"/>
                      </a:lnTo>
                      <a:lnTo>
                        <a:pt x="26174" y="36222"/>
                      </a:lnTo>
                      <a:lnTo>
                        <a:pt x="32165" y="32178"/>
                      </a:lnTo>
                      <a:lnTo>
                        <a:pt x="36209" y="26187"/>
                      </a:lnTo>
                      <a:lnTo>
                        <a:pt x="37693" y="18859"/>
                      </a:lnTo>
                      <a:lnTo>
                        <a:pt x="36209" y="11524"/>
                      </a:lnTo>
                      <a:lnTo>
                        <a:pt x="32165" y="5529"/>
                      </a:lnTo>
                      <a:lnTo>
                        <a:pt x="26174" y="1484"/>
                      </a:lnTo>
                      <a:lnTo>
                        <a:pt x="1884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0" name="object 163">
                  <a:extLst>
                    <a:ext uri="{FF2B5EF4-FFF2-40B4-BE49-F238E27FC236}">
                      <a16:creationId xmlns:a16="http://schemas.microsoft.com/office/drawing/2014/main" id="{A1BB7192-5388-4D0B-B0A0-8428D112A816}"/>
                    </a:ext>
                  </a:extLst>
                </p:cNvPr>
                <p:cNvSpPr/>
                <p:nvPr/>
              </p:nvSpPr>
              <p:spPr>
                <a:xfrm>
                  <a:off x="7936485" y="2293926"/>
                  <a:ext cx="108000" cy="108000"/>
                </a:xfrm>
                <a:custGeom>
                  <a:avLst/>
                  <a:gdLst/>
                  <a:ahLst/>
                  <a:cxnLst/>
                  <a:rect l="l" t="t" r="r" b="b"/>
                  <a:pathLst>
                    <a:path>
                      <a:moveTo>
                        <a:pt x="0" y="0"/>
                      </a:moveTo>
                      <a:lnTo>
                        <a:pt x="0" y="0"/>
                      </a:lnTo>
                    </a:path>
                  </a:pathLst>
                </a:custGeom>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3" name="object 166">
                  <a:extLst>
                    <a:ext uri="{FF2B5EF4-FFF2-40B4-BE49-F238E27FC236}">
                      <a16:creationId xmlns:a16="http://schemas.microsoft.com/office/drawing/2014/main" id="{62C3C1C3-56FA-4A9E-BFE9-2624D0734D51}"/>
                    </a:ext>
                  </a:extLst>
                </p:cNvPr>
                <p:cNvSpPr/>
                <p:nvPr/>
              </p:nvSpPr>
              <p:spPr>
                <a:xfrm>
                  <a:off x="6895660" y="2036850"/>
                  <a:ext cx="108000" cy="108000"/>
                </a:xfrm>
                <a:custGeom>
                  <a:avLst/>
                  <a:gdLst/>
                  <a:ahLst/>
                  <a:cxnLst/>
                  <a:rect l="l" t="t" r="r" b="b"/>
                  <a:pathLst>
                    <a:path>
                      <a:moveTo>
                        <a:pt x="0" y="0"/>
                      </a:moveTo>
                      <a:lnTo>
                        <a:pt x="0" y="0"/>
                      </a:lnTo>
                    </a:path>
                  </a:pathLst>
                </a:custGeom>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5" name="object 168">
                  <a:extLst>
                    <a:ext uri="{FF2B5EF4-FFF2-40B4-BE49-F238E27FC236}">
                      <a16:creationId xmlns:a16="http://schemas.microsoft.com/office/drawing/2014/main" id="{C5838E40-F34A-4716-B966-F0F671CE7549}"/>
                    </a:ext>
                  </a:extLst>
                </p:cNvPr>
                <p:cNvSpPr/>
                <p:nvPr/>
              </p:nvSpPr>
              <p:spPr>
                <a:xfrm>
                  <a:off x="4930064" y="1755200"/>
                  <a:ext cx="108000" cy="108000"/>
                </a:xfrm>
                <a:custGeom>
                  <a:avLst/>
                  <a:gdLst/>
                  <a:ahLst/>
                  <a:cxnLst/>
                  <a:rect l="l" t="t" r="r" b="b"/>
                  <a:pathLst>
                    <a:path>
                      <a:moveTo>
                        <a:pt x="0" y="0"/>
                      </a:moveTo>
                      <a:lnTo>
                        <a:pt x="0" y="0"/>
                      </a:lnTo>
                    </a:path>
                  </a:pathLst>
                </a:custGeom>
                <a:ln w="6350">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6" name="object 169">
                  <a:extLst>
                    <a:ext uri="{FF2B5EF4-FFF2-40B4-BE49-F238E27FC236}">
                      <a16:creationId xmlns:a16="http://schemas.microsoft.com/office/drawing/2014/main" id="{B70C0166-543F-4028-874E-8CE8FDF1209A}"/>
                    </a:ext>
                  </a:extLst>
                </p:cNvPr>
                <p:cNvSpPr/>
                <p:nvPr/>
              </p:nvSpPr>
              <p:spPr>
                <a:xfrm>
                  <a:off x="5869660" y="1755200"/>
                  <a:ext cx="108000" cy="108000"/>
                </a:xfrm>
                <a:custGeom>
                  <a:avLst/>
                  <a:gdLst/>
                  <a:ahLst/>
                  <a:cxnLst/>
                  <a:rect l="l" t="t" r="r" b="b"/>
                  <a:pathLst>
                    <a:path>
                      <a:moveTo>
                        <a:pt x="0" y="0"/>
                      </a:moveTo>
                      <a:lnTo>
                        <a:pt x="0" y="0"/>
                      </a:lnTo>
                    </a:path>
                  </a:pathLst>
                </a:custGeom>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9" name="TextBox 168">
                  <a:extLst>
                    <a:ext uri="{FF2B5EF4-FFF2-40B4-BE49-F238E27FC236}">
                      <a16:creationId xmlns:a16="http://schemas.microsoft.com/office/drawing/2014/main" id="{440339F8-20D0-4F33-ACB1-D12D8F9DDC0F}"/>
                    </a:ext>
                  </a:extLst>
                </p:cNvPr>
                <p:cNvSpPr txBox="1"/>
                <p:nvPr/>
              </p:nvSpPr>
              <p:spPr>
                <a:xfrm>
                  <a:off x="2340000" y="14400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100</a:t>
                  </a:r>
                  <a:endParaRPr kumimoji="0" lang="en-CH"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endParaRPr>
                </a:p>
              </p:txBody>
            </p:sp>
            <p:sp>
              <p:nvSpPr>
                <p:cNvPr id="170" name="TextBox 169">
                  <a:extLst>
                    <a:ext uri="{FF2B5EF4-FFF2-40B4-BE49-F238E27FC236}">
                      <a16:creationId xmlns:a16="http://schemas.microsoft.com/office/drawing/2014/main" id="{535EDC8C-0DC1-42DC-BB6A-E8B9A1AAFAF7}"/>
                    </a:ext>
                  </a:extLst>
                </p:cNvPr>
                <p:cNvSpPr txBox="1"/>
                <p:nvPr/>
              </p:nvSpPr>
              <p:spPr>
                <a:xfrm>
                  <a:off x="2410532" y="2054004"/>
                  <a:ext cx="141064"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80</a:t>
                  </a:r>
                  <a:endParaRPr kumimoji="0" lang="en-CH"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endParaRPr>
                </a:p>
              </p:txBody>
            </p:sp>
            <p:sp>
              <p:nvSpPr>
                <p:cNvPr id="171" name="TextBox 170">
                  <a:extLst>
                    <a:ext uri="{FF2B5EF4-FFF2-40B4-BE49-F238E27FC236}">
                      <a16:creationId xmlns:a16="http://schemas.microsoft.com/office/drawing/2014/main" id="{BCEDAFA7-B91E-41FF-AFB7-4A0083D1A52C}"/>
                    </a:ext>
                  </a:extLst>
                </p:cNvPr>
                <p:cNvSpPr txBox="1"/>
                <p:nvPr/>
              </p:nvSpPr>
              <p:spPr>
                <a:xfrm>
                  <a:off x="2410532" y="2674240"/>
                  <a:ext cx="141064"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60</a:t>
                  </a:r>
                  <a:endParaRPr kumimoji="0" lang="en-CH"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endParaRPr>
                </a:p>
              </p:txBody>
            </p:sp>
            <p:sp>
              <p:nvSpPr>
                <p:cNvPr id="172" name="TextBox 171">
                  <a:extLst>
                    <a:ext uri="{FF2B5EF4-FFF2-40B4-BE49-F238E27FC236}">
                      <a16:creationId xmlns:a16="http://schemas.microsoft.com/office/drawing/2014/main" id="{EEF1B22C-2ABE-4B31-BF00-3FB4DE752D65}"/>
                    </a:ext>
                  </a:extLst>
                </p:cNvPr>
                <p:cNvSpPr txBox="1"/>
                <p:nvPr/>
              </p:nvSpPr>
              <p:spPr>
                <a:xfrm>
                  <a:off x="2410532" y="3283614"/>
                  <a:ext cx="141064"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40</a:t>
                  </a:r>
                  <a:endParaRPr kumimoji="0" lang="en-CH"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endParaRPr>
                </a:p>
              </p:txBody>
            </p:sp>
            <p:sp>
              <p:nvSpPr>
                <p:cNvPr id="173" name="TextBox 172">
                  <a:extLst>
                    <a:ext uri="{FF2B5EF4-FFF2-40B4-BE49-F238E27FC236}">
                      <a16:creationId xmlns:a16="http://schemas.microsoft.com/office/drawing/2014/main" id="{F25F6A74-5008-48F6-9E2E-DDB76037B59D}"/>
                    </a:ext>
                  </a:extLst>
                </p:cNvPr>
                <p:cNvSpPr txBox="1"/>
                <p:nvPr/>
              </p:nvSpPr>
              <p:spPr>
                <a:xfrm>
                  <a:off x="2410532" y="3907219"/>
                  <a:ext cx="141064"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20</a:t>
                  </a:r>
                  <a:endParaRPr kumimoji="0" lang="en-CH"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endParaRPr>
                </a:p>
              </p:txBody>
            </p:sp>
            <p:sp>
              <p:nvSpPr>
                <p:cNvPr id="174" name="TextBox 173">
                  <a:extLst>
                    <a:ext uri="{FF2B5EF4-FFF2-40B4-BE49-F238E27FC236}">
                      <a16:creationId xmlns:a16="http://schemas.microsoft.com/office/drawing/2014/main" id="{E334E299-F444-4F2D-8E91-70979DB9F935}"/>
                    </a:ext>
                  </a:extLst>
                </p:cNvPr>
                <p:cNvSpPr txBox="1"/>
                <p:nvPr/>
              </p:nvSpPr>
              <p:spPr>
                <a:xfrm>
                  <a:off x="2481064" y="4523373"/>
                  <a:ext cx="7053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endParaRPr>
                </a:p>
              </p:txBody>
            </p:sp>
            <p:cxnSp>
              <p:nvCxnSpPr>
                <p:cNvPr id="193" name="Straight Connector 192">
                  <a:extLst>
                    <a:ext uri="{FF2B5EF4-FFF2-40B4-BE49-F238E27FC236}">
                      <a16:creationId xmlns:a16="http://schemas.microsoft.com/office/drawing/2014/main" id="{7B255FBC-0B64-415D-A31A-E9C958F05B5D}"/>
                    </a:ext>
                  </a:extLst>
                </p:cNvPr>
                <p:cNvCxnSpPr/>
                <p:nvPr/>
              </p:nvCxnSpPr>
              <p:spPr>
                <a:xfrm>
                  <a:off x="7036071" y="2338400"/>
                  <a:ext cx="921600"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AA89B7F-91CE-45E9-8487-2628394722CC}"/>
                    </a:ext>
                  </a:extLst>
                </p:cNvPr>
                <p:cNvCxnSpPr/>
                <p:nvPr/>
              </p:nvCxnSpPr>
              <p:spPr>
                <a:xfrm>
                  <a:off x="6002871" y="2093600"/>
                  <a:ext cx="921600"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object 143">
                  <a:extLst>
                    <a:ext uri="{FF2B5EF4-FFF2-40B4-BE49-F238E27FC236}">
                      <a16:creationId xmlns:a16="http://schemas.microsoft.com/office/drawing/2014/main" id="{A126A751-CEB5-41D2-B37F-8CF943342F72}"/>
                    </a:ext>
                  </a:extLst>
                </p:cNvPr>
                <p:cNvSpPr txBox="1"/>
                <p:nvPr/>
              </p:nvSpPr>
              <p:spPr>
                <a:xfrm>
                  <a:off x="3158871" y="2494800"/>
                  <a:ext cx="385893" cy="228268"/>
                </a:xfrm>
                <a:prstGeom prst="rect">
                  <a:avLst/>
                </a:prstGeom>
              </p:spPr>
              <p:txBody>
                <a:bodyPr vert="horz" wrap="square" lIns="0" tIns="12700" rIns="0" bIns="0" rtlCol="0">
                  <a:spAutoFit/>
                </a:bodyPr>
                <a:lstStyle>
                  <a:defPPr>
                    <a:defRPr lang="en-US"/>
                  </a:defPPr>
                  <a:lvl1pPr marL="12700" marR="0" lvl="0" indent="0" defTabSz="914400" eaLnBrk="1" fontAlgn="auto" latinLnBrk="0" hangingPunct="1">
                    <a:lnSpc>
                      <a:spcPct val="100000"/>
                    </a:lnSpc>
                    <a:spcBef>
                      <a:spcPts val="100"/>
                    </a:spcBef>
                    <a:spcAft>
                      <a:spcPts val="0"/>
                    </a:spcAft>
                    <a:buClrTx/>
                    <a:buSzTx/>
                    <a:buFontTx/>
                    <a:buNone/>
                    <a:tabLst/>
                    <a:defRPr kumimoji="0" sz="1400" b="1" i="0" u="none" strike="noStrike" cap="none" spc="-40" normalizeH="0" baseline="0">
                      <a:ln>
                        <a:noFill/>
                      </a:ln>
                      <a:effectLst/>
                      <a:uLnTx/>
                      <a:uFillTx/>
                      <a:latin typeface="Arial"/>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40" normalizeH="0" baseline="0" noProof="0" dirty="0">
                      <a:ln>
                        <a:noFill/>
                      </a:ln>
                      <a:solidFill>
                        <a:srgbClr val="00AEEF"/>
                      </a:solidFill>
                      <a:effectLst/>
                      <a:uLnTx/>
                      <a:uFillTx/>
                      <a:latin typeface="Arial"/>
                      <a:ea typeface="ＭＳ Ｐゴシック" pitchFamily="34" charset="-128"/>
                      <a:cs typeface="Arial"/>
                    </a:rPr>
                    <a:t>59%</a:t>
                  </a:r>
                </a:p>
              </p:txBody>
            </p:sp>
            <p:sp>
              <p:nvSpPr>
                <p:cNvPr id="129" name="object 132">
                  <a:extLst>
                    <a:ext uri="{FF2B5EF4-FFF2-40B4-BE49-F238E27FC236}">
                      <a16:creationId xmlns:a16="http://schemas.microsoft.com/office/drawing/2014/main" id="{2359F3E8-2499-4D33-9855-10D7168657B5}"/>
                    </a:ext>
                  </a:extLst>
                </p:cNvPr>
                <p:cNvSpPr/>
                <p:nvPr/>
              </p:nvSpPr>
              <p:spPr>
                <a:xfrm>
                  <a:off x="7518601" y="2994483"/>
                  <a:ext cx="450215" cy="592455"/>
                </a:xfrm>
                <a:custGeom>
                  <a:avLst/>
                  <a:gdLst/>
                  <a:ahLst/>
                  <a:cxnLst/>
                  <a:rect l="l" t="t" r="r" b="b"/>
                  <a:pathLst>
                    <a:path w="450214" h="592454">
                      <a:moveTo>
                        <a:pt x="0" y="592201"/>
                      </a:moveTo>
                      <a:lnTo>
                        <a:pt x="449999" y="0"/>
                      </a:lnTo>
                    </a:path>
                  </a:pathLst>
                </a:custGeom>
                <a:ln w="38100">
                  <a:solidFill>
                    <a:srgbClr val="00AE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2" name="object 135">
                  <a:extLst>
                    <a:ext uri="{FF2B5EF4-FFF2-40B4-BE49-F238E27FC236}">
                      <a16:creationId xmlns:a16="http://schemas.microsoft.com/office/drawing/2014/main" id="{1CA162D0-C754-40E8-86FE-846371308B07}"/>
                    </a:ext>
                  </a:extLst>
                </p:cNvPr>
                <p:cNvSpPr/>
                <p:nvPr/>
              </p:nvSpPr>
              <p:spPr>
                <a:xfrm>
                  <a:off x="6019201" y="2521090"/>
                  <a:ext cx="916305" cy="1153795"/>
                </a:xfrm>
                <a:custGeom>
                  <a:avLst/>
                  <a:gdLst/>
                  <a:ahLst/>
                  <a:cxnLst/>
                  <a:rect l="l" t="t" r="r" b="b"/>
                  <a:pathLst>
                    <a:path w="916304" h="1153795">
                      <a:moveTo>
                        <a:pt x="0" y="1153795"/>
                      </a:moveTo>
                      <a:lnTo>
                        <a:pt x="457200" y="750595"/>
                      </a:lnTo>
                      <a:lnTo>
                        <a:pt x="916203" y="0"/>
                      </a:lnTo>
                    </a:path>
                  </a:pathLst>
                </a:custGeom>
                <a:ln w="38100">
                  <a:solidFill>
                    <a:srgbClr val="00AE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5" name="object 138">
                  <a:extLst>
                    <a:ext uri="{FF2B5EF4-FFF2-40B4-BE49-F238E27FC236}">
                      <a16:creationId xmlns:a16="http://schemas.microsoft.com/office/drawing/2014/main" id="{2CA0B25A-39F2-419D-8284-64EDF68215D3}"/>
                    </a:ext>
                  </a:extLst>
                </p:cNvPr>
                <p:cNvSpPr/>
                <p:nvPr/>
              </p:nvSpPr>
              <p:spPr>
                <a:xfrm>
                  <a:off x="4966200" y="2157485"/>
                  <a:ext cx="937894" cy="934719"/>
                </a:xfrm>
                <a:custGeom>
                  <a:avLst/>
                  <a:gdLst/>
                  <a:ahLst/>
                  <a:cxnLst/>
                  <a:rect l="l" t="t" r="r" b="b"/>
                  <a:pathLst>
                    <a:path w="937895" h="934719">
                      <a:moveTo>
                        <a:pt x="0" y="934199"/>
                      </a:moveTo>
                      <a:lnTo>
                        <a:pt x="467995" y="440994"/>
                      </a:lnTo>
                      <a:lnTo>
                        <a:pt x="937793" y="0"/>
                      </a:lnTo>
                    </a:path>
                  </a:pathLst>
                </a:custGeom>
                <a:ln w="38100">
                  <a:solidFill>
                    <a:srgbClr val="00AE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 name="object 95">
                  <a:extLst>
                    <a:ext uri="{FF2B5EF4-FFF2-40B4-BE49-F238E27FC236}">
                      <a16:creationId xmlns:a16="http://schemas.microsoft.com/office/drawing/2014/main" id="{444B22F2-8FCD-4001-BE53-AD6427F33057}"/>
                    </a:ext>
                  </a:extLst>
                </p:cNvPr>
                <p:cNvSpPr/>
                <p:nvPr/>
              </p:nvSpPr>
              <p:spPr>
                <a:xfrm>
                  <a:off x="2894401" y="2758691"/>
                  <a:ext cx="925194" cy="158750"/>
                </a:xfrm>
                <a:custGeom>
                  <a:avLst/>
                  <a:gdLst/>
                  <a:ahLst/>
                  <a:cxnLst/>
                  <a:rect l="l" t="t" r="r" b="b"/>
                  <a:pathLst>
                    <a:path w="925194" h="158750">
                      <a:moveTo>
                        <a:pt x="0" y="43192"/>
                      </a:moveTo>
                      <a:lnTo>
                        <a:pt x="462597" y="0"/>
                      </a:lnTo>
                      <a:lnTo>
                        <a:pt x="925194" y="158394"/>
                      </a:lnTo>
                    </a:path>
                  </a:pathLst>
                </a:custGeom>
                <a:ln w="50800">
                  <a:solidFill>
                    <a:srgbClr val="00AE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 name="object 71">
                  <a:extLst>
                    <a:ext uri="{FF2B5EF4-FFF2-40B4-BE49-F238E27FC236}">
                      <a16:creationId xmlns:a16="http://schemas.microsoft.com/office/drawing/2014/main" id="{04623A6F-9E50-43AC-AA6C-4A38BC8871F7}"/>
                    </a:ext>
                  </a:extLst>
                </p:cNvPr>
                <p:cNvSpPr/>
                <p:nvPr/>
              </p:nvSpPr>
              <p:spPr>
                <a:xfrm>
                  <a:off x="3766843" y="286442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rgbClr val="00AEEF"/>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 name="object 73">
                  <a:extLst>
                    <a:ext uri="{FF2B5EF4-FFF2-40B4-BE49-F238E27FC236}">
                      <a16:creationId xmlns:a16="http://schemas.microsoft.com/office/drawing/2014/main" id="{F89A7972-F9DE-487D-949F-212470208391}"/>
                    </a:ext>
                  </a:extLst>
                </p:cNvPr>
                <p:cNvSpPr/>
                <p:nvPr/>
              </p:nvSpPr>
              <p:spPr>
                <a:xfrm>
                  <a:off x="2831688" y="2745617"/>
                  <a:ext cx="108000" cy="108000"/>
                </a:xfrm>
                <a:custGeom>
                  <a:avLst/>
                  <a:gdLst/>
                  <a:ahLst/>
                  <a:cxnLst/>
                  <a:rect l="l" t="t" r="r" b="b"/>
                  <a:pathLst>
                    <a:path w="44450" h="44450">
                      <a:moveTo>
                        <a:pt x="0" y="44056"/>
                      </a:moveTo>
                      <a:lnTo>
                        <a:pt x="44056" y="44056"/>
                      </a:lnTo>
                      <a:lnTo>
                        <a:pt x="44056" y="0"/>
                      </a:lnTo>
                      <a:lnTo>
                        <a:pt x="0" y="0"/>
                      </a:lnTo>
                      <a:lnTo>
                        <a:pt x="0" y="44056"/>
                      </a:lnTo>
                      <a:close/>
                    </a:path>
                  </a:pathLst>
                </a:custGeom>
                <a:solidFill>
                  <a:srgbClr val="00AEEF"/>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4" name="object 97">
                  <a:extLst>
                    <a:ext uri="{FF2B5EF4-FFF2-40B4-BE49-F238E27FC236}">
                      <a16:creationId xmlns:a16="http://schemas.microsoft.com/office/drawing/2014/main" id="{7A1F83CA-2B7E-4032-B648-4608BCF1244D}"/>
                    </a:ext>
                  </a:extLst>
                </p:cNvPr>
                <p:cNvSpPr/>
                <p:nvPr/>
              </p:nvSpPr>
              <p:spPr>
                <a:xfrm>
                  <a:off x="3302016" y="2709196"/>
                  <a:ext cx="108000" cy="108000"/>
                </a:xfrm>
                <a:custGeom>
                  <a:avLst/>
                  <a:gdLst/>
                  <a:ahLst/>
                  <a:cxnLst/>
                  <a:rect l="l" t="t" r="r" b="b"/>
                  <a:pathLst>
                    <a:path w="38100" h="38100">
                      <a:moveTo>
                        <a:pt x="18846" y="37706"/>
                      </a:moveTo>
                      <a:lnTo>
                        <a:pt x="26174" y="36222"/>
                      </a:lnTo>
                      <a:lnTo>
                        <a:pt x="32165" y="32178"/>
                      </a:lnTo>
                      <a:lnTo>
                        <a:pt x="36209" y="26187"/>
                      </a:lnTo>
                      <a:lnTo>
                        <a:pt x="37693" y="18859"/>
                      </a:lnTo>
                      <a:lnTo>
                        <a:pt x="36209" y="11524"/>
                      </a:lnTo>
                      <a:lnTo>
                        <a:pt x="32165" y="5529"/>
                      </a:lnTo>
                      <a:lnTo>
                        <a:pt x="26174" y="1484"/>
                      </a:lnTo>
                      <a:lnTo>
                        <a:pt x="18846" y="0"/>
                      </a:lnTo>
                      <a:lnTo>
                        <a:pt x="11519" y="1484"/>
                      </a:lnTo>
                      <a:lnTo>
                        <a:pt x="5527" y="5529"/>
                      </a:lnTo>
                      <a:lnTo>
                        <a:pt x="1483" y="11524"/>
                      </a:lnTo>
                      <a:lnTo>
                        <a:pt x="0" y="18859"/>
                      </a:lnTo>
                      <a:lnTo>
                        <a:pt x="1483" y="26187"/>
                      </a:lnTo>
                      <a:lnTo>
                        <a:pt x="5527" y="32178"/>
                      </a:lnTo>
                      <a:lnTo>
                        <a:pt x="11519" y="36222"/>
                      </a:lnTo>
                      <a:lnTo>
                        <a:pt x="18846" y="37706"/>
                      </a:lnTo>
                      <a:close/>
                    </a:path>
                  </a:pathLst>
                </a:custGeom>
                <a:solidFill>
                  <a:schemeClr val="bg1"/>
                </a:solidFill>
                <a:ln w="6350">
                  <a:solidFill>
                    <a:srgbClr val="00AE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 name="object 74">
                  <a:extLst>
                    <a:ext uri="{FF2B5EF4-FFF2-40B4-BE49-F238E27FC236}">
                      <a16:creationId xmlns:a16="http://schemas.microsoft.com/office/drawing/2014/main" id="{366178E2-3FD9-49CC-9F42-CB4819A49F2F}"/>
                    </a:ext>
                  </a:extLst>
                </p:cNvPr>
                <p:cNvSpPr/>
                <p:nvPr/>
              </p:nvSpPr>
              <p:spPr>
                <a:xfrm>
                  <a:off x="4908888" y="3044422"/>
                  <a:ext cx="108000" cy="108000"/>
                </a:xfrm>
                <a:custGeom>
                  <a:avLst/>
                  <a:gdLst/>
                  <a:ahLst/>
                  <a:cxnLst/>
                  <a:rect l="l" t="t" r="r" b="b"/>
                  <a:pathLst>
                    <a:path w="44450" h="44450">
                      <a:moveTo>
                        <a:pt x="0" y="44056"/>
                      </a:moveTo>
                      <a:lnTo>
                        <a:pt x="44056" y="44056"/>
                      </a:lnTo>
                      <a:lnTo>
                        <a:pt x="44056" y="0"/>
                      </a:lnTo>
                      <a:lnTo>
                        <a:pt x="0" y="0"/>
                      </a:lnTo>
                      <a:lnTo>
                        <a:pt x="0" y="44056"/>
                      </a:lnTo>
                      <a:close/>
                    </a:path>
                  </a:pathLst>
                </a:custGeom>
                <a:solidFill>
                  <a:srgbClr val="00AEEF"/>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 name="object 98">
                  <a:extLst>
                    <a:ext uri="{FF2B5EF4-FFF2-40B4-BE49-F238E27FC236}">
                      <a16:creationId xmlns:a16="http://schemas.microsoft.com/office/drawing/2014/main" id="{676F87F9-14AE-4047-B8DD-30B2E55D7AF7}"/>
                    </a:ext>
                  </a:extLst>
                </p:cNvPr>
                <p:cNvSpPr/>
                <p:nvPr/>
              </p:nvSpPr>
              <p:spPr>
                <a:xfrm>
                  <a:off x="5848492" y="2103970"/>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rgbClr val="00AEEF"/>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7" name="object 140">
                  <a:extLst>
                    <a:ext uri="{FF2B5EF4-FFF2-40B4-BE49-F238E27FC236}">
                      <a16:creationId xmlns:a16="http://schemas.microsoft.com/office/drawing/2014/main" id="{CC8D7B34-774F-4D67-9420-42563AB5767A}"/>
                    </a:ext>
                  </a:extLst>
                </p:cNvPr>
                <p:cNvSpPr/>
                <p:nvPr/>
              </p:nvSpPr>
              <p:spPr>
                <a:xfrm>
                  <a:off x="5380067" y="2547196"/>
                  <a:ext cx="108000" cy="108000"/>
                </a:xfrm>
                <a:custGeom>
                  <a:avLst/>
                  <a:gdLst/>
                  <a:ahLst/>
                  <a:cxnLst/>
                  <a:rect l="l" t="t" r="r" b="b"/>
                  <a:pathLst>
                    <a:path w="38100" h="38100">
                      <a:moveTo>
                        <a:pt x="18846" y="37706"/>
                      </a:moveTo>
                      <a:lnTo>
                        <a:pt x="26174" y="36222"/>
                      </a:lnTo>
                      <a:lnTo>
                        <a:pt x="32165" y="32178"/>
                      </a:lnTo>
                      <a:lnTo>
                        <a:pt x="36209" y="26187"/>
                      </a:lnTo>
                      <a:lnTo>
                        <a:pt x="37693" y="18859"/>
                      </a:lnTo>
                      <a:lnTo>
                        <a:pt x="36209" y="11524"/>
                      </a:lnTo>
                      <a:lnTo>
                        <a:pt x="32165" y="5529"/>
                      </a:lnTo>
                      <a:lnTo>
                        <a:pt x="26174" y="1484"/>
                      </a:lnTo>
                      <a:lnTo>
                        <a:pt x="18846" y="0"/>
                      </a:lnTo>
                      <a:lnTo>
                        <a:pt x="11519" y="1484"/>
                      </a:lnTo>
                      <a:lnTo>
                        <a:pt x="5527" y="5529"/>
                      </a:lnTo>
                      <a:lnTo>
                        <a:pt x="1483" y="11524"/>
                      </a:lnTo>
                      <a:lnTo>
                        <a:pt x="0" y="18859"/>
                      </a:lnTo>
                      <a:lnTo>
                        <a:pt x="1483" y="26187"/>
                      </a:lnTo>
                      <a:lnTo>
                        <a:pt x="5527" y="32178"/>
                      </a:lnTo>
                      <a:lnTo>
                        <a:pt x="11519" y="36222"/>
                      </a:lnTo>
                      <a:lnTo>
                        <a:pt x="18846" y="37706"/>
                      </a:lnTo>
                      <a:close/>
                    </a:path>
                  </a:pathLst>
                </a:custGeom>
                <a:solidFill>
                  <a:schemeClr val="bg1"/>
                </a:solidFill>
                <a:ln w="6350">
                  <a:solidFill>
                    <a:srgbClr val="00AE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 name="object 75">
                  <a:extLst>
                    <a:ext uri="{FF2B5EF4-FFF2-40B4-BE49-F238E27FC236}">
                      <a16:creationId xmlns:a16="http://schemas.microsoft.com/office/drawing/2014/main" id="{7381B5B2-83F2-47C0-A805-5E21ADA5613D}"/>
                    </a:ext>
                  </a:extLst>
                </p:cNvPr>
                <p:cNvSpPr/>
                <p:nvPr/>
              </p:nvSpPr>
              <p:spPr>
                <a:xfrm>
                  <a:off x="5948433" y="3631226"/>
                  <a:ext cx="108000" cy="108000"/>
                </a:xfrm>
                <a:custGeom>
                  <a:avLst/>
                  <a:gdLst/>
                  <a:ahLst/>
                  <a:cxnLst/>
                  <a:rect l="l" t="t" r="r" b="b"/>
                  <a:pathLst>
                    <a:path w="44450" h="44450">
                      <a:moveTo>
                        <a:pt x="0" y="44056"/>
                      </a:moveTo>
                      <a:lnTo>
                        <a:pt x="44056" y="44056"/>
                      </a:lnTo>
                      <a:lnTo>
                        <a:pt x="44056" y="0"/>
                      </a:lnTo>
                      <a:lnTo>
                        <a:pt x="0" y="0"/>
                      </a:lnTo>
                      <a:lnTo>
                        <a:pt x="0" y="44056"/>
                      </a:lnTo>
                      <a:close/>
                    </a:path>
                  </a:pathLst>
                </a:custGeom>
                <a:solidFill>
                  <a:srgbClr val="00AEEF"/>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7" name="object 130">
                  <a:extLst>
                    <a:ext uri="{FF2B5EF4-FFF2-40B4-BE49-F238E27FC236}">
                      <a16:creationId xmlns:a16="http://schemas.microsoft.com/office/drawing/2014/main" id="{D18E66A0-FC10-4EAF-ACC4-B03E384BA294}"/>
                    </a:ext>
                  </a:extLst>
                </p:cNvPr>
                <p:cNvSpPr/>
                <p:nvPr/>
              </p:nvSpPr>
              <p:spPr>
                <a:xfrm>
                  <a:off x="6880841" y="2468419"/>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rgbClr val="00AEEF"/>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4" name="object 137">
                  <a:extLst>
                    <a:ext uri="{FF2B5EF4-FFF2-40B4-BE49-F238E27FC236}">
                      <a16:creationId xmlns:a16="http://schemas.microsoft.com/office/drawing/2014/main" id="{466F1AED-1E15-4C5E-87D6-CCCC594DFC0A}"/>
                    </a:ext>
                  </a:extLst>
                </p:cNvPr>
                <p:cNvSpPr/>
                <p:nvPr/>
              </p:nvSpPr>
              <p:spPr>
                <a:xfrm>
                  <a:off x="6420466" y="3223146"/>
                  <a:ext cx="108000" cy="108000"/>
                </a:xfrm>
                <a:custGeom>
                  <a:avLst/>
                  <a:gdLst/>
                  <a:ahLst/>
                  <a:cxnLst/>
                  <a:rect l="l" t="t" r="r" b="b"/>
                  <a:pathLst>
                    <a:path w="38100" h="38100">
                      <a:moveTo>
                        <a:pt x="18846" y="37706"/>
                      </a:moveTo>
                      <a:lnTo>
                        <a:pt x="26174" y="36222"/>
                      </a:lnTo>
                      <a:lnTo>
                        <a:pt x="32165" y="32178"/>
                      </a:lnTo>
                      <a:lnTo>
                        <a:pt x="36209" y="26187"/>
                      </a:lnTo>
                      <a:lnTo>
                        <a:pt x="37693" y="18859"/>
                      </a:lnTo>
                      <a:lnTo>
                        <a:pt x="36209" y="11524"/>
                      </a:lnTo>
                      <a:lnTo>
                        <a:pt x="32165" y="5529"/>
                      </a:lnTo>
                      <a:lnTo>
                        <a:pt x="26174" y="1484"/>
                      </a:lnTo>
                      <a:lnTo>
                        <a:pt x="18846" y="0"/>
                      </a:lnTo>
                      <a:lnTo>
                        <a:pt x="11519" y="1484"/>
                      </a:lnTo>
                      <a:lnTo>
                        <a:pt x="5527" y="5529"/>
                      </a:lnTo>
                      <a:lnTo>
                        <a:pt x="1483" y="11524"/>
                      </a:lnTo>
                      <a:lnTo>
                        <a:pt x="0" y="18859"/>
                      </a:lnTo>
                      <a:lnTo>
                        <a:pt x="1483" y="26187"/>
                      </a:lnTo>
                      <a:lnTo>
                        <a:pt x="5527" y="32178"/>
                      </a:lnTo>
                      <a:lnTo>
                        <a:pt x="11519" y="36222"/>
                      </a:lnTo>
                      <a:lnTo>
                        <a:pt x="18846" y="37706"/>
                      </a:lnTo>
                      <a:close/>
                    </a:path>
                  </a:pathLst>
                </a:custGeom>
                <a:solidFill>
                  <a:schemeClr val="bg1"/>
                </a:solidFill>
                <a:ln w="6350">
                  <a:solidFill>
                    <a:srgbClr val="00AE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8" name="object 131">
                  <a:extLst>
                    <a:ext uri="{FF2B5EF4-FFF2-40B4-BE49-F238E27FC236}">
                      <a16:creationId xmlns:a16="http://schemas.microsoft.com/office/drawing/2014/main" id="{475B967B-74DD-4913-A329-67FDEBAC7076}"/>
                    </a:ext>
                  </a:extLst>
                </p:cNvPr>
                <p:cNvSpPr/>
                <p:nvPr/>
              </p:nvSpPr>
              <p:spPr>
                <a:xfrm>
                  <a:off x="7918492" y="2936422"/>
                  <a:ext cx="108000" cy="108000"/>
                </a:xfrm>
                <a:custGeom>
                  <a:avLst/>
                  <a:gdLst/>
                  <a:ahLst/>
                  <a:cxnLst/>
                  <a:rect l="l" t="t" r="r" b="b"/>
                  <a:pathLst>
                    <a:path w="44450" h="44450">
                      <a:moveTo>
                        <a:pt x="22021" y="0"/>
                      </a:moveTo>
                      <a:lnTo>
                        <a:pt x="13448" y="1731"/>
                      </a:lnTo>
                      <a:lnTo>
                        <a:pt x="6448" y="6454"/>
                      </a:lnTo>
                      <a:lnTo>
                        <a:pt x="1729" y="13458"/>
                      </a:lnTo>
                      <a:lnTo>
                        <a:pt x="0" y="22034"/>
                      </a:lnTo>
                      <a:lnTo>
                        <a:pt x="1729" y="30608"/>
                      </a:lnTo>
                      <a:lnTo>
                        <a:pt x="6448" y="37607"/>
                      </a:lnTo>
                      <a:lnTo>
                        <a:pt x="13448" y="42326"/>
                      </a:lnTo>
                      <a:lnTo>
                        <a:pt x="22021" y="44056"/>
                      </a:lnTo>
                      <a:lnTo>
                        <a:pt x="30595" y="42326"/>
                      </a:lnTo>
                      <a:lnTo>
                        <a:pt x="37595" y="37607"/>
                      </a:lnTo>
                      <a:lnTo>
                        <a:pt x="42313" y="30608"/>
                      </a:lnTo>
                      <a:lnTo>
                        <a:pt x="44043" y="22034"/>
                      </a:lnTo>
                      <a:lnTo>
                        <a:pt x="42313" y="13458"/>
                      </a:lnTo>
                      <a:lnTo>
                        <a:pt x="37595" y="6454"/>
                      </a:lnTo>
                      <a:lnTo>
                        <a:pt x="30595" y="1731"/>
                      </a:lnTo>
                      <a:lnTo>
                        <a:pt x="22021" y="0"/>
                      </a:lnTo>
                      <a:close/>
                    </a:path>
                  </a:pathLst>
                </a:custGeom>
                <a:solidFill>
                  <a:srgbClr val="00AEEF"/>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1" name="object 134">
                  <a:extLst>
                    <a:ext uri="{FF2B5EF4-FFF2-40B4-BE49-F238E27FC236}">
                      <a16:creationId xmlns:a16="http://schemas.microsoft.com/office/drawing/2014/main" id="{9CC2CC4B-5BD9-4B3F-B6B3-D43635E3CD11}"/>
                    </a:ext>
                  </a:extLst>
                </p:cNvPr>
                <p:cNvSpPr/>
                <p:nvPr/>
              </p:nvSpPr>
              <p:spPr>
                <a:xfrm>
                  <a:off x="7455466" y="3544394"/>
                  <a:ext cx="108000" cy="108000"/>
                </a:xfrm>
                <a:custGeom>
                  <a:avLst/>
                  <a:gdLst/>
                  <a:ahLst/>
                  <a:cxnLst/>
                  <a:rect l="l" t="t" r="r" b="b"/>
                  <a:pathLst>
                    <a:path w="38100" h="38100">
                      <a:moveTo>
                        <a:pt x="18846" y="37706"/>
                      </a:moveTo>
                      <a:lnTo>
                        <a:pt x="26174" y="36222"/>
                      </a:lnTo>
                      <a:lnTo>
                        <a:pt x="32165" y="32178"/>
                      </a:lnTo>
                      <a:lnTo>
                        <a:pt x="36209" y="26187"/>
                      </a:lnTo>
                      <a:lnTo>
                        <a:pt x="37693" y="18859"/>
                      </a:lnTo>
                      <a:lnTo>
                        <a:pt x="36209" y="11524"/>
                      </a:lnTo>
                      <a:lnTo>
                        <a:pt x="32165" y="5529"/>
                      </a:lnTo>
                      <a:lnTo>
                        <a:pt x="26174" y="1484"/>
                      </a:lnTo>
                      <a:lnTo>
                        <a:pt x="18846" y="0"/>
                      </a:lnTo>
                      <a:lnTo>
                        <a:pt x="11519" y="1484"/>
                      </a:lnTo>
                      <a:lnTo>
                        <a:pt x="5527" y="5529"/>
                      </a:lnTo>
                      <a:lnTo>
                        <a:pt x="1483" y="11524"/>
                      </a:lnTo>
                      <a:lnTo>
                        <a:pt x="0" y="18859"/>
                      </a:lnTo>
                      <a:lnTo>
                        <a:pt x="1483" y="26187"/>
                      </a:lnTo>
                      <a:lnTo>
                        <a:pt x="5527" y="32178"/>
                      </a:lnTo>
                      <a:lnTo>
                        <a:pt x="11519" y="36222"/>
                      </a:lnTo>
                      <a:lnTo>
                        <a:pt x="18846" y="37706"/>
                      </a:lnTo>
                      <a:close/>
                    </a:path>
                  </a:pathLst>
                </a:custGeom>
                <a:solidFill>
                  <a:schemeClr val="bg1"/>
                </a:solidFill>
                <a:ln w="6350">
                  <a:solidFill>
                    <a:srgbClr val="00AE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grpSp>
    </p:spTree>
    <p:extLst>
      <p:ext uri="{BB962C8B-B14F-4D97-AF65-F5344CB8AC3E}">
        <p14:creationId xmlns:p14="http://schemas.microsoft.com/office/powerpoint/2010/main" val="203621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4E3AECC-C223-4008-8128-B22FA9776144}"/>
              </a:ext>
            </a:extLst>
          </p:cNvPr>
          <p:cNvSpPr/>
          <p:nvPr/>
        </p:nvSpPr>
        <p:spPr>
          <a:xfrm>
            <a:off x="360000" y="6030000"/>
            <a:ext cx="1869101"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UNAIDS </a:t>
            </a:r>
            <a:r>
              <a:rPr lang="fr-CH" sz="800" dirty="0" err="1">
                <a:solidFill>
                  <a:prstClr val="black"/>
                </a:solidFill>
                <a:latin typeface="Arial" panose="020B0604020202020204" pitchFamily="34" charset="0"/>
                <a:cs typeface="Arial" panose="020B0604020202020204" pitchFamily="34" charset="0"/>
              </a:rPr>
              <a:t>special</a:t>
            </a:r>
            <a:r>
              <a:rPr lang="fr-CH" sz="800" dirty="0">
                <a:solidFill>
                  <a:prstClr val="black"/>
                </a:solidFill>
                <a:latin typeface="Arial" panose="020B0604020202020204" pitchFamily="34" charset="0"/>
                <a:cs typeface="Arial" panose="020B0604020202020204" pitchFamily="34" charset="0"/>
              </a:rPr>
              <a:t> </a:t>
            </a:r>
            <a:r>
              <a:rPr lang="fr-CH" sz="800" dirty="0" err="1">
                <a:solidFill>
                  <a:prstClr val="black"/>
                </a:solidFill>
                <a:latin typeface="Arial" panose="020B0604020202020204" pitchFamily="34" charset="0"/>
                <a:cs typeface="Arial" panose="020B0604020202020204" pitchFamily="34" charset="0"/>
              </a:rPr>
              <a:t>analysis</a:t>
            </a:r>
            <a:r>
              <a:rPr lang="fr-CH" sz="800" dirty="0">
                <a:solidFill>
                  <a:prstClr val="black"/>
                </a:solidFill>
                <a:latin typeface="Arial" panose="020B0604020202020204" pitchFamily="34" charset="0"/>
                <a:cs typeface="Arial" panose="020B0604020202020204" pitchFamily="34" charset="0"/>
              </a:rPr>
              <a:t>, 2019.</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1" name="Rectangle 10">
            <a:extLst>
              <a:ext uri="{FF2B5EF4-FFF2-40B4-BE49-F238E27FC236}">
                <a16:creationId xmlns:a16="http://schemas.microsoft.com/office/drawing/2014/main" id="{E6F8F065-772F-4321-A074-9BC12F189037}"/>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r>
              <a:rPr lang="en-GB" sz="2400" kern="100" dirty="0">
                <a:solidFill>
                  <a:prstClr val="white"/>
                </a:solidFill>
                <a:latin typeface="Arial" panose="020B0604020202020204" pitchFamily="34" charset="0"/>
                <a:cs typeface="Arial" panose="020B0604020202020204" pitchFamily="34" charset="0"/>
              </a:rPr>
              <a:t>HIV prevalence, adults (aged 15–49 years), by sub-national level, </a:t>
            </a:r>
          </a:p>
          <a:p>
            <a:pPr lvl="0"/>
            <a:r>
              <a:rPr lang="en-GB" sz="2400" kern="100" dirty="0">
                <a:solidFill>
                  <a:prstClr val="white"/>
                </a:solidFill>
                <a:latin typeface="Arial" panose="020B0604020202020204" pitchFamily="34" charset="0"/>
                <a:cs typeface="Arial" panose="020B0604020202020204" pitchFamily="34" charset="0"/>
              </a:rPr>
              <a:t>sub-Saharan Africa, 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descr="A picture containing text, map&#10;&#10;Description automatically generated">
            <a:extLst>
              <a:ext uri="{FF2B5EF4-FFF2-40B4-BE49-F238E27FC236}">
                <a16:creationId xmlns:a16="http://schemas.microsoft.com/office/drawing/2014/main" id="{9F0A2FEA-5D4F-4E50-B4E6-443425B1BF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0" y="1440000"/>
            <a:ext cx="3824559" cy="4320000"/>
          </a:xfrm>
          <a:prstGeom prst="rect">
            <a:avLst/>
          </a:prstGeom>
        </p:spPr>
      </p:pic>
      <p:grpSp>
        <p:nvGrpSpPr>
          <p:cNvPr id="41" name="Group 40">
            <a:extLst>
              <a:ext uri="{FF2B5EF4-FFF2-40B4-BE49-F238E27FC236}">
                <a16:creationId xmlns:a16="http://schemas.microsoft.com/office/drawing/2014/main" id="{4EF17918-F7C6-4956-85A7-F2EA63609303}"/>
              </a:ext>
            </a:extLst>
          </p:cNvPr>
          <p:cNvGrpSpPr/>
          <p:nvPr/>
        </p:nvGrpSpPr>
        <p:grpSpPr>
          <a:xfrm>
            <a:off x="2340000" y="3800611"/>
            <a:ext cx="2524730" cy="1877376"/>
            <a:chOff x="2340000" y="3800611"/>
            <a:chExt cx="2524730" cy="1877376"/>
          </a:xfrm>
        </p:grpSpPr>
        <p:sp>
          <p:nvSpPr>
            <p:cNvPr id="14" name="Rectangle 13">
              <a:extLst>
                <a:ext uri="{FF2B5EF4-FFF2-40B4-BE49-F238E27FC236}">
                  <a16:creationId xmlns:a16="http://schemas.microsoft.com/office/drawing/2014/main" id="{F8639523-3465-4735-88CF-AE9886F236F2}"/>
                </a:ext>
              </a:extLst>
            </p:cNvPr>
            <p:cNvSpPr/>
            <p:nvPr/>
          </p:nvSpPr>
          <p:spPr>
            <a:xfrm>
              <a:off x="2340089" y="3800611"/>
              <a:ext cx="1553310"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lvl="0"/>
              <a:r>
                <a:rPr lang="en-GB" sz="1400" kern="100" dirty="0">
                  <a:solidFill>
                    <a:schemeClr val="tx1"/>
                  </a:solidFill>
                  <a:latin typeface="Arial" panose="020B0604020202020204" pitchFamily="34" charset="0"/>
                  <a:cs typeface="Arial" panose="020B0604020202020204" pitchFamily="34" charset="0"/>
                </a:rPr>
                <a:t>HIV prevalence (%)</a:t>
              </a:r>
              <a:endParaRPr kumimoji="0" lang="en-CH" sz="14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44122ED3-1931-492F-BFA6-3BC1A51045D1}"/>
                </a:ext>
              </a:extLst>
            </p:cNvPr>
            <p:cNvGrpSpPr/>
            <p:nvPr/>
          </p:nvGrpSpPr>
          <p:grpSpPr>
            <a:xfrm>
              <a:off x="2340000" y="4104000"/>
              <a:ext cx="632240" cy="1248800"/>
              <a:chOff x="2340000" y="4081400"/>
              <a:chExt cx="632240" cy="1248800"/>
            </a:xfrm>
          </p:grpSpPr>
          <p:pic>
            <p:nvPicPr>
              <p:cNvPr id="6" name="Picture 5" descr="A close up of a logo&#10;&#10;Description automatically generated">
                <a:extLst>
                  <a:ext uri="{FF2B5EF4-FFF2-40B4-BE49-F238E27FC236}">
                    <a16:creationId xmlns:a16="http://schemas.microsoft.com/office/drawing/2014/main" id="{499CF9F9-C36D-4B52-A4CA-08D421084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000" y="4113056"/>
                <a:ext cx="360000" cy="1217144"/>
              </a:xfrm>
              <a:prstGeom prst="rect">
                <a:avLst/>
              </a:prstGeom>
            </p:spPr>
          </p:pic>
          <p:sp>
            <p:nvSpPr>
              <p:cNvPr id="17" name="Rectangle 16">
                <a:extLst>
                  <a:ext uri="{FF2B5EF4-FFF2-40B4-BE49-F238E27FC236}">
                    <a16:creationId xmlns:a16="http://schemas.microsoft.com/office/drawing/2014/main" id="{DE6F4041-54D3-4F03-8521-439962738F5B}"/>
                  </a:ext>
                </a:extLst>
              </p:cNvPr>
              <p:cNvSpPr/>
              <p:nvPr/>
            </p:nvSpPr>
            <p:spPr>
              <a:xfrm>
                <a:off x="2831176" y="4081400"/>
                <a:ext cx="141064"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lvl="0" algn="r"/>
                <a:r>
                  <a:rPr lang="en-GB" sz="1000" kern="100" dirty="0">
                    <a:solidFill>
                      <a:schemeClr val="tx1"/>
                    </a:solidFill>
                    <a:latin typeface="Arial" panose="020B0604020202020204" pitchFamily="34" charset="0"/>
                    <a:cs typeface="Arial" panose="020B0604020202020204" pitchFamily="34" charset="0"/>
                  </a:rPr>
                  <a:t>30</a:t>
                </a:r>
                <a:endParaRPr kumimoji="0" lang="en-CH"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7C03EC2C-3712-486C-AA9C-2AD0B5DBCA3C}"/>
                  </a:ext>
                </a:extLst>
              </p:cNvPr>
              <p:cNvSpPr/>
              <p:nvPr/>
            </p:nvSpPr>
            <p:spPr>
              <a:xfrm>
                <a:off x="2831176" y="4269106"/>
                <a:ext cx="141064"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lvl="0" algn="r"/>
                <a:r>
                  <a:rPr kumimoji="0" lang="en-GB"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25</a:t>
                </a:r>
                <a:endParaRPr kumimoji="0" lang="en-CH"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DC4D2B22-8BAE-4D7D-B83F-F9C02402E234}"/>
                  </a:ext>
                </a:extLst>
              </p:cNvPr>
              <p:cNvSpPr/>
              <p:nvPr/>
            </p:nvSpPr>
            <p:spPr>
              <a:xfrm>
                <a:off x="2831176" y="4456306"/>
                <a:ext cx="141064"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lvl="0" algn="r"/>
                <a:r>
                  <a:rPr lang="en-GB" sz="1000" kern="100" dirty="0">
                    <a:solidFill>
                      <a:schemeClr val="tx1"/>
                    </a:solidFill>
                    <a:latin typeface="Arial" panose="020B0604020202020204" pitchFamily="34" charset="0"/>
                    <a:cs typeface="Arial" panose="020B0604020202020204" pitchFamily="34" charset="0"/>
                  </a:rPr>
                  <a:t>20</a:t>
                </a:r>
                <a:endParaRPr kumimoji="0" lang="en-CH"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7A67F515-53D9-4358-BF9A-5ED50657CC0D}"/>
                  </a:ext>
                </a:extLst>
              </p:cNvPr>
              <p:cNvSpPr/>
              <p:nvPr/>
            </p:nvSpPr>
            <p:spPr>
              <a:xfrm>
                <a:off x="2831176" y="4643506"/>
                <a:ext cx="141064"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lvl="0" algn="r"/>
                <a:r>
                  <a:rPr kumimoji="0" lang="en-GB"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15</a:t>
                </a:r>
                <a:endParaRPr kumimoji="0" lang="en-CH"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F56E90B-C6F2-4578-8B05-B5050844AA53}"/>
                  </a:ext>
                </a:extLst>
              </p:cNvPr>
              <p:cNvSpPr/>
              <p:nvPr/>
            </p:nvSpPr>
            <p:spPr>
              <a:xfrm>
                <a:off x="2831176" y="4830706"/>
                <a:ext cx="141064"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lvl="0" algn="r"/>
                <a:r>
                  <a:rPr lang="en-GB" sz="1000" kern="100" dirty="0">
                    <a:solidFill>
                      <a:schemeClr val="tx1"/>
                    </a:solidFill>
                    <a:latin typeface="Arial" panose="020B0604020202020204" pitchFamily="34" charset="0"/>
                    <a:cs typeface="Arial" panose="020B0604020202020204" pitchFamily="34" charset="0"/>
                  </a:rPr>
                  <a:t>10</a:t>
                </a:r>
                <a:endParaRPr kumimoji="0" lang="en-CH"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3143CB48-3DE4-4A5E-95CC-89B64F87007A}"/>
                  </a:ext>
                </a:extLst>
              </p:cNvPr>
              <p:cNvSpPr/>
              <p:nvPr/>
            </p:nvSpPr>
            <p:spPr>
              <a:xfrm>
                <a:off x="2901708" y="5017906"/>
                <a:ext cx="70532"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lvl="0" algn="r"/>
                <a:r>
                  <a:rPr kumimoji="0" lang="en-GB"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5</a:t>
                </a:r>
                <a:endParaRPr kumimoji="0" lang="en-CH"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grpSp>
        <p:sp>
          <p:nvSpPr>
            <p:cNvPr id="27" name="Rectangle 26">
              <a:extLst>
                <a:ext uri="{FF2B5EF4-FFF2-40B4-BE49-F238E27FC236}">
                  <a16:creationId xmlns:a16="http://schemas.microsoft.com/office/drawing/2014/main" id="{0EC17320-1FB6-4C31-A430-45A34A40F270}"/>
                </a:ext>
              </a:extLst>
            </p:cNvPr>
            <p:cNvSpPr/>
            <p:nvPr/>
          </p:nvSpPr>
          <p:spPr>
            <a:xfrm>
              <a:off x="2901708" y="5205106"/>
              <a:ext cx="70532"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lvl="0" algn="r"/>
              <a:r>
                <a:rPr lang="en-GB" sz="1000" kern="100" dirty="0">
                  <a:solidFill>
                    <a:schemeClr val="tx1"/>
                  </a:solidFill>
                  <a:latin typeface="Arial" panose="020B0604020202020204" pitchFamily="34" charset="0"/>
                  <a:cs typeface="Arial" panose="020B0604020202020204" pitchFamily="34" charset="0"/>
                </a:rPr>
                <a:t>0</a:t>
              </a:r>
              <a:endParaRPr kumimoji="0" lang="en-CH" sz="1000" b="0" i="0" u="none" strike="noStrike" kern="1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72FA8461-6C2E-492B-981E-74F4FA8D9EC4}"/>
                </a:ext>
              </a:extLst>
            </p:cNvPr>
            <p:cNvSpPr/>
            <p:nvPr/>
          </p:nvSpPr>
          <p:spPr>
            <a:xfrm>
              <a:off x="2340000" y="5524099"/>
              <a:ext cx="2524730" cy="153888"/>
            </a:xfrm>
            <a:prstGeom prst="rect">
              <a:avLst/>
            </a:prstGeom>
          </p:spPr>
          <p:txBody>
            <a:bodyPr wrap="none" lIns="0" tIns="0" rIns="0" bIns="0">
              <a:spAutoFit/>
            </a:bodyPr>
            <a:lstStyle/>
            <a:p>
              <a:pPr lvl="0">
                <a:defRPr/>
              </a:pPr>
              <a:r>
                <a:rPr lang="en-GB" sz="1000" dirty="0"/>
                <a:t>Note: Grey = sub-national data not available.</a:t>
              </a:r>
            </a:p>
          </p:txBody>
        </p:sp>
      </p:grpSp>
    </p:spTree>
    <p:extLst>
      <p:ext uri="{BB962C8B-B14F-4D97-AF65-F5344CB8AC3E}">
        <p14:creationId xmlns:p14="http://schemas.microsoft.com/office/powerpoint/2010/main" val="701975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EF62E3D-29AB-41D9-BD93-4F4D3186FFF6}"/>
              </a:ext>
            </a:extLst>
          </p:cNvPr>
          <p:cNvGrpSpPr/>
          <p:nvPr/>
        </p:nvGrpSpPr>
        <p:grpSpPr>
          <a:xfrm>
            <a:off x="0" y="0"/>
            <a:ext cx="10285200" cy="6276932"/>
            <a:chOff x="0" y="0"/>
            <a:chExt cx="10285200" cy="6276932"/>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Adoption of World Health Organization </a:t>
              </a:r>
              <a:r>
                <a:rPr kumimoji="0" lang="en-GB" sz="2400" b="0" i="0" u="none" strike="noStrike" kern="1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PrEP</a:t>
              </a: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recommendation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guideline development, 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5907600"/>
              <a:ext cx="6943740"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2019 National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Commitments</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and Policy Instrument; Hodges-</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Mameletzis</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I,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Dalal</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S,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Msimanga-Radebe</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B,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Rodolph</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M,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Baggaley</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R.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Going</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global: the adoption of the World Health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Organization’s</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enabling</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recommendation</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on oral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pre-exposure</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prophylaxis</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for HIV.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Sex</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Health. 2018;15(6):489-500.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8" name="object 8">
              <a:extLst>
                <a:ext uri="{FF2B5EF4-FFF2-40B4-BE49-F238E27FC236}">
                  <a16:creationId xmlns:a16="http://schemas.microsoft.com/office/drawing/2014/main" id="{477C81EB-CEE1-45A9-9827-E488777E7B46}"/>
                </a:ext>
              </a:extLst>
            </p:cNvPr>
            <p:cNvSpPr>
              <a:spLocks noChangeAspect="1"/>
            </p:cNvSpPr>
            <p:nvPr/>
          </p:nvSpPr>
          <p:spPr>
            <a:xfrm>
              <a:off x="720000" y="1440000"/>
              <a:ext cx="6579735" cy="3420000"/>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1" name="object 11">
              <a:extLst>
                <a:ext uri="{FF2B5EF4-FFF2-40B4-BE49-F238E27FC236}">
                  <a16:creationId xmlns:a16="http://schemas.microsoft.com/office/drawing/2014/main" id="{DC023DE6-0111-4CCC-83B6-16DE927D369A}"/>
                </a:ext>
              </a:extLst>
            </p:cNvPr>
            <p:cNvSpPr/>
            <p:nvPr/>
          </p:nvSpPr>
          <p:spPr>
            <a:xfrm>
              <a:off x="6904210" y="4004571"/>
              <a:ext cx="61594" cy="89535"/>
            </a:xfrm>
            <a:custGeom>
              <a:avLst/>
              <a:gdLst/>
              <a:ahLst/>
              <a:cxnLst/>
              <a:rect l="l" t="t" r="r" b="b"/>
              <a:pathLst>
                <a:path w="61595" h="89535">
                  <a:moveTo>
                    <a:pt x="43497" y="42468"/>
                  </a:moveTo>
                  <a:lnTo>
                    <a:pt x="43967" y="43522"/>
                  </a:lnTo>
                  <a:lnTo>
                    <a:pt x="44056" y="42862"/>
                  </a:lnTo>
                  <a:lnTo>
                    <a:pt x="43497" y="42468"/>
                  </a:lnTo>
                  <a:close/>
                </a:path>
                <a:path w="61595" h="89535">
                  <a:moveTo>
                    <a:pt x="50685" y="66497"/>
                  </a:moveTo>
                  <a:lnTo>
                    <a:pt x="50939" y="67271"/>
                  </a:lnTo>
                  <a:lnTo>
                    <a:pt x="50660" y="67703"/>
                  </a:lnTo>
                  <a:lnTo>
                    <a:pt x="50609" y="68389"/>
                  </a:lnTo>
                  <a:lnTo>
                    <a:pt x="50711" y="67754"/>
                  </a:lnTo>
                  <a:lnTo>
                    <a:pt x="51066" y="67259"/>
                  </a:lnTo>
                  <a:lnTo>
                    <a:pt x="50685" y="66497"/>
                  </a:lnTo>
                  <a:close/>
                </a:path>
                <a:path w="61595" h="89535">
                  <a:moveTo>
                    <a:pt x="2819" y="14503"/>
                  </a:moveTo>
                  <a:lnTo>
                    <a:pt x="2539" y="14795"/>
                  </a:lnTo>
                  <a:lnTo>
                    <a:pt x="2793" y="14897"/>
                  </a:lnTo>
                  <a:lnTo>
                    <a:pt x="2755" y="15138"/>
                  </a:lnTo>
                  <a:lnTo>
                    <a:pt x="2920" y="14947"/>
                  </a:lnTo>
                  <a:lnTo>
                    <a:pt x="2819" y="14503"/>
                  </a:lnTo>
                  <a:close/>
                </a:path>
                <a:path w="61595" h="89535">
                  <a:moveTo>
                    <a:pt x="419" y="0"/>
                  </a:moveTo>
                  <a:lnTo>
                    <a:pt x="0" y="241"/>
                  </a:lnTo>
                  <a:lnTo>
                    <a:pt x="114" y="558"/>
                  </a:lnTo>
                  <a:lnTo>
                    <a:pt x="736" y="952"/>
                  </a:lnTo>
                  <a:lnTo>
                    <a:pt x="419" y="0"/>
                  </a:lnTo>
                  <a:close/>
                </a:path>
                <a:path w="61595" h="89535">
                  <a:moveTo>
                    <a:pt x="60731" y="88849"/>
                  </a:moveTo>
                  <a:lnTo>
                    <a:pt x="60856" y="89431"/>
                  </a:lnTo>
                  <a:lnTo>
                    <a:pt x="61074" y="89141"/>
                  </a:lnTo>
                  <a:lnTo>
                    <a:pt x="60731" y="88849"/>
                  </a:lnTo>
                  <a:close/>
                </a:path>
                <a:path w="61595" h="89535">
                  <a:moveTo>
                    <a:pt x="60680" y="87782"/>
                  </a:moveTo>
                  <a:lnTo>
                    <a:pt x="60261" y="87922"/>
                  </a:lnTo>
                  <a:lnTo>
                    <a:pt x="60528" y="88011"/>
                  </a:lnTo>
                  <a:lnTo>
                    <a:pt x="60680" y="87782"/>
                  </a:lnTo>
                  <a:close/>
                </a:path>
                <a:path w="61595" h="89535">
                  <a:moveTo>
                    <a:pt x="38061" y="54978"/>
                  </a:moveTo>
                  <a:lnTo>
                    <a:pt x="37871" y="55156"/>
                  </a:lnTo>
                  <a:lnTo>
                    <a:pt x="37795" y="55372"/>
                  </a:lnTo>
                  <a:lnTo>
                    <a:pt x="37655" y="55575"/>
                  </a:lnTo>
                  <a:lnTo>
                    <a:pt x="37947" y="55194"/>
                  </a:lnTo>
                  <a:lnTo>
                    <a:pt x="38061" y="54978"/>
                  </a:lnTo>
                  <a:close/>
                </a:path>
              </a:pathLst>
            </a:custGeom>
            <a:solidFill>
              <a:srgbClr val="E6E7E8"/>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nvGrpSpPr>
            <p:cNvPr id="53" name="Group 52">
              <a:extLst>
                <a:ext uri="{FF2B5EF4-FFF2-40B4-BE49-F238E27FC236}">
                  <a16:creationId xmlns:a16="http://schemas.microsoft.com/office/drawing/2014/main" id="{F3FE9D26-4C2E-44B6-B417-A473C019A5D6}"/>
                </a:ext>
              </a:extLst>
            </p:cNvPr>
            <p:cNvGrpSpPr/>
            <p:nvPr/>
          </p:nvGrpSpPr>
          <p:grpSpPr>
            <a:xfrm>
              <a:off x="540000" y="5040000"/>
              <a:ext cx="3415404" cy="169277"/>
              <a:chOff x="895028" y="5157192"/>
              <a:chExt cx="3415404" cy="169277"/>
            </a:xfrm>
          </p:grpSpPr>
          <p:sp>
            <p:nvSpPr>
              <p:cNvPr id="28" name="object 39">
                <a:extLst>
                  <a:ext uri="{FF2B5EF4-FFF2-40B4-BE49-F238E27FC236}">
                    <a16:creationId xmlns:a16="http://schemas.microsoft.com/office/drawing/2014/main" id="{091567D7-4B8E-4EE3-AC80-659C723AA08D}"/>
                  </a:ext>
                </a:extLst>
              </p:cNvPr>
              <p:cNvSpPr/>
              <p:nvPr/>
            </p:nvSpPr>
            <p:spPr>
              <a:xfrm>
                <a:off x="895028" y="5175192"/>
                <a:ext cx="144000" cy="144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40AD49"/>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9" name="object 44">
                <a:extLst>
                  <a:ext uri="{FF2B5EF4-FFF2-40B4-BE49-F238E27FC236}">
                    <a16:creationId xmlns:a16="http://schemas.microsoft.com/office/drawing/2014/main" id="{3CABD95E-3860-410F-B891-46E6D83743E2}"/>
                  </a:ext>
                </a:extLst>
              </p:cNvPr>
              <p:cNvSpPr txBox="1"/>
              <p:nvPr/>
            </p:nvSpPr>
            <p:spPr>
              <a:xfrm>
                <a:off x="1111028" y="5157192"/>
                <a:ext cx="3199404" cy="169277"/>
              </a:xfrm>
              <a:prstGeom prst="rect">
                <a:avLst/>
              </a:prstGeom>
            </p:spPr>
            <p:txBody>
              <a:bodyPr vert="horz" wrap="squar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fr-CH" sz="11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Recommendation</a:t>
                </a:r>
                <a:r>
                  <a:rPr kumimoji="0" lang="fr-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 </a:t>
                </a:r>
                <a:r>
                  <a:rPr kumimoji="0" lang="fr-CH" sz="11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adopted</a:t>
                </a:r>
                <a:r>
                  <a:rPr kumimoji="0" lang="fr-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 guidelines </a:t>
                </a:r>
                <a:r>
                  <a:rPr kumimoji="0" lang="fr-CH" sz="11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implemented</a:t>
                </a:r>
                <a:r>
                  <a:rPr kumimoji="0" lang="fr-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 </a:t>
                </a:r>
                <a:endParaRPr kumimoji="0" lang="en-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grpSp>
        <p:grpSp>
          <p:nvGrpSpPr>
            <p:cNvPr id="54" name="Group 53">
              <a:extLst>
                <a:ext uri="{FF2B5EF4-FFF2-40B4-BE49-F238E27FC236}">
                  <a16:creationId xmlns:a16="http://schemas.microsoft.com/office/drawing/2014/main" id="{DAABD4F2-0753-45A5-8E44-F0D6AC309117}"/>
                </a:ext>
              </a:extLst>
            </p:cNvPr>
            <p:cNvGrpSpPr/>
            <p:nvPr/>
          </p:nvGrpSpPr>
          <p:grpSpPr>
            <a:xfrm>
              <a:off x="4320000" y="5040000"/>
              <a:ext cx="3127372" cy="169277"/>
              <a:chOff x="895028" y="5373192"/>
              <a:chExt cx="3127372" cy="169277"/>
            </a:xfrm>
          </p:grpSpPr>
          <p:sp>
            <p:nvSpPr>
              <p:cNvPr id="30" name="object 40">
                <a:extLst>
                  <a:ext uri="{FF2B5EF4-FFF2-40B4-BE49-F238E27FC236}">
                    <a16:creationId xmlns:a16="http://schemas.microsoft.com/office/drawing/2014/main" id="{A581D30E-E125-467F-A957-0B47B20E9DCB}"/>
                  </a:ext>
                </a:extLst>
              </p:cNvPr>
              <p:cNvSpPr/>
              <p:nvPr/>
            </p:nvSpPr>
            <p:spPr>
              <a:xfrm>
                <a:off x="895028" y="5391192"/>
                <a:ext cx="144000" cy="144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88C54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1" name="object 44">
                <a:extLst>
                  <a:ext uri="{FF2B5EF4-FFF2-40B4-BE49-F238E27FC236}">
                    <a16:creationId xmlns:a16="http://schemas.microsoft.com/office/drawing/2014/main" id="{53897CE8-6B99-43FB-9CB7-DCD1A99A1E69}"/>
                  </a:ext>
                </a:extLst>
              </p:cNvPr>
              <p:cNvSpPr txBox="1"/>
              <p:nvPr/>
            </p:nvSpPr>
            <p:spPr>
              <a:xfrm>
                <a:off x="1111028" y="5373192"/>
                <a:ext cx="2911372" cy="169277"/>
              </a:xfrm>
              <a:prstGeom prst="rect">
                <a:avLst/>
              </a:prstGeom>
            </p:spPr>
            <p:txBody>
              <a:bodyPr vert="horz" wrap="square" lIns="0" tIns="0" rIns="0" bIns="0" rtlCol="0">
                <a:spAutoFit/>
              </a:bodyPr>
              <a:lstStyle>
                <a:defPPr>
                  <a:defRPr lang="en-US"/>
                </a:defPPr>
                <a:lvl1pPr marR="5080">
                  <a:spcBef>
                    <a:spcPts val="0"/>
                  </a:spcBef>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fr-CH" sz="11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Recommendation</a:t>
                </a:r>
                <a:r>
                  <a:rPr kumimoji="0" lang="fr-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 </a:t>
                </a:r>
                <a:r>
                  <a:rPr kumimoji="0" lang="fr-CH" sz="11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adopted</a:t>
                </a:r>
                <a:r>
                  <a:rPr kumimoji="0" lang="fr-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 guidelines </a:t>
                </a:r>
                <a:r>
                  <a:rPr kumimoji="0" lang="fr-CH" sz="11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pending</a:t>
                </a:r>
                <a:r>
                  <a:rPr kumimoji="0" lang="fr-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 </a:t>
                </a:r>
                <a:endParaRPr kumimoji="0" lang="en-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grpSp>
        <p:grpSp>
          <p:nvGrpSpPr>
            <p:cNvPr id="56" name="Group 55">
              <a:extLst>
                <a:ext uri="{FF2B5EF4-FFF2-40B4-BE49-F238E27FC236}">
                  <a16:creationId xmlns:a16="http://schemas.microsoft.com/office/drawing/2014/main" id="{26614FF6-A873-46BB-AE5F-4B88E2A4BC28}"/>
                </a:ext>
              </a:extLst>
            </p:cNvPr>
            <p:cNvGrpSpPr/>
            <p:nvPr/>
          </p:nvGrpSpPr>
          <p:grpSpPr>
            <a:xfrm>
              <a:off x="4320000" y="5256000"/>
              <a:ext cx="2636620" cy="169277"/>
              <a:chOff x="895028" y="5805192"/>
              <a:chExt cx="2636620" cy="169277"/>
            </a:xfrm>
          </p:grpSpPr>
          <p:sp>
            <p:nvSpPr>
              <p:cNvPr id="26" name="object 43">
                <a:extLst>
                  <a:ext uri="{FF2B5EF4-FFF2-40B4-BE49-F238E27FC236}">
                    <a16:creationId xmlns:a16="http://schemas.microsoft.com/office/drawing/2014/main" id="{000C5976-EA5F-44B2-958E-AB803A74C25D}"/>
                  </a:ext>
                </a:extLst>
              </p:cNvPr>
              <p:cNvSpPr/>
              <p:nvPr/>
            </p:nvSpPr>
            <p:spPr>
              <a:xfrm>
                <a:off x="895028" y="5823192"/>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F78E1E"/>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7" name="object 44">
                <a:extLst>
                  <a:ext uri="{FF2B5EF4-FFF2-40B4-BE49-F238E27FC236}">
                    <a16:creationId xmlns:a16="http://schemas.microsoft.com/office/drawing/2014/main" id="{3FB0C249-0851-4A65-8661-52A5B0033295}"/>
                  </a:ext>
                </a:extLst>
              </p:cNvPr>
              <p:cNvSpPr txBox="1"/>
              <p:nvPr/>
            </p:nvSpPr>
            <p:spPr>
              <a:xfrm>
                <a:off x="1111028" y="5805192"/>
                <a:ext cx="2420620" cy="169277"/>
              </a:xfrm>
              <a:prstGeom prst="rect">
                <a:avLst/>
              </a:prstGeom>
            </p:spPr>
            <p:txBody>
              <a:bodyPr vert="horz" wrap="squar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fr-CH" sz="11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Recommendation</a:t>
                </a:r>
                <a:r>
                  <a:rPr kumimoji="0" lang="fr-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 adoption </a:t>
                </a:r>
                <a:r>
                  <a:rPr kumimoji="0" lang="fr-CH" sz="11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is</a:t>
                </a:r>
                <a:r>
                  <a:rPr kumimoji="0" lang="fr-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 </a:t>
                </a:r>
                <a:r>
                  <a:rPr kumimoji="0" lang="fr-CH" sz="11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pending</a:t>
                </a:r>
                <a:endParaRPr kumimoji="0" lang="en-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grpSp>
        <p:grpSp>
          <p:nvGrpSpPr>
            <p:cNvPr id="55" name="Group 54">
              <a:extLst>
                <a:ext uri="{FF2B5EF4-FFF2-40B4-BE49-F238E27FC236}">
                  <a16:creationId xmlns:a16="http://schemas.microsoft.com/office/drawing/2014/main" id="{A81DB172-8399-4F01-AF8B-3577DFDE5C88}"/>
                </a:ext>
              </a:extLst>
            </p:cNvPr>
            <p:cNvGrpSpPr/>
            <p:nvPr/>
          </p:nvGrpSpPr>
          <p:grpSpPr>
            <a:xfrm>
              <a:off x="540000" y="5256000"/>
              <a:ext cx="3487412" cy="169277"/>
              <a:chOff x="895028" y="5589192"/>
              <a:chExt cx="3487412" cy="169277"/>
            </a:xfrm>
          </p:grpSpPr>
          <p:sp>
            <p:nvSpPr>
              <p:cNvPr id="32" name="object 41">
                <a:extLst>
                  <a:ext uri="{FF2B5EF4-FFF2-40B4-BE49-F238E27FC236}">
                    <a16:creationId xmlns:a16="http://schemas.microsoft.com/office/drawing/2014/main" id="{37B44B47-FCCD-42A4-989D-B8E95BFF04E6}"/>
                  </a:ext>
                </a:extLst>
              </p:cNvPr>
              <p:cNvSpPr/>
              <p:nvPr/>
            </p:nvSpPr>
            <p:spPr>
              <a:xfrm>
                <a:off x="895028" y="5607192"/>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FFE8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3" name="object 44">
                <a:extLst>
                  <a:ext uri="{FF2B5EF4-FFF2-40B4-BE49-F238E27FC236}">
                    <a16:creationId xmlns:a16="http://schemas.microsoft.com/office/drawing/2014/main" id="{F7A4E528-923A-403C-BFCC-21610FA1431B}"/>
                  </a:ext>
                </a:extLst>
              </p:cNvPr>
              <p:cNvSpPr txBox="1"/>
              <p:nvPr/>
            </p:nvSpPr>
            <p:spPr>
              <a:xfrm>
                <a:off x="1111028" y="5589192"/>
                <a:ext cx="3271412" cy="169277"/>
              </a:xfrm>
              <a:prstGeom prst="rect">
                <a:avLst/>
              </a:prstGeom>
            </p:spPr>
            <p:txBody>
              <a:bodyPr vert="horz" wrap="squar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Recommendation adopted, no guidelines developed </a:t>
                </a:r>
                <a:endParaRPr kumimoji="0" lang="en-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grpSp>
        <p:grpSp>
          <p:nvGrpSpPr>
            <p:cNvPr id="60" name="Group 59">
              <a:extLst>
                <a:ext uri="{FF2B5EF4-FFF2-40B4-BE49-F238E27FC236}">
                  <a16:creationId xmlns:a16="http://schemas.microsoft.com/office/drawing/2014/main" id="{015F3DE0-309A-4672-9DF5-E28FAFB280BA}"/>
                </a:ext>
              </a:extLst>
            </p:cNvPr>
            <p:cNvGrpSpPr/>
            <p:nvPr/>
          </p:nvGrpSpPr>
          <p:grpSpPr>
            <a:xfrm>
              <a:off x="540000" y="5472000"/>
              <a:ext cx="2636620" cy="169277"/>
              <a:chOff x="895028" y="6021192"/>
              <a:chExt cx="2636620" cy="169277"/>
            </a:xfrm>
          </p:grpSpPr>
          <p:sp>
            <p:nvSpPr>
              <p:cNvPr id="37" name="object 43">
                <a:extLst>
                  <a:ext uri="{FF2B5EF4-FFF2-40B4-BE49-F238E27FC236}">
                    <a16:creationId xmlns:a16="http://schemas.microsoft.com/office/drawing/2014/main" id="{3CC5D384-4156-4088-844F-89358EC406A5}"/>
                  </a:ext>
                </a:extLst>
              </p:cNvPr>
              <p:cNvSpPr/>
              <p:nvPr/>
            </p:nvSpPr>
            <p:spPr>
              <a:xfrm>
                <a:off x="895028" y="6039192"/>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E31836"/>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 name="object 44">
                <a:extLst>
                  <a:ext uri="{FF2B5EF4-FFF2-40B4-BE49-F238E27FC236}">
                    <a16:creationId xmlns:a16="http://schemas.microsoft.com/office/drawing/2014/main" id="{84C66810-485B-4767-943C-1ABB1C04567B}"/>
                  </a:ext>
                </a:extLst>
              </p:cNvPr>
              <p:cNvSpPr txBox="1"/>
              <p:nvPr/>
            </p:nvSpPr>
            <p:spPr>
              <a:xfrm>
                <a:off x="1111028" y="6021192"/>
                <a:ext cx="2420620" cy="169277"/>
              </a:xfrm>
              <a:prstGeom prst="rect">
                <a:avLst/>
              </a:prstGeom>
            </p:spPr>
            <p:txBody>
              <a:bodyPr vert="horz" wrap="squar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Recommendation not adopted</a:t>
                </a:r>
                <a:endParaRPr kumimoji="0" lang="en-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grpSp>
        <p:grpSp>
          <p:nvGrpSpPr>
            <p:cNvPr id="57" name="Group 56">
              <a:extLst>
                <a:ext uri="{FF2B5EF4-FFF2-40B4-BE49-F238E27FC236}">
                  <a16:creationId xmlns:a16="http://schemas.microsoft.com/office/drawing/2014/main" id="{0BC66DD5-9D49-4AF8-96BD-1336A0699BFF}"/>
                </a:ext>
              </a:extLst>
            </p:cNvPr>
            <p:cNvGrpSpPr/>
            <p:nvPr/>
          </p:nvGrpSpPr>
          <p:grpSpPr>
            <a:xfrm>
              <a:off x="4320000" y="5472000"/>
              <a:ext cx="2636620" cy="169277"/>
              <a:chOff x="895028" y="6237192"/>
              <a:chExt cx="2636620" cy="169277"/>
            </a:xfrm>
          </p:grpSpPr>
          <p:sp>
            <p:nvSpPr>
              <p:cNvPr id="41" name="object 43">
                <a:extLst>
                  <a:ext uri="{FF2B5EF4-FFF2-40B4-BE49-F238E27FC236}">
                    <a16:creationId xmlns:a16="http://schemas.microsoft.com/office/drawing/2014/main" id="{8FEAD832-0FD7-4EFE-B953-00D647E11DDA}"/>
                  </a:ext>
                </a:extLst>
              </p:cNvPr>
              <p:cNvSpPr/>
              <p:nvPr/>
            </p:nvSpPr>
            <p:spPr>
              <a:xfrm>
                <a:off x="895028" y="6255192"/>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E6E7E8"/>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2" name="object 44">
                <a:extLst>
                  <a:ext uri="{FF2B5EF4-FFF2-40B4-BE49-F238E27FC236}">
                    <a16:creationId xmlns:a16="http://schemas.microsoft.com/office/drawing/2014/main" id="{97F276F9-AA16-45E7-9B15-38761CE7C33C}"/>
                  </a:ext>
                </a:extLst>
              </p:cNvPr>
              <p:cNvSpPr txBox="1"/>
              <p:nvPr/>
            </p:nvSpPr>
            <p:spPr>
              <a:xfrm>
                <a:off x="1111028" y="6237192"/>
                <a:ext cx="2420620" cy="169277"/>
              </a:xfrm>
              <a:prstGeom prst="rect">
                <a:avLst/>
              </a:prstGeom>
            </p:spPr>
            <p:txBody>
              <a:bodyPr vert="horz" wrap="squar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No data</a:t>
                </a:r>
                <a:endParaRPr kumimoji="0" lang="en-CH"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grpSp>
      </p:grpSp>
    </p:spTree>
    <p:extLst>
      <p:ext uri="{BB962C8B-B14F-4D97-AF65-F5344CB8AC3E}">
        <p14:creationId xmlns:p14="http://schemas.microsoft.com/office/powerpoint/2010/main" val="1311317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9655246-1898-4FF1-850F-C8EF39FA069F}"/>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new HIV diagnoses among gay men and other men who have sex with men in New South Wales, Australia, by world area of birth, January 2014 to March 2019</a:t>
              </a:r>
              <a:endParaRPr kumimoji="0" lang="en-CH"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6109045"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New South Wales HIV strategy 2016–2020 data report:  Quarter 1, 2019. Sydney: New South Wales Ministry of Health; 2019.</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171" name="Group 170">
              <a:extLst>
                <a:ext uri="{FF2B5EF4-FFF2-40B4-BE49-F238E27FC236}">
                  <a16:creationId xmlns:a16="http://schemas.microsoft.com/office/drawing/2014/main" id="{027E488B-E24D-4341-8E2B-57DCDC97367A}"/>
                </a:ext>
              </a:extLst>
            </p:cNvPr>
            <p:cNvGrpSpPr/>
            <p:nvPr/>
          </p:nvGrpSpPr>
          <p:grpSpPr>
            <a:xfrm>
              <a:off x="2319693" y="2105392"/>
              <a:ext cx="270000" cy="1854091"/>
              <a:chOff x="1354135" y="2105392"/>
              <a:chExt cx="270000" cy="1854091"/>
            </a:xfrm>
          </p:grpSpPr>
          <p:sp>
            <p:nvSpPr>
              <p:cNvPr id="5" name="object 21">
                <a:extLst>
                  <a:ext uri="{FF2B5EF4-FFF2-40B4-BE49-F238E27FC236}">
                    <a16:creationId xmlns:a16="http://schemas.microsoft.com/office/drawing/2014/main" id="{D819D91D-6263-46AB-9535-4C4DA71ECE6C}"/>
                  </a:ext>
                </a:extLst>
              </p:cNvPr>
              <p:cNvSpPr/>
              <p:nvPr/>
            </p:nvSpPr>
            <p:spPr>
              <a:xfrm>
                <a:off x="1354135" y="2817154"/>
                <a:ext cx="270000" cy="1142329"/>
              </a:xfrm>
              <a:custGeom>
                <a:avLst/>
                <a:gdLst/>
                <a:ahLst/>
                <a:cxnLst/>
                <a:rect l="l" t="t" r="r" b="b"/>
                <a:pathLst>
                  <a:path w="134620" h="841375">
                    <a:moveTo>
                      <a:pt x="134112" y="0"/>
                    </a:moveTo>
                    <a:lnTo>
                      <a:pt x="0" y="0"/>
                    </a:lnTo>
                    <a:lnTo>
                      <a:pt x="0" y="841222"/>
                    </a:lnTo>
                    <a:lnTo>
                      <a:pt x="134112" y="841222"/>
                    </a:lnTo>
                    <a:lnTo>
                      <a:pt x="13411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 name="object 27">
                <a:extLst>
                  <a:ext uri="{FF2B5EF4-FFF2-40B4-BE49-F238E27FC236}">
                    <a16:creationId xmlns:a16="http://schemas.microsoft.com/office/drawing/2014/main" id="{4EABE3AF-641F-4625-B2EE-E15EFF729358}"/>
                  </a:ext>
                </a:extLst>
              </p:cNvPr>
              <p:cNvSpPr/>
              <p:nvPr/>
            </p:nvSpPr>
            <p:spPr>
              <a:xfrm>
                <a:off x="1354135" y="2474730"/>
                <a:ext cx="270000" cy="343128"/>
              </a:xfrm>
              <a:custGeom>
                <a:avLst/>
                <a:gdLst/>
                <a:ahLst/>
                <a:cxnLst/>
                <a:rect l="l" t="t" r="r" b="b"/>
                <a:pathLst>
                  <a:path w="134620" h="252730">
                    <a:moveTo>
                      <a:pt x="134112" y="0"/>
                    </a:moveTo>
                    <a:lnTo>
                      <a:pt x="0" y="0"/>
                    </a:lnTo>
                    <a:lnTo>
                      <a:pt x="0" y="252209"/>
                    </a:lnTo>
                    <a:lnTo>
                      <a:pt x="134112" y="252209"/>
                    </a:lnTo>
                    <a:lnTo>
                      <a:pt x="134112"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 name="object 33">
                <a:extLst>
                  <a:ext uri="{FF2B5EF4-FFF2-40B4-BE49-F238E27FC236}">
                    <a16:creationId xmlns:a16="http://schemas.microsoft.com/office/drawing/2014/main" id="{151D80EF-DC1E-429C-BEED-FE80DFCFAED3}"/>
                  </a:ext>
                </a:extLst>
              </p:cNvPr>
              <p:cNvSpPr/>
              <p:nvPr/>
            </p:nvSpPr>
            <p:spPr>
              <a:xfrm>
                <a:off x="1354135" y="2238851"/>
                <a:ext cx="270000" cy="236225"/>
              </a:xfrm>
              <a:custGeom>
                <a:avLst/>
                <a:gdLst/>
                <a:ahLst/>
                <a:cxnLst/>
                <a:rect l="l" t="t" r="r" b="b"/>
                <a:pathLst>
                  <a:path w="134620" h="173989">
                    <a:moveTo>
                      <a:pt x="134112" y="0"/>
                    </a:moveTo>
                    <a:lnTo>
                      <a:pt x="0" y="0"/>
                    </a:lnTo>
                    <a:lnTo>
                      <a:pt x="0" y="173735"/>
                    </a:lnTo>
                    <a:lnTo>
                      <a:pt x="134112" y="173735"/>
                    </a:lnTo>
                    <a:lnTo>
                      <a:pt x="134112"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 name="object 39">
                <a:extLst>
                  <a:ext uri="{FF2B5EF4-FFF2-40B4-BE49-F238E27FC236}">
                    <a16:creationId xmlns:a16="http://schemas.microsoft.com/office/drawing/2014/main" id="{77C36396-AA39-4282-9FD5-28408D47A95B}"/>
                  </a:ext>
                </a:extLst>
              </p:cNvPr>
              <p:cNvSpPr/>
              <p:nvPr/>
            </p:nvSpPr>
            <p:spPr>
              <a:xfrm>
                <a:off x="1354135" y="2105392"/>
                <a:ext cx="270000" cy="133631"/>
              </a:xfrm>
              <a:custGeom>
                <a:avLst/>
                <a:gdLst/>
                <a:ahLst/>
                <a:cxnLst/>
                <a:rect l="l" t="t" r="r" b="b"/>
                <a:pathLst>
                  <a:path w="134620" h="98425">
                    <a:moveTo>
                      <a:pt x="134112" y="0"/>
                    </a:moveTo>
                    <a:lnTo>
                      <a:pt x="0" y="0"/>
                    </a:lnTo>
                    <a:lnTo>
                      <a:pt x="0" y="98298"/>
                    </a:lnTo>
                    <a:lnTo>
                      <a:pt x="134112" y="98298"/>
                    </a:lnTo>
                    <a:lnTo>
                      <a:pt x="134112" y="0"/>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170" name="Group 169">
              <a:extLst>
                <a:ext uri="{FF2B5EF4-FFF2-40B4-BE49-F238E27FC236}">
                  <a16:creationId xmlns:a16="http://schemas.microsoft.com/office/drawing/2014/main" id="{43EF710B-68F6-4DD0-A48D-E89561BD1236}"/>
                </a:ext>
              </a:extLst>
            </p:cNvPr>
            <p:cNvGrpSpPr/>
            <p:nvPr/>
          </p:nvGrpSpPr>
          <p:grpSpPr>
            <a:xfrm>
              <a:off x="3021693" y="2044354"/>
              <a:ext cx="270000" cy="1915129"/>
              <a:chOff x="1934507" y="2044354"/>
              <a:chExt cx="270000" cy="1915129"/>
            </a:xfrm>
          </p:grpSpPr>
          <p:sp>
            <p:nvSpPr>
              <p:cNvPr id="6" name="object 22">
                <a:extLst>
                  <a:ext uri="{FF2B5EF4-FFF2-40B4-BE49-F238E27FC236}">
                    <a16:creationId xmlns:a16="http://schemas.microsoft.com/office/drawing/2014/main" id="{8FDC3073-09F5-47E9-B197-C7A9B920FD5E}"/>
                  </a:ext>
                </a:extLst>
              </p:cNvPr>
              <p:cNvSpPr/>
              <p:nvPr/>
            </p:nvSpPr>
            <p:spPr>
              <a:xfrm>
                <a:off x="1934507" y="2951647"/>
                <a:ext cx="270000" cy="1007836"/>
              </a:xfrm>
              <a:custGeom>
                <a:avLst/>
                <a:gdLst/>
                <a:ahLst/>
                <a:cxnLst/>
                <a:rect l="l" t="t" r="r" b="b"/>
                <a:pathLst>
                  <a:path w="134620" h="742314">
                    <a:moveTo>
                      <a:pt x="134112" y="0"/>
                    </a:moveTo>
                    <a:lnTo>
                      <a:pt x="0" y="0"/>
                    </a:lnTo>
                    <a:lnTo>
                      <a:pt x="0" y="742175"/>
                    </a:lnTo>
                    <a:lnTo>
                      <a:pt x="134112" y="742175"/>
                    </a:lnTo>
                    <a:lnTo>
                      <a:pt x="13411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 name="object 28">
                <a:extLst>
                  <a:ext uri="{FF2B5EF4-FFF2-40B4-BE49-F238E27FC236}">
                    <a16:creationId xmlns:a16="http://schemas.microsoft.com/office/drawing/2014/main" id="{0B1C4A7F-F2CF-490C-84A6-E608A4842E4B}"/>
                  </a:ext>
                </a:extLst>
              </p:cNvPr>
              <p:cNvSpPr/>
              <p:nvPr/>
            </p:nvSpPr>
            <p:spPr>
              <a:xfrm>
                <a:off x="1934507" y="2373345"/>
                <a:ext cx="270000" cy="578491"/>
              </a:xfrm>
              <a:custGeom>
                <a:avLst/>
                <a:gdLst/>
                <a:ahLst/>
                <a:cxnLst/>
                <a:rect l="l" t="t" r="r" b="b"/>
                <a:pathLst>
                  <a:path w="134620" h="426085">
                    <a:moveTo>
                      <a:pt x="134112" y="0"/>
                    </a:moveTo>
                    <a:lnTo>
                      <a:pt x="0" y="0"/>
                    </a:lnTo>
                    <a:lnTo>
                      <a:pt x="0" y="425945"/>
                    </a:lnTo>
                    <a:lnTo>
                      <a:pt x="134112" y="425945"/>
                    </a:lnTo>
                    <a:lnTo>
                      <a:pt x="134112"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 name="object 34">
                <a:extLst>
                  <a:ext uri="{FF2B5EF4-FFF2-40B4-BE49-F238E27FC236}">
                    <a16:creationId xmlns:a16="http://schemas.microsoft.com/office/drawing/2014/main" id="{1EB72130-C6C7-4F1F-B684-DA9958DFCB45}"/>
                  </a:ext>
                </a:extLst>
              </p:cNvPr>
              <p:cNvSpPr/>
              <p:nvPr/>
            </p:nvSpPr>
            <p:spPr>
              <a:xfrm>
                <a:off x="1934507" y="2192296"/>
                <a:ext cx="270000" cy="181048"/>
              </a:xfrm>
              <a:custGeom>
                <a:avLst/>
                <a:gdLst/>
                <a:ahLst/>
                <a:cxnLst/>
                <a:rect l="l" t="t" r="r" b="b"/>
                <a:pathLst>
                  <a:path w="134620" h="133350">
                    <a:moveTo>
                      <a:pt x="134112" y="0"/>
                    </a:moveTo>
                    <a:lnTo>
                      <a:pt x="0" y="0"/>
                    </a:lnTo>
                    <a:lnTo>
                      <a:pt x="0" y="133350"/>
                    </a:lnTo>
                    <a:lnTo>
                      <a:pt x="134112" y="133350"/>
                    </a:lnTo>
                    <a:lnTo>
                      <a:pt x="134112"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6" name="object 40">
                <a:extLst>
                  <a:ext uri="{FF2B5EF4-FFF2-40B4-BE49-F238E27FC236}">
                    <a16:creationId xmlns:a16="http://schemas.microsoft.com/office/drawing/2014/main" id="{DC5C4E4A-CDAC-442B-B9F4-AA78C68EB6F4}"/>
                  </a:ext>
                </a:extLst>
              </p:cNvPr>
              <p:cNvSpPr/>
              <p:nvPr/>
            </p:nvSpPr>
            <p:spPr>
              <a:xfrm>
                <a:off x="1934507" y="2044354"/>
                <a:ext cx="270000" cy="148287"/>
              </a:xfrm>
              <a:custGeom>
                <a:avLst/>
                <a:gdLst/>
                <a:ahLst/>
                <a:cxnLst/>
                <a:rect l="l" t="t" r="r" b="b"/>
                <a:pathLst>
                  <a:path w="134620" h="109219">
                    <a:moveTo>
                      <a:pt x="134112" y="0"/>
                    </a:moveTo>
                    <a:lnTo>
                      <a:pt x="0" y="0"/>
                    </a:lnTo>
                    <a:lnTo>
                      <a:pt x="0" y="108966"/>
                    </a:lnTo>
                    <a:lnTo>
                      <a:pt x="134112" y="108966"/>
                    </a:lnTo>
                    <a:lnTo>
                      <a:pt x="134112" y="0"/>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169" name="Group 168">
              <a:extLst>
                <a:ext uri="{FF2B5EF4-FFF2-40B4-BE49-F238E27FC236}">
                  <a16:creationId xmlns:a16="http://schemas.microsoft.com/office/drawing/2014/main" id="{5B9F4047-5155-4D7A-8D70-E2088984B2D3}"/>
                </a:ext>
              </a:extLst>
            </p:cNvPr>
            <p:cNvGrpSpPr/>
            <p:nvPr/>
          </p:nvGrpSpPr>
          <p:grpSpPr>
            <a:xfrm>
              <a:off x="3723693" y="2205746"/>
              <a:ext cx="270000" cy="1753737"/>
              <a:chOff x="2514878" y="2205746"/>
              <a:chExt cx="270000" cy="1753737"/>
            </a:xfrm>
          </p:grpSpPr>
          <p:sp>
            <p:nvSpPr>
              <p:cNvPr id="7" name="object 23">
                <a:extLst>
                  <a:ext uri="{FF2B5EF4-FFF2-40B4-BE49-F238E27FC236}">
                    <a16:creationId xmlns:a16="http://schemas.microsoft.com/office/drawing/2014/main" id="{B5C7D9C1-2FD3-4749-8E32-1598B99D088A}"/>
                  </a:ext>
                </a:extLst>
              </p:cNvPr>
              <p:cNvSpPr/>
              <p:nvPr/>
            </p:nvSpPr>
            <p:spPr>
              <a:xfrm>
                <a:off x="2514878" y="3018894"/>
                <a:ext cx="270000" cy="940589"/>
              </a:xfrm>
              <a:custGeom>
                <a:avLst/>
                <a:gdLst/>
                <a:ahLst/>
                <a:cxnLst/>
                <a:rect l="l" t="t" r="r" b="b"/>
                <a:pathLst>
                  <a:path w="134620" h="692785">
                    <a:moveTo>
                      <a:pt x="134124" y="0"/>
                    </a:moveTo>
                    <a:lnTo>
                      <a:pt x="0" y="0"/>
                    </a:lnTo>
                    <a:lnTo>
                      <a:pt x="0" y="692645"/>
                    </a:lnTo>
                    <a:lnTo>
                      <a:pt x="134124" y="692645"/>
                    </a:lnTo>
                    <a:lnTo>
                      <a:pt x="134124"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 name="object 29">
                <a:extLst>
                  <a:ext uri="{FF2B5EF4-FFF2-40B4-BE49-F238E27FC236}">
                    <a16:creationId xmlns:a16="http://schemas.microsoft.com/office/drawing/2014/main" id="{89318999-335A-4D5D-8582-A51A3379F0B9}"/>
                  </a:ext>
                </a:extLst>
              </p:cNvPr>
              <p:cNvSpPr/>
              <p:nvPr/>
            </p:nvSpPr>
            <p:spPr>
              <a:xfrm>
                <a:off x="2514878" y="2515078"/>
                <a:ext cx="270000" cy="504349"/>
              </a:xfrm>
              <a:custGeom>
                <a:avLst/>
                <a:gdLst/>
                <a:ahLst/>
                <a:cxnLst/>
                <a:rect l="l" t="t" r="r" b="b"/>
                <a:pathLst>
                  <a:path w="134620" h="371475">
                    <a:moveTo>
                      <a:pt x="134124" y="0"/>
                    </a:moveTo>
                    <a:lnTo>
                      <a:pt x="0" y="0"/>
                    </a:lnTo>
                    <a:lnTo>
                      <a:pt x="0" y="371081"/>
                    </a:lnTo>
                    <a:lnTo>
                      <a:pt x="134124" y="371081"/>
                    </a:lnTo>
                    <a:lnTo>
                      <a:pt x="13412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 name="object 35">
                <a:extLst>
                  <a:ext uri="{FF2B5EF4-FFF2-40B4-BE49-F238E27FC236}">
                    <a16:creationId xmlns:a16="http://schemas.microsoft.com/office/drawing/2014/main" id="{2B041F0A-4B6D-4BE3-ADE4-9D04B155ABE0}"/>
                  </a:ext>
                </a:extLst>
              </p:cNvPr>
              <p:cNvSpPr/>
              <p:nvPr/>
            </p:nvSpPr>
            <p:spPr>
              <a:xfrm>
                <a:off x="2514878" y="2306097"/>
                <a:ext cx="270000" cy="209499"/>
              </a:xfrm>
              <a:custGeom>
                <a:avLst/>
                <a:gdLst/>
                <a:ahLst/>
                <a:cxnLst/>
                <a:rect l="l" t="t" r="r" b="b"/>
                <a:pathLst>
                  <a:path w="134620" h="154305">
                    <a:moveTo>
                      <a:pt x="134124" y="0"/>
                    </a:moveTo>
                    <a:lnTo>
                      <a:pt x="0" y="0"/>
                    </a:lnTo>
                    <a:lnTo>
                      <a:pt x="0" y="153924"/>
                    </a:lnTo>
                    <a:lnTo>
                      <a:pt x="134124" y="153924"/>
                    </a:lnTo>
                    <a:lnTo>
                      <a:pt x="134124"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 name="object 41">
                <a:extLst>
                  <a:ext uri="{FF2B5EF4-FFF2-40B4-BE49-F238E27FC236}">
                    <a16:creationId xmlns:a16="http://schemas.microsoft.com/office/drawing/2014/main" id="{F493C024-A6A2-425A-AA07-167E0F21D9AC}"/>
                  </a:ext>
                </a:extLst>
              </p:cNvPr>
              <p:cNvSpPr/>
              <p:nvPr/>
            </p:nvSpPr>
            <p:spPr>
              <a:xfrm>
                <a:off x="2514878" y="2205746"/>
                <a:ext cx="270000" cy="100870"/>
              </a:xfrm>
              <a:custGeom>
                <a:avLst/>
                <a:gdLst/>
                <a:ahLst/>
                <a:cxnLst/>
                <a:rect l="l" t="t" r="r" b="b"/>
                <a:pathLst>
                  <a:path w="134620" h="74294">
                    <a:moveTo>
                      <a:pt x="0" y="73914"/>
                    </a:moveTo>
                    <a:lnTo>
                      <a:pt x="134124" y="73914"/>
                    </a:lnTo>
                    <a:lnTo>
                      <a:pt x="134124" y="0"/>
                    </a:lnTo>
                    <a:lnTo>
                      <a:pt x="0" y="0"/>
                    </a:lnTo>
                    <a:lnTo>
                      <a:pt x="0" y="73914"/>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168" name="Group 167">
              <a:extLst>
                <a:ext uri="{FF2B5EF4-FFF2-40B4-BE49-F238E27FC236}">
                  <a16:creationId xmlns:a16="http://schemas.microsoft.com/office/drawing/2014/main" id="{74B2F218-72F0-49C2-B96B-4820E758086E}"/>
                </a:ext>
              </a:extLst>
            </p:cNvPr>
            <p:cNvGrpSpPr/>
            <p:nvPr/>
          </p:nvGrpSpPr>
          <p:grpSpPr>
            <a:xfrm>
              <a:off x="4425693" y="2400243"/>
              <a:ext cx="270000" cy="1559584"/>
              <a:chOff x="3095249" y="2400243"/>
              <a:chExt cx="270000" cy="1559584"/>
            </a:xfrm>
          </p:grpSpPr>
          <p:sp>
            <p:nvSpPr>
              <p:cNvPr id="8" name="object 24">
                <a:extLst>
                  <a:ext uri="{FF2B5EF4-FFF2-40B4-BE49-F238E27FC236}">
                    <a16:creationId xmlns:a16="http://schemas.microsoft.com/office/drawing/2014/main" id="{319A5023-7153-4666-A425-3EC3CF5E0012}"/>
                  </a:ext>
                </a:extLst>
              </p:cNvPr>
              <p:cNvSpPr/>
              <p:nvPr/>
            </p:nvSpPr>
            <p:spPr>
              <a:xfrm>
                <a:off x="3095249" y="3300294"/>
                <a:ext cx="270000" cy="659533"/>
              </a:xfrm>
              <a:custGeom>
                <a:avLst/>
                <a:gdLst/>
                <a:ahLst/>
                <a:cxnLst/>
                <a:rect l="l" t="t" r="r" b="b"/>
                <a:pathLst>
                  <a:path w="133350" h="485775">
                    <a:moveTo>
                      <a:pt x="133350" y="0"/>
                    </a:moveTo>
                    <a:lnTo>
                      <a:pt x="0" y="0"/>
                    </a:lnTo>
                    <a:lnTo>
                      <a:pt x="0" y="485381"/>
                    </a:lnTo>
                    <a:lnTo>
                      <a:pt x="133350" y="485381"/>
                    </a:lnTo>
                    <a:lnTo>
                      <a:pt x="133350"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 name="object 30">
                <a:extLst>
                  <a:ext uri="{FF2B5EF4-FFF2-40B4-BE49-F238E27FC236}">
                    <a16:creationId xmlns:a16="http://schemas.microsoft.com/office/drawing/2014/main" id="{DCD31D19-932F-470A-83BB-0A8EFBDD82F7}"/>
                  </a:ext>
                </a:extLst>
              </p:cNvPr>
              <p:cNvSpPr/>
              <p:nvPr/>
            </p:nvSpPr>
            <p:spPr>
              <a:xfrm>
                <a:off x="3095249" y="2790255"/>
                <a:ext cx="270000" cy="510384"/>
              </a:xfrm>
              <a:custGeom>
                <a:avLst/>
                <a:gdLst/>
                <a:ahLst/>
                <a:cxnLst/>
                <a:rect l="l" t="t" r="r" b="b"/>
                <a:pathLst>
                  <a:path w="133350" h="375919">
                    <a:moveTo>
                      <a:pt x="133350" y="0"/>
                    </a:moveTo>
                    <a:lnTo>
                      <a:pt x="0" y="0"/>
                    </a:lnTo>
                    <a:lnTo>
                      <a:pt x="0" y="375653"/>
                    </a:lnTo>
                    <a:lnTo>
                      <a:pt x="133350" y="375653"/>
                    </a:lnTo>
                    <a:lnTo>
                      <a:pt x="133350"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 name="object 36">
                <a:extLst>
                  <a:ext uri="{FF2B5EF4-FFF2-40B4-BE49-F238E27FC236}">
                    <a16:creationId xmlns:a16="http://schemas.microsoft.com/office/drawing/2014/main" id="{22552CD6-986A-4DF9-9B85-D16A88F09E75}"/>
                  </a:ext>
                </a:extLst>
              </p:cNvPr>
              <p:cNvSpPr/>
              <p:nvPr/>
            </p:nvSpPr>
            <p:spPr>
              <a:xfrm>
                <a:off x="3095249" y="2474730"/>
                <a:ext cx="270000" cy="315541"/>
              </a:xfrm>
              <a:custGeom>
                <a:avLst/>
                <a:gdLst/>
                <a:ahLst/>
                <a:cxnLst/>
                <a:rect l="l" t="t" r="r" b="b"/>
                <a:pathLst>
                  <a:path w="133350" h="232410">
                    <a:moveTo>
                      <a:pt x="133350" y="0"/>
                    </a:moveTo>
                    <a:lnTo>
                      <a:pt x="0" y="0"/>
                    </a:lnTo>
                    <a:lnTo>
                      <a:pt x="0" y="232409"/>
                    </a:lnTo>
                    <a:lnTo>
                      <a:pt x="133350" y="232409"/>
                    </a:lnTo>
                    <a:lnTo>
                      <a:pt x="133350"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 name="object 42">
                <a:extLst>
                  <a:ext uri="{FF2B5EF4-FFF2-40B4-BE49-F238E27FC236}">
                    <a16:creationId xmlns:a16="http://schemas.microsoft.com/office/drawing/2014/main" id="{EB25852B-BF12-4001-BB4F-B296F5AF4C58}"/>
                  </a:ext>
                </a:extLst>
              </p:cNvPr>
              <p:cNvSpPr/>
              <p:nvPr/>
            </p:nvSpPr>
            <p:spPr>
              <a:xfrm>
                <a:off x="3095249" y="2400243"/>
                <a:ext cx="270000" cy="75004"/>
              </a:xfrm>
              <a:custGeom>
                <a:avLst/>
                <a:gdLst/>
                <a:ahLst/>
                <a:cxnLst/>
                <a:rect l="l" t="t" r="r" b="b"/>
                <a:pathLst>
                  <a:path w="133350" h="55244">
                    <a:moveTo>
                      <a:pt x="0" y="54864"/>
                    </a:moveTo>
                    <a:lnTo>
                      <a:pt x="133350" y="54864"/>
                    </a:lnTo>
                    <a:lnTo>
                      <a:pt x="133350" y="0"/>
                    </a:lnTo>
                    <a:lnTo>
                      <a:pt x="0" y="0"/>
                    </a:lnTo>
                    <a:lnTo>
                      <a:pt x="0" y="54864"/>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167" name="Group 166">
              <a:extLst>
                <a:ext uri="{FF2B5EF4-FFF2-40B4-BE49-F238E27FC236}">
                  <a16:creationId xmlns:a16="http://schemas.microsoft.com/office/drawing/2014/main" id="{DCBC9B52-23CB-466E-9BE2-98C72107D05F}"/>
                </a:ext>
              </a:extLst>
            </p:cNvPr>
            <p:cNvGrpSpPr/>
            <p:nvPr/>
          </p:nvGrpSpPr>
          <p:grpSpPr>
            <a:xfrm>
              <a:off x="5127693" y="2494387"/>
              <a:ext cx="270000" cy="1465613"/>
              <a:chOff x="3674586" y="2494387"/>
              <a:chExt cx="270000" cy="1465613"/>
            </a:xfrm>
          </p:grpSpPr>
          <p:sp>
            <p:nvSpPr>
              <p:cNvPr id="9" name="object 25">
                <a:extLst>
                  <a:ext uri="{FF2B5EF4-FFF2-40B4-BE49-F238E27FC236}">
                    <a16:creationId xmlns:a16="http://schemas.microsoft.com/office/drawing/2014/main" id="{8F1D0EE9-60A3-4575-B151-29345BD83BC3}"/>
                  </a:ext>
                </a:extLst>
              </p:cNvPr>
              <p:cNvSpPr/>
              <p:nvPr/>
            </p:nvSpPr>
            <p:spPr>
              <a:xfrm>
                <a:off x="3674586" y="3327193"/>
                <a:ext cx="270000" cy="632807"/>
              </a:xfrm>
              <a:custGeom>
                <a:avLst/>
                <a:gdLst/>
                <a:ahLst/>
                <a:cxnLst/>
                <a:rect l="l" t="t" r="r" b="b"/>
                <a:pathLst>
                  <a:path w="134620" h="466089">
                    <a:moveTo>
                      <a:pt x="134124" y="0"/>
                    </a:moveTo>
                    <a:lnTo>
                      <a:pt x="0" y="0"/>
                    </a:lnTo>
                    <a:lnTo>
                      <a:pt x="0" y="465569"/>
                    </a:lnTo>
                    <a:lnTo>
                      <a:pt x="134124" y="465569"/>
                    </a:lnTo>
                    <a:lnTo>
                      <a:pt x="134124"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5" name="object 31">
                <a:extLst>
                  <a:ext uri="{FF2B5EF4-FFF2-40B4-BE49-F238E27FC236}">
                    <a16:creationId xmlns:a16="http://schemas.microsoft.com/office/drawing/2014/main" id="{71F5494E-54FE-4105-8DEA-5BC16278F01B}"/>
                  </a:ext>
                </a:extLst>
              </p:cNvPr>
              <p:cNvSpPr/>
              <p:nvPr/>
            </p:nvSpPr>
            <p:spPr>
              <a:xfrm>
                <a:off x="3674586" y="2904057"/>
                <a:ext cx="270000" cy="423308"/>
              </a:xfrm>
              <a:custGeom>
                <a:avLst/>
                <a:gdLst/>
                <a:ahLst/>
                <a:cxnLst/>
                <a:rect l="l" t="t" r="r" b="b"/>
                <a:pathLst>
                  <a:path w="134620" h="311785">
                    <a:moveTo>
                      <a:pt x="134124" y="0"/>
                    </a:moveTo>
                    <a:lnTo>
                      <a:pt x="0" y="0"/>
                    </a:lnTo>
                    <a:lnTo>
                      <a:pt x="0" y="311645"/>
                    </a:lnTo>
                    <a:lnTo>
                      <a:pt x="134124" y="311645"/>
                    </a:lnTo>
                    <a:lnTo>
                      <a:pt x="13412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 name="object 37">
                <a:extLst>
                  <a:ext uri="{FF2B5EF4-FFF2-40B4-BE49-F238E27FC236}">
                    <a16:creationId xmlns:a16="http://schemas.microsoft.com/office/drawing/2014/main" id="{3C7F4769-98F7-41A5-AB68-0CFA8BBD3777}"/>
                  </a:ext>
                </a:extLst>
              </p:cNvPr>
              <p:cNvSpPr/>
              <p:nvPr/>
            </p:nvSpPr>
            <p:spPr>
              <a:xfrm>
                <a:off x="3674586" y="2615431"/>
                <a:ext cx="270000" cy="288815"/>
              </a:xfrm>
              <a:custGeom>
                <a:avLst/>
                <a:gdLst/>
                <a:ahLst/>
                <a:cxnLst/>
                <a:rect l="l" t="t" r="r" b="b"/>
                <a:pathLst>
                  <a:path w="134620" h="212725">
                    <a:moveTo>
                      <a:pt x="134124" y="0"/>
                    </a:moveTo>
                    <a:lnTo>
                      <a:pt x="0" y="0"/>
                    </a:lnTo>
                    <a:lnTo>
                      <a:pt x="0" y="212598"/>
                    </a:lnTo>
                    <a:lnTo>
                      <a:pt x="134124" y="212598"/>
                    </a:lnTo>
                    <a:lnTo>
                      <a:pt x="134124"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9" name="object 43">
                <a:extLst>
                  <a:ext uri="{FF2B5EF4-FFF2-40B4-BE49-F238E27FC236}">
                    <a16:creationId xmlns:a16="http://schemas.microsoft.com/office/drawing/2014/main" id="{416C6089-D488-4709-B1AD-A64AA94487B4}"/>
                  </a:ext>
                </a:extLst>
              </p:cNvPr>
              <p:cNvSpPr/>
              <p:nvPr/>
            </p:nvSpPr>
            <p:spPr>
              <a:xfrm>
                <a:off x="3674586" y="2494387"/>
                <a:ext cx="270000" cy="121561"/>
              </a:xfrm>
              <a:custGeom>
                <a:avLst/>
                <a:gdLst/>
                <a:ahLst/>
                <a:cxnLst/>
                <a:rect l="l" t="t" r="r" b="b"/>
                <a:pathLst>
                  <a:path w="134620" h="89535">
                    <a:moveTo>
                      <a:pt x="134124" y="0"/>
                    </a:moveTo>
                    <a:lnTo>
                      <a:pt x="0" y="0"/>
                    </a:lnTo>
                    <a:lnTo>
                      <a:pt x="0" y="89153"/>
                    </a:lnTo>
                    <a:lnTo>
                      <a:pt x="134124" y="89153"/>
                    </a:lnTo>
                    <a:lnTo>
                      <a:pt x="134124" y="0"/>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166" name="Group 165">
              <a:extLst>
                <a:ext uri="{FF2B5EF4-FFF2-40B4-BE49-F238E27FC236}">
                  <a16:creationId xmlns:a16="http://schemas.microsoft.com/office/drawing/2014/main" id="{8E152E8C-C2F3-4216-9A5C-4887A628AC2B}"/>
                </a:ext>
              </a:extLst>
            </p:cNvPr>
            <p:cNvGrpSpPr/>
            <p:nvPr/>
          </p:nvGrpSpPr>
          <p:grpSpPr>
            <a:xfrm>
              <a:off x="5829693" y="3609611"/>
              <a:ext cx="270000" cy="350371"/>
              <a:chOff x="4254975" y="3609611"/>
              <a:chExt cx="270000" cy="350371"/>
            </a:xfrm>
          </p:grpSpPr>
          <p:sp>
            <p:nvSpPr>
              <p:cNvPr id="10" name="object 26">
                <a:extLst>
                  <a:ext uri="{FF2B5EF4-FFF2-40B4-BE49-F238E27FC236}">
                    <a16:creationId xmlns:a16="http://schemas.microsoft.com/office/drawing/2014/main" id="{C5FAEE40-4728-4108-AE91-84F615A59979}"/>
                  </a:ext>
                </a:extLst>
              </p:cNvPr>
              <p:cNvSpPr/>
              <p:nvPr/>
            </p:nvSpPr>
            <p:spPr>
              <a:xfrm>
                <a:off x="4254975" y="3844456"/>
                <a:ext cx="270000" cy="115526"/>
              </a:xfrm>
              <a:custGeom>
                <a:avLst/>
                <a:gdLst/>
                <a:ahLst/>
                <a:cxnLst/>
                <a:rect l="l" t="t" r="r" b="b"/>
                <a:pathLst>
                  <a:path w="134620" h="85089">
                    <a:moveTo>
                      <a:pt x="0" y="84581"/>
                    </a:moveTo>
                    <a:lnTo>
                      <a:pt x="134124" y="84581"/>
                    </a:lnTo>
                    <a:lnTo>
                      <a:pt x="134124" y="0"/>
                    </a:lnTo>
                    <a:lnTo>
                      <a:pt x="0" y="0"/>
                    </a:lnTo>
                    <a:lnTo>
                      <a:pt x="0" y="84581"/>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 name="object 32">
                <a:extLst>
                  <a:ext uri="{FF2B5EF4-FFF2-40B4-BE49-F238E27FC236}">
                    <a16:creationId xmlns:a16="http://schemas.microsoft.com/office/drawing/2014/main" id="{27E1A58A-8A92-486E-935B-E3F65845AF9F}"/>
                  </a:ext>
                </a:extLst>
              </p:cNvPr>
              <p:cNvSpPr/>
              <p:nvPr/>
            </p:nvSpPr>
            <p:spPr>
              <a:xfrm>
                <a:off x="4254975" y="3669615"/>
                <a:ext cx="270000" cy="175013"/>
              </a:xfrm>
              <a:custGeom>
                <a:avLst/>
                <a:gdLst/>
                <a:ahLst/>
                <a:cxnLst/>
                <a:rect l="l" t="t" r="r" b="b"/>
                <a:pathLst>
                  <a:path w="134620" h="128905">
                    <a:moveTo>
                      <a:pt x="134124" y="0"/>
                    </a:moveTo>
                    <a:lnTo>
                      <a:pt x="0" y="0"/>
                    </a:lnTo>
                    <a:lnTo>
                      <a:pt x="0" y="128777"/>
                    </a:lnTo>
                    <a:lnTo>
                      <a:pt x="134124" y="128777"/>
                    </a:lnTo>
                    <a:lnTo>
                      <a:pt x="13412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 name="object 38">
                <a:extLst>
                  <a:ext uri="{FF2B5EF4-FFF2-40B4-BE49-F238E27FC236}">
                    <a16:creationId xmlns:a16="http://schemas.microsoft.com/office/drawing/2014/main" id="{2CD3EC24-97FC-46CF-B098-985C71ADD9A2}"/>
                  </a:ext>
                </a:extLst>
              </p:cNvPr>
              <p:cNvSpPr/>
              <p:nvPr/>
            </p:nvSpPr>
            <p:spPr>
              <a:xfrm>
                <a:off x="4254975" y="3629267"/>
                <a:ext cx="270000" cy="40520"/>
              </a:xfrm>
              <a:custGeom>
                <a:avLst/>
                <a:gdLst/>
                <a:ahLst/>
                <a:cxnLst/>
                <a:rect l="l" t="t" r="r" b="b"/>
                <a:pathLst>
                  <a:path w="134620" h="29844">
                    <a:moveTo>
                      <a:pt x="0" y="29718"/>
                    </a:moveTo>
                    <a:lnTo>
                      <a:pt x="134124" y="29718"/>
                    </a:lnTo>
                    <a:lnTo>
                      <a:pt x="134124" y="0"/>
                    </a:lnTo>
                    <a:lnTo>
                      <a:pt x="0" y="0"/>
                    </a:lnTo>
                    <a:lnTo>
                      <a:pt x="0" y="29718"/>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0" name="object 44">
                <a:extLst>
                  <a:ext uri="{FF2B5EF4-FFF2-40B4-BE49-F238E27FC236}">
                    <a16:creationId xmlns:a16="http://schemas.microsoft.com/office/drawing/2014/main" id="{1E0A7686-F910-4A76-9E86-77C647070912}"/>
                  </a:ext>
                </a:extLst>
              </p:cNvPr>
              <p:cNvSpPr/>
              <p:nvPr/>
            </p:nvSpPr>
            <p:spPr>
              <a:xfrm>
                <a:off x="4254975" y="3609611"/>
                <a:ext cx="270000" cy="19828"/>
              </a:xfrm>
              <a:custGeom>
                <a:avLst/>
                <a:gdLst/>
                <a:ahLst/>
                <a:cxnLst/>
                <a:rect l="l" t="t" r="r" b="b"/>
                <a:pathLst>
                  <a:path w="134620" h="14605">
                    <a:moveTo>
                      <a:pt x="0" y="14477"/>
                    </a:moveTo>
                    <a:lnTo>
                      <a:pt x="134124" y="14477"/>
                    </a:lnTo>
                    <a:lnTo>
                      <a:pt x="134124" y="0"/>
                    </a:lnTo>
                    <a:lnTo>
                      <a:pt x="0" y="0"/>
                    </a:lnTo>
                    <a:lnTo>
                      <a:pt x="0" y="14477"/>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sp>
          <p:nvSpPr>
            <p:cNvPr id="31" name="object 45">
              <a:extLst>
                <a:ext uri="{FF2B5EF4-FFF2-40B4-BE49-F238E27FC236}">
                  <a16:creationId xmlns:a16="http://schemas.microsoft.com/office/drawing/2014/main" id="{FDEC1D0A-4312-4B5B-BAA5-2950CF954C00}"/>
                </a:ext>
              </a:extLst>
            </p:cNvPr>
            <p:cNvSpPr/>
            <p:nvPr/>
          </p:nvSpPr>
          <p:spPr>
            <a:xfrm>
              <a:off x="2103584" y="1944000"/>
              <a:ext cx="0" cy="2015671"/>
            </a:xfrm>
            <a:custGeom>
              <a:avLst/>
              <a:gdLst/>
              <a:ahLst/>
              <a:cxnLst/>
              <a:rect l="l" t="t" r="r" b="b"/>
              <a:pathLst>
                <a:path h="1484629">
                  <a:moveTo>
                    <a:pt x="0" y="0"/>
                  </a:moveTo>
                  <a:lnTo>
                    <a:pt x="0" y="1484350"/>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 name="object 47">
              <a:extLst>
                <a:ext uri="{FF2B5EF4-FFF2-40B4-BE49-F238E27FC236}">
                  <a16:creationId xmlns:a16="http://schemas.microsoft.com/office/drawing/2014/main" id="{3413FCA8-8E50-4CEF-800E-881799B32545}"/>
                </a:ext>
              </a:extLst>
            </p:cNvPr>
            <p:cNvSpPr txBox="1"/>
            <p:nvPr/>
          </p:nvSpPr>
          <p:spPr>
            <a:xfrm>
              <a:off x="1915017" y="3859668"/>
              <a:ext cx="109202" cy="166071"/>
            </a:xfrm>
            <a:prstGeom prst="rect">
              <a:avLst/>
            </a:prstGeom>
          </p:spPr>
          <p:txBody>
            <a:bodyPr vert="horz" wrap="square" lIns="0" tIns="12065"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34" name="object 48">
              <a:extLst>
                <a:ext uri="{FF2B5EF4-FFF2-40B4-BE49-F238E27FC236}">
                  <a16:creationId xmlns:a16="http://schemas.microsoft.com/office/drawing/2014/main" id="{951D59F1-EDF2-41FA-A304-E2A08A4D7A4B}"/>
                </a:ext>
              </a:extLst>
            </p:cNvPr>
            <p:cNvSpPr txBox="1"/>
            <p:nvPr/>
          </p:nvSpPr>
          <p:spPr>
            <a:xfrm>
              <a:off x="1841435" y="3542400"/>
              <a:ext cx="182891" cy="166071"/>
            </a:xfrm>
            <a:prstGeom prst="rect">
              <a:avLst/>
            </a:prstGeom>
          </p:spPr>
          <p:txBody>
            <a:bodyPr vert="horz" wrap="square" lIns="0" tIns="12065"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50</a:t>
              </a:r>
            </a:p>
          </p:txBody>
        </p:sp>
        <p:sp>
          <p:nvSpPr>
            <p:cNvPr id="35" name="object 49">
              <a:extLst>
                <a:ext uri="{FF2B5EF4-FFF2-40B4-BE49-F238E27FC236}">
                  <a16:creationId xmlns:a16="http://schemas.microsoft.com/office/drawing/2014/main" id="{EEF11726-AF9F-444E-816E-F1CB534A33E7}"/>
                </a:ext>
              </a:extLst>
            </p:cNvPr>
            <p:cNvSpPr txBox="1"/>
            <p:nvPr/>
          </p:nvSpPr>
          <p:spPr>
            <a:xfrm>
              <a:off x="1767600" y="3204000"/>
              <a:ext cx="257468" cy="166071"/>
            </a:xfrm>
            <a:prstGeom prst="rect">
              <a:avLst/>
            </a:prstGeom>
          </p:spPr>
          <p:txBody>
            <a:bodyPr vert="horz" wrap="square" lIns="0" tIns="12065"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a:t>
              </a:r>
            </a:p>
          </p:txBody>
        </p:sp>
        <p:sp>
          <p:nvSpPr>
            <p:cNvPr id="36" name="object 50">
              <a:extLst>
                <a:ext uri="{FF2B5EF4-FFF2-40B4-BE49-F238E27FC236}">
                  <a16:creationId xmlns:a16="http://schemas.microsoft.com/office/drawing/2014/main" id="{39F99753-042A-4117-8636-C81CB7EAA729}"/>
                </a:ext>
              </a:extLst>
            </p:cNvPr>
            <p:cNvSpPr txBox="1"/>
            <p:nvPr/>
          </p:nvSpPr>
          <p:spPr>
            <a:xfrm>
              <a:off x="1767600" y="2869200"/>
              <a:ext cx="257468" cy="166071"/>
            </a:xfrm>
            <a:prstGeom prst="rect">
              <a:avLst/>
            </a:prstGeom>
          </p:spPr>
          <p:txBody>
            <a:bodyPr vert="horz" wrap="square" lIns="0" tIns="12065"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150</a:t>
              </a:r>
            </a:p>
          </p:txBody>
        </p:sp>
        <p:sp>
          <p:nvSpPr>
            <p:cNvPr id="37" name="object 51">
              <a:extLst>
                <a:ext uri="{FF2B5EF4-FFF2-40B4-BE49-F238E27FC236}">
                  <a16:creationId xmlns:a16="http://schemas.microsoft.com/office/drawing/2014/main" id="{430A36EC-8890-44CD-B918-45C3A63CA652}"/>
                </a:ext>
              </a:extLst>
            </p:cNvPr>
            <p:cNvSpPr txBox="1"/>
            <p:nvPr/>
          </p:nvSpPr>
          <p:spPr>
            <a:xfrm>
              <a:off x="1767600" y="2534400"/>
              <a:ext cx="257468" cy="166071"/>
            </a:xfrm>
            <a:prstGeom prst="rect">
              <a:avLst/>
            </a:prstGeom>
          </p:spPr>
          <p:txBody>
            <a:bodyPr vert="horz" wrap="square" lIns="0" tIns="12065"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200</a:t>
              </a:r>
            </a:p>
          </p:txBody>
        </p:sp>
        <p:sp>
          <p:nvSpPr>
            <p:cNvPr id="38" name="object 52">
              <a:extLst>
                <a:ext uri="{FF2B5EF4-FFF2-40B4-BE49-F238E27FC236}">
                  <a16:creationId xmlns:a16="http://schemas.microsoft.com/office/drawing/2014/main" id="{A04A22B2-4BAE-447A-97D3-5864DF5ACD74}"/>
                </a:ext>
              </a:extLst>
            </p:cNvPr>
            <p:cNvSpPr txBox="1"/>
            <p:nvPr/>
          </p:nvSpPr>
          <p:spPr>
            <a:xfrm>
              <a:off x="1767600" y="2196000"/>
              <a:ext cx="257468" cy="166071"/>
            </a:xfrm>
            <a:prstGeom prst="rect">
              <a:avLst/>
            </a:prstGeom>
          </p:spPr>
          <p:txBody>
            <a:bodyPr vert="horz" wrap="square" lIns="0" tIns="12065"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250</a:t>
              </a:r>
            </a:p>
          </p:txBody>
        </p:sp>
        <p:sp>
          <p:nvSpPr>
            <p:cNvPr id="39" name="object 53">
              <a:extLst>
                <a:ext uri="{FF2B5EF4-FFF2-40B4-BE49-F238E27FC236}">
                  <a16:creationId xmlns:a16="http://schemas.microsoft.com/office/drawing/2014/main" id="{A9A88252-D5AF-43A4-A6C9-7500711E3BE8}"/>
                </a:ext>
              </a:extLst>
            </p:cNvPr>
            <p:cNvSpPr txBox="1"/>
            <p:nvPr/>
          </p:nvSpPr>
          <p:spPr>
            <a:xfrm>
              <a:off x="1767600" y="1861200"/>
              <a:ext cx="257468" cy="166071"/>
            </a:xfrm>
            <a:prstGeom prst="rect">
              <a:avLst/>
            </a:prstGeom>
          </p:spPr>
          <p:txBody>
            <a:bodyPr vert="horz" wrap="square" lIns="0" tIns="12065"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H"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300</a:t>
              </a:r>
            </a:p>
          </p:txBody>
        </p:sp>
        <p:sp>
          <p:nvSpPr>
            <p:cNvPr id="40" name="object 54">
              <a:extLst>
                <a:ext uri="{FF2B5EF4-FFF2-40B4-BE49-F238E27FC236}">
                  <a16:creationId xmlns:a16="http://schemas.microsoft.com/office/drawing/2014/main" id="{CE685EBE-F70A-427B-ACA0-34CD19421076}"/>
                </a:ext>
              </a:extLst>
            </p:cNvPr>
            <p:cNvSpPr txBox="1"/>
            <p:nvPr/>
          </p:nvSpPr>
          <p:spPr>
            <a:xfrm>
              <a:off x="2304010" y="4032000"/>
              <a:ext cx="278282" cy="166071"/>
            </a:xfrm>
            <a:prstGeom prst="rect">
              <a:avLst/>
            </a:prstGeom>
          </p:spPr>
          <p:txBody>
            <a:bodyPr vert="horz" wrap="non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1</a:t>
              </a:r>
              <a:r>
                <a:rPr kumimoji="0" sz="10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4</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1" name="object 55">
              <a:extLst>
                <a:ext uri="{FF2B5EF4-FFF2-40B4-BE49-F238E27FC236}">
                  <a16:creationId xmlns:a16="http://schemas.microsoft.com/office/drawing/2014/main" id="{913E8B84-9865-4AD6-B024-E7007ECC8423}"/>
                </a:ext>
              </a:extLst>
            </p:cNvPr>
            <p:cNvSpPr txBox="1"/>
            <p:nvPr/>
          </p:nvSpPr>
          <p:spPr>
            <a:xfrm>
              <a:off x="3016911" y="4032000"/>
              <a:ext cx="278282" cy="166071"/>
            </a:xfrm>
            <a:prstGeom prst="rect">
              <a:avLst/>
            </a:prstGeom>
          </p:spPr>
          <p:txBody>
            <a:bodyPr vert="horz" wrap="non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1</a:t>
              </a:r>
              <a:r>
                <a:rPr kumimoji="0" sz="10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5</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2" name="object 56">
              <a:extLst>
                <a:ext uri="{FF2B5EF4-FFF2-40B4-BE49-F238E27FC236}">
                  <a16:creationId xmlns:a16="http://schemas.microsoft.com/office/drawing/2014/main" id="{87619A8E-7A23-4629-9E3E-8B34ACC18497}"/>
                </a:ext>
              </a:extLst>
            </p:cNvPr>
            <p:cNvSpPr txBox="1"/>
            <p:nvPr/>
          </p:nvSpPr>
          <p:spPr>
            <a:xfrm>
              <a:off x="3719552" y="4032000"/>
              <a:ext cx="278282" cy="166071"/>
            </a:xfrm>
            <a:prstGeom prst="rect">
              <a:avLst/>
            </a:prstGeom>
          </p:spPr>
          <p:txBody>
            <a:bodyPr vert="horz" wrap="non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1</a:t>
              </a:r>
              <a:r>
                <a:rPr kumimoji="0" sz="10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6</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3" name="object 57">
              <a:extLst>
                <a:ext uri="{FF2B5EF4-FFF2-40B4-BE49-F238E27FC236}">
                  <a16:creationId xmlns:a16="http://schemas.microsoft.com/office/drawing/2014/main" id="{BA4BA960-5661-4B59-A49F-D73754CFB16A}"/>
                </a:ext>
              </a:extLst>
            </p:cNvPr>
            <p:cNvSpPr txBox="1"/>
            <p:nvPr/>
          </p:nvSpPr>
          <p:spPr>
            <a:xfrm>
              <a:off x="4421552" y="4032000"/>
              <a:ext cx="278282" cy="166071"/>
            </a:xfrm>
            <a:prstGeom prst="rect">
              <a:avLst/>
            </a:prstGeom>
          </p:spPr>
          <p:txBody>
            <a:bodyPr vert="horz" wrap="non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1</a:t>
              </a:r>
              <a:r>
                <a:rPr kumimoji="0" sz="10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7</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4" name="object 58">
              <a:extLst>
                <a:ext uri="{FF2B5EF4-FFF2-40B4-BE49-F238E27FC236}">
                  <a16:creationId xmlns:a16="http://schemas.microsoft.com/office/drawing/2014/main" id="{557200BB-1D15-44A4-9390-56E9D457D4A8}"/>
                </a:ext>
              </a:extLst>
            </p:cNvPr>
            <p:cNvSpPr txBox="1"/>
            <p:nvPr/>
          </p:nvSpPr>
          <p:spPr>
            <a:xfrm>
              <a:off x="5124193" y="4032000"/>
              <a:ext cx="277000" cy="140423"/>
            </a:xfrm>
            <a:prstGeom prst="rect">
              <a:avLst/>
            </a:prstGeom>
          </p:spPr>
          <p:txBody>
            <a:bodyPr vert="horz" wrap="none" lIns="0" tIns="12065" rIns="0" bIns="0" rtlCol="0">
              <a:spAutoFit/>
            </a:bodyPr>
            <a:lstStyle/>
            <a:p>
              <a:pPr marL="12700" marR="0" lvl="0" indent="0" algn="ctr" defTabSz="914400" rtl="0" eaLnBrk="1" fontAlgn="auto" latinLnBrk="0" hangingPunct="1">
                <a:lnSpc>
                  <a:spcPts val="955"/>
                </a:lnSpc>
                <a:spcBef>
                  <a:spcPts val="95"/>
                </a:spcBef>
                <a:spcAft>
                  <a:spcPts val="0"/>
                </a:spcAft>
                <a:buClrTx/>
                <a:buSzTx/>
                <a:buFontTx/>
                <a:buNone/>
                <a:tabLst>
                  <a:tab pos="353060" algn="l"/>
                </a:tabLst>
                <a:defRPr/>
              </a:pP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2018</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45" name="object 59">
              <a:extLst>
                <a:ext uri="{FF2B5EF4-FFF2-40B4-BE49-F238E27FC236}">
                  <a16:creationId xmlns:a16="http://schemas.microsoft.com/office/drawing/2014/main" id="{36208346-0DC5-4A20-8F46-5EA7CE65B630}"/>
                </a:ext>
              </a:extLst>
            </p:cNvPr>
            <p:cNvSpPr txBox="1"/>
            <p:nvPr/>
          </p:nvSpPr>
          <p:spPr>
            <a:xfrm>
              <a:off x="1530000" y="2708316"/>
              <a:ext cx="163827" cy="522821"/>
            </a:xfrm>
            <a:prstGeom prst="rect">
              <a:avLst/>
            </a:prstGeom>
          </p:spPr>
          <p:txBody>
            <a:bodyPr vert="vert270" wrap="square" lIns="0" tIns="0" rIns="0" bIns="0" rtlCol="0">
              <a:spAutoFit/>
            </a:bodyPr>
            <a:lstStyle>
              <a:defPPr>
                <a:defRPr lang="en-US"/>
              </a:defPPr>
              <a:lvl1pPr>
                <a:lnSpc>
                  <a:spcPts val="1400"/>
                </a:lnSpc>
                <a:defRPr sz="1000">
                  <a:solidFill>
                    <a:schemeClr val="tx1">
                      <a:lumMod val="85000"/>
                      <a:lumOff val="15000"/>
                    </a:schemeClr>
                  </a:solidFill>
                  <a:latin typeface="Arial"/>
                  <a:cs typeface="Arial"/>
                </a:defRPr>
              </a:lvl1p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0"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Number</a:t>
              </a:r>
            </a:p>
          </p:txBody>
        </p:sp>
        <p:cxnSp>
          <p:nvCxnSpPr>
            <p:cNvPr id="164" name="Straight Connector 163">
              <a:extLst>
                <a:ext uri="{FF2B5EF4-FFF2-40B4-BE49-F238E27FC236}">
                  <a16:creationId xmlns:a16="http://schemas.microsoft.com/office/drawing/2014/main" id="{F300E15F-7CC0-44E0-9D14-B07DC35783EC}"/>
                </a:ext>
              </a:extLst>
            </p:cNvPr>
            <p:cNvCxnSpPr/>
            <p:nvPr/>
          </p:nvCxnSpPr>
          <p:spPr>
            <a:xfrm>
              <a:off x="2103693" y="3959999"/>
              <a:ext cx="421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object 58">
              <a:extLst>
                <a:ext uri="{FF2B5EF4-FFF2-40B4-BE49-F238E27FC236}">
                  <a16:creationId xmlns:a16="http://schemas.microsoft.com/office/drawing/2014/main" id="{578575B5-9D44-4FF5-8E22-5C214F52BB49}"/>
                </a:ext>
              </a:extLst>
            </p:cNvPr>
            <p:cNvSpPr txBox="1"/>
            <p:nvPr/>
          </p:nvSpPr>
          <p:spPr>
            <a:xfrm>
              <a:off x="5569072" y="4032000"/>
              <a:ext cx="791243" cy="140423"/>
            </a:xfrm>
            <a:prstGeom prst="rect">
              <a:avLst/>
            </a:prstGeom>
          </p:spPr>
          <p:txBody>
            <a:bodyPr vert="horz" wrap="none" lIns="0" tIns="12065" rIns="0" bIns="0" rtlCol="0">
              <a:spAutoFit/>
            </a:bodyPr>
            <a:lstStyle/>
            <a:p>
              <a:pPr marL="12700" marR="0" lvl="0" indent="0" algn="ctr" defTabSz="914400" rtl="0" eaLnBrk="1" fontAlgn="auto" latinLnBrk="0" hangingPunct="1">
                <a:lnSpc>
                  <a:spcPts val="955"/>
                </a:lnSpc>
                <a:spcBef>
                  <a:spcPts val="95"/>
                </a:spcBef>
                <a:spcAft>
                  <a:spcPts val="0"/>
                </a:spcAft>
                <a:buClrTx/>
                <a:buSzTx/>
                <a:buFontTx/>
                <a:buNone/>
                <a:tabLst>
                  <a:tab pos="353060" algn="l"/>
                </a:tabLst>
                <a:defRPr/>
              </a:pPr>
              <a:r>
                <a:rPr kumimoji="0" sz="10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Jan–Mar</a:t>
              </a:r>
              <a:r>
                <a:rPr kumimoji="0" lang="en-GB"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 </a:t>
              </a: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2019</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nvGrpSpPr>
            <p:cNvPr id="196" name="Group 195">
              <a:extLst>
                <a:ext uri="{FF2B5EF4-FFF2-40B4-BE49-F238E27FC236}">
                  <a16:creationId xmlns:a16="http://schemas.microsoft.com/office/drawing/2014/main" id="{7E399664-A79A-4412-91E8-E2095247E519}"/>
                </a:ext>
              </a:extLst>
            </p:cNvPr>
            <p:cNvGrpSpPr/>
            <p:nvPr/>
          </p:nvGrpSpPr>
          <p:grpSpPr>
            <a:xfrm>
              <a:off x="2430000" y="4507200"/>
              <a:ext cx="3620948" cy="403864"/>
              <a:chOff x="2340000" y="4507200"/>
              <a:chExt cx="3620948" cy="403864"/>
            </a:xfrm>
          </p:grpSpPr>
          <p:grpSp>
            <p:nvGrpSpPr>
              <p:cNvPr id="195" name="Group 194">
                <a:extLst>
                  <a:ext uri="{FF2B5EF4-FFF2-40B4-BE49-F238E27FC236}">
                    <a16:creationId xmlns:a16="http://schemas.microsoft.com/office/drawing/2014/main" id="{863A831A-3D7B-465E-938C-1A7773B388E7}"/>
                  </a:ext>
                </a:extLst>
              </p:cNvPr>
              <p:cNvGrpSpPr/>
              <p:nvPr/>
            </p:nvGrpSpPr>
            <p:grpSpPr>
              <a:xfrm>
                <a:off x="2340000" y="4507200"/>
                <a:ext cx="2210026" cy="141064"/>
                <a:chOff x="1440764" y="4507200"/>
                <a:chExt cx="2210026" cy="141064"/>
              </a:xfrm>
            </p:grpSpPr>
            <p:grpSp>
              <p:nvGrpSpPr>
                <p:cNvPr id="192" name="Group 191">
                  <a:extLst>
                    <a:ext uri="{FF2B5EF4-FFF2-40B4-BE49-F238E27FC236}">
                      <a16:creationId xmlns:a16="http://schemas.microsoft.com/office/drawing/2014/main" id="{74D52FA6-165F-4E42-8469-B276ACF4CFBE}"/>
                    </a:ext>
                  </a:extLst>
                </p:cNvPr>
                <p:cNvGrpSpPr/>
                <p:nvPr/>
              </p:nvGrpSpPr>
              <p:grpSpPr>
                <a:xfrm>
                  <a:off x="1440764" y="4507200"/>
                  <a:ext cx="693067" cy="141064"/>
                  <a:chOff x="1440764" y="4507200"/>
                  <a:chExt cx="693067" cy="141064"/>
                </a:xfrm>
              </p:grpSpPr>
              <p:sp>
                <p:nvSpPr>
                  <p:cNvPr id="48" name="object 62">
                    <a:extLst>
                      <a:ext uri="{FF2B5EF4-FFF2-40B4-BE49-F238E27FC236}">
                        <a16:creationId xmlns:a16="http://schemas.microsoft.com/office/drawing/2014/main" id="{FA14241D-B4B7-40B0-AC6D-13550988C80A}"/>
                      </a:ext>
                    </a:extLst>
                  </p:cNvPr>
                  <p:cNvSpPr/>
                  <p:nvPr/>
                </p:nvSpPr>
                <p:spPr>
                  <a:xfrm>
                    <a:off x="1440764" y="45108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3" name="object 71">
                    <a:extLst>
                      <a:ext uri="{FF2B5EF4-FFF2-40B4-BE49-F238E27FC236}">
                        <a16:creationId xmlns:a16="http://schemas.microsoft.com/office/drawing/2014/main" id="{FCEECDD2-E7B7-4042-9325-AD277D776CAC}"/>
                      </a:ext>
                    </a:extLst>
                  </p:cNvPr>
                  <p:cNvSpPr txBox="1"/>
                  <p:nvPr/>
                </p:nvSpPr>
                <p:spPr>
                  <a:xfrm>
                    <a:off x="1584000" y="4507200"/>
                    <a:ext cx="549831" cy="141064"/>
                  </a:xfrm>
                  <a:prstGeom prst="rect">
                    <a:avLst/>
                  </a:prstGeom>
                </p:spPr>
                <p:txBody>
                  <a:bodyPr vert="horz" wrap="non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Australia</a:t>
                    </a:r>
                    <a:endParaRPr kumimoji="0" sz="11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grpSp>
            <p:grpSp>
              <p:nvGrpSpPr>
                <p:cNvPr id="193" name="Group 192">
                  <a:extLst>
                    <a:ext uri="{FF2B5EF4-FFF2-40B4-BE49-F238E27FC236}">
                      <a16:creationId xmlns:a16="http://schemas.microsoft.com/office/drawing/2014/main" id="{18689675-DB2E-4DAA-B6EB-1E10C9F89885}"/>
                    </a:ext>
                  </a:extLst>
                </p:cNvPr>
                <p:cNvGrpSpPr/>
                <p:nvPr/>
              </p:nvGrpSpPr>
              <p:grpSpPr>
                <a:xfrm>
                  <a:off x="2376000" y="4507200"/>
                  <a:ext cx="419717" cy="141064"/>
                  <a:chOff x="2376000" y="4507200"/>
                  <a:chExt cx="419717" cy="141064"/>
                </a:xfrm>
              </p:grpSpPr>
              <p:sp>
                <p:nvSpPr>
                  <p:cNvPr id="49" name="object 63">
                    <a:extLst>
                      <a:ext uri="{FF2B5EF4-FFF2-40B4-BE49-F238E27FC236}">
                        <a16:creationId xmlns:a16="http://schemas.microsoft.com/office/drawing/2014/main" id="{81EE3BCC-E3F0-422C-97A0-A4C1541D37A5}"/>
                      </a:ext>
                    </a:extLst>
                  </p:cNvPr>
                  <p:cNvSpPr/>
                  <p:nvPr/>
                </p:nvSpPr>
                <p:spPr>
                  <a:xfrm>
                    <a:off x="2376000" y="45108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88C5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4" name="object 71">
                    <a:extLst>
                      <a:ext uri="{FF2B5EF4-FFF2-40B4-BE49-F238E27FC236}">
                        <a16:creationId xmlns:a16="http://schemas.microsoft.com/office/drawing/2014/main" id="{C52D7C00-D197-4BA0-8B5E-E4A149008DA0}"/>
                      </a:ext>
                    </a:extLst>
                  </p:cNvPr>
                  <p:cNvSpPr txBox="1"/>
                  <p:nvPr/>
                </p:nvSpPr>
                <p:spPr>
                  <a:xfrm>
                    <a:off x="2520000" y="4507200"/>
                    <a:ext cx="275717" cy="141064"/>
                  </a:xfrm>
                  <a:prstGeom prst="rect">
                    <a:avLst/>
                  </a:prstGeom>
                </p:spPr>
                <p:txBody>
                  <a:bodyPr vert="horz" wrap="non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Asia</a:t>
                    </a:r>
                    <a:endParaRPr kumimoji="0" sz="11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grpSp>
            <p:grpSp>
              <p:nvGrpSpPr>
                <p:cNvPr id="194" name="Group 193">
                  <a:extLst>
                    <a:ext uri="{FF2B5EF4-FFF2-40B4-BE49-F238E27FC236}">
                      <a16:creationId xmlns:a16="http://schemas.microsoft.com/office/drawing/2014/main" id="{D7DF2FAB-C1A5-4D65-B67E-F47CF816EAE3}"/>
                    </a:ext>
                  </a:extLst>
                </p:cNvPr>
                <p:cNvGrpSpPr/>
                <p:nvPr/>
              </p:nvGrpSpPr>
              <p:grpSpPr>
                <a:xfrm>
                  <a:off x="3085200" y="4507200"/>
                  <a:ext cx="565590" cy="141064"/>
                  <a:chOff x="3085200" y="4507200"/>
                  <a:chExt cx="565590" cy="141064"/>
                </a:xfrm>
              </p:grpSpPr>
              <p:sp>
                <p:nvSpPr>
                  <p:cNvPr id="50" name="object 64">
                    <a:extLst>
                      <a:ext uri="{FF2B5EF4-FFF2-40B4-BE49-F238E27FC236}">
                        <a16:creationId xmlns:a16="http://schemas.microsoft.com/office/drawing/2014/main" id="{6ABC92E8-EA9F-402B-B41B-4F6C2A7369E1}"/>
                      </a:ext>
                    </a:extLst>
                  </p:cNvPr>
                  <p:cNvSpPr/>
                  <p:nvPr/>
                </p:nvSpPr>
                <p:spPr>
                  <a:xfrm>
                    <a:off x="3085200" y="45108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FFE8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5" name="object 71">
                    <a:extLst>
                      <a:ext uri="{FF2B5EF4-FFF2-40B4-BE49-F238E27FC236}">
                        <a16:creationId xmlns:a16="http://schemas.microsoft.com/office/drawing/2014/main" id="{353FA0BF-3F73-4C13-A5E2-AE42A47FFECC}"/>
                      </a:ext>
                    </a:extLst>
                  </p:cNvPr>
                  <p:cNvSpPr txBox="1"/>
                  <p:nvPr/>
                </p:nvSpPr>
                <p:spPr>
                  <a:xfrm>
                    <a:off x="3229200" y="4507200"/>
                    <a:ext cx="421590" cy="141064"/>
                  </a:xfrm>
                  <a:prstGeom prst="rect">
                    <a:avLst/>
                  </a:prstGeom>
                </p:spPr>
                <p:txBody>
                  <a:bodyPr vert="horz" wrap="none" lIns="0" tIns="0" rIns="0" bIns="0" rtlCol="0">
                    <a:spAutoFit/>
                  </a:bodyPr>
                  <a:lstStyle>
                    <a:defPPr>
                      <a:defRPr lang="en-US"/>
                    </a:defPPr>
                    <a:lvl1pPr>
                      <a:lnSpc>
                        <a:spcPts val="1100"/>
                      </a:lnSpc>
                      <a:defRPr sz="900">
                        <a:solidFill>
                          <a:schemeClr val="tx1">
                            <a:lumMod val="85000"/>
                            <a:lumOff val="15000"/>
                          </a:schemeClr>
                        </a:solidFill>
                        <a:latin typeface="Arial"/>
                        <a:cs typeface="Arial"/>
                      </a:defRPr>
                    </a:lvl1p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Others</a:t>
                    </a:r>
                    <a:endParaRPr kumimoji="0" sz="11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grpSp>
          </p:grpSp>
          <p:grpSp>
            <p:nvGrpSpPr>
              <p:cNvPr id="191" name="Group 190">
                <a:extLst>
                  <a:ext uri="{FF2B5EF4-FFF2-40B4-BE49-F238E27FC236}">
                    <a16:creationId xmlns:a16="http://schemas.microsoft.com/office/drawing/2014/main" id="{2F4A7095-862D-4494-918E-C0545ABF1054}"/>
                  </a:ext>
                </a:extLst>
              </p:cNvPr>
              <p:cNvGrpSpPr/>
              <p:nvPr/>
            </p:nvGrpSpPr>
            <p:grpSpPr>
              <a:xfrm>
                <a:off x="2340000" y="4770000"/>
                <a:ext cx="3620948" cy="141064"/>
                <a:chOff x="3862800" y="4507200"/>
                <a:chExt cx="3620948" cy="141064"/>
              </a:xfrm>
            </p:grpSpPr>
            <p:sp>
              <p:nvSpPr>
                <p:cNvPr id="52" name="object 66">
                  <a:extLst>
                    <a:ext uri="{FF2B5EF4-FFF2-40B4-BE49-F238E27FC236}">
                      <a16:creationId xmlns:a16="http://schemas.microsoft.com/office/drawing/2014/main" id="{41F7860D-D391-47D0-9467-9D654743C9FF}"/>
                    </a:ext>
                  </a:extLst>
                </p:cNvPr>
                <p:cNvSpPr/>
                <p:nvPr/>
              </p:nvSpPr>
              <p:spPr>
                <a:xfrm>
                  <a:off x="3862800" y="45108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F78E1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6" name="object 71">
                  <a:extLst>
                    <a:ext uri="{FF2B5EF4-FFF2-40B4-BE49-F238E27FC236}">
                      <a16:creationId xmlns:a16="http://schemas.microsoft.com/office/drawing/2014/main" id="{4816A8EC-276E-4C25-9F23-B730AB26B466}"/>
                    </a:ext>
                  </a:extLst>
                </p:cNvPr>
                <p:cNvSpPr txBox="1"/>
                <p:nvPr/>
              </p:nvSpPr>
              <p:spPr>
                <a:xfrm>
                  <a:off x="4006800" y="4507200"/>
                  <a:ext cx="3476948" cy="141064"/>
                </a:xfrm>
                <a:prstGeom prst="rect">
                  <a:avLst/>
                </a:prstGeom>
              </p:spPr>
              <p:txBody>
                <a:bodyPr vert="horz" wrap="square" lIns="0" tIns="0" rIns="0" bIns="0" rtlCol="0">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North America, United Kingdom, Ireland, New Zealand</a:t>
                  </a:r>
                </a:p>
              </p:txBody>
            </p:sp>
          </p:grpSp>
        </p:grpSp>
      </p:grpSp>
    </p:spTree>
    <p:extLst>
      <p:ext uri="{BB962C8B-B14F-4D97-AF65-F5344CB8AC3E}">
        <p14:creationId xmlns:p14="http://schemas.microsoft.com/office/powerpoint/2010/main" val="3388314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5F9EB78-0BED-463E-8FFC-42DCB088BE98}"/>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Annual number of voluntary medical male circumcisions,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 priority countries, 2008–2018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1750479"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2019 Global AIDS Monitoring.</a:t>
              </a:r>
            </a:p>
          </p:txBody>
        </p:sp>
        <p:sp>
          <p:nvSpPr>
            <p:cNvPr id="164" name="object 162">
              <a:extLst>
                <a:ext uri="{FF2B5EF4-FFF2-40B4-BE49-F238E27FC236}">
                  <a16:creationId xmlns:a16="http://schemas.microsoft.com/office/drawing/2014/main" id="{4AA72E62-A675-4857-969B-2C53D52B9415}"/>
                </a:ext>
              </a:extLst>
            </p:cNvPr>
            <p:cNvSpPr txBox="1"/>
            <p:nvPr/>
          </p:nvSpPr>
          <p:spPr>
            <a:xfrm>
              <a:off x="1260000" y="5400000"/>
              <a:ext cx="6078061" cy="24109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*South </a:t>
              </a:r>
              <a:r>
                <a:rPr kumimoji="0" sz="7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Sudan </a:t>
              </a:r>
              <a:r>
                <a:rPr kumimoji="0" sz="7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has </a:t>
              </a: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only </a:t>
              </a:r>
              <a:r>
                <a:rPr kumimoji="0" sz="700" b="0" i="0" u="none" strike="noStrike" kern="1200" cap="none" spc="-5" normalizeH="0" baseline="0" noProof="0" dirty="0">
                  <a:ln>
                    <a:noFill/>
                  </a:ln>
                  <a:solidFill>
                    <a:prstClr val="black"/>
                  </a:solidFill>
                  <a:effectLst/>
                  <a:uLnTx/>
                  <a:uFillTx/>
                  <a:latin typeface="Arial"/>
                  <a:ea typeface="ＭＳ Ｐゴシック" pitchFamily="34" charset="-128"/>
                  <a:cs typeface="Arial"/>
                </a:rPr>
                <a:t>recently </a:t>
              </a:r>
              <a:r>
                <a:rPr kumimoji="0" sz="7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initiated </a:t>
              </a:r>
              <a:r>
                <a:rPr kumimoji="0" sz="7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a </a:t>
              </a:r>
              <a:r>
                <a:rPr kumimoji="0" sz="700" b="0" i="0" u="none" strike="noStrike" kern="1200" cap="none" spc="25" normalizeH="0" baseline="0" noProof="0" dirty="0">
                  <a:ln>
                    <a:noFill/>
                  </a:ln>
                  <a:solidFill>
                    <a:prstClr val="black"/>
                  </a:solidFill>
                  <a:effectLst/>
                  <a:uLnTx/>
                  <a:uFillTx/>
                  <a:latin typeface="Arial"/>
                  <a:ea typeface="ＭＳ Ｐゴシック" pitchFamily="34" charset="-128"/>
                  <a:cs typeface="Arial"/>
                </a:rPr>
                <a:t>pilot </a:t>
              </a:r>
              <a:r>
                <a:rPr kumimoji="0" sz="700" b="0" i="0" u="none" strike="noStrike" kern="1200" cap="none" spc="-5" normalizeH="0" baseline="0" noProof="0" dirty="0">
                  <a:ln>
                    <a:noFill/>
                  </a:ln>
                  <a:solidFill>
                    <a:prstClr val="black"/>
                  </a:solidFill>
                  <a:effectLst/>
                  <a:uLnTx/>
                  <a:uFillTx/>
                  <a:latin typeface="Arial"/>
                  <a:ea typeface="ＭＳ Ｐゴシック" pitchFamily="34" charset="-128"/>
                  <a:cs typeface="Arial"/>
                </a:rPr>
                <a:t>voluntary </a:t>
              </a:r>
              <a:r>
                <a:rPr kumimoji="0" sz="700" b="0" i="0" u="none" strike="noStrike" kern="1200" cap="none" spc="5" normalizeH="0" baseline="0" noProof="0" dirty="0">
                  <a:ln>
                    <a:noFill/>
                  </a:ln>
                  <a:solidFill>
                    <a:prstClr val="black"/>
                  </a:solidFill>
                  <a:effectLst/>
                  <a:uLnTx/>
                  <a:uFillTx/>
                  <a:latin typeface="Arial"/>
                  <a:ea typeface="ＭＳ Ｐゴシック" pitchFamily="34" charset="-128"/>
                  <a:cs typeface="Arial"/>
                </a:rPr>
                <a:t>medical </a:t>
              </a:r>
              <a:r>
                <a:rPr kumimoji="0" sz="700" b="0" i="0" u="none" strike="noStrike" kern="1200" cap="none" spc="-5" normalizeH="0" baseline="0" noProof="0" dirty="0">
                  <a:ln>
                    <a:noFill/>
                  </a:ln>
                  <a:solidFill>
                    <a:prstClr val="black"/>
                  </a:solidFill>
                  <a:effectLst/>
                  <a:uLnTx/>
                  <a:uFillTx/>
                  <a:latin typeface="Arial"/>
                  <a:ea typeface="ＭＳ Ｐゴシック" pitchFamily="34" charset="-128"/>
                  <a:cs typeface="Arial"/>
                </a:rPr>
                <a:t>male circumcision </a:t>
              </a:r>
              <a:r>
                <a:rPr kumimoji="0" sz="700" b="0" i="0" u="none" strike="noStrike" kern="1200" cap="none" spc="5" normalizeH="0" baseline="0" noProof="0" dirty="0">
                  <a:ln>
                    <a:noFill/>
                  </a:ln>
                  <a:solidFill>
                    <a:prstClr val="black"/>
                  </a:solidFill>
                  <a:effectLst/>
                  <a:uLnTx/>
                  <a:uFillTx/>
                  <a:latin typeface="Arial"/>
                  <a:ea typeface="ＭＳ Ｐゴシック" pitchFamily="34" charset="-128"/>
                  <a:cs typeface="Arial"/>
                </a:rPr>
                <a:t>programme, </a:t>
              </a: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and </a:t>
              </a:r>
              <a:r>
                <a:rPr kumimoji="0" sz="700" b="0" i="0" u="none" strike="noStrike" kern="1200" cap="none" spc="5" normalizeH="0" baseline="0" noProof="0" dirty="0">
                  <a:ln>
                    <a:noFill/>
                  </a:ln>
                  <a:solidFill>
                    <a:prstClr val="black"/>
                  </a:solidFill>
                  <a:effectLst/>
                  <a:uLnTx/>
                  <a:uFillTx/>
                  <a:latin typeface="Arial"/>
                  <a:ea typeface="ＭＳ Ｐゴシック" pitchFamily="34" charset="-128"/>
                  <a:cs typeface="Arial"/>
                </a:rPr>
                <a:t>data </a:t>
              </a:r>
              <a:r>
                <a:rPr kumimoji="0" sz="700" b="0" i="0" u="none" strike="noStrike" kern="1200" cap="none" spc="-10" normalizeH="0" baseline="0" noProof="0" dirty="0">
                  <a:ln>
                    <a:noFill/>
                  </a:ln>
                  <a:solidFill>
                    <a:prstClr val="black"/>
                  </a:solidFill>
                  <a:effectLst/>
                  <a:uLnTx/>
                  <a:uFillTx/>
                  <a:latin typeface="Arial"/>
                  <a:ea typeface="ＭＳ Ｐゴシック" pitchFamily="34" charset="-128"/>
                  <a:cs typeface="Arial"/>
                </a:rPr>
                <a:t>were </a:t>
              </a:r>
              <a:r>
                <a:rPr kumimoji="0" sz="7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reported </a:t>
              </a:r>
              <a:r>
                <a:rPr kumimoji="0" sz="700" b="0" i="0" u="none" strike="noStrike" kern="1200" cap="none" spc="10" normalizeH="0" baseline="0" noProof="0" dirty="0">
                  <a:ln>
                    <a:noFill/>
                  </a:ln>
                  <a:solidFill>
                    <a:prstClr val="black"/>
                  </a:solidFill>
                  <a:effectLst/>
                  <a:uLnTx/>
                  <a:uFillTx/>
                  <a:latin typeface="Arial"/>
                  <a:ea typeface="ＭＳ Ｐゴシック" pitchFamily="34" charset="-128"/>
                  <a:cs typeface="Arial"/>
                </a:rPr>
                <a:t>for the</a:t>
              </a:r>
              <a:r>
                <a:rPr kumimoji="0" sz="700" b="0" i="0" u="none" strike="noStrike" kern="1200" cap="none" spc="-25" normalizeH="0" baseline="0" noProof="0" dirty="0">
                  <a:ln>
                    <a:noFill/>
                  </a:ln>
                  <a:solidFill>
                    <a:prstClr val="black"/>
                  </a:solidFill>
                  <a:effectLst/>
                  <a:uLnTx/>
                  <a:uFillTx/>
                  <a:latin typeface="Arial"/>
                  <a:ea typeface="ＭＳ Ｐゴシック" pitchFamily="34" charset="-128"/>
                  <a:cs typeface="Arial"/>
                </a:rPr>
                <a:t> </a:t>
              </a: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first</a:t>
              </a:r>
              <a:r>
                <a:rPr kumimoji="0" lang="en-GB"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 t</a:t>
              </a:r>
              <a:r>
                <a:rPr kumimoji="0" sz="700" b="0" i="0" u="none" strike="noStrike" kern="1200" cap="none" spc="15" normalizeH="0" baseline="0" noProof="0" dirty="0" err="1">
                  <a:ln>
                    <a:noFill/>
                  </a:ln>
                  <a:solidFill>
                    <a:prstClr val="black"/>
                  </a:solidFill>
                  <a:effectLst/>
                  <a:uLnTx/>
                  <a:uFillTx/>
                  <a:latin typeface="Arial"/>
                  <a:ea typeface="ＭＳ Ｐゴシック" pitchFamily="34" charset="-128"/>
                  <a:cs typeface="Arial"/>
                </a:rPr>
                <a:t>ime</a:t>
              </a:r>
              <a:r>
                <a:rPr kumimoji="0" sz="7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 </a:t>
              </a:r>
              <a:r>
                <a:rPr kumimoji="0" sz="700" b="0" i="0" u="none" strike="noStrike" kern="1200" cap="none" spc="5" normalizeH="0" baseline="0" noProof="0" dirty="0">
                  <a:ln>
                    <a:noFill/>
                  </a:ln>
                  <a:solidFill>
                    <a:prstClr val="black"/>
                  </a:solidFill>
                  <a:effectLst/>
                  <a:uLnTx/>
                  <a:uFillTx/>
                  <a:latin typeface="Arial"/>
                  <a:ea typeface="ＭＳ Ｐゴシック" pitchFamily="34" charset="-128"/>
                  <a:cs typeface="Arial"/>
                </a:rPr>
                <a:t>in </a:t>
              </a:r>
              <a:r>
                <a:rPr kumimoji="0" sz="7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2018. </a:t>
              </a:r>
              <a:endParaRPr kumimoji="0" lang="en-GB" sz="700" b="0" i="0" u="none" strike="noStrike" kern="1200" cap="none" spc="-30" normalizeH="0" baseline="0" noProof="0" dirty="0">
                <a:ln>
                  <a:noFill/>
                </a:ln>
                <a:solidFill>
                  <a:prstClr val="black"/>
                </a:solidFill>
                <a:effectLst/>
                <a:uLnTx/>
                <a:uFillTx/>
                <a:latin typeface="Arial"/>
                <a:ea typeface="ＭＳ Ｐゴシック" pitchFamily="34" charset="-128"/>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This </a:t>
              </a:r>
              <a:r>
                <a:rPr kumimoji="0" sz="700" b="0" i="0" u="none" strike="noStrike" kern="1200" cap="none" spc="-25" normalizeH="0" baseline="0" noProof="0" dirty="0">
                  <a:ln>
                    <a:noFill/>
                  </a:ln>
                  <a:solidFill>
                    <a:prstClr val="black"/>
                  </a:solidFill>
                  <a:effectLst/>
                  <a:uLnTx/>
                  <a:uFillTx/>
                  <a:latin typeface="Arial"/>
                  <a:ea typeface="ＭＳ Ｐゴシック" pitchFamily="34" charset="-128"/>
                  <a:cs typeface="Arial"/>
                </a:rPr>
                <a:t>is </a:t>
              </a:r>
              <a:r>
                <a:rPr kumimoji="0" sz="700" b="0" i="0" u="none" strike="noStrike" kern="1200" cap="none" spc="10" normalizeH="0" baseline="0" noProof="0" dirty="0">
                  <a:ln>
                    <a:noFill/>
                  </a:ln>
                  <a:solidFill>
                    <a:prstClr val="black"/>
                  </a:solidFill>
                  <a:effectLst/>
                  <a:uLnTx/>
                  <a:uFillTx/>
                  <a:latin typeface="Arial"/>
                  <a:ea typeface="ＭＳ Ｐゴシック" pitchFamily="34" charset="-128"/>
                  <a:cs typeface="Arial"/>
                </a:rPr>
                <a:t>the </a:t>
              </a:r>
              <a:r>
                <a:rPr kumimoji="0" sz="7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reason </a:t>
              </a:r>
              <a:r>
                <a:rPr kumimoji="0" sz="700" b="0" i="0" u="none" strike="noStrike" kern="1200" cap="none" spc="10" normalizeH="0" baseline="0" noProof="0" dirty="0">
                  <a:ln>
                    <a:noFill/>
                  </a:ln>
                  <a:solidFill>
                    <a:prstClr val="black"/>
                  </a:solidFill>
                  <a:effectLst/>
                  <a:uLnTx/>
                  <a:uFillTx/>
                  <a:latin typeface="Arial"/>
                  <a:ea typeface="ＭＳ Ｐゴシック" pitchFamily="34" charset="-128"/>
                  <a:cs typeface="Arial"/>
                </a:rPr>
                <a:t>for low</a:t>
              </a:r>
              <a:r>
                <a:rPr kumimoji="0" sz="700" b="0" i="0" u="none" strike="noStrike" kern="1200" cap="none" spc="-85" normalizeH="0" baseline="0" noProof="0" dirty="0">
                  <a:ln>
                    <a:noFill/>
                  </a:ln>
                  <a:solidFill>
                    <a:prstClr val="black"/>
                  </a:solidFill>
                  <a:effectLst/>
                  <a:uLnTx/>
                  <a:uFillTx/>
                  <a:latin typeface="Arial"/>
                  <a:ea typeface="ＭＳ Ｐゴシック" pitchFamily="34" charset="-128"/>
                  <a:cs typeface="Arial"/>
                </a:rPr>
                <a:t> </a:t>
              </a:r>
              <a:r>
                <a:rPr kumimoji="0" sz="700" b="0" i="0" u="none" strike="noStrike" kern="1200" cap="none" spc="-5" normalizeH="0" baseline="0" noProof="0" dirty="0">
                  <a:ln>
                    <a:noFill/>
                  </a:ln>
                  <a:solidFill>
                    <a:prstClr val="black"/>
                  </a:solidFill>
                  <a:effectLst/>
                  <a:uLnTx/>
                  <a:uFillTx/>
                  <a:latin typeface="Arial"/>
                  <a:ea typeface="ＭＳ Ｐゴシック" pitchFamily="34" charset="-128"/>
                  <a:cs typeface="Arial"/>
                </a:rPr>
                <a:t>numbers.</a:t>
              </a:r>
              <a:endPar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cxnSp>
          <p:nvCxnSpPr>
            <p:cNvPr id="8" name="Straight Connector 7">
              <a:extLst>
                <a:ext uri="{FF2B5EF4-FFF2-40B4-BE49-F238E27FC236}">
                  <a16:creationId xmlns:a16="http://schemas.microsoft.com/office/drawing/2014/main" id="{347B1A35-00D9-4B02-AFA8-A7BA6A988917}"/>
                </a:ext>
              </a:extLst>
            </p:cNvPr>
            <p:cNvCxnSpPr/>
            <p:nvPr/>
          </p:nvCxnSpPr>
          <p:spPr>
            <a:xfrm>
              <a:off x="1980201" y="3959999"/>
              <a:ext cx="693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60C56E7-610F-448F-89EC-F3F3A8410CFA}"/>
                </a:ext>
              </a:extLst>
            </p:cNvPr>
            <p:cNvCxnSpPr/>
            <p:nvPr/>
          </p:nvCxnSpPr>
          <p:spPr>
            <a:xfrm>
              <a:off x="1980201" y="1872000"/>
              <a:ext cx="0" cy="208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66E6911-DF57-4FEE-A869-9807D88CAC9E}"/>
                </a:ext>
              </a:extLst>
            </p:cNvPr>
            <p:cNvSpPr txBox="1"/>
            <p:nvPr/>
          </p:nvSpPr>
          <p:spPr>
            <a:xfrm>
              <a:off x="1389600" y="1803600"/>
              <a:ext cx="51296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4 500 000</a:t>
              </a:r>
              <a:endParaRPr kumimoji="0" lang="en-CH"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endParaRPr>
            </a:p>
          </p:txBody>
        </p:sp>
        <p:sp>
          <p:nvSpPr>
            <p:cNvPr id="11" name="TextBox 10">
              <a:extLst>
                <a:ext uri="{FF2B5EF4-FFF2-40B4-BE49-F238E27FC236}">
                  <a16:creationId xmlns:a16="http://schemas.microsoft.com/office/drawing/2014/main" id="{6AD4CE9F-3873-412E-9D00-ECB97276BC97}"/>
                </a:ext>
              </a:extLst>
            </p:cNvPr>
            <p:cNvSpPr txBox="1"/>
            <p:nvPr/>
          </p:nvSpPr>
          <p:spPr>
            <a:xfrm>
              <a:off x="1389600" y="2034000"/>
              <a:ext cx="51296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4 000 000</a:t>
              </a:r>
              <a:endParaRPr kumimoji="0" lang="en-CH"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endParaRPr>
            </a:p>
          </p:txBody>
        </p:sp>
        <p:sp>
          <p:nvSpPr>
            <p:cNvPr id="12" name="TextBox 11">
              <a:extLst>
                <a:ext uri="{FF2B5EF4-FFF2-40B4-BE49-F238E27FC236}">
                  <a16:creationId xmlns:a16="http://schemas.microsoft.com/office/drawing/2014/main" id="{D068844D-B84B-4F8E-B712-7D986CE49D4F}"/>
                </a:ext>
              </a:extLst>
            </p:cNvPr>
            <p:cNvSpPr txBox="1"/>
            <p:nvPr/>
          </p:nvSpPr>
          <p:spPr>
            <a:xfrm>
              <a:off x="1389600" y="2268000"/>
              <a:ext cx="51296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3 500 000</a:t>
              </a:r>
              <a:endParaRPr kumimoji="0" lang="en-CH"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endParaRPr>
            </a:p>
          </p:txBody>
        </p:sp>
        <p:sp>
          <p:nvSpPr>
            <p:cNvPr id="13" name="TextBox 12">
              <a:extLst>
                <a:ext uri="{FF2B5EF4-FFF2-40B4-BE49-F238E27FC236}">
                  <a16:creationId xmlns:a16="http://schemas.microsoft.com/office/drawing/2014/main" id="{DD773B89-64A7-4DF0-A132-3CD05910CDF7}"/>
                </a:ext>
              </a:extLst>
            </p:cNvPr>
            <p:cNvSpPr txBox="1"/>
            <p:nvPr/>
          </p:nvSpPr>
          <p:spPr>
            <a:xfrm>
              <a:off x="1389600" y="2498400"/>
              <a:ext cx="51296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3 000 000</a:t>
              </a:r>
              <a:endParaRPr kumimoji="0" lang="en-CH"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endParaRPr>
            </a:p>
          </p:txBody>
        </p:sp>
        <p:sp>
          <p:nvSpPr>
            <p:cNvPr id="14" name="TextBox 13">
              <a:extLst>
                <a:ext uri="{FF2B5EF4-FFF2-40B4-BE49-F238E27FC236}">
                  <a16:creationId xmlns:a16="http://schemas.microsoft.com/office/drawing/2014/main" id="{E152C413-8AFB-453E-92D8-C6F60C62A6FC}"/>
                </a:ext>
              </a:extLst>
            </p:cNvPr>
            <p:cNvSpPr txBox="1"/>
            <p:nvPr/>
          </p:nvSpPr>
          <p:spPr>
            <a:xfrm>
              <a:off x="1389600" y="2732400"/>
              <a:ext cx="51296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2 500 000</a:t>
              </a:r>
              <a:endParaRPr kumimoji="0" lang="en-CH"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endParaRPr>
            </a:p>
          </p:txBody>
        </p:sp>
        <p:sp>
          <p:nvSpPr>
            <p:cNvPr id="15" name="TextBox 14">
              <a:extLst>
                <a:ext uri="{FF2B5EF4-FFF2-40B4-BE49-F238E27FC236}">
                  <a16:creationId xmlns:a16="http://schemas.microsoft.com/office/drawing/2014/main" id="{108D3390-A88A-4F35-AE1C-AB94C838F3F4}"/>
                </a:ext>
              </a:extLst>
            </p:cNvPr>
            <p:cNvSpPr txBox="1"/>
            <p:nvPr/>
          </p:nvSpPr>
          <p:spPr>
            <a:xfrm>
              <a:off x="1389600" y="2962800"/>
              <a:ext cx="51296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2 000 000</a:t>
              </a:r>
              <a:endParaRPr kumimoji="0" lang="en-CH"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endParaRPr>
            </a:p>
          </p:txBody>
        </p:sp>
        <p:sp>
          <p:nvSpPr>
            <p:cNvPr id="16" name="TextBox 15">
              <a:extLst>
                <a:ext uri="{FF2B5EF4-FFF2-40B4-BE49-F238E27FC236}">
                  <a16:creationId xmlns:a16="http://schemas.microsoft.com/office/drawing/2014/main" id="{D54B0B9A-CA58-4EBF-BF76-20ABDED08332}"/>
                </a:ext>
              </a:extLst>
            </p:cNvPr>
            <p:cNvSpPr txBox="1"/>
            <p:nvPr/>
          </p:nvSpPr>
          <p:spPr>
            <a:xfrm>
              <a:off x="1389600" y="3196800"/>
              <a:ext cx="51296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1 500 000</a:t>
              </a:r>
              <a:endParaRPr kumimoji="0" lang="en-CH"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endParaRPr>
            </a:p>
          </p:txBody>
        </p:sp>
        <p:sp>
          <p:nvSpPr>
            <p:cNvPr id="17" name="TextBox 16">
              <a:extLst>
                <a:ext uri="{FF2B5EF4-FFF2-40B4-BE49-F238E27FC236}">
                  <a16:creationId xmlns:a16="http://schemas.microsoft.com/office/drawing/2014/main" id="{21FDE7DC-7C16-44F6-B156-AD8AA725C5A4}"/>
                </a:ext>
              </a:extLst>
            </p:cNvPr>
            <p:cNvSpPr txBox="1"/>
            <p:nvPr/>
          </p:nvSpPr>
          <p:spPr>
            <a:xfrm>
              <a:off x="1389600" y="3427200"/>
              <a:ext cx="51296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1 000 000</a:t>
              </a:r>
              <a:endParaRPr kumimoji="0" lang="en-CH"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endParaRPr>
            </a:p>
          </p:txBody>
        </p:sp>
        <p:sp>
          <p:nvSpPr>
            <p:cNvPr id="18" name="TextBox 17">
              <a:extLst>
                <a:ext uri="{FF2B5EF4-FFF2-40B4-BE49-F238E27FC236}">
                  <a16:creationId xmlns:a16="http://schemas.microsoft.com/office/drawing/2014/main" id="{66E0AFFE-D6E2-43F3-BD9E-FA5B8DDA8926}"/>
                </a:ext>
              </a:extLst>
            </p:cNvPr>
            <p:cNvSpPr txBox="1"/>
            <p:nvPr/>
          </p:nvSpPr>
          <p:spPr>
            <a:xfrm>
              <a:off x="1485780" y="3661200"/>
              <a:ext cx="41678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500 000</a:t>
              </a:r>
              <a:endParaRPr kumimoji="0" lang="en-CH"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endParaRPr>
            </a:p>
          </p:txBody>
        </p:sp>
        <p:sp>
          <p:nvSpPr>
            <p:cNvPr id="20" name="TextBox 19">
              <a:extLst>
                <a:ext uri="{FF2B5EF4-FFF2-40B4-BE49-F238E27FC236}">
                  <a16:creationId xmlns:a16="http://schemas.microsoft.com/office/drawing/2014/main" id="{E2659FB0-CCE5-484C-B415-057F7C449105}"/>
                </a:ext>
              </a:extLst>
            </p:cNvPr>
            <p:cNvSpPr txBox="1"/>
            <p:nvPr/>
          </p:nvSpPr>
          <p:spPr>
            <a:xfrm>
              <a:off x="1838441" y="38916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endParaRPr>
            </a:p>
          </p:txBody>
        </p:sp>
        <p:sp>
          <p:nvSpPr>
            <p:cNvPr id="107" name="object 54">
              <a:extLst>
                <a:ext uri="{FF2B5EF4-FFF2-40B4-BE49-F238E27FC236}">
                  <a16:creationId xmlns:a16="http://schemas.microsoft.com/office/drawing/2014/main" id="{CFC7AC8E-0AEC-4DDD-8FD9-C8220BD1EAC4}"/>
                </a:ext>
              </a:extLst>
            </p:cNvPr>
            <p:cNvSpPr txBox="1"/>
            <p:nvPr/>
          </p:nvSpPr>
          <p:spPr>
            <a:xfrm>
              <a:off x="1980201" y="4050000"/>
              <a:ext cx="63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2</a:t>
              </a:r>
              <a:r>
                <a:rPr kumimoji="0"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0</a:t>
              </a:r>
              <a:r>
                <a:rPr kumimoji="0" lang="en-GB"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08</a:t>
              </a:r>
              <a:endParaRPr kumimoji="0" sz="9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08" name="object 54">
              <a:extLst>
                <a:ext uri="{FF2B5EF4-FFF2-40B4-BE49-F238E27FC236}">
                  <a16:creationId xmlns:a16="http://schemas.microsoft.com/office/drawing/2014/main" id="{8FC3303B-C3F5-4E38-AE2B-2F9DE58FF613}"/>
                </a:ext>
              </a:extLst>
            </p:cNvPr>
            <p:cNvSpPr txBox="1"/>
            <p:nvPr/>
          </p:nvSpPr>
          <p:spPr>
            <a:xfrm>
              <a:off x="2605099" y="4050000"/>
              <a:ext cx="63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2</a:t>
              </a:r>
              <a:r>
                <a:rPr kumimoji="0"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0</a:t>
              </a:r>
              <a:r>
                <a:rPr kumimoji="0" lang="en-GB"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09</a:t>
              </a:r>
              <a:endParaRPr kumimoji="0" sz="9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09" name="object 54">
              <a:extLst>
                <a:ext uri="{FF2B5EF4-FFF2-40B4-BE49-F238E27FC236}">
                  <a16:creationId xmlns:a16="http://schemas.microsoft.com/office/drawing/2014/main" id="{B33E0DAC-2ED4-4046-AC3A-66217A72159B}"/>
                </a:ext>
              </a:extLst>
            </p:cNvPr>
            <p:cNvSpPr txBox="1"/>
            <p:nvPr/>
          </p:nvSpPr>
          <p:spPr>
            <a:xfrm>
              <a:off x="3234228" y="4050000"/>
              <a:ext cx="63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2</a:t>
              </a:r>
              <a:r>
                <a:rPr kumimoji="0"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0</a:t>
              </a: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1</a:t>
              </a:r>
              <a:r>
                <a:rPr kumimoji="0" lang="en-GB"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0</a:t>
              </a:r>
              <a:endParaRPr kumimoji="0" sz="9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10" name="object 54">
              <a:extLst>
                <a:ext uri="{FF2B5EF4-FFF2-40B4-BE49-F238E27FC236}">
                  <a16:creationId xmlns:a16="http://schemas.microsoft.com/office/drawing/2014/main" id="{2547A00D-7AB5-49C3-9F89-54159AEB8C51}"/>
                </a:ext>
              </a:extLst>
            </p:cNvPr>
            <p:cNvSpPr txBox="1"/>
            <p:nvPr/>
          </p:nvSpPr>
          <p:spPr>
            <a:xfrm>
              <a:off x="3867331" y="4050000"/>
              <a:ext cx="63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2</a:t>
              </a:r>
              <a:r>
                <a:rPr kumimoji="0"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0</a:t>
              </a: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1</a:t>
              </a:r>
              <a:r>
                <a:rPr kumimoji="0" lang="en-GB"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1</a:t>
              </a:r>
              <a:endParaRPr kumimoji="0" sz="9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11" name="object 54">
              <a:extLst>
                <a:ext uri="{FF2B5EF4-FFF2-40B4-BE49-F238E27FC236}">
                  <a16:creationId xmlns:a16="http://schemas.microsoft.com/office/drawing/2014/main" id="{7126AE2D-8EF5-44F4-9C46-01D252A2A628}"/>
                </a:ext>
              </a:extLst>
            </p:cNvPr>
            <p:cNvSpPr txBox="1"/>
            <p:nvPr/>
          </p:nvSpPr>
          <p:spPr>
            <a:xfrm>
              <a:off x="4503858" y="4050000"/>
              <a:ext cx="63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2</a:t>
              </a:r>
              <a:r>
                <a:rPr kumimoji="0"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0</a:t>
              </a: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1</a:t>
              </a:r>
              <a:r>
                <a:rPr kumimoji="0" lang="en-GB"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2</a:t>
              </a:r>
              <a:endParaRPr kumimoji="0" sz="9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12" name="object 54">
              <a:extLst>
                <a:ext uri="{FF2B5EF4-FFF2-40B4-BE49-F238E27FC236}">
                  <a16:creationId xmlns:a16="http://schemas.microsoft.com/office/drawing/2014/main" id="{7A7FD578-6C4A-4F7F-818C-26C693130C10}"/>
                </a:ext>
              </a:extLst>
            </p:cNvPr>
            <p:cNvSpPr txBox="1"/>
            <p:nvPr/>
          </p:nvSpPr>
          <p:spPr>
            <a:xfrm>
              <a:off x="5126545" y="4050000"/>
              <a:ext cx="63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2</a:t>
              </a:r>
              <a:r>
                <a:rPr kumimoji="0"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0</a:t>
              </a: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1</a:t>
              </a:r>
              <a:r>
                <a:rPr kumimoji="0" lang="en-GB"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3</a:t>
              </a:r>
              <a:endParaRPr kumimoji="0" sz="9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13" name="object 54">
              <a:extLst>
                <a:ext uri="{FF2B5EF4-FFF2-40B4-BE49-F238E27FC236}">
                  <a16:creationId xmlns:a16="http://schemas.microsoft.com/office/drawing/2014/main" id="{8DD345BC-CBF4-4C65-8431-DBD9B3A3B337}"/>
                </a:ext>
              </a:extLst>
            </p:cNvPr>
            <p:cNvSpPr txBox="1"/>
            <p:nvPr/>
          </p:nvSpPr>
          <p:spPr>
            <a:xfrm>
              <a:off x="7025303" y="4050000"/>
              <a:ext cx="63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2</a:t>
              </a:r>
              <a:r>
                <a:rPr kumimoji="0"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0</a:t>
              </a: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1</a:t>
              </a:r>
              <a:r>
                <a:rPr kumimoji="0" lang="en-GB"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6</a:t>
              </a:r>
              <a:endParaRPr kumimoji="0" sz="9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14" name="object 54">
              <a:extLst>
                <a:ext uri="{FF2B5EF4-FFF2-40B4-BE49-F238E27FC236}">
                  <a16:creationId xmlns:a16="http://schemas.microsoft.com/office/drawing/2014/main" id="{C838E324-1EC8-40DC-A141-1E4536A51A2E}"/>
                </a:ext>
              </a:extLst>
            </p:cNvPr>
            <p:cNvSpPr txBox="1"/>
            <p:nvPr/>
          </p:nvSpPr>
          <p:spPr>
            <a:xfrm>
              <a:off x="5755100" y="4050000"/>
              <a:ext cx="63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2</a:t>
              </a:r>
              <a:r>
                <a:rPr kumimoji="0"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0</a:t>
              </a: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1</a:t>
              </a:r>
              <a:r>
                <a:rPr kumimoji="0"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4</a:t>
              </a:r>
              <a:endParaRPr kumimoji="0" sz="9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15" name="object 54">
              <a:extLst>
                <a:ext uri="{FF2B5EF4-FFF2-40B4-BE49-F238E27FC236}">
                  <a16:creationId xmlns:a16="http://schemas.microsoft.com/office/drawing/2014/main" id="{0047117F-1AE5-4DA2-8DCB-B8BBB5772633}"/>
                </a:ext>
              </a:extLst>
            </p:cNvPr>
            <p:cNvSpPr txBox="1"/>
            <p:nvPr/>
          </p:nvSpPr>
          <p:spPr>
            <a:xfrm>
              <a:off x="6383994" y="4050000"/>
              <a:ext cx="63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2</a:t>
              </a:r>
              <a:r>
                <a:rPr kumimoji="0"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0</a:t>
              </a: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1</a:t>
              </a:r>
              <a:r>
                <a:rPr kumimoji="0" lang="en-GB"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5</a:t>
              </a:r>
              <a:endParaRPr kumimoji="0" sz="9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16" name="object 54">
              <a:extLst>
                <a:ext uri="{FF2B5EF4-FFF2-40B4-BE49-F238E27FC236}">
                  <a16:creationId xmlns:a16="http://schemas.microsoft.com/office/drawing/2014/main" id="{A534CAFF-3726-4BFC-BA58-7F46ADB6E81D}"/>
                </a:ext>
              </a:extLst>
            </p:cNvPr>
            <p:cNvSpPr txBox="1"/>
            <p:nvPr/>
          </p:nvSpPr>
          <p:spPr>
            <a:xfrm>
              <a:off x="7655302" y="4050000"/>
              <a:ext cx="63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2</a:t>
              </a:r>
              <a:r>
                <a:rPr kumimoji="0"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0</a:t>
              </a: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1</a:t>
              </a:r>
              <a:r>
                <a:rPr kumimoji="0" lang="en-GB"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7</a:t>
              </a:r>
              <a:endParaRPr kumimoji="0" sz="9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17" name="object 54">
              <a:extLst>
                <a:ext uri="{FF2B5EF4-FFF2-40B4-BE49-F238E27FC236}">
                  <a16:creationId xmlns:a16="http://schemas.microsoft.com/office/drawing/2014/main" id="{0856AF21-B688-4489-9A95-75A356F92A2A}"/>
                </a:ext>
              </a:extLst>
            </p:cNvPr>
            <p:cNvSpPr txBox="1"/>
            <p:nvPr/>
          </p:nvSpPr>
          <p:spPr>
            <a:xfrm>
              <a:off x="8280201" y="4050000"/>
              <a:ext cx="63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2</a:t>
              </a:r>
              <a:r>
                <a:rPr kumimoji="0"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0</a:t>
              </a:r>
              <a:r>
                <a:rPr kumimoji="0" sz="900" b="0" i="0" u="none" strike="noStrike" kern="1200" cap="none" spc="-35" normalizeH="0" baseline="0" noProof="0" dirty="0">
                  <a:ln>
                    <a:noFill/>
                  </a:ln>
                  <a:solidFill>
                    <a:prstClr val="black">
                      <a:lumMod val="65000"/>
                      <a:lumOff val="35000"/>
                    </a:prstClr>
                  </a:solidFill>
                  <a:effectLst/>
                  <a:uLnTx/>
                  <a:uFillTx/>
                  <a:latin typeface="Arial"/>
                  <a:ea typeface="ＭＳ Ｐゴシック" pitchFamily="34" charset="-128"/>
                  <a:cs typeface="Arial"/>
                </a:rPr>
                <a:t>1</a:t>
              </a:r>
              <a:r>
                <a:rPr kumimoji="0" lang="en-GB" sz="900" b="0" i="0" u="none" strike="noStrike" kern="1200" cap="none" spc="-30" normalizeH="0" baseline="0" noProof="0" dirty="0">
                  <a:ln>
                    <a:noFill/>
                  </a:ln>
                  <a:solidFill>
                    <a:prstClr val="black">
                      <a:lumMod val="65000"/>
                      <a:lumOff val="35000"/>
                    </a:prstClr>
                  </a:solidFill>
                  <a:effectLst/>
                  <a:uLnTx/>
                  <a:uFillTx/>
                  <a:latin typeface="Arial"/>
                  <a:ea typeface="ＭＳ Ｐゴシック" pitchFamily="34" charset="-128"/>
                  <a:cs typeface="Arial"/>
                </a:rPr>
                <a:t>8</a:t>
              </a:r>
              <a:endParaRPr kumimoji="0" sz="9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5" name="Rectangle 4">
              <a:extLst>
                <a:ext uri="{FF2B5EF4-FFF2-40B4-BE49-F238E27FC236}">
                  <a16:creationId xmlns:a16="http://schemas.microsoft.com/office/drawing/2014/main" id="{FE2CC57F-3CA4-4E45-8539-AB49B40EC41E}"/>
                </a:ext>
              </a:extLst>
            </p:cNvPr>
            <p:cNvSpPr/>
            <p:nvPr/>
          </p:nvSpPr>
          <p:spPr>
            <a:xfrm>
              <a:off x="450000" y="2592000"/>
              <a:ext cx="796726" cy="702436"/>
            </a:xfrm>
            <a:prstGeom prst="rect">
              <a:avLst/>
            </a:prstGeom>
          </p:spPr>
          <p:txBody>
            <a:bodyPr vert="horz" wrap="square" lIns="0" tIns="0" rIns="0" bIns="0" rtlCol="0">
              <a:spAutoFit/>
            </a:bodyPr>
            <a:lstStyle/>
            <a:p>
              <a:pPr marL="0" marR="0" lvl="0" indent="0" algn="l" defTabSz="914400" rtl="0" eaLnBrk="1" fontAlgn="base" latinLnBrk="0" hangingPunct="1">
                <a:lnSpc>
                  <a:spcPts val="14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Number of </a:t>
              </a:r>
            </a:p>
            <a:p>
              <a:pPr marL="0" marR="0" lvl="0" indent="0" algn="l" defTabSz="914400" rtl="0" eaLnBrk="1" fontAlgn="base" latinLnBrk="0" hangingPunct="1">
                <a:lnSpc>
                  <a:spcPts val="14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voluntary </a:t>
              </a:r>
            </a:p>
            <a:p>
              <a:pPr marL="0" marR="0" lvl="0" indent="0" algn="l" defTabSz="914400" rtl="0" eaLnBrk="1" fontAlgn="base" latinLnBrk="0" hangingPunct="1">
                <a:lnSpc>
                  <a:spcPts val="14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male circumcisions</a:t>
              </a:r>
              <a:endParaRPr kumimoji="0" lang="en-CH"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grpSp>
          <p:nvGrpSpPr>
            <p:cNvPr id="181" name="Group 180">
              <a:extLst>
                <a:ext uri="{FF2B5EF4-FFF2-40B4-BE49-F238E27FC236}">
                  <a16:creationId xmlns:a16="http://schemas.microsoft.com/office/drawing/2014/main" id="{619E2270-664D-4BD0-82CE-BB3A6F515789}"/>
                </a:ext>
              </a:extLst>
            </p:cNvPr>
            <p:cNvGrpSpPr/>
            <p:nvPr/>
          </p:nvGrpSpPr>
          <p:grpSpPr>
            <a:xfrm>
              <a:off x="1260000" y="4536000"/>
              <a:ext cx="7602582" cy="390499"/>
              <a:chOff x="1800000" y="4410000"/>
              <a:chExt cx="7602582" cy="390499"/>
            </a:xfrm>
          </p:grpSpPr>
          <p:grpSp>
            <p:nvGrpSpPr>
              <p:cNvPr id="180" name="Group 179">
                <a:extLst>
                  <a:ext uri="{FF2B5EF4-FFF2-40B4-BE49-F238E27FC236}">
                    <a16:creationId xmlns:a16="http://schemas.microsoft.com/office/drawing/2014/main" id="{49202818-65CE-4138-BC45-13E8F36D90E7}"/>
                  </a:ext>
                </a:extLst>
              </p:cNvPr>
              <p:cNvGrpSpPr/>
              <p:nvPr/>
            </p:nvGrpSpPr>
            <p:grpSpPr>
              <a:xfrm>
                <a:off x="1800000" y="4410000"/>
                <a:ext cx="650549" cy="138499"/>
                <a:chOff x="1800000" y="4410000"/>
                <a:chExt cx="650549" cy="138499"/>
              </a:xfrm>
            </p:grpSpPr>
            <p:sp>
              <p:nvSpPr>
                <p:cNvPr id="119" name="bk object 16">
                  <a:extLst>
                    <a:ext uri="{FF2B5EF4-FFF2-40B4-BE49-F238E27FC236}">
                      <a16:creationId xmlns:a16="http://schemas.microsoft.com/office/drawing/2014/main" id="{025F8774-A7C8-4AB5-876A-579A54EFBA33}"/>
                    </a:ext>
                  </a:extLst>
                </p:cNvPr>
                <p:cNvSpPr/>
                <p:nvPr/>
              </p:nvSpPr>
              <p:spPr>
                <a:xfrm>
                  <a:off x="1800000" y="4428000"/>
                  <a:ext cx="108585" cy="108585"/>
                </a:xfrm>
                <a:custGeom>
                  <a:avLst/>
                  <a:gdLst/>
                  <a:ahLst/>
                  <a:cxnLst/>
                  <a:rect l="l" t="t" r="r" b="b"/>
                  <a:pathLst>
                    <a:path w="108584" h="108585">
                      <a:moveTo>
                        <a:pt x="0" y="108000"/>
                      </a:moveTo>
                      <a:lnTo>
                        <a:pt x="108000" y="108000"/>
                      </a:lnTo>
                      <a:lnTo>
                        <a:pt x="108000" y="0"/>
                      </a:lnTo>
                      <a:lnTo>
                        <a:pt x="0" y="0"/>
                      </a:lnTo>
                      <a:lnTo>
                        <a:pt x="0" y="108000"/>
                      </a:lnTo>
                      <a:close/>
                    </a:path>
                  </a:pathLst>
                </a:custGeom>
                <a:solidFill>
                  <a:srgbClr val="DD052B"/>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5" name="TextBox 134">
                  <a:extLst>
                    <a:ext uri="{FF2B5EF4-FFF2-40B4-BE49-F238E27FC236}">
                      <a16:creationId xmlns:a16="http://schemas.microsoft.com/office/drawing/2014/main" id="{2A0D015C-6F9D-46E9-94C2-068BC9B5CE55}"/>
                    </a:ext>
                  </a:extLst>
                </p:cNvPr>
                <p:cNvSpPr txBox="1"/>
                <p:nvPr/>
              </p:nvSpPr>
              <p:spPr>
                <a:xfrm>
                  <a:off x="1944000" y="4410000"/>
                  <a:ext cx="506549"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Botswana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79" name="Group 178">
                <a:extLst>
                  <a:ext uri="{FF2B5EF4-FFF2-40B4-BE49-F238E27FC236}">
                    <a16:creationId xmlns:a16="http://schemas.microsoft.com/office/drawing/2014/main" id="{801596BB-0E28-453A-B54F-DE60CE2A4DFC}"/>
                  </a:ext>
                </a:extLst>
              </p:cNvPr>
              <p:cNvGrpSpPr/>
              <p:nvPr/>
            </p:nvGrpSpPr>
            <p:grpSpPr>
              <a:xfrm>
                <a:off x="2739600" y="4410000"/>
                <a:ext cx="576479" cy="138499"/>
                <a:chOff x="2739600" y="4410000"/>
                <a:chExt cx="576479" cy="138499"/>
              </a:xfrm>
            </p:grpSpPr>
            <p:sp>
              <p:nvSpPr>
                <p:cNvPr id="120" name="bk object 17">
                  <a:extLst>
                    <a:ext uri="{FF2B5EF4-FFF2-40B4-BE49-F238E27FC236}">
                      <a16:creationId xmlns:a16="http://schemas.microsoft.com/office/drawing/2014/main" id="{CA4E4672-FF78-4D1F-A6BA-E1AE7189CF83}"/>
                    </a:ext>
                  </a:extLst>
                </p:cNvPr>
                <p:cNvSpPr/>
                <p:nvPr/>
              </p:nvSpPr>
              <p:spPr>
                <a:xfrm>
                  <a:off x="2739600" y="4428000"/>
                  <a:ext cx="108585" cy="108585"/>
                </a:xfrm>
                <a:custGeom>
                  <a:avLst/>
                  <a:gdLst/>
                  <a:ahLst/>
                  <a:cxnLst/>
                  <a:rect l="l" t="t" r="r" b="b"/>
                  <a:pathLst>
                    <a:path w="108584" h="108585">
                      <a:moveTo>
                        <a:pt x="0" y="108000"/>
                      </a:moveTo>
                      <a:lnTo>
                        <a:pt x="108000" y="108000"/>
                      </a:lnTo>
                      <a:lnTo>
                        <a:pt x="108000" y="0"/>
                      </a:lnTo>
                      <a:lnTo>
                        <a:pt x="0" y="0"/>
                      </a:lnTo>
                      <a:lnTo>
                        <a:pt x="0" y="108000"/>
                      </a:lnTo>
                      <a:close/>
                    </a:path>
                  </a:pathLst>
                </a:custGeom>
                <a:solidFill>
                  <a:srgbClr val="F39FC5"/>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6" name="TextBox 135">
                  <a:extLst>
                    <a:ext uri="{FF2B5EF4-FFF2-40B4-BE49-F238E27FC236}">
                      <a16:creationId xmlns:a16="http://schemas.microsoft.com/office/drawing/2014/main" id="{F923B48A-F47A-4FEC-B339-AB4DEAC1E205}"/>
                    </a:ext>
                  </a:extLst>
                </p:cNvPr>
                <p:cNvSpPr txBox="1"/>
                <p:nvPr/>
              </p:nvSpPr>
              <p:spPr>
                <a:xfrm>
                  <a:off x="2886474" y="4410000"/>
                  <a:ext cx="429605"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Eswatini</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72" name="Group 171">
                <a:extLst>
                  <a:ext uri="{FF2B5EF4-FFF2-40B4-BE49-F238E27FC236}">
                    <a16:creationId xmlns:a16="http://schemas.microsoft.com/office/drawing/2014/main" id="{6320F61F-46FE-4FC8-8A54-7CADC4919589}"/>
                  </a:ext>
                </a:extLst>
              </p:cNvPr>
              <p:cNvGrpSpPr/>
              <p:nvPr/>
            </p:nvGrpSpPr>
            <p:grpSpPr>
              <a:xfrm>
                <a:off x="3603600" y="4410000"/>
                <a:ext cx="564948" cy="138499"/>
                <a:chOff x="3970372" y="4410000"/>
                <a:chExt cx="564948" cy="138499"/>
              </a:xfrm>
            </p:grpSpPr>
            <p:sp>
              <p:nvSpPr>
                <p:cNvPr id="121" name="bk object 18">
                  <a:extLst>
                    <a:ext uri="{FF2B5EF4-FFF2-40B4-BE49-F238E27FC236}">
                      <a16:creationId xmlns:a16="http://schemas.microsoft.com/office/drawing/2014/main" id="{50CD596F-892F-47C7-9C2A-AFE94130CB79}"/>
                    </a:ext>
                  </a:extLst>
                </p:cNvPr>
                <p:cNvSpPr/>
                <p:nvPr/>
              </p:nvSpPr>
              <p:spPr>
                <a:xfrm>
                  <a:off x="3970372" y="44280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89B9E4"/>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7" name="TextBox 136">
                  <a:extLst>
                    <a:ext uri="{FF2B5EF4-FFF2-40B4-BE49-F238E27FC236}">
                      <a16:creationId xmlns:a16="http://schemas.microsoft.com/office/drawing/2014/main" id="{D512E274-1602-4AA0-B33C-9C443B648BF9}"/>
                    </a:ext>
                  </a:extLst>
                </p:cNvPr>
                <p:cNvSpPr txBox="1"/>
                <p:nvPr/>
              </p:nvSpPr>
              <p:spPr>
                <a:xfrm>
                  <a:off x="4118539" y="4410000"/>
                  <a:ext cx="416781"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Ethiopia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71" name="Group 170">
                <a:extLst>
                  <a:ext uri="{FF2B5EF4-FFF2-40B4-BE49-F238E27FC236}">
                    <a16:creationId xmlns:a16="http://schemas.microsoft.com/office/drawing/2014/main" id="{8FAA9769-2173-4EF4-B08D-221CB995A29C}"/>
                  </a:ext>
                </a:extLst>
              </p:cNvPr>
              <p:cNvGrpSpPr/>
              <p:nvPr/>
            </p:nvGrpSpPr>
            <p:grpSpPr>
              <a:xfrm>
                <a:off x="4456800" y="4410000"/>
                <a:ext cx="473036" cy="138499"/>
                <a:chOff x="4927476" y="4410000"/>
                <a:chExt cx="473036" cy="138499"/>
              </a:xfrm>
            </p:grpSpPr>
            <p:sp>
              <p:nvSpPr>
                <p:cNvPr id="122" name="bk object 19">
                  <a:extLst>
                    <a:ext uri="{FF2B5EF4-FFF2-40B4-BE49-F238E27FC236}">
                      <a16:creationId xmlns:a16="http://schemas.microsoft.com/office/drawing/2014/main" id="{935054A7-C34C-4749-9095-F12BCF78DFDB}"/>
                    </a:ext>
                  </a:extLst>
                </p:cNvPr>
                <p:cNvSpPr/>
                <p:nvPr/>
              </p:nvSpPr>
              <p:spPr>
                <a:xfrm>
                  <a:off x="4927476" y="44280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FFE7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8" name="TextBox 137">
                  <a:extLst>
                    <a:ext uri="{FF2B5EF4-FFF2-40B4-BE49-F238E27FC236}">
                      <a16:creationId xmlns:a16="http://schemas.microsoft.com/office/drawing/2014/main" id="{FFDF9792-F65B-45BB-8CB3-F1E57DBFE5F3}"/>
                    </a:ext>
                  </a:extLst>
                </p:cNvPr>
                <p:cNvSpPr txBox="1"/>
                <p:nvPr/>
              </p:nvSpPr>
              <p:spPr>
                <a:xfrm>
                  <a:off x="5073499" y="4410000"/>
                  <a:ext cx="327013"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Kenya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70" name="Group 169">
                <a:extLst>
                  <a:ext uri="{FF2B5EF4-FFF2-40B4-BE49-F238E27FC236}">
                    <a16:creationId xmlns:a16="http://schemas.microsoft.com/office/drawing/2014/main" id="{D6173276-D73E-4D6D-86A0-DFC43F9936D9}"/>
                  </a:ext>
                </a:extLst>
              </p:cNvPr>
              <p:cNvGrpSpPr/>
              <p:nvPr/>
            </p:nvGrpSpPr>
            <p:grpSpPr>
              <a:xfrm>
                <a:off x="5216400" y="4410000"/>
                <a:ext cx="558457" cy="138499"/>
                <a:chOff x="5863580" y="4410000"/>
                <a:chExt cx="558457" cy="138499"/>
              </a:xfrm>
            </p:grpSpPr>
            <p:sp>
              <p:nvSpPr>
                <p:cNvPr id="123" name="bk object 20">
                  <a:extLst>
                    <a:ext uri="{FF2B5EF4-FFF2-40B4-BE49-F238E27FC236}">
                      <a16:creationId xmlns:a16="http://schemas.microsoft.com/office/drawing/2014/main" id="{7FB8368C-BF2B-4E58-9918-5C30D4C657D6}"/>
                    </a:ext>
                  </a:extLst>
                </p:cNvPr>
                <p:cNvSpPr/>
                <p:nvPr/>
              </p:nvSpPr>
              <p:spPr>
                <a:xfrm>
                  <a:off x="5863580" y="44280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AEDAD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9" name="TextBox 138">
                  <a:extLst>
                    <a:ext uri="{FF2B5EF4-FFF2-40B4-BE49-F238E27FC236}">
                      <a16:creationId xmlns:a16="http://schemas.microsoft.com/office/drawing/2014/main" id="{0D3E9C1A-E876-4077-BC25-8E42A371E9C7}"/>
                    </a:ext>
                  </a:extLst>
                </p:cNvPr>
                <p:cNvSpPr txBox="1"/>
                <p:nvPr/>
              </p:nvSpPr>
              <p:spPr>
                <a:xfrm>
                  <a:off x="6011668" y="4410000"/>
                  <a:ext cx="410369"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Lesotho</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69" name="Group 168">
                <a:extLst>
                  <a:ext uri="{FF2B5EF4-FFF2-40B4-BE49-F238E27FC236}">
                    <a16:creationId xmlns:a16="http://schemas.microsoft.com/office/drawing/2014/main" id="{71A2A73A-1AA3-42FA-A415-1DE40B13DA6D}"/>
                  </a:ext>
                </a:extLst>
              </p:cNvPr>
              <p:cNvGrpSpPr/>
              <p:nvPr/>
            </p:nvGrpSpPr>
            <p:grpSpPr>
              <a:xfrm>
                <a:off x="6062400" y="4410000"/>
                <a:ext cx="513502" cy="138499"/>
                <a:chOff x="6921407" y="4410000"/>
                <a:chExt cx="513502" cy="138499"/>
              </a:xfrm>
            </p:grpSpPr>
            <p:sp>
              <p:nvSpPr>
                <p:cNvPr id="124" name="bk object 21">
                  <a:extLst>
                    <a:ext uri="{FF2B5EF4-FFF2-40B4-BE49-F238E27FC236}">
                      <a16:creationId xmlns:a16="http://schemas.microsoft.com/office/drawing/2014/main" id="{C37CB745-D33A-48AE-9408-EA4A5BB60430}"/>
                    </a:ext>
                  </a:extLst>
                </p:cNvPr>
                <p:cNvSpPr/>
                <p:nvPr/>
              </p:nvSpPr>
              <p:spPr>
                <a:xfrm>
                  <a:off x="6921407" y="44280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FBC98D"/>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0" name="TextBox 139">
                  <a:extLst>
                    <a:ext uri="{FF2B5EF4-FFF2-40B4-BE49-F238E27FC236}">
                      <a16:creationId xmlns:a16="http://schemas.microsoft.com/office/drawing/2014/main" id="{4433AE25-8044-4212-A6BD-DEE4D6A24C9B}"/>
                    </a:ext>
                  </a:extLst>
                </p:cNvPr>
                <p:cNvSpPr txBox="1"/>
                <p:nvPr/>
              </p:nvSpPr>
              <p:spPr>
                <a:xfrm>
                  <a:off x="7075836" y="4410000"/>
                  <a:ext cx="359073"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Malawi</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68" name="Group 167">
                <a:extLst>
                  <a:ext uri="{FF2B5EF4-FFF2-40B4-BE49-F238E27FC236}">
                    <a16:creationId xmlns:a16="http://schemas.microsoft.com/office/drawing/2014/main" id="{614D5B0A-D3B7-4742-B06D-F6B5433D0158}"/>
                  </a:ext>
                </a:extLst>
              </p:cNvPr>
              <p:cNvGrpSpPr/>
              <p:nvPr/>
            </p:nvGrpSpPr>
            <p:grpSpPr>
              <a:xfrm>
                <a:off x="6865200" y="4410000"/>
                <a:ext cx="811939" cy="138499"/>
                <a:chOff x="8001942" y="4410000"/>
                <a:chExt cx="811939" cy="138499"/>
              </a:xfrm>
            </p:grpSpPr>
            <p:sp>
              <p:nvSpPr>
                <p:cNvPr id="125" name="bk object 22">
                  <a:extLst>
                    <a:ext uri="{FF2B5EF4-FFF2-40B4-BE49-F238E27FC236}">
                      <a16:creationId xmlns:a16="http://schemas.microsoft.com/office/drawing/2014/main" id="{867FC770-F4E8-4B46-AE42-73241193D991}"/>
                    </a:ext>
                  </a:extLst>
                </p:cNvPr>
                <p:cNvSpPr/>
                <p:nvPr/>
              </p:nvSpPr>
              <p:spPr>
                <a:xfrm>
                  <a:off x="8001942" y="44280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007BC4"/>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1" name="TextBox 140">
                  <a:extLst>
                    <a:ext uri="{FF2B5EF4-FFF2-40B4-BE49-F238E27FC236}">
                      <a16:creationId xmlns:a16="http://schemas.microsoft.com/office/drawing/2014/main" id="{7F8033C0-FFF9-4025-99E3-658092148444}"/>
                    </a:ext>
                  </a:extLst>
                </p:cNvPr>
                <p:cNvSpPr txBox="1"/>
                <p:nvPr/>
              </p:nvSpPr>
              <p:spPr>
                <a:xfrm>
                  <a:off x="8153444" y="4410000"/>
                  <a:ext cx="660437"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Mozambique</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67" name="Group 166">
                <a:extLst>
                  <a:ext uri="{FF2B5EF4-FFF2-40B4-BE49-F238E27FC236}">
                    <a16:creationId xmlns:a16="http://schemas.microsoft.com/office/drawing/2014/main" id="{7E865E2A-2C50-493B-918E-A929D2070891}"/>
                  </a:ext>
                </a:extLst>
              </p:cNvPr>
              <p:cNvGrpSpPr/>
              <p:nvPr/>
            </p:nvGrpSpPr>
            <p:grpSpPr>
              <a:xfrm>
                <a:off x="7966800" y="4410000"/>
                <a:ext cx="574993" cy="138499"/>
                <a:chOff x="8857096" y="4410000"/>
                <a:chExt cx="574993" cy="138499"/>
              </a:xfrm>
            </p:grpSpPr>
            <p:sp>
              <p:nvSpPr>
                <p:cNvPr id="126" name="bk object 23">
                  <a:extLst>
                    <a:ext uri="{FF2B5EF4-FFF2-40B4-BE49-F238E27FC236}">
                      <a16:creationId xmlns:a16="http://schemas.microsoft.com/office/drawing/2014/main" id="{6084F062-05C7-4312-B21A-0A979565AF38}"/>
                    </a:ext>
                  </a:extLst>
                </p:cNvPr>
                <p:cNvSpPr/>
                <p:nvPr/>
              </p:nvSpPr>
              <p:spPr>
                <a:xfrm>
                  <a:off x="8857096" y="44280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CDDF9B"/>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2" name="TextBox 141">
                  <a:extLst>
                    <a:ext uri="{FF2B5EF4-FFF2-40B4-BE49-F238E27FC236}">
                      <a16:creationId xmlns:a16="http://schemas.microsoft.com/office/drawing/2014/main" id="{C16EBBDB-FF2F-4EFD-ACCB-5758B91786F2}"/>
                    </a:ext>
                  </a:extLst>
                </p:cNvPr>
                <p:cNvSpPr txBox="1"/>
                <p:nvPr/>
              </p:nvSpPr>
              <p:spPr>
                <a:xfrm>
                  <a:off x="9008896" y="4410000"/>
                  <a:ext cx="423193"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Namibia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66" name="Group 165">
                <a:extLst>
                  <a:ext uri="{FF2B5EF4-FFF2-40B4-BE49-F238E27FC236}">
                    <a16:creationId xmlns:a16="http://schemas.microsoft.com/office/drawing/2014/main" id="{EE6814B3-EC1E-4C6E-9059-84F12A3E45D9}"/>
                  </a:ext>
                </a:extLst>
              </p:cNvPr>
              <p:cNvGrpSpPr/>
              <p:nvPr/>
            </p:nvGrpSpPr>
            <p:grpSpPr>
              <a:xfrm>
                <a:off x="8830800" y="4410000"/>
                <a:ext cx="571782" cy="138499"/>
                <a:chOff x="9499411" y="4410000"/>
                <a:chExt cx="571782" cy="138499"/>
              </a:xfrm>
            </p:grpSpPr>
            <p:sp>
              <p:nvSpPr>
                <p:cNvPr id="127" name="bk object 24">
                  <a:extLst>
                    <a:ext uri="{FF2B5EF4-FFF2-40B4-BE49-F238E27FC236}">
                      <a16:creationId xmlns:a16="http://schemas.microsoft.com/office/drawing/2014/main" id="{3B93F9BD-F0CE-47F4-A0AF-22A262B2B90F}"/>
                    </a:ext>
                  </a:extLst>
                </p:cNvPr>
                <p:cNvSpPr/>
                <p:nvPr/>
              </p:nvSpPr>
              <p:spPr>
                <a:xfrm>
                  <a:off x="9499411" y="44280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E5007D"/>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3" name="TextBox 142">
                  <a:extLst>
                    <a:ext uri="{FF2B5EF4-FFF2-40B4-BE49-F238E27FC236}">
                      <a16:creationId xmlns:a16="http://schemas.microsoft.com/office/drawing/2014/main" id="{C74A9AD9-C79D-4B0E-8731-3E58630B7B17}"/>
                    </a:ext>
                  </a:extLst>
                </p:cNvPr>
                <p:cNvSpPr txBox="1"/>
                <p:nvPr/>
              </p:nvSpPr>
              <p:spPr>
                <a:xfrm>
                  <a:off x="9648000" y="4410000"/>
                  <a:ext cx="423193"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Rwanda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73" name="Group 172">
                <a:extLst>
                  <a:ext uri="{FF2B5EF4-FFF2-40B4-BE49-F238E27FC236}">
                    <a16:creationId xmlns:a16="http://schemas.microsoft.com/office/drawing/2014/main" id="{BF909DC7-980E-4B1F-A51B-6999E9D73051}"/>
                  </a:ext>
                </a:extLst>
              </p:cNvPr>
              <p:cNvGrpSpPr/>
              <p:nvPr/>
            </p:nvGrpSpPr>
            <p:grpSpPr>
              <a:xfrm>
                <a:off x="1800000" y="4662000"/>
                <a:ext cx="772377" cy="138499"/>
                <a:chOff x="1800000" y="4662000"/>
                <a:chExt cx="772377" cy="138499"/>
              </a:xfrm>
            </p:grpSpPr>
            <p:sp>
              <p:nvSpPr>
                <p:cNvPr id="128" name="bk object 25">
                  <a:extLst>
                    <a:ext uri="{FF2B5EF4-FFF2-40B4-BE49-F238E27FC236}">
                      <a16:creationId xmlns:a16="http://schemas.microsoft.com/office/drawing/2014/main" id="{EDBA763D-3790-4B3C-A1BC-0FC386274B10}"/>
                    </a:ext>
                  </a:extLst>
                </p:cNvPr>
                <p:cNvSpPr/>
                <p:nvPr/>
              </p:nvSpPr>
              <p:spPr>
                <a:xfrm>
                  <a:off x="1800000" y="4680000"/>
                  <a:ext cx="108585" cy="108585"/>
                </a:xfrm>
                <a:custGeom>
                  <a:avLst/>
                  <a:gdLst/>
                  <a:ahLst/>
                  <a:cxnLst/>
                  <a:rect l="l" t="t" r="r" b="b"/>
                  <a:pathLst>
                    <a:path w="108584" h="108585">
                      <a:moveTo>
                        <a:pt x="0" y="108000"/>
                      </a:moveTo>
                      <a:lnTo>
                        <a:pt x="108000" y="108000"/>
                      </a:lnTo>
                      <a:lnTo>
                        <a:pt x="108000" y="0"/>
                      </a:lnTo>
                      <a:lnTo>
                        <a:pt x="0" y="0"/>
                      </a:lnTo>
                      <a:lnTo>
                        <a:pt x="0" y="108000"/>
                      </a:lnTo>
                      <a:close/>
                    </a:path>
                  </a:pathLst>
                </a:custGeom>
                <a:solidFill>
                  <a:srgbClr val="F28C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4" name="TextBox 143">
                  <a:extLst>
                    <a:ext uri="{FF2B5EF4-FFF2-40B4-BE49-F238E27FC236}">
                      <a16:creationId xmlns:a16="http://schemas.microsoft.com/office/drawing/2014/main" id="{D559460B-2E33-43B4-B955-C0ACE9B13AF4}"/>
                    </a:ext>
                  </a:extLst>
                </p:cNvPr>
                <p:cNvSpPr txBox="1"/>
                <p:nvPr/>
              </p:nvSpPr>
              <p:spPr>
                <a:xfrm>
                  <a:off x="1944000" y="4662000"/>
                  <a:ext cx="628377"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South Africa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74" name="Group 173">
                <a:extLst>
                  <a:ext uri="{FF2B5EF4-FFF2-40B4-BE49-F238E27FC236}">
                    <a16:creationId xmlns:a16="http://schemas.microsoft.com/office/drawing/2014/main" id="{95D78904-C132-4929-A8EF-C7FB92E7C1C5}"/>
                  </a:ext>
                </a:extLst>
              </p:cNvPr>
              <p:cNvGrpSpPr/>
              <p:nvPr/>
            </p:nvGrpSpPr>
            <p:grpSpPr>
              <a:xfrm>
                <a:off x="2862000" y="4662000"/>
                <a:ext cx="850131" cy="138499"/>
                <a:chOff x="2862000" y="4662000"/>
                <a:chExt cx="850131" cy="138499"/>
              </a:xfrm>
            </p:grpSpPr>
            <p:sp>
              <p:nvSpPr>
                <p:cNvPr id="129" name="bk object 26">
                  <a:extLst>
                    <a:ext uri="{FF2B5EF4-FFF2-40B4-BE49-F238E27FC236}">
                      <a16:creationId xmlns:a16="http://schemas.microsoft.com/office/drawing/2014/main" id="{D77D66D5-A326-451C-9B65-2BD2FC648616}"/>
                    </a:ext>
                  </a:extLst>
                </p:cNvPr>
                <p:cNvSpPr/>
                <p:nvPr/>
              </p:nvSpPr>
              <p:spPr>
                <a:xfrm>
                  <a:off x="2862000" y="46800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C6C6C6"/>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5" name="TextBox 144">
                  <a:extLst>
                    <a:ext uri="{FF2B5EF4-FFF2-40B4-BE49-F238E27FC236}">
                      <a16:creationId xmlns:a16="http://schemas.microsoft.com/office/drawing/2014/main" id="{17D6C330-919A-45C2-9D2A-26873C59DD4E}"/>
                    </a:ext>
                  </a:extLst>
                </p:cNvPr>
                <p:cNvSpPr txBox="1"/>
                <p:nvPr/>
              </p:nvSpPr>
              <p:spPr>
                <a:xfrm>
                  <a:off x="3000398" y="4662000"/>
                  <a:ext cx="711733"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South Sudan*</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75" name="Group 174">
                <a:extLst>
                  <a:ext uri="{FF2B5EF4-FFF2-40B4-BE49-F238E27FC236}">
                    <a16:creationId xmlns:a16="http://schemas.microsoft.com/office/drawing/2014/main" id="{F6B33E6B-4FBE-4BDB-BC94-1ED7909EA46C}"/>
                  </a:ext>
                </a:extLst>
              </p:cNvPr>
              <p:cNvGrpSpPr/>
              <p:nvPr/>
            </p:nvGrpSpPr>
            <p:grpSpPr>
              <a:xfrm>
                <a:off x="3999600" y="4662000"/>
                <a:ext cx="553958" cy="138499"/>
                <a:chOff x="4337656" y="4662000"/>
                <a:chExt cx="553958" cy="138499"/>
              </a:xfrm>
            </p:grpSpPr>
            <p:sp>
              <p:nvSpPr>
                <p:cNvPr id="130" name="bk object 27">
                  <a:extLst>
                    <a:ext uri="{FF2B5EF4-FFF2-40B4-BE49-F238E27FC236}">
                      <a16:creationId xmlns:a16="http://schemas.microsoft.com/office/drawing/2014/main" id="{4D1D0C0D-EC58-47CF-98D7-D7003FE4B242}"/>
                    </a:ext>
                  </a:extLst>
                </p:cNvPr>
                <p:cNvSpPr/>
                <p:nvPr/>
              </p:nvSpPr>
              <p:spPr>
                <a:xfrm>
                  <a:off x="4337656" y="46800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90BF21"/>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6" name="TextBox 145">
                  <a:extLst>
                    <a:ext uri="{FF2B5EF4-FFF2-40B4-BE49-F238E27FC236}">
                      <a16:creationId xmlns:a16="http://schemas.microsoft.com/office/drawing/2014/main" id="{644299A7-E2BD-4615-987B-ED84D5A2BD7A}"/>
                    </a:ext>
                  </a:extLst>
                </p:cNvPr>
                <p:cNvSpPr txBox="1"/>
                <p:nvPr/>
              </p:nvSpPr>
              <p:spPr>
                <a:xfrm>
                  <a:off x="4487657" y="4662000"/>
                  <a:ext cx="403957"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Uganda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76" name="Group 175">
                <a:extLst>
                  <a:ext uri="{FF2B5EF4-FFF2-40B4-BE49-F238E27FC236}">
                    <a16:creationId xmlns:a16="http://schemas.microsoft.com/office/drawing/2014/main" id="{A6AE7F13-0341-415C-BFC9-47D936DE0B76}"/>
                  </a:ext>
                </a:extLst>
              </p:cNvPr>
              <p:cNvGrpSpPr/>
              <p:nvPr/>
            </p:nvGrpSpPr>
            <p:grpSpPr>
              <a:xfrm>
                <a:off x="4842000" y="4662000"/>
                <a:ext cx="1600258" cy="138499"/>
                <a:chOff x="4953657" y="4662000"/>
                <a:chExt cx="1600258" cy="138499"/>
              </a:xfrm>
            </p:grpSpPr>
            <p:sp>
              <p:nvSpPr>
                <p:cNvPr id="131" name="bk object 28">
                  <a:extLst>
                    <a:ext uri="{FF2B5EF4-FFF2-40B4-BE49-F238E27FC236}">
                      <a16:creationId xmlns:a16="http://schemas.microsoft.com/office/drawing/2014/main" id="{FACC13D8-1B1F-4E53-B328-4E8236252DBB}"/>
                    </a:ext>
                  </a:extLst>
                </p:cNvPr>
                <p:cNvSpPr/>
                <p:nvPr/>
              </p:nvSpPr>
              <p:spPr>
                <a:xfrm>
                  <a:off x="4953657" y="46800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7" name="TextBox 146">
                  <a:extLst>
                    <a:ext uri="{FF2B5EF4-FFF2-40B4-BE49-F238E27FC236}">
                      <a16:creationId xmlns:a16="http://schemas.microsoft.com/office/drawing/2014/main" id="{EE6B2387-55C4-44AC-A442-D9403DED82B9}"/>
                    </a:ext>
                  </a:extLst>
                </p:cNvPr>
                <p:cNvSpPr txBox="1"/>
                <p:nvPr/>
              </p:nvSpPr>
              <p:spPr>
                <a:xfrm>
                  <a:off x="5104800" y="4662000"/>
                  <a:ext cx="1449115"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United Republic of Tanzania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77" name="Group 176">
                <a:extLst>
                  <a:ext uri="{FF2B5EF4-FFF2-40B4-BE49-F238E27FC236}">
                    <a16:creationId xmlns:a16="http://schemas.microsoft.com/office/drawing/2014/main" id="{C0A717A4-38E0-436A-9E26-169D9F23F0C1}"/>
                  </a:ext>
                </a:extLst>
              </p:cNvPr>
              <p:cNvGrpSpPr/>
              <p:nvPr/>
            </p:nvGrpSpPr>
            <p:grpSpPr>
              <a:xfrm>
                <a:off x="6732000" y="4662000"/>
                <a:ext cx="537333" cy="138499"/>
                <a:chOff x="6467472" y="4662000"/>
                <a:chExt cx="537333" cy="138499"/>
              </a:xfrm>
            </p:grpSpPr>
            <p:sp>
              <p:nvSpPr>
                <p:cNvPr id="132" name="bk object 29">
                  <a:extLst>
                    <a:ext uri="{FF2B5EF4-FFF2-40B4-BE49-F238E27FC236}">
                      <a16:creationId xmlns:a16="http://schemas.microsoft.com/office/drawing/2014/main" id="{8F484A6B-7D7E-46D9-9FE0-A143617B66E6}"/>
                    </a:ext>
                  </a:extLst>
                </p:cNvPr>
                <p:cNvSpPr/>
                <p:nvPr/>
              </p:nvSpPr>
              <p:spPr>
                <a:xfrm>
                  <a:off x="6467472" y="46800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3FA535"/>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 name="TextBox 147">
                  <a:extLst>
                    <a:ext uri="{FF2B5EF4-FFF2-40B4-BE49-F238E27FC236}">
                      <a16:creationId xmlns:a16="http://schemas.microsoft.com/office/drawing/2014/main" id="{65F23C07-F96D-4F14-A33E-FF6F6559C9F7}"/>
                    </a:ext>
                  </a:extLst>
                </p:cNvPr>
                <p:cNvSpPr txBox="1"/>
                <p:nvPr/>
              </p:nvSpPr>
              <p:spPr>
                <a:xfrm>
                  <a:off x="6620084" y="4662000"/>
                  <a:ext cx="384721"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Zambia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nvGrpSpPr>
              <p:cNvPr id="178" name="Group 177">
                <a:extLst>
                  <a:ext uri="{FF2B5EF4-FFF2-40B4-BE49-F238E27FC236}">
                    <a16:creationId xmlns:a16="http://schemas.microsoft.com/office/drawing/2014/main" id="{33D8A77E-E17B-48EE-A05B-3DEC19A0848D}"/>
                  </a:ext>
                </a:extLst>
              </p:cNvPr>
              <p:cNvGrpSpPr/>
              <p:nvPr/>
            </p:nvGrpSpPr>
            <p:grpSpPr>
              <a:xfrm>
                <a:off x="7556400" y="4662000"/>
                <a:ext cx="670773" cy="138499"/>
                <a:chOff x="7062847" y="4662000"/>
                <a:chExt cx="670773" cy="138499"/>
              </a:xfrm>
            </p:grpSpPr>
            <p:sp>
              <p:nvSpPr>
                <p:cNvPr id="133" name="bk object 30">
                  <a:extLst>
                    <a:ext uri="{FF2B5EF4-FFF2-40B4-BE49-F238E27FC236}">
                      <a16:creationId xmlns:a16="http://schemas.microsoft.com/office/drawing/2014/main" id="{E2EBB693-0C6F-4A72-883C-DD4AE6E96EC6}"/>
                    </a:ext>
                  </a:extLst>
                </p:cNvPr>
                <p:cNvSpPr/>
                <p:nvPr/>
              </p:nvSpPr>
              <p:spPr>
                <a:xfrm>
                  <a:off x="7062847" y="46800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1CB2BB"/>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9" name="TextBox 148">
                  <a:extLst>
                    <a:ext uri="{FF2B5EF4-FFF2-40B4-BE49-F238E27FC236}">
                      <a16:creationId xmlns:a16="http://schemas.microsoft.com/office/drawing/2014/main" id="{DFAFB0E2-3718-44BF-B70D-254B48170D90}"/>
                    </a:ext>
                  </a:extLst>
                </p:cNvPr>
                <p:cNvSpPr txBox="1"/>
                <p:nvPr/>
              </p:nvSpPr>
              <p:spPr>
                <a:xfrm>
                  <a:off x="7201423" y="4662000"/>
                  <a:ext cx="532197"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Zimbabwe</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grpSp>
        <p:sp>
          <p:nvSpPr>
            <p:cNvPr id="326" name="bk object 26">
              <a:extLst>
                <a:ext uri="{FF2B5EF4-FFF2-40B4-BE49-F238E27FC236}">
                  <a16:creationId xmlns:a16="http://schemas.microsoft.com/office/drawing/2014/main" id="{C6800C83-2B70-4E98-80ED-2236CD84135A}"/>
                </a:ext>
              </a:extLst>
            </p:cNvPr>
            <p:cNvSpPr/>
            <p:nvPr/>
          </p:nvSpPr>
          <p:spPr>
            <a:xfrm>
              <a:off x="2165188" y="3958771"/>
              <a:ext cx="270000" cy="0"/>
            </a:xfrm>
            <a:custGeom>
              <a:avLst/>
              <a:gdLst/>
              <a:ahLst/>
              <a:cxnLst/>
              <a:rect l="l" t="t" r="r" b="b"/>
              <a:pathLst>
                <a:path w="200660">
                  <a:moveTo>
                    <a:pt x="0" y="0"/>
                  </a:moveTo>
                  <a:lnTo>
                    <a:pt x="200406" y="0"/>
                  </a:lnTo>
                </a:path>
              </a:pathLst>
            </a:custGeom>
            <a:ln w="3175">
              <a:solidFill>
                <a:srgbClr val="F29FC5"/>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47" name="bk object 47">
              <a:extLst>
                <a:ext uri="{FF2B5EF4-FFF2-40B4-BE49-F238E27FC236}">
                  <a16:creationId xmlns:a16="http://schemas.microsoft.com/office/drawing/2014/main" id="{ED7BD89E-792D-45EA-ABB6-482B3A0C5A4B}"/>
                </a:ext>
              </a:extLst>
            </p:cNvPr>
            <p:cNvSpPr/>
            <p:nvPr/>
          </p:nvSpPr>
          <p:spPr>
            <a:xfrm>
              <a:off x="2165188" y="3955343"/>
              <a:ext cx="270000" cy="0"/>
            </a:xfrm>
            <a:custGeom>
              <a:avLst/>
              <a:gdLst/>
              <a:ahLst/>
              <a:cxnLst/>
              <a:rect l="l" t="t" r="r" b="b"/>
              <a:pathLst>
                <a:path w="200660">
                  <a:moveTo>
                    <a:pt x="0" y="0"/>
                  </a:moveTo>
                  <a:lnTo>
                    <a:pt x="200406" y="0"/>
                  </a:lnTo>
                </a:path>
              </a:pathLst>
            </a:custGeom>
            <a:ln w="6096">
              <a:solidFill>
                <a:srgbClr val="FFE700"/>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65" name="bk object 65">
              <a:extLst>
                <a:ext uri="{FF2B5EF4-FFF2-40B4-BE49-F238E27FC236}">
                  <a16:creationId xmlns:a16="http://schemas.microsoft.com/office/drawing/2014/main" id="{15237A01-4606-4228-BC73-9B64347816CC}"/>
                </a:ext>
              </a:extLst>
            </p:cNvPr>
            <p:cNvSpPr/>
            <p:nvPr/>
          </p:nvSpPr>
          <p:spPr>
            <a:xfrm>
              <a:off x="2165188" y="3951913"/>
              <a:ext cx="270000" cy="0"/>
            </a:xfrm>
            <a:custGeom>
              <a:avLst/>
              <a:gdLst/>
              <a:ahLst/>
              <a:cxnLst/>
              <a:rect l="l" t="t" r="r" b="b"/>
              <a:pathLst>
                <a:path w="200660">
                  <a:moveTo>
                    <a:pt x="0" y="0"/>
                  </a:moveTo>
                  <a:lnTo>
                    <a:pt x="200406" y="0"/>
                  </a:lnTo>
                </a:path>
              </a:pathLst>
            </a:custGeom>
            <a:ln w="3175">
              <a:solidFill>
                <a:srgbClr val="FBC78C"/>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96" name="bk object 96">
              <a:extLst>
                <a:ext uri="{FF2B5EF4-FFF2-40B4-BE49-F238E27FC236}">
                  <a16:creationId xmlns:a16="http://schemas.microsoft.com/office/drawing/2014/main" id="{2834D28E-2E73-4CDC-AAF2-E4D828F86A9E}"/>
                </a:ext>
              </a:extLst>
            </p:cNvPr>
            <p:cNvSpPr/>
            <p:nvPr/>
          </p:nvSpPr>
          <p:spPr>
            <a:xfrm>
              <a:off x="2165188" y="3951151"/>
              <a:ext cx="270000" cy="0"/>
            </a:xfrm>
            <a:custGeom>
              <a:avLst/>
              <a:gdLst/>
              <a:ahLst/>
              <a:cxnLst/>
              <a:rect l="l" t="t" r="r" b="b"/>
              <a:pathLst>
                <a:path w="200660">
                  <a:moveTo>
                    <a:pt x="0" y="0"/>
                  </a:moveTo>
                  <a:lnTo>
                    <a:pt x="200406" y="0"/>
                  </a:lnTo>
                </a:path>
              </a:pathLst>
            </a:custGeom>
            <a:ln w="3175">
              <a:solidFill>
                <a:srgbClr val="F28C00"/>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18" name="bk object 118">
              <a:extLst>
                <a:ext uri="{FF2B5EF4-FFF2-40B4-BE49-F238E27FC236}">
                  <a16:creationId xmlns:a16="http://schemas.microsoft.com/office/drawing/2014/main" id="{2421A778-3865-4E46-B8F3-2DD4A68974ED}"/>
                </a:ext>
              </a:extLst>
            </p:cNvPr>
            <p:cNvSpPr/>
            <p:nvPr/>
          </p:nvSpPr>
          <p:spPr>
            <a:xfrm>
              <a:off x="2160000" y="3949246"/>
              <a:ext cx="270000" cy="0"/>
            </a:xfrm>
            <a:custGeom>
              <a:avLst/>
              <a:gdLst/>
              <a:ahLst/>
              <a:cxnLst/>
              <a:rect l="l" t="t" r="r" b="b"/>
              <a:pathLst>
                <a:path w="200660">
                  <a:moveTo>
                    <a:pt x="0" y="0"/>
                  </a:moveTo>
                  <a:lnTo>
                    <a:pt x="200406" y="0"/>
                  </a:lnTo>
                </a:path>
              </a:pathLst>
            </a:custGeom>
            <a:ln w="3175">
              <a:solidFill>
                <a:srgbClr val="3FA535"/>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nvGrpSpPr>
            <p:cNvPr id="480" name="Group 479">
              <a:extLst>
                <a:ext uri="{FF2B5EF4-FFF2-40B4-BE49-F238E27FC236}">
                  <a16:creationId xmlns:a16="http://schemas.microsoft.com/office/drawing/2014/main" id="{285E2F93-20A7-4227-97BC-B32569DDE45C}"/>
                </a:ext>
              </a:extLst>
            </p:cNvPr>
            <p:cNvGrpSpPr/>
            <p:nvPr/>
          </p:nvGrpSpPr>
          <p:grpSpPr>
            <a:xfrm>
              <a:off x="6570000" y="2743000"/>
              <a:ext cx="270000" cy="1212343"/>
              <a:chOff x="6599024" y="2743000"/>
              <a:chExt cx="270000" cy="1212343"/>
            </a:xfrm>
          </p:grpSpPr>
          <p:sp>
            <p:nvSpPr>
              <p:cNvPr id="310" name="object 4">
                <a:extLst>
                  <a:ext uri="{FF2B5EF4-FFF2-40B4-BE49-F238E27FC236}">
                    <a16:creationId xmlns:a16="http://schemas.microsoft.com/office/drawing/2014/main" id="{1F8829B1-D42A-48BA-BCE0-1E45C4E6CA0A}"/>
                  </a:ext>
                </a:extLst>
              </p:cNvPr>
              <p:cNvSpPr/>
              <p:nvPr/>
            </p:nvSpPr>
            <p:spPr>
              <a:xfrm>
                <a:off x="6599024" y="2743000"/>
                <a:ext cx="270000" cy="86995"/>
              </a:xfrm>
              <a:custGeom>
                <a:avLst/>
                <a:gdLst/>
                <a:ahLst/>
                <a:cxnLst/>
                <a:rect l="l" t="t" r="r" b="b"/>
                <a:pathLst>
                  <a:path w="200660" h="86994">
                    <a:moveTo>
                      <a:pt x="200405" y="0"/>
                    </a:moveTo>
                    <a:lnTo>
                      <a:pt x="0" y="0"/>
                    </a:lnTo>
                    <a:lnTo>
                      <a:pt x="0" y="86868"/>
                    </a:lnTo>
                    <a:lnTo>
                      <a:pt x="200405" y="86868"/>
                    </a:lnTo>
                    <a:lnTo>
                      <a:pt x="200405" y="0"/>
                    </a:lnTo>
                    <a:close/>
                  </a:path>
                </a:pathLst>
              </a:custGeom>
              <a:solidFill>
                <a:srgbClr val="1CB2BB"/>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22" name="bk object 22">
                <a:extLst>
                  <a:ext uri="{FF2B5EF4-FFF2-40B4-BE49-F238E27FC236}">
                    <a16:creationId xmlns:a16="http://schemas.microsoft.com/office/drawing/2014/main" id="{ED767405-99F5-4FC8-AB72-78CD4CEFCE22}"/>
                  </a:ext>
                </a:extLst>
              </p:cNvPr>
              <p:cNvSpPr/>
              <p:nvPr/>
            </p:nvSpPr>
            <p:spPr>
              <a:xfrm>
                <a:off x="6599024" y="3955343"/>
                <a:ext cx="270000" cy="0"/>
              </a:xfrm>
              <a:custGeom>
                <a:avLst/>
                <a:gdLst/>
                <a:ahLst/>
                <a:cxnLst/>
                <a:rect l="l" t="t" r="r" b="b"/>
                <a:pathLst>
                  <a:path w="200660">
                    <a:moveTo>
                      <a:pt x="0" y="0"/>
                    </a:moveTo>
                    <a:lnTo>
                      <a:pt x="200405" y="0"/>
                    </a:lnTo>
                  </a:path>
                </a:pathLst>
              </a:custGeom>
              <a:ln w="7620">
                <a:solidFill>
                  <a:srgbClr val="DD052B"/>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33" name="bk object 33">
                <a:extLst>
                  <a:ext uri="{FF2B5EF4-FFF2-40B4-BE49-F238E27FC236}">
                    <a16:creationId xmlns:a16="http://schemas.microsoft.com/office/drawing/2014/main" id="{EB6420D1-2D58-4FF6-AC35-E2B292F9849A}"/>
                  </a:ext>
                </a:extLst>
              </p:cNvPr>
              <p:cNvSpPr/>
              <p:nvPr/>
            </p:nvSpPr>
            <p:spPr>
              <a:xfrm>
                <a:off x="6599024" y="3948484"/>
                <a:ext cx="270000" cy="0"/>
              </a:xfrm>
              <a:custGeom>
                <a:avLst/>
                <a:gdLst/>
                <a:ahLst/>
                <a:cxnLst/>
                <a:rect l="l" t="t" r="r" b="b"/>
                <a:pathLst>
                  <a:path w="200660">
                    <a:moveTo>
                      <a:pt x="0" y="0"/>
                    </a:moveTo>
                    <a:lnTo>
                      <a:pt x="200405" y="0"/>
                    </a:lnTo>
                  </a:path>
                </a:pathLst>
              </a:custGeom>
              <a:ln w="6096">
                <a:solidFill>
                  <a:srgbClr val="F29FC5"/>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43" name="bk object 43">
                <a:extLst>
                  <a:ext uri="{FF2B5EF4-FFF2-40B4-BE49-F238E27FC236}">
                    <a16:creationId xmlns:a16="http://schemas.microsoft.com/office/drawing/2014/main" id="{4C32CEB9-0446-43FC-9024-7E29F891FB71}"/>
                  </a:ext>
                </a:extLst>
              </p:cNvPr>
              <p:cNvSpPr/>
              <p:nvPr/>
            </p:nvSpPr>
            <p:spPr>
              <a:xfrm>
                <a:off x="6599024" y="3943150"/>
                <a:ext cx="270000" cy="0"/>
              </a:xfrm>
              <a:custGeom>
                <a:avLst/>
                <a:gdLst/>
                <a:ahLst/>
                <a:cxnLst/>
                <a:rect l="l" t="t" r="r" b="b"/>
                <a:pathLst>
                  <a:path w="200660">
                    <a:moveTo>
                      <a:pt x="0" y="0"/>
                    </a:moveTo>
                    <a:lnTo>
                      <a:pt x="200405" y="0"/>
                    </a:lnTo>
                  </a:path>
                </a:pathLst>
              </a:custGeom>
              <a:ln w="4572">
                <a:solidFill>
                  <a:srgbClr val="89B8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54" name="bk object 54">
                <a:extLst>
                  <a:ext uri="{FF2B5EF4-FFF2-40B4-BE49-F238E27FC236}">
                    <a16:creationId xmlns:a16="http://schemas.microsoft.com/office/drawing/2014/main" id="{4F5D7D93-0F90-4580-9710-2DABB5542541}"/>
                  </a:ext>
                </a:extLst>
              </p:cNvPr>
              <p:cNvSpPr/>
              <p:nvPr/>
            </p:nvSpPr>
            <p:spPr>
              <a:xfrm>
                <a:off x="6599024" y="3844852"/>
                <a:ext cx="270000" cy="96520"/>
              </a:xfrm>
              <a:custGeom>
                <a:avLst/>
                <a:gdLst/>
                <a:ahLst/>
                <a:cxnLst/>
                <a:rect l="l" t="t" r="r" b="b"/>
                <a:pathLst>
                  <a:path w="200660" h="96520">
                    <a:moveTo>
                      <a:pt x="200405" y="0"/>
                    </a:moveTo>
                    <a:lnTo>
                      <a:pt x="0" y="0"/>
                    </a:lnTo>
                    <a:lnTo>
                      <a:pt x="0" y="96011"/>
                    </a:lnTo>
                    <a:lnTo>
                      <a:pt x="200405" y="96011"/>
                    </a:lnTo>
                    <a:lnTo>
                      <a:pt x="200405" y="0"/>
                    </a:lnTo>
                    <a:close/>
                  </a:path>
                </a:pathLst>
              </a:custGeom>
              <a:solidFill>
                <a:srgbClr val="FFE7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61" name="bk object 61">
                <a:extLst>
                  <a:ext uri="{FF2B5EF4-FFF2-40B4-BE49-F238E27FC236}">
                    <a16:creationId xmlns:a16="http://schemas.microsoft.com/office/drawing/2014/main" id="{8AAE34C5-ECF3-4048-B334-7761373665F8}"/>
                  </a:ext>
                </a:extLst>
              </p:cNvPr>
              <p:cNvSpPr/>
              <p:nvPr/>
            </p:nvSpPr>
            <p:spPr>
              <a:xfrm>
                <a:off x="6599024" y="3832660"/>
                <a:ext cx="270000" cy="12700"/>
              </a:xfrm>
              <a:custGeom>
                <a:avLst/>
                <a:gdLst/>
                <a:ahLst/>
                <a:cxnLst/>
                <a:rect l="l" t="t" r="r" b="b"/>
                <a:pathLst>
                  <a:path w="200660" h="12700">
                    <a:moveTo>
                      <a:pt x="0" y="12192"/>
                    </a:moveTo>
                    <a:lnTo>
                      <a:pt x="200405" y="12192"/>
                    </a:lnTo>
                    <a:lnTo>
                      <a:pt x="200405" y="0"/>
                    </a:lnTo>
                    <a:lnTo>
                      <a:pt x="0" y="0"/>
                    </a:lnTo>
                    <a:lnTo>
                      <a:pt x="0" y="12192"/>
                    </a:lnTo>
                    <a:close/>
                  </a:path>
                </a:pathLst>
              </a:custGeom>
              <a:solidFill>
                <a:srgbClr val="ACD9DE"/>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1" name="bk object 71">
                <a:extLst>
                  <a:ext uri="{FF2B5EF4-FFF2-40B4-BE49-F238E27FC236}">
                    <a16:creationId xmlns:a16="http://schemas.microsoft.com/office/drawing/2014/main" id="{71A98503-9E0B-4A0D-9720-FF9CFAF06F37}"/>
                  </a:ext>
                </a:extLst>
              </p:cNvPr>
              <p:cNvSpPr/>
              <p:nvPr/>
            </p:nvSpPr>
            <p:spPr>
              <a:xfrm>
                <a:off x="6599024" y="3782369"/>
                <a:ext cx="270000" cy="50800"/>
              </a:xfrm>
              <a:custGeom>
                <a:avLst/>
                <a:gdLst/>
                <a:ahLst/>
                <a:cxnLst/>
                <a:rect l="l" t="t" r="r" b="b"/>
                <a:pathLst>
                  <a:path w="200660" h="50800">
                    <a:moveTo>
                      <a:pt x="0" y="50292"/>
                    </a:moveTo>
                    <a:lnTo>
                      <a:pt x="200405" y="50292"/>
                    </a:lnTo>
                    <a:lnTo>
                      <a:pt x="200405" y="0"/>
                    </a:lnTo>
                    <a:lnTo>
                      <a:pt x="0" y="0"/>
                    </a:lnTo>
                    <a:lnTo>
                      <a:pt x="0" y="50292"/>
                    </a:lnTo>
                    <a:close/>
                  </a:path>
                </a:pathLst>
              </a:custGeom>
              <a:solidFill>
                <a:srgbClr val="FBC78C"/>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 name="bk object 79">
                <a:extLst>
                  <a:ext uri="{FF2B5EF4-FFF2-40B4-BE49-F238E27FC236}">
                    <a16:creationId xmlns:a16="http://schemas.microsoft.com/office/drawing/2014/main" id="{4AEC47A5-E9B4-4683-A95A-185E44A9C122}"/>
                  </a:ext>
                </a:extLst>
              </p:cNvPr>
              <p:cNvSpPr/>
              <p:nvPr/>
            </p:nvSpPr>
            <p:spPr>
              <a:xfrm>
                <a:off x="6599024" y="3690166"/>
                <a:ext cx="270000" cy="92710"/>
              </a:xfrm>
              <a:custGeom>
                <a:avLst/>
                <a:gdLst/>
                <a:ahLst/>
                <a:cxnLst/>
                <a:rect l="l" t="t" r="r" b="b"/>
                <a:pathLst>
                  <a:path w="200660" h="92710">
                    <a:moveTo>
                      <a:pt x="200405" y="0"/>
                    </a:moveTo>
                    <a:lnTo>
                      <a:pt x="0" y="0"/>
                    </a:lnTo>
                    <a:lnTo>
                      <a:pt x="0" y="92201"/>
                    </a:lnTo>
                    <a:lnTo>
                      <a:pt x="200405" y="92201"/>
                    </a:lnTo>
                    <a:lnTo>
                      <a:pt x="200405" y="0"/>
                    </a:lnTo>
                    <a:close/>
                  </a:path>
                </a:pathLst>
              </a:custGeom>
              <a:solidFill>
                <a:srgbClr val="007BC4"/>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87" name="bk object 87">
                <a:extLst>
                  <a:ext uri="{FF2B5EF4-FFF2-40B4-BE49-F238E27FC236}">
                    <a16:creationId xmlns:a16="http://schemas.microsoft.com/office/drawing/2014/main" id="{696DAD43-4963-485D-9CC3-EC4FE0918915}"/>
                  </a:ext>
                </a:extLst>
              </p:cNvPr>
              <p:cNvSpPr/>
              <p:nvPr/>
            </p:nvSpPr>
            <p:spPr>
              <a:xfrm>
                <a:off x="6599024" y="3686356"/>
                <a:ext cx="270000" cy="0"/>
              </a:xfrm>
              <a:custGeom>
                <a:avLst/>
                <a:gdLst/>
                <a:ahLst/>
                <a:cxnLst/>
                <a:rect l="l" t="t" r="r" b="b"/>
                <a:pathLst>
                  <a:path w="200660">
                    <a:moveTo>
                      <a:pt x="0" y="0"/>
                    </a:moveTo>
                    <a:lnTo>
                      <a:pt x="200405" y="0"/>
                    </a:lnTo>
                  </a:path>
                </a:pathLst>
              </a:custGeom>
              <a:ln w="7620">
                <a:solidFill>
                  <a:srgbClr val="CDDF9B"/>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93" name="bk object 93">
                <a:extLst>
                  <a:ext uri="{FF2B5EF4-FFF2-40B4-BE49-F238E27FC236}">
                    <a16:creationId xmlns:a16="http://schemas.microsoft.com/office/drawing/2014/main" id="{E4D7CBD4-104A-47EF-A714-EE477149D75A}"/>
                  </a:ext>
                </a:extLst>
              </p:cNvPr>
              <p:cNvSpPr/>
              <p:nvPr/>
            </p:nvSpPr>
            <p:spPr>
              <a:xfrm>
                <a:off x="6599024" y="3618538"/>
                <a:ext cx="270000" cy="64135"/>
              </a:xfrm>
              <a:custGeom>
                <a:avLst/>
                <a:gdLst/>
                <a:ahLst/>
                <a:cxnLst/>
                <a:rect l="l" t="t" r="r" b="b"/>
                <a:pathLst>
                  <a:path w="200660" h="64135">
                    <a:moveTo>
                      <a:pt x="0" y="64007"/>
                    </a:moveTo>
                    <a:lnTo>
                      <a:pt x="200405" y="64007"/>
                    </a:lnTo>
                    <a:lnTo>
                      <a:pt x="200405" y="0"/>
                    </a:lnTo>
                    <a:lnTo>
                      <a:pt x="0" y="0"/>
                    </a:lnTo>
                    <a:lnTo>
                      <a:pt x="0" y="64007"/>
                    </a:lnTo>
                    <a:close/>
                  </a:path>
                </a:pathLst>
              </a:custGeom>
              <a:solidFill>
                <a:srgbClr val="E6007E"/>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01" name="bk object 101">
                <a:extLst>
                  <a:ext uri="{FF2B5EF4-FFF2-40B4-BE49-F238E27FC236}">
                    <a16:creationId xmlns:a16="http://schemas.microsoft.com/office/drawing/2014/main" id="{DB7D4A0A-2D9B-47C5-BA87-E5C4F284D4C7}"/>
                  </a:ext>
                </a:extLst>
              </p:cNvPr>
              <p:cNvSpPr/>
              <p:nvPr/>
            </p:nvSpPr>
            <p:spPr>
              <a:xfrm>
                <a:off x="6599024" y="3392986"/>
                <a:ext cx="270000" cy="226060"/>
              </a:xfrm>
              <a:custGeom>
                <a:avLst/>
                <a:gdLst/>
                <a:ahLst/>
                <a:cxnLst/>
                <a:rect l="l" t="t" r="r" b="b"/>
                <a:pathLst>
                  <a:path w="200660" h="226060">
                    <a:moveTo>
                      <a:pt x="200405" y="0"/>
                    </a:moveTo>
                    <a:lnTo>
                      <a:pt x="0" y="0"/>
                    </a:lnTo>
                    <a:lnTo>
                      <a:pt x="0" y="225551"/>
                    </a:lnTo>
                    <a:lnTo>
                      <a:pt x="200405" y="225551"/>
                    </a:lnTo>
                    <a:lnTo>
                      <a:pt x="200405" y="0"/>
                    </a:lnTo>
                    <a:close/>
                  </a:path>
                </a:pathLst>
              </a:custGeom>
              <a:solidFill>
                <a:srgbClr val="F28C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08" name="bk object 108">
                <a:extLst>
                  <a:ext uri="{FF2B5EF4-FFF2-40B4-BE49-F238E27FC236}">
                    <a16:creationId xmlns:a16="http://schemas.microsoft.com/office/drawing/2014/main" id="{2BACAB87-7B62-4AA3-B711-4ABA46903FBD}"/>
                  </a:ext>
                </a:extLst>
              </p:cNvPr>
              <p:cNvSpPr/>
              <p:nvPr/>
            </p:nvSpPr>
            <p:spPr>
              <a:xfrm>
                <a:off x="6599024" y="3135430"/>
                <a:ext cx="270000" cy="257810"/>
              </a:xfrm>
              <a:custGeom>
                <a:avLst/>
                <a:gdLst/>
                <a:ahLst/>
                <a:cxnLst/>
                <a:rect l="l" t="t" r="r" b="b"/>
                <a:pathLst>
                  <a:path w="200660" h="257810">
                    <a:moveTo>
                      <a:pt x="200405" y="0"/>
                    </a:moveTo>
                    <a:lnTo>
                      <a:pt x="0" y="0"/>
                    </a:lnTo>
                    <a:lnTo>
                      <a:pt x="0" y="257555"/>
                    </a:lnTo>
                    <a:lnTo>
                      <a:pt x="200405" y="257555"/>
                    </a:lnTo>
                    <a:lnTo>
                      <a:pt x="200405" y="0"/>
                    </a:lnTo>
                    <a:close/>
                  </a:path>
                </a:pathLst>
              </a:custGeom>
              <a:solidFill>
                <a:srgbClr val="8FBF21"/>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15" name="bk object 115">
                <a:extLst>
                  <a:ext uri="{FF2B5EF4-FFF2-40B4-BE49-F238E27FC236}">
                    <a16:creationId xmlns:a16="http://schemas.microsoft.com/office/drawing/2014/main" id="{123A045D-F10C-43E0-B311-B4A44FAAB7B2}"/>
                  </a:ext>
                </a:extLst>
              </p:cNvPr>
              <p:cNvSpPr/>
              <p:nvPr/>
            </p:nvSpPr>
            <p:spPr>
              <a:xfrm>
                <a:off x="6599024" y="2933500"/>
                <a:ext cx="270000" cy="201930"/>
              </a:xfrm>
              <a:custGeom>
                <a:avLst/>
                <a:gdLst/>
                <a:ahLst/>
                <a:cxnLst/>
                <a:rect l="l" t="t" r="r" b="b"/>
                <a:pathLst>
                  <a:path w="200660" h="201930">
                    <a:moveTo>
                      <a:pt x="200405" y="0"/>
                    </a:moveTo>
                    <a:lnTo>
                      <a:pt x="0" y="0"/>
                    </a:lnTo>
                    <a:lnTo>
                      <a:pt x="0" y="201929"/>
                    </a:lnTo>
                    <a:lnTo>
                      <a:pt x="200405" y="201929"/>
                    </a:lnTo>
                    <a:lnTo>
                      <a:pt x="200405"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23" name="bk object 123">
                <a:extLst>
                  <a:ext uri="{FF2B5EF4-FFF2-40B4-BE49-F238E27FC236}">
                    <a16:creationId xmlns:a16="http://schemas.microsoft.com/office/drawing/2014/main" id="{B58A415A-456D-4A82-A21D-2BBC88A0A5D8}"/>
                  </a:ext>
                </a:extLst>
              </p:cNvPr>
              <p:cNvSpPr/>
              <p:nvPr/>
            </p:nvSpPr>
            <p:spPr>
              <a:xfrm>
                <a:off x="6599024" y="2829868"/>
                <a:ext cx="270000" cy="104139"/>
              </a:xfrm>
              <a:custGeom>
                <a:avLst/>
                <a:gdLst/>
                <a:ahLst/>
                <a:cxnLst/>
                <a:rect l="l" t="t" r="r" b="b"/>
                <a:pathLst>
                  <a:path w="200660" h="104139">
                    <a:moveTo>
                      <a:pt x="200405" y="0"/>
                    </a:moveTo>
                    <a:lnTo>
                      <a:pt x="0" y="0"/>
                    </a:lnTo>
                    <a:lnTo>
                      <a:pt x="0" y="103631"/>
                    </a:lnTo>
                    <a:lnTo>
                      <a:pt x="200405" y="103631"/>
                    </a:lnTo>
                    <a:lnTo>
                      <a:pt x="200405" y="0"/>
                    </a:lnTo>
                    <a:close/>
                  </a:path>
                </a:pathLst>
              </a:custGeom>
              <a:solidFill>
                <a:srgbClr val="3FA535"/>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grpSp>
          <p:nvGrpSpPr>
            <p:cNvPr id="481" name="Group 480">
              <a:extLst>
                <a:ext uri="{FF2B5EF4-FFF2-40B4-BE49-F238E27FC236}">
                  <a16:creationId xmlns:a16="http://schemas.microsoft.com/office/drawing/2014/main" id="{FC55DE33-7044-4453-A0F9-5B25DA794A63}"/>
                </a:ext>
              </a:extLst>
            </p:cNvPr>
            <p:cNvGrpSpPr/>
            <p:nvPr/>
          </p:nvGrpSpPr>
          <p:grpSpPr>
            <a:xfrm>
              <a:off x="7200000" y="2647750"/>
              <a:ext cx="270000" cy="1305687"/>
              <a:chOff x="7246460" y="2647750"/>
              <a:chExt cx="270000" cy="1305687"/>
            </a:xfrm>
          </p:grpSpPr>
          <p:sp>
            <p:nvSpPr>
              <p:cNvPr id="311" name="object 5">
                <a:extLst>
                  <a:ext uri="{FF2B5EF4-FFF2-40B4-BE49-F238E27FC236}">
                    <a16:creationId xmlns:a16="http://schemas.microsoft.com/office/drawing/2014/main" id="{C92A5503-CA39-49F8-B921-4DC86D1AF4D3}"/>
                  </a:ext>
                </a:extLst>
              </p:cNvPr>
              <p:cNvSpPr/>
              <p:nvPr/>
            </p:nvSpPr>
            <p:spPr>
              <a:xfrm>
                <a:off x="7246460" y="2647750"/>
                <a:ext cx="270000" cy="95250"/>
              </a:xfrm>
              <a:custGeom>
                <a:avLst/>
                <a:gdLst/>
                <a:ahLst/>
                <a:cxnLst/>
                <a:rect l="l" t="t" r="r" b="b"/>
                <a:pathLst>
                  <a:path w="201295" h="95250">
                    <a:moveTo>
                      <a:pt x="201180" y="0"/>
                    </a:moveTo>
                    <a:lnTo>
                      <a:pt x="0" y="0"/>
                    </a:lnTo>
                    <a:lnTo>
                      <a:pt x="0" y="95250"/>
                    </a:lnTo>
                    <a:lnTo>
                      <a:pt x="201180" y="95250"/>
                    </a:lnTo>
                    <a:lnTo>
                      <a:pt x="201180" y="0"/>
                    </a:lnTo>
                    <a:close/>
                  </a:path>
                </a:pathLst>
              </a:custGeom>
              <a:solidFill>
                <a:srgbClr val="1CB2BB"/>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23" name="bk object 23">
                <a:extLst>
                  <a:ext uri="{FF2B5EF4-FFF2-40B4-BE49-F238E27FC236}">
                    <a16:creationId xmlns:a16="http://schemas.microsoft.com/office/drawing/2014/main" id="{974A45B1-2E99-4444-9D9C-D725F914CD6C}"/>
                  </a:ext>
                </a:extLst>
              </p:cNvPr>
              <p:cNvSpPr/>
              <p:nvPr/>
            </p:nvSpPr>
            <p:spPr>
              <a:xfrm>
                <a:off x="7246460" y="3953437"/>
                <a:ext cx="270000" cy="0"/>
              </a:xfrm>
              <a:custGeom>
                <a:avLst/>
                <a:gdLst/>
                <a:ahLst/>
                <a:cxnLst/>
                <a:rect l="l" t="t" r="r" b="b"/>
                <a:pathLst>
                  <a:path w="201295">
                    <a:moveTo>
                      <a:pt x="0" y="0"/>
                    </a:moveTo>
                    <a:lnTo>
                      <a:pt x="201180" y="0"/>
                    </a:lnTo>
                  </a:path>
                </a:pathLst>
              </a:custGeom>
              <a:ln w="11429">
                <a:solidFill>
                  <a:srgbClr val="DD052B"/>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34" name="bk object 34">
                <a:extLst>
                  <a:ext uri="{FF2B5EF4-FFF2-40B4-BE49-F238E27FC236}">
                    <a16:creationId xmlns:a16="http://schemas.microsoft.com/office/drawing/2014/main" id="{76DE985E-D4B1-48E0-80ED-17FFD4AD82D8}"/>
                  </a:ext>
                </a:extLst>
              </p:cNvPr>
              <p:cNvSpPr/>
              <p:nvPr/>
            </p:nvSpPr>
            <p:spPr>
              <a:xfrm>
                <a:off x="7246460" y="3943531"/>
                <a:ext cx="270000" cy="0"/>
              </a:xfrm>
              <a:custGeom>
                <a:avLst/>
                <a:gdLst/>
                <a:ahLst/>
                <a:cxnLst/>
                <a:rect l="l" t="t" r="r" b="b"/>
                <a:pathLst>
                  <a:path w="201295">
                    <a:moveTo>
                      <a:pt x="0" y="0"/>
                    </a:moveTo>
                    <a:lnTo>
                      <a:pt x="201180" y="0"/>
                    </a:lnTo>
                  </a:path>
                </a:pathLst>
              </a:custGeom>
              <a:ln w="8381">
                <a:solidFill>
                  <a:srgbClr val="F29FC5"/>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44" name="bk object 44">
                <a:extLst>
                  <a:ext uri="{FF2B5EF4-FFF2-40B4-BE49-F238E27FC236}">
                    <a16:creationId xmlns:a16="http://schemas.microsoft.com/office/drawing/2014/main" id="{9D6A00F5-6D9B-45D3-B421-47F5A7E3B188}"/>
                  </a:ext>
                </a:extLst>
              </p:cNvPr>
              <p:cNvSpPr/>
              <p:nvPr/>
            </p:nvSpPr>
            <p:spPr>
              <a:xfrm>
                <a:off x="7246460" y="3937054"/>
                <a:ext cx="270000" cy="0"/>
              </a:xfrm>
              <a:custGeom>
                <a:avLst/>
                <a:gdLst/>
                <a:ahLst/>
                <a:cxnLst/>
                <a:rect l="l" t="t" r="r" b="b"/>
                <a:pathLst>
                  <a:path w="201295">
                    <a:moveTo>
                      <a:pt x="0" y="0"/>
                    </a:moveTo>
                    <a:lnTo>
                      <a:pt x="201180" y="0"/>
                    </a:lnTo>
                  </a:path>
                </a:pathLst>
              </a:custGeom>
              <a:ln w="4572">
                <a:solidFill>
                  <a:srgbClr val="89B8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55" name="bk object 55">
                <a:extLst>
                  <a:ext uri="{FF2B5EF4-FFF2-40B4-BE49-F238E27FC236}">
                    <a16:creationId xmlns:a16="http://schemas.microsoft.com/office/drawing/2014/main" id="{417BF476-CF9C-4992-8B1C-5A53E3D341A1}"/>
                  </a:ext>
                </a:extLst>
              </p:cNvPr>
              <p:cNvSpPr/>
              <p:nvPr/>
            </p:nvSpPr>
            <p:spPr>
              <a:xfrm>
                <a:off x="7246460" y="3832660"/>
                <a:ext cx="270000" cy="102235"/>
              </a:xfrm>
              <a:custGeom>
                <a:avLst/>
                <a:gdLst/>
                <a:ahLst/>
                <a:cxnLst/>
                <a:rect l="l" t="t" r="r" b="b"/>
                <a:pathLst>
                  <a:path w="201295" h="102235">
                    <a:moveTo>
                      <a:pt x="201180" y="0"/>
                    </a:moveTo>
                    <a:lnTo>
                      <a:pt x="0" y="0"/>
                    </a:lnTo>
                    <a:lnTo>
                      <a:pt x="0" y="102107"/>
                    </a:lnTo>
                    <a:lnTo>
                      <a:pt x="201180" y="102107"/>
                    </a:lnTo>
                    <a:lnTo>
                      <a:pt x="201180" y="0"/>
                    </a:lnTo>
                    <a:close/>
                  </a:path>
                </a:pathLst>
              </a:custGeom>
              <a:solidFill>
                <a:srgbClr val="FFE7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62" name="bk object 62">
                <a:extLst>
                  <a:ext uri="{FF2B5EF4-FFF2-40B4-BE49-F238E27FC236}">
                    <a16:creationId xmlns:a16="http://schemas.microsoft.com/office/drawing/2014/main" id="{63BA9131-69B6-4A88-BCED-FC2404B105AB}"/>
                  </a:ext>
                </a:extLst>
              </p:cNvPr>
              <p:cNvSpPr/>
              <p:nvPr/>
            </p:nvSpPr>
            <p:spPr>
              <a:xfrm>
                <a:off x="7246460" y="3817420"/>
                <a:ext cx="270000" cy="15240"/>
              </a:xfrm>
              <a:custGeom>
                <a:avLst/>
                <a:gdLst/>
                <a:ahLst/>
                <a:cxnLst/>
                <a:rect l="l" t="t" r="r" b="b"/>
                <a:pathLst>
                  <a:path w="201295" h="15239">
                    <a:moveTo>
                      <a:pt x="0" y="15240"/>
                    </a:moveTo>
                    <a:lnTo>
                      <a:pt x="201180" y="15240"/>
                    </a:lnTo>
                    <a:lnTo>
                      <a:pt x="201180" y="0"/>
                    </a:lnTo>
                    <a:lnTo>
                      <a:pt x="0" y="0"/>
                    </a:lnTo>
                    <a:lnTo>
                      <a:pt x="0" y="15240"/>
                    </a:lnTo>
                    <a:close/>
                  </a:path>
                </a:pathLst>
              </a:custGeom>
              <a:solidFill>
                <a:srgbClr val="ACD9DE"/>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2" name="bk object 72">
                <a:extLst>
                  <a:ext uri="{FF2B5EF4-FFF2-40B4-BE49-F238E27FC236}">
                    <a16:creationId xmlns:a16="http://schemas.microsoft.com/office/drawing/2014/main" id="{ECB4A249-A2EB-47DF-ABF4-852532F0E26A}"/>
                  </a:ext>
                </a:extLst>
              </p:cNvPr>
              <p:cNvSpPr/>
              <p:nvPr/>
            </p:nvSpPr>
            <p:spPr>
              <a:xfrm>
                <a:off x="7246460" y="3757222"/>
                <a:ext cx="270000" cy="60325"/>
              </a:xfrm>
              <a:custGeom>
                <a:avLst/>
                <a:gdLst/>
                <a:ahLst/>
                <a:cxnLst/>
                <a:rect l="l" t="t" r="r" b="b"/>
                <a:pathLst>
                  <a:path w="201295" h="60325">
                    <a:moveTo>
                      <a:pt x="0" y="60198"/>
                    </a:moveTo>
                    <a:lnTo>
                      <a:pt x="201180" y="60198"/>
                    </a:lnTo>
                    <a:lnTo>
                      <a:pt x="201180" y="0"/>
                    </a:lnTo>
                    <a:lnTo>
                      <a:pt x="0" y="0"/>
                    </a:lnTo>
                    <a:lnTo>
                      <a:pt x="0" y="60198"/>
                    </a:lnTo>
                    <a:close/>
                  </a:path>
                </a:pathLst>
              </a:custGeom>
              <a:solidFill>
                <a:srgbClr val="FBC78C"/>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80" name="bk object 80">
                <a:extLst>
                  <a:ext uri="{FF2B5EF4-FFF2-40B4-BE49-F238E27FC236}">
                    <a16:creationId xmlns:a16="http://schemas.microsoft.com/office/drawing/2014/main" id="{03F59FEA-0F13-4054-8FCC-F27FA9CB4E37}"/>
                  </a:ext>
                </a:extLst>
              </p:cNvPr>
              <p:cNvSpPr/>
              <p:nvPr/>
            </p:nvSpPr>
            <p:spPr>
              <a:xfrm>
                <a:off x="7246460" y="3639874"/>
                <a:ext cx="270000" cy="117475"/>
              </a:xfrm>
              <a:custGeom>
                <a:avLst/>
                <a:gdLst/>
                <a:ahLst/>
                <a:cxnLst/>
                <a:rect l="l" t="t" r="r" b="b"/>
                <a:pathLst>
                  <a:path w="201295" h="117475">
                    <a:moveTo>
                      <a:pt x="201180" y="0"/>
                    </a:moveTo>
                    <a:lnTo>
                      <a:pt x="0" y="0"/>
                    </a:lnTo>
                    <a:lnTo>
                      <a:pt x="0" y="117348"/>
                    </a:lnTo>
                    <a:lnTo>
                      <a:pt x="201180" y="117348"/>
                    </a:lnTo>
                    <a:lnTo>
                      <a:pt x="201180" y="0"/>
                    </a:lnTo>
                    <a:close/>
                  </a:path>
                </a:pathLst>
              </a:custGeom>
              <a:solidFill>
                <a:srgbClr val="007BC4"/>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88" name="bk object 88">
                <a:extLst>
                  <a:ext uri="{FF2B5EF4-FFF2-40B4-BE49-F238E27FC236}">
                    <a16:creationId xmlns:a16="http://schemas.microsoft.com/office/drawing/2014/main" id="{502BF7B0-8399-466B-827A-8231EBF1302F}"/>
                  </a:ext>
                </a:extLst>
              </p:cNvPr>
              <p:cNvSpPr/>
              <p:nvPr/>
            </p:nvSpPr>
            <p:spPr>
              <a:xfrm>
                <a:off x="7246460" y="3626920"/>
                <a:ext cx="270000" cy="13335"/>
              </a:xfrm>
              <a:custGeom>
                <a:avLst/>
                <a:gdLst/>
                <a:ahLst/>
                <a:cxnLst/>
                <a:rect l="l" t="t" r="r" b="b"/>
                <a:pathLst>
                  <a:path w="201295" h="13335">
                    <a:moveTo>
                      <a:pt x="0" y="12953"/>
                    </a:moveTo>
                    <a:lnTo>
                      <a:pt x="201180" y="12953"/>
                    </a:lnTo>
                    <a:lnTo>
                      <a:pt x="201180" y="0"/>
                    </a:lnTo>
                    <a:lnTo>
                      <a:pt x="0" y="0"/>
                    </a:lnTo>
                    <a:lnTo>
                      <a:pt x="0" y="12953"/>
                    </a:lnTo>
                    <a:close/>
                  </a:path>
                </a:pathLst>
              </a:custGeom>
              <a:solidFill>
                <a:srgbClr val="CDDF9B"/>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94" name="bk object 94">
                <a:extLst>
                  <a:ext uri="{FF2B5EF4-FFF2-40B4-BE49-F238E27FC236}">
                    <a16:creationId xmlns:a16="http://schemas.microsoft.com/office/drawing/2014/main" id="{8227681F-9E5D-4105-B928-93C783C5C2DB}"/>
                  </a:ext>
                </a:extLst>
              </p:cNvPr>
              <p:cNvSpPr/>
              <p:nvPr/>
            </p:nvSpPr>
            <p:spPr>
              <a:xfrm>
                <a:off x="7246460" y="3563674"/>
                <a:ext cx="270000" cy="63500"/>
              </a:xfrm>
              <a:custGeom>
                <a:avLst/>
                <a:gdLst/>
                <a:ahLst/>
                <a:cxnLst/>
                <a:rect l="l" t="t" r="r" b="b"/>
                <a:pathLst>
                  <a:path w="201295" h="63500">
                    <a:moveTo>
                      <a:pt x="0" y="63246"/>
                    </a:moveTo>
                    <a:lnTo>
                      <a:pt x="201180" y="63246"/>
                    </a:lnTo>
                    <a:lnTo>
                      <a:pt x="201180" y="0"/>
                    </a:lnTo>
                    <a:lnTo>
                      <a:pt x="0" y="0"/>
                    </a:lnTo>
                    <a:lnTo>
                      <a:pt x="0" y="63246"/>
                    </a:lnTo>
                    <a:close/>
                  </a:path>
                </a:pathLst>
              </a:custGeom>
              <a:solidFill>
                <a:srgbClr val="E6007E"/>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02" name="bk object 102">
                <a:extLst>
                  <a:ext uri="{FF2B5EF4-FFF2-40B4-BE49-F238E27FC236}">
                    <a16:creationId xmlns:a16="http://schemas.microsoft.com/office/drawing/2014/main" id="{8289C95B-7652-4DF9-BE0A-4E235E2AEE2F}"/>
                  </a:ext>
                </a:extLst>
              </p:cNvPr>
              <p:cNvSpPr/>
              <p:nvPr/>
            </p:nvSpPr>
            <p:spPr>
              <a:xfrm>
                <a:off x="7246460" y="3332788"/>
                <a:ext cx="270000" cy="231140"/>
              </a:xfrm>
              <a:custGeom>
                <a:avLst/>
                <a:gdLst/>
                <a:ahLst/>
                <a:cxnLst/>
                <a:rect l="l" t="t" r="r" b="b"/>
                <a:pathLst>
                  <a:path w="201295" h="231139">
                    <a:moveTo>
                      <a:pt x="201180" y="0"/>
                    </a:moveTo>
                    <a:lnTo>
                      <a:pt x="0" y="0"/>
                    </a:lnTo>
                    <a:lnTo>
                      <a:pt x="0" y="230885"/>
                    </a:lnTo>
                    <a:lnTo>
                      <a:pt x="201180" y="230885"/>
                    </a:lnTo>
                    <a:lnTo>
                      <a:pt x="201180" y="0"/>
                    </a:lnTo>
                    <a:close/>
                  </a:path>
                </a:pathLst>
              </a:custGeom>
              <a:solidFill>
                <a:srgbClr val="F28C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09" name="bk object 109">
                <a:extLst>
                  <a:ext uri="{FF2B5EF4-FFF2-40B4-BE49-F238E27FC236}">
                    <a16:creationId xmlns:a16="http://schemas.microsoft.com/office/drawing/2014/main" id="{91EE5EBF-649B-42E7-87B1-C0580485D06D}"/>
                  </a:ext>
                </a:extLst>
              </p:cNvPr>
              <p:cNvSpPr/>
              <p:nvPr/>
            </p:nvSpPr>
            <p:spPr>
              <a:xfrm>
                <a:off x="7246460" y="3142288"/>
                <a:ext cx="270000" cy="190500"/>
              </a:xfrm>
              <a:custGeom>
                <a:avLst/>
                <a:gdLst/>
                <a:ahLst/>
                <a:cxnLst/>
                <a:rect l="l" t="t" r="r" b="b"/>
                <a:pathLst>
                  <a:path w="201295" h="190500">
                    <a:moveTo>
                      <a:pt x="201180" y="0"/>
                    </a:moveTo>
                    <a:lnTo>
                      <a:pt x="0" y="0"/>
                    </a:lnTo>
                    <a:lnTo>
                      <a:pt x="0" y="190500"/>
                    </a:lnTo>
                    <a:lnTo>
                      <a:pt x="201180" y="190500"/>
                    </a:lnTo>
                    <a:lnTo>
                      <a:pt x="201180" y="0"/>
                    </a:lnTo>
                    <a:close/>
                  </a:path>
                </a:pathLst>
              </a:custGeom>
              <a:solidFill>
                <a:srgbClr val="8FBF21"/>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16" name="bk object 116">
                <a:extLst>
                  <a:ext uri="{FF2B5EF4-FFF2-40B4-BE49-F238E27FC236}">
                    <a16:creationId xmlns:a16="http://schemas.microsoft.com/office/drawing/2014/main" id="{E5751526-81C3-4BDE-8629-02A0C930E2F4}"/>
                  </a:ext>
                </a:extLst>
              </p:cNvPr>
              <p:cNvSpPr/>
              <p:nvPr/>
            </p:nvSpPr>
            <p:spPr>
              <a:xfrm>
                <a:off x="7246460" y="2887780"/>
                <a:ext cx="270000" cy="254635"/>
              </a:xfrm>
              <a:custGeom>
                <a:avLst/>
                <a:gdLst/>
                <a:ahLst/>
                <a:cxnLst/>
                <a:rect l="l" t="t" r="r" b="b"/>
                <a:pathLst>
                  <a:path w="201295" h="254635">
                    <a:moveTo>
                      <a:pt x="201180" y="0"/>
                    </a:moveTo>
                    <a:lnTo>
                      <a:pt x="0" y="0"/>
                    </a:lnTo>
                    <a:lnTo>
                      <a:pt x="0" y="254507"/>
                    </a:lnTo>
                    <a:lnTo>
                      <a:pt x="201180" y="254507"/>
                    </a:lnTo>
                    <a:lnTo>
                      <a:pt x="201180"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24" name="bk object 124">
                <a:extLst>
                  <a:ext uri="{FF2B5EF4-FFF2-40B4-BE49-F238E27FC236}">
                    <a16:creationId xmlns:a16="http://schemas.microsoft.com/office/drawing/2014/main" id="{F980B01E-2DFE-40CA-9DBF-8775D05B7633}"/>
                  </a:ext>
                </a:extLst>
              </p:cNvPr>
              <p:cNvSpPr/>
              <p:nvPr/>
            </p:nvSpPr>
            <p:spPr>
              <a:xfrm>
                <a:off x="7246460" y="2743000"/>
                <a:ext cx="270000" cy="144780"/>
              </a:xfrm>
              <a:custGeom>
                <a:avLst/>
                <a:gdLst/>
                <a:ahLst/>
                <a:cxnLst/>
                <a:rect l="l" t="t" r="r" b="b"/>
                <a:pathLst>
                  <a:path w="201295" h="144780">
                    <a:moveTo>
                      <a:pt x="201180" y="0"/>
                    </a:moveTo>
                    <a:lnTo>
                      <a:pt x="0" y="0"/>
                    </a:lnTo>
                    <a:lnTo>
                      <a:pt x="0" y="144779"/>
                    </a:lnTo>
                    <a:lnTo>
                      <a:pt x="201180" y="144779"/>
                    </a:lnTo>
                    <a:lnTo>
                      <a:pt x="201180" y="0"/>
                    </a:lnTo>
                    <a:close/>
                  </a:path>
                </a:pathLst>
              </a:custGeom>
              <a:solidFill>
                <a:srgbClr val="3FA535"/>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grpSp>
          <p:nvGrpSpPr>
            <p:cNvPr id="483" name="Group 482">
              <a:extLst>
                <a:ext uri="{FF2B5EF4-FFF2-40B4-BE49-F238E27FC236}">
                  <a16:creationId xmlns:a16="http://schemas.microsoft.com/office/drawing/2014/main" id="{9ACF781F-68A4-4975-97AF-AD130F2A7F3B}"/>
                </a:ext>
              </a:extLst>
            </p:cNvPr>
            <p:cNvGrpSpPr/>
            <p:nvPr/>
          </p:nvGrpSpPr>
          <p:grpSpPr>
            <a:xfrm>
              <a:off x="8460000" y="2041198"/>
              <a:ext cx="270000" cy="1912239"/>
              <a:chOff x="8471232" y="2041198"/>
              <a:chExt cx="270000" cy="1912239"/>
            </a:xfrm>
          </p:grpSpPr>
          <p:sp>
            <p:nvSpPr>
              <p:cNvPr id="313" name="object 7">
                <a:extLst>
                  <a:ext uri="{FF2B5EF4-FFF2-40B4-BE49-F238E27FC236}">
                    <a16:creationId xmlns:a16="http://schemas.microsoft.com/office/drawing/2014/main" id="{2EC136BD-A986-41CB-B19F-E423574671B9}"/>
                  </a:ext>
                </a:extLst>
              </p:cNvPr>
              <p:cNvSpPr/>
              <p:nvPr/>
            </p:nvSpPr>
            <p:spPr>
              <a:xfrm>
                <a:off x="8471232" y="2041198"/>
                <a:ext cx="270000" cy="151130"/>
              </a:xfrm>
              <a:custGeom>
                <a:avLst/>
                <a:gdLst/>
                <a:ahLst/>
                <a:cxnLst/>
                <a:rect l="l" t="t" r="r" b="b"/>
                <a:pathLst>
                  <a:path w="200659" h="151130">
                    <a:moveTo>
                      <a:pt x="200405" y="0"/>
                    </a:moveTo>
                    <a:lnTo>
                      <a:pt x="0" y="0"/>
                    </a:lnTo>
                    <a:lnTo>
                      <a:pt x="0" y="150875"/>
                    </a:lnTo>
                    <a:lnTo>
                      <a:pt x="200405" y="150875"/>
                    </a:lnTo>
                    <a:lnTo>
                      <a:pt x="200405" y="0"/>
                    </a:lnTo>
                    <a:close/>
                  </a:path>
                </a:pathLst>
              </a:custGeom>
              <a:solidFill>
                <a:srgbClr val="1CB2BB"/>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25" name="bk object 25">
                <a:extLst>
                  <a:ext uri="{FF2B5EF4-FFF2-40B4-BE49-F238E27FC236}">
                    <a16:creationId xmlns:a16="http://schemas.microsoft.com/office/drawing/2014/main" id="{CEB40626-0F28-4B58-88FE-0D848D1290DE}"/>
                  </a:ext>
                </a:extLst>
              </p:cNvPr>
              <p:cNvSpPr/>
              <p:nvPr/>
            </p:nvSpPr>
            <p:spPr>
              <a:xfrm>
                <a:off x="8471232" y="3953437"/>
                <a:ext cx="270000" cy="0"/>
              </a:xfrm>
              <a:custGeom>
                <a:avLst/>
                <a:gdLst/>
                <a:ahLst/>
                <a:cxnLst/>
                <a:rect l="l" t="t" r="r" b="b"/>
                <a:pathLst>
                  <a:path w="200659">
                    <a:moveTo>
                      <a:pt x="0" y="0"/>
                    </a:moveTo>
                    <a:lnTo>
                      <a:pt x="200405" y="0"/>
                    </a:lnTo>
                  </a:path>
                </a:pathLst>
              </a:custGeom>
              <a:ln w="11429">
                <a:solidFill>
                  <a:srgbClr val="DD052B"/>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36" name="bk object 36">
                <a:extLst>
                  <a:ext uri="{FF2B5EF4-FFF2-40B4-BE49-F238E27FC236}">
                    <a16:creationId xmlns:a16="http://schemas.microsoft.com/office/drawing/2014/main" id="{10274E09-99F9-41F0-9FD2-7719219B815F}"/>
                  </a:ext>
                </a:extLst>
              </p:cNvPr>
              <p:cNvSpPr/>
              <p:nvPr/>
            </p:nvSpPr>
            <p:spPr>
              <a:xfrm>
                <a:off x="8471232" y="3944294"/>
                <a:ext cx="270000" cy="0"/>
              </a:xfrm>
              <a:custGeom>
                <a:avLst/>
                <a:gdLst/>
                <a:ahLst/>
                <a:cxnLst/>
                <a:rect l="l" t="t" r="r" b="b"/>
                <a:pathLst>
                  <a:path w="200659">
                    <a:moveTo>
                      <a:pt x="0" y="0"/>
                    </a:moveTo>
                    <a:lnTo>
                      <a:pt x="200405" y="0"/>
                    </a:lnTo>
                  </a:path>
                </a:pathLst>
              </a:custGeom>
              <a:ln w="6857">
                <a:solidFill>
                  <a:srgbClr val="F29FC5"/>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46" name="bk object 46">
                <a:extLst>
                  <a:ext uri="{FF2B5EF4-FFF2-40B4-BE49-F238E27FC236}">
                    <a16:creationId xmlns:a16="http://schemas.microsoft.com/office/drawing/2014/main" id="{B879F4C5-C963-4D14-B058-08F9BA96B412}"/>
                  </a:ext>
                </a:extLst>
              </p:cNvPr>
              <p:cNvSpPr/>
              <p:nvPr/>
            </p:nvSpPr>
            <p:spPr>
              <a:xfrm>
                <a:off x="8471232" y="3935531"/>
                <a:ext cx="270000" cy="0"/>
              </a:xfrm>
              <a:custGeom>
                <a:avLst/>
                <a:gdLst/>
                <a:ahLst/>
                <a:cxnLst/>
                <a:rect l="l" t="t" r="r" b="b"/>
                <a:pathLst>
                  <a:path w="200659">
                    <a:moveTo>
                      <a:pt x="0" y="0"/>
                    </a:moveTo>
                    <a:lnTo>
                      <a:pt x="200405" y="0"/>
                    </a:lnTo>
                  </a:path>
                </a:pathLst>
              </a:custGeom>
              <a:ln w="10668">
                <a:solidFill>
                  <a:srgbClr val="89B8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57" name="bk object 57">
                <a:extLst>
                  <a:ext uri="{FF2B5EF4-FFF2-40B4-BE49-F238E27FC236}">
                    <a16:creationId xmlns:a16="http://schemas.microsoft.com/office/drawing/2014/main" id="{64CA9EF5-808F-428A-B38A-708DBCE12AD1}"/>
                  </a:ext>
                </a:extLst>
              </p:cNvPr>
              <p:cNvSpPr/>
              <p:nvPr/>
            </p:nvSpPr>
            <p:spPr>
              <a:xfrm>
                <a:off x="8471232" y="3796846"/>
                <a:ext cx="270000" cy="133350"/>
              </a:xfrm>
              <a:custGeom>
                <a:avLst/>
                <a:gdLst/>
                <a:ahLst/>
                <a:cxnLst/>
                <a:rect l="l" t="t" r="r" b="b"/>
                <a:pathLst>
                  <a:path w="200659" h="133350">
                    <a:moveTo>
                      <a:pt x="200405" y="0"/>
                    </a:moveTo>
                    <a:lnTo>
                      <a:pt x="0" y="0"/>
                    </a:lnTo>
                    <a:lnTo>
                      <a:pt x="0" y="133350"/>
                    </a:lnTo>
                    <a:lnTo>
                      <a:pt x="200405" y="133350"/>
                    </a:lnTo>
                    <a:lnTo>
                      <a:pt x="200405" y="0"/>
                    </a:lnTo>
                    <a:close/>
                  </a:path>
                </a:pathLst>
              </a:custGeom>
              <a:solidFill>
                <a:srgbClr val="FFE7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64" name="bk object 64">
                <a:extLst>
                  <a:ext uri="{FF2B5EF4-FFF2-40B4-BE49-F238E27FC236}">
                    <a16:creationId xmlns:a16="http://schemas.microsoft.com/office/drawing/2014/main" id="{C495C8CA-001B-4134-AA8D-891F1F899138}"/>
                  </a:ext>
                </a:extLst>
              </p:cNvPr>
              <p:cNvSpPr/>
              <p:nvPr/>
            </p:nvSpPr>
            <p:spPr>
              <a:xfrm>
                <a:off x="8471232" y="3784654"/>
                <a:ext cx="270000" cy="12700"/>
              </a:xfrm>
              <a:custGeom>
                <a:avLst/>
                <a:gdLst/>
                <a:ahLst/>
                <a:cxnLst/>
                <a:rect l="l" t="t" r="r" b="b"/>
                <a:pathLst>
                  <a:path w="200659" h="12700">
                    <a:moveTo>
                      <a:pt x="0" y="12192"/>
                    </a:moveTo>
                    <a:lnTo>
                      <a:pt x="200405" y="12192"/>
                    </a:lnTo>
                    <a:lnTo>
                      <a:pt x="200405" y="0"/>
                    </a:lnTo>
                    <a:lnTo>
                      <a:pt x="0" y="0"/>
                    </a:lnTo>
                    <a:lnTo>
                      <a:pt x="0" y="12192"/>
                    </a:lnTo>
                    <a:close/>
                  </a:path>
                </a:pathLst>
              </a:custGeom>
              <a:solidFill>
                <a:srgbClr val="ACD9DE"/>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3" name="bk object 73">
                <a:extLst>
                  <a:ext uri="{FF2B5EF4-FFF2-40B4-BE49-F238E27FC236}">
                    <a16:creationId xmlns:a16="http://schemas.microsoft.com/office/drawing/2014/main" id="{FF31B805-C167-4F0B-94E4-61B05280087D}"/>
                  </a:ext>
                </a:extLst>
              </p:cNvPr>
              <p:cNvSpPr/>
              <p:nvPr/>
            </p:nvSpPr>
            <p:spPr>
              <a:xfrm>
                <a:off x="8471232" y="3692452"/>
                <a:ext cx="270000" cy="92710"/>
              </a:xfrm>
              <a:custGeom>
                <a:avLst/>
                <a:gdLst/>
                <a:ahLst/>
                <a:cxnLst/>
                <a:rect l="l" t="t" r="r" b="b"/>
                <a:pathLst>
                  <a:path w="200659" h="92710">
                    <a:moveTo>
                      <a:pt x="200405" y="0"/>
                    </a:moveTo>
                    <a:lnTo>
                      <a:pt x="0" y="0"/>
                    </a:lnTo>
                    <a:lnTo>
                      <a:pt x="0" y="92201"/>
                    </a:lnTo>
                    <a:lnTo>
                      <a:pt x="200405" y="92201"/>
                    </a:lnTo>
                    <a:lnTo>
                      <a:pt x="200405" y="0"/>
                    </a:lnTo>
                    <a:close/>
                  </a:path>
                </a:pathLst>
              </a:custGeom>
              <a:solidFill>
                <a:srgbClr val="FBC78C"/>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81" name="bk object 81">
                <a:extLst>
                  <a:ext uri="{FF2B5EF4-FFF2-40B4-BE49-F238E27FC236}">
                    <a16:creationId xmlns:a16="http://schemas.microsoft.com/office/drawing/2014/main" id="{B9D7CD5A-745B-4D79-B4ED-5F9AA2B27A8C}"/>
                  </a:ext>
                </a:extLst>
              </p:cNvPr>
              <p:cNvSpPr/>
              <p:nvPr/>
            </p:nvSpPr>
            <p:spPr>
              <a:xfrm>
                <a:off x="8471232" y="3547672"/>
                <a:ext cx="270000" cy="144780"/>
              </a:xfrm>
              <a:custGeom>
                <a:avLst/>
                <a:gdLst/>
                <a:ahLst/>
                <a:cxnLst/>
                <a:rect l="l" t="t" r="r" b="b"/>
                <a:pathLst>
                  <a:path w="200659" h="144780">
                    <a:moveTo>
                      <a:pt x="200405" y="0"/>
                    </a:moveTo>
                    <a:lnTo>
                      <a:pt x="0" y="0"/>
                    </a:lnTo>
                    <a:lnTo>
                      <a:pt x="0" y="144779"/>
                    </a:lnTo>
                    <a:lnTo>
                      <a:pt x="200405" y="144779"/>
                    </a:lnTo>
                    <a:lnTo>
                      <a:pt x="200405" y="0"/>
                    </a:lnTo>
                    <a:close/>
                  </a:path>
                </a:pathLst>
              </a:custGeom>
              <a:solidFill>
                <a:srgbClr val="007BC4"/>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89" name="bk object 89">
                <a:extLst>
                  <a:ext uri="{FF2B5EF4-FFF2-40B4-BE49-F238E27FC236}">
                    <a16:creationId xmlns:a16="http://schemas.microsoft.com/office/drawing/2014/main" id="{6A2B90B1-0988-405E-8D35-D65C1F62A558}"/>
                  </a:ext>
                </a:extLst>
              </p:cNvPr>
              <p:cNvSpPr/>
              <p:nvPr/>
            </p:nvSpPr>
            <p:spPr>
              <a:xfrm>
                <a:off x="8471232" y="3531670"/>
                <a:ext cx="270000" cy="16510"/>
              </a:xfrm>
              <a:custGeom>
                <a:avLst/>
                <a:gdLst/>
                <a:ahLst/>
                <a:cxnLst/>
                <a:rect l="l" t="t" r="r" b="b"/>
                <a:pathLst>
                  <a:path w="200659" h="16510">
                    <a:moveTo>
                      <a:pt x="0" y="16001"/>
                    </a:moveTo>
                    <a:lnTo>
                      <a:pt x="200405" y="16001"/>
                    </a:lnTo>
                    <a:lnTo>
                      <a:pt x="200405" y="0"/>
                    </a:lnTo>
                    <a:lnTo>
                      <a:pt x="0" y="0"/>
                    </a:lnTo>
                    <a:lnTo>
                      <a:pt x="0" y="16001"/>
                    </a:lnTo>
                    <a:close/>
                  </a:path>
                </a:pathLst>
              </a:custGeom>
              <a:solidFill>
                <a:srgbClr val="CDDF9B"/>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95" name="bk object 95">
                <a:extLst>
                  <a:ext uri="{FF2B5EF4-FFF2-40B4-BE49-F238E27FC236}">
                    <a16:creationId xmlns:a16="http://schemas.microsoft.com/office/drawing/2014/main" id="{12E33B92-2E63-4A2C-B8FF-2B5416AFAB19}"/>
                  </a:ext>
                </a:extLst>
              </p:cNvPr>
              <p:cNvSpPr/>
              <p:nvPr/>
            </p:nvSpPr>
            <p:spPr>
              <a:xfrm>
                <a:off x="8471232" y="3379270"/>
                <a:ext cx="270000" cy="152400"/>
              </a:xfrm>
              <a:custGeom>
                <a:avLst/>
                <a:gdLst/>
                <a:ahLst/>
                <a:cxnLst/>
                <a:rect l="l" t="t" r="r" b="b"/>
                <a:pathLst>
                  <a:path w="200659" h="152400">
                    <a:moveTo>
                      <a:pt x="200405" y="0"/>
                    </a:moveTo>
                    <a:lnTo>
                      <a:pt x="0" y="0"/>
                    </a:lnTo>
                    <a:lnTo>
                      <a:pt x="0" y="152400"/>
                    </a:lnTo>
                    <a:lnTo>
                      <a:pt x="200405" y="152400"/>
                    </a:lnTo>
                    <a:lnTo>
                      <a:pt x="200405" y="0"/>
                    </a:lnTo>
                    <a:close/>
                  </a:path>
                </a:pathLst>
              </a:custGeom>
              <a:solidFill>
                <a:srgbClr val="E6007E"/>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03" name="bk object 103">
                <a:extLst>
                  <a:ext uri="{FF2B5EF4-FFF2-40B4-BE49-F238E27FC236}">
                    <a16:creationId xmlns:a16="http://schemas.microsoft.com/office/drawing/2014/main" id="{AE91FC67-18FE-42BC-98EB-49F7A87D423B}"/>
                  </a:ext>
                </a:extLst>
              </p:cNvPr>
              <p:cNvSpPr/>
              <p:nvPr/>
            </p:nvSpPr>
            <p:spPr>
              <a:xfrm>
                <a:off x="8471232" y="3114094"/>
                <a:ext cx="270000" cy="265430"/>
              </a:xfrm>
              <a:custGeom>
                <a:avLst/>
                <a:gdLst/>
                <a:ahLst/>
                <a:cxnLst/>
                <a:rect l="l" t="t" r="r" b="b"/>
                <a:pathLst>
                  <a:path w="200659" h="265430">
                    <a:moveTo>
                      <a:pt x="200405" y="0"/>
                    </a:moveTo>
                    <a:lnTo>
                      <a:pt x="0" y="0"/>
                    </a:lnTo>
                    <a:lnTo>
                      <a:pt x="0" y="265175"/>
                    </a:lnTo>
                    <a:lnTo>
                      <a:pt x="200405" y="265175"/>
                    </a:lnTo>
                    <a:lnTo>
                      <a:pt x="200405" y="0"/>
                    </a:lnTo>
                    <a:close/>
                  </a:path>
                </a:pathLst>
              </a:custGeom>
              <a:solidFill>
                <a:srgbClr val="F28C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04" name="bk object 104">
                <a:extLst>
                  <a:ext uri="{FF2B5EF4-FFF2-40B4-BE49-F238E27FC236}">
                    <a16:creationId xmlns:a16="http://schemas.microsoft.com/office/drawing/2014/main" id="{E286B723-550B-4565-82C1-B488EEA2E113}"/>
                  </a:ext>
                </a:extLst>
              </p:cNvPr>
              <p:cNvSpPr/>
              <p:nvPr/>
            </p:nvSpPr>
            <p:spPr>
              <a:xfrm>
                <a:off x="8471232" y="3113726"/>
                <a:ext cx="270000" cy="0"/>
              </a:xfrm>
              <a:custGeom>
                <a:avLst/>
                <a:gdLst/>
                <a:ahLst/>
                <a:cxnLst/>
                <a:rect l="l" t="t" r="r" b="b"/>
                <a:pathLst>
                  <a:path w="200659">
                    <a:moveTo>
                      <a:pt x="0" y="0"/>
                    </a:moveTo>
                    <a:lnTo>
                      <a:pt x="200418" y="0"/>
                    </a:lnTo>
                  </a:path>
                </a:pathLst>
              </a:custGeom>
              <a:ln w="3175">
                <a:solidFill>
                  <a:srgbClr val="567314"/>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10" name="bk object 110">
                <a:extLst>
                  <a:ext uri="{FF2B5EF4-FFF2-40B4-BE49-F238E27FC236}">
                    <a16:creationId xmlns:a16="http://schemas.microsoft.com/office/drawing/2014/main" id="{EBE07145-77CA-4987-ACEE-0FC8B97B54EF}"/>
                  </a:ext>
                </a:extLst>
              </p:cNvPr>
              <p:cNvSpPr/>
              <p:nvPr/>
            </p:nvSpPr>
            <p:spPr>
              <a:xfrm>
                <a:off x="8471232" y="2826820"/>
                <a:ext cx="270000" cy="287020"/>
              </a:xfrm>
              <a:custGeom>
                <a:avLst/>
                <a:gdLst/>
                <a:ahLst/>
                <a:cxnLst/>
                <a:rect l="l" t="t" r="r" b="b"/>
                <a:pathLst>
                  <a:path w="200659" h="287019">
                    <a:moveTo>
                      <a:pt x="200405" y="0"/>
                    </a:moveTo>
                    <a:lnTo>
                      <a:pt x="0" y="0"/>
                    </a:lnTo>
                    <a:lnTo>
                      <a:pt x="0" y="286511"/>
                    </a:lnTo>
                    <a:lnTo>
                      <a:pt x="200405" y="286511"/>
                    </a:lnTo>
                    <a:lnTo>
                      <a:pt x="200405" y="0"/>
                    </a:lnTo>
                    <a:close/>
                  </a:path>
                </a:pathLst>
              </a:custGeom>
              <a:solidFill>
                <a:srgbClr val="8FBF21"/>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17" name="bk object 117">
                <a:extLst>
                  <a:ext uri="{FF2B5EF4-FFF2-40B4-BE49-F238E27FC236}">
                    <a16:creationId xmlns:a16="http://schemas.microsoft.com/office/drawing/2014/main" id="{E99A6349-E577-4D64-BB60-84083792DB5F}"/>
                  </a:ext>
                </a:extLst>
              </p:cNvPr>
              <p:cNvSpPr/>
              <p:nvPr/>
            </p:nvSpPr>
            <p:spPr>
              <a:xfrm>
                <a:off x="8471232" y="2416102"/>
                <a:ext cx="270000" cy="410845"/>
              </a:xfrm>
              <a:custGeom>
                <a:avLst/>
                <a:gdLst/>
                <a:ahLst/>
                <a:cxnLst/>
                <a:rect l="l" t="t" r="r" b="b"/>
                <a:pathLst>
                  <a:path w="200659" h="410844">
                    <a:moveTo>
                      <a:pt x="200405" y="0"/>
                    </a:moveTo>
                    <a:lnTo>
                      <a:pt x="0" y="0"/>
                    </a:lnTo>
                    <a:lnTo>
                      <a:pt x="0" y="410718"/>
                    </a:lnTo>
                    <a:lnTo>
                      <a:pt x="200405" y="410718"/>
                    </a:lnTo>
                    <a:lnTo>
                      <a:pt x="200405"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25" name="bk object 125">
                <a:extLst>
                  <a:ext uri="{FF2B5EF4-FFF2-40B4-BE49-F238E27FC236}">
                    <a16:creationId xmlns:a16="http://schemas.microsoft.com/office/drawing/2014/main" id="{DF602541-48A8-404A-B036-50E5BCA54BC8}"/>
                  </a:ext>
                </a:extLst>
              </p:cNvPr>
              <p:cNvSpPr/>
              <p:nvPr/>
            </p:nvSpPr>
            <p:spPr>
              <a:xfrm>
                <a:off x="8471232" y="2192074"/>
                <a:ext cx="270000" cy="224154"/>
              </a:xfrm>
              <a:custGeom>
                <a:avLst/>
                <a:gdLst/>
                <a:ahLst/>
                <a:cxnLst/>
                <a:rect l="l" t="t" r="r" b="b"/>
                <a:pathLst>
                  <a:path w="200659" h="224155">
                    <a:moveTo>
                      <a:pt x="200405" y="0"/>
                    </a:moveTo>
                    <a:lnTo>
                      <a:pt x="0" y="0"/>
                    </a:lnTo>
                    <a:lnTo>
                      <a:pt x="0" y="224027"/>
                    </a:lnTo>
                    <a:lnTo>
                      <a:pt x="200405" y="224027"/>
                    </a:lnTo>
                    <a:lnTo>
                      <a:pt x="200405" y="0"/>
                    </a:lnTo>
                    <a:close/>
                  </a:path>
                </a:pathLst>
              </a:custGeom>
              <a:solidFill>
                <a:srgbClr val="3FA535"/>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grpSp>
          <p:nvGrpSpPr>
            <p:cNvPr id="475" name="Group 474">
              <a:extLst>
                <a:ext uri="{FF2B5EF4-FFF2-40B4-BE49-F238E27FC236}">
                  <a16:creationId xmlns:a16="http://schemas.microsoft.com/office/drawing/2014/main" id="{7FE52436-6434-4E62-8B1D-1D082E1672E3}"/>
                </a:ext>
              </a:extLst>
            </p:cNvPr>
            <p:cNvGrpSpPr/>
            <p:nvPr/>
          </p:nvGrpSpPr>
          <p:grpSpPr>
            <a:xfrm>
              <a:off x="2790000" y="3902002"/>
              <a:ext cx="270000" cy="55626"/>
              <a:chOff x="2853972" y="3902002"/>
              <a:chExt cx="270000" cy="55626"/>
            </a:xfrm>
          </p:grpSpPr>
          <p:sp>
            <p:nvSpPr>
              <p:cNvPr id="316" name="bk object 16">
                <a:extLst>
                  <a:ext uri="{FF2B5EF4-FFF2-40B4-BE49-F238E27FC236}">
                    <a16:creationId xmlns:a16="http://schemas.microsoft.com/office/drawing/2014/main" id="{CDB17C75-645A-4EBD-8BFA-A575763BC2ED}"/>
                  </a:ext>
                </a:extLst>
              </p:cNvPr>
              <p:cNvSpPr/>
              <p:nvPr/>
            </p:nvSpPr>
            <p:spPr>
              <a:xfrm>
                <a:off x="2853972" y="3957628"/>
                <a:ext cx="270000" cy="0"/>
              </a:xfrm>
              <a:custGeom>
                <a:avLst/>
                <a:gdLst/>
                <a:ahLst/>
                <a:cxnLst/>
                <a:rect l="l" t="t" r="r" b="b"/>
                <a:pathLst>
                  <a:path w="201294">
                    <a:moveTo>
                      <a:pt x="0" y="0"/>
                    </a:moveTo>
                    <a:lnTo>
                      <a:pt x="201168" y="0"/>
                    </a:lnTo>
                  </a:path>
                </a:pathLst>
              </a:custGeom>
              <a:ln w="3175">
                <a:solidFill>
                  <a:srgbClr val="DD052B"/>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27" name="bk object 27">
                <a:extLst>
                  <a:ext uri="{FF2B5EF4-FFF2-40B4-BE49-F238E27FC236}">
                    <a16:creationId xmlns:a16="http://schemas.microsoft.com/office/drawing/2014/main" id="{570DDF0C-B8A2-4EFC-9272-8C8D9F626834}"/>
                  </a:ext>
                </a:extLst>
              </p:cNvPr>
              <p:cNvSpPr/>
              <p:nvPr/>
            </p:nvSpPr>
            <p:spPr>
              <a:xfrm>
                <a:off x="2853972" y="3954962"/>
                <a:ext cx="270000" cy="0"/>
              </a:xfrm>
              <a:custGeom>
                <a:avLst/>
                <a:gdLst/>
                <a:ahLst/>
                <a:cxnLst/>
                <a:rect l="l" t="t" r="r" b="b"/>
                <a:pathLst>
                  <a:path w="201294">
                    <a:moveTo>
                      <a:pt x="0" y="0"/>
                    </a:moveTo>
                    <a:lnTo>
                      <a:pt x="201168" y="0"/>
                    </a:lnTo>
                  </a:path>
                </a:pathLst>
              </a:custGeom>
              <a:ln w="3175">
                <a:solidFill>
                  <a:srgbClr val="F29FC5"/>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37" name="bk object 37">
                <a:extLst>
                  <a:ext uri="{FF2B5EF4-FFF2-40B4-BE49-F238E27FC236}">
                    <a16:creationId xmlns:a16="http://schemas.microsoft.com/office/drawing/2014/main" id="{3955D499-950A-4C83-9CDD-93A05A651454}"/>
                  </a:ext>
                </a:extLst>
              </p:cNvPr>
              <p:cNvSpPr/>
              <p:nvPr/>
            </p:nvSpPr>
            <p:spPr>
              <a:xfrm>
                <a:off x="2853972" y="3953444"/>
                <a:ext cx="270000" cy="0"/>
              </a:xfrm>
              <a:custGeom>
                <a:avLst/>
                <a:gdLst/>
                <a:ahLst/>
                <a:cxnLst/>
                <a:rect l="l" t="t" r="r" b="b"/>
                <a:pathLst>
                  <a:path w="201294">
                    <a:moveTo>
                      <a:pt x="0" y="0"/>
                    </a:moveTo>
                    <a:lnTo>
                      <a:pt x="201168" y="0"/>
                    </a:lnTo>
                  </a:path>
                </a:pathLst>
              </a:custGeom>
              <a:ln w="3175">
                <a:solidFill>
                  <a:srgbClr val="89B8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48" name="bk object 48">
                <a:extLst>
                  <a:ext uri="{FF2B5EF4-FFF2-40B4-BE49-F238E27FC236}">
                    <a16:creationId xmlns:a16="http://schemas.microsoft.com/office/drawing/2014/main" id="{B833D682-82E5-472C-87CB-5F9F04568E41}"/>
                  </a:ext>
                </a:extLst>
              </p:cNvPr>
              <p:cNvSpPr/>
              <p:nvPr/>
            </p:nvSpPr>
            <p:spPr>
              <a:xfrm>
                <a:off x="2853972" y="3935150"/>
                <a:ext cx="270000" cy="0"/>
              </a:xfrm>
              <a:custGeom>
                <a:avLst/>
                <a:gdLst/>
                <a:ahLst/>
                <a:cxnLst/>
                <a:rect l="l" t="t" r="r" b="b"/>
                <a:pathLst>
                  <a:path w="201294">
                    <a:moveTo>
                      <a:pt x="0" y="0"/>
                    </a:moveTo>
                    <a:lnTo>
                      <a:pt x="201168" y="0"/>
                    </a:lnTo>
                  </a:path>
                </a:pathLst>
              </a:custGeom>
              <a:ln w="37338">
                <a:solidFill>
                  <a:srgbClr val="FFE700"/>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66" name="bk object 66">
                <a:extLst>
                  <a:ext uri="{FF2B5EF4-FFF2-40B4-BE49-F238E27FC236}">
                    <a16:creationId xmlns:a16="http://schemas.microsoft.com/office/drawing/2014/main" id="{90942230-1B2A-443F-B241-7016327FC786}"/>
                  </a:ext>
                </a:extLst>
              </p:cNvPr>
              <p:cNvSpPr/>
              <p:nvPr/>
            </p:nvSpPr>
            <p:spPr>
              <a:xfrm>
                <a:off x="2853972" y="3916100"/>
                <a:ext cx="270000" cy="0"/>
              </a:xfrm>
              <a:custGeom>
                <a:avLst/>
                <a:gdLst/>
                <a:ahLst/>
                <a:cxnLst/>
                <a:rect l="l" t="t" r="r" b="b"/>
                <a:pathLst>
                  <a:path w="201294">
                    <a:moveTo>
                      <a:pt x="0" y="0"/>
                    </a:moveTo>
                    <a:lnTo>
                      <a:pt x="201168" y="0"/>
                    </a:lnTo>
                  </a:path>
                </a:pathLst>
              </a:custGeom>
              <a:ln w="3175">
                <a:solidFill>
                  <a:srgbClr val="FBC78C"/>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4" name="bk object 74">
                <a:extLst>
                  <a:ext uri="{FF2B5EF4-FFF2-40B4-BE49-F238E27FC236}">
                    <a16:creationId xmlns:a16="http://schemas.microsoft.com/office/drawing/2014/main" id="{5261C253-10BD-4909-B5EE-11BD4DC9451C}"/>
                  </a:ext>
                </a:extLst>
              </p:cNvPr>
              <p:cNvSpPr/>
              <p:nvPr/>
            </p:nvSpPr>
            <p:spPr>
              <a:xfrm>
                <a:off x="2853972" y="3915344"/>
                <a:ext cx="270000" cy="0"/>
              </a:xfrm>
              <a:custGeom>
                <a:avLst/>
                <a:gdLst/>
                <a:ahLst/>
                <a:cxnLst/>
                <a:rect l="l" t="t" r="r" b="b"/>
                <a:pathLst>
                  <a:path w="201294">
                    <a:moveTo>
                      <a:pt x="0" y="0"/>
                    </a:moveTo>
                    <a:lnTo>
                      <a:pt x="201168" y="0"/>
                    </a:lnTo>
                  </a:path>
                </a:pathLst>
              </a:custGeom>
              <a:ln w="3175">
                <a:solidFill>
                  <a:srgbClr val="007BC4"/>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82" name="bk object 82">
                <a:extLst>
                  <a:ext uri="{FF2B5EF4-FFF2-40B4-BE49-F238E27FC236}">
                    <a16:creationId xmlns:a16="http://schemas.microsoft.com/office/drawing/2014/main" id="{9CCAB5EF-0F58-44F5-A1CA-E2661DE7AA8D}"/>
                  </a:ext>
                </a:extLst>
              </p:cNvPr>
              <p:cNvSpPr/>
              <p:nvPr/>
            </p:nvSpPr>
            <p:spPr>
              <a:xfrm>
                <a:off x="2853972" y="3915344"/>
                <a:ext cx="270000" cy="0"/>
              </a:xfrm>
              <a:custGeom>
                <a:avLst/>
                <a:gdLst/>
                <a:ahLst/>
                <a:cxnLst/>
                <a:rect l="l" t="t" r="r" b="b"/>
                <a:pathLst>
                  <a:path w="201294">
                    <a:moveTo>
                      <a:pt x="0" y="0"/>
                    </a:moveTo>
                    <a:lnTo>
                      <a:pt x="201168" y="0"/>
                    </a:lnTo>
                  </a:path>
                </a:pathLst>
              </a:custGeom>
              <a:ln w="3175">
                <a:solidFill>
                  <a:srgbClr val="CDDF9B"/>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97" name="bk object 97">
                <a:extLst>
                  <a:ext uri="{FF2B5EF4-FFF2-40B4-BE49-F238E27FC236}">
                    <a16:creationId xmlns:a16="http://schemas.microsoft.com/office/drawing/2014/main" id="{1D37375F-7CF8-46DF-A2AC-07AF22E4BF10}"/>
                  </a:ext>
                </a:extLst>
              </p:cNvPr>
              <p:cNvSpPr/>
              <p:nvPr/>
            </p:nvSpPr>
            <p:spPr>
              <a:xfrm>
                <a:off x="2853972" y="3913432"/>
                <a:ext cx="270000" cy="0"/>
              </a:xfrm>
              <a:custGeom>
                <a:avLst/>
                <a:gdLst/>
                <a:ahLst/>
                <a:cxnLst/>
                <a:rect l="l" t="t" r="r" b="b"/>
                <a:pathLst>
                  <a:path w="201294">
                    <a:moveTo>
                      <a:pt x="0" y="0"/>
                    </a:moveTo>
                    <a:lnTo>
                      <a:pt x="201168" y="0"/>
                    </a:lnTo>
                  </a:path>
                </a:pathLst>
              </a:custGeom>
              <a:ln w="4572">
                <a:solidFill>
                  <a:srgbClr val="F28C00"/>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11" name="bk object 111">
                <a:extLst>
                  <a:ext uri="{FF2B5EF4-FFF2-40B4-BE49-F238E27FC236}">
                    <a16:creationId xmlns:a16="http://schemas.microsoft.com/office/drawing/2014/main" id="{0F38690E-CF86-4AF0-94D7-ABD3544E94DC}"/>
                  </a:ext>
                </a:extLst>
              </p:cNvPr>
              <p:cNvSpPr/>
              <p:nvPr/>
            </p:nvSpPr>
            <p:spPr>
              <a:xfrm>
                <a:off x="2853972" y="3910765"/>
                <a:ext cx="270000" cy="0"/>
              </a:xfrm>
              <a:custGeom>
                <a:avLst/>
                <a:gdLst/>
                <a:ahLst/>
                <a:cxnLst/>
                <a:rect l="l" t="t" r="r" b="b"/>
                <a:pathLst>
                  <a:path w="201294">
                    <a:moveTo>
                      <a:pt x="0" y="0"/>
                    </a:moveTo>
                    <a:lnTo>
                      <a:pt x="201168" y="0"/>
                    </a:lnTo>
                  </a:path>
                </a:pathLst>
              </a:custGeom>
              <a:ln w="3175">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19" name="bk object 119">
                <a:extLst>
                  <a:ext uri="{FF2B5EF4-FFF2-40B4-BE49-F238E27FC236}">
                    <a16:creationId xmlns:a16="http://schemas.microsoft.com/office/drawing/2014/main" id="{E46E659D-2F50-439A-8B42-031AA30CBE90}"/>
                  </a:ext>
                </a:extLst>
              </p:cNvPr>
              <p:cNvSpPr/>
              <p:nvPr/>
            </p:nvSpPr>
            <p:spPr>
              <a:xfrm>
                <a:off x="2853972" y="3906956"/>
                <a:ext cx="270000" cy="0"/>
              </a:xfrm>
              <a:custGeom>
                <a:avLst/>
                <a:gdLst/>
                <a:ahLst/>
                <a:cxnLst/>
                <a:rect l="l" t="t" r="r" b="b"/>
                <a:pathLst>
                  <a:path w="201294">
                    <a:moveTo>
                      <a:pt x="0" y="0"/>
                    </a:moveTo>
                    <a:lnTo>
                      <a:pt x="201168" y="0"/>
                    </a:lnTo>
                  </a:path>
                </a:pathLst>
              </a:custGeom>
              <a:ln w="8381">
                <a:solidFill>
                  <a:srgbClr val="3FA535"/>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26" name="bk object 126">
                <a:extLst>
                  <a:ext uri="{FF2B5EF4-FFF2-40B4-BE49-F238E27FC236}">
                    <a16:creationId xmlns:a16="http://schemas.microsoft.com/office/drawing/2014/main" id="{CA9DEDD0-A116-4AA8-8486-1B18F8FC2F60}"/>
                  </a:ext>
                </a:extLst>
              </p:cNvPr>
              <p:cNvSpPr/>
              <p:nvPr/>
            </p:nvSpPr>
            <p:spPr>
              <a:xfrm>
                <a:off x="2853972" y="3902002"/>
                <a:ext cx="270000" cy="0"/>
              </a:xfrm>
              <a:custGeom>
                <a:avLst/>
                <a:gdLst/>
                <a:ahLst/>
                <a:cxnLst/>
                <a:rect l="l" t="t" r="r" b="b"/>
                <a:pathLst>
                  <a:path w="201294">
                    <a:moveTo>
                      <a:pt x="0" y="0"/>
                    </a:moveTo>
                    <a:lnTo>
                      <a:pt x="201168" y="0"/>
                    </a:lnTo>
                  </a:path>
                </a:pathLst>
              </a:custGeom>
              <a:ln w="3175">
                <a:solidFill>
                  <a:srgbClr val="1CB2BB"/>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grpSp>
          <p:nvGrpSpPr>
            <p:cNvPr id="476" name="Group 475">
              <a:extLst>
                <a:ext uri="{FF2B5EF4-FFF2-40B4-BE49-F238E27FC236}">
                  <a16:creationId xmlns:a16="http://schemas.microsoft.com/office/drawing/2014/main" id="{1563EB7A-385E-47E4-B403-C04D8BCF7D61}"/>
                </a:ext>
              </a:extLst>
            </p:cNvPr>
            <p:cNvGrpSpPr/>
            <p:nvPr/>
          </p:nvGrpSpPr>
          <p:grpSpPr>
            <a:xfrm>
              <a:off x="3420000" y="3765223"/>
              <a:ext cx="270000" cy="192405"/>
              <a:chOff x="3487316" y="3765223"/>
              <a:chExt cx="270000" cy="192405"/>
            </a:xfrm>
          </p:grpSpPr>
          <p:sp>
            <p:nvSpPr>
              <p:cNvPr id="317" name="bk object 17">
                <a:extLst>
                  <a:ext uri="{FF2B5EF4-FFF2-40B4-BE49-F238E27FC236}">
                    <a16:creationId xmlns:a16="http://schemas.microsoft.com/office/drawing/2014/main" id="{E620E560-2254-4D10-A19B-FD2B1E7A6666}"/>
                  </a:ext>
                </a:extLst>
              </p:cNvPr>
              <p:cNvSpPr/>
              <p:nvPr/>
            </p:nvSpPr>
            <p:spPr>
              <a:xfrm>
                <a:off x="3487316" y="3957628"/>
                <a:ext cx="270000" cy="0"/>
              </a:xfrm>
              <a:custGeom>
                <a:avLst/>
                <a:gdLst/>
                <a:ahLst/>
                <a:cxnLst/>
                <a:rect l="l" t="t" r="r" b="b"/>
                <a:pathLst>
                  <a:path w="200660">
                    <a:moveTo>
                      <a:pt x="0" y="0"/>
                    </a:moveTo>
                    <a:lnTo>
                      <a:pt x="200406" y="0"/>
                    </a:lnTo>
                  </a:path>
                </a:pathLst>
              </a:custGeom>
              <a:ln w="3175">
                <a:solidFill>
                  <a:srgbClr val="DD052B"/>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28" name="bk object 28">
                <a:extLst>
                  <a:ext uri="{FF2B5EF4-FFF2-40B4-BE49-F238E27FC236}">
                    <a16:creationId xmlns:a16="http://schemas.microsoft.com/office/drawing/2014/main" id="{AB75C18E-FF7A-48CB-9AC5-B7A3F8703DCA}"/>
                  </a:ext>
                </a:extLst>
              </p:cNvPr>
              <p:cNvSpPr/>
              <p:nvPr/>
            </p:nvSpPr>
            <p:spPr>
              <a:xfrm>
                <a:off x="3487316" y="3951532"/>
                <a:ext cx="270000" cy="0"/>
              </a:xfrm>
              <a:custGeom>
                <a:avLst/>
                <a:gdLst/>
                <a:ahLst/>
                <a:cxnLst/>
                <a:rect l="l" t="t" r="r" b="b"/>
                <a:pathLst>
                  <a:path w="200660">
                    <a:moveTo>
                      <a:pt x="0" y="0"/>
                    </a:moveTo>
                    <a:lnTo>
                      <a:pt x="200406" y="0"/>
                    </a:lnTo>
                  </a:path>
                </a:pathLst>
              </a:custGeom>
              <a:ln w="9144">
                <a:solidFill>
                  <a:srgbClr val="F29FC5"/>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38" name="bk object 38">
                <a:extLst>
                  <a:ext uri="{FF2B5EF4-FFF2-40B4-BE49-F238E27FC236}">
                    <a16:creationId xmlns:a16="http://schemas.microsoft.com/office/drawing/2014/main" id="{A235369C-881A-4DBC-BC1E-E7D675757D2C}"/>
                  </a:ext>
                </a:extLst>
              </p:cNvPr>
              <p:cNvSpPr/>
              <p:nvPr/>
            </p:nvSpPr>
            <p:spPr>
              <a:xfrm>
                <a:off x="3487316" y="3946579"/>
                <a:ext cx="270000" cy="0"/>
              </a:xfrm>
              <a:custGeom>
                <a:avLst/>
                <a:gdLst/>
                <a:ahLst/>
                <a:cxnLst/>
                <a:rect l="l" t="t" r="r" b="b"/>
                <a:pathLst>
                  <a:path w="200660">
                    <a:moveTo>
                      <a:pt x="0" y="0"/>
                    </a:moveTo>
                    <a:lnTo>
                      <a:pt x="200406" y="0"/>
                    </a:lnTo>
                  </a:path>
                </a:pathLst>
              </a:custGeom>
              <a:ln w="3175">
                <a:solidFill>
                  <a:srgbClr val="89B8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49" name="bk object 49">
                <a:extLst>
                  <a:ext uri="{FF2B5EF4-FFF2-40B4-BE49-F238E27FC236}">
                    <a16:creationId xmlns:a16="http://schemas.microsoft.com/office/drawing/2014/main" id="{D1AB7E18-8A71-412E-A6E6-3B96EA0BBA99}"/>
                  </a:ext>
                </a:extLst>
              </p:cNvPr>
              <p:cNvSpPr/>
              <p:nvPr/>
            </p:nvSpPr>
            <p:spPr>
              <a:xfrm>
                <a:off x="3487316" y="3913813"/>
                <a:ext cx="270000" cy="0"/>
              </a:xfrm>
              <a:custGeom>
                <a:avLst/>
                <a:gdLst/>
                <a:ahLst/>
                <a:cxnLst/>
                <a:rect l="l" t="t" r="r" b="b"/>
                <a:pathLst>
                  <a:path w="200660">
                    <a:moveTo>
                      <a:pt x="0" y="0"/>
                    </a:moveTo>
                    <a:lnTo>
                      <a:pt x="200406" y="0"/>
                    </a:lnTo>
                  </a:path>
                </a:pathLst>
              </a:custGeom>
              <a:ln w="64770">
                <a:solidFill>
                  <a:srgbClr val="FFE700"/>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67" name="bk object 67">
                <a:extLst>
                  <a:ext uri="{FF2B5EF4-FFF2-40B4-BE49-F238E27FC236}">
                    <a16:creationId xmlns:a16="http://schemas.microsoft.com/office/drawing/2014/main" id="{1F659B78-4DEA-4248-9B55-2052904C5C20}"/>
                  </a:ext>
                </a:extLst>
              </p:cNvPr>
              <p:cNvSpPr/>
              <p:nvPr/>
            </p:nvSpPr>
            <p:spPr>
              <a:xfrm>
                <a:off x="3487316" y="3881047"/>
                <a:ext cx="270000" cy="0"/>
              </a:xfrm>
              <a:custGeom>
                <a:avLst/>
                <a:gdLst/>
                <a:ahLst/>
                <a:cxnLst/>
                <a:rect l="l" t="t" r="r" b="b"/>
                <a:pathLst>
                  <a:path w="200660">
                    <a:moveTo>
                      <a:pt x="0" y="0"/>
                    </a:moveTo>
                    <a:lnTo>
                      <a:pt x="200406" y="0"/>
                    </a:lnTo>
                  </a:path>
                </a:pathLst>
              </a:custGeom>
              <a:ln w="3175">
                <a:solidFill>
                  <a:srgbClr val="FBC78C"/>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5" name="bk object 75">
                <a:extLst>
                  <a:ext uri="{FF2B5EF4-FFF2-40B4-BE49-F238E27FC236}">
                    <a16:creationId xmlns:a16="http://schemas.microsoft.com/office/drawing/2014/main" id="{1B00DE77-A296-4B38-96FC-3B7921A08FB8}"/>
                  </a:ext>
                </a:extLst>
              </p:cNvPr>
              <p:cNvSpPr/>
              <p:nvPr/>
            </p:nvSpPr>
            <p:spPr>
              <a:xfrm>
                <a:off x="3487316" y="3878762"/>
                <a:ext cx="270000" cy="0"/>
              </a:xfrm>
              <a:custGeom>
                <a:avLst/>
                <a:gdLst/>
                <a:ahLst/>
                <a:cxnLst/>
                <a:rect l="l" t="t" r="r" b="b"/>
                <a:pathLst>
                  <a:path w="200660">
                    <a:moveTo>
                      <a:pt x="0" y="0"/>
                    </a:moveTo>
                    <a:lnTo>
                      <a:pt x="200406" y="0"/>
                    </a:lnTo>
                  </a:path>
                </a:pathLst>
              </a:custGeom>
              <a:ln w="3809">
                <a:solidFill>
                  <a:srgbClr val="007BC4"/>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83" name="bk object 83">
                <a:extLst>
                  <a:ext uri="{FF2B5EF4-FFF2-40B4-BE49-F238E27FC236}">
                    <a16:creationId xmlns:a16="http://schemas.microsoft.com/office/drawing/2014/main" id="{15D712E3-E363-473E-810C-56DA77DC92FA}"/>
                  </a:ext>
                </a:extLst>
              </p:cNvPr>
              <p:cNvSpPr/>
              <p:nvPr/>
            </p:nvSpPr>
            <p:spPr>
              <a:xfrm>
                <a:off x="3487316" y="3876475"/>
                <a:ext cx="270000" cy="0"/>
              </a:xfrm>
              <a:custGeom>
                <a:avLst/>
                <a:gdLst/>
                <a:ahLst/>
                <a:cxnLst/>
                <a:rect l="l" t="t" r="r" b="b"/>
                <a:pathLst>
                  <a:path w="200660">
                    <a:moveTo>
                      <a:pt x="0" y="0"/>
                    </a:moveTo>
                    <a:lnTo>
                      <a:pt x="200406" y="0"/>
                    </a:lnTo>
                  </a:path>
                </a:pathLst>
              </a:custGeom>
              <a:ln w="3175">
                <a:solidFill>
                  <a:srgbClr val="CDDF9B"/>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90" name="bk object 90">
                <a:extLst>
                  <a:ext uri="{FF2B5EF4-FFF2-40B4-BE49-F238E27FC236}">
                    <a16:creationId xmlns:a16="http://schemas.microsoft.com/office/drawing/2014/main" id="{12BD9480-3772-4BEA-9262-4583F3E950DB}"/>
                  </a:ext>
                </a:extLst>
              </p:cNvPr>
              <p:cNvSpPr/>
              <p:nvPr/>
            </p:nvSpPr>
            <p:spPr>
              <a:xfrm>
                <a:off x="3487316" y="3875713"/>
                <a:ext cx="270000" cy="0"/>
              </a:xfrm>
              <a:custGeom>
                <a:avLst/>
                <a:gdLst/>
                <a:ahLst/>
                <a:cxnLst/>
                <a:rect l="l" t="t" r="r" b="b"/>
                <a:pathLst>
                  <a:path w="200660">
                    <a:moveTo>
                      <a:pt x="0" y="0"/>
                    </a:moveTo>
                    <a:lnTo>
                      <a:pt x="200406" y="0"/>
                    </a:lnTo>
                  </a:path>
                </a:pathLst>
              </a:custGeom>
              <a:ln w="3175">
                <a:solidFill>
                  <a:srgbClr val="E6007E"/>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98" name="bk object 98">
                <a:extLst>
                  <a:ext uri="{FF2B5EF4-FFF2-40B4-BE49-F238E27FC236}">
                    <a16:creationId xmlns:a16="http://schemas.microsoft.com/office/drawing/2014/main" id="{73202B7C-D5D7-4C61-ABC2-82D568E86AF0}"/>
                  </a:ext>
                </a:extLst>
              </p:cNvPr>
              <p:cNvSpPr/>
              <p:nvPr/>
            </p:nvSpPr>
            <p:spPr>
              <a:xfrm>
                <a:off x="3487316" y="3844852"/>
                <a:ext cx="270000" cy="0"/>
              </a:xfrm>
              <a:custGeom>
                <a:avLst/>
                <a:gdLst/>
                <a:ahLst/>
                <a:cxnLst/>
                <a:rect l="l" t="t" r="r" b="b"/>
                <a:pathLst>
                  <a:path w="200660">
                    <a:moveTo>
                      <a:pt x="0" y="0"/>
                    </a:moveTo>
                    <a:lnTo>
                      <a:pt x="200406" y="0"/>
                    </a:lnTo>
                  </a:path>
                </a:pathLst>
              </a:custGeom>
              <a:ln w="60959">
                <a:solidFill>
                  <a:srgbClr val="F28C00"/>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05" name="bk object 105">
                <a:extLst>
                  <a:ext uri="{FF2B5EF4-FFF2-40B4-BE49-F238E27FC236}">
                    <a16:creationId xmlns:a16="http://schemas.microsoft.com/office/drawing/2014/main" id="{683AF47F-BF6F-4CE3-9FA3-CBD6F92338B8}"/>
                  </a:ext>
                </a:extLst>
              </p:cNvPr>
              <p:cNvSpPr/>
              <p:nvPr/>
            </p:nvSpPr>
            <p:spPr>
              <a:xfrm>
                <a:off x="3487316" y="3809419"/>
                <a:ext cx="270000" cy="0"/>
              </a:xfrm>
              <a:custGeom>
                <a:avLst/>
                <a:gdLst/>
                <a:ahLst/>
                <a:cxnLst/>
                <a:rect l="l" t="t" r="r" b="b"/>
                <a:pathLst>
                  <a:path w="200660">
                    <a:moveTo>
                      <a:pt x="0" y="0"/>
                    </a:moveTo>
                    <a:lnTo>
                      <a:pt x="200406" y="0"/>
                    </a:lnTo>
                  </a:path>
                </a:pathLst>
              </a:custGeom>
              <a:ln w="9905">
                <a:solidFill>
                  <a:srgbClr val="8FBF2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12" name="bk object 112">
                <a:extLst>
                  <a:ext uri="{FF2B5EF4-FFF2-40B4-BE49-F238E27FC236}">
                    <a16:creationId xmlns:a16="http://schemas.microsoft.com/office/drawing/2014/main" id="{FB603AC3-F1A6-496D-9B5C-960A413BC8BE}"/>
                  </a:ext>
                </a:extLst>
              </p:cNvPr>
              <p:cNvSpPr/>
              <p:nvPr/>
            </p:nvSpPr>
            <p:spPr>
              <a:xfrm>
                <a:off x="3487316" y="3800275"/>
                <a:ext cx="270000" cy="0"/>
              </a:xfrm>
              <a:custGeom>
                <a:avLst/>
                <a:gdLst/>
                <a:ahLst/>
                <a:cxnLst/>
                <a:rect l="l" t="t" r="r" b="b"/>
                <a:pathLst>
                  <a:path w="200660">
                    <a:moveTo>
                      <a:pt x="0" y="0"/>
                    </a:moveTo>
                    <a:lnTo>
                      <a:pt x="200406" y="0"/>
                    </a:lnTo>
                  </a:path>
                </a:pathLst>
              </a:custGeom>
              <a:ln w="8381">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20" name="bk object 120">
                <a:extLst>
                  <a:ext uri="{FF2B5EF4-FFF2-40B4-BE49-F238E27FC236}">
                    <a16:creationId xmlns:a16="http://schemas.microsoft.com/office/drawing/2014/main" id="{C4FFB9D0-0CB0-4E2B-B79C-5EF6FD0C797C}"/>
                  </a:ext>
                </a:extLst>
              </p:cNvPr>
              <p:cNvSpPr/>
              <p:nvPr/>
            </p:nvSpPr>
            <p:spPr>
              <a:xfrm>
                <a:off x="3487316" y="3781987"/>
                <a:ext cx="270000" cy="0"/>
              </a:xfrm>
              <a:custGeom>
                <a:avLst/>
                <a:gdLst/>
                <a:ahLst/>
                <a:cxnLst/>
                <a:rect l="l" t="t" r="r" b="b"/>
                <a:pathLst>
                  <a:path w="200660">
                    <a:moveTo>
                      <a:pt x="0" y="0"/>
                    </a:moveTo>
                    <a:lnTo>
                      <a:pt x="200406" y="0"/>
                    </a:lnTo>
                  </a:path>
                </a:pathLst>
              </a:custGeom>
              <a:ln w="28194">
                <a:solidFill>
                  <a:srgbClr val="3FA535"/>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27" name="bk object 127">
                <a:extLst>
                  <a:ext uri="{FF2B5EF4-FFF2-40B4-BE49-F238E27FC236}">
                    <a16:creationId xmlns:a16="http://schemas.microsoft.com/office/drawing/2014/main" id="{DD6E047C-4F28-4C2A-86A1-E41B64710DEA}"/>
                  </a:ext>
                </a:extLst>
              </p:cNvPr>
              <p:cNvSpPr/>
              <p:nvPr/>
            </p:nvSpPr>
            <p:spPr>
              <a:xfrm>
                <a:off x="3487316" y="3765223"/>
                <a:ext cx="270000" cy="0"/>
              </a:xfrm>
              <a:custGeom>
                <a:avLst/>
                <a:gdLst/>
                <a:ahLst/>
                <a:cxnLst/>
                <a:rect l="l" t="t" r="r" b="b"/>
                <a:pathLst>
                  <a:path w="200660">
                    <a:moveTo>
                      <a:pt x="0" y="0"/>
                    </a:moveTo>
                    <a:lnTo>
                      <a:pt x="200406" y="0"/>
                    </a:lnTo>
                  </a:path>
                </a:pathLst>
              </a:custGeom>
              <a:ln w="5333">
                <a:solidFill>
                  <a:srgbClr val="1CB2BB"/>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grpSp>
          <p:nvGrpSpPr>
            <p:cNvPr id="477" name="Group 476">
              <a:extLst>
                <a:ext uri="{FF2B5EF4-FFF2-40B4-BE49-F238E27FC236}">
                  <a16:creationId xmlns:a16="http://schemas.microsoft.com/office/drawing/2014/main" id="{3E4E4355-6B37-4974-B9DC-7CDD44201EFC}"/>
                </a:ext>
              </a:extLst>
            </p:cNvPr>
            <p:cNvGrpSpPr/>
            <p:nvPr/>
          </p:nvGrpSpPr>
          <p:grpSpPr>
            <a:xfrm>
              <a:off x="4050000" y="3548434"/>
              <a:ext cx="270000" cy="406909"/>
              <a:chOff x="4063380" y="3548434"/>
              <a:chExt cx="270000" cy="406909"/>
            </a:xfrm>
          </p:grpSpPr>
          <p:sp>
            <p:nvSpPr>
              <p:cNvPr id="318" name="bk object 18">
                <a:extLst>
                  <a:ext uri="{FF2B5EF4-FFF2-40B4-BE49-F238E27FC236}">
                    <a16:creationId xmlns:a16="http://schemas.microsoft.com/office/drawing/2014/main" id="{B0A64D9F-5239-4762-82DB-D430F47315F8}"/>
                  </a:ext>
                </a:extLst>
              </p:cNvPr>
              <p:cNvSpPr/>
              <p:nvPr/>
            </p:nvSpPr>
            <p:spPr>
              <a:xfrm>
                <a:off x="4063380" y="3955343"/>
                <a:ext cx="270000" cy="0"/>
              </a:xfrm>
              <a:custGeom>
                <a:avLst/>
                <a:gdLst/>
                <a:ahLst/>
                <a:cxnLst/>
                <a:rect l="l" t="t" r="r" b="b"/>
                <a:pathLst>
                  <a:path w="200660">
                    <a:moveTo>
                      <a:pt x="0" y="0"/>
                    </a:moveTo>
                    <a:lnTo>
                      <a:pt x="200406" y="0"/>
                    </a:lnTo>
                  </a:path>
                </a:pathLst>
              </a:custGeom>
              <a:ln w="7620">
                <a:solidFill>
                  <a:srgbClr val="DD052B"/>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29" name="bk object 29">
                <a:extLst>
                  <a:ext uri="{FF2B5EF4-FFF2-40B4-BE49-F238E27FC236}">
                    <a16:creationId xmlns:a16="http://schemas.microsoft.com/office/drawing/2014/main" id="{93B09CA8-08FC-4CD7-9D2C-25793453D63D}"/>
                  </a:ext>
                </a:extLst>
              </p:cNvPr>
              <p:cNvSpPr/>
              <p:nvPr/>
            </p:nvSpPr>
            <p:spPr>
              <a:xfrm>
                <a:off x="4063380" y="3948484"/>
                <a:ext cx="270000" cy="0"/>
              </a:xfrm>
              <a:custGeom>
                <a:avLst/>
                <a:gdLst/>
                <a:ahLst/>
                <a:cxnLst/>
                <a:rect l="l" t="t" r="r" b="b"/>
                <a:pathLst>
                  <a:path w="200660">
                    <a:moveTo>
                      <a:pt x="0" y="0"/>
                    </a:moveTo>
                    <a:lnTo>
                      <a:pt x="200406" y="0"/>
                    </a:lnTo>
                  </a:path>
                </a:pathLst>
              </a:custGeom>
              <a:ln w="6096">
                <a:solidFill>
                  <a:srgbClr val="F29FC5"/>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39" name="bk object 39">
                <a:extLst>
                  <a:ext uri="{FF2B5EF4-FFF2-40B4-BE49-F238E27FC236}">
                    <a16:creationId xmlns:a16="http://schemas.microsoft.com/office/drawing/2014/main" id="{7536E36D-A478-4808-AA29-C9661A3011A3}"/>
                  </a:ext>
                </a:extLst>
              </p:cNvPr>
              <p:cNvSpPr/>
              <p:nvPr/>
            </p:nvSpPr>
            <p:spPr>
              <a:xfrm>
                <a:off x="4063380" y="3943531"/>
                <a:ext cx="270000" cy="0"/>
              </a:xfrm>
              <a:custGeom>
                <a:avLst/>
                <a:gdLst/>
                <a:ahLst/>
                <a:cxnLst/>
                <a:rect l="l" t="t" r="r" b="b"/>
                <a:pathLst>
                  <a:path w="200660">
                    <a:moveTo>
                      <a:pt x="0" y="0"/>
                    </a:moveTo>
                    <a:lnTo>
                      <a:pt x="200406" y="0"/>
                    </a:lnTo>
                  </a:path>
                </a:pathLst>
              </a:custGeom>
              <a:ln w="3809">
                <a:solidFill>
                  <a:srgbClr val="89B8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50" name="bk object 50">
                <a:extLst>
                  <a:ext uri="{FF2B5EF4-FFF2-40B4-BE49-F238E27FC236}">
                    <a16:creationId xmlns:a16="http://schemas.microsoft.com/office/drawing/2014/main" id="{8A7512B3-4CAC-4121-9DF1-3C40C452E8D5}"/>
                  </a:ext>
                </a:extLst>
              </p:cNvPr>
              <p:cNvSpPr/>
              <p:nvPr/>
            </p:nvSpPr>
            <p:spPr>
              <a:xfrm>
                <a:off x="4063380" y="3867712"/>
                <a:ext cx="270000" cy="74295"/>
              </a:xfrm>
              <a:custGeom>
                <a:avLst/>
                <a:gdLst/>
                <a:ahLst/>
                <a:cxnLst/>
                <a:rect l="l" t="t" r="r" b="b"/>
                <a:pathLst>
                  <a:path w="200660" h="74295">
                    <a:moveTo>
                      <a:pt x="0" y="73914"/>
                    </a:moveTo>
                    <a:lnTo>
                      <a:pt x="200406" y="73914"/>
                    </a:lnTo>
                    <a:lnTo>
                      <a:pt x="200406" y="0"/>
                    </a:lnTo>
                    <a:lnTo>
                      <a:pt x="0" y="0"/>
                    </a:lnTo>
                    <a:lnTo>
                      <a:pt x="0" y="73914"/>
                    </a:lnTo>
                    <a:close/>
                  </a:path>
                </a:pathLst>
              </a:custGeom>
              <a:solidFill>
                <a:srgbClr val="FFE7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68" name="bk object 68">
                <a:extLst>
                  <a:ext uri="{FF2B5EF4-FFF2-40B4-BE49-F238E27FC236}">
                    <a16:creationId xmlns:a16="http://schemas.microsoft.com/office/drawing/2014/main" id="{55EE9588-988C-45A5-9106-E471FBD94301}"/>
                  </a:ext>
                </a:extLst>
              </p:cNvPr>
              <p:cNvSpPr/>
              <p:nvPr/>
            </p:nvSpPr>
            <p:spPr>
              <a:xfrm>
                <a:off x="4063380" y="3865045"/>
                <a:ext cx="270000" cy="0"/>
              </a:xfrm>
              <a:custGeom>
                <a:avLst/>
                <a:gdLst/>
                <a:ahLst/>
                <a:cxnLst/>
                <a:rect l="l" t="t" r="r" b="b"/>
                <a:pathLst>
                  <a:path w="200660">
                    <a:moveTo>
                      <a:pt x="0" y="0"/>
                    </a:moveTo>
                    <a:lnTo>
                      <a:pt x="200406" y="0"/>
                    </a:lnTo>
                  </a:path>
                </a:pathLst>
              </a:custGeom>
              <a:ln w="5333">
                <a:solidFill>
                  <a:srgbClr val="FBC78C"/>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6" name="bk object 76">
                <a:extLst>
                  <a:ext uri="{FF2B5EF4-FFF2-40B4-BE49-F238E27FC236}">
                    <a16:creationId xmlns:a16="http://schemas.microsoft.com/office/drawing/2014/main" id="{78E4F803-3D81-44C8-89ED-AC923CE1CFB0}"/>
                  </a:ext>
                </a:extLst>
              </p:cNvPr>
              <p:cNvSpPr/>
              <p:nvPr/>
            </p:nvSpPr>
            <p:spPr>
              <a:xfrm>
                <a:off x="4063380" y="3848662"/>
                <a:ext cx="270000" cy="13970"/>
              </a:xfrm>
              <a:custGeom>
                <a:avLst/>
                <a:gdLst/>
                <a:ahLst/>
                <a:cxnLst/>
                <a:rect l="l" t="t" r="r" b="b"/>
                <a:pathLst>
                  <a:path w="200660" h="13970">
                    <a:moveTo>
                      <a:pt x="0" y="13715"/>
                    </a:moveTo>
                    <a:lnTo>
                      <a:pt x="200406" y="13715"/>
                    </a:lnTo>
                    <a:lnTo>
                      <a:pt x="200406" y="0"/>
                    </a:lnTo>
                    <a:lnTo>
                      <a:pt x="0" y="0"/>
                    </a:lnTo>
                    <a:lnTo>
                      <a:pt x="0" y="13715"/>
                    </a:lnTo>
                    <a:close/>
                  </a:path>
                </a:pathLst>
              </a:custGeom>
              <a:solidFill>
                <a:srgbClr val="007BC4"/>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84" name="bk object 84">
                <a:extLst>
                  <a:ext uri="{FF2B5EF4-FFF2-40B4-BE49-F238E27FC236}">
                    <a16:creationId xmlns:a16="http://schemas.microsoft.com/office/drawing/2014/main" id="{3DD136D9-F44E-4834-A5B9-8ADCB38391AA}"/>
                  </a:ext>
                </a:extLst>
              </p:cNvPr>
              <p:cNvSpPr/>
              <p:nvPr/>
            </p:nvSpPr>
            <p:spPr>
              <a:xfrm>
                <a:off x="4063380" y="3847519"/>
                <a:ext cx="270000" cy="0"/>
              </a:xfrm>
              <a:custGeom>
                <a:avLst/>
                <a:gdLst/>
                <a:ahLst/>
                <a:cxnLst/>
                <a:rect l="l" t="t" r="r" b="b"/>
                <a:pathLst>
                  <a:path w="200660">
                    <a:moveTo>
                      <a:pt x="0" y="0"/>
                    </a:moveTo>
                    <a:lnTo>
                      <a:pt x="200406" y="0"/>
                    </a:lnTo>
                  </a:path>
                </a:pathLst>
              </a:custGeom>
              <a:ln w="3175">
                <a:solidFill>
                  <a:srgbClr val="CDDF9B"/>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91" name="bk object 91">
                <a:extLst>
                  <a:ext uri="{FF2B5EF4-FFF2-40B4-BE49-F238E27FC236}">
                    <a16:creationId xmlns:a16="http://schemas.microsoft.com/office/drawing/2014/main" id="{7A500B48-FF7F-4AF8-B7E2-322A221CAD6A}"/>
                  </a:ext>
                </a:extLst>
              </p:cNvPr>
              <p:cNvSpPr/>
              <p:nvPr/>
            </p:nvSpPr>
            <p:spPr>
              <a:xfrm>
                <a:off x="4063380" y="3834184"/>
                <a:ext cx="270000" cy="12700"/>
              </a:xfrm>
              <a:custGeom>
                <a:avLst/>
                <a:gdLst/>
                <a:ahLst/>
                <a:cxnLst/>
                <a:rect l="l" t="t" r="r" b="b"/>
                <a:pathLst>
                  <a:path w="200660" h="12700">
                    <a:moveTo>
                      <a:pt x="0" y="12192"/>
                    </a:moveTo>
                    <a:lnTo>
                      <a:pt x="200406" y="12192"/>
                    </a:lnTo>
                    <a:lnTo>
                      <a:pt x="200406" y="0"/>
                    </a:lnTo>
                    <a:lnTo>
                      <a:pt x="0" y="0"/>
                    </a:lnTo>
                    <a:lnTo>
                      <a:pt x="0" y="12192"/>
                    </a:lnTo>
                    <a:close/>
                  </a:path>
                </a:pathLst>
              </a:custGeom>
              <a:solidFill>
                <a:srgbClr val="E6007E"/>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99" name="bk object 99">
                <a:extLst>
                  <a:ext uri="{FF2B5EF4-FFF2-40B4-BE49-F238E27FC236}">
                    <a16:creationId xmlns:a16="http://schemas.microsoft.com/office/drawing/2014/main" id="{CD74A2EF-7C27-4046-ABEE-227E2E38EED0}"/>
                  </a:ext>
                </a:extLst>
              </p:cNvPr>
              <p:cNvSpPr/>
              <p:nvPr/>
            </p:nvSpPr>
            <p:spPr>
              <a:xfrm>
                <a:off x="4063380" y="3697024"/>
                <a:ext cx="270000" cy="137160"/>
              </a:xfrm>
              <a:custGeom>
                <a:avLst/>
                <a:gdLst/>
                <a:ahLst/>
                <a:cxnLst/>
                <a:rect l="l" t="t" r="r" b="b"/>
                <a:pathLst>
                  <a:path w="200660" h="137160">
                    <a:moveTo>
                      <a:pt x="200406" y="0"/>
                    </a:moveTo>
                    <a:lnTo>
                      <a:pt x="0" y="0"/>
                    </a:lnTo>
                    <a:lnTo>
                      <a:pt x="0" y="137159"/>
                    </a:lnTo>
                    <a:lnTo>
                      <a:pt x="200406" y="137159"/>
                    </a:lnTo>
                    <a:lnTo>
                      <a:pt x="200406" y="0"/>
                    </a:lnTo>
                    <a:close/>
                  </a:path>
                </a:pathLst>
              </a:custGeom>
              <a:solidFill>
                <a:srgbClr val="F28C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06" name="bk object 106">
                <a:extLst>
                  <a:ext uri="{FF2B5EF4-FFF2-40B4-BE49-F238E27FC236}">
                    <a16:creationId xmlns:a16="http://schemas.microsoft.com/office/drawing/2014/main" id="{D49ACC60-1D17-4D9F-8824-55A4081EA40B}"/>
                  </a:ext>
                </a:extLst>
              </p:cNvPr>
              <p:cNvSpPr/>
              <p:nvPr/>
            </p:nvSpPr>
            <p:spPr>
              <a:xfrm>
                <a:off x="4063380" y="3660448"/>
                <a:ext cx="270000" cy="36830"/>
              </a:xfrm>
              <a:custGeom>
                <a:avLst/>
                <a:gdLst/>
                <a:ahLst/>
                <a:cxnLst/>
                <a:rect l="l" t="t" r="r" b="b"/>
                <a:pathLst>
                  <a:path w="200660" h="36830">
                    <a:moveTo>
                      <a:pt x="0" y="36576"/>
                    </a:moveTo>
                    <a:lnTo>
                      <a:pt x="200406" y="36576"/>
                    </a:lnTo>
                    <a:lnTo>
                      <a:pt x="200406" y="0"/>
                    </a:lnTo>
                    <a:lnTo>
                      <a:pt x="0" y="0"/>
                    </a:lnTo>
                    <a:lnTo>
                      <a:pt x="0" y="36576"/>
                    </a:lnTo>
                    <a:close/>
                  </a:path>
                </a:pathLst>
              </a:custGeom>
              <a:solidFill>
                <a:srgbClr val="8FBF21"/>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13" name="bk object 113">
                <a:extLst>
                  <a:ext uri="{FF2B5EF4-FFF2-40B4-BE49-F238E27FC236}">
                    <a16:creationId xmlns:a16="http://schemas.microsoft.com/office/drawing/2014/main" id="{E4275346-5B47-4D7F-8EB4-41545093955B}"/>
                  </a:ext>
                </a:extLst>
              </p:cNvPr>
              <p:cNvSpPr/>
              <p:nvPr/>
            </p:nvSpPr>
            <p:spPr>
              <a:xfrm>
                <a:off x="4063380" y="3604822"/>
                <a:ext cx="270000" cy="55880"/>
              </a:xfrm>
              <a:custGeom>
                <a:avLst/>
                <a:gdLst/>
                <a:ahLst/>
                <a:cxnLst/>
                <a:rect l="l" t="t" r="r" b="b"/>
                <a:pathLst>
                  <a:path w="200660" h="55880">
                    <a:moveTo>
                      <a:pt x="0" y="55626"/>
                    </a:moveTo>
                    <a:lnTo>
                      <a:pt x="200406" y="55626"/>
                    </a:lnTo>
                    <a:lnTo>
                      <a:pt x="200406" y="0"/>
                    </a:lnTo>
                    <a:lnTo>
                      <a:pt x="0" y="0"/>
                    </a:lnTo>
                    <a:lnTo>
                      <a:pt x="0" y="55626"/>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21" name="bk object 121">
                <a:extLst>
                  <a:ext uri="{FF2B5EF4-FFF2-40B4-BE49-F238E27FC236}">
                    <a16:creationId xmlns:a16="http://schemas.microsoft.com/office/drawing/2014/main" id="{25FCA87C-03A9-459C-9211-44B664C1FFF1}"/>
                  </a:ext>
                </a:extLst>
              </p:cNvPr>
              <p:cNvSpPr/>
              <p:nvPr/>
            </p:nvSpPr>
            <p:spPr>
              <a:xfrm>
                <a:off x="4063380" y="3565960"/>
                <a:ext cx="270000" cy="39370"/>
              </a:xfrm>
              <a:custGeom>
                <a:avLst/>
                <a:gdLst/>
                <a:ahLst/>
                <a:cxnLst/>
                <a:rect l="l" t="t" r="r" b="b"/>
                <a:pathLst>
                  <a:path w="200660" h="39369">
                    <a:moveTo>
                      <a:pt x="0" y="38861"/>
                    </a:moveTo>
                    <a:lnTo>
                      <a:pt x="200406" y="38861"/>
                    </a:lnTo>
                    <a:lnTo>
                      <a:pt x="200406" y="0"/>
                    </a:lnTo>
                    <a:lnTo>
                      <a:pt x="0" y="0"/>
                    </a:lnTo>
                    <a:lnTo>
                      <a:pt x="0" y="38861"/>
                    </a:lnTo>
                    <a:close/>
                  </a:path>
                </a:pathLst>
              </a:custGeom>
              <a:solidFill>
                <a:srgbClr val="3FA535"/>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28" name="bk object 128">
                <a:extLst>
                  <a:ext uri="{FF2B5EF4-FFF2-40B4-BE49-F238E27FC236}">
                    <a16:creationId xmlns:a16="http://schemas.microsoft.com/office/drawing/2014/main" id="{81C8D500-B9CB-4FBF-89D7-31E0CD7B186A}"/>
                  </a:ext>
                </a:extLst>
              </p:cNvPr>
              <p:cNvSpPr/>
              <p:nvPr/>
            </p:nvSpPr>
            <p:spPr>
              <a:xfrm>
                <a:off x="4063380" y="3548434"/>
                <a:ext cx="270000" cy="17780"/>
              </a:xfrm>
              <a:custGeom>
                <a:avLst/>
                <a:gdLst/>
                <a:ahLst/>
                <a:cxnLst/>
                <a:rect l="l" t="t" r="r" b="b"/>
                <a:pathLst>
                  <a:path w="200660" h="17780">
                    <a:moveTo>
                      <a:pt x="0" y="17526"/>
                    </a:moveTo>
                    <a:lnTo>
                      <a:pt x="200406" y="17526"/>
                    </a:lnTo>
                    <a:lnTo>
                      <a:pt x="200406" y="0"/>
                    </a:lnTo>
                    <a:lnTo>
                      <a:pt x="0" y="0"/>
                    </a:lnTo>
                    <a:lnTo>
                      <a:pt x="0" y="17526"/>
                    </a:lnTo>
                    <a:close/>
                  </a:path>
                </a:pathLst>
              </a:custGeom>
              <a:solidFill>
                <a:srgbClr val="1CB2BB"/>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grpSp>
          <p:nvGrpSpPr>
            <p:cNvPr id="478" name="Group 477">
              <a:extLst>
                <a:ext uri="{FF2B5EF4-FFF2-40B4-BE49-F238E27FC236}">
                  <a16:creationId xmlns:a16="http://schemas.microsoft.com/office/drawing/2014/main" id="{391F6533-0F00-4B8F-AC49-0A91486839A6}"/>
                </a:ext>
              </a:extLst>
            </p:cNvPr>
            <p:cNvGrpSpPr/>
            <p:nvPr/>
          </p:nvGrpSpPr>
          <p:grpSpPr>
            <a:xfrm>
              <a:off x="4680000" y="3165148"/>
              <a:ext cx="270000" cy="784860"/>
              <a:chOff x="4726180" y="3165148"/>
              <a:chExt cx="270000" cy="784860"/>
            </a:xfrm>
          </p:grpSpPr>
          <p:sp>
            <p:nvSpPr>
              <p:cNvPr id="319" name="bk object 19">
                <a:extLst>
                  <a:ext uri="{FF2B5EF4-FFF2-40B4-BE49-F238E27FC236}">
                    <a16:creationId xmlns:a16="http://schemas.microsoft.com/office/drawing/2014/main" id="{5C5FCF86-0B4C-4CA8-A746-A02471927364}"/>
                  </a:ext>
                </a:extLst>
              </p:cNvPr>
              <p:cNvSpPr/>
              <p:nvPr/>
            </p:nvSpPr>
            <p:spPr>
              <a:xfrm>
                <a:off x="4726180" y="3950008"/>
                <a:ext cx="270000" cy="0"/>
              </a:xfrm>
              <a:custGeom>
                <a:avLst/>
                <a:gdLst/>
                <a:ahLst/>
                <a:cxnLst/>
                <a:rect l="l" t="t" r="r" b="b"/>
                <a:pathLst>
                  <a:path w="201295">
                    <a:moveTo>
                      <a:pt x="0" y="0"/>
                    </a:moveTo>
                    <a:lnTo>
                      <a:pt x="201167" y="0"/>
                    </a:lnTo>
                  </a:path>
                </a:pathLst>
              </a:custGeom>
              <a:ln w="18288">
                <a:solidFill>
                  <a:srgbClr val="DD052B"/>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30" name="bk object 30">
                <a:extLst>
                  <a:ext uri="{FF2B5EF4-FFF2-40B4-BE49-F238E27FC236}">
                    <a16:creationId xmlns:a16="http://schemas.microsoft.com/office/drawing/2014/main" id="{80961A14-C442-4FE9-BF2D-12C33A5257A0}"/>
                  </a:ext>
                </a:extLst>
              </p:cNvPr>
              <p:cNvSpPr/>
              <p:nvPr/>
            </p:nvSpPr>
            <p:spPr>
              <a:xfrm>
                <a:off x="4726180" y="3938578"/>
                <a:ext cx="270000" cy="0"/>
              </a:xfrm>
              <a:custGeom>
                <a:avLst/>
                <a:gdLst/>
                <a:ahLst/>
                <a:cxnLst/>
                <a:rect l="l" t="t" r="r" b="b"/>
                <a:pathLst>
                  <a:path w="201295">
                    <a:moveTo>
                      <a:pt x="0" y="0"/>
                    </a:moveTo>
                    <a:lnTo>
                      <a:pt x="201167" y="0"/>
                    </a:lnTo>
                  </a:path>
                </a:pathLst>
              </a:custGeom>
              <a:ln w="4572">
                <a:solidFill>
                  <a:srgbClr val="F29FC5"/>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40" name="bk object 40">
                <a:extLst>
                  <a:ext uri="{FF2B5EF4-FFF2-40B4-BE49-F238E27FC236}">
                    <a16:creationId xmlns:a16="http://schemas.microsoft.com/office/drawing/2014/main" id="{88A872C7-E9E6-46E4-BD7B-8D14A84E35ED}"/>
                  </a:ext>
                </a:extLst>
              </p:cNvPr>
              <p:cNvSpPr/>
              <p:nvPr/>
            </p:nvSpPr>
            <p:spPr>
              <a:xfrm>
                <a:off x="4726180" y="3933625"/>
                <a:ext cx="270000" cy="0"/>
              </a:xfrm>
              <a:custGeom>
                <a:avLst/>
                <a:gdLst/>
                <a:ahLst/>
                <a:cxnLst/>
                <a:rect l="l" t="t" r="r" b="b"/>
                <a:pathLst>
                  <a:path w="201295">
                    <a:moveTo>
                      <a:pt x="0" y="0"/>
                    </a:moveTo>
                    <a:lnTo>
                      <a:pt x="201167" y="0"/>
                    </a:lnTo>
                  </a:path>
                </a:pathLst>
              </a:custGeom>
              <a:ln w="5333">
                <a:solidFill>
                  <a:srgbClr val="89B8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51" name="bk object 51">
                <a:extLst>
                  <a:ext uri="{FF2B5EF4-FFF2-40B4-BE49-F238E27FC236}">
                    <a16:creationId xmlns:a16="http://schemas.microsoft.com/office/drawing/2014/main" id="{9CEC5A07-78A0-47B8-9A58-87E324F3EBD1}"/>
                  </a:ext>
                </a:extLst>
              </p:cNvPr>
              <p:cNvSpPr/>
              <p:nvPr/>
            </p:nvSpPr>
            <p:spPr>
              <a:xfrm>
                <a:off x="4726180" y="3895906"/>
                <a:ext cx="270000" cy="0"/>
              </a:xfrm>
              <a:custGeom>
                <a:avLst/>
                <a:gdLst/>
                <a:ahLst/>
                <a:cxnLst/>
                <a:rect l="l" t="t" r="r" b="b"/>
                <a:pathLst>
                  <a:path w="201295">
                    <a:moveTo>
                      <a:pt x="0" y="0"/>
                    </a:moveTo>
                    <a:lnTo>
                      <a:pt x="201167" y="0"/>
                    </a:lnTo>
                  </a:path>
                </a:pathLst>
              </a:custGeom>
              <a:ln w="70103">
                <a:solidFill>
                  <a:srgbClr val="FFE700"/>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58" name="bk object 58">
                <a:extLst>
                  <a:ext uri="{FF2B5EF4-FFF2-40B4-BE49-F238E27FC236}">
                    <a16:creationId xmlns:a16="http://schemas.microsoft.com/office/drawing/2014/main" id="{A2C9A5FA-9E79-4127-9276-22353303ADA5}"/>
                  </a:ext>
                </a:extLst>
              </p:cNvPr>
              <p:cNvSpPr/>
              <p:nvPr/>
            </p:nvSpPr>
            <p:spPr>
              <a:xfrm>
                <a:off x="4726180" y="3858187"/>
                <a:ext cx="270000" cy="0"/>
              </a:xfrm>
              <a:custGeom>
                <a:avLst/>
                <a:gdLst/>
                <a:ahLst/>
                <a:cxnLst/>
                <a:rect l="l" t="t" r="r" b="b"/>
                <a:pathLst>
                  <a:path w="201295">
                    <a:moveTo>
                      <a:pt x="0" y="0"/>
                    </a:moveTo>
                    <a:lnTo>
                      <a:pt x="201167" y="0"/>
                    </a:lnTo>
                  </a:path>
                </a:pathLst>
              </a:custGeom>
              <a:ln w="5333">
                <a:solidFill>
                  <a:srgbClr val="ACD9DE"/>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69" name="bk object 69">
                <a:extLst>
                  <a:ext uri="{FF2B5EF4-FFF2-40B4-BE49-F238E27FC236}">
                    <a16:creationId xmlns:a16="http://schemas.microsoft.com/office/drawing/2014/main" id="{9BF0F9A1-ED7A-44CD-9EA5-C115ADC3C73A}"/>
                  </a:ext>
                </a:extLst>
              </p:cNvPr>
              <p:cNvSpPr/>
              <p:nvPr/>
            </p:nvSpPr>
            <p:spPr>
              <a:xfrm>
                <a:off x="4726180" y="3850568"/>
                <a:ext cx="270000" cy="0"/>
              </a:xfrm>
              <a:custGeom>
                <a:avLst/>
                <a:gdLst/>
                <a:ahLst/>
                <a:cxnLst/>
                <a:rect l="l" t="t" r="r" b="b"/>
                <a:pathLst>
                  <a:path w="201295">
                    <a:moveTo>
                      <a:pt x="0" y="0"/>
                    </a:moveTo>
                    <a:lnTo>
                      <a:pt x="201167" y="0"/>
                    </a:lnTo>
                  </a:path>
                </a:pathLst>
              </a:custGeom>
              <a:ln w="9905">
                <a:solidFill>
                  <a:srgbClr val="FBC78C"/>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7" name="bk object 77">
                <a:extLst>
                  <a:ext uri="{FF2B5EF4-FFF2-40B4-BE49-F238E27FC236}">
                    <a16:creationId xmlns:a16="http://schemas.microsoft.com/office/drawing/2014/main" id="{B3E533C8-391C-414E-950D-1A4002B46188}"/>
                  </a:ext>
                </a:extLst>
              </p:cNvPr>
              <p:cNvSpPr/>
              <p:nvPr/>
            </p:nvSpPr>
            <p:spPr>
              <a:xfrm>
                <a:off x="4726180" y="3783131"/>
                <a:ext cx="270000" cy="62865"/>
              </a:xfrm>
              <a:custGeom>
                <a:avLst/>
                <a:gdLst/>
                <a:ahLst/>
                <a:cxnLst/>
                <a:rect l="l" t="t" r="r" b="b"/>
                <a:pathLst>
                  <a:path w="201295" h="62864">
                    <a:moveTo>
                      <a:pt x="0" y="62484"/>
                    </a:moveTo>
                    <a:lnTo>
                      <a:pt x="201167" y="62484"/>
                    </a:lnTo>
                    <a:lnTo>
                      <a:pt x="201167" y="0"/>
                    </a:lnTo>
                    <a:lnTo>
                      <a:pt x="0" y="0"/>
                    </a:lnTo>
                    <a:lnTo>
                      <a:pt x="0" y="62484"/>
                    </a:lnTo>
                    <a:close/>
                  </a:path>
                </a:pathLst>
              </a:custGeom>
              <a:solidFill>
                <a:srgbClr val="007BC4"/>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85" name="bk object 85">
                <a:extLst>
                  <a:ext uri="{FF2B5EF4-FFF2-40B4-BE49-F238E27FC236}">
                    <a16:creationId xmlns:a16="http://schemas.microsoft.com/office/drawing/2014/main" id="{82F25F1E-34DE-4C4B-8319-1478543A373F}"/>
                  </a:ext>
                </a:extLst>
              </p:cNvPr>
              <p:cNvSpPr/>
              <p:nvPr/>
            </p:nvSpPr>
            <p:spPr>
              <a:xfrm>
                <a:off x="4726180" y="3781987"/>
                <a:ext cx="270000" cy="0"/>
              </a:xfrm>
              <a:custGeom>
                <a:avLst/>
                <a:gdLst/>
                <a:ahLst/>
                <a:cxnLst/>
                <a:rect l="l" t="t" r="r" b="b"/>
                <a:pathLst>
                  <a:path w="201295">
                    <a:moveTo>
                      <a:pt x="0" y="0"/>
                    </a:moveTo>
                    <a:lnTo>
                      <a:pt x="201167" y="0"/>
                    </a:lnTo>
                  </a:path>
                </a:pathLst>
              </a:custGeom>
              <a:ln w="3175">
                <a:solidFill>
                  <a:srgbClr val="CDDF9B"/>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92" name="bk object 92">
                <a:extLst>
                  <a:ext uri="{FF2B5EF4-FFF2-40B4-BE49-F238E27FC236}">
                    <a16:creationId xmlns:a16="http://schemas.microsoft.com/office/drawing/2014/main" id="{BAE893BA-C21F-4C8B-BBCE-84BC8CF5EBB7}"/>
                  </a:ext>
                </a:extLst>
              </p:cNvPr>
              <p:cNvSpPr/>
              <p:nvPr/>
            </p:nvSpPr>
            <p:spPr>
              <a:xfrm>
                <a:off x="4726180" y="3716837"/>
                <a:ext cx="270000" cy="64135"/>
              </a:xfrm>
              <a:custGeom>
                <a:avLst/>
                <a:gdLst/>
                <a:ahLst/>
                <a:cxnLst/>
                <a:rect l="l" t="t" r="r" b="b"/>
                <a:pathLst>
                  <a:path w="201295" h="64135">
                    <a:moveTo>
                      <a:pt x="0" y="64007"/>
                    </a:moveTo>
                    <a:lnTo>
                      <a:pt x="201167" y="64007"/>
                    </a:lnTo>
                    <a:lnTo>
                      <a:pt x="201167" y="0"/>
                    </a:lnTo>
                    <a:lnTo>
                      <a:pt x="0" y="0"/>
                    </a:lnTo>
                    <a:lnTo>
                      <a:pt x="0" y="64007"/>
                    </a:lnTo>
                    <a:close/>
                  </a:path>
                </a:pathLst>
              </a:custGeom>
              <a:solidFill>
                <a:srgbClr val="E6007E"/>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00" name="bk object 100">
                <a:extLst>
                  <a:ext uri="{FF2B5EF4-FFF2-40B4-BE49-F238E27FC236}">
                    <a16:creationId xmlns:a16="http://schemas.microsoft.com/office/drawing/2014/main" id="{DDCDBE24-8DEB-4AF2-9F57-A9D471FCF4F8}"/>
                  </a:ext>
                </a:extLst>
              </p:cNvPr>
              <p:cNvSpPr/>
              <p:nvPr/>
            </p:nvSpPr>
            <p:spPr>
              <a:xfrm>
                <a:off x="4726180" y="3521002"/>
                <a:ext cx="270000" cy="196215"/>
              </a:xfrm>
              <a:custGeom>
                <a:avLst/>
                <a:gdLst/>
                <a:ahLst/>
                <a:cxnLst/>
                <a:rect l="l" t="t" r="r" b="b"/>
                <a:pathLst>
                  <a:path w="201295" h="196214">
                    <a:moveTo>
                      <a:pt x="201167" y="0"/>
                    </a:moveTo>
                    <a:lnTo>
                      <a:pt x="0" y="0"/>
                    </a:lnTo>
                    <a:lnTo>
                      <a:pt x="0" y="195833"/>
                    </a:lnTo>
                    <a:lnTo>
                      <a:pt x="201167" y="195833"/>
                    </a:lnTo>
                    <a:lnTo>
                      <a:pt x="201167" y="0"/>
                    </a:lnTo>
                    <a:close/>
                  </a:path>
                </a:pathLst>
              </a:custGeom>
              <a:solidFill>
                <a:srgbClr val="F28C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07" name="bk object 107">
                <a:extLst>
                  <a:ext uri="{FF2B5EF4-FFF2-40B4-BE49-F238E27FC236}">
                    <a16:creationId xmlns:a16="http://schemas.microsoft.com/office/drawing/2014/main" id="{AE6F695B-4C4A-468F-A2B0-EE9B5EBF6232}"/>
                  </a:ext>
                </a:extLst>
              </p:cNvPr>
              <p:cNvSpPr/>
              <p:nvPr/>
            </p:nvSpPr>
            <p:spPr>
              <a:xfrm>
                <a:off x="4726180" y="3350314"/>
                <a:ext cx="270000" cy="170815"/>
              </a:xfrm>
              <a:custGeom>
                <a:avLst/>
                <a:gdLst/>
                <a:ahLst/>
                <a:cxnLst/>
                <a:rect l="l" t="t" r="r" b="b"/>
                <a:pathLst>
                  <a:path w="201295" h="170814">
                    <a:moveTo>
                      <a:pt x="201167" y="0"/>
                    </a:moveTo>
                    <a:lnTo>
                      <a:pt x="0" y="0"/>
                    </a:lnTo>
                    <a:lnTo>
                      <a:pt x="0" y="170688"/>
                    </a:lnTo>
                    <a:lnTo>
                      <a:pt x="201167" y="170688"/>
                    </a:lnTo>
                    <a:lnTo>
                      <a:pt x="201167" y="0"/>
                    </a:lnTo>
                    <a:close/>
                  </a:path>
                </a:pathLst>
              </a:custGeom>
              <a:solidFill>
                <a:srgbClr val="8FBF21"/>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14" name="bk object 114">
                <a:extLst>
                  <a:ext uri="{FF2B5EF4-FFF2-40B4-BE49-F238E27FC236}">
                    <a16:creationId xmlns:a16="http://schemas.microsoft.com/office/drawing/2014/main" id="{039044A6-A734-4F4B-89ED-04671FB9DB64}"/>
                  </a:ext>
                </a:extLst>
              </p:cNvPr>
              <p:cNvSpPr/>
              <p:nvPr/>
            </p:nvSpPr>
            <p:spPr>
              <a:xfrm>
                <a:off x="4726180" y="3264970"/>
                <a:ext cx="270000" cy="85725"/>
              </a:xfrm>
              <a:custGeom>
                <a:avLst/>
                <a:gdLst/>
                <a:ahLst/>
                <a:cxnLst/>
                <a:rect l="l" t="t" r="r" b="b"/>
                <a:pathLst>
                  <a:path w="201295" h="85725">
                    <a:moveTo>
                      <a:pt x="0" y="85344"/>
                    </a:moveTo>
                    <a:lnTo>
                      <a:pt x="201167" y="85344"/>
                    </a:lnTo>
                    <a:lnTo>
                      <a:pt x="201167" y="0"/>
                    </a:lnTo>
                    <a:lnTo>
                      <a:pt x="0" y="0"/>
                    </a:lnTo>
                    <a:lnTo>
                      <a:pt x="0" y="85344"/>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22" name="bk object 122">
                <a:extLst>
                  <a:ext uri="{FF2B5EF4-FFF2-40B4-BE49-F238E27FC236}">
                    <a16:creationId xmlns:a16="http://schemas.microsoft.com/office/drawing/2014/main" id="{5147EED2-0A3F-4E4C-944A-75B0B3369BFD}"/>
                  </a:ext>
                </a:extLst>
              </p:cNvPr>
              <p:cNvSpPr/>
              <p:nvPr/>
            </p:nvSpPr>
            <p:spPr>
              <a:xfrm>
                <a:off x="4726180" y="3184198"/>
                <a:ext cx="270000" cy="81280"/>
              </a:xfrm>
              <a:custGeom>
                <a:avLst/>
                <a:gdLst/>
                <a:ahLst/>
                <a:cxnLst/>
                <a:rect l="l" t="t" r="r" b="b"/>
                <a:pathLst>
                  <a:path w="201295" h="81280">
                    <a:moveTo>
                      <a:pt x="0" y="80772"/>
                    </a:moveTo>
                    <a:lnTo>
                      <a:pt x="201167" y="80772"/>
                    </a:lnTo>
                    <a:lnTo>
                      <a:pt x="201167" y="0"/>
                    </a:lnTo>
                    <a:lnTo>
                      <a:pt x="0" y="0"/>
                    </a:lnTo>
                    <a:lnTo>
                      <a:pt x="0" y="80772"/>
                    </a:lnTo>
                    <a:close/>
                  </a:path>
                </a:pathLst>
              </a:custGeom>
              <a:solidFill>
                <a:srgbClr val="3FA535"/>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29" name="bk object 129">
                <a:extLst>
                  <a:ext uri="{FF2B5EF4-FFF2-40B4-BE49-F238E27FC236}">
                    <a16:creationId xmlns:a16="http://schemas.microsoft.com/office/drawing/2014/main" id="{C1F94234-9994-46C4-A6FE-BAD248F31DE2}"/>
                  </a:ext>
                </a:extLst>
              </p:cNvPr>
              <p:cNvSpPr/>
              <p:nvPr/>
            </p:nvSpPr>
            <p:spPr>
              <a:xfrm>
                <a:off x="4726180" y="3165148"/>
                <a:ext cx="270000" cy="19050"/>
              </a:xfrm>
              <a:custGeom>
                <a:avLst/>
                <a:gdLst/>
                <a:ahLst/>
                <a:cxnLst/>
                <a:rect l="l" t="t" r="r" b="b"/>
                <a:pathLst>
                  <a:path w="201295" h="19050">
                    <a:moveTo>
                      <a:pt x="0" y="19050"/>
                    </a:moveTo>
                    <a:lnTo>
                      <a:pt x="201167" y="19050"/>
                    </a:lnTo>
                    <a:lnTo>
                      <a:pt x="201167" y="0"/>
                    </a:lnTo>
                    <a:lnTo>
                      <a:pt x="0" y="0"/>
                    </a:lnTo>
                    <a:lnTo>
                      <a:pt x="0" y="19050"/>
                    </a:lnTo>
                    <a:close/>
                  </a:path>
                </a:pathLst>
              </a:custGeom>
              <a:solidFill>
                <a:srgbClr val="1CB2BB"/>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grpSp>
          <p:nvGrpSpPr>
            <p:cNvPr id="479" name="Group 478">
              <a:extLst>
                <a:ext uri="{FF2B5EF4-FFF2-40B4-BE49-F238E27FC236}">
                  <a16:creationId xmlns:a16="http://schemas.microsoft.com/office/drawing/2014/main" id="{06163B10-C884-44C5-81D6-3FEA4679B1BB}"/>
                </a:ext>
              </a:extLst>
            </p:cNvPr>
            <p:cNvGrpSpPr/>
            <p:nvPr/>
          </p:nvGrpSpPr>
          <p:grpSpPr>
            <a:xfrm>
              <a:off x="5310000" y="2725200"/>
              <a:ext cx="270000" cy="1221867"/>
              <a:chOff x="5303525" y="2725200"/>
              <a:chExt cx="270000" cy="1221867"/>
            </a:xfrm>
          </p:grpSpPr>
          <p:sp>
            <p:nvSpPr>
              <p:cNvPr id="430" name="bk object 16">
                <a:extLst>
                  <a:ext uri="{FF2B5EF4-FFF2-40B4-BE49-F238E27FC236}">
                    <a16:creationId xmlns:a16="http://schemas.microsoft.com/office/drawing/2014/main" id="{1DA91D34-70B6-4DB6-ABAC-5C78868F328F}"/>
                  </a:ext>
                </a:extLst>
              </p:cNvPr>
              <p:cNvSpPr/>
              <p:nvPr/>
            </p:nvSpPr>
            <p:spPr>
              <a:xfrm>
                <a:off x="5303525" y="3947067"/>
                <a:ext cx="270000" cy="0"/>
              </a:xfrm>
              <a:custGeom>
                <a:avLst/>
                <a:gdLst/>
                <a:ahLst/>
                <a:cxnLst/>
                <a:rect l="l" t="t" r="r" b="b"/>
                <a:pathLst>
                  <a:path w="200660">
                    <a:moveTo>
                      <a:pt x="0" y="0"/>
                    </a:moveTo>
                    <a:lnTo>
                      <a:pt x="200405" y="0"/>
                    </a:lnTo>
                  </a:path>
                </a:pathLst>
              </a:custGeom>
              <a:ln w="22098">
                <a:solidFill>
                  <a:srgbClr val="DD05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1" name="bk object 17">
                <a:extLst>
                  <a:ext uri="{FF2B5EF4-FFF2-40B4-BE49-F238E27FC236}">
                    <a16:creationId xmlns:a16="http://schemas.microsoft.com/office/drawing/2014/main" id="{F30FFF49-3F3F-4E51-9DFB-40B377FD7B1D}"/>
                  </a:ext>
                </a:extLst>
              </p:cNvPr>
              <p:cNvSpPr/>
              <p:nvPr/>
            </p:nvSpPr>
            <p:spPr>
              <a:xfrm>
                <a:off x="5303525" y="3933733"/>
                <a:ext cx="270000" cy="0"/>
              </a:xfrm>
              <a:custGeom>
                <a:avLst/>
                <a:gdLst/>
                <a:ahLst/>
                <a:cxnLst/>
                <a:rect l="l" t="t" r="r" b="b"/>
                <a:pathLst>
                  <a:path w="200660">
                    <a:moveTo>
                      <a:pt x="0" y="0"/>
                    </a:moveTo>
                    <a:lnTo>
                      <a:pt x="200405" y="0"/>
                    </a:lnTo>
                  </a:path>
                </a:pathLst>
              </a:custGeom>
              <a:ln w="4572">
                <a:solidFill>
                  <a:srgbClr val="F29FC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2" name="bk object 18">
                <a:extLst>
                  <a:ext uri="{FF2B5EF4-FFF2-40B4-BE49-F238E27FC236}">
                    <a16:creationId xmlns:a16="http://schemas.microsoft.com/office/drawing/2014/main" id="{C5C9833D-0D39-4283-9A39-90B62EFAB10F}"/>
                  </a:ext>
                </a:extLst>
              </p:cNvPr>
              <p:cNvSpPr/>
              <p:nvPr/>
            </p:nvSpPr>
            <p:spPr>
              <a:xfrm>
                <a:off x="5303525" y="3927636"/>
                <a:ext cx="270000" cy="0"/>
              </a:xfrm>
              <a:custGeom>
                <a:avLst/>
                <a:gdLst/>
                <a:ahLst/>
                <a:cxnLst/>
                <a:rect l="l" t="t" r="r" b="b"/>
                <a:pathLst>
                  <a:path w="200660">
                    <a:moveTo>
                      <a:pt x="0" y="0"/>
                    </a:moveTo>
                    <a:lnTo>
                      <a:pt x="200405" y="0"/>
                    </a:lnTo>
                  </a:path>
                </a:pathLst>
              </a:custGeom>
              <a:ln w="7620">
                <a:solidFill>
                  <a:srgbClr val="89B8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3" name="bk object 19">
                <a:extLst>
                  <a:ext uri="{FF2B5EF4-FFF2-40B4-BE49-F238E27FC236}">
                    <a16:creationId xmlns:a16="http://schemas.microsoft.com/office/drawing/2014/main" id="{38B17AD6-CC20-4E36-85F1-0CFBCBAF458A}"/>
                  </a:ext>
                </a:extLst>
              </p:cNvPr>
              <p:cNvSpPr/>
              <p:nvPr/>
            </p:nvSpPr>
            <p:spPr>
              <a:xfrm>
                <a:off x="5303525" y="3835434"/>
                <a:ext cx="270000" cy="88900"/>
              </a:xfrm>
              <a:custGeom>
                <a:avLst/>
                <a:gdLst/>
                <a:ahLst/>
                <a:cxnLst/>
                <a:rect l="l" t="t" r="r" b="b"/>
                <a:pathLst>
                  <a:path w="200660" h="88900">
                    <a:moveTo>
                      <a:pt x="0" y="0"/>
                    </a:moveTo>
                    <a:lnTo>
                      <a:pt x="200405" y="0"/>
                    </a:lnTo>
                    <a:lnTo>
                      <a:pt x="200405" y="88392"/>
                    </a:lnTo>
                    <a:lnTo>
                      <a:pt x="0" y="88392"/>
                    </a:lnTo>
                    <a:lnTo>
                      <a:pt x="0"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4" name="bk object 20">
                <a:extLst>
                  <a:ext uri="{FF2B5EF4-FFF2-40B4-BE49-F238E27FC236}">
                    <a16:creationId xmlns:a16="http://schemas.microsoft.com/office/drawing/2014/main" id="{F4547E4B-DB46-400C-ADF2-B1715CA554E2}"/>
                  </a:ext>
                </a:extLst>
              </p:cNvPr>
              <p:cNvSpPr/>
              <p:nvPr/>
            </p:nvSpPr>
            <p:spPr>
              <a:xfrm>
                <a:off x="5303525" y="3817908"/>
                <a:ext cx="270000" cy="17780"/>
              </a:xfrm>
              <a:custGeom>
                <a:avLst/>
                <a:gdLst/>
                <a:ahLst/>
                <a:cxnLst/>
                <a:rect l="l" t="t" r="r" b="b"/>
                <a:pathLst>
                  <a:path w="200660" h="17779">
                    <a:moveTo>
                      <a:pt x="0" y="17526"/>
                    </a:moveTo>
                    <a:lnTo>
                      <a:pt x="200405" y="17526"/>
                    </a:lnTo>
                    <a:lnTo>
                      <a:pt x="200405" y="0"/>
                    </a:lnTo>
                    <a:lnTo>
                      <a:pt x="0" y="0"/>
                    </a:lnTo>
                    <a:lnTo>
                      <a:pt x="0" y="17526"/>
                    </a:lnTo>
                    <a:close/>
                  </a:path>
                </a:pathLst>
              </a:custGeom>
              <a:solidFill>
                <a:srgbClr val="ACD9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5" name="bk object 21">
                <a:extLst>
                  <a:ext uri="{FF2B5EF4-FFF2-40B4-BE49-F238E27FC236}">
                    <a16:creationId xmlns:a16="http://schemas.microsoft.com/office/drawing/2014/main" id="{ECFAF3B6-497A-4B93-9DE8-3E2BDB58D136}"/>
                  </a:ext>
                </a:extLst>
              </p:cNvPr>
              <p:cNvSpPr/>
              <p:nvPr/>
            </p:nvSpPr>
            <p:spPr>
              <a:xfrm>
                <a:off x="5303525" y="3798858"/>
                <a:ext cx="270000" cy="19050"/>
              </a:xfrm>
              <a:custGeom>
                <a:avLst/>
                <a:gdLst/>
                <a:ahLst/>
                <a:cxnLst/>
                <a:rect l="l" t="t" r="r" b="b"/>
                <a:pathLst>
                  <a:path w="200660" h="19050">
                    <a:moveTo>
                      <a:pt x="0" y="19050"/>
                    </a:moveTo>
                    <a:lnTo>
                      <a:pt x="200405" y="19050"/>
                    </a:lnTo>
                    <a:lnTo>
                      <a:pt x="200405" y="0"/>
                    </a:lnTo>
                    <a:lnTo>
                      <a:pt x="0" y="0"/>
                    </a:lnTo>
                    <a:lnTo>
                      <a:pt x="0" y="19050"/>
                    </a:lnTo>
                    <a:close/>
                  </a:path>
                </a:pathLst>
              </a:custGeom>
              <a:solidFill>
                <a:srgbClr val="FBC78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6" name="bk object 22">
                <a:extLst>
                  <a:ext uri="{FF2B5EF4-FFF2-40B4-BE49-F238E27FC236}">
                    <a16:creationId xmlns:a16="http://schemas.microsoft.com/office/drawing/2014/main" id="{00121794-F3AF-42A3-B873-43B6640D6385}"/>
                  </a:ext>
                </a:extLst>
              </p:cNvPr>
              <p:cNvSpPr/>
              <p:nvPr/>
            </p:nvSpPr>
            <p:spPr>
              <a:xfrm>
                <a:off x="5303525" y="3731040"/>
                <a:ext cx="270000" cy="67945"/>
              </a:xfrm>
              <a:custGeom>
                <a:avLst/>
                <a:gdLst/>
                <a:ahLst/>
                <a:cxnLst/>
                <a:rect l="l" t="t" r="r" b="b"/>
                <a:pathLst>
                  <a:path w="200660" h="67945">
                    <a:moveTo>
                      <a:pt x="0" y="67818"/>
                    </a:moveTo>
                    <a:lnTo>
                      <a:pt x="200405" y="67818"/>
                    </a:lnTo>
                    <a:lnTo>
                      <a:pt x="200405" y="0"/>
                    </a:lnTo>
                    <a:lnTo>
                      <a:pt x="0" y="0"/>
                    </a:lnTo>
                    <a:lnTo>
                      <a:pt x="0" y="67818"/>
                    </a:lnTo>
                    <a:close/>
                  </a:path>
                </a:pathLst>
              </a:custGeom>
              <a:solidFill>
                <a:srgbClr val="007B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7" name="bk object 23">
                <a:extLst>
                  <a:ext uri="{FF2B5EF4-FFF2-40B4-BE49-F238E27FC236}">
                    <a16:creationId xmlns:a16="http://schemas.microsoft.com/office/drawing/2014/main" id="{DDF95FB6-E8EC-445A-9F6A-18F85767DB13}"/>
                  </a:ext>
                </a:extLst>
              </p:cNvPr>
              <p:cNvSpPr/>
              <p:nvPr/>
            </p:nvSpPr>
            <p:spPr>
              <a:xfrm>
                <a:off x="5303525" y="3730659"/>
                <a:ext cx="270000" cy="0"/>
              </a:xfrm>
              <a:custGeom>
                <a:avLst/>
                <a:gdLst/>
                <a:ahLst/>
                <a:cxnLst/>
                <a:rect l="l" t="t" r="r" b="b"/>
                <a:pathLst>
                  <a:path w="200660">
                    <a:moveTo>
                      <a:pt x="0" y="0"/>
                    </a:moveTo>
                    <a:lnTo>
                      <a:pt x="200405" y="0"/>
                    </a:lnTo>
                  </a:path>
                </a:pathLst>
              </a:custGeom>
              <a:ln w="3175">
                <a:solidFill>
                  <a:srgbClr val="CDDF9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8" name="bk object 24">
                <a:extLst>
                  <a:ext uri="{FF2B5EF4-FFF2-40B4-BE49-F238E27FC236}">
                    <a16:creationId xmlns:a16="http://schemas.microsoft.com/office/drawing/2014/main" id="{B87E31EF-9445-4762-A8DF-332002D90F72}"/>
                  </a:ext>
                </a:extLst>
              </p:cNvPr>
              <p:cNvSpPr/>
              <p:nvPr/>
            </p:nvSpPr>
            <p:spPr>
              <a:xfrm>
                <a:off x="5303525" y="3676938"/>
                <a:ext cx="270000" cy="53340"/>
              </a:xfrm>
              <a:custGeom>
                <a:avLst/>
                <a:gdLst/>
                <a:ahLst/>
                <a:cxnLst/>
                <a:rect l="l" t="t" r="r" b="b"/>
                <a:pathLst>
                  <a:path w="200660" h="53339">
                    <a:moveTo>
                      <a:pt x="0" y="53340"/>
                    </a:moveTo>
                    <a:lnTo>
                      <a:pt x="200405" y="53340"/>
                    </a:lnTo>
                    <a:lnTo>
                      <a:pt x="200405" y="0"/>
                    </a:lnTo>
                    <a:lnTo>
                      <a:pt x="0" y="0"/>
                    </a:lnTo>
                    <a:lnTo>
                      <a:pt x="0" y="53340"/>
                    </a:lnTo>
                    <a:close/>
                  </a:path>
                </a:pathLst>
              </a:custGeom>
              <a:solidFill>
                <a:srgbClr val="E6007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9" name="bk object 25">
                <a:extLst>
                  <a:ext uri="{FF2B5EF4-FFF2-40B4-BE49-F238E27FC236}">
                    <a16:creationId xmlns:a16="http://schemas.microsoft.com/office/drawing/2014/main" id="{216EF4E0-865B-4472-8076-F7DABD452AF9}"/>
                  </a:ext>
                </a:extLst>
              </p:cNvPr>
              <p:cNvSpPr/>
              <p:nvPr/>
            </p:nvSpPr>
            <p:spPr>
              <a:xfrm>
                <a:off x="5303525" y="3437670"/>
                <a:ext cx="270000" cy="239395"/>
              </a:xfrm>
              <a:custGeom>
                <a:avLst/>
                <a:gdLst/>
                <a:ahLst/>
                <a:cxnLst/>
                <a:rect l="l" t="t" r="r" b="b"/>
                <a:pathLst>
                  <a:path w="200660" h="239394">
                    <a:moveTo>
                      <a:pt x="0" y="0"/>
                    </a:moveTo>
                    <a:lnTo>
                      <a:pt x="200405" y="0"/>
                    </a:lnTo>
                    <a:lnTo>
                      <a:pt x="200405" y="239268"/>
                    </a:lnTo>
                    <a:lnTo>
                      <a:pt x="0" y="239268"/>
                    </a:lnTo>
                    <a:lnTo>
                      <a:pt x="0" y="0"/>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40" name="bk object 26">
                <a:extLst>
                  <a:ext uri="{FF2B5EF4-FFF2-40B4-BE49-F238E27FC236}">
                    <a16:creationId xmlns:a16="http://schemas.microsoft.com/office/drawing/2014/main" id="{E31A56F3-96C8-4921-96DC-A30E2FBA8BF1}"/>
                  </a:ext>
                </a:extLst>
              </p:cNvPr>
              <p:cNvSpPr/>
              <p:nvPr/>
            </p:nvSpPr>
            <p:spPr>
              <a:xfrm>
                <a:off x="5303525" y="3066576"/>
                <a:ext cx="270000" cy="371475"/>
              </a:xfrm>
              <a:custGeom>
                <a:avLst/>
                <a:gdLst/>
                <a:ahLst/>
                <a:cxnLst/>
                <a:rect l="l" t="t" r="r" b="b"/>
                <a:pathLst>
                  <a:path w="200660" h="371475">
                    <a:moveTo>
                      <a:pt x="0" y="0"/>
                    </a:moveTo>
                    <a:lnTo>
                      <a:pt x="200405" y="0"/>
                    </a:lnTo>
                    <a:lnTo>
                      <a:pt x="200405" y="371094"/>
                    </a:lnTo>
                    <a:lnTo>
                      <a:pt x="0" y="371094"/>
                    </a:lnTo>
                    <a:lnTo>
                      <a:pt x="0" y="0"/>
                    </a:lnTo>
                    <a:close/>
                  </a:path>
                </a:pathLst>
              </a:custGeom>
              <a:solidFill>
                <a:srgbClr val="8FBF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41" name="bk object 27">
                <a:extLst>
                  <a:ext uri="{FF2B5EF4-FFF2-40B4-BE49-F238E27FC236}">
                    <a16:creationId xmlns:a16="http://schemas.microsoft.com/office/drawing/2014/main" id="{387A969E-B2C7-496C-A2ED-3636E7641281}"/>
                  </a:ext>
                </a:extLst>
              </p:cNvPr>
              <p:cNvSpPr/>
              <p:nvPr/>
            </p:nvSpPr>
            <p:spPr>
              <a:xfrm>
                <a:off x="5303525" y="2913414"/>
                <a:ext cx="270000" cy="153670"/>
              </a:xfrm>
              <a:custGeom>
                <a:avLst/>
                <a:gdLst/>
                <a:ahLst/>
                <a:cxnLst/>
                <a:rect l="l" t="t" r="r" b="b"/>
                <a:pathLst>
                  <a:path w="200660" h="153669">
                    <a:moveTo>
                      <a:pt x="0" y="0"/>
                    </a:moveTo>
                    <a:lnTo>
                      <a:pt x="200405" y="0"/>
                    </a:lnTo>
                    <a:lnTo>
                      <a:pt x="200405" y="153161"/>
                    </a:lnTo>
                    <a:lnTo>
                      <a:pt x="0" y="153161"/>
                    </a:lnTo>
                    <a:lnTo>
                      <a:pt x="0" y="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42" name="bk object 28">
                <a:extLst>
                  <a:ext uri="{FF2B5EF4-FFF2-40B4-BE49-F238E27FC236}">
                    <a16:creationId xmlns:a16="http://schemas.microsoft.com/office/drawing/2014/main" id="{8111AF2B-B138-414B-B9BF-4D78AFEC7A08}"/>
                  </a:ext>
                </a:extLst>
              </p:cNvPr>
              <p:cNvSpPr/>
              <p:nvPr/>
            </p:nvSpPr>
            <p:spPr>
              <a:xfrm>
                <a:off x="5303525" y="2777016"/>
                <a:ext cx="270000" cy="136525"/>
              </a:xfrm>
              <a:custGeom>
                <a:avLst/>
                <a:gdLst/>
                <a:ahLst/>
                <a:cxnLst/>
                <a:rect l="l" t="t" r="r" b="b"/>
                <a:pathLst>
                  <a:path w="200660" h="136525">
                    <a:moveTo>
                      <a:pt x="0" y="0"/>
                    </a:moveTo>
                    <a:lnTo>
                      <a:pt x="200405" y="0"/>
                    </a:lnTo>
                    <a:lnTo>
                      <a:pt x="200405" y="136398"/>
                    </a:lnTo>
                    <a:lnTo>
                      <a:pt x="0" y="136398"/>
                    </a:lnTo>
                    <a:lnTo>
                      <a:pt x="0" y="0"/>
                    </a:lnTo>
                    <a:close/>
                  </a:path>
                </a:pathLst>
              </a:custGeom>
              <a:solidFill>
                <a:srgbClr val="3FA5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43" name="bk object 29">
                <a:extLst>
                  <a:ext uri="{FF2B5EF4-FFF2-40B4-BE49-F238E27FC236}">
                    <a16:creationId xmlns:a16="http://schemas.microsoft.com/office/drawing/2014/main" id="{D7E8B27A-6373-4D49-BB27-9475FA68A619}"/>
                  </a:ext>
                </a:extLst>
              </p:cNvPr>
              <p:cNvSpPr/>
              <p:nvPr/>
            </p:nvSpPr>
            <p:spPr>
              <a:xfrm>
                <a:off x="5303525" y="2725200"/>
                <a:ext cx="270000" cy="52069"/>
              </a:xfrm>
              <a:custGeom>
                <a:avLst/>
                <a:gdLst/>
                <a:ahLst/>
                <a:cxnLst/>
                <a:rect l="l" t="t" r="r" b="b"/>
                <a:pathLst>
                  <a:path w="200660" h="52069">
                    <a:moveTo>
                      <a:pt x="0" y="51815"/>
                    </a:moveTo>
                    <a:lnTo>
                      <a:pt x="200405" y="51815"/>
                    </a:lnTo>
                    <a:lnTo>
                      <a:pt x="200405" y="0"/>
                    </a:lnTo>
                    <a:lnTo>
                      <a:pt x="0" y="0"/>
                    </a:lnTo>
                    <a:lnTo>
                      <a:pt x="0" y="51815"/>
                    </a:lnTo>
                    <a:close/>
                  </a:path>
                </a:pathLst>
              </a:custGeom>
              <a:solidFill>
                <a:srgbClr val="1CB2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482" name="Group 481">
              <a:extLst>
                <a:ext uri="{FF2B5EF4-FFF2-40B4-BE49-F238E27FC236}">
                  <a16:creationId xmlns:a16="http://schemas.microsoft.com/office/drawing/2014/main" id="{CE2D8614-DF12-4781-BF76-B06F959C9C33}"/>
                </a:ext>
              </a:extLst>
            </p:cNvPr>
            <p:cNvGrpSpPr/>
            <p:nvPr/>
          </p:nvGrpSpPr>
          <p:grpSpPr>
            <a:xfrm>
              <a:off x="7830000" y="2120400"/>
              <a:ext cx="270000" cy="1833754"/>
              <a:chOff x="7868335" y="2120400"/>
              <a:chExt cx="270000" cy="1833754"/>
            </a:xfrm>
          </p:grpSpPr>
          <p:sp>
            <p:nvSpPr>
              <p:cNvPr id="445" name="bk object 16">
                <a:extLst>
                  <a:ext uri="{FF2B5EF4-FFF2-40B4-BE49-F238E27FC236}">
                    <a16:creationId xmlns:a16="http://schemas.microsoft.com/office/drawing/2014/main" id="{1907376E-6009-4411-A117-C527FB91ABD7}"/>
                  </a:ext>
                </a:extLst>
              </p:cNvPr>
              <p:cNvSpPr/>
              <p:nvPr/>
            </p:nvSpPr>
            <p:spPr>
              <a:xfrm>
                <a:off x="7868335" y="3954154"/>
                <a:ext cx="270000" cy="0"/>
              </a:xfrm>
              <a:custGeom>
                <a:avLst/>
                <a:gdLst/>
                <a:ahLst/>
                <a:cxnLst/>
                <a:rect l="l" t="t" r="r" b="b"/>
                <a:pathLst>
                  <a:path w="200660">
                    <a:moveTo>
                      <a:pt x="0" y="0"/>
                    </a:moveTo>
                    <a:lnTo>
                      <a:pt x="200405" y="0"/>
                    </a:lnTo>
                  </a:path>
                </a:pathLst>
              </a:custGeom>
              <a:ln w="9905">
                <a:solidFill>
                  <a:srgbClr val="DD052B"/>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46" name="bk object 17">
                <a:extLst>
                  <a:ext uri="{FF2B5EF4-FFF2-40B4-BE49-F238E27FC236}">
                    <a16:creationId xmlns:a16="http://schemas.microsoft.com/office/drawing/2014/main" id="{652536C8-8182-48D1-8D89-920D31F16336}"/>
                  </a:ext>
                </a:extLst>
              </p:cNvPr>
              <p:cNvSpPr/>
              <p:nvPr/>
            </p:nvSpPr>
            <p:spPr>
              <a:xfrm>
                <a:off x="7868335" y="3945010"/>
                <a:ext cx="270000" cy="0"/>
              </a:xfrm>
              <a:custGeom>
                <a:avLst/>
                <a:gdLst/>
                <a:ahLst/>
                <a:cxnLst/>
                <a:rect l="l" t="t" r="r" b="b"/>
                <a:pathLst>
                  <a:path w="200660">
                    <a:moveTo>
                      <a:pt x="0" y="0"/>
                    </a:moveTo>
                    <a:lnTo>
                      <a:pt x="200405" y="0"/>
                    </a:lnTo>
                  </a:path>
                </a:pathLst>
              </a:custGeom>
              <a:ln w="8381">
                <a:solidFill>
                  <a:srgbClr val="F29FC5"/>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47" name="bk object 18">
                <a:extLst>
                  <a:ext uri="{FF2B5EF4-FFF2-40B4-BE49-F238E27FC236}">
                    <a16:creationId xmlns:a16="http://schemas.microsoft.com/office/drawing/2014/main" id="{99BEFE82-50AD-4B6F-B0F6-9B9B442C49E1}"/>
                  </a:ext>
                </a:extLst>
              </p:cNvPr>
              <p:cNvSpPr/>
              <p:nvPr/>
            </p:nvSpPr>
            <p:spPr>
              <a:xfrm>
                <a:off x="7868335" y="3937389"/>
                <a:ext cx="270000" cy="0"/>
              </a:xfrm>
              <a:custGeom>
                <a:avLst/>
                <a:gdLst/>
                <a:ahLst/>
                <a:cxnLst/>
                <a:rect l="l" t="t" r="r" b="b"/>
                <a:pathLst>
                  <a:path w="200660">
                    <a:moveTo>
                      <a:pt x="0" y="0"/>
                    </a:moveTo>
                    <a:lnTo>
                      <a:pt x="200405" y="0"/>
                    </a:lnTo>
                  </a:path>
                </a:pathLst>
              </a:custGeom>
              <a:ln w="6857">
                <a:solidFill>
                  <a:srgbClr val="89B8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48" name="bk object 19">
                <a:extLst>
                  <a:ext uri="{FF2B5EF4-FFF2-40B4-BE49-F238E27FC236}">
                    <a16:creationId xmlns:a16="http://schemas.microsoft.com/office/drawing/2014/main" id="{AB0DC17F-5784-4A65-BD7A-269E6C0BD216}"/>
                  </a:ext>
                </a:extLst>
              </p:cNvPr>
              <p:cNvSpPr/>
              <p:nvPr/>
            </p:nvSpPr>
            <p:spPr>
              <a:xfrm>
                <a:off x="7868335" y="3824994"/>
                <a:ext cx="270000" cy="109220"/>
              </a:xfrm>
              <a:custGeom>
                <a:avLst/>
                <a:gdLst/>
                <a:ahLst/>
                <a:cxnLst/>
                <a:rect l="l" t="t" r="r" b="b"/>
                <a:pathLst>
                  <a:path w="200660" h="109220">
                    <a:moveTo>
                      <a:pt x="0" y="0"/>
                    </a:moveTo>
                    <a:lnTo>
                      <a:pt x="200405" y="0"/>
                    </a:lnTo>
                    <a:lnTo>
                      <a:pt x="200405" y="108966"/>
                    </a:lnTo>
                    <a:lnTo>
                      <a:pt x="0" y="108966"/>
                    </a:lnTo>
                    <a:lnTo>
                      <a:pt x="0" y="0"/>
                    </a:lnTo>
                    <a:close/>
                  </a:path>
                </a:pathLst>
              </a:custGeom>
              <a:solidFill>
                <a:srgbClr val="FFE7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49" name="bk object 20">
                <a:extLst>
                  <a:ext uri="{FF2B5EF4-FFF2-40B4-BE49-F238E27FC236}">
                    <a16:creationId xmlns:a16="http://schemas.microsoft.com/office/drawing/2014/main" id="{135490FA-98A6-4111-ADC7-0357BA8C14C3}"/>
                  </a:ext>
                </a:extLst>
              </p:cNvPr>
              <p:cNvSpPr/>
              <p:nvPr/>
            </p:nvSpPr>
            <p:spPr>
              <a:xfrm>
                <a:off x="7868335" y="3813564"/>
                <a:ext cx="270000" cy="11430"/>
              </a:xfrm>
              <a:custGeom>
                <a:avLst/>
                <a:gdLst/>
                <a:ahLst/>
                <a:cxnLst/>
                <a:rect l="l" t="t" r="r" b="b"/>
                <a:pathLst>
                  <a:path w="200660" h="11429">
                    <a:moveTo>
                      <a:pt x="0" y="11430"/>
                    </a:moveTo>
                    <a:lnTo>
                      <a:pt x="200405" y="11430"/>
                    </a:lnTo>
                    <a:lnTo>
                      <a:pt x="200405" y="0"/>
                    </a:lnTo>
                    <a:lnTo>
                      <a:pt x="0" y="0"/>
                    </a:lnTo>
                    <a:lnTo>
                      <a:pt x="0" y="11430"/>
                    </a:lnTo>
                    <a:close/>
                  </a:path>
                </a:pathLst>
              </a:custGeom>
              <a:solidFill>
                <a:srgbClr val="ACD9DE"/>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50" name="bk object 21">
                <a:extLst>
                  <a:ext uri="{FF2B5EF4-FFF2-40B4-BE49-F238E27FC236}">
                    <a16:creationId xmlns:a16="http://schemas.microsoft.com/office/drawing/2014/main" id="{9447CAEE-B5B9-4FE7-8ECD-724D34DC9C4D}"/>
                  </a:ext>
                </a:extLst>
              </p:cNvPr>
              <p:cNvSpPr/>
              <p:nvPr/>
            </p:nvSpPr>
            <p:spPr>
              <a:xfrm>
                <a:off x="7868335" y="3736602"/>
                <a:ext cx="270000" cy="77470"/>
              </a:xfrm>
              <a:custGeom>
                <a:avLst/>
                <a:gdLst/>
                <a:ahLst/>
                <a:cxnLst/>
                <a:rect l="l" t="t" r="r" b="b"/>
                <a:pathLst>
                  <a:path w="200660" h="77470">
                    <a:moveTo>
                      <a:pt x="0" y="76961"/>
                    </a:moveTo>
                    <a:lnTo>
                      <a:pt x="200405" y="76961"/>
                    </a:lnTo>
                    <a:lnTo>
                      <a:pt x="200405" y="0"/>
                    </a:lnTo>
                    <a:lnTo>
                      <a:pt x="0" y="0"/>
                    </a:lnTo>
                    <a:lnTo>
                      <a:pt x="0" y="76961"/>
                    </a:lnTo>
                    <a:close/>
                  </a:path>
                </a:pathLst>
              </a:custGeom>
              <a:solidFill>
                <a:srgbClr val="FBC78C"/>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51" name="bk object 22">
                <a:extLst>
                  <a:ext uri="{FF2B5EF4-FFF2-40B4-BE49-F238E27FC236}">
                    <a16:creationId xmlns:a16="http://schemas.microsoft.com/office/drawing/2014/main" id="{7401F55E-E90C-40D9-A477-747CAABD90E3}"/>
                  </a:ext>
                </a:extLst>
              </p:cNvPr>
              <p:cNvSpPr/>
              <p:nvPr/>
            </p:nvSpPr>
            <p:spPr>
              <a:xfrm>
                <a:off x="7868335" y="3590298"/>
                <a:ext cx="270000" cy="146685"/>
              </a:xfrm>
              <a:custGeom>
                <a:avLst/>
                <a:gdLst/>
                <a:ahLst/>
                <a:cxnLst/>
                <a:rect l="l" t="t" r="r" b="b"/>
                <a:pathLst>
                  <a:path w="200660" h="146685">
                    <a:moveTo>
                      <a:pt x="0" y="0"/>
                    </a:moveTo>
                    <a:lnTo>
                      <a:pt x="200405" y="0"/>
                    </a:lnTo>
                    <a:lnTo>
                      <a:pt x="200405" y="146303"/>
                    </a:lnTo>
                    <a:lnTo>
                      <a:pt x="0" y="146303"/>
                    </a:lnTo>
                    <a:lnTo>
                      <a:pt x="0" y="0"/>
                    </a:lnTo>
                    <a:close/>
                  </a:path>
                </a:pathLst>
              </a:custGeom>
              <a:solidFill>
                <a:srgbClr val="007BC4"/>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52" name="bk object 23">
                <a:extLst>
                  <a:ext uri="{FF2B5EF4-FFF2-40B4-BE49-F238E27FC236}">
                    <a16:creationId xmlns:a16="http://schemas.microsoft.com/office/drawing/2014/main" id="{37643D86-8FC7-4BD0-8BB2-DF5A5ACE2F2C}"/>
                  </a:ext>
                </a:extLst>
              </p:cNvPr>
              <p:cNvSpPr/>
              <p:nvPr/>
            </p:nvSpPr>
            <p:spPr>
              <a:xfrm>
                <a:off x="7868335" y="3576582"/>
                <a:ext cx="270000" cy="13970"/>
              </a:xfrm>
              <a:custGeom>
                <a:avLst/>
                <a:gdLst/>
                <a:ahLst/>
                <a:cxnLst/>
                <a:rect l="l" t="t" r="r" b="b"/>
                <a:pathLst>
                  <a:path w="200660" h="13969">
                    <a:moveTo>
                      <a:pt x="0" y="13715"/>
                    </a:moveTo>
                    <a:lnTo>
                      <a:pt x="200405" y="13715"/>
                    </a:lnTo>
                    <a:lnTo>
                      <a:pt x="200405" y="0"/>
                    </a:lnTo>
                    <a:lnTo>
                      <a:pt x="0" y="0"/>
                    </a:lnTo>
                    <a:lnTo>
                      <a:pt x="0" y="13715"/>
                    </a:lnTo>
                    <a:close/>
                  </a:path>
                </a:pathLst>
              </a:custGeom>
              <a:solidFill>
                <a:srgbClr val="CDDF9B"/>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53" name="bk object 24">
                <a:extLst>
                  <a:ext uri="{FF2B5EF4-FFF2-40B4-BE49-F238E27FC236}">
                    <a16:creationId xmlns:a16="http://schemas.microsoft.com/office/drawing/2014/main" id="{92908EB9-1A60-411C-9D83-D31CE174A647}"/>
                  </a:ext>
                </a:extLst>
              </p:cNvPr>
              <p:cNvSpPr/>
              <p:nvPr/>
            </p:nvSpPr>
            <p:spPr>
              <a:xfrm>
                <a:off x="7868335" y="3453138"/>
                <a:ext cx="270000" cy="123825"/>
              </a:xfrm>
              <a:custGeom>
                <a:avLst/>
                <a:gdLst/>
                <a:ahLst/>
                <a:cxnLst/>
                <a:rect l="l" t="t" r="r" b="b"/>
                <a:pathLst>
                  <a:path w="200660" h="123825">
                    <a:moveTo>
                      <a:pt x="0" y="0"/>
                    </a:moveTo>
                    <a:lnTo>
                      <a:pt x="200405" y="0"/>
                    </a:lnTo>
                    <a:lnTo>
                      <a:pt x="200405" y="123444"/>
                    </a:lnTo>
                    <a:lnTo>
                      <a:pt x="0" y="123444"/>
                    </a:lnTo>
                    <a:lnTo>
                      <a:pt x="0" y="0"/>
                    </a:lnTo>
                    <a:close/>
                  </a:path>
                </a:pathLst>
              </a:custGeom>
              <a:solidFill>
                <a:srgbClr val="E6007E"/>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54" name="bk object 25">
                <a:extLst>
                  <a:ext uri="{FF2B5EF4-FFF2-40B4-BE49-F238E27FC236}">
                    <a16:creationId xmlns:a16="http://schemas.microsoft.com/office/drawing/2014/main" id="{2C7DDD69-2052-411F-A0FC-7E5999BEC2AD}"/>
                  </a:ext>
                </a:extLst>
              </p:cNvPr>
              <p:cNvSpPr/>
              <p:nvPr/>
            </p:nvSpPr>
            <p:spPr>
              <a:xfrm>
                <a:off x="7868335" y="3216156"/>
                <a:ext cx="270000" cy="237490"/>
              </a:xfrm>
              <a:custGeom>
                <a:avLst/>
                <a:gdLst/>
                <a:ahLst/>
                <a:cxnLst/>
                <a:rect l="l" t="t" r="r" b="b"/>
                <a:pathLst>
                  <a:path w="200660" h="237489">
                    <a:moveTo>
                      <a:pt x="0" y="0"/>
                    </a:moveTo>
                    <a:lnTo>
                      <a:pt x="200405" y="0"/>
                    </a:lnTo>
                    <a:lnTo>
                      <a:pt x="200405" y="236981"/>
                    </a:lnTo>
                    <a:lnTo>
                      <a:pt x="0" y="236981"/>
                    </a:lnTo>
                    <a:lnTo>
                      <a:pt x="0" y="0"/>
                    </a:lnTo>
                    <a:close/>
                  </a:path>
                </a:pathLst>
              </a:custGeom>
              <a:solidFill>
                <a:srgbClr val="F28C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55" name="bk object 26">
                <a:extLst>
                  <a:ext uri="{FF2B5EF4-FFF2-40B4-BE49-F238E27FC236}">
                    <a16:creationId xmlns:a16="http://schemas.microsoft.com/office/drawing/2014/main" id="{2CA798DD-01C6-44BE-895D-71D13BFFBB13}"/>
                  </a:ext>
                </a:extLst>
              </p:cNvPr>
              <p:cNvSpPr/>
              <p:nvPr/>
            </p:nvSpPr>
            <p:spPr>
              <a:xfrm>
                <a:off x="7868335" y="2823726"/>
                <a:ext cx="270000" cy="392430"/>
              </a:xfrm>
              <a:custGeom>
                <a:avLst/>
                <a:gdLst/>
                <a:ahLst/>
                <a:cxnLst/>
                <a:rect l="l" t="t" r="r" b="b"/>
                <a:pathLst>
                  <a:path w="200660" h="392430">
                    <a:moveTo>
                      <a:pt x="0" y="0"/>
                    </a:moveTo>
                    <a:lnTo>
                      <a:pt x="200405" y="0"/>
                    </a:lnTo>
                    <a:lnTo>
                      <a:pt x="200405" y="392429"/>
                    </a:lnTo>
                    <a:lnTo>
                      <a:pt x="0" y="392429"/>
                    </a:lnTo>
                    <a:lnTo>
                      <a:pt x="0" y="0"/>
                    </a:lnTo>
                    <a:close/>
                  </a:path>
                </a:pathLst>
              </a:custGeom>
              <a:solidFill>
                <a:srgbClr val="8FBF21"/>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56" name="bk object 27">
                <a:extLst>
                  <a:ext uri="{FF2B5EF4-FFF2-40B4-BE49-F238E27FC236}">
                    <a16:creationId xmlns:a16="http://schemas.microsoft.com/office/drawing/2014/main" id="{1864D282-46DC-4CB5-821B-0B3A04C139C3}"/>
                  </a:ext>
                </a:extLst>
              </p:cNvPr>
              <p:cNvSpPr/>
              <p:nvPr/>
            </p:nvSpPr>
            <p:spPr>
              <a:xfrm>
                <a:off x="7868335" y="2484636"/>
                <a:ext cx="270000" cy="339090"/>
              </a:xfrm>
              <a:custGeom>
                <a:avLst/>
                <a:gdLst/>
                <a:ahLst/>
                <a:cxnLst/>
                <a:rect l="l" t="t" r="r" b="b"/>
                <a:pathLst>
                  <a:path w="200660" h="339089">
                    <a:moveTo>
                      <a:pt x="0" y="0"/>
                    </a:moveTo>
                    <a:lnTo>
                      <a:pt x="200405" y="0"/>
                    </a:lnTo>
                    <a:lnTo>
                      <a:pt x="200405" y="339090"/>
                    </a:lnTo>
                    <a:lnTo>
                      <a:pt x="0" y="339090"/>
                    </a:lnTo>
                    <a:lnTo>
                      <a:pt x="0"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57" name="bk object 28">
                <a:extLst>
                  <a:ext uri="{FF2B5EF4-FFF2-40B4-BE49-F238E27FC236}">
                    <a16:creationId xmlns:a16="http://schemas.microsoft.com/office/drawing/2014/main" id="{0357BC3A-CAB6-493B-B2DA-F07BA20C433B}"/>
                  </a:ext>
                </a:extLst>
              </p:cNvPr>
              <p:cNvSpPr/>
              <p:nvPr/>
            </p:nvSpPr>
            <p:spPr>
              <a:xfrm>
                <a:off x="7868335" y="2260608"/>
                <a:ext cx="270000" cy="224154"/>
              </a:xfrm>
              <a:custGeom>
                <a:avLst/>
                <a:gdLst/>
                <a:ahLst/>
                <a:cxnLst/>
                <a:rect l="l" t="t" r="r" b="b"/>
                <a:pathLst>
                  <a:path w="200660" h="224155">
                    <a:moveTo>
                      <a:pt x="0" y="0"/>
                    </a:moveTo>
                    <a:lnTo>
                      <a:pt x="200405" y="0"/>
                    </a:lnTo>
                    <a:lnTo>
                      <a:pt x="200405" y="224027"/>
                    </a:lnTo>
                    <a:lnTo>
                      <a:pt x="0" y="224027"/>
                    </a:lnTo>
                    <a:lnTo>
                      <a:pt x="0" y="0"/>
                    </a:lnTo>
                    <a:close/>
                  </a:path>
                </a:pathLst>
              </a:custGeom>
              <a:solidFill>
                <a:srgbClr val="3FA535"/>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58" name="bk object 29">
                <a:extLst>
                  <a:ext uri="{FF2B5EF4-FFF2-40B4-BE49-F238E27FC236}">
                    <a16:creationId xmlns:a16="http://schemas.microsoft.com/office/drawing/2014/main" id="{1414AF6C-2E02-4843-AEB1-EFC8C3EF1D09}"/>
                  </a:ext>
                </a:extLst>
              </p:cNvPr>
              <p:cNvSpPr/>
              <p:nvPr/>
            </p:nvSpPr>
            <p:spPr>
              <a:xfrm>
                <a:off x="7868335" y="2120400"/>
                <a:ext cx="270000" cy="140335"/>
              </a:xfrm>
              <a:custGeom>
                <a:avLst/>
                <a:gdLst/>
                <a:ahLst/>
                <a:cxnLst/>
                <a:rect l="l" t="t" r="r" b="b"/>
                <a:pathLst>
                  <a:path w="200660" h="140335">
                    <a:moveTo>
                      <a:pt x="0" y="0"/>
                    </a:moveTo>
                    <a:lnTo>
                      <a:pt x="200405" y="0"/>
                    </a:lnTo>
                    <a:lnTo>
                      <a:pt x="200405" y="140207"/>
                    </a:lnTo>
                    <a:lnTo>
                      <a:pt x="0" y="140207"/>
                    </a:lnTo>
                    <a:lnTo>
                      <a:pt x="0" y="0"/>
                    </a:lnTo>
                    <a:close/>
                  </a:path>
                </a:pathLst>
              </a:custGeom>
              <a:solidFill>
                <a:srgbClr val="1CB2BB"/>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grpSp>
          <p:nvGrpSpPr>
            <p:cNvPr id="474" name="Group 473">
              <a:extLst>
                <a:ext uri="{FF2B5EF4-FFF2-40B4-BE49-F238E27FC236}">
                  <a16:creationId xmlns:a16="http://schemas.microsoft.com/office/drawing/2014/main" id="{43EBA4E8-92F8-4188-BC28-7062921BA63D}"/>
                </a:ext>
              </a:extLst>
            </p:cNvPr>
            <p:cNvGrpSpPr/>
            <p:nvPr/>
          </p:nvGrpSpPr>
          <p:grpSpPr>
            <a:xfrm>
              <a:off x="5940000" y="2456623"/>
              <a:ext cx="270000" cy="1496187"/>
              <a:chOff x="4661889" y="1990737"/>
              <a:chExt cx="270000" cy="1496187"/>
            </a:xfrm>
          </p:grpSpPr>
          <p:sp>
            <p:nvSpPr>
              <p:cNvPr id="460" name="bk object 16">
                <a:extLst>
                  <a:ext uri="{FF2B5EF4-FFF2-40B4-BE49-F238E27FC236}">
                    <a16:creationId xmlns:a16="http://schemas.microsoft.com/office/drawing/2014/main" id="{C89F55C9-078A-4C84-BA9E-BC4A6FD8B086}"/>
                  </a:ext>
                </a:extLst>
              </p:cNvPr>
              <p:cNvSpPr/>
              <p:nvPr/>
            </p:nvSpPr>
            <p:spPr>
              <a:xfrm>
                <a:off x="4661889" y="3486924"/>
                <a:ext cx="270000" cy="0"/>
              </a:xfrm>
              <a:custGeom>
                <a:avLst/>
                <a:gdLst/>
                <a:ahLst/>
                <a:cxnLst/>
                <a:rect l="l" t="t" r="r" b="b"/>
                <a:pathLst>
                  <a:path w="201295">
                    <a:moveTo>
                      <a:pt x="0" y="0"/>
                    </a:moveTo>
                    <a:lnTo>
                      <a:pt x="201167" y="0"/>
                    </a:lnTo>
                  </a:path>
                </a:pathLst>
              </a:custGeom>
              <a:ln w="14477">
                <a:solidFill>
                  <a:srgbClr val="DD05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61" name="bk object 17">
                <a:extLst>
                  <a:ext uri="{FF2B5EF4-FFF2-40B4-BE49-F238E27FC236}">
                    <a16:creationId xmlns:a16="http://schemas.microsoft.com/office/drawing/2014/main" id="{AE82F7F0-D283-48B3-B70A-B2226335D2EC}"/>
                  </a:ext>
                </a:extLst>
              </p:cNvPr>
              <p:cNvSpPr/>
              <p:nvPr/>
            </p:nvSpPr>
            <p:spPr>
              <a:xfrm>
                <a:off x="4661889" y="3477018"/>
                <a:ext cx="270000" cy="0"/>
              </a:xfrm>
              <a:custGeom>
                <a:avLst/>
                <a:gdLst/>
                <a:ahLst/>
                <a:cxnLst/>
                <a:rect l="l" t="t" r="r" b="b"/>
                <a:pathLst>
                  <a:path w="201295">
                    <a:moveTo>
                      <a:pt x="0" y="0"/>
                    </a:moveTo>
                    <a:lnTo>
                      <a:pt x="201167" y="0"/>
                    </a:lnTo>
                  </a:path>
                </a:pathLst>
              </a:custGeom>
              <a:ln w="5333">
                <a:solidFill>
                  <a:srgbClr val="F29FC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62" name="bk object 18">
                <a:extLst>
                  <a:ext uri="{FF2B5EF4-FFF2-40B4-BE49-F238E27FC236}">
                    <a16:creationId xmlns:a16="http://schemas.microsoft.com/office/drawing/2014/main" id="{D2B58263-ED47-4C39-B2C7-E2CC078D889B}"/>
                  </a:ext>
                </a:extLst>
              </p:cNvPr>
              <p:cNvSpPr/>
              <p:nvPr/>
            </p:nvSpPr>
            <p:spPr>
              <a:xfrm>
                <a:off x="4661889" y="3471304"/>
                <a:ext cx="270000" cy="0"/>
              </a:xfrm>
              <a:custGeom>
                <a:avLst/>
                <a:gdLst/>
                <a:ahLst/>
                <a:cxnLst/>
                <a:rect l="l" t="t" r="r" b="b"/>
                <a:pathLst>
                  <a:path w="201295">
                    <a:moveTo>
                      <a:pt x="0" y="0"/>
                    </a:moveTo>
                    <a:lnTo>
                      <a:pt x="201167" y="0"/>
                    </a:lnTo>
                  </a:path>
                </a:pathLst>
              </a:custGeom>
              <a:ln w="6096">
                <a:solidFill>
                  <a:srgbClr val="89B8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63" name="bk object 19">
                <a:extLst>
                  <a:ext uri="{FF2B5EF4-FFF2-40B4-BE49-F238E27FC236}">
                    <a16:creationId xmlns:a16="http://schemas.microsoft.com/office/drawing/2014/main" id="{26D18434-D4A9-444E-AA6B-355545932CEB}"/>
                  </a:ext>
                </a:extLst>
              </p:cNvPr>
              <p:cNvSpPr/>
              <p:nvPr/>
            </p:nvSpPr>
            <p:spPr>
              <a:xfrm>
                <a:off x="4661889" y="3379101"/>
                <a:ext cx="270000" cy="89535"/>
              </a:xfrm>
              <a:custGeom>
                <a:avLst/>
                <a:gdLst/>
                <a:ahLst/>
                <a:cxnLst/>
                <a:rect l="l" t="t" r="r" b="b"/>
                <a:pathLst>
                  <a:path w="201295" h="89535">
                    <a:moveTo>
                      <a:pt x="0" y="0"/>
                    </a:moveTo>
                    <a:lnTo>
                      <a:pt x="201167" y="0"/>
                    </a:lnTo>
                    <a:lnTo>
                      <a:pt x="201167" y="89153"/>
                    </a:lnTo>
                    <a:lnTo>
                      <a:pt x="0" y="89153"/>
                    </a:lnTo>
                    <a:lnTo>
                      <a:pt x="0"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64" name="bk object 20">
                <a:extLst>
                  <a:ext uri="{FF2B5EF4-FFF2-40B4-BE49-F238E27FC236}">
                    <a16:creationId xmlns:a16="http://schemas.microsoft.com/office/drawing/2014/main" id="{C9CD0020-E50D-4B63-916C-89882DB975F1}"/>
                  </a:ext>
                </a:extLst>
              </p:cNvPr>
              <p:cNvSpPr/>
              <p:nvPr/>
            </p:nvSpPr>
            <p:spPr>
              <a:xfrm>
                <a:off x="4661889" y="3361575"/>
                <a:ext cx="270000" cy="17780"/>
              </a:xfrm>
              <a:custGeom>
                <a:avLst/>
                <a:gdLst/>
                <a:ahLst/>
                <a:cxnLst/>
                <a:rect l="l" t="t" r="r" b="b"/>
                <a:pathLst>
                  <a:path w="201295" h="17779">
                    <a:moveTo>
                      <a:pt x="0" y="17526"/>
                    </a:moveTo>
                    <a:lnTo>
                      <a:pt x="201167" y="17526"/>
                    </a:lnTo>
                    <a:lnTo>
                      <a:pt x="201167" y="0"/>
                    </a:lnTo>
                    <a:lnTo>
                      <a:pt x="0" y="0"/>
                    </a:lnTo>
                    <a:lnTo>
                      <a:pt x="0" y="17526"/>
                    </a:lnTo>
                    <a:close/>
                  </a:path>
                </a:pathLst>
              </a:custGeom>
              <a:solidFill>
                <a:srgbClr val="ACD9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65" name="bk object 21">
                <a:extLst>
                  <a:ext uri="{FF2B5EF4-FFF2-40B4-BE49-F238E27FC236}">
                    <a16:creationId xmlns:a16="http://schemas.microsoft.com/office/drawing/2014/main" id="{030D588A-C5BD-4924-A32A-6E8DFBB2A825}"/>
                  </a:ext>
                </a:extLst>
              </p:cNvPr>
              <p:cNvSpPr/>
              <p:nvPr/>
            </p:nvSpPr>
            <p:spPr>
              <a:xfrm>
                <a:off x="4661889" y="3324999"/>
                <a:ext cx="270000" cy="36830"/>
              </a:xfrm>
              <a:custGeom>
                <a:avLst/>
                <a:gdLst/>
                <a:ahLst/>
                <a:cxnLst/>
                <a:rect l="l" t="t" r="r" b="b"/>
                <a:pathLst>
                  <a:path w="201295" h="36829">
                    <a:moveTo>
                      <a:pt x="0" y="36576"/>
                    </a:moveTo>
                    <a:lnTo>
                      <a:pt x="201167" y="36576"/>
                    </a:lnTo>
                    <a:lnTo>
                      <a:pt x="201167" y="0"/>
                    </a:lnTo>
                    <a:lnTo>
                      <a:pt x="0" y="0"/>
                    </a:lnTo>
                    <a:lnTo>
                      <a:pt x="0" y="36576"/>
                    </a:lnTo>
                    <a:close/>
                  </a:path>
                </a:pathLst>
              </a:custGeom>
              <a:solidFill>
                <a:srgbClr val="FBC78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66" name="bk object 22">
                <a:extLst>
                  <a:ext uri="{FF2B5EF4-FFF2-40B4-BE49-F238E27FC236}">
                    <a16:creationId xmlns:a16="http://schemas.microsoft.com/office/drawing/2014/main" id="{63BB3BA2-4162-4C17-B66F-F4640CAA32D5}"/>
                  </a:ext>
                </a:extLst>
              </p:cNvPr>
              <p:cNvSpPr/>
              <p:nvPr/>
            </p:nvSpPr>
            <p:spPr>
              <a:xfrm>
                <a:off x="4661889" y="3212985"/>
                <a:ext cx="270000" cy="112395"/>
              </a:xfrm>
              <a:custGeom>
                <a:avLst/>
                <a:gdLst/>
                <a:ahLst/>
                <a:cxnLst/>
                <a:rect l="l" t="t" r="r" b="b"/>
                <a:pathLst>
                  <a:path w="201295" h="112395">
                    <a:moveTo>
                      <a:pt x="0" y="0"/>
                    </a:moveTo>
                    <a:lnTo>
                      <a:pt x="201167" y="0"/>
                    </a:lnTo>
                    <a:lnTo>
                      <a:pt x="201167" y="112014"/>
                    </a:lnTo>
                    <a:lnTo>
                      <a:pt x="0" y="112014"/>
                    </a:lnTo>
                    <a:lnTo>
                      <a:pt x="0" y="0"/>
                    </a:lnTo>
                    <a:close/>
                  </a:path>
                </a:pathLst>
              </a:custGeom>
              <a:solidFill>
                <a:srgbClr val="007B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67" name="bk object 23">
                <a:extLst>
                  <a:ext uri="{FF2B5EF4-FFF2-40B4-BE49-F238E27FC236}">
                    <a16:creationId xmlns:a16="http://schemas.microsoft.com/office/drawing/2014/main" id="{0192F700-D71B-46B5-A4D3-99D6E033B90F}"/>
                  </a:ext>
                </a:extLst>
              </p:cNvPr>
              <p:cNvSpPr/>
              <p:nvPr/>
            </p:nvSpPr>
            <p:spPr>
              <a:xfrm>
                <a:off x="4661889" y="3212223"/>
                <a:ext cx="270000" cy="0"/>
              </a:xfrm>
              <a:custGeom>
                <a:avLst/>
                <a:gdLst/>
                <a:ahLst/>
                <a:cxnLst/>
                <a:rect l="l" t="t" r="r" b="b"/>
                <a:pathLst>
                  <a:path w="201295">
                    <a:moveTo>
                      <a:pt x="0" y="0"/>
                    </a:moveTo>
                    <a:lnTo>
                      <a:pt x="201167" y="0"/>
                    </a:lnTo>
                  </a:path>
                </a:pathLst>
              </a:custGeom>
              <a:ln w="3175">
                <a:solidFill>
                  <a:srgbClr val="CDDF9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68" name="bk object 24">
                <a:extLst>
                  <a:ext uri="{FF2B5EF4-FFF2-40B4-BE49-F238E27FC236}">
                    <a16:creationId xmlns:a16="http://schemas.microsoft.com/office/drawing/2014/main" id="{54B55BF4-C666-4E7E-A9FA-9E9A6E650A1D}"/>
                  </a:ext>
                </a:extLst>
              </p:cNvPr>
              <p:cNvSpPr/>
              <p:nvPr/>
            </p:nvSpPr>
            <p:spPr>
              <a:xfrm>
                <a:off x="4661889" y="3130689"/>
                <a:ext cx="270000" cy="81280"/>
              </a:xfrm>
              <a:custGeom>
                <a:avLst/>
                <a:gdLst/>
                <a:ahLst/>
                <a:cxnLst/>
                <a:rect l="l" t="t" r="r" b="b"/>
                <a:pathLst>
                  <a:path w="201295" h="81280">
                    <a:moveTo>
                      <a:pt x="0" y="80772"/>
                    </a:moveTo>
                    <a:lnTo>
                      <a:pt x="201167" y="80772"/>
                    </a:lnTo>
                    <a:lnTo>
                      <a:pt x="201167" y="0"/>
                    </a:lnTo>
                    <a:lnTo>
                      <a:pt x="0" y="0"/>
                    </a:lnTo>
                    <a:lnTo>
                      <a:pt x="0" y="80772"/>
                    </a:lnTo>
                    <a:close/>
                  </a:path>
                </a:pathLst>
              </a:custGeom>
              <a:solidFill>
                <a:srgbClr val="E6007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69" name="bk object 25">
                <a:extLst>
                  <a:ext uri="{FF2B5EF4-FFF2-40B4-BE49-F238E27FC236}">
                    <a16:creationId xmlns:a16="http://schemas.microsoft.com/office/drawing/2014/main" id="{7E697107-A075-4079-A3E3-3EBFA4E5C99D}"/>
                  </a:ext>
                </a:extLst>
              </p:cNvPr>
              <p:cNvSpPr/>
              <p:nvPr/>
            </p:nvSpPr>
            <p:spPr>
              <a:xfrm>
                <a:off x="4661889" y="2907423"/>
                <a:ext cx="270000" cy="223520"/>
              </a:xfrm>
              <a:custGeom>
                <a:avLst/>
                <a:gdLst/>
                <a:ahLst/>
                <a:cxnLst/>
                <a:rect l="l" t="t" r="r" b="b"/>
                <a:pathLst>
                  <a:path w="201295" h="223519">
                    <a:moveTo>
                      <a:pt x="0" y="0"/>
                    </a:moveTo>
                    <a:lnTo>
                      <a:pt x="201167" y="0"/>
                    </a:lnTo>
                    <a:lnTo>
                      <a:pt x="201167" y="223266"/>
                    </a:lnTo>
                    <a:lnTo>
                      <a:pt x="0" y="223266"/>
                    </a:lnTo>
                    <a:lnTo>
                      <a:pt x="0" y="0"/>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0" name="bk object 26">
                <a:extLst>
                  <a:ext uri="{FF2B5EF4-FFF2-40B4-BE49-F238E27FC236}">
                    <a16:creationId xmlns:a16="http://schemas.microsoft.com/office/drawing/2014/main" id="{7CCAEE0E-FCA4-4C09-9F9F-E3A5F694F542}"/>
                  </a:ext>
                </a:extLst>
              </p:cNvPr>
              <p:cNvSpPr/>
              <p:nvPr/>
            </p:nvSpPr>
            <p:spPr>
              <a:xfrm>
                <a:off x="4661889" y="2500515"/>
                <a:ext cx="270000" cy="407034"/>
              </a:xfrm>
              <a:custGeom>
                <a:avLst/>
                <a:gdLst/>
                <a:ahLst/>
                <a:cxnLst/>
                <a:rect l="l" t="t" r="r" b="b"/>
                <a:pathLst>
                  <a:path w="201295" h="407035">
                    <a:moveTo>
                      <a:pt x="0" y="0"/>
                    </a:moveTo>
                    <a:lnTo>
                      <a:pt x="201167" y="0"/>
                    </a:lnTo>
                    <a:lnTo>
                      <a:pt x="201167" y="406907"/>
                    </a:lnTo>
                    <a:lnTo>
                      <a:pt x="0" y="406907"/>
                    </a:lnTo>
                    <a:lnTo>
                      <a:pt x="0" y="0"/>
                    </a:lnTo>
                    <a:close/>
                  </a:path>
                </a:pathLst>
              </a:custGeom>
              <a:solidFill>
                <a:srgbClr val="8FBF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1" name="bk object 27">
                <a:extLst>
                  <a:ext uri="{FF2B5EF4-FFF2-40B4-BE49-F238E27FC236}">
                    <a16:creationId xmlns:a16="http://schemas.microsoft.com/office/drawing/2014/main" id="{77127B12-E914-42BC-92A9-F241B4048FDE}"/>
                  </a:ext>
                </a:extLst>
              </p:cNvPr>
              <p:cNvSpPr/>
              <p:nvPr/>
            </p:nvSpPr>
            <p:spPr>
              <a:xfrm>
                <a:off x="4661889" y="2233815"/>
                <a:ext cx="270000" cy="266700"/>
              </a:xfrm>
              <a:custGeom>
                <a:avLst/>
                <a:gdLst/>
                <a:ahLst/>
                <a:cxnLst/>
                <a:rect l="l" t="t" r="r" b="b"/>
                <a:pathLst>
                  <a:path w="201295" h="266700">
                    <a:moveTo>
                      <a:pt x="0" y="0"/>
                    </a:moveTo>
                    <a:lnTo>
                      <a:pt x="201167" y="0"/>
                    </a:lnTo>
                    <a:lnTo>
                      <a:pt x="201167" y="266700"/>
                    </a:lnTo>
                    <a:lnTo>
                      <a:pt x="0" y="266700"/>
                    </a:lnTo>
                    <a:lnTo>
                      <a:pt x="0" y="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2" name="bk object 28">
                <a:extLst>
                  <a:ext uri="{FF2B5EF4-FFF2-40B4-BE49-F238E27FC236}">
                    <a16:creationId xmlns:a16="http://schemas.microsoft.com/office/drawing/2014/main" id="{8F750790-BB86-4FB3-86C3-67A34001B240}"/>
                  </a:ext>
                </a:extLst>
              </p:cNvPr>
              <p:cNvSpPr/>
              <p:nvPr/>
            </p:nvSpPr>
            <p:spPr>
              <a:xfrm>
                <a:off x="4661889" y="2088273"/>
                <a:ext cx="270000" cy="146050"/>
              </a:xfrm>
              <a:custGeom>
                <a:avLst/>
                <a:gdLst/>
                <a:ahLst/>
                <a:cxnLst/>
                <a:rect l="l" t="t" r="r" b="b"/>
                <a:pathLst>
                  <a:path w="201295" h="146050">
                    <a:moveTo>
                      <a:pt x="0" y="0"/>
                    </a:moveTo>
                    <a:lnTo>
                      <a:pt x="201167" y="0"/>
                    </a:lnTo>
                    <a:lnTo>
                      <a:pt x="201167" y="145542"/>
                    </a:lnTo>
                    <a:lnTo>
                      <a:pt x="0" y="145542"/>
                    </a:lnTo>
                    <a:lnTo>
                      <a:pt x="0" y="0"/>
                    </a:lnTo>
                    <a:close/>
                  </a:path>
                </a:pathLst>
              </a:custGeom>
              <a:solidFill>
                <a:srgbClr val="3FA5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3" name="bk object 29">
                <a:extLst>
                  <a:ext uri="{FF2B5EF4-FFF2-40B4-BE49-F238E27FC236}">
                    <a16:creationId xmlns:a16="http://schemas.microsoft.com/office/drawing/2014/main" id="{CD2F8092-CBF4-411C-BF17-5189A064C539}"/>
                  </a:ext>
                </a:extLst>
              </p:cNvPr>
              <p:cNvSpPr/>
              <p:nvPr/>
            </p:nvSpPr>
            <p:spPr>
              <a:xfrm>
                <a:off x="4661889" y="1990737"/>
                <a:ext cx="270000" cy="97790"/>
              </a:xfrm>
              <a:custGeom>
                <a:avLst/>
                <a:gdLst/>
                <a:ahLst/>
                <a:cxnLst/>
                <a:rect l="l" t="t" r="r" b="b"/>
                <a:pathLst>
                  <a:path w="201295" h="97789">
                    <a:moveTo>
                      <a:pt x="0" y="0"/>
                    </a:moveTo>
                    <a:lnTo>
                      <a:pt x="201167" y="0"/>
                    </a:lnTo>
                    <a:lnTo>
                      <a:pt x="201167" y="97535"/>
                    </a:lnTo>
                    <a:lnTo>
                      <a:pt x="0" y="97535"/>
                    </a:lnTo>
                    <a:lnTo>
                      <a:pt x="0" y="0"/>
                    </a:lnTo>
                    <a:close/>
                  </a:path>
                </a:pathLst>
              </a:custGeom>
              <a:solidFill>
                <a:srgbClr val="1CB2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spTree>
    <p:extLst>
      <p:ext uri="{BB962C8B-B14F-4D97-AF65-F5344CB8AC3E}">
        <p14:creationId xmlns:p14="http://schemas.microsoft.com/office/powerpoint/2010/main" val="4240098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1DF20FA-0C1D-4D42-888E-F92439908B6F}"/>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Proportion of voluntary medical male circumcisions, by age group,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 priority countries, 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1750479"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2019 Global AIDS Monitoring.</a:t>
              </a:r>
            </a:p>
          </p:txBody>
        </p:sp>
        <p:grpSp>
          <p:nvGrpSpPr>
            <p:cNvPr id="27" name="Group 26">
              <a:extLst>
                <a:ext uri="{FF2B5EF4-FFF2-40B4-BE49-F238E27FC236}">
                  <a16:creationId xmlns:a16="http://schemas.microsoft.com/office/drawing/2014/main" id="{2AA6A8E6-4E5B-456C-B59F-BC2104E35AC0}"/>
                </a:ext>
              </a:extLst>
            </p:cNvPr>
            <p:cNvGrpSpPr/>
            <p:nvPr/>
          </p:nvGrpSpPr>
          <p:grpSpPr>
            <a:xfrm>
              <a:off x="360000" y="1530000"/>
              <a:ext cx="7241334" cy="3694071"/>
              <a:chOff x="1440000" y="1584000"/>
              <a:chExt cx="7241334" cy="3694071"/>
            </a:xfrm>
          </p:grpSpPr>
          <p:grpSp>
            <p:nvGrpSpPr>
              <p:cNvPr id="7" name="Group 6">
                <a:extLst>
                  <a:ext uri="{FF2B5EF4-FFF2-40B4-BE49-F238E27FC236}">
                    <a16:creationId xmlns:a16="http://schemas.microsoft.com/office/drawing/2014/main" id="{910585EF-1BBA-4A5E-B93D-9462094221E7}"/>
                  </a:ext>
                </a:extLst>
              </p:cNvPr>
              <p:cNvGrpSpPr/>
              <p:nvPr/>
            </p:nvGrpSpPr>
            <p:grpSpPr>
              <a:xfrm>
                <a:off x="3765286" y="2394000"/>
                <a:ext cx="4795824" cy="172800"/>
                <a:chOff x="3765286" y="2712124"/>
                <a:chExt cx="4795824" cy="144000"/>
              </a:xfrm>
            </p:grpSpPr>
            <p:sp>
              <p:nvSpPr>
                <p:cNvPr id="170" name="object 10">
                  <a:extLst>
                    <a:ext uri="{FF2B5EF4-FFF2-40B4-BE49-F238E27FC236}">
                      <a16:creationId xmlns:a16="http://schemas.microsoft.com/office/drawing/2014/main" id="{7BB96087-EAE5-4270-B642-9CE3A130388B}"/>
                    </a:ext>
                  </a:extLst>
                </p:cNvPr>
                <p:cNvSpPr/>
                <p:nvPr/>
              </p:nvSpPr>
              <p:spPr>
                <a:xfrm>
                  <a:off x="3765286" y="2712124"/>
                  <a:ext cx="91440" cy="144000"/>
                </a:xfrm>
                <a:custGeom>
                  <a:avLst/>
                  <a:gdLst/>
                  <a:ahLst/>
                  <a:cxnLst/>
                  <a:rect l="l" t="t" r="r" b="b"/>
                  <a:pathLst>
                    <a:path w="91439" h="139064">
                      <a:moveTo>
                        <a:pt x="91376" y="0"/>
                      </a:moveTo>
                      <a:lnTo>
                        <a:pt x="0" y="0"/>
                      </a:lnTo>
                      <a:lnTo>
                        <a:pt x="0" y="138595"/>
                      </a:lnTo>
                      <a:lnTo>
                        <a:pt x="91376" y="138595"/>
                      </a:lnTo>
                      <a:lnTo>
                        <a:pt x="91376" y="0"/>
                      </a:lnTo>
                      <a:close/>
                    </a:path>
                  </a:pathLst>
                </a:custGeom>
                <a:solidFill>
                  <a:srgbClr val="E6007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9" name="object 19">
                  <a:extLst>
                    <a:ext uri="{FF2B5EF4-FFF2-40B4-BE49-F238E27FC236}">
                      <a16:creationId xmlns:a16="http://schemas.microsoft.com/office/drawing/2014/main" id="{E1CC22B5-5E2D-4011-86AF-5B9A40308397}"/>
                    </a:ext>
                  </a:extLst>
                </p:cNvPr>
                <p:cNvSpPr/>
                <p:nvPr/>
              </p:nvSpPr>
              <p:spPr>
                <a:xfrm>
                  <a:off x="3856662" y="2712124"/>
                  <a:ext cx="3467100" cy="144000"/>
                </a:xfrm>
                <a:custGeom>
                  <a:avLst/>
                  <a:gdLst/>
                  <a:ahLst/>
                  <a:cxnLst/>
                  <a:rect l="l" t="t" r="r" b="b"/>
                  <a:pathLst>
                    <a:path w="3467100" h="139064">
                      <a:moveTo>
                        <a:pt x="3467023" y="0"/>
                      </a:moveTo>
                      <a:lnTo>
                        <a:pt x="0" y="0"/>
                      </a:lnTo>
                      <a:lnTo>
                        <a:pt x="0" y="138595"/>
                      </a:lnTo>
                      <a:lnTo>
                        <a:pt x="3467023" y="138595"/>
                      </a:lnTo>
                      <a:lnTo>
                        <a:pt x="3467023"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1" name="object 31">
                  <a:extLst>
                    <a:ext uri="{FF2B5EF4-FFF2-40B4-BE49-F238E27FC236}">
                      <a16:creationId xmlns:a16="http://schemas.microsoft.com/office/drawing/2014/main" id="{73B79AE7-A2C6-4C21-B155-98AE095FD855}"/>
                    </a:ext>
                  </a:extLst>
                </p:cNvPr>
                <p:cNvSpPr/>
                <p:nvPr/>
              </p:nvSpPr>
              <p:spPr>
                <a:xfrm>
                  <a:off x="7323699" y="2712124"/>
                  <a:ext cx="803910" cy="144000"/>
                </a:xfrm>
                <a:custGeom>
                  <a:avLst/>
                  <a:gdLst/>
                  <a:ahLst/>
                  <a:cxnLst/>
                  <a:rect l="l" t="t" r="r" b="b"/>
                  <a:pathLst>
                    <a:path w="803910" h="139064">
                      <a:moveTo>
                        <a:pt x="803363" y="0"/>
                      </a:moveTo>
                      <a:lnTo>
                        <a:pt x="0" y="0"/>
                      </a:lnTo>
                      <a:lnTo>
                        <a:pt x="0" y="138595"/>
                      </a:lnTo>
                      <a:lnTo>
                        <a:pt x="803363" y="138595"/>
                      </a:lnTo>
                      <a:lnTo>
                        <a:pt x="80336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3" name="object 43">
                  <a:extLst>
                    <a:ext uri="{FF2B5EF4-FFF2-40B4-BE49-F238E27FC236}">
                      <a16:creationId xmlns:a16="http://schemas.microsoft.com/office/drawing/2014/main" id="{E3C3D11F-718D-4805-90D0-6F967BBE69B9}"/>
                    </a:ext>
                  </a:extLst>
                </p:cNvPr>
                <p:cNvSpPr/>
                <p:nvPr/>
              </p:nvSpPr>
              <p:spPr>
                <a:xfrm>
                  <a:off x="8127050" y="2712124"/>
                  <a:ext cx="243204" cy="144000"/>
                </a:xfrm>
                <a:custGeom>
                  <a:avLst/>
                  <a:gdLst/>
                  <a:ahLst/>
                  <a:cxnLst/>
                  <a:rect l="l" t="t" r="r" b="b"/>
                  <a:pathLst>
                    <a:path w="243204" h="139064">
                      <a:moveTo>
                        <a:pt x="242925" y="0"/>
                      </a:moveTo>
                      <a:lnTo>
                        <a:pt x="0" y="0"/>
                      </a:lnTo>
                      <a:lnTo>
                        <a:pt x="0" y="138595"/>
                      </a:lnTo>
                      <a:lnTo>
                        <a:pt x="242925" y="138595"/>
                      </a:lnTo>
                      <a:lnTo>
                        <a:pt x="242925" y="0"/>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5" name="object 55">
                  <a:extLst>
                    <a:ext uri="{FF2B5EF4-FFF2-40B4-BE49-F238E27FC236}">
                      <a16:creationId xmlns:a16="http://schemas.microsoft.com/office/drawing/2014/main" id="{4FC88C1B-7570-47F2-B1AB-99219B9F3DC0}"/>
                    </a:ext>
                  </a:extLst>
                </p:cNvPr>
                <p:cNvSpPr/>
                <p:nvPr/>
              </p:nvSpPr>
              <p:spPr>
                <a:xfrm>
                  <a:off x="8369975" y="2712124"/>
                  <a:ext cx="191135" cy="144000"/>
                </a:xfrm>
                <a:custGeom>
                  <a:avLst/>
                  <a:gdLst/>
                  <a:ahLst/>
                  <a:cxnLst/>
                  <a:rect l="l" t="t" r="r" b="b"/>
                  <a:pathLst>
                    <a:path w="191134" h="139064">
                      <a:moveTo>
                        <a:pt x="191134" y="0"/>
                      </a:moveTo>
                      <a:lnTo>
                        <a:pt x="0" y="0"/>
                      </a:lnTo>
                      <a:lnTo>
                        <a:pt x="0" y="138595"/>
                      </a:lnTo>
                      <a:lnTo>
                        <a:pt x="191134" y="138595"/>
                      </a:lnTo>
                      <a:lnTo>
                        <a:pt x="191134"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10" name="Group 9">
                <a:extLst>
                  <a:ext uri="{FF2B5EF4-FFF2-40B4-BE49-F238E27FC236}">
                    <a16:creationId xmlns:a16="http://schemas.microsoft.com/office/drawing/2014/main" id="{E56CAE72-ED2A-407D-A9BE-CEFC5AE7E78C}"/>
                  </a:ext>
                </a:extLst>
              </p:cNvPr>
              <p:cNvGrpSpPr/>
              <p:nvPr/>
            </p:nvGrpSpPr>
            <p:grpSpPr>
              <a:xfrm>
                <a:off x="3765286" y="3204000"/>
                <a:ext cx="4796333" cy="172800"/>
                <a:chOff x="3765286" y="3751556"/>
                <a:chExt cx="4796333" cy="144000"/>
              </a:xfrm>
            </p:grpSpPr>
            <p:sp>
              <p:nvSpPr>
                <p:cNvPr id="182" name="object 22">
                  <a:extLst>
                    <a:ext uri="{FF2B5EF4-FFF2-40B4-BE49-F238E27FC236}">
                      <a16:creationId xmlns:a16="http://schemas.microsoft.com/office/drawing/2014/main" id="{0562BBE0-0B0E-4AF7-A73B-700F965F4D8D}"/>
                    </a:ext>
                  </a:extLst>
                </p:cNvPr>
                <p:cNvSpPr/>
                <p:nvPr/>
              </p:nvSpPr>
              <p:spPr>
                <a:xfrm>
                  <a:off x="3765286" y="3751556"/>
                  <a:ext cx="1946910" cy="144000"/>
                </a:xfrm>
                <a:custGeom>
                  <a:avLst/>
                  <a:gdLst/>
                  <a:ahLst/>
                  <a:cxnLst/>
                  <a:rect l="l" t="t" r="r" b="b"/>
                  <a:pathLst>
                    <a:path w="1946910" h="139064">
                      <a:moveTo>
                        <a:pt x="1946351" y="0"/>
                      </a:moveTo>
                      <a:lnTo>
                        <a:pt x="0" y="0"/>
                      </a:lnTo>
                      <a:lnTo>
                        <a:pt x="0" y="138582"/>
                      </a:lnTo>
                      <a:lnTo>
                        <a:pt x="1946351" y="138582"/>
                      </a:lnTo>
                      <a:lnTo>
                        <a:pt x="1946351"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4" name="object 34">
                  <a:extLst>
                    <a:ext uri="{FF2B5EF4-FFF2-40B4-BE49-F238E27FC236}">
                      <a16:creationId xmlns:a16="http://schemas.microsoft.com/office/drawing/2014/main" id="{EE65FB08-2706-4E26-9C93-381D1D0FAA32}"/>
                    </a:ext>
                  </a:extLst>
                </p:cNvPr>
                <p:cNvSpPr/>
                <p:nvPr/>
              </p:nvSpPr>
              <p:spPr>
                <a:xfrm>
                  <a:off x="5711637" y="3751556"/>
                  <a:ext cx="1478280" cy="144000"/>
                </a:xfrm>
                <a:custGeom>
                  <a:avLst/>
                  <a:gdLst/>
                  <a:ahLst/>
                  <a:cxnLst/>
                  <a:rect l="l" t="t" r="r" b="b"/>
                  <a:pathLst>
                    <a:path w="1478279" h="139064">
                      <a:moveTo>
                        <a:pt x="1478038" y="0"/>
                      </a:moveTo>
                      <a:lnTo>
                        <a:pt x="0" y="0"/>
                      </a:lnTo>
                      <a:lnTo>
                        <a:pt x="0" y="138582"/>
                      </a:lnTo>
                      <a:lnTo>
                        <a:pt x="1478038" y="138582"/>
                      </a:lnTo>
                      <a:lnTo>
                        <a:pt x="1478038"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6" name="object 46">
                  <a:extLst>
                    <a:ext uri="{FF2B5EF4-FFF2-40B4-BE49-F238E27FC236}">
                      <a16:creationId xmlns:a16="http://schemas.microsoft.com/office/drawing/2014/main" id="{89EFCCEB-E133-4492-A3B1-7965B7D9C022}"/>
                    </a:ext>
                  </a:extLst>
                </p:cNvPr>
                <p:cNvSpPr/>
                <p:nvPr/>
              </p:nvSpPr>
              <p:spPr>
                <a:xfrm>
                  <a:off x="7189676" y="3751556"/>
                  <a:ext cx="610235" cy="144000"/>
                </a:xfrm>
                <a:custGeom>
                  <a:avLst/>
                  <a:gdLst/>
                  <a:ahLst/>
                  <a:cxnLst/>
                  <a:rect l="l" t="t" r="r" b="b"/>
                  <a:pathLst>
                    <a:path w="610235" h="139064">
                      <a:moveTo>
                        <a:pt x="609955" y="0"/>
                      </a:moveTo>
                      <a:lnTo>
                        <a:pt x="0" y="0"/>
                      </a:lnTo>
                      <a:lnTo>
                        <a:pt x="0" y="138582"/>
                      </a:lnTo>
                      <a:lnTo>
                        <a:pt x="609955" y="138582"/>
                      </a:lnTo>
                      <a:lnTo>
                        <a:pt x="609955" y="0"/>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8" name="object 58">
                  <a:extLst>
                    <a:ext uri="{FF2B5EF4-FFF2-40B4-BE49-F238E27FC236}">
                      <a16:creationId xmlns:a16="http://schemas.microsoft.com/office/drawing/2014/main" id="{E0335DD0-546D-4587-A3CA-168588049128}"/>
                    </a:ext>
                  </a:extLst>
                </p:cNvPr>
                <p:cNvSpPr/>
                <p:nvPr/>
              </p:nvSpPr>
              <p:spPr>
                <a:xfrm>
                  <a:off x="7799619" y="3751556"/>
                  <a:ext cx="762000" cy="144000"/>
                </a:xfrm>
                <a:custGeom>
                  <a:avLst/>
                  <a:gdLst/>
                  <a:ahLst/>
                  <a:cxnLst/>
                  <a:rect l="l" t="t" r="r" b="b"/>
                  <a:pathLst>
                    <a:path w="762000" h="139064">
                      <a:moveTo>
                        <a:pt x="761479" y="0"/>
                      </a:moveTo>
                      <a:lnTo>
                        <a:pt x="0" y="0"/>
                      </a:lnTo>
                      <a:lnTo>
                        <a:pt x="0" y="138582"/>
                      </a:lnTo>
                      <a:lnTo>
                        <a:pt x="761479" y="138582"/>
                      </a:lnTo>
                      <a:lnTo>
                        <a:pt x="761479"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3" name="Group 2">
                <a:extLst>
                  <a:ext uri="{FF2B5EF4-FFF2-40B4-BE49-F238E27FC236}">
                    <a16:creationId xmlns:a16="http://schemas.microsoft.com/office/drawing/2014/main" id="{8E6A9B6C-429F-4A88-9E2B-9D91C3D8925C}"/>
                  </a:ext>
                </a:extLst>
              </p:cNvPr>
              <p:cNvGrpSpPr/>
              <p:nvPr/>
            </p:nvGrpSpPr>
            <p:grpSpPr>
              <a:xfrm>
                <a:off x="3765286" y="1584000"/>
                <a:ext cx="4774501" cy="172800"/>
                <a:chOff x="3765286" y="1673455"/>
                <a:chExt cx="4774501" cy="144000"/>
              </a:xfrm>
            </p:grpSpPr>
            <p:sp>
              <p:nvSpPr>
                <p:cNvPr id="167" name="object 7">
                  <a:extLst>
                    <a:ext uri="{FF2B5EF4-FFF2-40B4-BE49-F238E27FC236}">
                      <a16:creationId xmlns:a16="http://schemas.microsoft.com/office/drawing/2014/main" id="{333E6153-F9CB-475F-85AA-1901D24F85D8}"/>
                    </a:ext>
                  </a:extLst>
                </p:cNvPr>
                <p:cNvSpPr/>
                <p:nvPr/>
              </p:nvSpPr>
              <p:spPr>
                <a:xfrm>
                  <a:off x="3765286" y="1673455"/>
                  <a:ext cx="184785" cy="144000"/>
                </a:xfrm>
                <a:custGeom>
                  <a:avLst/>
                  <a:gdLst/>
                  <a:ahLst/>
                  <a:cxnLst/>
                  <a:rect l="l" t="t" r="r" b="b"/>
                  <a:pathLst>
                    <a:path w="184785" h="139065">
                      <a:moveTo>
                        <a:pt x="184276" y="0"/>
                      </a:moveTo>
                      <a:lnTo>
                        <a:pt x="0" y="0"/>
                      </a:lnTo>
                      <a:lnTo>
                        <a:pt x="0" y="138595"/>
                      </a:lnTo>
                      <a:lnTo>
                        <a:pt x="184276" y="138595"/>
                      </a:lnTo>
                      <a:lnTo>
                        <a:pt x="184276" y="0"/>
                      </a:lnTo>
                      <a:close/>
                    </a:path>
                  </a:pathLst>
                </a:custGeom>
                <a:solidFill>
                  <a:srgbClr val="E6007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6" name="object 16">
                  <a:extLst>
                    <a:ext uri="{FF2B5EF4-FFF2-40B4-BE49-F238E27FC236}">
                      <a16:creationId xmlns:a16="http://schemas.microsoft.com/office/drawing/2014/main" id="{E78EE794-74AE-43A2-A607-258E32B756F1}"/>
                    </a:ext>
                  </a:extLst>
                </p:cNvPr>
                <p:cNvSpPr/>
                <p:nvPr/>
              </p:nvSpPr>
              <p:spPr>
                <a:xfrm>
                  <a:off x="3949563" y="1673455"/>
                  <a:ext cx="3030855" cy="144000"/>
                </a:xfrm>
                <a:custGeom>
                  <a:avLst/>
                  <a:gdLst/>
                  <a:ahLst/>
                  <a:cxnLst/>
                  <a:rect l="l" t="t" r="r" b="b"/>
                  <a:pathLst>
                    <a:path w="3030854" h="139065">
                      <a:moveTo>
                        <a:pt x="3030702" y="0"/>
                      </a:moveTo>
                      <a:lnTo>
                        <a:pt x="0" y="0"/>
                      </a:lnTo>
                      <a:lnTo>
                        <a:pt x="0" y="138595"/>
                      </a:lnTo>
                      <a:lnTo>
                        <a:pt x="3030702" y="138595"/>
                      </a:lnTo>
                      <a:lnTo>
                        <a:pt x="303070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8" name="object 28">
                  <a:extLst>
                    <a:ext uri="{FF2B5EF4-FFF2-40B4-BE49-F238E27FC236}">
                      <a16:creationId xmlns:a16="http://schemas.microsoft.com/office/drawing/2014/main" id="{6FD01200-5DE5-4AD3-9B26-E0C3253B6691}"/>
                    </a:ext>
                  </a:extLst>
                </p:cNvPr>
                <p:cNvSpPr/>
                <p:nvPr/>
              </p:nvSpPr>
              <p:spPr>
                <a:xfrm>
                  <a:off x="6980266" y="1673455"/>
                  <a:ext cx="387985" cy="144000"/>
                </a:xfrm>
                <a:custGeom>
                  <a:avLst/>
                  <a:gdLst/>
                  <a:ahLst/>
                  <a:cxnLst/>
                  <a:rect l="l" t="t" r="r" b="b"/>
                  <a:pathLst>
                    <a:path w="387985" h="139065">
                      <a:moveTo>
                        <a:pt x="387603" y="0"/>
                      </a:moveTo>
                      <a:lnTo>
                        <a:pt x="0" y="0"/>
                      </a:lnTo>
                      <a:lnTo>
                        <a:pt x="0" y="138595"/>
                      </a:lnTo>
                      <a:lnTo>
                        <a:pt x="387603" y="138595"/>
                      </a:lnTo>
                      <a:lnTo>
                        <a:pt x="3876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0" name="object 40">
                  <a:extLst>
                    <a:ext uri="{FF2B5EF4-FFF2-40B4-BE49-F238E27FC236}">
                      <a16:creationId xmlns:a16="http://schemas.microsoft.com/office/drawing/2014/main" id="{688FF264-5E5E-44D2-B9E0-F079C5DA5EB0}"/>
                    </a:ext>
                  </a:extLst>
                </p:cNvPr>
                <p:cNvSpPr/>
                <p:nvPr/>
              </p:nvSpPr>
              <p:spPr>
                <a:xfrm>
                  <a:off x="7367882" y="1673455"/>
                  <a:ext cx="385445" cy="144000"/>
                </a:xfrm>
                <a:custGeom>
                  <a:avLst/>
                  <a:gdLst/>
                  <a:ahLst/>
                  <a:cxnLst/>
                  <a:rect l="l" t="t" r="r" b="b"/>
                  <a:pathLst>
                    <a:path w="385445" h="139065">
                      <a:moveTo>
                        <a:pt x="385292" y="0"/>
                      </a:moveTo>
                      <a:lnTo>
                        <a:pt x="0" y="0"/>
                      </a:lnTo>
                      <a:lnTo>
                        <a:pt x="0" y="138595"/>
                      </a:lnTo>
                      <a:lnTo>
                        <a:pt x="385292" y="138595"/>
                      </a:lnTo>
                      <a:lnTo>
                        <a:pt x="385292" y="0"/>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2" name="object 52">
                  <a:extLst>
                    <a:ext uri="{FF2B5EF4-FFF2-40B4-BE49-F238E27FC236}">
                      <a16:creationId xmlns:a16="http://schemas.microsoft.com/office/drawing/2014/main" id="{684450D6-33E7-4A6C-8D0B-06FAAEAC2948}"/>
                    </a:ext>
                  </a:extLst>
                </p:cNvPr>
                <p:cNvSpPr/>
                <p:nvPr/>
              </p:nvSpPr>
              <p:spPr>
                <a:xfrm>
                  <a:off x="7753162" y="1673455"/>
                  <a:ext cx="765810" cy="144000"/>
                </a:xfrm>
                <a:custGeom>
                  <a:avLst/>
                  <a:gdLst/>
                  <a:ahLst/>
                  <a:cxnLst/>
                  <a:rect l="l" t="t" r="r" b="b"/>
                  <a:pathLst>
                    <a:path w="765809" h="139065">
                      <a:moveTo>
                        <a:pt x="765302" y="0"/>
                      </a:moveTo>
                      <a:lnTo>
                        <a:pt x="0" y="0"/>
                      </a:lnTo>
                      <a:lnTo>
                        <a:pt x="0" y="138595"/>
                      </a:lnTo>
                      <a:lnTo>
                        <a:pt x="765302" y="138595"/>
                      </a:lnTo>
                      <a:lnTo>
                        <a:pt x="765302"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4" name="object 64">
                  <a:extLst>
                    <a:ext uri="{FF2B5EF4-FFF2-40B4-BE49-F238E27FC236}">
                      <a16:creationId xmlns:a16="http://schemas.microsoft.com/office/drawing/2014/main" id="{BFFFD890-3A60-400F-A21C-C01563383022}"/>
                    </a:ext>
                  </a:extLst>
                </p:cNvPr>
                <p:cNvSpPr/>
                <p:nvPr/>
              </p:nvSpPr>
              <p:spPr>
                <a:xfrm>
                  <a:off x="8539787" y="1673455"/>
                  <a:ext cx="0" cy="144000"/>
                </a:xfrm>
                <a:custGeom>
                  <a:avLst/>
                  <a:gdLst/>
                  <a:ahLst/>
                  <a:cxnLst/>
                  <a:rect l="l" t="t" r="r" b="b"/>
                  <a:pathLst>
                    <a:path h="139065">
                      <a:moveTo>
                        <a:pt x="0" y="0"/>
                      </a:moveTo>
                      <a:lnTo>
                        <a:pt x="0" y="138595"/>
                      </a:lnTo>
                    </a:path>
                  </a:pathLst>
                </a:custGeom>
                <a:ln w="42621">
                  <a:solidFill>
                    <a:srgbClr val="3EA4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5" name="Group 4">
                <a:extLst>
                  <a:ext uri="{FF2B5EF4-FFF2-40B4-BE49-F238E27FC236}">
                    <a16:creationId xmlns:a16="http://schemas.microsoft.com/office/drawing/2014/main" id="{9E66EADC-CAF3-49C1-9FBA-20F3FA1AACCB}"/>
                  </a:ext>
                </a:extLst>
              </p:cNvPr>
              <p:cNvGrpSpPr/>
              <p:nvPr/>
            </p:nvGrpSpPr>
            <p:grpSpPr>
              <a:xfrm>
                <a:off x="3765286" y="1854000"/>
                <a:ext cx="4772971" cy="172800"/>
                <a:chOff x="3765286" y="2019949"/>
                <a:chExt cx="4772971" cy="144000"/>
              </a:xfrm>
            </p:grpSpPr>
            <p:sp>
              <p:nvSpPr>
                <p:cNvPr id="168" name="object 8">
                  <a:extLst>
                    <a:ext uri="{FF2B5EF4-FFF2-40B4-BE49-F238E27FC236}">
                      <a16:creationId xmlns:a16="http://schemas.microsoft.com/office/drawing/2014/main" id="{D136D8DA-9F28-4CB0-80E4-688B50BCC3CA}"/>
                    </a:ext>
                  </a:extLst>
                </p:cNvPr>
                <p:cNvSpPr/>
                <p:nvPr/>
              </p:nvSpPr>
              <p:spPr>
                <a:xfrm>
                  <a:off x="3765286" y="2019949"/>
                  <a:ext cx="211454" cy="144000"/>
                </a:xfrm>
                <a:custGeom>
                  <a:avLst/>
                  <a:gdLst/>
                  <a:ahLst/>
                  <a:cxnLst/>
                  <a:rect l="l" t="t" r="r" b="b"/>
                  <a:pathLst>
                    <a:path w="211455" h="139064">
                      <a:moveTo>
                        <a:pt x="210934" y="0"/>
                      </a:moveTo>
                      <a:lnTo>
                        <a:pt x="0" y="0"/>
                      </a:lnTo>
                      <a:lnTo>
                        <a:pt x="0" y="138582"/>
                      </a:lnTo>
                      <a:lnTo>
                        <a:pt x="210934" y="138582"/>
                      </a:lnTo>
                      <a:lnTo>
                        <a:pt x="210934" y="0"/>
                      </a:lnTo>
                      <a:close/>
                    </a:path>
                  </a:pathLst>
                </a:custGeom>
                <a:solidFill>
                  <a:srgbClr val="E6007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7" name="object 17">
                  <a:extLst>
                    <a:ext uri="{FF2B5EF4-FFF2-40B4-BE49-F238E27FC236}">
                      <a16:creationId xmlns:a16="http://schemas.microsoft.com/office/drawing/2014/main" id="{E736794D-8B77-48B5-AE24-010147CBC007}"/>
                    </a:ext>
                  </a:extLst>
                </p:cNvPr>
                <p:cNvSpPr/>
                <p:nvPr/>
              </p:nvSpPr>
              <p:spPr>
                <a:xfrm>
                  <a:off x="3976220" y="2019949"/>
                  <a:ext cx="3103880" cy="144000"/>
                </a:xfrm>
                <a:custGeom>
                  <a:avLst/>
                  <a:gdLst/>
                  <a:ahLst/>
                  <a:cxnLst/>
                  <a:rect l="l" t="t" r="r" b="b"/>
                  <a:pathLst>
                    <a:path w="3103879" h="139064">
                      <a:moveTo>
                        <a:pt x="3103803" y="0"/>
                      </a:moveTo>
                      <a:lnTo>
                        <a:pt x="0" y="0"/>
                      </a:lnTo>
                      <a:lnTo>
                        <a:pt x="0" y="138582"/>
                      </a:lnTo>
                      <a:lnTo>
                        <a:pt x="3103803" y="138582"/>
                      </a:lnTo>
                      <a:lnTo>
                        <a:pt x="3103803"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9" name="object 29">
                  <a:extLst>
                    <a:ext uri="{FF2B5EF4-FFF2-40B4-BE49-F238E27FC236}">
                      <a16:creationId xmlns:a16="http://schemas.microsoft.com/office/drawing/2014/main" id="{F0BF8452-D1B7-4546-A081-2C2B051A700E}"/>
                    </a:ext>
                  </a:extLst>
                </p:cNvPr>
                <p:cNvSpPr/>
                <p:nvPr/>
              </p:nvSpPr>
              <p:spPr>
                <a:xfrm>
                  <a:off x="7080024" y="2019949"/>
                  <a:ext cx="823594" cy="144000"/>
                </a:xfrm>
                <a:custGeom>
                  <a:avLst/>
                  <a:gdLst/>
                  <a:ahLst/>
                  <a:cxnLst/>
                  <a:rect l="l" t="t" r="r" b="b"/>
                  <a:pathLst>
                    <a:path w="823595" h="139064">
                      <a:moveTo>
                        <a:pt x="823150" y="0"/>
                      </a:moveTo>
                      <a:lnTo>
                        <a:pt x="0" y="0"/>
                      </a:lnTo>
                      <a:lnTo>
                        <a:pt x="0" y="138582"/>
                      </a:lnTo>
                      <a:lnTo>
                        <a:pt x="823150" y="138582"/>
                      </a:lnTo>
                      <a:lnTo>
                        <a:pt x="823150"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1" name="object 41">
                  <a:extLst>
                    <a:ext uri="{FF2B5EF4-FFF2-40B4-BE49-F238E27FC236}">
                      <a16:creationId xmlns:a16="http://schemas.microsoft.com/office/drawing/2014/main" id="{AED732F5-D766-4E4F-BCC4-FD83C14A29BB}"/>
                    </a:ext>
                  </a:extLst>
                </p:cNvPr>
                <p:cNvSpPr/>
                <p:nvPr/>
              </p:nvSpPr>
              <p:spPr>
                <a:xfrm>
                  <a:off x="7903174" y="2019949"/>
                  <a:ext cx="329565" cy="144000"/>
                </a:xfrm>
                <a:custGeom>
                  <a:avLst/>
                  <a:gdLst/>
                  <a:ahLst/>
                  <a:cxnLst/>
                  <a:rect l="l" t="t" r="r" b="b"/>
                  <a:pathLst>
                    <a:path w="329564" h="139064">
                      <a:moveTo>
                        <a:pt x="328968" y="0"/>
                      </a:moveTo>
                      <a:lnTo>
                        <a:pt x="0" y="0"/>
                      </a:lnTo>
                      <a:lnTo>
                        <a:pt x="0" y="138582"/>
                      </a:lnTo>
                      <a:lnTo>
                        <a:pt x="328968" y="138582"/>
                      </a:lnTo>
                      <a:lnTo>
                        <a:pt x="328968" y="0"/>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3" name="object 53">
                  <a:extLst>
                    <a:ext uri="{FF2B5EF4-FFF2-40B4-BE49-F238E27FC236}">
                      <a16:creationId xmlns:a16="http://schemas.microsoft.com/office/drawing/2014/main" id="{4708D4FE-0E38-4649-AEFC-CBB4B3AC8C6C}"/>
                    </a:ext>
                  </a:extLst>
                </p:cNvPr>
                <p:cNvSpPr/>
                <p:nvPr/>
              </p:nvSpPr>
              <p:spPr>
                <a:xfrm>
                  <a:off x="8232143" y="2019949"/>
                  <a:ext cx="283845" cy="144000"/>
                </a:xfrm>
                <a:custGeom>
                  <a:avLst/>
                  <a:gdLst/>
                  <a:ahLst/>
                  <a:cxnLst/>
                  <a:rect l="l" t="t" r="r" b="b"/>
                  <a:pathLst>
                    <a:path w="283845" h="139064">
                      <a:moveTo>
                        <a:pt x="283273" y="0"/>
                      </a:moveTo>
                      <a:lnTo>
                        <a:pt x="0" y="0"/>
                      </a:lnTo>
                      <a:lnTo>
                        <a:pt x="0" y="138582"/>
                      </a:lnTo>
                      <a:lnTo>
                        <a:pt x="283273" y="138582"/>
                      </a:lnTo>
                      <a:lnTo>
                        <a:pt x="283273"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5" name="object 65">
                  <a:extLst>
                    <a:ext uri="{FF2B5EF4-FFF2-40B4-BE49-F238E27FC236}">
                      <a16:creationId xmlns:a16="http://schemas.microsoft.com/office/drawing/2014/main" id="{10D9AD00-0F0F-4AD0-87AF-55C73BACCEDC}"/>
                    </a:ext>
                  </a:extLst>
                </p:cNvPr>
                <p:cNvSpPr/>
                <p:nvPr/>
              </p:nvSpPr>
              <p:spPr>
                <a:xfrm>
                  <a:off x="8538257" y="2019949"/>
                  <a:ext cx="0" cy="144000"/>
                </a:xfrm>
                <a:custGeom>
                  <a:avLst/>
                  <a:gdLst/>
                  <a:ahLst/>
                  <a:cxnLst/>
                  <a:rect l="l" t="t" r="r" b="b"/>
                  <a:pathLst>
                    <a:path h="139064">
                      <a:moveTo>
                        <a:pt x="0" y="0"/>
                      </a:moveTo>
                      <a:lnTo>
                        <a:pt x="0" y="138582"/>
                      </a:lnTo>
                    </a:path>
                  </a:pathLst>
                </a:custGeom>
                <a:ln w="45681">
                  <a:solidFill>
                    <a:srgbClr val="3EA4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6" name="Group 5">
                <a:extLst>
                  <a:ext uri="{FF2B5EF4-FFF2-40B4-BE49-F238E27FC236}">
                    <a16:creationId xmlns:a16="http://schemas.microsoft.com/office/drawing/2014/main" id="{FDD6D124-E103-412D-BB54-7D5E09198263}"/>
                  </a:ext>
                </a:extLst>
              </p:cNvPr>
              <p:cNvGrpSpPr/>
              <p:nvPr/>
            </p:nvGrpSpPr>
            <p:grpSpPr>
              <a:xfrm>
                <a:off x="3765286" y="2124000"/>
                <a:ext cx="4782871" cy="172800"/>
                <a:chOff x="3765286" y="2365656"/>
                <a:chExt cx="4782871" cy="144000"/>
              </a:xfrm>
            </p:grpSpPr>
            <p:sp>
              <p:nvSpPr>
                <p:cNvPr id="169" name="object 9">
                  <a:extLst>
                    <a:ext uri="{FF2B5EF4-FFF2-40B4-BE49-F238E27FC236}">
                      <a16:creationId xmlns:a16="http://schemas.microsoft.com/office/drawing/2014/main" id="{0BF5BC1C-26EB-4247-8D9B-C6965B77F0BD}"/>
                    </a:ext>
                  </a:extLst>
                </p:cNvPr>
                <p:cNvSpPr/>
                <p:nvPr/>
              </p:nvSpPr>
              <p:spPr>
                <a:xfrm>
                  <a:off x="3765286" y="2365656"/>
                  <a:ext cx="351155" cy="144000"/>
                </a:xfrm>
                <a:custGeom>
                  <a:avLst/>
                  <a:gdLst/>
                  <a:ahLst/>
                  <a:cxnLst/>
                  <a:rect l="l" t="t" r="r" b="b"/>
                  <a:pathLst>
                    <a:path w="351155" h="139064">
                      <a:moveTo>
                        <a:pt x="351040" y="0"/>
                      </a:moveTo>
                      <a:lnTo>
                        <a:pt x="0" y="0"/>
                      </a:lnTo>
                      <a:lnTo>
                        <a:pt x="0" y="138582"/>
                      </a:lnTo>
                      <a:lnTo>
                        <a:pt x="351040" y="138582"/>
                      </a:lnTo>
                      <a:lnTo>
                        <a:pt x="351040" y="0"/>
                      </a:lnTo>
                      <a:close/>
                    </a:path>
                  </a:pathLst>
                </a:custGeom>
                <a:solidFill>
                  <a:srgbClr val="E6007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8" name="object 18">
                  <a:extLst>
                    <a:ext uri="{FF2B5EF4-FFF2-40B4-BE49-F238E27FC236}">
                      <a16:creationId xmlns:a16="http://schemas.microsoft.com/office/drawing/2014/main" id="{36598D6E-C223-4351-BE4F-36AE2404F047}"/>
                    </a:ext>
                  </a:extLst>
                </p:cNvPr>
                <p:cNvSpPr/>
                <p:nvPr/>
              </p:nvSpPr>
              <p:spPr>
                <a:xfrm>
                  <a:off x="4116326" y="2365656"/>
                  <a:ext cx="1852295" cy="144000"/>
                </a:xfrm>
                <a:custGeom>
                  <a:avLst/>
                  <a:gdLst/>
                  <a:ahLst/>
                  <a:cxnLst/>
                  <a:rect l="l" t="t" r="r" b="b"/>
                  <a:pathLst>
                    <a:path w="1852295" h="139064">
                      <a:moveTo>
                        <a:pt x="1851926" y="0"/>
                      </a:moveTo>
                      <a:lnTo>
                        <a:pt x="0" y="0"/>
                      </a:lnTo>
                      <a:lnTo>
                        <a:pt x="0" y="138582"/>
                      </a:lnTo>
                      <a:lnTo>
                        <a:pt x="1851926" y="138582"/>
                      </a:lnTo>
                      <a:lnTo>
                        <a:pt x="1851926"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0" name="object 30">
                  <a:extLst>
                    <a:ext uri="{FF2B5EF4-FFF2-40B4-BE49-F238E27FC236}">
                      <a16:creationId xmlns:a16="http://schemas.microsoft.com/office/drawing/2014/main" id="{8D4354D9-8B09-4FF1-9CF1-5F54830C37CF}"/>
                    </a:ext>
                  </a:extLst>
                </p:cNvPr>
                <p:cNvSpPr/>
                <p:nvPr/>
              </p:nvSpPr>
              <p:spPr>
                <a:xfrm>
                  <a:off x="5968253" y="2365656"/>
                  <a:ext cx="1191895" cy="144000"/>
                </a:xfrm>
                <a:custGeom>
                  <a:avLst/>
                  <a:gdLst/>
                  <a:ahLst/>
                  <a:cxnLst/>
                  <a:rect l="l" t="t" r="r" b="b"/>
                  <a:pathLst>
                    <a:path w="1191895" h="139064">
                      <a:moveTo>
                        <a:pt x="1191729" y="0"/>
                      </a:moveTo>
                      <a:lnTo>
                        <a:pt x="0" y="0"/>
                      </a:lnTo>
                      <a:lnTo>
                        <a:pt x="0" y="138582"/>
                      </a:lnTo>
                      <a:lnTo>
                        <a:pt x="1191729" y="138582"/>
                      </a:lnTo>
                      <a:lnTo>
                        <a:pt x="1191729"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2" name="object 42">
                  <a:extLst>
                    <a:ext uri="{FF2B5EF4-FFF2-40B4-BE49-F238E27FC236}">
                      <a16:creationId xmlns:a16="http://schemas.microsoft.com/office/drawing/2014/main" id="{8560A80B-29D0-4593-B1DD-59F352EDDE91}"/>
                    </a:ext>
                  </a:extLst>
                </p:cNvPr>
                <p:cNvSpPr/>
                <p:nvPr/>
              </p:nvSpPr>
              <p:spPr>
                <a:xfrm>
                  <a:off x="7159983" y="2365656"/>
                  <a:ext cx="643255" cy="144000"/>
                </a:xfrm>
                <a:custGeom>
                  <a:avLst/>
                  <a:gdLst/>
                  <a:ahLst/>
                  <a:cxnLst/>
                  <a:rect l="l" t="t" r="r" b="b"/>
                  <a:pathLst>
                    <a:path w="643254" h="139064">
                      <a:moveTo>
                        <a:pt x="642683" y="0"/>
                      </a:moveTo>
                      <a:lnTo>
                        <a:pt x="0" y="0"/>
                      </a:lnTo>
                      <a:lnTo>
                        <a:pt x="0" y="138582"/>
                      </a:lnTo>
                      <a:lnTo>
                        <a:pt x="642683" y="138582"/>
                      </a:lnTo>
                      <a:lnTo>
                        <a:pt x="642683" y="0"/>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4" name="object 54">
                  <a:extLst>
                    <a:ext uri="{FF2B5EF4-FFF2-40B4-BE49-F238E27FC236}">
                      <a16:creationId xmlns:a16="http://schemas.microsoft.com/office/drawing/2014/main" id="{EA3FB184-9307-42CC-9544-EB20CE4D0C23}"/>
                    </a:ext>
                  </a:extLst>
                </p:cNvPr>
                <p:cNvSpPr/>
                <p:nvPr/>
              </p:nvSpPr>
              <p:spPr>
                <a:xfrm>
                  <a:off x="7802667" y="2365656"/>
                  <a:ext cx="732790" cy="144000"/>
                </a:xfrm>
                <a:custGeom>
                  <a:avLst/>
                  <a:gdLst/>
                  <a:ahLst/>
                  <a:cxnLst/>
                  <a:rect l="l" t="t" r="r" b="b"/>
                  <a:pathLst>
                    <a:path w="732790" h="139064">
                      <a:moveTo>
                        <a:pt x="732548" y="0"/>
                      </a:moveTo>
                      <a:lnTo>
                        <a:pt x="0" y="0"/>
                      </a:lnTo>
                      <a:lnTo>
                        <a:pt x="0" y="138582"/>
                      </a:lnTo>
                      <a:lnTo>
                        <a:pt x="732548" y="138582"/>
                      </a:lnTo>
                      <a:lnTo>
                        <a:pt x="732548"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6" name="object 66">
                  <a:extLst>
                    <a:ext uri="{FF2B5EF4-FFF2-40B4-BE49-F238E27FC236}">
                      <a16:creationId xmlns:a16="http://schemas.microsoft.com/office/drawing/2014/main" id="{354A1A31-E448-49DC-848E-6491EA8406CE}"/>
                    </a:ext>
                  </a:extLst>
                </p:cNvPr>
                <p:cNvSpPr/>
                <p:nvPr/>
              </p:nvSpPr>
              <p:spPr>
                <a:xfrm>
                  <a:off x="8548157" y="2365656"/>
                  <a:ext cx="0" cy="144000"/>
                </a:xfrm>
                <a:custGeom>
                  <a:avLst/>
                  <a:gdLst/>
                  <a:ahLst/>
                  <a:cxnLst/>
                  <a:rect l="l" t="t" r="r" b="b"/>
                  <a:pathLst>
                    <a:path h="139064">
                      <a:moveTo>
                        <a:pt x="0" y="0"/>
                      </a:moveTo>
                      <a:lnTo>
                        <a:pt x="0" y="138582"/>
                      </a:lnTo>
                    </a:path>
                  </a:pathLst>
                </a:custGeom>
                <a:ln w="25882">
                  <a:solidFill>
                    <a:srgbClr val="3EA4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8" name="Group 7">
                <a:extLst>
                  <a:ext uri="{FF2B5EF4-FFF2-40B4-BE49-F238E27FC236}">
                    <a16:creationId xmlns:a16="http://schemas.microsoft.com/office/drawing/2014/main" id="{818A6A8A-476C-4F04-A076-9EBF7BA73530}"/>
                  </a:ext>
                </a:extLst>
              </p:cNvPr>
              <p:cNvGrpSpPr/>
              <p:nvPr/>
            </p:nvGrpSpPr>
            <p:grpSpPr>
              <a:xfrm>
                <a:off x="3786228" y="2664000"/>
                <a:ext cx="4746320" cy="172800"/>
                <a:chOff x="3786228" y="3058580"/>
                <a:chExt cx="4746320" cy="144000"/>
              </a:xfrm>
            </p:grpSpPr>
            <p:sp>
              <p:nvSpPr>
                <p:cNvPr id="171" name="object 11">
                  <a:extLst>
                    <a:ext uri="{FF2B5EF4-FFF2-40B4-BE49-F238E27FC236}">
                      <a16:creationId xmlns:a16="http://schemas.microsoft.com/office/drawing/2014/main" id="{98FF4497-D4AA-4FF3-B093-746C2A5BBF6A}"/>
                    </a:ext>
                  </a:extLst>
                </p:cNvPr>
                <p:cNvSpPr/>
                <p:nvPr/>
              </p:nvSpPr>
              <p:spPr>
                <a:xfrm>
                  <a:off x="3786228" y="3058580"/>
                  <a:ext cx="0" cy="144000"/>
                </a:xfrm>
                <a:custGeom>
                  <a:avLst/>
                  <a:gdLst/>
                  <a:ahLst/>
                  <a:cxnLst/>
                  <a:rect l="l" t="t" r="r" b="b"/>
                  <a:pathLst>
                    <a:path h="139064">
                      <a:moveTo>
                        <a:pt x="0" y="0"/>
                      </a:moveTo>
                      <a:lnTo>
                        <a:pt x="0" y="138595"/>
                      </a:lnTo>
                    </a:path>
                  </a:pathLst>
                </a:custGeom>
                <a:ln w="41884">
                  <a:solidFill>
                    <a:srgbClr val="E600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0" name="object 20">
                  <a:extLst>
                    <a:ext uri="{FF2B5EF4-FFF2-40B4-BE49-F238E27FC236}">
                      <a16:creationId xmlns:a16="http://schemas.microsoft.com/office/drawing/2014/main" id="{F1F56512-C1C7-4E0C-8473-A70D48447315}"/>
                    </a:ext>
                  </a:extLst>
                </p:cNvPr>
                <p:cNvSpPr/>
                <p:nvPr/>
              </p:nvSpPr>
              <p:spPr>
                <a:xfrm>
                  <a:off x="3807170" y="3058580"/>
                  <a:ext cx="2872105" cy="144000"/>
                </a:xfrm>
                <a:custGeom>
                  <a:avLst/>
                  <a:gdLst/>
                  <a:ahLst/>
                  <a:cxnLst/>
                  <a:rect l="l" t="t" r="r" b="b"/>
                  <a:pathLst>
                    <a:path w="2872104" h="139064">
                      <a:moveTo>
                        <a:pt x="2871546" y="0"/>
                      </a:moveTo>
                      <a:lnTo>
                        <a:pt x="0" y="0"/>
                      </a:lnTo>
                      <a:lnTo>
                        <a:pt x="0" y="138595"/>
                      </a:lnTo>
                      <a:lnTo>
                        <a:pt x="2871546" y="138595"/>
                      </a:lnTo>
                      <a:lnTo>
                        <a:pt x="2871546"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2" name="object 32">
                  <a:extLst>
                    <a:ext uri="{FF2B5EF4-FFF2-40B4-BE49-F238E27FC236}">
                      <a16:creationId xmlns:a16="http://schemas.microsoft.com/office/drawing/2014/main" id="{1852FB72-9F2E-4599-B8CE-242BF141C20F}"/>
                    </a:ext>
                  </a:extLst>
                </p:cNvPr>
                <p:cNvSpPr/>
                <p:nvPr/>
              </p:nvSpPr>
              <p:spPr>
                <a:xfrm>
                  <a:off x="6678717" y="3058580"/>
                  <a:ext cx="709930" cy="144000"/>
                </a:xfrm>
                <a:custGeom>
                  <a:avLst/>
                  <a:gdLst/>
                  <a:ahLst/>
                  <a:cxnLst/>
                  <a:rect l="l" t="t" r="r" b="b"/>
                  <a:pathLst>
                    <a:path w="709929" h="139064">
                      <a:moveTo>
                        <a:pt x="709701" y="0"/>
                      </a:moveTo>
                      <a:lnTo>
                        <a:pt x="0" y="0"/>
                      </a:lnTo>
                      <a:lnTo>
                        <a:pt x="0" y="138595"/>
                      </a:lnTo>
                      <a:lnTo>
                        <a:pt x="709701" y="138595"/>
                      </a:lnTo>
                      <a:lnTo>
                        <a:pt x="709701"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4" name="object 44">
                  <a:extLst>
                    <a:ext uri="{FF2B5EF4-FFF2-40B4-BE49-F238E27FC236}">
                      <a16:creationId xmlns:a16="http://schemas.microsoft.com/office/drawing/2014/main" id="{2D42F6AE-9944-4BBF-8C55-ED31DEEAF560}"/>
                    </a:ext>
                  </a:extLst>
                </p:cNvPr>
                <p:cNvSpPr/>
                <p:nvPr/>
              </p:nvSpPr>
              <p:spPr>
                <a:xfrm>
                  <a:off x="7388418" y="3058580"/>
                  <a:ext cx="362585" cy="144000"/>
                </a:xfrm>
                <a:custGeom>
                  <a:avLst/>
                  <a:gdLst/>
                  <a:ahLst/>
                  <a:cxnLst/>
                  <a:rect l="l" t="t" r="r" b="b"/>
                  <a:pathLst>
                    <a:path w="362585" h="139064">
                      <a:moveTo>
                        <a:pt x="362470" y="0"/>
                      </a:moveTo>
                      <a:lnTo>
                        <a:pt x="0" y="0"/>
                      </a:lnTo>
                      <a:lnTo>
                        <a:pt x="0" y="138595"/>
                      </a:lnTo>
                      <a:lnTo>
                        <a:pt x="362470" y="138595"/>
                      </a:lnTo>
                      <a:lnTo>
                        <a:pt x="362470" y="0"/>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6" name="object 56">
                  <a:extLst>
                    <a:ext uri="{FF2B5EF4-FFF2-40B4-BE49-F238E27FC236}">
                      <a16:creationId xmlns:a16="http://schemas.microsoft.com/office/drawing/2014/main" id="{56812691-1FA8-4B16-94A0-D03F0AC51C5F}"/>
                    </a:ext>
                  </a:extLst>
                </p:cNvPr>
                <p:cNvSpPr/>
                <p:nvPr/>
              </p:nvSpPr>
              <p:spPr>
                <a:xfrm>
                  <a:off x="7750889" y="3058580"/>
                  <a:ext cx="753110" cy="144000"/>
                </a:xfrm>
                <a:custGeom>
                  <a:avLst/>
                  <a:gdLst/>
                  <a:ahLst/>
                  <a:cxnLst/>
                  <a:rect l="l" t="t" r="r" b="b"/>
                  <a:pathLst>
                    <a:path w="753109" h="139064">
                      <a:moveTo>
                        <a:pt x="753109" y="0"/>
                      </a:moveTo>
                      <a:lnTo>
                        <a:pt x="0" y="0"/>
                      </a:lnTo>
                      <a:lnTo>
                        <a:pt x="0" y="138595"/>
                      </a:lnTo>
                      <a:lnTo>
                        <a:pt x="753109" y="138595"/>
                      </a:lnTo>
                      <a:lnTo>
                        <a:pt x="753109"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7" name="object 67">
                  <a:extLst>
                    <a:ext uri="{FF2B5EF4-FFF2-40B4-BE49-F238E27FC236}">
                      <a16:creationId xmlns:a16="http://schemas.microsoft.com/office/drawing/2014/main" id="{945B6BEF-22C5-4A8C-84D4-5167B85E3BE1}"/>
                    </a:ext>
                  </a:extLst>
                </p:cNvPr>
                <p:cNvSpPr/>
                <p:nvPr/>
              </p:nvSpPr>
              <p:spPr>
                <a:xfrm>
                  <a:off x="8532548" y="3058580"/>
                  <a:ext cx="0" cy="144000"/>
                </a:xfrm>
                <a:custGeom>
                  <a:avLst/>
                  <a:gdLst/>
                  <a:ahLst/>
                  <a:cxnLst/>
                  <a:rect l="l" t="t" r="r" b="b"/>
                  <a:pathLst>
                    <a:path h="139064">
                      <a:moveTo>
                        <a:pt x="0" y="0"/>
                      </a:moveTo>
                      <a:lnTo>
                        <a:pt x="0" y="138595"/>
                      </a:lnTo>
                    </a:path>
                  </a:pathLst>
                </a:custGeom>
                <a:ln w="57099">
                  <a:solidFill>
                    <a:srgbClr val="3EA4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9" name="Group 8">
                <a:extLst>
                  <a:ext uri="{FF2B5EF4-FFF2-40B4-BE49-F238E27FC236}">
                    <a16:creationId xmlns:a16="http://schemas.microsoft.com/office/drawing/2014/main" id="{C523D828-A300-4276-BB60-43DEAD21C59C}"/>
                  </a:ext>
                </a:extLst>
              </p:cNvPr>
              <p:cNvGrpSpPr/>
              <p:nvPr/>
            </p:nvGrpSpPr>
            <p:grpSpPr>
              <a:xfrm>
                <a:off x="3765286" y="2934000"/>
                <a:ext cx="4766119" cy="172800"/>
                <a:chOff x="3765286" y="3405062"/>
                <a:chExt cx="4766119" cy="144000"/>
              </a:xfrm>
            </p:grpSpPr>
            <p:sp>
              <p:nvSpPr>
                <p:cNvPr id="181" name="object 21">
                  <a:extLst>
                    <a:ext uri="{FF2B5EF4-FFF2-40B4-BE49-F238E27FC236}">
                      <a16:creationId xmlns:a16="http://schemas.microsoft.com/office/drawing/2014/main" id="{FBD339A4-7C5D-4CBD-B522-787DAC272D9C}"/>
                    </a:ext>
                  </a:extLst>
                </p:cNvPr>
                <p:cNvSpPr/>
                <p:nvPr/>
              </p:nvSpPr>
              <p:spPr>
                <a:xfrm>
                  <a:off x="3765286" y="3405062"/>
                  <a:ext cx="2374900" cy="144000"/>
                </a:xfrm>
                <a:custGeom>
                  <a:avLst/>
                  <a:gdLst/>
                  <a:ahLst/>
                  <a:cxnLst/>
                  <a:rect l="l" t="t" r="r" b="b"/>
                  <a:pathLst>
                    <a:path w="2374900" h="139064">
                      <a:moveTo>
                        <a:pt x="2374303" y="0"/>
                      </a:moveTo>
                      <a:lnTo>
                        <a:pt x="0" y="0"/>
                      </a:lnTo>
                      <a:lnTo>
                        <a:pt x="0" y="138595"/>
                      </a:lnTo>
                      <a:lnTo>
                        <a:pt x="2374303" y="138595"/>
                      </a:lnTo>
                      <a:lnTo>
                        <a:pt x="2374303"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3" name="object 33">
                  <a:extLst>
                    <a:ext uri="{FF2B5EF4-FFF2-40B4-BE49-F238E27FC236}">
                      <a16:creationId xmlns:a16="http://schemas.microsoft.com/office/drawing/2014/main" id="{F2E88248-83EB-4807-B4B8-533D167B11F1}"/>
                    </a:ext>
                  </a:extLst>
                </p:cNvPr>
                <p:cNvSpPr/>
                <p:nvPr/>
              </p:nvSpPr>
              <p:spPr>
                <a:xfrm>
                  <a:off x="6139589" y="3405062"/>
                  <a:ext cx="1442085" cy="144000"/>
                </a:xfrm>
                <a:custGeom>
                  <a:avLst/>
                  <a:gdLst/>
                  <a:ahLst/>
                  <a:cxnLst/>
                  <a:rect l="l" t="t" r="r" b="b"/>
                  <a:pathLst>
                    <a:path w="1442085" h="139064">
                      <a:moveTo>
                        <a:pt x="1441488" y="0"/>
                      </a:moveTo>
                      <a:lnTo>
                        <a:pt x="0" y="0"/>
                      </a:lnTo>
                      <a:lnTo>
                        <a:pt x="0" y="138595"/>
                      </a:lnTo>
                      <a:lnTo>
                        <a:pt x="1441488" y="138595"/>
                      </a:lnTo>
                      <a:lnTo>
                        <a:pt x="1441488"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5" name="object 45">
                  <a:extLst>
                    <a:ext uri="{FF2B5EF4-FFF2-40B4-BE49-F238E27FC236}">
                      <a16:creationId xmlns:a16="http://schemas.microsoft.com/office/drawing/2014/main" id="{F352719B-7F2D-45F9-B0EF-70BCB7140818}"/>
                    </a:ext>
                  </a:extLst>
                </p:cNvPr>
                <p:cNvSpPr/>
                <p:nvPr/>
              </p:nvSpPr>
              <p:spPr>
                <a:xfrm>
                  <a:off x="7581077" y="3405062"/>
                  <a:ext cx="492125" cy="144000"/>
                </a:xfrm>
                <a:custGeom>
                  <a:avLst/>
                  <a:gdLst/>
                  <a:ahLst/>
                  <a:cxnLst/>
                  <a:rect l="l" t="t" r="r" b="b"/>
                  <a:pathLst>
                    <a:path w="492125" h="139064">
                      <a:moveTo>
                        <a:pt x="491921" y="0"/>
                      </a:moveTo>
                      <a:lnTo>
                        <a:pt x="0" y="0"/>
                      </a:lnTo>
                      <a:lnTo>
                        <a:pt x="0" y="138595"/>
                      </a:lnTo>
                      <a:lnTo>
                        <a:pt x="491921" y="138595"/>
                      </a:lnTo>
                      <a:lnTo>
                        <a:pt x="491921" y="0"/>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7" name="object 57">
                  <a:extLst>
                    <a:ext uri="{FF2B5EF4-FFF2-40B4-BE49-F238E27FC236}">
                      <a16:creationId xmlns:a16="http://schemas.microsoft.com/office/drawing/2014/main" id="{205A5214-B089-400C-8F5A-00C6B0A2C134}"/>
                    </a:ext>
                  </a:extLst>
                </p:cNvPr>
                <p:cNvSpPr/>
                <p:nvPr/>
              </p:nvSpPr>
              <p:spPr>
                <a:xfrm>
                  <a:off x="8072999" y="3405062"/>
                  <a:ext cx="429259" cy="144000"/>
                </a:xfrm>
                <a:custGeom>
                  <a:avLst/>
                  <a:gdLst/>
                  <a:ahLst/>
                  <a:cxnLst/>
                  <a:rect l="l" t="t" r="r" b="b"/>
                  <a:pathLst>
                    <a:path w="429259" h="139064">
                      <a:moveTo>
                        <a:pt x="428713" y="0"/>
                      </a:moveTo>
                      <a:lnTo>
                        <a:pt x="0" y="0"/>
                      </a:lnTo>
                      <a:lnTo>
                        <a:pt x="0" y="138595"/>
                      </a:lnTo>
                      <a:lnTo>
                        <a:pt x="428713" y="138595"/>
                      </a:lnTo>
                      <a:lnTo>
                        <a:pt x="428713"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8" name="object 68">
                  <a:extLst>
                    <a:ext uri="{FF2B5EF4-FFF2-40B4-BE49-F238E27FC236}">
                      <a16:creationId xmlns:a16="http://schemas.microsoft.com/office/drawing/2014/main" id="{92220628-67CB-429B-BAE0-0D1CDA237F3A}"/>
                    </a:ext>
                  </a:extLst>
                </p:cNvPr>
                <p:cNvSpPr/>
                <p:nvPr/>
              </p:nvSpPr>
              <p:spPr>
                <a:xfrm>
                  <a:off x="8531405" y="3405062"/>
                  <a:ext cx="0" cy="144000"/>
                </a:xfrm>
                <a:custGeom>
                  <a:avLst/>
                  <a:gdLst/>
                  <a:ahLst/>
                  <a:cxnLst/>
                  <a:rect l="l" t="t" r="r" b="b"/>
                  <a:pathLst>
                    <a:path h="139064">
                      <a:moveTo>
                        <a:pt x="0" y="0"/>
                      </a:moveTo>
                      <a:lnTo>
                        <a:pt x="0" y="138595"/>
                      </a:lnTo>
                    </a:path>
                  </a:pathLst>
                </a:custGeom>
                <a:ln w="59385">
                  <a:solidFill>
                    <a:srgbClr val="3EA4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11" name="Group 10">
                <a:extLst>
                  <a:ext uri="{FF2B5EF4-FFF2-40B4-BE49-F238E27FC236}">
                    <a16:creationId xmlns:a16="http://schemas.microsoft.com/office/drawing/2014/main" id="{157CA747-7C88-4A78-BDC5-837ED85A89F6}"/>
                  </a:ext>
                </a:extLst>
              </p:cNvPr>
              <p:cNvGrpSpPr/>
              <p:nvPr/>
            </p:nvGrpSpPr>
            <p:grpSpPr>
              <a:xfrm>
                <a:off x="3765286" y="3474000"/>
                <a:ext cx="4787817" cy="172800"/>
                <a:chOff x="3765286" y="4098013"/>
                <a:chExt cx="4787817" cy="144000"/>
              </a:xfrm>
            </p:grpSpPr>
            <p:sp>
              <p:nvSpPr>
                <p:cNvPr id="172" name="object 12">
                  <a:extLst>
                    <a:ext uri="{FF2B5EF4-FFF2-40B4-BE49-F238E27FC236}">
                      <a16:creationId xmlns:a16="http://schemas.microsoft.com/office/drawing/2014/main" id="{C902D1AA-B8EB-4084-89CD-43C8F8283C46}"/>
                    </a:ext>
                  </a:extLst>
                </p:cNvPr>
                <p:cNvSpPr/>
                <p:nvPr/>
              </p:nvSpPr>
              <p:spPr>
                <a:xfrm>
                  <a:off x="3765286" y="4098013"/>
                  <a:ext cx="235585" cy="144000"/>
                </a:xfrm>
                <a:custGeom>
                  <a:avLst/>
                  <a:gdLst/>
                  <a:ahLst/>
                  <a:cxnLst/>
                  <a:rect l="l" t="t" r="r" b="b"/>
                  <a:pathLst>
                    <a:path w="235585" h="138429">
                      <a:moveTo>
                        <a:pt x="235292" y="0"/>
                      </a:moveTo>
                      <a:lnTo>
                        <a:pt x="0" y="0"/>
                      </a:lnTo>
                      <a:lnTo>
                        <a:pt x="0" y="137833"/>
                      </a:lnTo>
                      <a:lnTo>
                        <a:pt x="235292" y="137833"/>
                      </a:lnTo>
                      <a:lnTo>
                        <a:pt x="235292" y="0"/>
                      </a:lnTo>
                      <a:close/>
                    </a:path>
                  </a:pathLst>
                </a:custGeom>
                <a:solidFill>
                  <a:srgbClr val="E6007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3" name="object 23">
                  <a:extLst>
                    <a:ext uri="{FF2B5EF4-FFF2-40B4-BE49-F238E27FC236}">
                      <a16:creationId xmlns:a16="http://schemas.microsoft.com/office/drawing/2014/main" id="{531BBAE8-100C-4BAE-8839-786C11A7AA0B}"/>
                    </a:ext>
                  </a:extLst>
                </p:cNvPr>
                <p:cNvSpPr/>
                <p:nvPr/>
              </p:nvSpPr>
              <p:spPr>
                <a:xfrm>
                  <a:off x="4000591" y="4098013"/>
                  <a:ext cx="1685289" cy="144000"/>
                </a:xfrm>
                <a:custGeom>
                  <a:avLst/>
                  <a:gdLst/>
                  <a:ahLst/>
                  <a:cxnLst/>
                  <a:rect l="l" t="t" r="r" b="b"/>
                  <a:pathLst>
                    <a:path w="1685289" h="138429">
                      <a:moveTo>
                        <a:pt x="1685163" y="0"/>
                      </a:moveTo>
                      <a:lnTo>
                        <a:pt x="0" y="0"/>
                      </a:lnTo>
                      <a:lnTo>
                        <a:pt x="0" y="137833"/>
                      </a:lnTo>
                      <a:lnTo>
                        <a:pt x="1685163" y="137833"/>
                      </a:lnTo>
                      <a:lnTo>
                        <a:pt x="1685163"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5" name="object 35">
                  <a:extLst>
                    <a:ext uri="{FF2B5EF4-FFF2-40B4-BE49-F238E27FC236}">
                      <a16:creationId xmlns:a16="http://schemas.microsoft.com/office/drawing/2014/main" id="{9577626F-22D7-4A67-A5E7-F3B07146B7BD}"/>
                    </a:ext>
                  </a:extLst>
                </p:cNvPr>
                <p:cNvSpPr/>
                <p:nvPr/>
              </p:nvSpPr>
              <p:spPr>
                <a:xfrm>
                  <a:off x="5685754" y="4098013"/>
                  <a:ext cx="1818005" cy="144000"/>
                </a:xfrm>
                <a:custGeom>
                  <a:avLst/>
                  <a:gdLst/>
                  <a:ahLst/>
                  <a:cxnLst/>
                  <a:rect l="l" t="t" r="r" b="b"/>
                  <a:pathLst>
                    <a:path w="1818004" h="138429">
                      <a:moveTo>
                        <a:pt x="1817649" y="0"/>
                      </a:moveTo>
                      <a:lnTo>
                        <a:pt x="0" y="0"/>
                      </a:lnTo>
                      <a:lnTo>
                        <a:pt x="0" y="137833"/>
                      </a:lnTo>
                      <a:lnTo>
                        <a:pt x="1817649" y="137833"/>
                      </a:lnTo>
                      <a:lnTo>
                        <a:pt x="1817649"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7" name="object 47">
                  <a:extLst>
                    <a:ext uri="{FF2B5EF4-FFF2-40B4-BE49-F238E27FC236}">
                      <a16:creationId xmlns:a16="http://schemas.microsoft.com/office/drawing/2014/main" id="{918037FA-F165-47E6-B46B-99B2300E1AAF}"/>
                    </a:ext>
                  </a:extLst>
                </p:cNvPr>
                <p:cNvSpPr/>
                <p:nvPr/>
              </p:nvSpPr>
              <p:spPr>
                <a:xfrm>
                  <a:off x="7503391" y="4098013"/>
                  <a:ext cx="622300" cy="144000"/>
                </a:xfrm>
                <a:custGeom>
                  <a:avLst/>
                  <a:gdLst/>
                  <a:ahLst/>
                  <a:cxnLst/>
                  <a:rect l="l" t="t" r="r" b="b"/>
                  <a:pathLst>
                    <a:path w="622300" h="138429">
                      <a:moveTo>
                        <a:pt x="622147" y="0"/>
                      </a:moveTo>
                      <a:lnTo>
                        <a:pt x="0" y="0"/>
                      </a:lnTo>
                      <a:lnTo>
                        <a:pt x="0" y="137833"/>
                      </a:lnTo>
                      <a:lnTo>
                        <a:pt x="622147" y="137833"/>
                      </a:lnTo>
                      <a:lnTo>
                        <a:pt x="622147" y="0"/>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9" name="object 59">
                  <a:extLst>
                    <a:ext uri="{FF2B5EF4-FFF2-40B4-BE49-F238E27FC236}">
                      <a16:creationId xmlns:a16="http://schemas.microsoft.com/office/drawing/2014/main" id="{A63280BE-B699-4552-9F4E-A3D49A50AD26}"/>
                    </a:ext>
                  </a:extLst>
                </p:cNvPr>
                <p:cNvSpPr/>
                <p:nvPr/>
              </p:nvSpPr>
              <p:spPr>
                <a:xfrm>
                  <a:off x="8125539" y="4098013"/>
                  <a:ext cx="419734" cy="144000"/>
                </a:xfrm>
                <a:custGeom>
                  <a:avLst/>
                  <a:gdLst/>
                  <a:ahLst/>
                  <a:cxnLst/>
                  <a:rect l="l" t="t" r="r" b="b"/>
                  <a:pathLst>
                    <a:path w="419734" h="138429">
                      <a:moveTo>
                        <a:pt x="419569" y="0"/>
                      </a:moveTo>
                      <a:lnTo>
                        <a:pt x="0" y="0"/>
                      </a:lnTo>
                      <a:lnTo>
                        <a:pt x="0" y="137833"/>
                      </a:lnTo>
                      <a:lnTo>
                        <a:pt x="419569" y="137833"/>
                      </a:lnTo>
                      <a:lnTo>
                        <a:pt x="419569"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9" name="object 69">
                  <a:extLst>
                    <a:ext uri="{FF2B5EF4-FFF2-40B4-BE49-F238E27FC236}">
                      <a16:creationId xmlns:a16="http://schemas.microsoft.com/office/drawing/2014/main" id="{DE3FC9EF-FFB5-46FC-A065-75E4069CABDC}"/>
                    </a:ext>
                  </a:extLst>
                </p:cNvPr>
                <p:cNvSpPr/>
                <p:nvPr/>
              </p:nvSpPr>
              <p:spPr>
                <a:xfrm>
                  <a:off x="8553103" y="4098013"/>
                  <a:ext cx="0" cy="144000"/>
                </a:xfrm>
                <a:custGeom>
                  <a:avLst/>
                  <a:gdLst/>
                  <a:ahLst/>
                  <a:cxnLst/>
                  <a:rect l="l" t="t" r="r" b="b"/>
                  <a:pathLst>
                    <a:path h="138429">
                      <a:moveTo>
                        <a:pt x="0" y="0"/>
                      </a:moveTo>
                      <a:lnTo>
                        <a:pt x="0" y="137833"/>
                      </a:lnTo>
                    </a:path>
                  </a:pathLst>
                </a:custGeom>
                <a:ln w="15989">
                  <a:solidFill>
                    <a:srgbClr val="3EA4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12" name="Group 11">
                <a:extLst>
                  <a:ext uri="{FF2B5EF4-FFF2-40B4-BE49-F238E27FC236}">
                    <a16:creationId xmlns:a16="http://schemas.microsoft.com/office/drawing/2014/main" id="{25C6B5BC-662C-4518-983F-810CE28E886D}"/>
                  </a:ext>
                </a:extLst>
              </p:cNvPr>
              <p:cNvGrpSpPr/>
              <p:nvPr/>
            </p:nvGrpSpPr>
            <p:grpSpPr>
              <a:xfrm>
                <a:off x="3765286" y="3744000"/>
                <a:ext cx="4787456" cy="172800"/>
                <a:chOff x="3765286" y="4443744"/>
                <a:chExt cx="4787456" cy="144000"/>
              </a:xfrm>
            </p:grpSpPr>
            <p:sp>
              <p:nvSpPr>
                <p:cNvPr id="184" name="object 24">
                  <a:extLst>
                    <a:ext uri="{FF2B5EF4-FFF2-40B4-BE49-F238E27FC236}">
                      <a16:creationId xmlns:a16="http://schemas.microsoft.com/office/drawing/2014/main" id="{CD2F5B4B-C7BB-4305-8DCD-FC04FD7138A0}"/>
                    </a:ext>
                  </a:extLst>
                </p:cNvPr>
                <p:cNvSpPr/>
                <p:nvPr/>
              </p:nvSpPr>
              <p:spPr>
                <a:xfrm>
                  <a:off x="3765286" y="4443744"/>
                  <a:ext cx="442595" cy="144000"/>
                </a:xfrm>
                <a:custGeom>
                  <a:avLst/>
                  <a:gdLst/>
                  <a:ahLst/>
                  <a:cxnLst/>
                  <a:rect l="l" t="t" r="r" b="b"/>
                  <a:pathLst>
                    <a:path w="442594" h="139064">
                      <a:moveTo>
                        <a:pt x="442417" y="0"/>
                      </a:moveTo>
                      <a:lnTo>
                        <a:pt x="0" y="0"/>
                      </a:lnTo>
                      <a:lnTo>
                        <a:pt x="0" y="138582"/>
                      </a:lnTo>
                      <a:lnTo>
                        <a:pt x="442417" y="138582"/>
                      </a:lnTo>
                      <a:lnTo>
                        <a:pt x="442417"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6" name="object 36">
                  <a:extLst>
                    <a:ext uri="{FF2B5EF4-FFF2-40B4-BE49-F238E27FC236}">
                      <a16:creationId xmlns:a16="http://schemas.microsoft.com/office/drawing/2014/main" id="{7D26D4E7-8AC1-4BFF-87A0-A53A714D7206}"/>
                    </a:ext>
                  </a:extLst>
                </p:cNvPr>
                <p:cNvSpPr/>
                <p:nvPr/>
              </p:nvSpPr>
              <p:spPr>
                <a:xfrm>
                  <a:off x="4207716" y="4443744"/>
                  <a:ext cx="1317625" cy="144000"/>
                </a:xfrm>
                <a:custGeom>
                  <a:avLst/>
                  <a:gdLst/>
                  <a:ahLst/>
                  <a:cxnLst/>
                  <a:rect l="l" t="t" r="r" b="b"/>
                  <a:pathLst>
                    <a:path w="1317625" h="139064">
                      <a:moveTo>
                        <a:pt x="1317358" y="0"/>
                      </a:moveTo>
                      <a:lnTo>
                        <a:pt x="0" y="0"/>
                      </a:lnTo>
                      <a:lnTo>
                        <a:pt x="0" y="138582"/>
                      </a:lnTo>
                      <a:lnTo>
                        <a:pt x="1317358" y="138582"/>
                      </a:lnTo>
                      <a:lnTo>
                        <a:pt x="1317358"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8" name="object 48">
                  <a:extLst>
                    <a:ext uri="{FF2B5EF4-FFF2-40B4-BE49-F238E27FC236}">
                      <a16:creationId xmlns:a16="http://schemas.microsoft.com/office/drawing/2014/main" id="{C43B2B67-6633-4FB7-B8B1-31CECA93B587}"/>
                    </a:ext>
                  </a:extLst>
                </p:cNvPr>
                <p:cNvSpPr/>
                <p:nvPr/>
              </p:nvSpPr>
              <p:spPr>
                <a:xfrm>
                  <a:off x="5525074" y="4443744"/>
                  <a:ext cx="1906905" cy="144000"/>
                </a:xfrm>
                <a:custGeom>
                  <a:avLst/>
                  <a:gdLst/>
                  <a:ahLst/>
                  <a:cxnLst/>
                  <a:rect l="l" t="t" r="r" b="b"/>
                  <a:pathLst>
                    <a:path w="1906904" h="139064">
                      <a:moveTo>
                        <a:pt x="1906752" y="0"/>
                      </a:moveTo>
                      <a:lnTo>
                        <a:pt x="0" y="0"/>
                      </a:lnTo>
                      <a:lnTo>
                        <a:pt x="0" y="138582"/>
                      </a:lnTo>
                      <a:lnTo>
                        <a:pt x="1906752" y="138582"/>
                      </a:lnTo>
                      <a:lnTo>
                        <a:pt x="1906752" y="0"/>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0" name="object 60">
                  <a:extLst>
                    <a:ext uri="{FF2B5EF4-FFF2-40B4-BE49-F238E27FC236}">
                      <a16:creationId xmlns:a16="http://schemas.microsoft.com/office/drawing/2014/main" id="{5A4088A9-C850-4535-BB33-5E19253460BF}"/>
                    </a:ext>
                  </a:extLst>
                </p:cNvPr>
                <p:cNvSpPr/>
                <p:nvPr/>
              </p:nvSpPr>
              <p:spPr>
                <a:xfrm>
                  <a:off x="7431827" y="4443744"/>
                  <a:ext cx="1113155" cy="144000"/>
                </a:xfrm>
                <a:custGeom>
                  <a:avLst/>
                  <a:gdLst/>
                  <a:ahLst/>
                  <a:cxnLst/>
                  <a:rect l="l" t="t" r="r" b="b"/>
                  <a:pathLst>
                    <a:path w="1113154" h="139064">
                      <a:moveTo>
                        <a:pt x="1112532" y="0"/>
                      </a:moveTo>
                      <a:lnTo>
                        <a:pt x="0" y="0"/>
                      </a:lnTo>
                      <a:lnTo>
                        <a:pt x="0" y="138582"/>
                      </a:lnTo>
                      <a:lnTo>
                        <a:pt x="1112532" y="138582"/>
                      </a:lnTo>
                      <a:lnTo>
                        <a:pt x="1112532"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0" name="object 70">
                  <a:extLst>
                    <a:ext uri="{FF2B5EF4-FFF2-40B4-BE49-F238E27FC236}">
                      <a16:creationId xmlns:a16="http://schemas.microsoft.com/office/drawing/2014/main" id="{868051B2-40FF-4AF6-BD2C-77AC292EC8DF}"/>
                    </a:ext>
                  </a:extLst>
                </p:cNvPr>
                <p:cNvSpPr/>
                <p:nvPr/>
              </p:nvSpPr>
              <p:spPr>
                <a:xfrm>
                  <a:off x="8552742" y="4443744"/>
                  <a:ext cx="0" cy="144000"/>
                </a:xfrm>
                <a:custGeom>
                  <a:avLst/>
                  <a:gdLst/>
                  <a:ahLst/>
                  <a:cxnLst/>
                  <a:rect l="l" t="t" r="r" b="b"/>
                  <a:pathLst>
                    <a:path h="139064">
                      <a:moveTo>
                        <a:pt x="0" y="0"/>
                      </a:moveTo>
                      <a:lnTo>
                        <a:pt x="0" y="138582"/>
                      </a:lnTo>
                    </a:path>
                  </a:pathLst>
                </a:custGeom>
                <a:ln w="16738">
                  <a:solidFill>
                    <a:srgbClr val="3EA4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13" name="Group 12">
                <a:extLst>
                  <a:ext uri="{FF2B5EF4-FFF2-40B4-BE49-F238E27FC236}">
                    <a16:creationId xmlns:a16="http://schemas.microsoft.com/office/drawing/2014/main" id="{6FD49985-FF50-4A95-A4ED-70EE6B9DBBDE}"/>
                  </a:ext>
                </a:extLst>
              </p:cNvPr>
              <p:cNvGrpSpPr/>
              <p:nvPr/>
            </p:nvGrpSpPr>
            <p:grpSpPr>
              <a:xfrm>
                <a:off x="3780132" y="4014000"/>
                <a:ext cx="4762691" cy="172800"/>
                <a:chOff x="3780132" y="4790200"/>
                <a:chExt cx="4762691" cy="144000"/>
              </a:xfrm>
            </p:grpSpPr>
            <p:sp>
              <p:nvSpPr>
                <p:cNvPr id="173" name="object 13">
                  <a:extLst>
                    <a:ext uri="{FF2B5EF4-FFF2-40B4-BE49-F238E27FC236}">
                      <a16:creationId xmlns:a16="http://schemas.microsoft.com/office/drawing/2014/main" id="{07343836-215D-4253-80A1-6D7B383FE826}"/>
                    </a:ext>
                  </a:extLst>
                </p:cNvPr>
                <p:cNvSpPr/>
                <p:nvPr/>
              </p:nvSpPr>
              <p:spPr>
                <a:xfrm>
                  <a:off x="3780132" y="4790200"/>
                  <a:ext cx="0" cy="144000"/>
                </a:xfrm>
                <a:custGeom>
                  <a:avLst/>
                  <a:gdLst/>
                  <a:ahLst/>
                  <a:cxnLst/>
                  <a:rect l="l" t="t" r="r" b="b"/>
                  <a:pathLst>
                    <a:path h="139064">
                      <a:moveTo>
                        <a:pt x="0" y="0"/>
                      </a:moveTo>
                      <a:lnTo>
                        <a:pt x="0" y="138595"/>
                      </a:lnTo>
                    </a:path>
                  </a:pathLst>
                </a:custGeom>
                <a:ln w="29692">
                  <a:solidFill>
                    <a:srgbClr val="E600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5" name="object 25">
                  <a:extLst>
                    <a:ext uri="{FF2B5EF4-FFF2-40B4-BE49-F238E27FC236}">
                      <a16:creationId xmlns:a16="http://schemas.microsoft.com/office/drawing/2014/main" id="{CDFB487F-274C-425F-97D9-C97DE4765BB3}"/>
                    </a:ext>
                  </a:extLst>
                </p:cNvPr>
                <p:cNvSpPr/>
                <p:nvPr/>
              </p:nvSpPr>
              <p:spPr>
                <a:xfrm>
                  <a:off x="3794978" y="4790200"/>
                  <a:ext cx="2094864" cy="144000"/>
                </a:xfrm>
                <a:custGeom>
                  <a:avLst/>
                  <a:gdLst/>
                  <a:ahLst/>
                  <a:cxnLst/>
                  <a:rect l="l" t="t" r="r" b="b"/>
                  <a:pathLst>
                    <a:path w="2094864" h="139064">
                      <a:moveTo>
                        <a:pt x="2094839" y="0"/>
                      </a:moveTo>
                      <a:lnTo>
                        <a:pt x="0" y="0"/>
                      </a:lnTo>
                      <a:lnTo>
                        <a:pt x="0" y="138595"/>
                      </a:lnTo>
                      <a:lnTo>
                        <a:pt x="2094839" y="138595"/>
                      </a:lnTo>
                      <a:lnTo>
                        <a:pt x="2094839"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7" name="object 37">
                  <a:extLst>
                    <a:ext uri="{FF2B5EF4-FFF2-40B4-BE49-F238E27FC236}">
                      <a16:creationId xmlns:a16="http://schemas.microsoft.com/office/drawing/2014/main" id="{63E99EE2-58C8-41E0-8EE8-1C179E2776BF}"/>
                    </a:ext>
                  </a:extLst>
                </p:cNvPr>
                <p:cNvSpPr/>
                <p:nvPr/>
              </p:nvSpPr>
              <p:spPr>
                <a:xfrm>
                  <a:off x="5889818" y="4790200"/>
                  <a:ext cx="1241425" cy="144000"/>
                </a:xfrm>
                <a:custGeom>
                  <a:avLst/>
                  <a:gdLst/>
                  <a:ahLst/>
                  <a:cxnLst/>
                  <a:rect l="l" t="t" r="r" b="b"/>
                  <a:pathLst>
                    <a:path w="1241425" h="139064">
                      <a:moveTo>
                        <a:pt x="1241221" y="0"/>
                      </a:moveTo>
                      <a:lnTo>
                        <a:pt x="0" y="0"/>
                      </a:lnTo>
                      <a:lnTo>
                        <a:pt x="0" y="138595"/>
                      </a:lnTo>
                      <a:lnTo>
                        <a:pt x="1241221" y="138595"/>
                      </a:lnTo>
                      <a:lnTo>
                        <a:pt x="1241221"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9" name="object 49">
                  <a:extLst>
                    <a:ext uri="{FF2B5EF4-FFF2-40B4-BE49-F238E27FC236}">
                      <a16:creationId xmlns:a16="http://schemas.microsoft.com/office/drawing/2014/main" id="{7C2C306F-417C-4A7D-8155-05CE0058D76A}"/>
                    </a:ext>
                  </a:extLst>
                </p:cNvPr>
                <p:cNvSpPr/>
                <p:nvPr/>
              </p:nvSpPr>
              <p:spPr>
                <a:xfrm>
                  <a:off x="7131040" y="4790200"/>
                  <a:ext cx="702945" cy="144000"/>
                </a:xfrm>
                <a:custGeom>
                  <a:avLst/>
                  <a:gdLst/>
                  <a:ahLst/>
                  <a:cxnLst/>
                  <a:rect l="l" t="t" r="r" b="b"/>
                  <a:pathLst>
                    <a:path w="702945" h="139064">
                      <a:moveTo>
                        <a:pt x="702856" y="0"/>
                      </a:moveTo>
                      <a:lnTo>
                        <a:pt x="0" y="0"/>
                      </a:lnTo>
                      <a:lnTo>
                        <a:pt x="0" y="138595"/>
                      </a:lnTo>
                      <a:lnTo>
                        <a:pt x="702856" y="138595"/>
                      </a:lnTo>
                      <a:lnTo>
                        <a:pt x="702856" y="0"/>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1" name="object 61">
                  <a:extLst>
                    <a:ext uri="{FF2B5EF4-FFF2-40B4-BE49-F238E27FC236}">
                      <a16:creationId xmlns:a16="http://schemas.microsoft.com/office/drawing/2014/main" id="{ACDF1F4E-F1CB-48A6-B751-1361F2334EE6}"/>
                    </a:ext>
                  </a:extLst>
                </p:cNvPr>
                <p:cNvSpPr/>
                <p:nvPr/>
              </p:nvSpPr>
              <p:spPr>
                <a:xfrm>
                  <a:off x="7833896" y="4790200"/>
                  <a:ext cx="690880" cy="144000"/>
                </a:xfrm>
                <a:custGeom>
                  <a:avLst/>
                  <a:gdLst/>
                  <a:ahLst/>
                  <a:cxnLst/>
                  <a:rect l="l" t="t" r="r" b="b"/>
                  <a:pathLst>
                    <a:path w="690879" h="139064">
                      <a:moveTo>
                        <a:pt x="690651" y="0"/>
                      </a:moveTo>
                      <a:lnTo>
                        <a:pt x="0" y="0"/>
                      </a:lnTo>
                      <a:lnTo>
                        <a:pt x="0" y="138595"/>
                      </a:lnTo>
                      <a:lnTo>
                        <a:pt x="690651" y="138595"/>
                      </a:lnTo>
                      <a:lnTo>
                        <a:pt x="690651"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1" name="object 71">
                  <a:extLst>
                    <a:ext uri="{FF2B5EF4-FFF2-40B4-BE49-F238E27FC236}">
                      <a16:creationId xmlns:a16="http://schemas.microsoft.com/office/drawing/2014/main" id="{0E0455C5-B930-46BA-9BF5-1FB390C2EA78}"/>
                    </a:ext>
                  </a:extLst>
                </p:cNvPr>
                <p:cNvSpPr/>
                <p:nvPr/>
              </p:nvSpPr>
              <p:spPr>
                <a:xfrm>
                  <a:off x="8542823" y="4790200"/>
                  <a:ext cx="0" cy="144000"/>
                </a:xfrm>
                <a:custGeom>
                  <a:avLst/>
                  <a:gdLst/>
                  <a:ahLst/>
                  <a:cxnLst/>
                  <a:rect l="l" t="t" r="r" b="b"/>
                  <a:pathLst>
                    <a:path h="139064">
                      <a:moveTo>
                        <a:pt x="0" y="0"/>
                      </a:moveTo>
                      <a:lnTo>
                        <a:pt x="0" y="138595"/>
                      </a:lnTo>
                    </a:path>
                  </a:pathLst>
                </a:custGeom>
                <a:ln w="36550">
                  <a:solidFill>
                    <a:srgbClr val="3EA4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14" name="Group 13">
                <a:extLst>
                  <a:ext uri="{FF2B5EF4-FFF2-40B4-BE49-F238E27FC236}">
                    <a16:creationId xmlns:a16="http://schemas.microsoft.com/office/drawing/2014/main" id="{10F446F2-AB9C-4EF2-9F81-1FBE01A4D8C8}"/>
                  </a:ext>
                </a:extLst>
              </p:cNvPr>
              <p:cNvGrpSpPr/>
              <p:nvPr/>
            </p:nvGrpSpPr>
            <p:grpSpPr>
              <a:xfrm>
                <a:off x="3765286" y="4284000"/>
                <a:ext cx="4768030" cy="172800"/>
                <a:chOff x="3765286" y="5136681"/>
                <a:chExt cx="4768030" cy="144000"/>
              </a:xfrm>
            </p:grpSpPr>
            <p:sp>
              <p:nvSpPr>
                <p:cNvPr id="174" name="object 14">
                  <a:extLst>
                    <a:ext uri="{FF2B5EF4-FFF2-40B4-BE49-F238E27FC236}">
                      <a16:creationId xmlns:a16="http://schemas.microsoft.com/office/drawing/2014/main" id="{DEFCFD54-5352-4FB0-A7D1-604CF01E6951}"/>
                    </a:ext>
                  </a:extLst>
                </p:cNvPr>
                <p:cNvSpPr/>
                <p:nvPr/>
              </p:nvSpPr>
              <p:spPr>
                <a:xfrm>
                  <a:off x="3765286" y="5136681"/>
                  <a:ext cx="302895" cy="144000"/>
                </a:xfrm>
                <a:custGeom>
                  <a:avLst/>
                  <a:gdLst/>
                  <a:ahLst/>
                  <a:cxnLst/>
                  <a:rect l="l" t="t" r="r" b="b"/>
                  <a:pathLst>
                    <a:path w="302894" h="139064">
                      <a:moveTo>
                        <a:pt x="302298" y="0"/>
                      </a:moveTo>
                      <a:lnTo>
                        <a:pt x="0" y="0"/>
                      </a:lnTo>
                      <a:lnTo>
                        <a:pt x="0" y="138582"/>
                      </a:lnTo>
                      <a:lnTo>
                        <a:pt x="302298" y="138582"/>
                      </a:lnTo>
                      <a:lnTo>
                        <a:pt x="302298" y="0"/>
                      </a:lnTo>
                      <a:close/>
                    </a:path>
                  </a:pathLst>
                </a:custGeom>
                <a:solidFill>
                  <a:srgbClr val="E6007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6" name="object 26">
                  <a:extLst>
                    <a:ext uri="{FF2B5EF4-FFF2-40B4-BE49-F238E27FC236}">
                      <a16:creationId xmlns:a16="http://schemas.microsoft.com/office/drawing/2014/main" id="{E032102F-EB94-42DC-B656-4BF53E060668}"/>
                    </a:ext>
                  </a:extLst>
                </p:cNvPr>
                <p:cNvSpPr/>
                <p:nvPr/>
              </p:nvSpPr>
              <p:spPr>
                <a:xfrm>
                  <a:off x="4067597" y="5136681"/>
                  <a:ext cx="1325880" cy="144000"/>
                </a:xfrm>
                <a:custGeom>
                  <a:avLst/>
                  <a:gdLst/>
                  <a:ahLst/>
                  <a:cxnLst/>
                  <a:rect l="l" t="t" r="r" b="b"/>
                  <a:pathLst>
                    <a:path w="1325879" h="139064">
                      <a:moveTo>
                        <a:pt x="1325740" y="0"/>
                      </a:moveTo>
                      <a:lnTo>
                        <a:pt x="0" y="0"/>
                      </a:lnTo>
                      <a:lnTo>
                        <a:pt x="0" y="138582"/>
                      </a:lnTo>
                      <a:lnTo>
                        <a:pt x="1325740" y="138582"/>
                      </a:lnTo>
                      <a:lnTo>
                        <a:pt x="1325740"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8" name="object 38">
                  <a:extLst>
                    <a:ext uri="{FF2B5EF4-FFF2-40B4-BE49-F238E27FC236}">
                      <a16:creationId xmlns:a16="http://schemas.microsoft.com/office/drawing/2014/main" id="{6CE8344F-6F26-41AA-B9CB-20BD13C23F66}"/>
                    </a:ext>
                  </a:extLst>
                </p:cNvPr>
                <p:cNvSpPr/>
                <p:nvPr/>
              </p:nvSpPr>
              <p:spPr>
                <a:xfrm>
                  <a:off x="5393337" y="5136681"/>
                  <a:ext cx="1430655" cy="144000"/>
                </a:xfrm>
                <a:custGeom>
                  <a:avLst/>
                  <a:gdLst/>
                  <a:ahLst/>
                  <a:cxnLst/>
                  <a:rect l="l" t="t" r="r" b="b"/>
                  <a:pathLst>
                    <a:path w="1430654" h="139064">
                      <a:moveTo>
                        <a:pt x="1430058" y="0"/>
                      </a:moveTo>
                      <a:lnTo>
                        <a:pt x="0" y="0"/>
                      </a:lnTo>
                      <a:lnTo>
                        <a:pt x="0" y="138582"/>
                      </a:lnTo>
                      <a:lnTo>
                        <a:pt x="1430058" y="138582"/>
                      </a:lnTo>
                      <a:lnTo>
                        <a:pt x="1430058"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0" name="object 50">
                  <a:extLst>
                    <a:ext uri="{FF2B5EF4-FFF2-40B4-BE49-F238E27FC236}">
                      <a16:creationId xmlns:a16="http://schemas.microsoft.com/office/drawing/2014/main" id="{1478857F-9163-4F38-9B0C-ED140E0F072F}"/>
                    </a:ext>
                  </a:extLst>
                </p:cNvPr>
                <p:cNvSpPr/>
                <p:nvPr/>
              </p:nvSpPr>
              <p:spPr>
                <a:xfrm>
                  <a:off x="6823395" y="5136681"/>
                  <a:ext cx="811530" cy="144000"/>
                </a:xfrm>
                <a:custGeom>
                  <a:avLst/>
                  <a:gdLst/>
                  <a:ahLst/>
                  <a:cxnLst/>
                  <a:rect l="l" t="t" r="r" b="b"/>
                  <a:pathLst>
                    <a:path w="811529" h="139064">
                      <a:moveTo>
                        <a:pt x="810983" y="0"/>
                      </a:moveTo>
                      <a:lnTo>
                        <a:pt x="0" y="0"/>
                      </a:lnTo>
                      <a:lnTo>
                        <a:pt x="0" y="138582"/>
                      </a:lnTo>
                      <a:lnTo>
                        <a:pt x="810983" y="138582"/>
                      </a:lnTo>
                      <a:lnTo>
                        <a:pt x="810983" y="0"/>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2" name="object 62">
                  <a:extLst>
                    <a:ext uri="{FF2B5EF4-FFF2-40B4-BE49-F238E27FC236}">
                      <a16:creationId xmlns:a16="http://schemas.microsoft.com/office/drawing/2014/main" id="{5DB0E790-5426-4022-B1B3-1BE64C82B9B9}"/>
                    </a:ext>
                  </a:extLst>
                </p:cNvPr>
                <p:cNvSpPr/>
                <p:nvPr/>
              </p:nvSpPr>
              <p:spPr>
                <a:xfrm>
                  <a:off x="7634379" y="5136681"/>
                  <a:ext cx="871219" cy="144000"/>
                </a:xfrm>
                <a:custGeom>
                  <a:avLst/>
                  <a:gdLst/>
                  <a:ahLst/>
                  <a:cxnLst/>
                  <a:rect l="l" t="t" r="r" b="b"/>
                  <a:pathLst>
                    <a:path w="871220" h="139064">
                      <a:moveTo>
                        <a:pt x="871143" y="0"/>
                      </a:moveTo>
                      <a:lnTo>
                        <a:pt x="0" y="0"/>
                      </a:lnTo>
                      <a:lnTo>
                        <a:pt x="0" y="138582"/>
                      </a:lnTo>
                      <a:lnTo>
                        <a:pt x="871143" y="138582"/>
                      </a:lnTo>
                      <a:lnTo>
                        <a:pt x="871143"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2" name="object 72">
                  <a:extLst>
                    <a:ext uri="{FF2B5EF4-FFF2-40B4-BE49-F238E27FC236}">
                      <a16:creationId xmlns:a16="http://schemas.microsoft.com/office/drawing/2014/main" id="{06C5CF28-A1CC-4666-91AC-E241F1092758}"/>
                    </a:ext>
                  </a:extLst>
                </p:cNvPr>
                <p:cNvSpPr/>
                <p:nvPr/>
              </p:nvSpPr>
              <p:spPr>
                <a:xfrm>
                  <a:off x="8533316" y="5136681"/>
                  <a:ext cx="0" cy="144000"/>
                </a:xfrm>
                <a:custGeom>
                  <a:avLst/>
                  <a:gdLst/>
                  <a:ahLst/>
                  <a:cxnLst/>
                  <a:rect l="l" t="t" r="r" b="b"/>
                  <a:pathLst>
                    <a:path h="139064">
                      <a:moveTo>
                        <a:pt x="0" y="0"/>
                      </a:moveTo>
                      <a:lnTo>
                        <a:pt x="0" y="138582"/>
                      </a:lnTo>
                    </a:path>
                  </a:pathLst>
                </a:custGeom>
                <a:ln w="55587">
                  <a:solidFill>
                    <a:srgbClr val="3EA4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15" name="Group 14">
                <a:extLst>
                  <a:ext uri="{FF2B5EF4-FFF2-40B4-BE49-F238E27FC236}">
                    <a16:creationId xmlns:a16="http://schemas.microsoft.com/office/drawing/2014/main" id="{01A3EE89-2C45-4A64-8FFE-1CC0AE75FE56}"/>
                  </a:ext>
                </a:extLst>
              </p:cNvPr>
              <p:cNvGrpSpPr/>
              <p:nvPr/>
            </p:nvGrpSpPr>
            <p:grpSpPr>
              <a:xfrm>
                <a:off x="3768334" y="4554000"/>
                <a:ext cx="4787818" cy="172800"/>
                <a:chOff x="3768334" y="5483163"/>
                <a:chExt cx="4787818" cy="144000"/>
              </a:xfrm>
            </p:grpSpPr>
            <p:sp>
              <p:nvSpPr>
                <p:cNvPr id="175" name="object 15">
                  <a:extLst>
                    <a:ext uri="{FF2B5EF4-FFF2-40B4-BE49-F238E27FC236}">
                      <a16:creationId xmlns:a16="http://schemas.microsoft.com/office/drawing/2014/main" id="{13C25940-49D8-46A4-BDD0-0A196BC33E12}"/>
                    </a:ext>
                  </a:extLst>
                </p:cNvPr>
                <p:cNvSpPr/>
                <p:nvPr/>
              </p:nvSpPr>
              <p:spPr>
                <a:xfrm>
                  <a:off x="3768334" y="5483163"/>
                  <a:ext cx="0" cy="144000"/>
                </a:xfrm>
                <a:custGeom>
                  <a:avLst/>
                  <a:gdLst/>
                  <a:ahLst/>
                  <a:cxnLst/>
                  <a:rect l="l" t="t" r="r" b="b"/>
                  <a:pathLst>
                    <a:path h="139064">
                      <a:moveTo>
                        <a:pt x="0" y="0"/>
                      </a:moveTo>
                      <a:lnTo>
                        <a:pt x="0" y="138582"/>
                      </a:lnTo>
                    </a:path>
                  </a:pathLst>
                </a:custGeom>
                <a:ln w="6095">
                  <a:solidFill>
                    <a:srgbClr val="E600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7" name="object 27">
                  <a:extLst>
                    <a:ext uri="{FF2B5EF4-FFF2-40B4-BE49-F238E27FC236}">
                      <a16:creationId xmlns:a16="http://schemas.microsoft.com/office/drawing/2014/main" id="{187380C3-1AA3-410F-975F-2CB939FE8D56}"/>
                    </a:ext>
                  </a:extLst>
                </p:cNvPr>
                <p:cNvSpPr/>
                <p:nvPr/>
              </p:nvSpPr>
              <p:spPr>
                <a:xfrm>
                  <a:off x="3771382" y="5483163"/>
                  <a:ext cx="1880870" cy="144000"/>
                </a:xfrm>
                <a:custGeom>
                  <a:avLst/>
                  <a:gdLst/>
                  <a:ahLst/>
                  <a:cxnLst/>
                  <a:rect l="l" t="t" r="r" b="b"/>
                  <a:pathLst>
                    <a:path w="1880870" h="139064">
                      <a:moveTo>
                        <a:pt x="1880857" y="0"/>
                      </a:moveTo>
                      <a:lnTo>
                        <a:pt x="0" y="0"/>
                      </a:lnTo>
                      <a:lnTo>
                        <a:pt x="0" y="138582"/>
                      </a:lnTo>
                      <a:lnTo>
                        <a:pt x="1880857" y="138582"/>
                      </a:lnTo>
                      <a:lnTo>
                        <a:pt x="1880857"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9" name="object 39">
                  <a:extLst>
                    <a:ext uri="{FF2B5EF4-FFF2-40B4-BE49-F238E27FC236}">
                      <a16:creationId xmlns:a16="http://schemas.microsoft.com/office/drawing/2014/main" id="{7D1AB3B6-A294-4074-A181-FDD9ACA660E0}"/>
                    </a:ext>
                  </a:extLst>
                </p:cNvPr>
                <p:cNvSpPr/>
                <p:nvPr/>
              </p:nvSpPr>
              <p:spPr>
                <a:xfrm>
                  <a:off x="5652226" y="5483163"/>
                  <a:ext cx="1340485" cy="144000"/>
                </a:xfrm>
                <a:custGeom>
                  <a:avLst/>
                  <a:gdLst/>
                  <a:ahLst/>
                  <a:cxnLst/>
                  <a:rect l="l" t="t" r="r" b="b"/>
                  <a:pathLst>
                    <a:path w="1340485" h="139064">
                      <a:moveTo>
                        <a:pt x="1340231" y="0"/>
                      </a:moveTo>
                      <a:lnTo>
                        <a:pt x="0" y="0"/>
                      </a:lnTo>
                      <a:lnTo>
                        <a:pt x="0" y="138582"/>
                      </a:lnTo>
                      <a:lnTo>
                        <a:pt x="1340231" y="138582"/>
                      </a:lnTo>
                      <a:lnTo>
                        <a:pt x="1340231"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1" name="object 51">
                  <a:extLst>
                    <a:ext uri="{FF2B5EF4-FFF2-40B4-BE49-F238E27FC236}">
                      <a16:creationId xmlns:a16="http://schemas.microsoft.com/office/drawing/2014/main" id="{59FA3A36-9CFB-40B2-9D54-A1880E4621A0}"/>
                    </a:ext>
                  </a:extLst>
                </p:cNvPr>
                <p:cNvSpPr/>
                <p:nvPr/>
              </p:nvSpPr>
              <p:spPr>
                <a:xfrm>
                  <a:off x="6992445" y="5483163"/>
                  <a:ext cx="713740" cy="144000"/>
                </a:xfrm>
                <a:custGeom>
                  <a:avLst/>
                  <a:gdLst/>
                  <a:ahLst/>
                  <a:cxnLst/>
                  <a:rect l="l" t="t" r="r" b="b"/>
                  <a:pathLst>
                    <a:path w="713739" h="139064">
                      <a:moveTo>
                        <a:pt x="713511" y="0"/>
                      </a:moveTo>
                      <a:lnTo>
                        <a:pt x="0" y="0"/>
                      </a:lnTo>
                      <a:lnTo>
                        <a:pt x="0" y="138582"/>
                      </a:lnTo>
                      <a:lnTo>
                        <a:pt x="713511" y="138582"/>
                      </a:lnTo>
                      <a:lnTo>
                        <a:pt x="713511" y="0"/>
                      </a:lnTo>
                      <a:close/>
                    </a:path>
                  </a:pathLst>
                </a:custGeom>
                <a:solidFill>
                  <a:srgbClr val="F1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3" name="object 63">
                  <a:extLst>
                    <a:ext uri="{FF2B5EF4-FFF2-40B4-BE49-F238E27FC236}">
                      <a16:creationId xmlns:a16="http://schemas.microsoft.com/office/drawing/2014/main" id="{2D5D86A6-C3AC-4745-A2A4-795B10AF6781}"/>
                    </a:ext>
                  </a:extLst>
                </p:cNvPr>
                <p:cNvSpPr/>
                <p:nvPr/>
              </p:nvSpPr>
              <p:spPr>
                <a:xfrm>
                  <a:off x="7705956" y="5483163"/>
                  <a:ext cx="845819" cy="144000"/>
                </a:xfrm>
                <a:custGeom>
                  <a:avLst/>
                  <a:gdLst/>
                  <a:ahLst/>
                  <a:cxnLst/>
                  <a:rect l="l" t="t" r="r" b="b"/>
                  <a:pathLst>
                    <a:path w="845820" h="139064">
                      <a:moveTo>
                        <a:pt x="845248" y="0"/>
                      </a:moveTo>
                      <a:lnTo>
                        <a:pt x="0" y="0"/>
                      </a:lnTo>
                      <a:lnTo>
                        <a:pt x="0" y="138582"/>
                      </a:lnTo>
                      <a:lnTo>
                        <a:pt x="845248" y="138582"/>
                      </a:lnTo>
                      <a:lnTo>
                        <a:pt x="845248"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3" name="object 73">
                  <a:extLst>
                    <a:ext uri="{FF2B5EF4-FFF2-40B4-BE49-F238E27FC236}">
                      <a16:creationId xmlns:a16="http://schemas.microsoft.com/office/drawing/2014/main" id="{5BC70E9B-3259-4FC8-9817-94DED1BA1374}"/>
                    </a:ext>
                  </a:extLst>
                </p:cNvPr>
                <p:cNvSpPr/>
                <p:nvPr/>
              </p:nvSpPr>
              <p:spPr>
                <a:xfrm>
                  <a:off x="8556152" y="5483163"/>
                  <a:ext cx="0" cy="144000"/>
                </a:xfrm>
                <a:custGeom>
                  <a:avLst/>
                  <a:gdLst/>
                  <a:ahLst/>
                  <a:cxnLst/>
                  <a:rect l="l" t="t" r="r" b="b"/>
                  <a:pathLst>
                    <a:path h="139064">
                      <a:moveTo>
                        <a:pt x="0" y="0"/>
                      </a:moveTo>
                      <a:lnTo>
                        <a:pt x="0" y="138582"/>
                      </a:lnTo>
                    </a:path>
                  </a:pathLst>
                </a:custGeom>
                <a:ln w="9893">
                  <a:solidFill>
                    <a:srgbClr val="3EA4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sp>
            <p:nvSpPr>
              <p:cNvPr id="234" name="object 74">
                <a:extLst>
                  <a:ext uri="{FF2B5EF4-FFF2-40B4-BE49-F238E27FC236}">
                    <a16:creationId xmlns:a16="http://schemas.microsoft.com/office/drawing/2014/main" id="{92853A41-03B6-47D7-ADFB-2BFA3AA3FE38}"/>
                  </a:ext>
                </a:extLst>
              </p:cNvPr>
              <p:cNvSpPr/>
              <p:nvPr/>
            </p:nvSpPr>
            <p:spPr>
              <a:xfrm>
                <a:off x="3765286" y="4824000"/>
                <a:ext cx="4796790" cy="0"/>
              </a:xfrm>
              <a:custGeom>
                <a:avLst/>
                <a:gdLst/>
                <a:ahLst/>
                <a:cxnLst/>
                <a:rect l="l" t="t" r="r" b="b"/>
                <a:pathLst>
                  <a:path w="4796790">
                    <a:moveTo>
                      <a:pt x="0" y="0"/>
                    </a:moveTo>
                    <a:lnTo>
                      <a:pt x="4796586" y="0"/>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6" name="object 76">
                <a:extLst>
                  <a:ext uri="{FF2B5EF4-FFF2-40B4-BE49-F238E27FC236}">
                    <a16:creationId xmlns:a16="http://schemas.microsoft.com/office/drawing/2014/main" id="{0D610C87-6D9B-4541-AA41-3A95CEE067D4}"/>
                  </a:ext>
                </a:extLst>
              </p:cNvPr>
              <p:cNvSpPr txBox="1"/>
              <p:nvPr/>
            </p:nvSpPr>
            <p:spPr>
              <a:xfrm>
                <a:off x="3708000" y="4896000"/>
                <a:ext cx="103394"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237" name="object 77">
                <a:extLst>
                  <a:ext uri="{FF2B5EF4-FFF2-40B4-BE49-F238E27FC236}">
                    <a16:creationId xmlns:a16="http://schemas.microsoft.com/office/drawing/2014/main" id="{32CC5B03-D18C-4DE9-83EF-6A919F03D8DC}"/>
                  </a:ext>
                </a:extLst>
              </p:cNvPr>
              <p:cNvSpPr txBox="1"/>
              <p:nvPr/>
            </p:nvSpPr>
            <p:spPr>
              <a:xfrm>
                <a:off x="4179600" y="4896000"/>
                <a:ext cx="173164"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a:t>
                </a:r>
              </a:p>
            </p:txBody>
          </p:sp>
          <p:sp>
            <p:nvSpPr>
              <p:cNvPr id="238" name="object 78">
                <a:extLst>
                  <a:ext uri="{FF2B5EF4-FFF2-40B4-BE49-F238E27FC236}">
                    <a16:creationId xmlns:a16="http://schemas.microsoft.com/office/drawing/2014/main" id="{7E2FCF3A-C9C8-425C-875F-D541D9B2C45B}"/>
                  </a:ext>
                </a:extLst>
              </p:cNvPr>
              <p:cNvSpPr txBox="1"/>
              <p:nvPr/>
            </p:nvSpPr>
            <p:spPr>
              <a:xfrm>
                <a:off x="4654800" y="4896000"/>
                <a:ext cx="173164"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a:t>
                </a:r>
              </a:p>
            </p:txBody>
          </p:sp>
          <p:sp>
            <p:nvSpPr>
              <p:cNvPr id="239" name="object 79">
                <a:extLst>
                  <a:ext uri="{FF2B5EF4-FFF2-40B4-BE49-F238E27FC236}">
                    <a16:creationId xmlns:a16="http://schemas.microsoft.com/office/drawing/2014/main" id="{EE0A798D-5222-43EF-957B-2E6E2370572B}"/>
                  </a:ext>
                </a:extLst>
              </p:cNvPr>
              <p:cNvSpPr txBox="1"/>
              <p:nvPr/>
            </p:nvSpPr>
            <p:spPr>
              <a:xfrm>
                <a:off x="5126400" y="4896000"/>
                <a:ext cx="173164"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30</a:t>
                </a:r>
              </a:p>
            </p:txBody>
          </p:sp>
          <p:sp>
            <p:nvSpPr>
              <p:cNvPr id="240" name="object 80">
                <a:extLst>
                  <a:ext uri="{FF2B5EF4-FFF2-40B4-BE49-F238E27FC236}">
                    <a16:creationId xmlns:a16="http://schemas.microsoft.com/office/drawing/2014/main" id="{7CE6D315-7CEB-49A5-A128-F30B85C1FF31}"/>
                  </a:ext>
                </a:extLst>
              </p:cNvPr>
              <p:cNvSpPr txBox="1"/>
              <p:nvPr/>
            </p:nvSpPr>
            <p:spPr>
              <a:xfrm>
                <a:off x="5601600" y="4896000"/>
                <a:ext cx="173164"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a:t>
                </a:r>
              </a:p>
            </p:txBody>
          </p:sp>
          <p:sp>
            <p:nvSpPr>
              <p:cNvPr id="241" name="object 81">
                <a:extLst>
                  <a:ext uri="{FF2B5EF4-FFF2-40B4-BE49-F238E27FC236}">
                    <a16:creationId xmlns:a16="http://schemas.microsoft.com/office/drawing/2014/main" id="{AEAA2A13-4E74-4107-AEEF-3D8205E30748}"/>
                  </a:ext>
                </a:extLst>
              </p:cNvPr>
              <p:cNvSpPr txBox="1"/>
              <p:nvPr/>
            </p:nvSpPr>
            <p:spPr>
              <a:xfrm>
                <a:off x="7020000" y="4896000"/>
                <a:ext cx="173164"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70</a:t>
                </a:r>
              </a:p>
            </p:txBody>
          </p:sp>
          <p:sp>
            <p:nvSpPr>
              <p:cNvPr id="242" name="object 82">
                <a:extLst>
                  <a:ext uri="{FF2B5EF4-FFF2-40B4-BE49-F238E27FC236}">
                    <a16:creationId xmlns:a16="http://schemas.microsoft.com/office/drawing/2014/main" id="{05EC8D8F-91DF-4FC1-96E0-5663CF6A96DD}"/>
                  </a:ext>
                </a:extLst>
              </p:cNvPr>
              <p:cNvSpPr txBox="1"/>
              <p:nvPr/>
            </p:nvSpPr>
            <p:spPr>
              <a:xfrm>
                <a:off x="7491600" y="4896000"/>
                <a:ext cx="173164"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80</a:t>
                </a:r>
              </a:p>
            </p:txBody>
          </p:sp>
          <p:sp>
            <p:nvSpPr>
              <p:cNvPr id="243" name="object 83">
                <a:extLst>
                  <a:ext uri="{FF2B5EF4-FFF2-40B4-BE49-F238E27FC236}">
                    <a16:creationId xmlns:a16="http://schemas.microsoft.com/office/drawing/2014/main" id="{3D0A2C10-D179-488C-9018-342881170044}"/>
                  </a:ext>
                </a:extLst>
              </p:cNvPr>
              <p:cNvSpPr txBox="1"/>
              <p:nvPr/>
            </p:nvSpPr>
            <p:spPr>
              <a:xfrm>
                <a:off x="7966800" y="4896000"/>
                <a:ext cx="173164"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90</a:t>
                </a:r>
              </a:p>
            </p:txBody>
          </p:sp>
          <p:sp>
            <p:nvSpPr>
              <p:cNvPr id="244" name="object 84">
                <a:extLst>
                  <a:ext uri="{FF2B5EF4-FFF2-40B4-BE49-F238E27FC236}">
                    <a16:creationId xmlns:a16="http://schemas.microsoft.com/office/drawing/2014/main" id="{D762ADD8-E9CD-401E-AB9D-62A260AA2C42}"/>
                  </a:ext>
                </a:extLst>
              </p:cNvPr>
              <p:cNvSpPr txBox="1"/>
              <p:nvPr/>
            </p:nvSpPr>
            <p:spPr>
              <a:xfrm>
                <a:off x="8438400" y="4896000"/>
                <a:ext cx="242934"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a:t>
                </a:r>
              </a:p>
            </p:txBody>
          </p:sp>
          <p:sp>
            <p:nvSpPr>
              <p:cNvPr id="246" name="object 86">
                <a:extLst>
                  <a:ext uri="{FF2B5EF4-FFF2-40B4-BE49-F238E27FC236}">
                    <a16:creationId xmlns:a16="http://schemas.microsoft.com/office/drawing/2014/main" id="{A5A07726-A6D5-440C-BEEB-0BF1E8C05282}"/>
                  </a:ext>
                </a:extLst>
              </p:cNvPr>
              <p:cNvSpPr txBox="1"/>
              <p:nvPr/>
            </p:nvSpPr>
            <p:spPr>
              <a:xfrm>
                <a:off x="5925966" y="5112000"/>
                <a:ext cx="487314" cy="166071"/>
              </a:xfrm>
              <a:prstGeom prst="rect">
                <a:avLst/>
              </a:prstGeom>
            </p:spPr>
            <p:txBody>
              <a:bodyPr vert="horz" wrap="none" lIns="0" tIns="12065" rIns="0" bIns="0" rtlCol="0">
                <a:spAutoFit/>
              </a:bodyPr>
              <a:lstStyle>
                <a:defPPr>
                  <a:defRPr lang="en-US"/>
                </a:defPPr>
                <a:lvl1pPr marL="12700" algn="ctr" fontAlgn="auto">
                  <a:spcBef>
                    <a:spcPts val="95"/>
                  </a:spcBef>
                  <a:spcAft>
                    <a:spcPts val="0"/>
                  </a:spcAft>
                  <a:defRPr sz="1000" spc="-40">
                    <a:solidFill>
                      <a:srgbClr val="868686"/>
                    </a:solidFill>
                    <a:latin typeface="Arial"/>
                    <a:ea typeface="+mn-ea"/>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mn-ea"/>
                    <a:cs typeface="Arial"/>
                  </a:rPr>
                  <a:t>Per cent</a:t>
                </a:r>
              </a:p>
            </p:txBody>
          </p:sp>
          <p:grpSp>
            <p:nvGrpSpPr>
              <p:cNvPr id="16" name="Group 15">
                <a:extLst>
                  <a:ext uri="{FF2B5EF4-FFF2-40B4-BE49-F238E27FC236}">
                    <a16:creationId xmlns:a16="http://schemas.microsoft.com/office/drawing/2014/main" id="{B98573AB-BF25-4FEB-929C-A821C9057E00}"/>
                  </a:ext>
                </a:extLst>
              </p:cNvPr>
              <p:cNvGrpSpPr/>
              <p:nvPr/>
            </p:nvGrpSpPr>
            <p:grpSpPr>
              <a:xfrm>
                <a:off x="1440000" y="1620000"/>
                <a:ext cx="2136257" cy="3111064"/>
                <a:chOff x="1390246" y="1620000"/>
                <a:chExt cx="2136257" cy="3111064"/>
              </a:xfrm>
            </p:grpSpPr>
            <p:sp>
              <p:nvSpPr>
                <p:cNvPr id="97" name="object 71">
                  <a:extLst>
                    <a:ext uri="{FF2B5EF4-FFF2-40B4-BE49-F238E27FC236}">
                      <a16:creationId xmlns:a16="http://schemas.microsoft.com/office/drawing/2014/main" id="{4140AC70-73E7-4138-89B5-B4C813A86879}"/>
                    </a:ext>
                  </a:extLst>
                </p:cNvPr>
                <p:cNvSpPr txBox="1"/>
                <p:nvPr/>
              </p:nvSpPr>
              <p:spPr>
                <a:xfrm>
                  <a:off x="2610550" y="1620000"/>
                  <a:ext cx="915953"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Botswana</a:t>
                  </a:r>
                  <a:endParaRPr kumimoji="0"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100" name="object 71">
                  <a:extLst>
                    <a:ext uri="{FF2B5EF4-FFF2-40B4-BE49-F238E27FC236}">
                      <a16:creationId xmlns:a16="http://schemas.microsoft.com/office/drawing/2014/main" id="{241D270A-E221-4D05-88A8-251F5E02480D}"/>
                    </a:ext>
                  </a:extLst>
                </p:cNvPr>
                <p:cNvSpPr txBox="1"/>
                <p:nvPr/>
              </p:nvSpPr>
              <p:spPr>
                <a:xfrm>
                  <a:off x="2747708" y="1890000"/>
                  <a:ext cx="777634"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Eswatini</a:t>
                  </a:r>
                  <a:endParaRPr kumimoji="0"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103" name="object 71">
                  <a:extLst>
                    <a:ext uri="{FF2B5EF4-FFF2-40B4-BE49-F238E27FC236}">
                      <a16:creationId xmlns:a16="http://schemas.microsoft.com/office/drawing/2014/main" id="{54CCFA17-8531-411C-B43A-5D84DD7B76DF}"/>
                    </a:ext>
                  </a:extLst>
                </p:cNvPr>
                <p:cNvSpPr txBox="1"/>
                <p:nvPr/>
              </p:nvSpPr>
              <p:spPr>
                <a:xfrm>
                  <a:off x="2747708" y="2160000"/>
                  <a:ext cx="777634"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Ethiopia</a:t>
                  </a:r>
                  <a:endParaRPr kumimoji="0"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106" name="object 71">
                  <a:extLst>
                    <a:ext uri="{FF2B5EF4-FFF2-40B4-BE49-F238E27FC236}">
                      <a16:creationId xmlns:a16="http://schemas.microsoft.com/office/drawing/2014/main" id="{E85148D1-E5D6-4C66-B033-952A58ACBEF2}"/>
                    </a:ext>
                  </a:extLst>
                </p:cNvPr>
                <p:cNvSpPr txBox="1"/>
                <p:nvPr/>
              </p:nvSpPr>
              <p:spPr>
                <a:xfrm>
                  <a:off x="2747708" y="2430000"/>
                  <a:ext cx="777634"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Kenya</a:t>
                  </a:r>
                  <a:endParaRPr kumimoji="0"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110" name="object 71">
                  <a:extLst>
                    <a:ext uri="{FF2B5EF4-FFF2-40B4-BE49-F238E27FC236}">
                      <a16:creationId xmlns:a16="http://schemas.microsoft.com/office/drawing/2014/main" id="{79FC7C8C-BBE7-44A5-8756-805A33B7079E}"/>
                    </a:ext>
                  </a:extLst>
                </p:cNvPr>
                <p:cNvSpPr txBox="1"/>
                <p:nvPr/>
              </p:nvSpPr>
              <p:spPr>
                <a:xfrm>
                  <a:off x="2747708" y="2700000"/>
                  <a:ext cx="777634"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Lesotho</a:t>
                  </a:r>
                  <a:endParaRPr kumimoji="0"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114" name="object 71">
                  <a:extLst>
                    <a:ext uri="{FF2B5EF4-FFF2-40B4-BE49-F238E27FC236}">
                      <a16:creationId xmlns:a16="http://schemas.microsoft.com/office/drawing/2014/main" id="{25321C44-C072-4732-9846-89EEAC59B67F}"/>
                    </a:ext>
                  </a:extLst>
                </p:cNvPr>
                <p:cNvSpPr txBox="1"/>
                <p:nvPr/>
              </p:nvSpPr>
              <p:spPr>
                <a:xfrm>
                  <a:off x="2609388" y="2970000"/>
                  <a:ext cx="915953"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Mozambique</a:t>
                  </a:r>
                  <a:endParaRPr kumimoji="0"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124" name="object 71">
                  <a:extLst>
                    <a:ext uri="{FF2B5EF4-FFF2-40B4-BE49-F238E27FC236}">
                      <a16:creationId xmlns:a16="http://schemas.microsoft.com/office/drawing/2014/main" id="{C7643F0F-8630-4775-AECB-698E604D49DA}"/>
                    </a:ext>
                  </a:extLst>
                </p:cNvPr>
                <p:cNvSpPr txBox="1"/>
                <p:nvPr/>
              </p:nvSpPr>
              <p:spPr>
                <a:xfrm>
                  <a:off x="2747708" y="3240000"/>
                  <a:ext cx="777634"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Namibia</a:t>
                  </a:r>
                  <a:endParaRPr kumimoji="0"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128" name="object 71">
                  <a:extLst>
                    <a:ext uri="{FF2B5EF4-FFF2-40B4-BE49-F238E27FC236}">
                      <a16:creationId xmlns:a16="http://schemas.microsoft.com/office/drawing/2014/main" id="{3CBE1422-C070-4312-AB3A-B7A2AD5D63AB}"/>
                    </a:ext>
                  </a:extLst>
                </p:cNvPr>
                <p:cNvSpPr txBox="1"/>
                <p:nvPr/>
              </p:nvSpPr>
              <p:spPr>
                <a:xfrm>
                  <a:off x="2747708" y="3510000"/>
                  <a:ext cx="777634"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Rwanda</a:t>
                  </a:r>
                  <a:endParaRPr kumimoji="0"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132" name="object 71">
                  <a:extLst>
                    <a:ext uri="{FF2B5EF4-FFF2-40B4-BE49-F238E27FC236}">
                      <a16:creationId xmlns:a16="http://schemas.microsoft.com/office/drawing/2014/main" id="{D07C4DFD-2DE3-4527-B7B2-732CDDBBC16F}"/>
                    </a:ext>
                  </a:extLst>
                </p:cNvPr>
                <p:cNvSpPr txBox="1"/>
                <p:nvPr/>
              </p:nvSpPr>
              <p:spPr>
                <a:xfrm>
                  <a:off x="2609388" y="3780000"/>
                  <a:ext cx="915953"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South Sudan</a:t>
                  </a:r>
                  <a:endParaRPr kumimoji="0"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136" name="object 71">
                  <a:extLst>
                    <a:ext uri="{FF2B5EF4-FFF2-40B4-BE49-F238E27FC236}">
                      <a16:creationId xmlns:a16="http://schemas.microsoft.com/office/drawing/2014/main" id="{9819DDF4-EE20-4F24-9C64-0AAE6D84A39D}"/>
                    </a:ext>
                  </a:extLst>
                </p:cNvPr>
                <p:cNvSpPr txBox="1"/>
                <p:nvPr/>
              </p:nvSpPr>
              <p:spPr>
                <a:xfrm>
                  <a:off x="1390246" y="4050000"/>
                  <a:ext cx="2135096"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United Republic of Tanzania</a:t>
                  </a:r>
                  <a:endParaRPr kumimoji="0"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140" name="object 71">
                  <a:extLst>
                    <a:ext uri="{FF2B5EF4-FFF2-40B4-BE49-F238E27FC236}">
                      <a16:creationId xmlns:a16="http://schemas.microsoft.com/office/drawing/2014/main" id="{7796052E-A331-40FE-BCA8-0560FEFC1822}"/>
                    </a:ext>
                  </a:extLst>
                </p:cNvPr>
                <p:cNvSpPr txBox="1"/>
                <p:nvPr/>
              </p:nvSpPr>
              <p:spPr>
                <a:xfrm>
                  <a:off x="2747708" y="4320000"/>
                  <a:ext cx="777634"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Zambia</a:t>
                  </a:r>
                  <a:endParaRPr kumimoji="0"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sp>
              <p:nvSpPr>
                <p:cNvPr id="144" name="object 71">
                  <a:extLst>
                    <a:ext uri="{FF2B5EF4-FFF2-40B4-BE49-F238E27FC236}">
                      <a16:creationId xmlns:a16="http://schemas.microsoft.com/office/drawing/2014/main" id="{AE61B7EF-A302-4D29-845D-BF8B0306C0B8}"/>
                    </a:ext>
                  </a:extLst>
                </p:cNvPr>
                <p:cNvSpPr txBox="1"/>
                <p:nvPr/>
              </p:nvSpPr>
              <p:spPr>
                <a:xfrm>
                  <a:off x="2747708" y="4590000"/>
                  <a:ext cx="777634" cy="141064"/>
                </a:xfrm>
                <a:prstGeom prst="rect">
                  <a:avLst/>
                </a:prstGeom>
              </p:spPr>
              <p:txBody>
                <a:bodyPr vert="horz" wrap="square" lIns="0" tIns="0" rIns="0" bIns="0" rtlCol="0">
                  <a:spAutoFit/>
                </a:bodyPr>
                <a:lstStyle/>
                <a:p>
                  <a:pPr marL="0" marR="0" lvl="0" indent="0" algn="r" defTabSz="914400" rtl="0" eaLnBrk="1" fontAlgn="base" latinLnBrk="0" hangingPunct="1">
                    <a:lnSpc>
                      <a:spcPts val="11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Zimbabwe</a:t>
                  </a:r>
                  <a:endParaRPr kumimoji="0" sz="12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grpSp>
          <p:sp>
            <p:nvSpPr>
              <p:cNvPr id="291" name="object 77">
                <a:extLst>
                  <a:ext uri="{FF2B5EF4-FFF2-40B4-BE49-F238E27FC236}">
                    <a16:creationId xmlns:a16="http://schemas.microsoft.com/office/drawing/2014/main" id="{442C4051-542D-46BD-A22F-A1A1B14F630B}"/>
                  </a:ext>
                </a:extLst>
              </p:cNvPr>
              <p:cNvSpPr txBox="1"/>
              <p:nvPr/>
            </p:nvSpPr>
            <p:spPr>
              <a:xfrm>
                <a:off x="6073200" y="4896000"/>
                <a:ext cx="173164"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a:t>
                </a: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292" name="object 77">
                <a:extLst>
                  <a:ext uri="{FF2B5EF4-FFF2-40B4-BE49-F238E27FC236}">
                    <a16:creationId xmlns:a16="http://schemas.microsoft.com/office/drawing/2014/main" id="{C331E39D-6FE0-420F-88A3-E6B5FA1F5FB1}"/>
                  </a:ext>
                </a:extLst>
              </p:cNvPr>
              <p:cNvSpPr txBox="1"/>
              <p:nvPr/>
            </p:nvSpPr>
            <p:spPr>
              <a:xfrm>
                <a:off x="6545855" y="4896000"/>
                <a:ext cx="173164" cy="166071"/>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a:t>
                </a: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grpSp>
        <p:grpSp>
          <p:nvGrpSpPr>
            <p:cNvPr id="26" name="Group 25">
              <a:extLst>
                <a:ext uri="{FF2B5EF4-FFF2-40B4-BE49-F238E27FC236}">
                  <a16:creationId xmlns:a16="http://schemas.microsoft.com/office/drawing/2014/main" id="{1256A6FE-1E7A-4BCB-A634-CC66421C278A}"/>
                </a:ext>
              </a:extLst>
            </p:cNvPr>
            <p:cNvGrpSpPr/>
            <p:nvPr/>
          </p:nvGrpSpPr>
          <p:grpSpPr>
            <a:xfrm>
              <a:off x="540000" y="5400000"/>
              <a:ext cx="6957841" cy="166712"/>
              <a:chOff x="2160000" y="5364000"/>
              <a:chExt cx="6957841" cy="166712"/>
            </a:xfrm>
          </p:grpSpPr>
          <p:grpSp>
            <p:nvGrpSpPr>
              <p:cNvPr id="18" name="Group 17">
                <a:extLst>
                  <a:ext uri="{FF2B5EF4-FFF2-40B4-BE49-F238E27FC236}">
                    <a16:creationId xmlns:a16="http://schemas.microsoft.com/office/drawing/2014/main" id="{61A024F8-53D0-4228-A513-465E8AD354D9}"/>
                  </a:ext>
                </a:extLst>
              </p:cNvPr>
              <p:cNvGrpSpPr/>
              <p:nvPr/>
            </p:nvGrpSpPr>
            <p:grpSpPr>
              <a:xfrm>
                <a:off x="2160000" y="5364000"/>
                <a:ext cx="1219615" cy="166712"/>
                <a:chOff x="2160000" y="5364000"/>
                <a:chExt cx="1219615" cy="166712"/>
              </a:xfrm>
            </p:grpSpPr>
            <p:sp>
              <p:nvSpPr>
                <p:cNvPr id="248" name="object 88">
                  <a:extLst>
                    <a:ext uri="{FF2B5EF4-FFF2-40B4-BE49-F238E27FC236}">
                      <a16:creationId xmlns:a16="http://schemas.microsoft.com/office/drawing/2014/main" id="{3FC6E290-CFF0-434D-8226-7D9E5F3B17FF}"/>
                    </a:ext>
                  </a:extLst>
                </p:cNvPr>
                <p:cNvSpPr/>
                <p:nvPr/>
              </p:nvSpPr>
              <p:spPr>
                <a:xfrm>
                  <a:off x="2160000" y="5400000"/>
                  <a:ext cx="108585" cy="108585"/>
                </a:xfrm>
                <a:custGeom>
                  <a:avLst/>
                  <a:gdLst/>
                  <a:ahLst/>
                  <a:cxnLst/>
                  <a:rect l="l" t="t" r="r" b="b"/>
                  <a:pathLst>
                    <a:path w="108584" h="108585">
                      <a:moveTo>
                        <a:pt x="0" y="108000"/>
                      </a:moveTo>
                      <a:lnTo>
                        <a:pt x="108000" y="108000"/>
                      </a:lnTo>
                      <a:lnTo>
                        <a:pt x="108000" y="0"/>
                      </a:lnTo>
                      <a:lnTo>
                        <a:pt x="0" y="0"/>
                      </a:lnTo>
                      <a:lnTo>
                        <a:pt x="0" y="108000"/>
                      </a:lnTo>
                      <a:close/>
                    </a:path>
                  </a:pathLst>
                </a:custGeom>
                <a:solidFill>
                  <a:srgbClr val="EC008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0" name="object 90">
                  <a:extLst>
                    <a:ext uri="{FF2B5EF4-FFF2-40B4-BE49-F238E27FC236}">
                      <a16:creationId xmlns:a16="http://schemas.microsoft.com/office/drawing/2014/main" id="{1CE77560-CEEC-4125-B150-EA37D0E10F54}"/>
                    </a:ext>
                  </a:extLst>
                </p:cNvPr>
                <p:cNvSpPr txBox="1"/>
                <p:nvPr/>
              </p:nvSpPr>
              <p:spPr>
                <a:xfrm>
                  <a:off x="2304000" y="5364000"/>
                  <a:ext cx="1075615" cy="166712"/>
                </a:xfrm>
                <a:prstGeom prst="rect">
                  <a:avLst/>
                </a:prstGeom>
              </p:spPr>
              <p:txBody>
                <a:bodyPr vert="horz" wrap="none" lIns="0" tIns="127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084580" algn="l"/>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Less than 10 years</a:t>
                  </a:r>
                </a:p>
              </p:txBody>
            </p:sp>
          </p:grpSp>
          <p:grpSp>
            <p:nvGrpSpPr>
              <p:cNvPr id="20" name="Group 19">
                <a:extLst>
                  <a:ext uri="{FF2B5EF4-FFF2-40B4-BE49-F238E27FC236}">
                    <a16:creationId xmlns:a16="http://schemas.microsoft.com/office/drawing/2014/main" id="{62CB1C3B-8816-49F9-89ED-257CFE7E536C}"/>
                  </a:ext>
                </a:extLst>
              </p:cNvPr>
              <p:cNvGrpSpPr/>
              <p:nvPr/>
            </p:nvGrpSpPr>
            <p:grpSpPr>
              <a:xfrm>
                <a:off x="4802400" y="5364000"/>
                <a:ext cx="844513" cy="166712"/>
                <a:chOff x="5220000" y="5364000"/>
                <a:chExt cx="844513" cy="166712"/>
              </a:xfrm>
            </p:grpSpPr>
            <p:sp>
              <p:nvSpPr>
                <p:cNvPr id="251" name="object 91">
                  <a:extLst>
                    <a:ext uri="{FF2B5EF4-FFF2-40B4-BE49-F238E27FC236}">
                      <a16:creationId xmlns:a16="http://schemas.microsoft.com/office/drawing/2014/main" id="{420EE81C-6503-45D2-9637-9095A5D77A7A}"/>
                    </a:ext>
                  </a:extLst>
                </p:cNvPr>
                <p:cNvSpPr/>
                <p:nvPr/>
              </p:nvSpPr>
              <p:spPr>
                <a:xfrm>
                  <a:off x="5220000" y="54000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88C5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2" name="object 92">
                  <a:extLst>
                    <a:ext uri="{FF2B5EF4-FFF2-40B4-BE49-F238E27FC236}">
                      <a16:creationId xmlns:a16="http://schemas.microsoft.com/office/drawing/2014/main" id="{3639A6D2-0F29-435A-A8C6-874D76429421}"/>
                    </a:ext>
                  </a:extLst>
                </p:cNvPr>
                <p:cNvSpPr txBox="1"/>
                <p:nvPr/>
              </p:nvSpPr>
              <p:spPr>
                <a:xfrm>
                  <a:off x="5364000" y="5364000"/>
                  <a:ext cx="700513" cy="166712"/>
                </a:xfrm>
                <a:prstGeom prst="rect">
                  <a:avLst/>
                </a:prstGeom>
              </p:spPr>
              <p:txBody>
                <a:bodyPr vert="horz" wrap="none" lIns="0" tIns="127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15–19 years</a:t>
                  </a:r>
                </a:p>
              </p:txBody>
            </p:sp>
          </p:grpSp>
          <p:grpSp>
            <p:nvGrpSpPr>
              <p:cNvPr id="23" name="Group 22">
                <a:extLst>
                  <a:ext uri="{FF2B5EF4-FFF2-40B4-BE49-F238E27FC236}">
                    <a16:creationId xmlns:a16="http://schemas.microsoft.com/office/drawing/2014/main" id="{5C01F584-7365-46F5-9A87-9FF689503B0D}"/>
                  </a:ext>
                </a:extLst>
              </p:cNvPr>
              <p:cNvGrpSpPr/>
              <p:nvPr/>
            </p:nvGrpSpPr>
            <p:grpSpPr>
              <a:xfrm>
                <a:off x="5936400" y="5364000"/>
                <a:ext cx="844513" cy="166712"/>
                <a:chOff x="6480000" y="5364000"/>
                <a:chExt cx="844513" cy="166712"/>
              </a:xfrm>
            </p:grpSpPr>
            <p:sp>
              <p:nvSpPr>
                <p:cNvPr id="253" name="object 93">
                  <a:extLst>
                    <a:ext uri="{FF2B5EF4-FFF2-40B4-BE49-F238E27FC236}">
                      <a16:creationId xmlns:a16="http://schemas.microsoft.com/office/drawing/2014/main" id="{0C5F9235-D916-475C-909D-A1325D04A2AF}"/>
                    </a:ext>
                  </a:extLst>
                </p:cNvPr>
                <p:cNvSpPr/>
                <p:nvPr/>
              </p:nvSpPr>
              <p:spPr>
                <a:xfrm>
                  <a:off x="6480000" y="54000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F78E1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4" name="object 94">
                  <a:extLst>
                    <a:ext uri="{FF2B5EF4-FFF2-40B4-BE49-F238E27FC236}">
                      <a16:creationId xmlns:a16="http://schemas.microsoft.com/office/drawing/2014/main" id="{56CB064E-30E5-45BF-812F-B0501D0EAC19}"/>
                    </a:ext>
                  </a:extLst>
                </p:cNvPr>
                <p:cNvSpPr txBox="1"/>
                <p:nvPr/>
              </p:nvSpPr>
              <p:spPr>
                <a:xfrm>
                  <a:off x="6624000" y="5364000"/>
                  <a:ext cx="700513" cy="166712"/>
                </a:xfrm>
                <a:prstGeom prst="rect">
                  <a:avLst/>
                </a:prstGeom>
              </p:spPr>
              <p:txBody>
                <a:bodyPr vert="horz" wrap="none" lIns="0" tIns="127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20–24 years</a:t>
                  </a:r>
                </a:p>
              </p:txBody>
            </p:sp>
          </p:grpSp>
          <p:grpSp>
            <p:nvGrpSpPr>
              <p:cNvPr id="24" name="Group 23">
                <a:extLst>
                  <a:ext uri="{FF2B5EF4-FFF2-40B4-BE49-F238E27FC236}">
                    <a16:creationId xmlns:a16="http://schemas.microsoft.com/office/drawing/2014/main" id="{8DE25A72-30A1-4588-B545-030BF1D32358}"/>
                  </a:ext>
                </a:extLst>
              </p:cNvPr>
              <p:cNvGrpSpPr/>
              <p:nvPr/>
            </p:nvGrpSpPr>
            <p:grpSpPr>
              <a:xfrm>
                <a:off x="7070400" y="5364000"/>
                <a:ext cx="844513" cy="166712"/>
                <a:chOff x="7920000" y="5364000"/>
                <a:chExt cx="844513" cy="166712"/>
              </a:xfrm>
            </p:grpSpPr>
            <p:sp>
              <p:nvSpPr>
                <p:cNvPr id="255" name="object 95">
                  <a:extLst>
                    <a:ext uri="{FF2B5EF4-FFF2-40B4-BE49-F238E27FC236}">
                      <a16:creationId xmlns:a16="http://schemas.microsoft.com/office/drawing/2014/main" id="{A43532A2-B701-4D16-A1D5-AAD90A6D64D5}"/>
                    </a:ext>
                  </a:extLst>
                </p:cNvPr>
                <p:cNvSpPr/>
                <p:nvPr/>
              </p:nvSpPr>
              <p:spPr>
                <a:xfrm>
                  <a:off x="7920000" y="54000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FFE8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6" name="object 96">
                  <a:extLst>
                    <a:ext uri="{FF2B5EF4-FFF2-40B4-BE49-F238E27FC236}">
                      <a16:creationId xmlns:a16="http://schemas.microsoft.com/office/drawing/2014/main" id="{4F1F58D9-95E2-485A-9A4E-BF0B91F24572}"/>
                    </a:ext>
                  </a:extLst>
                </p:cNvPr>
                <p:cNvSpPr txBox="1"/>
                <p:nvPr/>
              </p:nvSpPr>
              <p:spPr>
                <a:xfrm>
                  <a:off x="8064000" y="5364000"/>
                  <a:ext cx="700513" cy="166712"/>
                </a:xfrm>
                <a:prstGeom prst="rect">
                  <a:avLst/>
                </a:prstGeom>
              </p:spPr>
              <p:txBody>
                <a:bodyPr vert="horz" wrap="none" lIns="0" tIns="127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25–49 years</a:t>
                  </a:r>
                </a:p>
              </p:txBody>
            </p:sp>
          </p:grpSp>
          <p:grpSp>
            <p:nvGrpSpPr>
              <p:cNvPr id="25" name="Group 24">
                <a:extLst>
                  <a:ext uri="{FF2B5EF4-FFF2-40B4-BE49-F238E27FC236}">
                    <a16:creationId xmlns:a16="http://schemas.microsoft.com/office/drawing/2014/main" id="{29E0EDD6-2E07-4FE6-81B2-583D4B5076CC}"/>
                  </a:ext>
                </a:extLst>
              </p:cNvPr>
              <p:cNvGrpSpPr/>
              <p:nvPr/>
            </p:nvGrpSpPr>
            <p:grpSpPr>
              <a:xfrm>
                <a:off x="8204400" y="5364000"/>
                <a:ext cx="913441" cy="166712"/>
                <a:chOff x="9180000" y="5364000"/>
                <a:chExt cx="913441" cy="166712"/>
              </a:xfrm>
            </p:grpSpPr>
            <p:sp>
              <p:nvSpPr>
                <p:cNvPr id="257" name="object 97">
                  <a:extLst>
                    <a:ext uri="{FF2B5EF4-FFF2-40B4-BE49-F238E27FC236}">
                      <a16:creationId xmlns:a16="http://schemas.microsoft.com/office/drawing/2014/main" id="{C9B42484-E8B2-4EBE-BC50-2B51C33E2C7E}"/>
                    </a:ext>
                  </a:extLst>
                </p:cNvPr>
                <p:cNvSpPr/>
                <p:nvPr/>
              </p:nvSpPr>
              <p:spPr>
                <a:xfrm>
                  <a:off x="9180000" y="54000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40AD4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8" name="object 98">
                  <a:extLst>
                    <a:ext uri="{FF2B5EF4-FFF2-40B4-BE49-F238E27FC236}">
                      <a16:creationId xmlns:a16="http://schemas.microsoft.com/office/drawing/2014/main" id="{239536E7-9C2E-48F7-9D07-41A95EC9B795}"/>
                    </a:ext>
                  </a:extLst>
                </p:cNvPr>
                <p:cNvSpPr txBox="1"/>
                <p:nvPr/>
              </p:nvSpPr>
              <p:spPr>
                <a:xfrm>
                  <a:off x="9324000" y="5364000"/>
                  <a:ext cx="769441" cy="166712"/>
                </a:xfrm>
                <a:prstGeom prst="rect">
                  <a:avLst/>
                </a:prstGeom>
              </p:spPr>
              <p:txBody>
                <a:bodyPr vert="horz" wrap="none" lIns="0" tIns="127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50 and above</a:t>
                  </a:r>
                </a:p>
              </p:txBody>
            </p:sp>
          </p:grpSp>
          <p:grpSp>
            <p:nvGrpSpPr>
              <p:cNvPr id="19" name="Group 18">
                <a:extLst>
                  <a:ext uri="{FF2B5EF4-FFF2-40B4-BE49-F238E27FC236}">
                    <a16:creationId xmlns:a16="http://schemas.microsoft.com/office/drawing/2014/main" id="{D3313375-B7A1-4B9E-99E1-0F8EDF4010BD}"/>
                  </a:ext>
                </a:extLst>
              </p:cNvPr>
              <p:cNvGrpSpPr/>
              <p:nvPr/>
            </p:nvGrpSpPr>
            <p:grpSpPr>
              <a:xfrm>
                <a:off x="3668400" y="5364000"/>
                <a:ext cx="844513" cy="166712"/>
                <a:chOff x="3960000" y="5364000"/>
                <a:chExt cx="844513" cy="166712"/>
              </a:xfrm>
            </p:grpSpPr>
            <p:sp>
              <p:nvSpPr>
                <p:cNvPr id="249" name="object 89">
                  <a:extLst>
                    <a:ext uri="{FF2B5EF4-FFF2-40B4-BE49-F238E27FC236}">
                      <a16:creationId xmlns:a16="http://schemas.microsoft.com/office/drawing/2014/main" id="{94BA0A2D-3C66-49E6-8826-3E2CC93EFE67}"/>
                    </a:ext>
                  </a:extLst>
                </p:cNvPr>
                <p:cNvSpPr/>
                <p:nvPr/>
              </p:nvSpPr>
              <p:spPr>
                <a:xfrm>
                  <a:off x="3960000" y="54000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93" name="object 90">
                  <a:extLst>
                    <a:ext uri="{FF2B5EF4-FFF2-40B4-BE49-F238E27FC236}">
                      <a16:creationId xmlns:a16="http://schemas.microsoft.com/office/drawing/2014/main" id="{7ABE29A5-6ECF-4ACE-A638-00A17A730FC4}"/>
                    </a:ext>
                  </a:extLst>
                </p:cNvPr>
                <p:cNvSpPr txBox="1"/>
                <p:nvPr/>
              </p:nvSpPr>
              <p:spPr>
                <a:xfrm>
                  <a:off x="4104000" y="5364000"/>
                  <a:ext cx="700513" cy="166712"/>
                </a:xfrm>
                <a:prstGeom prst="rect">
                  <a:avLst/>
                </a:prstGeom>
              </p:spPr>
              <p:txBody>
                <a:bodyPr vert="horz" wrap="none" lIns="0" tIns="127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084580" algn="l"/>
                    </a:tabLst>
                    <a:defRPr/>
                  </a:pP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10–14 years</a:t>
                  </a:r>
                </a:p>
              </p:txBody>
            </p:sp>
          </p:grpSp>
        </p:grpSp>
      </p:grpSp>
    </p:spTree>
    <p:extLst>
      <p:ext uri="{BB962C8B-B14F-4D97-AF65-F5344CB8AC3E}">
        <p14:creationId xmlns:p14="http://schemas.microsoft.com/office/powerpoint/2010/main" val="2788304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AE49E4F-83E3-4F0F-9B75-336846CD3EB7}"/>
              </a:ext>
            </a:extLst>
          </p:cNvPr>
          <p:cNvGrpSpPr/>
          <p:nvPr/>
        </p:nvGrpSpPr>
        <p:grpSpPr>
          <a:xfrm>
            <a:off x="0" y="0"/>
            <a:ext cx="10285200" cy="6153821"/>
            <a:chOff x="0" y="0"/>
            <a:chExt cx="10285200" cy="615382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Modelled declines in HIV incidence with/without antiretroviral therapy and voluntary medical male circumcision (VMMC) in Siaya County, western Kenya, 1985–2040</a:t>
              </a:r>
            </a:p>
          </p:txBody>
        </p:sp>
        <p:sp>
          <p:nvSpPr>
            <p:cNvPr id="22" name="Rectangle 21">
              <a:extLst>
                <a:ext uri="{FF2B5EF4-FFF2-40B4-BE49-F238E27FC236}">
                  <a16:creationId xmlns:a16="http://schemas.microsoft.com/office/drawing/2014/main" id="{14E3AECC-C223-4008-8128-B22FA9776144}"/>
                </a:ext>
              </a:extLst>
            </p:cNvPr>
            <p:cNvSpPr/>
            <p:nvPr/>
          </p:nvSpPr>
          <p:spPr>
            <a:xfrm>
              <a:off x="360000" y="5907600"/>
              <a:ext cx="6463308" cy="24622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Bershteyn</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Akullian</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AN, Klein DJ, Jewell BL, Mutai KK,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Mwalili</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SM. Scale-up of ART and VMMC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explains</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two-fold</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decline</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in HIV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incidence in western Kenya.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Conference</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on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Retrovirology</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and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Opportunistic</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Infections (CROI), Seattle, 4–7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February</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2019. Abstract 1087.</a:t>
              </a:r>
            </a:p>
          </p:txBody>
        </p:sp>
        <p:grpSp>
          <p:nvGrpSpPr>
            <p:cNvPr id="2" name="Group 1">
              <a:extLst>
                <a:ext uri="{FF2B5EF4-FFF2-40B4-BE49-F238E27FC236}">
                  <a16:creationId xmlns:a16="http://schemas.microsoft.com/office/drawing/2014/main" id="{80A8434D-60B8-493D-B43D-D0C4129D87D4}"/>
                </a:ext>
              </a:extLst>
            </p:cNvPr>
            <p:cNvGrpSpPr/>
            <p:nvPr/>
          </p:nvGrpSpPr>
          <p:grpSpPr>
            <a:xfrm>
              <a:off x="1729519" y="1684800"/>
              <a:ext cx="5760000" cy="2520000"/>
              <a:chOff x="1419580" y="2060848"/>
              <a:chExt cx="5511165" cy="2372360"/>
            </a:xfrm>
          </p:grpSpPr>
          <p:sp>
            <p:nvSpPr>
              <p:cNvPr id="41" name="bk object 16">
                <a:extLst>
                  <a:ext uri="{FF2B5EF4-FFF2-40B4-BE49-F238E27FC236}">
                    <a16:creationId xmlns:a16="http://schemas.microsoft.com/office/drawing/2014/main" id="{02DCDB90-7DA9-46E7-A77F-9DF96D29FD4A}"/>
                  </a:ext>
                </a:extLst>
              </p:cNvPr>
              <p:cNvSpPr/>
              <p:nvPr/>
            </p:nvSpPr>
            <p:spPr>
              <a:xfrm>
                <a:off x="1419586" y="2060848"/>
                <a:ext cx="0" cy="2372360"/>
              </a:xfrm>
              <a:custGeom>
                <a:avLst/>
                <a:gdLst/>
                <a:ahLst/>
                <a:cxnLst/>
                <a:rect l="l" t="t" r="r" b="b"/>
                <a:pathLst>
                  <a:path h="2372359">
                    <a:moveTo>
                      <a:pt x="0" y="0"/>
                    </a:moveTo>
                    <a:lnTo>
                      <a:pt x="0" y="2372118"/>
                    </a:lnTo>
                  </a:path>
                </a:pathLst>
              </a:custGeom>
              <a:ln w="3175">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2" name="bk object 17">
                <a:extLst>
                  <a:ext uri="{FF2B5EF4-FFF2-40B4-BE49-F238E27FC236}">
                    <a16:creationId xmlns:a16="http://schemas.microsoft.com/office/drawing/2014/main" id="{09732223-62C1-4494-BEAE-FB9C2D8FFA76}"/>
                  </a:ext>
                </a:extLst>
              </p:cNvPr>
              <p:cNvSpPr/>
              <p:nvPr/>
            </p:nvSpPr>
            <p:spPr>
              <a:xfrm>
                <a:off x="1419580" y="4432986"/>
                <a:ext cx="5511165" cy="0"/>
              </a:xfrm>
              <a:custGeom>
                <a:avLst/>
                <a:gdLst/>
                <a:ahLst/>
                <a:cxnLst/>
                <a:rect l="l" t="t" r="r" b="b"/>
                <a:pathLst>
                  <a:path w="5511165">
                    <a:moveTo>
                      <a:pt x="0" y="0"/>
                    </a:moveTo>
                    <a:lnTo>
                      <a:pt x="5510809" y="0"/>
                    </a:lnTo>
                  </a:path>
                </a:pathLst>
              </a:custGeom>
              <a:ln w="3175">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 name="bk object 18">
                <a:extLst>
                  <a:ext uri="{FF2B5EF4-FFF2-40B4-BE49-F238E27FC236}">
                    <a16:creationId xmlns:a16="http://schemas.microsoft.com/office/drawing/2014/main" id="{BC12C10E-2391-4F0E-B1E7-0E3FBBB451C3}"/>
                  </a:ext>
                </a:extLst>
              </p:cNvPr>
              <p:cNvSpPr/>
              <p:nvPr/>
            </p:nvSpPr>
            <p:spPr>
              <a:xfrm>
                <a:off x="1452350" y="2316133"/>
                <a:ext cx="5443728" cy="182498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sp>
          <p:nvSpPr>
            <p:cNvPr id="44" name="TextBox 43">
              <a:extLst>
                <a:ext uri="{FF2B5EF4-FFF2-40B4-BE49-F238E27FC236}">
                  <a16:creationId xmlns:a16="http://schemas.microsoft.com/office/drawing/2014/main" id="{7A57F5F5-38FB-453F-A92E-35E394031BDA}"/>
                </a:ext>
              </a:extLst>
            </p:cNvPr>
            <p:cNvSpPr txBox="1"/>
            <p:nvPr/>
          </p:nvSpPr>
          <p:spPr>
            <a:xfrm>
              <a:off x="1465200" y="1872000"/>
              <a:ext cx="16030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1.8</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5" name="TextBox 44">
              <a:extLst>
                <a:ext uri="{FF2B5EF4-FFF2-40B4-BE49-F238E27FC236}">
                  <a16:creationId xmlns:a16="http://schemas.microsoft.com/office/drawing/2014/main" id="{CF35E291-4C54-44FC-91AD-DAB546DC044F}"/>
                </a:ext>
              </a:extLst>
            </p:cNvPr>
            <p:cNvSpPr txBox="1"/>
            <p:nvPr/>
          </p:nvSpPr>
          <p:spPr>
            <a:xfrm>
              <a:off x="1465200" y="2124000"/>
              <a:ext cx="16030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1.6</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6" name="TextBox 45">
              <a:extLst>
                <a:ext uri="{FF2B5EF4-FFF2-40B4-BE49-F238E27FC236}">
                  <a16:creationId xmlns:a16="http://schemas.microsoft.com/office/drawing/2014/main" id="{6432ADAC-AE0D-4B31-954B-EEFB0C7C739F}"/>
                </a:ext>
              </a:extLst>
            </p:cNvPr>
            <p:cNvSpPr txBox="1"/>
            <p:nvPr/>
          </p:nvSpPr>
          <p:spPr>
            <a:xfrm>
              <a:off x="1465200" y="2376000"/>
              <a:ext cx="16030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1.4</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7" name="TextBox 46">
              <a:extLst>
                <a:ext uri="{FF2B5EF4-FFF2-40B4-BE49-F238E27FC236}">
                  <a16:creationId xmlns:a16="http://schemas.microsoft.com/office/drawing/2014/main" id="{119D8096-BB60-4AF2-A926-30789746EA2B}"/>
                </a:ext>
              </a:extLst>
            </p:cNvPr>
            <p:cNvSpPr txBox="1"/>
            <p:nvPr/>
          </p:nvSpPr>
          <p:spPr>
            <a:xfrm>
              <a:off x="1465200" y="2628000"/>
              <a:ext cx="16030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1.2</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8" name="TextBox 47">
              <a:extLst>
                <a:ext uri="{FF2B5EF4-FFF2-40B4-BE49-F238E27FC236}">
                  <a16:creationId xmlns:a16="http://schemas.microsoft.com/office/drawing/2014/main" id="{051F55E3-906E-4F09-BA04-D48E56878999}"/>
                </a:ext>
              </a:extLst>
            </p:cNvPr>
            <p:cNvSpPr txBox="1"/>
            <p:nvPr/>
          </p:nvSpPr>
          <p:spPr>
            <a:xfrm>
              <a:off x="1465200" y="2880000"/>
              <a:ext cx="16030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9" name="TextBox 48">
              <a:extLst>
                <a:ext uri="{FF2B5EF4-FFF2-40B4-BE49-F238E27FC236}">
                  <a16:creationId xmlns:a16="http://schemas.microsoft.com/office/drawing/2014/main" id="{9DB1C38C-2131-48D3-8FDD-E7EB6D8020FC}"/>
                </a:ext>
              </a:extLst>
            </p:cNvPr>
            <p:cNvSpPr txBox="1"/>
            <p:nvPr/>
          </p:nvSpPr>
          <p:spPr>
            <a:xfrm>
              <a:off x="1465200" y="3132000"/>
              <a:ext cx="16030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0.8</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0" name="TextBox 49">
              <a:extLst>
                <a:ext uri="{FF2B5EF4-FFF2-40B4-BE49-F238E27FC236}">
                  <a16:creationId xmlns:a16="http://schemas.microsoft.com/office/drawing/2014/main" id="{000FAA74-BE8D-4377-88BE-53C1728ACCB3}"/>
                </a:ext>
              </a:extLst>
            </p:cNvPr>
            <p:cNvSpPr txBox="1"/>
            <p:nvPr/>
          </p:nvSpPr>
          <p:spPr>
            <a:xfrm>
              <a:off x="1465200" y="3384000"/>
              <a:ext cx="16030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0.6</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1" name="TextBox 50">
              <a:extLst>
                <a:ext uri="{FF2B5EF4-FFF2-40B4-BE49-F238E27FC236}">
                  <a16:creationId xmlns:a16="http://schemas.microsoft.com/office/drawing/2014/main" id="{B62F3512-DD66-4C6E-A61D-FDAD0A8A9950}"/>
                </a:ext>
              </a:extLst>
            </p:cNvPr>
            <p:cNvSpPr txBox="1"/>
            <p:nvPr/>
          </p:nvSpPr>
          <p:spPr>
            <a:xfrm>
              <a:off x="1465200" y="3636000"/>
              <a:ext cx="16030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0.4</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2" name="TextBox 51">
              <a:extLst>
                <a:ext uri="{FF2B5EF4-FFF2-40B4-BE49-F238E27FC236}">
                  <a16:creationId xmlns:a16="http://schemas.microsoft.com/office/drawing/2014/main" id="{930F338A-6B5B-40E4-BD70-FEBBA8763322}"/>
                </a:ext>
              </a:extLst>
            </p:cNvPr>
            <p:cNvSpPr txBox="1"/>
            <p:nvPr/>
          </p:nvSpPr>
          <p:spPr>
            <a:xfrm>
              <a:off x="1465200" y="3888000"/>
              <a:ext cx="16030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0.2</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3" name="TextBox 52">
              <a:extLst>
                <a:ext uri="{FF2B5EF4-FFF2-40B4-BE49-F238E27FC236}">
                  <a16:creationId xmlns:a16="http://schemas.microsoft.com/office/drawing/2014/main" id="{DD75F47D-C990-40EB-BCFB-6D6BA27E71BB}"/>
                </a:ext>
              </a:extLst>
            </p:cNvPr>
            <p:cNvSpPr txBox="1"/>
            <p:nvPr/>
          </p:nvSpPr>
          <p:spPr>
            <a:xfrm>
              <a:off x="1561380" y="4140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4" name="object 54">
              <a:extLst>
                <a:ext uri="{FF2B5EF4-FFF2-40B4-BE49-F238E27FC236}">
                  <a16:creationId xmlns:a16="http://schemas.microsoft.com/office/drawing/2014/main" id="{ED19D2BC-1C78-4D45-82F6-9B1A148D0954}"/>
                </a:ext>
              </a:extLst>
            </p:cNvPr>
            <p:cNvSpPr txBox="1"/>
            <p:nvPr/>
          </p:nvSpPr>
          <p:spPr>
            <a:xfrm>
              <a:off x="1643443" y="4258800"/>
              <a:ext cx="251351" cy="150682"/>
            </a:xfrm>
            <a:prstGeom prst="rect">
              <a:avLst/>
            </a:prstGeom>
          </p:spPr>
          <p:txBody>
            <a:bodyPr vert="horz" wrap="non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1985</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55" name="object 54">
              <a:extLst>
                <a:ext uri="{FF2B5EF4-FFF2-40B4-BE49-F238E27FC236}">
                  <a16:creationId xmlns:a16="http://schemas.microsoft.com/office/drawing/2014/main" id="{D3F74F4A-DE7D-41BF-A6B5-D4DEA798945D}"/>
                </a:ext>
              </a:extLst>
            </p:cNvPr>
            <p:cNvSpPr txBox="1"/>
            <p:nvPr/>
          </p:nvSpPr>
          <p:spPr>
            <a:xfrm>
              <a:off x="2165119" y="4258800"/>
              <a:ext cx="251351" cy="150682"/>
            </a:xfrm>
            <a:prstGeom prst="rect">
              <a:avLst/>
            </a:prstGeom>
          </p:spPr>
          <p:txBody>
            <a:bodyPr vert="horz" wrap="non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1990</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56" name="object 54">
              <a:extLst>
                <a:ext uri="{FF2B5EF4-FFF2-40B4-BE49-F238E27FC236}">
                  <a16:creationId xmlns:a16="http://schemas.microsoft.com/office/drawing/2014/main" id="{EDF5A273-C23B-4D6C-88F9-1DE1A61B3CBF}"/>
                </a:ext>
              </a:extLst>
            </p:cNvPr>
            <p:cNvSpPr txBox="1"/>
            <p:nvPr/>
          </p:nvSpPr>
          <p:spPr>
            <a:xfrm>
              <a:off x="2679919" y="4258800"/>
              <a:ext cx="251351" cy="150682"/>
            </a:xfrm>
            <a:prstGeom prst="rect">
              <a:avLst/>
            </a:prstGeom>
          </p:spPr>
          <p:txBody>
            <a:bodyPr vert="horz" wrap="non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1995</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57" name="object 54">
              <a:extLst>
                <a:ext uri="{FF2B5EF4-FFF2-40B4-BE49-F238E27FC236}">
                  <a16:creationId xmlns:a16="http://schemas.microsoft.com/office/drawing/2014/main" id="{6639E0AF-CCCA-4FF6-949C-0513A7FF76ED}"/>
                </a:ext>
              </a:extLst>
            </p:cNvPr>
            <p:cNvSpPr txBox="1"/>
            <p:nvPr/>
          </p:nvSpPr>
          <p:spPr>
            <a:xfrm>
              <a:off x="3198319" y="4258800"/>
              <a:ext cx="251351" cy="150682"/>
            </a:xfrm>
            <a:prstGeom prst="rect">
              <a:avLst/>
            </a:prstGeom>
          </p:spPr>
          <p:txBody>
            <a:bodyPr vert="horz" wrap="non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2000</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58" name="object 54">
              <a:extLst>
                <a:ext uri="{FF2B5EF4-FFF2-40B4-BE49-F238E27FC236}">
                  <a16:creationId xmlns:a16="http://schemas.microsoft.com/office/drawing/2014/main" id="{3B1287F8-3958-457D-A362-977FB1A30353}"/>
                </a:ext>
              </a:extLst>
            </p:cNvPr>
            <p:cNvSpPr txBox="1"/>
            <p:nvPr/>
          </p:nvSpPr>
          <p:spPr>
            <a:xfrm>
              <a:off x="3713119" y="4258800"/>
              <a:ext cx="251351" cy="150682"/>
            </a:xfrm>
            <a:prstGeom prst="rect">
              <a:avLst/>
            </a:prstGeom>
          </p:spPr>
          <p:txBody>
            <a:bodyPr vert="horz" wrap="non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2005</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59" name="object 54">
              <a:extLst>
                <a:ext uri="{FF2B5EF4-FFF2-40B4-BE49-F238E27FC236}">
                  <a16:creationId xmlns:a16="http://schemas.microsoft.com/office/drawing/2014/main" id="{F62AB0E7-DA29-428D-AF73-2BB783BD0346}"/>
                </a:ext>
              </a:extLst>
            </p:cNvPr>
            <p:cNvSpPr txBox="1"/>
            <p:nvPr/>
          </p:nvSpPr>
          <p:spPr>
            <a:xfrm>
              <a:off x="4232122" y="4258800"/>
              <a:ext cx="251351" cy="150682"/>
            </a:xfrm>
            <a:prstGeom prst="rect">
              <a:avLst/>
            </a:prstGeom>
          </p:spPr>
          <p:txBody>
            <a:bodyPr vert="horz" wrap="non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2010</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0" name="object 54">
              <a:extLst>
                <a:ext uri="{FF2B5EF4-FFF2-40B4-BE49-F238E27FC236}">
                  <a16:creationId xmlns:a16="http://schemas.microsoft.com/office/drawing/2014/main" id="{E600A45D-287D-41D5-8151-F790D3FC3898}"/>
                </a:ext>
              </a:extLst>
            </p:cNvPr>
            <p:cNvSpPr txBox="1"/>
            <p:nvPr/>
          </p:nvSpPr>
          <p:spPr>
            <a:xfrm>
              <a:off x="5775826" y="4258800"/>
              <a:ext cx="251351" cy="150682"/>
            </a:xfrm>
            <a:prstGeom prst="rect">
              <a:avLst/>
            </a:prstGeom>
          </p:spPr>
          <p:txBody>
            <a:bodyPr vert="horz" wrap="non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2025</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1" name="object 54">
              <a:extLst>
                <a:ext uri="{FF2B5EF4-FFF2-40B4-BE49-F238E27FC236}">
                  <a16:creationId xmlns:a16="http://schemas.microsoft.com/office/drawing/2014/main" id="{3648CD24-BE93-4615-B853-5B8622242EFB}"/>
                </a:ext>
              </a:extLst>
            </p:cNvPr>
            <p:cNvSpPr txBox="1"/>
            <p:nvPr/>
          </p:nvSpPr>
          <p:spPr>
            <a:xfrm>
              <a:off x="4742719" y="4258800"/>
              <a:ext cx="251351" cy="150682"/>
            </a:xfrm>
            <a:prstGeom prst="rect">
              <a:avLst/>
            </a:prstGeom>
          </p:spPr>
          <p:txBody>
            <a:bodyPr vert="horz" wrap="non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2015</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2" name="object 54">
              <a:extLst>
                <a:ext uri="{FF2B5EF4-FFF2-40B4-BE49-F238E27FC236}">
                  <a16:creationId xmlns:a16="http://schemas.microsoft.com/office/drawing/2014/main" id="{C38E20BB-0010-45BF-9282-BAEB39FCF700}"/>
                </a:ext>
              </a:extLst>
            </p:cNvPr>
            <p:cNvSpPr txBox="1"/>
            <p:nvPr/>
          </p:nvSpPr>
          <p:spPr>
            <a:xfrm>
              <a:off x="5261027" y="4258800"/>
              <a:ext cx="251351" cy="150682"/>
            </a:xfrm>
            <a:prstGeom prst="rect">
              <a:avLst/>
            </a:prstGeom>
          </p:spPr>
          <p:txBody>
            <a:bodyPr vert="horz" wrap="non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2020</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3" name="object 54">
              <a:extLst>
                <a:ext uri="{FF2B5EF4-FFF2-40B4-BE49-F238E27FC236}">
                  <a16:creationId xmlns:a16="http://schemas.microsoft.com/office/drawing/2014/main" id="{BDCB51C0-5504-43CA-8EF8-BCE2A93A4AEE}"/>
                </a:ext>
              </a:extLst>
            </p:cNvPr>
            <p:cNvSpPr txBox="1"/>
            <p:nvPr/>
          </p:nvSpPr>
          <p:spPr>
            <a:xfrm>
              <a:off x="6294319" y="4258800"/>
              <a:ext cx="251351" cy="150682"/>
            </a:xfrm>
            <a:prstGeom prst="rect">
              <a:avLst/>
            </a:prstGeom>
          </p:spPr>
          <p:txBody>
            <a:bodyPr vert="horz" wrap="non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2030</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4" name="object 54">
              <a:extLst>
                <a:ext uri="{FF2B5EF4-FFF2-40B4-BE49-F238E27FC236}">
                  <a16:creationId xmlns:a16="http://schemas.microsoft.com/office/drawing/2014/main" id="{99E36805-6A04-43B7-872E-C0F7627C1D7C}"/>
                </a:ext>
              </a:extLst>
            </p:cNvPr>
            <p:cNvSpPr txBox="1"/>
            <p:nvPr/>
          </p:nvSpPr>
          <p:spPr>
            <a:xfrm>
              <a:off x="7327519" y="4258800"/>
              <a:ext cx="251992" cy="150682"/>
            </a:xfrm>
            <a:prstGeom prst="rect">
              <a:avLst/>
            </a:prstGeom>
          </p:spPr>
          <p:txBody>
            <a:bodyPr vert="horz" wrap="non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9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40</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5" name="TextBox 64">
              <a:extLst>
                <a:ext uri="{FF2B5EF4-FFF2-40B4-BE49-F238E27FC236}">
                  <a16:creationId xmlns:a16="http://schemas.microsoft.com/office/drawing/2014/main" id="{DF9325C0-224F-4A7B-8AB0-E95EF6A69760}"/>
                </a:ext>
              </a:extLst>
            </p:cNvPr>
            <p:cNvSpPr txBox="1"/>
            <p:nvPr/>
          </p:nvSpPr>
          <p:spPr>
            <a:xfrm>
              <a:off x="1466580" y="1620000"/>
              <a:ext cx="16030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2.0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4" name="object 54">
              <a:extLst>
                <a:ext uri="{FF2B5EF4-FFF2-40B4-BE49-F238E27FC236}">
                  <a16:creationId xmlns:a16="http://schemas.microsoft.com/office/drawing/2014/main" id="{B4CE5ECE-1905-4C38-BCF5-E4999A016B4C}"/>
                </a:ext>
              </a:extLst>
            </p:cNvPr>
            <p:cNvSpPr txBox="1"/>
            <p:nvPr/>
          </p:nvSpPr>
          <p:spPr>
            <a:xfrm>
              <a:off x="6809119" y="4258800"/>
              <a:ext cx="251351" cy="150682"/>
            </a:xfrm>
            <a:prstGeom prst="rect">
              <a:avLst/>
            </a:prstGeom>
          </p:spPr>
          <p:txBody>
            <a:bodyPr vert="horz" wrap="non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2035</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91" name="Rectangle 90">
              <a:extLst>
                <a:ext uri="{FF2B5EF4-FFF2-40B4-BE49-F238E27FC236}">
                  <a16:creationId xmlns:a16="http://schemas.microsoft.com/office/drawing/2014/main" id="{3CD43C83-3A93-4008-B3DA-8A4898F801FC}"/>
                </a:ext>
              </a:extLst>
            </p:cNvPr>
            <p:cNvSpPr/>
            <p:nvPr/>
          </p:nvSpPr>
          <p:spPr>
            <a:xfrm>
              <a:off x="450000" y="2512800"/>
              <a:ext cx="796726" cy="881973"/>
            </a:xfrm>
            <a:prstGeom prst="rect">
              <a:avLst/>
            </a:prstGeom>
          </p:spPr>
          <p:txBody>
            <a:bodyPr vert="horz" wrap="square" lIns="0" tIns="0" rIns="0" bIns="0" rtlCol="0">
              <a:spAutoFit/>
            </a:bodyPr>
            <a:lstStyle/>
            <a:p>
              <a:pPr marL="0" marR="0" lvl="0" indent="0" algn="l" defTabSz="914400" rtl="0" eaLnBrk="1" fontAlgn="base" latinLnBrk="0" hangingPunct="1">
                <a:lnSpc>
                  <a:spcPts val="14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Modelled adult HIV incidence</a:t>
              </a:r>
            </a:p>
            <a:p>
              <a:pPr marL="0" marR="0" lvl="0" indent="0" algn="l" defTabSz="914400" rtl="0" eaLnBrk="1" fontAlgn="base" latinLnBrk="0" hangingPunct="1">
                <a:lnSpc>
                  <a:spcPts val="14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per 100 person-years</a:t>
              </a:r>
              <a:endParaRPr kumimoji="0" lang="en-CH" sz="10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grpSp>
          <p:nvGrpSpPr>
            <p:cNvPr id="156" name="Group 155">
              <a:extLst>
                <a:ext uri="{FF2B5EF4-FFF2-40B4-BE49-F238E27FC236}">
                  <a16:creationId xmlns:a16="http://schemas.microsoft.com/office/drawing/2014/main" id="{7005209A-C345-41C9-8C4E-90518FF5B2B1}"/>
                </a:ext>
              </a:extLst>
            </p:cNvPr>
            <p:cNvGrpSpPr/>
            <p:nvPr/>
          </p:nvGrpSpPr>
          <p:grpSpPr>
            <a:xfrm>
              <a:off x="720000" y="4744800"/>
              <a:ext cx="6886368" cy="405888"/>
              <a:chOff x="900000" y="4744800"/>
              <a:chExt cx="6886368" cy="405888"/>
            </a:xfrm>
          </p:grpSpPr>
          <p:grpSp>
            <p:nvGrpSpPr>
              <p:cNvPr id="152" name="Group 151">
                <a:extLst>
                  <a:ext uri="{FF2B5EF4-FFF2-40B4-BE49-F238E27FC236}">
                    <a16:creationId xmlns:a16="http://schemas.microsoft.com/office/drawing/2014/main" id="{E1A8F084-88D9-42A7-8398-D9A6F6D3A7AF}"/>
                  </a:ext>
                </a:extLst>
              </p:cNvPr>
              <p:cNvGrpSpPr/>
              <p:nvPr/>
            </p:nvGrpSpPr>
            <p:grpSpPr>
              <a:xfrm>
                <a:off x="900000" y="4744800"/>
                <a:ext cx="3723970" cy="153888"/>
                <a:chOff x="1255068" y="4744800"/>
                <a:chExt cx="3723970" cy="153888"/>
              </a:xfrm>
            </p:grpSpPr>
            <p:sp>
              <p:nvSpPr>
                <p:cNvPr id="138" name="TextBox 137">
                  <a:extLst>
                    <a:ext uri="{FF2B5EF4-FFF2-40B4-BE49-F238E27FC236}">
                      <a16:creationId xmlns:a16="http://schemas.microsoft.com/office/drawing/2014/main" id="{25B5476F-8C4E-4BCC-BB11-7025BB7EBB9A}"/>
                    </a:ext>
                  </a:extLst>
                </p:cNvPr>
                <p:cNvSpPr txBox="1"/>
                <p:nvPr/>
              </p:nvSpPr>
              <p:spPr>
                <a:xfrm>
                  <a:off x="1579068" y="4744800"/>
                  <a:ext cx="3399970" cy="153888"/>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Antiretroviral therapy and VMMC (Siaya epidemic response)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cxnSp>
              <p:nvCxnSpPr>
                <p:cNvPr id="142" name="Straight Connector 141">
                  <a:extLst>
                    <a:ext uri="{FF2B5EF4-FFF2-40B4-BE49-F238E27FC236}">
                      <a16:creationId xmlns:a16="http://schemas.microsoft.com/office/drawing/2014/main" id="{C04E35A0-9764-45CE-96B7-BDDBAA36C2AC}"/>
                    </a:ext>
                  </a:extLst>
                </p:cNvPr>
                <p:cNvCxnSpPr/>
                <p:nvPr/>
              </p:nvCxnSpPr>
              <p:spPr>
                <a:xfrm>
                  <a:off x="1255068" y="4816800"/>
                  <a:ext cx="270000" cy="0"/>
                </a:xfrm>
                <a:prstGeom prst="line">
                  <a:avLst/>
                </a:prstGeom>
                <a:ln w="31750">
                  <a:solidFill>
                    <a:srgbClr val="FFE700"/>
                  </a:solidFill>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3C003847-A670-4368-9070-53D9A4D701A1}"/>
                  </a:ext>
                </a:extLst>
              </p:cNvPr>
              <p:cNvGrpSpPr/>
              <p:nvPr/>
            </p:nvGrpSpPr>
            <p:grpSpPr>
              <a:xfrm>
                <a:off x="900000" y="4996800"/>
                <a:ext cx="2447979" cy="153888"/>
                <a:chOff x="1255653" y="4996800"/>
                <a:chExt cx="2447979" cy="153888"/>
              </a:xfrm>
            </p:grpSpPr>
            <p:sp>
              <p:nvSpPr>
                <p:cNvPr id="120" name="TextBox 119">
                  <a:extLst>
                    <a:ext uri="{FF2B5EF4-FFF2-40B4-BE49-F238E27FC236}">
                      <a16:creationId xmlns:a16="http://schemas.microsoft.com/office/drawing/2014/main" id="{7C193C67-C95B-4D52-A239-D3F4A4E21EA5}"/>
                    </a:ext>
                  </a:extLst>
                </p:cNvPr>
                <p:cNvSpPr txBox="1"/>
                <p:nvPr/>
              </p:nvSpPr>
              <p:spPr>
                <a:xfrm>
                  <a:off x="1579653" y="4996800"/>
                  <a:ext cx="2123979" cy="153888"/>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VMMC only (no antiretroviral therapy)</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cxnSp>
              <p:nvCxnSpPr>
                <p:cNvPr id="143" name="Straight Connector 142">
                  <a:extLst>
                    <a:ext uri="{FF2B5EF4-FFF2-40B4-BE49-F238E27FC236}">
                      <a16:creationId xmlns:a16="http://schemas.microsoft.com/office/drawing/2014/main" id="{D32E2C46-0CC8-4F3E-80B0-EFB0C7CF67DB}"/>
                    </a:ext>
                  </a:extLst>
                </p:cNvPr>
                <p:cNvCxnSpPr/>
                <p:nvPr/>
              </p:nvCxnSpPr>
              <p:spPr>
                <a:xfrm>
                  <a:off x="1255653" y="5067144"/>
                  <a:ext cx="270000" cy="0"/>
                </a:xfrm>
                <a:prstGeom prst="line">
                  <a:avLst/>
                </a:prstGeom>
                <a:ln w="31750">
                  <a:solidFill>
                    <a:srgbClr val="F58D00"/>
                  </a:solidFill>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9FAE4BCB-4C2E-4EEB-96AE-D806BF547559}"/>
                  </a:ext>
                </a:extLst>
              </p:cNvPr>
              <p:cNvGrpSpPr/>
              <p:nvPr/>
            </p:nvGrpSpPr>
            <p:grpSpPr>
              <a:xfrm>
                <a:off x="4910400" y="4744800"/>
                <a:ext cx="2462406" cy="153888"/>
                <a:chOff x="4919868" y="4744800"/>
                <a:chExt cx="2462406" cy="153888"/>
              </a:xfrm>
            </p:grpSpPr>
            <p:sp>
              <p:nvSpPr>
                <p:cNvPr id="122" name="TextBox 121">
                  <a:extLst>
                    <a:ext uri="{FF2B5EF4-FFF2-40B4-BE49-F238E27FC236}">
                      <a16:creationId xmlns:a16="http://schemas.microsoft.com/office/drawing/2014/main" id="{F92E8CAD-3151-4045-83E2-2DA0EB972DC5}"/>
                    </a:ext>
                  </a:extLst>
                </p:cNvPr>
                <p:cNvSpPr txBox="1"/>
                <p:nvPr/>
              </p:nvSpPr>
              <p:spPr>
                <a:xfrm>
                  <a:off x="5243868" y="4744800"/>
                  <a:ext cx="2138406" cy="153888"/>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Antiretroviral therapy only (no VMMC)</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cxnSp>
              <p:nvCxnSpPr>
                <p:cNvPr id="144" name="Straight Connector 143">
                  <a:extLst>
                    <a:ext uri="{FF2B5EF4-FFF2-40B4-BE49-F238E27FC236}">
                      <a16:creationId xmlns:a16="http://schemas.microsoft.com/office/drawing/2014/main" id="{35E5D1DF-9FD7-4F32-86EF-5F64441929BA}"/>
                    </a:ext>
                  </a:extLst>
                </p:cNvPr>
                <p:cNvCxnSpPr/>
                <p:nvPr/>
              </p:nvCxnSpPr>
              <p:spPr>
                <a:xfrm>
                  <a:off x="4919868" y="4816800"/>
                  <a:ext cx="270000" cy="0"/>
                </a:xfrm>
                <a:prstGeom prst="line">
                  <a:avLst/>
                </a:prstGeom>
                <a:ln w="31750">
                  <a:solidFill>
                    <a:srgbClr val="90C220"/>
                  </a:solidFill>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BF38D1EE-1432-452E-A6E7-049BABE5EC8F}"/>
                  </a:ext>
                </a:extLst>
              </p:cNvPr>
              <p:cNvGrpSpPr/>
              <p:nvPr/>
            </p:nvGrpSpPr>
            <p:grpSpPr>
              <a:xfrm>
                <a:off x="3636000" y="4996800"/>
                <a:ext cx="4150368" cy="153888"/>
                <a:chOff x="3764268" y="4996800"/>
                <a:chExt cx="4150368" cy="153888"/>
              </a:xfrm>
            </p:grpSpPr>
            <p:sp>
              <p:nvSpPr>
                <p:cNvPr id="110" name="TextBox 109">
                  <a:extLst>
                    <a:ext uri="{FF2B5EF4-FFF2-40B4-BE49-F238E27FC236}">
                      <a16:creationId xmlns:a16="http://schemas.microsoft.com/office/drawing/2014/main" id="{B7527087-C9D1-4F86-8082-0F0E968CFF60}"/>
                    </a:ext>
                  </a:extLst>
                </p:cNvPr>
                <p:cNvSpPr txBox="1"/>
                <p:nvPr/>
              </p:nvSpPr>
              <p:spPr>
                <a:xfrm>
                  <a:off x="4088268" y="4996800"/>
                  <a:ext cx="3826368" cy="153888"/>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No interventions (model run without antiretroviral therapy or VMMC)</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cxnSp>
              <p:nvCxnSpPr>
                <p:cNvPr id="145" name="Straight Connector 144">
                  <a:extLst>
                    <a:ext uri="{FF2B5EF4-FFF2-40B4-BE49-F238E27FC236}">
                      <a16:creationId xmlns:a16="http://schemas.microsoft.com/office/drawing/2014/main" id="{DF2010A7-C543-4C3D-9090-30A56B5F2EDE}"/>
                    </a:ext>
                  </a:extLst>
                </p:cNvPr>
                <p:cNvCxnSpPr/>
                <p:nvPr/>
              </p:nvCxnSpPr>
              <p:spPr>
                <a:xfrm>
                  <a:off x="3764268" y="5067144"/>
                  <a:ext cx="270000" cy="0"/>
                </a:xfrm>
                <a:prstGeom prst="line">
                  <a:avLst/>
                </a:prstGeom>
                <a:ln w="31750">
                  <a:solidFill>
                    <a:srgbClr val="009FE3"/>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385126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7BF8CC-0E1C-4B10-97B5-46643E0C81B9}"/>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Voluntary medical male circumcisions  performed, total and by age,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AIDSFree</a:t>
              </a:r>
              <a:r>
                <a:rPr kumimoji="0" lang="en-GB"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Mozambique Project, </a:t>
              </a:r>
              <a:r>
                <a:rPr kumimoji="0" lang="en-GB" sz="2000" b="0" i="0" u="none" strike="noStrike" kern="1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Manica</a:t>
              </a:r>
              <a:r>
                <a:rPr kumimoji="0" lang="en-GB"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 </a:t>
              </a:r>
              <a:r>
                <a:rPr kumimoji="0" lang="en-GB" sz="2000" b="0" i="0" u="none" strike="noStrike" kern="1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Tete</a:t>
              </a:r>
              <a:r>
                <a:rPr kumimoji="0" lang="en-GB"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provinces, Mozambique,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2015–2017 fiscal years</a:t>
              </a: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6504986"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USAID, PEPFAR. Systematically coordinating VMMC  supply and demand: a success story. Washington (DC): USAID;  October 2018.</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graphicFrame>
        <p:nvGraphicFramePr>
          <p:cNvPr id="5" name="object 16">
            <a:extLst>
              <a:ext uri="{FF2B5EF4-FFF2-40B4-BE49-F238E27FC236}">
                <a16:creationId xmlns:a16="http://schemas.microsoft.com/office/drawing/2014/main" id="{6798E6F2-AD14-4674-BA33-801EAAF161F8}"/>
              </a:ext>
            </a:extLst>
          </p:cNvPr>
          <p:cNvGraphicFramePr>
            <a:graphicFrameLocks noGrp="1"/>
          </p:cNvGraphicFramePr>
          <p:nvPr/>
        </p:nvGraphicFramePr>
        <p:xfrm>
          <a:off x="720000" y="1772816"/>
          <a:ext cx="6570000" cy="2642880"/>
        </p:xfrm>
        <a:graphic>
          <a:graphicData uri="http://schemas.openxmlformats.org/drawingml/2006/table">
            <a:tbl>
              <a:tblPr firstRow="1" bandRow="1"/>
              <a:tblGrid>
                <a:gridCol w="2520000">
                  <a:extLst>
                    <a:ext uri="{9D8B030D-6E8A-4147-A177-3AD203B41FA5}">
                      <a16:colId xmlns:a16="http://schemas.microsoft.com/office/drawing/2014/main" val="20000"/>
                    </a:ext>
                  </a:extLst>
                </a:gridCol>
                <a:gridCol w="1350000">
                  <a:extLst>
                    <a:ext uri="{9D8B030D-6E8A-4147-A177-3AD203B41FA5}">
                      <a16:colId xmlns:a16="http://schemas.microsoft.com/office/drawing/2014/main" val="20001"/>
                    </a:ext>
                  </a:extLst>
                </a:gridCol>
                <a:gridCol w="1350000">
                  <a:extLst>
                    <a:ext uri="{9D8B030D-6E8A-4147-A177-3AD203B41FA5}">
                      <a16:colId xmlns:a16="http://schemas.microsoft.com/office/drawing/2014/main" val="20002"/>
                    </a:ext>
                  </a:extLst>
                </a:gridCol>
                <a:gridCol w="1350000">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nSpc>
                          <a:spcPct val="100000"/>
                        </a:lnSpc>
                        <a:spcBef>
                          <a:spcPts val="0"/>
                        </a:spcBef>
                      </a:pPr>
                      <a:endParaRPr sz="1100" spc="0" baseline="0" dirty="0">
                        <a:solidFill>
                          <a:schemeClr val="tx1"/>
                        </a:solidFill>
                        <a:latin typeface="+mn-lt"/>
                        <a:cs typeface="Times New Roman"/>
                      </a:endParaRPr>
                    </a:p>
                  </a:txBody>
                  <a:tcPr marL="0" marR="0" marT="108000" marB="108000" anchor="ctr">
                    <a:lnL w="12700" cap="flat" cmpd="sng" algn="ctr">
                      <a:solidFill>
                        <a:schemeClr val="bg1">
                          <a:lumMod val="50000"/>
                        </a:schemeClr>
                      </a:solidFill>
                      <a:prstDash val="solid"/>
                      <a:round/>
                      <a:headEnd type="none" w="med" len="med"/>
                      <a:tailEnd type="none" w="med" len="med"/>
                    </a:lnL>
                    <a:lnR w="6350">
                      <a:solidFill>
                        <a:srgbClr val="FFFFFF"/>
                      </a:solidFill>
                      <a:prstDash val="soli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AEE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400" b="1" spc="0" baseline="0" dirty="0">
                          <a:solidFill>
                            <a:schemeClr val="bg1"/>
                          </a:solidFill>
                          <a:latin typeface="+mn-lt"/>
                          <a:cs typeface="Arial"/>
                        </a:rPr>
                        <a:t>2015</a:t>
                      </a:r>
                      <a:endParaRPr sz="1400" spc="0" baseline="0" dirty="0">
                        <a:solidFill>
                          <a:schemeClr val="bg1"/>
                        </a:solidFill>
                        <a:latin typeface="+mn-lt"/>
                        <a:cs typeface="Arial"/>
                      </a:endParaRPr>
                    </a:p>
                    <a:p>
                      <a:pPr marL="0" algn="ctr">
                        <a:lnSpc>
                          <a:spcPct val="100000"/>
                        </a:lnSpc>
                        <a:spcBef>
                          <a:spcPts val="0"/>
                        </a:spcBef>
                      </a:pPr>
                      <a:r>
                        <a:rPr sz="1000" b="0" spc="0" baseline="0" dirty="0">
                          <a:solidFill>
                            <a:schemeClr val="bg1"/>
                          </a:solidFill>
                          <a:latin typeface="+mn-lt"/>
                          <a:cs typeface="Arial"/>
                        </a:rPr>
                        <a:t>(fiscal</a:t>
                      </a:r>
                      <a:r>
                        <a:rPr lang="en-GB" sz="1000" b="0" spc="0" baseline="0" dirty="0">
                          <a:solidFill>
                            <a:schemeClr val="bg1"/>
                          </a:solidFill>
                          <a:latin typeface="+mn-lt"/>
                          <a:cs typeface="Arial"/>
                        </a:rPr>
                        <a:t> </a:t>
                      </a:r>
                      <a:r>
                        <a:rPr sz="1000" b="0" spc="0" baseline="0" dirty="0">
                          <a:solidFill>
                            <a:schemeClr val="bg1"/>
                          </a:solidFill>
                          <a:latin typeface="+mn-lt"/>
                          <a:cs typeface="Arial"/>
                        </a:rPr>
                        <a:t>year)</a:t>
                      </a:r>
                    </a:p>
                  </a:txBody>
                  <a:tcPr marL="0" marR="0" marT="108000" marB="108000" anchor="ctr">
                    <a:lnL w="6350">
                      <a:solidFill>
                        <a:srgbClr val="FFFFFF"/>
                      </a:solidFill>
                      <a:prstDash val="solid"/>
                    </a:lnL>
                    <a:lnR w="6350">
                      <a:solidFill>
                        <a:srgbClr val="FFFFFF"/>
                      </a:solidFill>
                      <a:prstDash val="soli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AEE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400" b="1" spc="0" baseline="0" dirty="0">
                          <a:solidFill>
                            <a:schemeClr val="bg1"/>
                          </a:solidFill>
                          <a:latin typeface="+mn-lt"/>
                          <a:cs typeface="Arial"/>
                        </a:rPr>
                        <a:t>2016</a:t>
                      </a:r>
                      <a:endParaRPr sz="1400" spc="0" baseline="0" dirty="0">
                        <a:solidFill>
                          <a:schemeClr val="bg1"/>
                        </a:solidFill>
                        <a:latin typeface="+mn-lt"/>
                        <a:cs typeface="Arial"/>
                      </a:endParaRPr>
                    </a:p>
                    <a:p>
                      <a:pPr marL="0" algn="ctr">
                        <a:lnSpc>
                          <a:spcPct val="100000"/>
                        </a:lnSpc>
                        <a:spcBef>
                          <a:spcPts val="0"/>
                        </a:spcBef>
                      </a:pPr>
                      <a:r>
                        <a:rPr sz="1000" b="0" spc="0" baseline="0" dirty="0">
                          <a:solidFill>
                            <a:schemeClr val="bg1"/>
                          </a:solidFill>
                          <a:latin typeface="+mn-lt"/>
                          <a:cs typeface="Arial"/>
                        </a:rPr>
                        <a:t>(fiscal</a:t>
                      </a:r>
                      <a:r>
                        <a:rPr lang="en-GB" sz="1000" b="0" spc="0" baseline="0" dirty="0">
                          <a:solidFill>
                            <a:schemeClr val="bg1"/>
                          </a:solidFill>
                          <a:latin typeface="+mn-lt"/>
                          <a:cs typeface="Arial"/>
                        </a:rPr>
                        <a:t> </a:t>
                      </a:r>
                      <a:r>
                        <a:rPr sz="1000" b="0" spc="0" baseline="0" dirty="0">
                          <a:solidFill>
                            <a:schemeClr val="bg1"/>
                          </a:solidFill>
                          <a:latin typeface="+mn-lt"/>
                          <a:cs typeface="Arial"/>
                        </a:rPr>
                        <a:t>year)</a:t>
                      </a:r>
                    </a:p>
                  </a:txBody>
                  <a:tcPr marL="0" marR="0" marT="108000" marB="108000" anchor="ctr">
                    <a:lnL w="6350">
                      <a:solidFill>
                        <a:srgbClr val="FFFFFF"/>
                      </a:solidFill>
                      <a:prstDash val="solid"/>
                    </a:lnL>
                    <a:lnR w="6350">
                      <a:solidFill>
                        <a:srgbClr val="FFFFFF"/>
                      </a:solidFill>
                      <a:prstDash val="soli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AEE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400" b="1" spc="0" baseline="0" dirty="0">
                          <a:solidFill>
                            <a:schemeClr val="bg1"/>
                          </a:solidFill>
                          <a:latin typeface="+mn-lt"/>
                          <a:cs typeface="Arial"/>
                        </a:rPr>
                        <a:t>2017</a:t>
                      </a:r>
                      <a:endParaRPr sz="1400" spc="0" baseline="0" dirty="0">
                        <a:solidFill>
                          <a:schemeClr val="bg1"/>
                        </a:solidFill>
                        <a:latin typeface="+mn-lt"/>
                        <a:cs typeface="Arial"/>
                      </a:endParaRPr>
                    </a:p>
                    <a:p>
                      <a:pPr marL="0" algn="ctr">
                        <a:lnSpc>
                          <a:spcPct val="100000"/>
                        </a:lnSpc>
                        <a:spcBef>
                          <a:spcPts val="0"/>
                        </a:spcBef>
                      </a:pPr>
                      <a:r>
                        <a:rPr sz="1000" b="0" spc="0" baseline="0" dirty="0">
                          <a:solidFill>
                            <a:schemeClr val="bg1"/>
                          </a:solidFill>
                          <a:latin typeface="+mn-lt"/>
                          <a:cs typeface="Arial"/>
                        </a:rPr>
                        <a:t>(fiscal</a:t>
                      </a:r>
                      <a:r>
                        <a:rPr lang="en-GB" sz="1000" b="0" spc="0" baseline="0" dirty="0">
                          <a:solidFill>
                            <a:schemeClr val="bg1"/>
                          </a:solidFill>
                          <a:latin typeface="+mn-lt"/>
                          <a:cs typeface="Arial"/>
                        </a:rPr>
                        <a:t> </a:t>
                      </a:r>
                      <a:r>
                        <a:rPr sz="1000" b="0" spc="0" baseline="0" dirty="0">
                          <a:solidFill>
                            <a:schemeClr val="bg1"/>
                          </a:solidFill>
                          <a:latin typeface="+mn-lt"/>
                          <a:cs typeface="Arial"/>
                        </a:rPr>
                        <a:t>year)</a:t>
                      </a:r>
                    </a:p>
                  </a:txBody>
                  <a:tcPr marL="0" marR="0" marT="108000" marB="108000" anchor="ctr">
                    <a:lnL w="6350">
                      <a:solidFill>
                        <a:srgbClr val="FFFFFF"/>
                      </a:solidFill>
                      <a:prstDash val="soli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10000"/>
                  </a:ext>
                </a:extLst>
              </a:tr>
              <a:tr h="18480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nSpc>
                          <a:spcPct val="100000"/>
                        </a:lnSpc>
                        <a:spcBef>
                          <a:spcPts val="0"/>
                        </a:spcBef>
                      </a:pPr>
                      <a:r>
                        <a:rPr sz="1100" b="1" spc="0" baseline="0" dirty="0">
                          <a:solidFill>
                            <a:schemeClr val="tx1">
                              <a:lumMod val="65000"/>
                              <a:lumOff val="35000"/>
                            </a:schemeClr>
                          </a:solidFill>
                          <a:latin typeface="+mn-lt"/>
                          <a:cs typeface="Arial"/>
                        </a:rPr>
                        <a:t>Target</a:t>
                      </a:r>
                    </a:p>
                  </a:txBody>
                  <a:tcPr marL="72000" marR="0" marT="72000" marB="72000" anchor="ctr">
                    <a:lnL w="12700" cap="flat" cmpd="sng" algn="ctr">
                      <a:solidFill>
                        <a:schemeClr val="bg1">
                          <a:lumMod val="50000"/>
                        </a:schemeClr>
                      </a:solidFill>
                      <a:prstDash val="solid"/>
                      <a:round/>
                      <a:headEnd type="none" w="med" len="med"/>
                      <a:tailEnd type="none" w="med" len="med"/>
                    </a:lnL>
                    <a:lnR w="6350">
                      <a:solidFill>
                        <a:srgbClr val="808285"/>
                      </a:solidFill>
                      <a:prstDash val="solid"/>
                    </a:lnR>
                    <a:lnT w="12700" cap="flat" cmpd="sng" algn="ctr">
                      <a:solidFill>
                        <a:schemeClr val="bg1">
                          <a:lumMod val="50000"/>
                        </a:schemeClr>
                      </a:solidFill>
                      <a:prstDash val="solid"/>
                      <a:round/>
                      <a:headEnd type="none" w="med" len="med"/>
                      <a:tailEnd type="none" w="med" len="med"/>
                    </a:lnT>
                    <a:lnB w="6350">
                      <a:solidFill>
                        <a:srgbClr val="808285"/>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a:lnSpc>
                          <a:spcPct val="100000"/>
                        </a:lnSpc>
                        <a:spcBef>
                          <a:spcPts val="0"/>
                        </a:spcBef>
                      </a:pPr>
                      <a:r>
                        <a:rPr sz="1000" spc="0" baseline="0" dirty="0">
                          <a:solidFill>
                            <a:schemeClr val="tx1"/>
                          </a:solidFill>
                          <a:latin typeface="+mn-lt"/>
                          <a:cs typeface="Arial"/>
                        </a:rPr>
                        <a:t>65 054</a:t>
                      </a:r>
                    </a:p>
                  </a:txBody>
                  <a:tcPr marL="0" marR="432000" marT="29209" marB="0" anchor="ctr">
                    <a:lnL w="6350">
                      <a:solidFill>
                        <a:srgbClr val="808285"/>
                      </a:solidFill>
                      <a:prstDash val="solid"/>
                    </a:lnL>
                    <a:lnR w="6350">
                      <a:solidFill>
                        <a:srgbClr val="808285"/>
                      </a:solidFill>
                      <a:prstDash val="solid"/>
                    </a:lnR>
                    <a:lnT w="12700" cap="flat" cmpd="sng" algn="ctr">
                      <a:solidFill>
                        <a:schemeClr val="bg1">
                          <a:lumMod val="50000"/>
                        </a:schemeClr>
                      </a:solidFill>
                      <a:prstDash val="solid"/>
                      <a:round/>
                      <a:headEnd type="none" w="med" len="med"/>
                      <a:tailEnd type="none" w="med" len="med"/>
                    </a:lnT>
                    <a:lnB w="6350">
                      <a:solidFill>
                        <a:srgbClr val="808285"/>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a:lnSpc>
                          <a:spcPct val="100000"/>
                        </a:lnSpc>
                        <a:spcBef>
                          <a:spcPts val="0"/>
                        </a:spcBef>
                      </a:pPr>
                      <a:r>
                        <a:rPr sz="1000" spc="0" baseline="0" dirty="0">
                          <a:solidFill>
                            <a:schemeClr val="tx1"/>
                          </a:solidFill>
                          <a:latin typeface="+mn-lt"/>
                          <a:cs typeface="Arial"/>
                        </a:rPr>
                        <a:t>62 166</a:t>
                      </a:r>
                      <a:endParaRPr sz="1000" spc="0" baseline="0">
                        <a:solidFill>
                          <a:schemeClr val="tx1"/>
                        </a:solidFill>
                        <a:latin typeface="+mn-lt"/>
                        <a:cs typeface="Arial"/>
                      </a:endParaRPr>
                    </a:p>
                  </a:txBody>
                  <a:tcPr marL="0" marR="432000" marT="29209" marB="0" anchor="ctr">
                    <a:lnL w="6350">
                      <a:solidFill>
                        <a:srgbClr val="808285"/>
                      </a:solidFill>
                      <a:prstDash val="solid"/>
                    </a:lnL>
                    <a:lnR w="6350">
                      <a:solidFill>
                        <a:srgbClr val="808285"/>
                      </a:solidFill>
                      <a:prstDash val="solid"/>
                    </a:lnR>
                    <a:lnT w="12700" cap="flat" cmpd="sng" algn="ctr">
                      <a:solidFill>
                        <a:schemeClr val="bg1">
                          <a:lumMod val="50000"/>
                        </a:schemeClr>
                      </a:solidFill>
                      <a:prstDash val="solid"/>
                      <a:round/>
                      <a:headEnd type="none" w="med" len="med"/>
                      <a:tailEnd type="none" w="med" len="med"/>
                    </a:lnT>
                    <a:lnB w="6350">
                      <a:solidFill>
                        <a:srgbClr val="808285"/>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a:lnSpc>
                          <a:spcPct val="100000"/>
                        </a:lnSpc>
                        <a:spcBef>
                          <a:spcPts val="0"/>
                        </a:spcBef>
                      </a:pPr>
                      <a:r>
                        <a:rPr sz="1000" spc="0" baseline="0" dirty="0">
                          <a:solidFill>
                            <a:schemeClr val="tx1"/>
                          </a:solidFill>
                          <a:latin typeface="+mn-lt"/>
                          <a:cs typeface="Arial"/>
                        </a:rPr>
                        <a:t>95 296</a:t>
                      </a:r>
                    </a:p>
                  </a:txBody>
                  <a:tcPr marL="0" marR="432000" marT="29209" marB="0" anchor="ctr">
                    <a:lnL w="6350">
                      <a:solidFill>
                        <a:srgbClr val="808285"/>
                      </a:solidFill>
                      <a:prstDash val="soli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a:solidFill>
                        <a:srgbClr val="808285"/>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48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nSpc>
                          <a:spcPct val="100000"/>
                        </a:lnSpc>
                        <a:spcBef>
                          <a:spcPts val="0"/>
                        </a:spcBef>
                      </a:pPr>
                      <a:r>
                        <a:rPr sz="1100" b="1" spc="0" baseline="0" dirty="0">
                          <a:solidFill>
                            <a:schemeClr val="tx1">
                              <a:lumMod val="65000"/>
                              <a:lumOff val="35000"/>
                            </a:schemeClr>
                          </a:solidFill>
                          <a:latin typeface="+mn-lt"/>
                          <a:cs typeface="Arial"/>
                        </a:rPr>
                        <a:t>Circumcisions performed</a:t>
                      </a:r>
                    </a:p>
                  </a:txBody>
                  <a:tcPr marL="72000" marR="0" marT="72000" marB="72000" anchor="ctr">
                    <a:lnL w="12700" cap="flat" cmpd="sng" algn="ctr">
                      <a:solidFill>
                        <a:schemeClr val="bg1">
                          <a:lumMod val="50000"/>
                        </a:schemeClr>
                      </a:solidFill>
                      <a:prstDash val="solid"/>
                      <a:round/>
                      <a:headEnd type="none" w="med" len="med"/>
                      <a:tailEnd type="none" w="med" len="med"/>
                    </a:lnL>
                    <a:lnR w="6350">
                      <a:solidFill>
                        <a:srgbClr val="808285"/>
                      </a:solidFill>
                      <a:prstDash val="solid"/>
                    </a:lnR>
                    <a:lnT w="6350">
                      <a:solidFill>
                        <a:srgbClr val="808285"/>
                      </a:solidFill>
                      <a:prstDash val="solid"/>
                    </a:lnT>
                    <a:lnB w="6350">
                      <a:solidFill>
                        <a:srgbClr val="808285"/>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a:lnSpc>
                          <a:spcPct val="100000"/>
                        </a:lnSpc>
                        <a:spcBef>
                          <a:spcPts val="0"/>
                        </a:spcBef>
                      </a:pPr>
                      <a:r>
                        <a:rPr sz="1000" spc="0" baseline="0" dirty="0">
                          <a:solidFill>
                            <a:schemeClr val="tx1"/>
                          </a:solidFill>
                          <a:latin typeface="+mn-lt"/>
                          <a:cs typeface="Arial"/>
                        </a:rPr>
                        <a:t>21 824</a:t>
                      </a:r>
                    </a:p>
                  </a:txBody>
                  <a:tcPr marL="0" marR="432000" marT="29209" marB="0" anchor="ctr">
                    <a:lnL w="6350">
                      <a:solidFill>
                        <a:srgbClr val="808285"/>
                      </a:solidFill>
                      <a:prstDash val="solid"/>
                    </a:lnL>
                    <a:lnR w="6350">
                      <a:solidFill>
                        <a:srgbClr val="808285"/>
                      </a:solidFill>
                      <a:prstDash val="solid"/>
                    </a:lnR>
                    <a:lnT w="6350">
                      <a:solidFill>
                        <a:srgbClr val="808285"/>
                      </a:solidFill>
                      <a:prstDash val="solid"/>
                    </a:lnT>
                    <a:lnB w="6350">
                      <a:solidFill>
                        <a:srgbClr val="808285"/>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a:lnSpc>
                          <a:spcPct val="100000"/>
                        </a:lnSpc>
                        <a:spcBef>
                          <a:spcPts val="0"/>
                        </a:spcBef>
                      </a:pPr>
                      <a:r>
                        <a:rPr sz="1000" spc="0" baseline="0" dirty="0">
                          <a:solidFill>
                            <a:schemeClr val="tx1"/>
                          </a:solidFill>
                          <a:latin typeface="+mn-lt"/>
                          <a:cs typeface="Arial"/>
                        </a:rPr>
                        <a:t>35 389</a:t>
                      </a:r>
                    </a:p>
                  </a:txBody>
                  <a:tcPr marL="0" marR="432000" marT="29209" marB="0" anchor="ctr">
                    <a:lnL w="6350">
                      <a:solidFill>
                        <a:srgbClr val="808285"/>
                      </a:solidFill>
                      <a:prstDash val="solid"/>
                    </a:lnL>
                    <a:lnR w="6350">
                      <a:solidFill>
                        <a:srgbClr val="808285"/>
                      </a:solidFill>
                      <a:prstDash val="solid"/>
                    </a:lnR>
                    <a:lnT w="6350">
                      <a:solidFill>
                        <a:srgbClr val="808285"/>
                      </a:solidFill>
                      <a:prstDash val="solid"/>
                    </a:lnT>
                    <a:lnB w="6350">
                      <a:solidFill>
                        <a:srgbClr val="808285"/>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a:lnSpc>
                          <a:spcPct val="100000"/>
                        </a:lnSpc>
                        <a:spcBef>
                          <a:spcPts val="0"/>
                        </a:spcBef>
                      </a:pPr>
                      <a:r>
                        <a:rPr sz="1000" spc="0" baseline="0" dirty="0">
                          <a:solidFill>
                            <a:schemeClr val="tx1"/>
                          </a:solidFill>
                          <a:latin typeface="+mn-lt"/>
                          <a:cs typeface="Arial"/>
                        </a:rPr>
                        <a:t>100 636</a:t>
                      </a:r>
                    </a:p>
                  </a:txBody>
                  <a:tcPr marL="0" marR="432000" marT="29209" marB="0" anchor="ctr">
                    <a:lnL w="6350">
                      <a:solidFill>
                        <a:srgbClr val="808285"/>
                      </a:solidFill>
                      <a:prstDash val="solid"/>
                    </a:lnL>
                    <a:lnR w="12700" cap="flat" cmpd="sng" algn="ctr">
                      <a:solidFill>
                        <a:schemeClr val="bg1">
                          <a:lumMod val="50000"/>
                        </a:schemeClr>
                      </a:solidFill>
                      <a:prstDash val="solid"/>
                      <a:round/>
                      <a:headEnd type="none" w="med" len="med"/>
                      <a:tailEnd type="none" w="med" len="med"/>
                    </a:lnR>
                    <a:lnT w="6350">
                      <a:solidFill>
                        <a:srgbClr val="808285"/>
                      </a:solidFill>
                      <a:prstDash val="solid"/>
                    </a:lnT>
                    <a:lnB w="6350">
                      <a:solidFill>
                        <a:srgbClr val="808285"/>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18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454659">
                        <a:lnSpc>
                          <a:spcPct val="100000"/>
                        </a:lnSpc>
                        <a:spcBef>
                          <a:spcPts val="0"/>
                        </a:spcBef>
                      </a:pPr>
                      <a:r>
                        <a:rPr sz="1100" b="1" spc="0" baseline="0" dirty="0">
                          <a:solidFill>
                            <a:schemeClr val="tx1">
                              <a:lumMod val="65000"/>
                              <a:lumOff val="35000"/>
                            </a:schemeClr>
                          </a:solidFill>
                          <a:latin typeface="+mn-lt"/>
                          <a:cs typeface="Arial"/>
                        </a:rPr>
                        <a:t>Percentage of target  achieved</a:t>
                      </a:r>
                    </a:p>
                  </a:txBody>
                  <a:tcPr marL="72000" marR="0" marT="72000" marB="72000" anchor="ctr">
                    <a:lnL w="12700" cap="flat" cmpd="sng" algn="ctr">
                      <a:solidFill>
                        <a:schemeClr val="bg1">
                          <a:lumMod val="50000"/>
                        </a:schemeClr>
                      </a:solidFill>
                      <a:prstDash val="solid"/>
                      <a:round/>
                      <a:headEnd type="none" w="med" len="med"/>
                      <a:tailEnd type="none" w="med" len="med"/>
                    </a:lnL>
                    <a:lnR w="6350">
                      <a:solidFill>
                        <a:srgbClr val="808285"/>
                      </a:solidFill>
                      <a:prstDash val="solid"/>
                    </a:lnR>
                    <a:lnT w="6350">
                      <a:solidFill>
                        <a:srgbClr val="808285"/>
                      </a:solidFill>
                      <a:prstDash val="solid"/>
                    </a:lnT>
                    <a:lnB w="6350">
                      <a:solidFill>
                        <a:srgbClr val="808285"/>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a:lnSpc>
                          <a:spcPct val="100000"/>
                        </a:lnSpc>
                        <a:spcBef>
                          <a:spcPts val="0"/>
                        </a:spcBef>
                      </a:pPr>
                      <a:r>
                        <a:rPr sz="1000" spc="0" baseline="0" dirty="0">
                          <a:solidFill>
                            <a:schemeClr val="tx1"/>
                          </a:solidFill>
                          <a:latin typeface="+mn-lt"/>
                          <a:cs typeface="Arial"/>
                        </a:rPr>
                        <a:t>34%</a:t>
                      </a:r>
                    </a:p>
                  </a:txBody>
                  <a:tcPr marL="0" marR="432000" marT="5080" marB="0" anchor="ctr">
                    <a:lnL w="6350">
                      <a:solidFill>
                        <a:srgbClr val="808285"/>
                      </a:solidFill>
                      <a:prstDash val="solid"/>
                    </a:lnL>
                    <a:lnR w="6350">
                      <a:solidFill>
                        <a:srgbClr val="808285"/>
                      </a:solidFill>
                      <a:prstDash val="solid"/>
                    </a:lnR>
                    <a:lnT w="6350">
                      <a:solidFill>
                        <a:srgbClr val="808285"/>
                      </a:solidFill>
                      <a:prstDash val="solid"/>
                    </a:lnT>
                    <a:lnB w="6350">
                      <a:solidFill>
                        <a:srgbClr val="808285"/>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a:lnSpc>
                          <a:spcPct val="100000"/>
                        </a:lnSpc>
                        <a:spcBef>
                          <a:spcPts val="0"/>
                        </a:spcBef>
                      </a:pPr>
                      <a:r>
                        <a:rPr sz="1000" spc="0" baseline="0" dirty="0">
                          <a:solidFill>
                            <a:schemeClr val="tx1"/>
                          </a:solidFill>
                          <a:latin typeface="+mn-lt"/>
                          <a:cs typeface="Arial"/>
                        </a:rPr>
                        <a:t>57%</a:t>
                      </a:r>
                    </a:p>
                  </a:txBody>
                  <a:tcPr marL="0" marR="432000" marT="5080" marB="0" anchor="ctr">
                    <a:lnL w="6350">
                      <a:solidFill>
                        <a:srgbClr val="808285"/>
                      </a:solidFill>
                      <a:prstDash val="solid"/>
                    </a:lnL>
                    <a:lnR w="6350">
                      <a:solidFill>
                        <a:srgbClr val="808285"/>
                      </a:solidFill>
                      <a:prstDash val="solid"/>
                    </a:lnR>
                    <a:lnT w="6350">
                      <a:solidFill>
                        <a:srgbClr val="808285"/>
                      </a:solidFill>
                      <a:prstDash val="solid"/>
                    </a:lnT>
                    <a:lnB w="6350">
                      <a:solidFill>
                        <a:srgbClr val="808285"/>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a:lnSpc>
                          <a:spcPct val="100000"/>
                        </a:lnSpc>
                        <a:spcBef>
                          <a:spcPts val="0"/>
                        </a:spcBef>
                      </a:pPr>
                      <a:r>
                        <a:rPr sz="1000" spc="0" baseline="0" dirty="0">
                          <a:solidFill>
                            <a:schemeClr val="tx1"/>
                          </a:solidFill>
                          <a:latin typeface="+mn-lt"/>
                          <a:cs typeface="Arial"/>
                        </a:rPr>
                        <a:t>105%</a:t>
                      </a:r>
                    </a:p>
                  </a:txBody>
                  <a:tcPr marL="0" marR="432000" marT="5080" marB="0" anchor="ctr">
                    <a:lnL w="6350">
                      <a:solidFill>
                        <a:srgbClr val="808285"/>
                      </a:solidFill>
                      <a:prstDash val="solid"/>
                    </a:lnL>
                    <a:lnR w="12700" cap="flat" cmpd="sng" algn="ctr">
                      <a:solidFill>
                        <a:schemeClr val="bg1">
                          <a:lumMod val="50000"/>
                        </a:schemeClr>
                      </a:solidFill>
                      <a:prstDash val="solid"/>
                      <a:round/>
                      <a:headEnd type="none" w="med" len="med"/>
                      <a:tailEnd type="none" w="med" len="med"/>
                    </a:lnR>
                    <a:lnT w="6350">
                      <a:solidFill>
                        <a:srgbClr val="808285"/>
                      </a:solidFill>
                      <a:prstDash val="solid"/>
                    </a:lnT>
                    <a:lnB w="6350">
                      <a:solidFill>
                        <a:srgbClr val="808285"/>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88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106045">
                        <a:lnSpc>
                          <a:spcPct val="100000"/>
                        </a:lnSpc>
                        <a:spcBef>
                          <a:spcPts val="0"/>
                        </a:spcBef>
                      </a:pPr>
                      <a:r>
                        <a:rPr sz="1100" b="1" spc="0" baseline="0" dirty="0">
                          <a:solidFill>
                            <a:schemeClr val="tx1">
                              <a:lumMod val="65000"/>
                              <a:lumOff val="35000"/>
                            </a:schemeClr>
                          </a:solidFill>
                          <a:latin typeface="+mn-lt"/>
                          <a:cs typeface="Arial"/>
                        </a:rPr>
                        <a:t>Percentage of total circumcisions on young men aged 15–29 years</a:t>
                      </a:r>
                    </a:p>
                  </a:txBody>
                  <a:tcPr marL="72000" marR="0" marT="72000" marB="72000" anchor="ctr">
                    <a:lnL w="12700" cap="flat" cmpd="sng" algn="ctr">
                      <a:solidFill>
                        <a:schemeClr val="bg1">
                          <a:lumMod val="50000"/>
                        </a:schemeClr>
                      </a:solidFill>
                      <a:prstDash val="solid"/>
                      <a:round/>
                      <a:headEnd type="none" w="med" len="med"/>
                      <a:tailEnd type="none" w="med" len="med"/>
                    </a:lnL>
                    <a:lnR w="6350">
                      <a:solidFill>
                        <a:srgbClr val="808285"/>
                      </a:solidFill>
                      <a:prstDash val="solid"/>
                    </a:lnR>
                    <a:lnT w="6350">
                      <a:solidFill>
                        <a:srgbClr val="808285"/>
                      </a:solidFill>
                      <a:prstDash val="solid"/>
                    </a:lnT>
                    <a:lnB w="6350">
                      <a:solidFill>
                        <a:srgbClr val="808285"/>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a:lnSpc>
                          <a:spcPct val="100000"/>
                        </a:lnSpc>
                        <a:spcBef>
                          <a:spcPts val="0"/>
                        </a:spcBef>
                      </a:pPr>
                      <a:r>
                        <a:rPr sz="1000" spc="0" baseline="0" dirty="0">
                          <a:solidFill>
                            <a:schemeClr val="tx1"/>
                          </a:solidFill>
                          <a:latin typeface="+mn-lt"/>
                          <a:cs typeface="Arial"/>
                        </a:rPr>
                        <a:t>48%</a:t>
                      </a:r>
                    </a:p>
                  </a:txBody>
                  <a:tcPr marL="0" marR="432000" marT="2540" marB="0" anchor="ctr">
                    <a:lnL w="6350">
                      <a:solidFill>
                        <a:srgbClr val="808285"/>
                      </a:solidFill>
                      <a:prstDash val="solid"/>
                    </a:lnL>
                    <a:lnR w="6350">
                      <a:solidFill>
                        <a:srgbClr val="808285"/>
                      </a:solidFill>
                      <a:prstDash val="solid"/>
                    </a:lnR>
                    <a:lnT w="6350">
                      <a:solidFill>
                        <a:srgbClr val="808285"/>
                      </a:solidFill>
                      <a:prstDash val="solid"/>
                    </a:lnT>
                    <a:lnB w="6350">
                      <a:solidFill>
                        <a:srgbClr val="808285"/>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a:lnSpc>
                          <a:spcPct val="100000"/>
                        </a:lnSpc>
                        <a:spcBef>
                          <a:spcPts val="0"/>
                        </a:spcBef>
                      </a:pPr>
                      <a:r>
                        <a:rPr sz="1000" spc="0" baseline="0" dirty="0">
                          <a:solidFill>
                            <a:schemeClr val="tx1"/>
                          </a:solidFill>
                          <a:latin typeface="+mn-lt"/>
                          <a:cs typeface="Arial"/>
                        </a:rPr>
                        <a:t>50%</a:t>
                      </a:r>
                    </a:p>
                  </a:txBody>
                  <a:tcPr marL="0" marR="432000" marT="2540" marB="0" anchor="ctr">
                    <a:lnL w="6350">
                      <a:solidFill>
                        <a:srgbClr val="808285"/>
                      </a:solidFill>
                      <a:prstDash val="solid"/>
                    </a:lnL>
                    <a:lnR w="6350">
                      <a:solidFill>
                        <a:srgbClr val="808285"/>
                      </a:solidFill>
                      <a:prstDash val="solid"/>
                    </a:lnR>
                    <a:lnT w="6350">
                      <a:solidFill>
                        <a:srgbClr val="808285"/>
                      </a:solidFill>
                      <a:prstDash val="solid"/>
                    </a:lnT>
                    <a:lnB w="6350">
                      <a:solidFill>
                        <a:srgbClr val="808285"/>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a:lnSpc>
                          <a:spcPct val="100000"/>
                        </a:lnSpc>
                        <a:spcBef>
                          <a:spcPts val="0"/>
                        </a:spcBef>
                      </a:pPr>
                      <a:r>
                        <a:rPr sz="1000" spc="0" baseline="0" dirty="0">
                          <a:solidFill>
                            <a:schemeClr val="tx1"/>
                          </a:solidFill>
                          <a:latin typeface="+mn-lt"/>
                          <a:cs typeface="Arial"/>
                        </a:rPr>
                        <a:t>58%</a:t>
                      </a:r>
                    </a:p>
                  </a:txBody>
                  <a:tcPr marL="0" marR="432000" marT="2540" marB="0" anchor="ctr">
                    <a:lnL w="6350">
                      <a:solidFill>
                        <a:srgbClr val="808285"/>
                      </a:solidFill>
                      <a:prstDash val="solid"/>
                    </a:lnL>
                    <a:lnR w="12700" cap="flat" cmpd="sng" algn="ctr">
                      <a:solidFill>
                        <a:schemeClr val="bg1">
                          <a:lumMod val="50000"/>
                        </a:schemeClr>
                      </a:solidFill>
                      <a:prstDash val="solid"/>
                      <a:round/>
                      <a:headEnd type="none" w="med" len="med"/>
                      <a:tailEnd type="none" w="med" len="med"/>
                    </a:lnR>
                    <a:lnT w="6350">
                      <a:solidFill>
                        <a:srgbClr val="808285"/>
                      </a:solidFill>
                      <a:prstDash val="solid"/>
                    </a:lnT>
                    <a:lnB w="6350">
                      <a:solidFill>
                        <a:srgbClr val="808285"/>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88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155575">
                        <a:lnSpc>
                          <a:spcPct val="100000"/>
                        </a:lnSpc>
                        <a:spcBef>
                          <a:spcPts val="0"/>
                        </a:spcBef>
                      </a:pPr>
                      <a:r>
                        <a:rPr sz="1100" b="1" spc="0" baseline="0" dirty="0">
                          <a:solidFill>
                            <a:schemeClr val="tx1">
                              <a:lumMod val="65000"/>
                              <a:lumOff val="35000"/>
                            </a:schemeClr>
                          </a:solidFill>
                          <a:latin typeface="+mn-lt"/>
                          <a:cs typeface="Arial"/>
                        </a:rPr>
                        <a:t>Percentage of total circumcisions on men aged 15 years and older</a:t>
                      </a:r>
                    </a:p>
                  </a:txBody>
                  <a:tcPr marL="72000" marR="0" marT="72000" marB="72000" anchor="ctr">
                    <a:lnL w="12700" cap="flat" cmpd="sng" algn="ctr">
                      <a:solidFill>
                        <a:schemeClr val="bg1">
                          <a:lumMod val="50000"/>
                        </a:schemeClr>
                      </a:solidFill>
                      <a:prstDash val="solid"/>
                      <a:round/>
                      <a:headEnd type="none" w="med" len="med"/>
                      <a:tailEnd type="none" w="med" len="med"/>
                    </a:lnL>
                    <a:lnR w="6350">
                      <a:solidFill>
                        <a:srgbClr val="808285"/>
                      </a:solidFill>
                      <a:prstDash val="solid"/>
                    </a:lnR>
                    <a:lnT w="6350">
                      <a:solidFill>
                        <a:srgbClr val="808285"/>
                      </a:solidFill>
                      <a:prstDash val="soli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a:lnSpc>
                          <a:spcPct val="100000"/>
                        </a:lnSpc>
                        <a:spcBef>
                          <a:spcPts val="0"/>
                        </a:spcBef>
                      </a:pPr>
                      <a:r>
                        <a:rPr sz="1000" spc="0" baseline="0" dirty="0">
                          <a:solidFill>
                            <a:schemeClr val="tx1"/>
                          </a:solidFill>
                          <a:latin typeface="+mn-lt"/>
                          <a:cs typeface="Arial"/>
                        </a:rPr>
                        <a:t>48%</a:t>
                      </a:r>
                    </a:p>
                  </a:txBody>
                  <a:tcPr marL="0" marR="432000" marT="2540" marB="0" anchor="ctr">
                    <a:lnL w="6350">
                      <a:solidFill>
                        <a:srgbClr val="808285"/>
                      </a:solidFill>
                      <a:prstDash val="solid"/>
                    </a:lnL>
                    <a:lnR w="6350">
                      <a:solidFill>
                        <a:srgbClr val="808285"/>
                      </a:solidFill>
                      <a:prstDash val="solid"/>
                    </a:lnR>
                    <a:lnT w="6350">
                      <a:solidFill>
                        <a:srgbClr val="808285"/>
                      </a:solidFill>
                      <a:prstDash val="soli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a:lnSpc>
                          <a:spcPct val="100000"/>
                        </a:lnSpc>
                        <a:spcBef>
                          <a:spcPts val="0"/>
                        </a:spcBef>
                      </a:pPr>
                      <a:r>
                        <a:rPr sz="1000" spc="0" baseline="0" dirty="0">
                          <a:solidFill>
                            <a:schemeClr val="tx1"/>
                          </a:solidFill>
                          <a:latin typeface="+mn-lt"/>
                          <a:cs typeface="Arial"/>
                        </a:rPr>
                        <a:t>54%</a:t>
                      </a:r>
                    </a:p>
                  </a:txBody>
                  <a:tcPr marL="0" marR="432000" marT="2540" marB="0" anchor="ctr">
                    <a:lnL w="6350">
                      <a:solidFill>
                        <a:srgbClr val="808285"/>
                      </a:solidFill>
                      <a:prstDash val="solid"/>
                    </a:lnL>
                    <a:lnR w="6350">
                      <a:solidFill>
                        <a:srgbClr val="808285"/>
                      </a:solidFill>
                      <a:prstDash val="solid"/>
                    </a:lnR>
                    <a:lnT w="6350">
                      <a:solidFill>
                        <a:srgbClr val="808285"/>
                      </a:solidFill>
                      <a:prstDash val="soli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a:lnSpc>
                          <a:spcPct val="100000"/>
                        </a:lnSpc>
                        <a:spcBef>
                          <a:spcPts val="0"/>
                        </a:spcBef>
                      </a:pPr>
                      <a:r>
                        <a:rPr sz="1000" spc="0" baseline="0" dirty="0">
                          <a:solidFill>
                            <a:schemeClr val="tx1"/>
                          </a:solidFill>
                          <a:latin typeface="+mn-lt"/>
                          <a:cs typeface="Arial"/>
                        </a:rPr>
                        <a:t>60%</a:t>
                      </a:r>
                    </a:p>
                  </a:txBody>
                  <a:tcPr marL="0" marR="432000" marT="2540" marB="0" anchor="ctr">
                    <a:lnL w="6350">
                      <a:solidFill>
                        <a:srgbClr val="808285"/>
                      </a:solidFill>
                      <a:prstDash val="solid"/>
                    </a:lnL>
                    <a:lnR w="12700" cap="flat" cmpd="sng" algn="ctr">
                      <a:solidFill>
                        <a:schemeClr val="bg1">
                          <a:lumMod val="50000"/>
                        </a:schemeClr>
                      </a:solidFill>
                      <a:prstDash val="solid"/>
                      <a:round/>
                      <a:headEnd type="none" w="med" len="med"/>
                      <a:tailEnd type="none" w="med" len="med"/>
                    </a:lnR>
                    <a:lnT w="6350">
                      <a:solidFill>
                        <a:srgbClr val="808285"/>
                      </a:solidFill>
                      <a:prstDash val="soli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4528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D82319-B34B-4976-8A1C-02000518EBFA}"/>
              </a:ext>
            </a:extLst>
          </p:cNvPr>
          <p:cNvGrpSpPr/>
          <p:nvPr/>
        </p:nvGrpSpPr>
        <p:grpSpPr>
          <a:xfrm>
            <a:off x="0" y="0"/>
            <a:ext cx="10285200" cy="6153821"/>
            <a:chOff x="0" y="0"/>
            <a:chExt cx="10285200" cy="615382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Total number of voluntary medical male circumcisions and percentage of clients aged 15–29 years, Chikwawa, Thyolo and Zomba districts, Malawi, 2017–2018</a:t>
              </a:r>
            </a:p>
          </p:txBody>
        </p:sp>
        <p:sp>
          <p:nvSpPr>
            <p:cNvPr id="22" name="Rectangle 21">
              <a:extLst>
                <a:ext uri="{FF2B5EF4-FFF2-40B4-BE49-F238E27FC236}">
                  <a16:creationId xmlns:a16="http://schemas.microsoft.com/office/drawing/2014/main" id="{14E3AECC-C223-4008-8128-B22FA9776144}"/>
                </a:ext>
              </a:extLst>
            </p:cNvPr>
            <p:cNvSpPr/>
            <p:nvPr/>
          </p:nvSpPr>
          <p:spPr>
            <a:xfrm>
              <a:off x="360000" y="5907600"/>
              <a:ext cx="6463308" cy="24622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Musiige</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Kawale</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J,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Twahirwa</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W,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Chilembo</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Sakanda</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S,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Mwandi</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Z et al.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Increasing</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uptake</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of VMMC: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lessons</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from</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AIDSFree</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Malawi. Arlington (VA):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Strengthening</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High Impact Interventions for an AIDS-free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Generation</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AIDSFree</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Project; 2019.</a:t>
              </a:r>
            </a:p>
          </p:txBody>
        </p:sp>
        <p:grpSp>
          <p:nvGrpSpPr>
            <p:cNvPr id="7" name="Group 6">
              <a:extLst>
                <a:ext uri="{FF2B5EF4-FFF2-40B4-BE49-F238E27FC236}">
                  <a16:creationId xmlns:a16="http://schemas.microsoft.com/office/drawing/2014/main" id="{AE390C00-69EB-4A12-B037-CD183A992711}"/>
                </a:ext>
              </a:extLst>
            </p:cNvPr>
            <p:cNvGrpSpPr/>
            <p:nvPr/>
          </p:nvGrpSpPr>
          <p:grpSpPr>
            <a:xfrm>
              <a:off x="1080000" y="1710000"/>
              <a:ext cx="7526660" cy="2789482"/>
              <a:chOff x="1274218" y="1620000"/>
              <a:chExt cx="7526660" cy="2789482"/>
            </a:xfrm>
          </p:grpSpPr>
          <p:sp>
            <p:nvSpPr>
              <p:cNvPr id="41" name="bk object 16">
                <a:extLst>
                  <a:ext uri="{FF2B5EF4-FFF2-40B4-BE49-F238E27FC236}">
                    <a16:creationId xmlns:a16="http://schemas.microsoft.com/office/drawing/2014/main" id="{02DCDB90-7DA9-46E7-A77F-9DF96D29FD4A}"/>
                  </a:ext>
                </a:extLst>
              </p:cNvPr>
              <p:cNvSpPr/>
              <p:nvPr/>
            </p:nvSpPr>
            <p:spPr>
              <a:xfrm>
                <a:off x="1729525" y="1684800"/>
                <a:ext cx="0" cy="2520000"/>
              </a:xfrm>
              <a:custGeom>
                <a:avLst/>
                <a:gdLst/>
                <a:ahLst/>
                <a:cxnLst/>
                <a:rect l="l" t="t" r="r" b="b"/>
                <a:pathLst>
                  <a:path h="2372359">
                    <a:moveTo>
                      <a:pt x="0" y="0"/>
                    </a:moveTo>
                    <a:lnTo>
                      <a:pt x="0" y="2372118"/>
                    </a:lnTo>
                  </a:path>
                </a:pathLst>
              </a:custGeom>
              <a:ln w="3175">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2" name="bk object 17">
                <a:extLst>
                  <a:ext uri="{FF2B5EF4-FFF2-40B4-BE49-F238E27FC236}">
                    <a16:creationId xmlns:a16="http://schemas.microsoft.com/office/drawing/2014/main" id="{09732223-62C1-4494-BEAE-FB9C2D8FFA76}"/>
                  </a:ext>
                </a:extLst>
              </p:cNvPr>
              <p:cNvSpPr/>
              <p:nvPr/>
            </p:nvSpPr>
            <p:spPr>
              <a:xfrm>
                <a:off x="1729519" y="4204564"/>
                <a:ext cx="6480000" cy="0"/>
              </a:xfrm>
              <a:custGeom>
                <a:avLst/>
                <a:gdLst/>
                <a:ahLst/>
                <a:cxnLst/>
                <a:rect l="l" t="t" r="r" b="b"/>
                <a:pathLst>
                  <a:path w="5511165">
                    <a:moveTo>
                      <a:pt x="0" y="0"/>
                    </a:moveTo>
                    <a:lnTo>
                      <a:pt x="5510809" y="0"/>
                    </a:lnTo>
                  </a:path>
                </a:pathLst>
              </a:custGeom>
              <a:ln w="3175">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4" name="object 54">
                <a:extLst>
                  <a:ext uri="{FF2B5EF4-FFF2-40B4-BE49-F238E27FC236}">
                    <a16:creationId xmlns:a16="http://schemas.microsoft.com/office/drawing/2014/main" id="{ED19D2BC-1C78-4D45-82F6-9B1A148D0954}"/>
                  </a:ext>
                </a:extLst>
              </p:cNvPr>
              <p:cNvSpPr txBox="1"/>
              <p:nvPr/>
            </p:nvSpPr>
            <p:spPr>
              <a:xfrm>
                <a:off x="1728000" y="4258800"/>
                <a:ext cx="540000" cy="150682"/>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Oct </a:t>
                </a:r>
              </a:p>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2017</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55" name="object 54">
                <a:extLst>
                  <a:ext uri="{FF2B5EF4-FFF2-40B4-BE49-F238E27FC236}">
                    <a16:creationId xmlns:a16="http://schemas.microsoft.com/office/drawing/2014/main" id="{D3F74F4A-DE7D-41BF-A6B5-D4DEA798945D}"/>
                  </a:ext>
                </a:extLst>
              </p:cNvPr>
              <p:cNvSpPr txBox="1"/>
              <p:nvPr/>
            </p:nvSpPr>
            <p:spPr>
              <a:xfrm>
                <a:off x="2268000" y="4258800"/>
                <a:ext cx="540000" cy="150682"/>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Nov </a:t>
                </a:r>
              </a:p>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2017</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56" name="object 54">
                <a:extLst>
                  <a:ext uri="{FF2B5EF4-FFF2-40B4-BE49-F238E27FC236}">
                    <a16:creationId xmlns:a16="http://schemas.microsoft.com/office/drawing/2014/main" id="{EDF5A273-C23B-4D6C-88F9-1DE1A61B3CBF}"/>
                  </a:ext>
                </a:extLst>
              </p:cNvPr>
              <p:cNvSpPr txBox="1"/>
              <p:nvPr/>
            </p:nvSpPr>
            <p:spPr>
              <a:xfrm>
                <a:off x="2808000" y="4258800"/>
                <a:ext cx="540000" cy="150682"/>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Dec </a:t>
                </a:r>
              </a:p>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2017</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57" name="object 54">
                <a:extLst>
                  <a:ext uri="{FF2B5EF4-FFF2-40B4-BE49-F238E27FC236}">
                    <a16:creationId xmlns:a16="http://schemas.microsoft.com/office/drawing/2014/main" id="{6639E0AF-CCCA-4FF6-949C-0513A7FF76ED}"/>
                  </a:ext>
                </a:extLst>
              </p:cNvPr>
              <p:cNvSpPr txBox="1"/>
              <p:nvPr/>
            </p:nvSpPr>
            <p:spPr>
              <a:xfrm>
                <a:off x="3348000" y="4258800"/>
                <a:ext cx="540000" cy="150682"/>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Jan</a:t>
                </a:r>
              </a:p>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2018</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58" name="object 54">
                <a:extLst>
                  <a:ext uri="{FF2B5EF4-FFF2-40B4-BE49-F238E27FC236}">
                    <a16:creationId xmlns:a16="http://schemas.microsoft.com/office/drawing/2014/main" id="{3B1287F8-3958-457D-A362-977FB1A30353}"/>
                  </a:ext>
                </a:extLst>
              </p:cNvPr>
              <p:cNvSpPr txBox="1"/>
              <p:nvPr/>
            </p:nvSpPr>
            <p:spPr>
              <a:xfrm>
                <a:off x="3888000" y="4258800"/>
                <a:ext cx="540000" cy="150682"/>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Feb</a:t>
                </a:r>
              </a:p>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2018</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59" name="object 54">
                <a:extLst>
                  <a:ext uri="{FF2B5EF4-FFF2-40B4-BE49-F238E27FC236}">
                    <a16:creationId xmlns:a16="http://schemas.microsoft.com/office/drawing/2014/main" id="{F62AB0E7-DA29-428D-AF73-2BB783BD0346}"/>
                  </a:ext>
                </a:extLst>
              </p:cNvPr>
              <p:cNvSpPr txBox="1"/>
              <p:nvPr/>
            </p:nvSpPr>
            <p:spPr>
              <a:xfrm>
                <a:off x="4428000" y="4258800"/>
                <a:ext cx="540000" cy="150682"/>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Mar</a:t>
                </a:r>
              </a:p>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2018</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0" name="object 54">
                <a:extLst>
                  <a:ext uri="{FF2B5EF4-FFF2-40B4-BE49-F238E27FC236}">
                    <a16:creationId xmlns:a16="http://schemas.microsoft.com/office/drawing/2014/main" id="{E600A45D-287D-41D5-8151-F790D3FC3898}"/>
                  </a:ext>
                </a:extLst>
              </p:cNvPr>
              <p:cNvSpPr txBox="1"/>
              <p:nvPr/>
            </p:nvSpPr>
            <p:spPr>
              <a:xfrm>
                <a:off x="6048000" y="4258800"/>
                <a:ext cx="540000" cy="150682"/>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Jun</a:t>
                </a:r>
              </a:p>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2018</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1" name="object 54">
                <a:extLst>
                  <a:ext uri="{FF2B5EF4-FFF2-40B4-BE49-F238E27FC236}">
                    <a16:creationId xmlns:a16="http://schemas.microsoft.com/office/drawing/2014/main" id="{3648CD24-BE93-4615-B853-5B8622242EFB}"/>
                  </a:ext>
                </a:extLst>
              </p:cNvPr>
              <p:cNvSpPr txBox="1"/>
              <p:nvPr/>
            </p:nvSpPr>
            <p:spPr>
              <a:xfrm>
                <a:off x="4968000" y="4258800"/>
                <a:ext cx="540000" cy="150682"/>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Apr</a:t>
                </a:r>
              </a:p>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2018</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2" name="object 54">
                <a:extLst>
                  <a:ext uri="{FF2B5EF4-FFF2-40B4-BE49-F238E27FC236}">
                    <a16:creationId xmlns:a16="http://schemas.microsoft.com/office/drawing/2014/main" id="{C38E20BB-0010-45BF-9282-BAEB39FCF700}"/>
                  </a:ext>
                </a:extLst>
              </p:cNvPr>
              <p:cNvSpPr txBox="1"/>
              <p:nvPr/>
            </p:nvSpPr>
            <p:spPr>
              <a:xfrm>
                <a:off x="5508000" y="4258800"/>
                <a:ext cx="540000" cy="150682"/>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May</a:t>
                </a:r>
              </a:p>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2018</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3" name="object 54">
                <a:extLst>
                  <a:ext uri="{FF2B5EF4-FFF2-40B4-BE49-F238E27FC236}">
                    <a16:creationId xmlns:a16="http://schemas.microsoft.com/office/drawing/2014/main" id="{BDCB51C0-5504-43CA-8EF8-BCE2A93A4AEE}"/>
                  </a:ext>
                </a:extLst>
              </p:cNvPr>
              <p:cNvSpPr txBox="1"/>
              <p:nvPr/>
            </p:nvSpPr>
            <p:spPr>
              <a:xfrm>
                <a:off x="6588000" y="4258800"/>
                <a:ext cx="540000" cy="150682"/>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Jul</a:t>
                </a:r>
              </a:p>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2018</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4" name="object 54">
                <a:extLst>
                  <a:ext uri="{FF2B5EF4-FFF2-40B4-BE49-F238E27FC236}">
                    <a16:creationId xmlns:a16="http://schemas.microsoft.com/office/drawing/2014/main" id="{99E36805-6A04-43B7-872E-C0F7627C1D7C}"/>
                  </a:ext>
                </a:extLst>
              </p:cNvPr>
              <p:cNvSpPr txBox="1"/>
              <p:nvPr/>
            </p:nvSpPr>
            <p:spPr>
              <a:xfrm>
                <a:off x="7668000" y="4258800"/>
                <a:ext cx="540000" cy="150682"/>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Sep</a:t>
                </a:r>
              </a:p>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2018</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44" name="TextBox 43">
                <a:extLst>
                  <a:ext uri="{FF2B5EF4-FFF2-40B4-BE49-F238E27FC236}">
                    <a16:creationId xmlns:a16="http://schemas.microsoft.com/office/drawing/2014/main" id="{7A57F5F5-38FB-453F-A92E-35E394031BDA}"/>
                  </a:ext>
                </a:extLst>
              </p:cNvPr>
              <p:cNvSpPr txBox="1"/>
              <p:nvPr/>
            </p:nvSpPr>
            <p:spPr>
              <a:xfrm>
                <a:off x="1369019" y="1872000"/>
                <a:ext cx="25648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9000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5" name="TextBox 44">
                <a:extLst>
                  <a:ext uri="{FF2B5EF4-FFF2-40B4-BE49-F238E27FC236}">
                    <a16:creationId xmlns:a16="http://schemas.microsoft.com/office/drawing/2014/main" id="{CF35E291-4C54-44FC-91AD-DAB546DC044F}"/>
                  </a:ext>
                </a:extLst>
              </p:cNvPr>
              <p:cNvSpPr txBox="1"/>
              <p:nvPr/>
            </p:nvSpPr>
            <p:spPr>
              <a:xfrm>
                <a:off x="1369019" y="2124000"/>
                <a:ext cx="25648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8000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6" name="TextBox 45">
                <a:extLst>
                  <a:ext uri="{FF2B5EF4-FFF2-40B4-BE49-F238E27FC236}">
                    <a16:creationId xmlns:a16="http://schemas.microsoft.com/office/drawing/2014/main" id="{6432ADAC-AE0D-4B31-954B-EEFB0C7C739F}"/>
                  </a:ext>
                </a:extLst>
              </p:cNvPr>
              <p:cNvSpPr txBox="1"/>
              <p:nvPr/>
            </p:nvSpPr>
            <p:spPr>
              <a:xfrm>
                <a:off x="1369019" y="2376000"/>
                <a:ext cx="25648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7000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7" name="TextBox 46">
                <a:extLst>
                  <a:ext uri="{FF2B5EF4-FFF2-40B4-BE49-F238E27FC236}">
                    <a16:creationId xmlns:a16="http://schemas.microsoft.com/office/drawing/2014/main" id="{119D8096-BB60-4AF2-A926-30789746EA2B}"/>
                  </a:ext>
                </a:extLst>
              </p:cNvPr>
              <p:cNvSpPr txBox="1"/>
              <p:nvPr/>
            </p:nvSpPr>
            <p:spPr>
              <a:xfrm>
                <a:off x="1369019" y="2628000"/>
                <a:ext cx="25648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6000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8" name="TextBox 47">
                <a:extLst>
                  <a:ext uri="{FF2B5EF4-FFF2-40B4-BE49-F238E27FC236}">
                    <a16:creationId xmlns:a16="http://schemas.microsoft.com/office/drawing/2014/main" id="{051F55E3-906E-4F09-BA04-D48E56878999}"/>
                  </a:ext>
                </a:extLst>
              </p:cNvPr>
              <p:cNvSpPr txBox="1"/>
              <p:nvPr/>
            </p:nvSpPr>
            <p:spPr>
              <a:xfrm>
                <a:off x="1369019" y="2880000"/>
                <a:ext cx="25648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5000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9" name="TextBox 48">
                <a:extLst>
                  <a:ext uri="{FF2B5EF4-FFF2-40B4-BE49-F238E27FC236}">
                    <a16:creationId xmlns:a16="http://schemas.microsoft.com/office/drawing/2014/main" id="{9DB1C38C-2131-48D3-8FDD-E7EB6D8020FC}"/>
                  </a:ext>
                </a:extLst>
              </p:cNvPr>
              <p:cNvSpPr txBox="1"/>
              <p:nvPr/>
            </p:nvSpPr>
            <p:spPr>
              <a:xfrm>
                <a:off x="1369019" y="3132000"/>
                <a:ext cx="25648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4000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0" name="TextBox 49">
                <a:extLst>
                  <a:ext uri="{FF2B5EF4-FFF2-40B4-BE49-F238E27FC236}">
                    <a16:creationId xmlns:a16="http://schemas.microsoft.com/office/drawing/2014/main" id="{000FAA74-BE8D-4377-88BE-53C1728ACCB3}"/>
                  </a:ext>
                </a:extLst>
              </p:cNvPr>
              <p:cNvSpPr txBox="1"/>
              <p:nvPr/>
            </p:nvSpPr>
            <p:spPr>
              <a:xfrm>
                <a:off x="1369019" y="3384000"/>
                <a:ext cx="25648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3000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1" name="TextBox 50">
                <a:extLst>
                  <a:ext uri="{FF2B5EF4-FFF2-40B4-BE49-F238E27FC236}">
                    <a16:creationId xmlns:a16="http://schemas.microsoft.com/office/drawing/2014/main" id="{B62F3512-DD66-4C6E-A61D-FDAD0A8A9950}"/>
                  </a:ext>
                </a:extLst>
              </p:cNvPr>
              <p:cNvSpPr txBox="1"/>
              <p:nvPr/>
            </p:nvSpPr>
            <p:spPr>
              <a:xfrm>
                <a:off x="1369019" y="3636000"/>
                <a:ext cx="25648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2000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2" name="TextBox 51">
                <a:extLst>
                  <a:ext uri="{FF2B5EF4-FFF2-40B4-BE49-F238E27FC236}">
                    <a16:creationId xmlns:a16="http://schemas.microsoft.com/office/drawing/2014/main" id="{930F338A-6B5B-40E4-BD70-FEBBA8763322}"/>
                  </a:ext>
                </a:extLst>
              </p:cNvPr>
              <p:cNvSpPr txBox="1"/>
              <p:nvPr/>
            </p:nvSpPr>
            <p:spPr>
              <a:xfrm>
                <a:off x="1369019" y="3888000"/>
                <a:ext cx="25648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3" name="TextBox 52">
                <a:extLst>
                  <a:ext uri="{FF2B5EF4-FFF2-40B4-BE49-F238E27FC236}">
                    <a16:creationId xmlns:a16="http://schemas.microsoft.com/office/drawing/2014/main" id="{DD75F47D-C990-40EB-BCFB-6D6BA27E71BB}"/>
                  </a:ext>
                </a:extLst>
              </p:cNvPr>
              <p:cNvSpPr txBox="1"/>
              <p:nvPr/>
            </p:nvSpPr>
            <p:spPr>
              <a:xfrm>
                <a:off x="1561380" y="4140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65" name="TextBox 64">
                <a:extLst>
                  <a:ext uri="{FF2B5EF4-FFF2-40B4-BE49-F238E27FC236}">
                    <a16:creationId xmlns:a16="http://schemas.microsoft.com/office/drawing/2014/main" id="{DF9325C0-224F-4A7B-8AB0-E95EF6A69760}"/>
                  </a:ext>
                </a:extLst>
              </p:cNvPr>
              <p:cNvSpPr txBox="1"/>
              <p:nvPr/>
            </p:nvSpPr>
            <p:spPr>
              <a:xfrm>
                <a:off x="1274218" y="1620000"/>
                <a:ext cx="352662"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10 000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4" name="object 54">
                <a:extLst>
                  <a:ext uri="{FF2B5EF4-FFF2-40B4-BE49-F238E27FC236}">
                    <a16:creationId xmlns:a16="http://schemas.microsoft.com/office/drawing/2014/main" id="{B4CE5ECE-1905-4C38-BCF5-E4999A016B4C}"/>
                  </a:ext>
                </a:extLst>
              </p:cNvPr>
              <p:cNvSpPr txBox="1"/>
              <p:nvPr/>
            </p:nvSpPr>
            <p:spPr>
              <a:xfrm>
                <a:off x="7128000" y="4258800"/>
                <a:ext cx="540000" cy="150682"/>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Aug</a:t>
                </a:r>
              </a:p>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2018</a:t>
                </a:r>
                <a:endParaRPr kumimoji="0" sz="9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6" name="object 5">
                <a:extLst>
                  <a:ext uri="{FF2B5EF4-FFF2-40B4-BE49-F238E27FC236}">
                    <a16:creationId xmlns:a16="http://schemas.microsoft.com/office/drawing/2014/main" id="{6F4E29A7-546A-4FD9-BB06-8B3B5EB6ECD1}"/>
                  </a:ext>
                </a:extLst>
              </p:cNvPr>
              <p:cNvSpPr/>
              <p:nvPr/>
            </p:nvSpPr>
            <p:spPr>
              <a:xfrm>
                <a:off x="1915200" y="4185667"/>
                <a:ext cx="169781" cy="0"/>
              </a:xfrm>
              <a:custGeom>
                <a:avLst/>
                <a:gdLst/>
                <a:ahLst/>
                <a:cxnLst/>
                <a:rect l="l" t="t" r="r" b="b"/>
                <a:pathLst>
                  <a:path w="137159">
                    <a:moveTo>
                      <a:pt x="0" y="0"/>
                    </a:moveTo>
                    <a:lnTo>
                      <a:pt x="137159" y="0"/>
                    </a:lnTo>
                  </a:path>
                </a:pathLst>
              </a:custGeom>
              <a:ln w="35051">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7" name="object 6">
                <a:extLst>
                  <a:ext uri="{FF2B5EF4-FFF2-40B4-BE49-F238E27FC236}">
                    <a16:creationId xmlns:a16="http://schemas.microsoft.com/office/drawing/2014/main" id="{E6754D9E-822E-4A39-93A0-B24543664145}"/>
                  </a:ext>
                </a:extLst>
              </p:cNvPr>
              <p:cNvSpPr/>
              <p:nvPr/>
            </p:nvSpPr>
            <p:spPr>
              <a:xfrm>
                <a:off x="2456614" y="4078142"/>
                <a:ext cx="169781" cy="126658"/>
              </a:xfrm>
              <a:custGeom>
                <a:avLst/>
                <a:gdLst/>
                <a:ahLst/>
                <a:cxnLst/>
                <a:rect l="l" t="t" r="r" b="b"/>
                <a:pathLst>
                  <a:path w="137160" h="119379">
                    <a:moveTo>
                      <a:pt x="137159" y="0"/>
                    </a:moveTo>
                    <a:lnTo>
                      <a:pt x="0" y="0"/>
                    </a:lnTo>
                    <a:lnTo>
                      <a:pt x="0" y="118872"/>
                    </a:lnTo>
                    <a:lnTo>
                      <a:pt x="137159" y="118872"/>
                    </a:lnTo>
                    <a:lnTo>
                      <a:pt x="137159"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8" name="object 7">
                <a:extLst>
                  <a:ext uri="{FF2B5EF4-FFF2-40B4-BE49-F238E27FC236}">
                    <a16:creationId xmlns:a16="http://schemas.microsoft.com/office/drawing/2014/main" id="{FC7A1370-87C5-40C2-BFC8-D8A7D401416F}"/>
                  </a:ext>
                </a:extLst>
              </p:cNvPr>
              <p:cNvSpPr/>
              <p:nvPr/>
            </p:nvSpPr>
            <p:spPr>
              <a:xfrm>
                <a:off x="2998029" y="4060357"/>
                <a:ext cx="169781" cy="144174"/>
              </a:xfrm>
              <a:custGeom>
                <a:avLst/>
                <a:gdLst/>
                <a:ahLst/>
                <a:cxnLst/>
                <a:rect l="l" t="t" r="r" b="b"/>
                <a:pathLst>
                  <a:path w="137160" h="135889">
                    <a:moveTo>
                      <a:pt x="137160" y="0"/>
                    </a:moveTo>
                    <a:lnTo>
                      <a:pt x="0" y="0"/>
                    </a:lnTo>
                    <a:lnTo>
                      <a:pt x="0" y="135635"/>
                    </a:lnTo>
                    <a:lnTo>
                      <a:pt x="137160" y="135635"/>
                    </a:lnTo>
                    <a:lnTo>
                      <a:pt x="137160"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9" name="object 8">
                <a:extLst>
                  <a:ext uri="{FF2B5EF4-FFF2-40B4-BE49-F238E27FC236}">
                    <a16:creationId xmlns:a16="http://schemas.microsoft.com/office/drawing/2014/main" id="{A99F280B-D1BC-4732-8C2B-BFAC2A1FF7BA}"/>
                  </a:ext>
                </a:extLst>
              </p:cNvPr>
              <p:cNvSpPr/>
              <p:nvPr/>
            </p:nvSpPr>
            <p:spPr>
              <a:xfrm>
                <a:off x="3539443" y="3776590"/>
                <a:ext cx="169781" cy="427805"/>
              </a:xfrm>
              <a:custGeom>
                <a:avLst/>
                <a:gdLst/>
                <a:ahLst/>
                <a:cxnLst/>
                <a:rect l="l" t="t" r="r" b="b"/>
                <a:pathLst>
                  <a:path w="137160" h="403225">
                    <a:moveTo>
                      <a:pt x="137160" y="0"/>
                    </a:moveTo>
                    <a:lnTo>
                      <a:pt x="0" y="0"/>
                    </a:lnTo>
                    <a:lnTo>
                      <a:pt x="0" y="403098"/>
                    </a:lnTo>
                    <a:lnTo>
                      <a:pt x="137160" y="403098"/>
                    </a:lnTo>
                    <a:lnTo>
                      <a:pt x="137160"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0" name="object 9">
                <a:extLst>
                  <a:ext uri="{FF2B5EF4-FFF2-40B4-BE49-F238E27FC236}">
                    <a16:creationId xmlns:a16="http://schemas.microsoft.com/office/drawing/2014/main" id="{DC6BB803-3A4C-4DBA-B051-ADE6B421B2C2}"/>
                  </a:ext>
                </a:extLst>
              </p:cNvPr>
              <p:cNvSpPr/>
              <p:nvPr/>
            </p:nvSpPr>
            <p:spPr>
              <a:xfrm>
                <a:off x="4080857" y="3405512"/>
                <a:ext cx="169781" cy="799019"/>
              </a:xfrm>
              <a:custGeom>
                <a:avLst/>
                <a:gdLst/>
                <a:ahLst/>
                <a:cxnLst/>
                <a:rect l="l" t="t" r="r" b="b"/>
                <a:pathLst>
                  <a:path w="137160" h="753110">
                    <a:moveTo>
                      <a:pt x="137160" y="0"/>
                    </a:moveTo>
                    <a:lnTo>
                      <a:pt x="0" y="0"/>
                    </a:lnTo>
                    <a:lnTo>
                      <a:pt x="0" y="752855"/>
                    </a:lnTo>
                    <a:lnTo>
                      <a:pt x="137160" y="752855"/>
                    </a:lnTo>
                    <a:lnTo>
                      <a:pt x="137160"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1" name="object 10">
                <a:extLst>
                  <a:ext uri="{FF2B5EF4-FFF2-40B4-BE49-F238E27FC236}">
                    <a16:creationId xmlns:a16="http://schemas.microsoft.com/office/drawing/2014/main" id="{773B9220-5D4E-4A24-9410-CE3BAD482BF3}"/>
                  </a:ext>
                </a:extLst>
              </p:cNvPr>
              <p:cNvSpPr/>
              <p:nvPr/>
            </p:nvSpPr>
            <p:spPr>
              <a:xfrm>
                <a:off x="4623215" y="3437850"/>
                <a:ext cx="168995" cy="766681"/>
              </a:xfrm>
              <a:custGeom>
                <a:avLst/>
                <a:gdLst/>
                <a:ahLst/>
                <a:cxnLst/>
                <a:rect l="l" t="t" r="r" b="b"/>
                <a:pathLst>
                  <a:path w="136525" h="722629">
                    <a:moveTo>
                      <a:pt x="136398" y="0"/>
                    </a:moveTo>
                    <a:lnTo>
                      <a:pt x="0" y="0"/>
                    </a:lnTo>
                    <a:lnTo>
                      <a:pt x="0" y="722376"/>
                    </a:lnTo>
                    <a:lnTo>
                      <a:pt x="136398" y="722376"/>
                    </a:lnTo>
                    <a:lnTo>
                      <a:pt x="136398"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2" name="object 11">
                <a:extLst>
                  <a:ext uri="{FF2B5EF4-FFF2-40B4-BE49-F238E27FC236}">
                    <a16:creationId xmlns:a16="http://schemas.microsoft.com/office/drawing/2014/main" id="{A8E3F8F7-0C30-4F82-89E8-18DA3C270E04}"/>
                  </a:ext>
                </a:extLst>
              </p:cNvPr>
              <p:cNvSpPr/>
              <p:nvPr/>
            </p:nvSpPr>
            <p:spPr>
              <a:xfrm>
                <a:off x="5130000" y="2585741"/>
                <a:ext cx="216000" cy="1618924"/>
              </a:xfrm>
              <a:custGeom>
                <a:avLst/>
                <a:gdLst/>
                <a:ahLst/>
                <a:cxnLst/>
                <a:rect l="l" t="t" r="r" b="b"/>
                <a:pathLst>
                  <a:path w="137160" h="1525904">
                    <a:moveTo>
                      <a:pt x="137160" y="0"/>
                    </a:moveTo>
                    <a:lnTo>
                      <a:pt x="0" y="0"/>
                    </a:lnTo>
                    <a:lnTo>
                      <a:pt x="0" y="1525524"/>
                    </a:lnTo>
                    <a:lnTo>
                      <a:pt x="137160" y="1525524"/>
                    </a:lnTo>
                    <a:lnTo>
                      <a:pt x="137160"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3" name="object 12">
                <a:extLst>
                  <a:ext uri="{FF2B5EF4-FFF2-40B4-BE49-F238E27FC236}">
                    <a16:creationId xmlns:a16="http://schemas.microsoft.com/office/drawing/2014/main" id="{24E247C2-0EF1-4164-A0F8-EAD074650721}"/>
                  </a:ext>
                </a:extLst>
              </p:cNvPr>
              <p:cNvSpPr/>
              <p:nvPr/>
            </p:nvSpPr>
            <p:spPr>
              <a:xfrm>
                <a:off x="5670000" y="3505759"/>
                <a:ext cx="216000" cy="698636"/>
              </a:xfrm>
              <a:custGeom>
                <a:avLst/>
                <a:gdLst/>
                <a:ahLst/>
                <a:cxnLst/>
                <a:rect l="l" t="t" r="r" b="b"/>
                <a:pathLst>
                  <a:path w="137160" h="658495">
                    <a:moveTo>
                      <a:pt x="137160" y="0"/>
                    </a:moveTo>
                    <a:lnTo>
                      <a:pt x="0" y="0"/>
                    </a:lnTo>
                    <a:lnTo>
                      <a:pt x="0" y="658368"/>
                    </a:lnTo>
                    <a:lnTo>
                      <a:pt x="137160" y="658368"/>
                    </a:lnTo>
                    <a:lnTo>
                      <a:pt x="137160"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5" name="object 13">
                <a:extLst>
                  <a:ext uri="{FF2B5EF4-FFF2-40B4-BE49-F238E27FC236}">
                    <a16:creationId xmlns:a16="http://schemas.microsoft.com/office/drawing/2014/main" id="{B56AECDC-2495-46EE-9BA8-DCB17277EA9D}"/>
                  </a:ext>
                </a:extLst>
              </p:cNvPr>
              <p:cNvSpPr/>
              <p:nvPr/>
            </p:nvSpPr>
            <p:spPr>
              <a:xfrm>
                <a:off x="6210000" y="3528396"/>
                <a:ext cx="216000" cy="676404"/>
              </a:xfrm>
              <a:custGeom>
                <a:avLst/>
                <a:gdLst/>
                <a:ahLst/>
                <a:cxnLst/>
                <a:rect l="l" t="t" r="r" b="b"/>
                <a:pathLst>
                  <a:path w="137160" h="637539">
                    <a:moveTo>
                      <a:pt x="137160" y="0"/>
                    </a:moveTo>
                    <a:lnTo>
                      <a:pt x="0" y="0"/>
                    </a:lnTo>
                    <a:lnTo>
                      <a:pt x="0" y="637031"/>
                    </a:lnTo>
                    <a:lnTo>
                      <a:pt x="137160" y="637031"/>
                    </a:lnTo>
                    <a:lnTo>
                      <a:pt x="137160"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6" name="object 14">
                <a:extLst>
                  <a:ext uri="{FF2B5EF4-FFF2-40B4-BE49-F238E27FC236}">
                    <a16:creationId xmlns:a16="http://schemas.microsoft.com/office/drawing/2014/main" id="{497CAD4C-D701-4243-AE44-048A63DC420D}"/>
                  </a:ext>
                </a:extLst>
              </p:cNvPr>
              <p:cNvSpPr/>
              <p:nvPr/>
            </p:nvSpPr>
            <p:spPr>
              <a:xfrm>
                <a:off x="6750000" y="3099108"/>
                <a:ext cx="216000" cy="1105557"/>
              </a:xfrm>
              <a:custGeom>
                <a:avLst/>
                <a:gdLst/>
                <a:ahLst/>
                <a:cxnLst/>
                <a:rect l="l" t="t" r="r" b="b"/>
                <a:pathLst>
                  <a:path w="137160" h="1042035">
                    <a:moveTo>
                      <a:pt x="137160" y="0"/>
                    </a:moveTo>
                    <a:lnTo>
                      <a:pt x="0" y="0"/>
                    </a:lnTo>
                    <a:lnTo>
                      <a:pt x="0" y="1041653"/>
                    </a:lnTo>
                    <a:lnTo>
                      <a:pt x="137160" y="1041653"/>
                    </a:lnTo>
                    <a:lnTo>
                      <a:pt x="137160"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7" name="object 15">
                <a:extLst>
                  <a:ext uri="{FF2B5EF4-FFF2-40B4-BE49-F238E27FC236}">
                    <a16:creationId xmlns:a16="http://schemas.microsoft.com/office/drawing/2014/main" id="{7A2F1A20-B994-4182-9F52-E039DBBD8C7B}"/>
                  </a:ext>
                </a:extLst>
              </p:cNvPr>
              <p:cNvSpPr/>
              <p:nvPr/>
            </p:nvSpPr>
            <p:spPr>
              <a:xfrm>
                <a:off x="7290000" y="1943831"/>
                <a:ext cx="216000" cy="2260969"/>
              </a:xfrm>
              <a:custGeom>
                <a:avLst/>
                <a:gdLst/>
                <a:ahLst/>
                <a:cxnLst/>
                <a:rect l="l" t="t" r="r" b="b"/>
                <a:pathLst>
                  <a:path w="137160" h="2131060">
                    <a:moveTo>
                      <a:pt x="137160" y="0"/>
                    </a:moveTo>
                    <a:lnTo>
                      <a:pt x="0" y="0"/>
                    </a:lnTo>
                    <a:lnTo>
                      <a:pt x="0" y="2130552"/>
                    </a:lnTo>
                    <a:lnTo>
                      <a:pt x="137160" y="2130552"/>
                    </a:lnTo>
                    <a:lnTo>
                      <a:pt x="137160"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8" name="object 16">
                <a:extLst>
                  <a:ext uri="{FF2B5EF4-FFF2-40B4-BE49-F238E27FC236}">
                    <a16:creationId xmlns:a16="http://schemas.microsoft.com/office/drawing/2014/main" id="{02A05294-23E9-4946-BC3B-90D270CE4029}"/>
                  </a:ext>
                </a:extLst>
              </p:cNvPr>
              <p:cNvSpPr/>
              <p:nvPr/>
            </p:nvSpPr>
            <p:spPr>
              <a:xfrm>
                <a:off x="7830000" y="3740210"/>
                <a:ext cx="216000" cy="464185"/>
              </a:xfrm>
              <a:custGeom>
                <a:avLst/>
                <a:gdLst/>
                <a:ahLst/>
                <a:cxnLst/>
                <a:rect l="l" t="t" r="r" b="b"/>
                <a:pathLst>
                  <a:path w="137795" h="437514">
                    <a:moveTo>
                      <a:pt x="137172" y="0"/>
                    </a:moveTo>
                    <a:lnTo>
                      <a:pt x="0" y="0"/>
                    </a:lnTo>
                    <a:lnTo>
                      <a:pt x="0" y="437388"/>
                    </a:lnTo>
                    <a:lnTo>
                      <a:pt x="137172" y="437388"/>
                    </a:lnTo>
                    <a:lnTo>
                      <a:pt x="137172"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2" name="object 20">
                <a:extLst>
                  <a:ext uri="{FF2B5EF4-FFF2-40B4-BE49-F238E27FC236}">
                    <a16:creationId xmlns:a16="http://schemas.microsoft.com/office/drawing/2014/main" id="{2DAF1780-B9AD-4EC2-9B6D-E778F86B749A}"/>
                  </a:ext>
                </a:extLst>
              </p:cNvPr>
              <p:cNvSpPr/>
              <p:nvPr/>
            </p:nvSpPr>
            <p:spPr>
              <a:xfrm>
                <a:off x="1969200" y="1796693"/>
                <a:ext cx="5997372" cy="1418159"/>
              </a:xfrm>
              <a:custGeom>
                <a:avLst/>
                <a:gdLst/>
                <a:ahLst/>
                <a:cxnLst/>
                <a:rect l="l" t="t" r="r" b="b"/>
                <a:pathLst>
                  <a:path w="4845050" h="1336675">
                    <a:moveTo>
                      <a:pt x="1321468" y="655449"/>
                    </a:moveTo>
                    <a:lnTo>
                      <a:pt x="888491" y="742950"/>
                    </a:lnTo>
                    <a:lnTo>
                      <a:pt x="886968" y="743712"/>
                    </a:lnTo>
                    <a:lnTo>
                      <a:pt x="885444" y="743712"/>
                    </a:lnTo>
                    <a:lnTo>
                      <a:pt x="883919" y="744474"/>
                    </a:lnTo>
                    <a:lnTo>
                      <a:pt x="445769" y="1012698"/>
                    </a:lnTo>
                    <a:lnTo>
                      <a:pt x="8381" y="1309116"/>
                    </a:lnTo>
                    <a:lnTo>
                      <a:pt x="2285" y="1312926"/>
                    </a:lnTo>
                    <a:lnTo>
                      <a:pt x="0" y="1322070"/>
                    </a:lnTo>
                    <a:lnTo>
                      <a:pt x="4571" y="1328928"/>
                    </a:lnTo>
                    <a:lnTo>
                      <a:pt x="9143" y="1335024"/>
                    </a:lnTo>
                    <a:lnTo>
                      <a:pt x="18287" y="1336548"/>
                    </a:lnTo>
                    <a:lnTo>
                      <a:pt x="24383" y="1332738"/>
                    </a:lnTo>
                    <a:lnTo>
                      <a:pt x="461772" y="1036320"/>
                    </a:lnTo>
                    <a:lnTo>
                      <a:pt x="894666" y="771144"/>
                    </a:lnTo>
                    <a:lnTo>
                      <a:pt x="893826" y="771144"/>
                    </a:lnTo>
                    <a:lnTo>
                      <a:pt x="898397" y="768858"/>
                    </a:lnTo>
                    <a:lnTo>
                      <a:pt x="905137" y="768858"/>
                    </a:lnTo>
                    <a:lnTo>
                      <a:pt x="1331214" y="682752"/>
                    </a:lnTo>
                    <a:lnTo>
                      <a:pt x="1335786" y="681228"/>
                    </a:lnTo>
                    <a:lnTo>
                      <a:pt x="1338072" y="679704"/>
                    </a:lnTo>
                    <a:lnTo>
                      <a:pt x="1363139" y="657606"/>
                    </a:lnTo>
                    <a:lnTo>
                      <a:pt x="1319022" y="657606"/>
                    </a:lnTo>
                    <a:lnTo>
                      <a:pt x="1321468" y="655449"/>
                    </a:lnTo>
                    <a:close/>
                  </a:path>
                  <a:path w="4845050" h="1336675">
                    <a:moveTo>
                      <a:pt x="3538790" y="231648"/>
                    </a:moveTo>
                    <a:lnTo>
                      <a:pt x="3504437" y="231648"/>
                    </a:lnTo>
                    <a:lnTo>
                      <a:pt x="3520440" y="236982"/>
                    </a:lnTo>
                    <a:lnTo>
                      <a:pt x="3510310" y="240405"/>
                    </a:lnTo>
                    <a:lnTo>
                      <a:pt x="3943350" y="886206"/>
                    </a:lnTo>
                    <a:lnTo>
                      <a:pt x="3947922" y="889254"/>
                    </a:lnTo>
                    <a:lnTo>
                      <a:pt x="4392930" y="1069848"/>
                    </a:lnTo>
                    <a:lnTo>
                      <a:pt x="4401311" y="1066038"/>
                    </a:lnTo>
                    <a:lnTo>
                      <a:pt x="4404359" y="1059180"/>
                    </a:lnTo>
                    <a:lnTo>
                      <a:pt x="4409177" y="1047750"/>
                    </a:lnTo>
                    <a:lnTo>
                      <a:pt x="4377690" y="1047750"/>
                    </a:lnTo>
                    <a:lnTo>
                      <a:pt x="4383218" y="1034641"/>
                    </a:lnTo>
                    <a:lnTo>
                      <a:pt x="3972492" y="867918"/>
                    </a:lnTo>
                    <a:lnTo>
                      <a:pt x="3965448" y="867918"/>
                    </a:lnTo>
                    <a:lnTo>
                      <a:pt x="3959352" y="862584"/>
                    </a:lnTo>
                    <a:lnTo>
                      <a:pt x="3961871" y="862584"/>
                    </a:lnTo>
                    <a:lnTo>
                      <a:pt x="3538790" y="231648"/>
                    </a:lnTo>
                    <a:close/>
                  </a:path>
                  <a:path w="4845050" h="1336675">
                    <a:moveTo>
                      <a:pt x="4383218" y="1034641"/>
                    </a:moveTo>
                    <a:lnTo>
                      <a:pt x="4377690" y="1047750"/>
                    </a:lnTo>
                    <a:lnTo>
                      <a:pt x="4396740" y="1040130"/>
                    </a:lnTo>
                    <a:lnTo>
                      <a:pt x="4383218" y="1034641"/>
                    </a:lnTo>
                    <a:close/>
                  </a:path>
                  <a:path w="4845050" h="1336675">
                    <a:moveTo>
                      <a:pt x="4826508" y="0"/>
                    </a:moveTo>
                    <a:lnTo>
                      <a:pt x="4818126" y="3048"/>
                    </a:lnTo>
                    <a:lnTo>
                      <a:pt x="4815065" y="10668"/>
                    </a:lnTo>
                    <a:lnTo>
                      <a:pt x="4383218" y="1034641"/>
                    </a:lnTo>
                    <a:lnTo>
                      <a:pt x="4396740" y="1040130"/>
                    </a:lnTo>
                    <a:lnTo>
                      <a:pt x="4377690" y="1047750"/>
                    </a:lnTo>
                    <a:lnTo>
                      <a:pt x="4409177" y="1047750"/>
                    </a:lnTo>
                    <a:lnTo>
                      <a:pt x="4841748" y="21336"/>
                    </a:lnTo>
                    <a:lnTo>
                      <a:pt x="4844796" y="14478"/>
                    </a:lnTo>
                    <a:lnTo>
                      <a:pt x="4840985" y="6096"/>
                    </a:lnTo>
                    <a:lnTo>
                      <a:pt x="4834115" y="3048"/>
                    </a:lnTo>
                    <a:lnTo>
                      <a:pt x="4826508" y="0"/>
                    </a:lnTo>
                    <a:close/>
                  </a:path>
                  <a:path w="4845050" h="1336675">
                    <a:moveTo>
                      <a:pt x="3959352" y="862584"/>
                    </a:moveTo>
                    <a:lnTo>
                      <a:pt x="3965448" y="867918"/>
                    </a:lnTo>
                    <a:lnTo>
                      <a:pt x="3962813" y="863989"/>
                    </a:lnTo>
                    <a:lnTo>
                      <a:pt x="3959352" y="862584"/>
                    </a:lnTo>
                    <a:close/>
                  </a:path>
                  <a:path w="4845050" h="1336675">
                    <a:moveTo>
                      <a:pt x="3962813" y="863989"/>
                    </a:moveTo>
                    <a:lnTo>
                      <a:pt x="3965448" y="867918"/>
                    </a:lnTo>
                    <a:lnTo>
                      <a:pt x="3972492" y="867918"/>
                    </a:lnTo>
                    <a:lnTo>
                      <a:pt x="3962813" y="863989"/>
                    </a:lnTo>
                    <a:close/>
                  </a:path>
                  <a:path w="4845050" h="1336675">
                    <a:moveTo>
                      <a:pt x="3961871" y="862584"/>
                    </a:moveTo>
                    <a:lnTo>
                      <a:pt x="3959352" y="862584"/>
                    </a:lnTo>
                    <a:lnTo>
                      <a:pt x="3962813" y="863989"/>
                    </a:lnTo>
                    <a:lnTo>
                      <a:pt x="3961871" y="862584"/>
                    </a:lnTo>
                    <a:close/>
                  </a:path>
                  <a:path w="4845050" h="1336675">
                    <a:moveTo>
                      <a:pt x="898397" y="768858"/>
                    </a:moveTo>
                    <a:lnTo>
                      <a:pt x="893826" y="771144"/>
                    </a:lnTo>
                    <a:lnTo>
                      <a:pt x="895079" y="770890"/>
                    </a:lnTo>
                    <a:lnTo>
                      <a:pt x="898397" y="768858"/>
                    </a:lnTo>
                    <a:close/>
                  </a:path>
                  <a:path w="4845050" h="1336675">
                    <a:moveTo>
                      <a:pt x="895079" y="770890"/>
                    </a:moveTo>
                    <a:lnTo>
                      <a:pt x="893826" y="771144"/>
                    </a:lnTo>
                    <a:lnTo>
                      <a:pt x="894666" y="771144"/>
                    </a:lnTo>
                    <a:lnTo>
                      <a:pt x="895079" y="770890"/>
                    </a:lnTo>
                    <a:close/>
                  </a:path>
                  <a:path w="4845050" h="1336675">
                    <a:moveTo>
                      <a:pt x="905137" y="768858"/>
                    </a:moveTo>
                    <a:lnTo>
                      <a:pt x="898397" y="768858"/>
                    </a:lnTo>
                    <a:lnTo>
                      <a:pt x="895079" y="770890"/>
                    </a:lnTo>
                    <a:lnTo>
                      <a:pt x="905137" y="768858"/>
                    </a:lnTo>
                    <a:close/>
                  </a:path>
                  <a:path w="4845050" h="1336675">
                    <a:moveTo>
                      <a:pt x="2193798" y="294132"/>
                    </a:moveTo>
                    <a:lnTo>
                      <a:pt x="2631948" y="679704"/>
                    </a:lnTo>
                    <a:lnTo>
                      <a:pt x="2637282" y="683514"/>
                    </a:lnTo>
                    <a:lnTo>
                      <a:pt x="2644140" y="684276"/>
                    </a:lnTo>
                    <a:lnTo>
                      <a:pt x="2649474" y="680466"/>
                    </a:lnTo>
                    <a:lnTo>
                      <a:pt x="2683119" y="657606"/>
                    </a:lnTo>
                    <a:lnTo>
                      <a:pt x="2650998" y="657606"/>
                    </a:lnTo>
                    <a:lnTo>
                      <a:pt x="2633472" y="656844"/>
                    </a:lnTo>
                    <a:lnTo>
                      <a:pt x="2642873" y="650456"/>
                    </a:lnTo>
                    <a:lnTo>
                      <a:pt x="2241423" y="297180"/>
                    </a:lnTo>
                    <a:lnTo>
                      <a:pt x="2202942" y="297180"/>
                    </a:lnTo>
                    <a:lnTo>
                      <a:pt x="2193798" y="294132"/>
                    </a:lnTo>
                    <a:close/>
                  </a:path>
                  <a:path w="4845050" h="1336675">
                    <a:moveTo>
                      <a:pt x="1325880" y="654558"/>
                    </a:moveTo>
                    <a:lnTo>
                      <a:pt x="1321468" y="655449"/>
                    </a:lnTo>
                    <a:lnTo>
                      <a:pt x="1319022" y="657606"/>
                    </a:lnTo>
                    <a:lnTo>
                      <a:pt x="1325880" y="654558"/>
                    </a:lnTo>
                    <a:close/>
                  </a:path>
                  <a:path w="4845050" h="1336675">
                    <a:moveTo>
                      <a:pt x="1366597" y="654558"/>
                    </a:moveTo>
                    <a:lnTo>
                      <a:pt x="1325880" y="654558"/>
                    </a:lnTo>
                    <a:lnTo>
                      <a:pt x="1319022" y="657606"/>
                    </a:lnTo>
                    <a:lnTo>
                      <a:pt x="1363139" y="657606"/>
                    </a:lnTo>
                    <a:lnTo>
                      <a:pt x="1366597" y="654558"/>
                    </a:lnTo>
                    <a:close/>
                  </a:path>
                  <a:path w="4845050" h="1336675">
                    <a:moveTo>
                      <a:pt x="2642873" y="650456"/>
                    </a:moveTo>
                    <a:lnTo>
                      <a:pt x="2633472" y="656844"/>
                    </a:lnTo>
                    <a:lnTo>
                      <a:pt x="2650998" y="657606"/>
                    </a:lnTo>
                    <a:lnTo>
                      <a:pt x="2642873" y="650456"/>
                    </a:lnTo>
                    <a:close/>
                  </a:path>
                  <a:path w="4845050" h="1336675">
                    <a:moveTo>
                      <a:pt x="3517392" y="208026"/>
                    </a:moveTo>
                    <a:lnTo>
                      <a:pt x="3511296" y="210312"/>
                    </a:lnTo>
                    <a:lnTo>
                      <a:pt x="3073908" y="358140"/>
                    </a:lnTo>
                    <a:lnTo>
                      <a:pt x="3073146" y="358140"/>
                    </a:lnTo>
                    <a:lnTo>
                      <a:pt x="3071622" y="358902"/>
                    </a:lnTo>
                    <a:lnTo>
                      <a:pt x="3070860" y="359664"/>
                    </a:lnTo>
                    <a:lnTo>
                      <a:pt x="2642873" y="650456"/>
                    </a:lnTo>
                    <a:lnTo>
                      <a:pt x="2650998" y="657606"/>
                    </a:lnTo>
                    <a:lnTo>
                      <a:pt x="2683119" y="657606"/>
                    </a:lnTo>
                    <a:lnTo>
                      <a:pt x="3084618" y="384810"/>
                    </a:lnTo>
                    <a:lnTo>
                      <a:pt x="3083052" y="384810"/>
                    </a:lnTo>
                    <a:lnTo>
                      <a:pt x="3086862" y="383286"/>
                    </a:lnTo>
                    <a:lnTo>
                      <a:pt x="3087561" y="383286"/>
                    </a:lnTo>
                    <a:lnTo>
                      <a:pt x="3510310" y="240405"/>
                    </a:lnTo>
                    <a:lnTo>
                      <a:pt x="3504437" y="231648"/>
                    </a:lnTo>
                    <a:lnTo>
                      <a:pt x="3538790" y="231648"/>
                    </a:lnTo>
                    <a:lnTo>
                      <a:pt x="3528059" y="215646"/>
                    </a:lnTo>
                    <a:lnTo>
                      <a:pt x="3524250" y="210312"/>
                    </a:lnTo>
                    <a:lnTo>
                      <a:pt x="3517392" y="208026"/>
                    </a:lnTo>
                    <a:close/>
                  </a:path>
                  <a:path w="4845050" h="1336675">
                    <a:moveTo>
                      <a:pt x="2206752" y="268986"/>
                    </a:moveTo>
                    <a:lnTo>
                      <a:pt x="1762506" y="268986"/>
                    </a:lnTo>
                    <a:lnTo>
                      <a:pt x="1758695" y="269748"/>
                    </a:lnTo>
                    <a:lnTo>
                      <a:pt x="1756409" y="272034"/>
                    </a:lnTo>
                    <a:lnTo>
                      <a:pt x="1321468" y="655449"/>
                    </a:lnTo>
                    <a:lnTo>
                      <a:pt x="1325880" y="654558"/>
                    </a:lnTo>
                    <a:lnTo>
                      <a:pt x="1366597" y="654558"/>
                    </a:lnTo>
                    <a:lnTo>
                      <a:pt x="1772002" y="297180"/>
                    </a:lnTo>
                    <a:lnTo>
                      <a:pt x="1765554" y="297180"/>
                    </a:lnTo>
                    <a:lnTo>
                      <a:pt x="1775459" y="294132"/>
                    </a:lnTo>
                    <a:lnTo>
                      <a:pt x="2237959" y="294132"/>
                    </a:lnTo>
                    <a:lnTo>
                      <a:pt x="2212848" y="272034"/>
                    </a:lnTo>
                    <a:lnTo>
                      <a:pt x="2209800" y="269748"/>
                    </a:lnTo>
                    <a:lnTo>
                      <a:pt x="2206752" y="268986"/>
                    </a:lnTo>
                    <a:close/>
                  </a:path>
                  <a:path w="4845050" h="1336675">
                    <a:moveTo>
                      <a:pt x="3086862" y="383286"/>
                    </a:moveTo>
                    <a:lnTo>
                      <a:pt x="3083052" y="384810"/>
                    </a:lnTo>
                    <a:lnTo>
                      <a:pt x="3086169" y="383756"/>
                    </a:lnTo>
                    <a:lnTo>
                      <a:pt x="3086862" y="383286"/>
                    </a:lnTo>
                    <a:close/>
                  </a:path>
                  <a:path w="4845050" h="1336675">
                    <a:moveTo>
                      <a:pt x="3086169" y="383756"/>
                    </a:moveTo>
                    <a:lnTo>
                      <a:pt x="3083052" y="384810"/>
                    </a:lnTo>
                    <a:lnTo>
                      <a:pt x="3084618" y="384810"/>
                    </a:lnTo>
                    <a:lnTo>
                      <a:pt x="3086169" y="383756"/>
                    </a:lnTo>
                    <a:close/>
                  </a:path>
                  <a:path w="4845050" h="1336675">
                    <a:moveTo>
                      <a:pt x="3087561" y="383286"/>
                    </a:moveTo>
                    <a:lnTo>
                      <a:pt x="3086862" y="383286"/>
                    </a:lnTo>
                    <a:lnTo>
                      <a:pt x="3086169" y="383756"/>
                    </a:lnTo>
                    <a:lnTo>
                      <a:pt x="3087561" y="383286"/>
                    </a:lnTo>
                    <a:close/>
                  </a:path>
                  <a:path w="4845050" h="1336675">
                    <a:moveTo>
                      <a:pt x="1775459" y="294132"/>
                    </a:moveTo>
                    <a:lnTo>
                      <a:pt x="1765554" y="297180"/>
                    </a:lnTo>
                    <a:lnTo>
                      <a:pt x="1772002" y="297180"/>
                    </a:lnTo>
                    <a:lnTo>
                      <a:pt x="1775459" y="294132"/>
                    </a:lnTo>
                    <a:close/>
                  </a:path>
                  <a:path w="4845050" h="1336675">
                    <a:moveTo>
                      <a:pt x="2193798" y="294132"/>
                    </a:moveTo>
                    <a:lnTo>
                      <a:pt x="1775459" y="294132"/>
                    </a:lnTo>
                    <a:lnTo>
                      <a:pt x="1772002" y="297180"/>
                    </a:lnTo>
                    <a:lnTo>
                      <a:pt x="2197261" y="297180"/>
                    </a:lnTo>
                    <a:lnTo>
                      <a:pt x="2193798" y="294132"/>
                    </a:lnTo>
                    <a:close/>
                  </a:path>
                  <a:path w="4845050" h="1336675">
                    <a:moveTo>
                      <a:pt x="2237959" y="294132"/>
                    </a:moveTo>
                    <a:lnTo>
                      <a:pt x="2193798" y="294132"/>
                    </a:lnTo>
                    <a:lnTo>
                      <a:pt x="2202942" y="297180"/>
                    </a:lnTo>
                    <a:lnTo>
                      <a:pt x="2241423" y="297180"/>
                    </a:lnTo>
                    <a:lnTo>
                      <a:pt x="2237959" y="294132"/>
                    </a:lnTo>
                    <a:close/>
                  </a:path>
                  <a:path w="4845050" h="1336675">
                    <a:moveTo>
                      <a:pt x="3504437" y="231648"/>
                    </a:moveTo>
                    <a:lnTo>
                      <a:pt x="3510310" y="240405"/>
                    </a:lnTo>
                    <a:lnTo>
                      <a:pt x="3520440" y="236982"/>
                    </a:lnTo>
                    <a:lnTo>
                      <a:pt x="3504437" y="231648"/>
                    </a:lnTo>
                    <a:close/>
                  </a:path>
                </a:pathLst>
              </a:custGeom>
              <a:solidFill>
                <a:srgbClr val="8FBF21"/>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3" name="object 21">
                <a:extLst>
                  <a:ext uri="{FF2B5EF4-FFF2-40B4-BE49-F238E27FC236}">
                    <a16:creationId xmlns:a16="http://schemas.microsoft.com/office/drawing/2014/main" id="{6766AB33-E1D0-4F8E-922F-F55A4B602C51}"/>
                  </a:ext>
                </a:extLst>
              </p:cNvPr>
              <p:cNvSpPr txBox="1"/>
              <p:nvPr/>
            </p:nvSpPr>
            <p:spPr>
              <a:xfrm>
                <a:off x="2119262" y="3113927"/>
                <a:ext cx="264105" cy="166071"/>
              </a:xfrm>
              <a:prstGeom prst="rect">
                <a:avLst/>
              </a:prstGeom>
            </p:spPr>
            <p:txBody>
              <a:bodyPr vert="horz" wrap="square" lIns="0" tIns="12065" rIns="0" bIns="0" rtlCol="0">
                <a:spAutoFit/>
              </a:bodyPr>
              <a:lstStyle/>
              <a:p>
                <a:pPr marL="12700" marR="0" lvl="0" indent="0" algn="ctr" defTabSz="914400" rtl="0" eaLnBrk="1" fontAlgn="base" latinLnBrk="0" hangingPunct="1">
                  <a:lnSpc>
                    <a:spcPct val="100000"/>
                  </a:lnSpc>
                  <a:spcBef>
                    <a:spcPts val="95"/>
                  </a:spcBef>
                  <a:spcAft>
                    <a:spcPct val="0"/>
                  </a:spcAft>
                  <a:buClrTx/>
                  <a:buSzTx/>
                  <a:buFontTx/>
                  <a:buNone/>
                  <a:tabLst/>
                  <a:defRPr/>
                </a:pP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32</a:t>
                </a:r>
                <a:r>
                  <a:rPr kumimoji="0" sz="1000" b="0" i="0" u="none" strike="noStrike" kern="1200" cap="none" spc="-65" normalizeH="0" baseline="0" noProof="0" dirty="0">
                    <a:ln>
                      <a:noFill/>
                    </a:ln>
                    <a:solidFill>
                      <a:prstClr val="black"/>
                    </a:solidFill>
                    <a:effectLst/>
                    <a:uLnTx/>
                    <a:uFillTx/>
                    <a:latin typeface="Arial"/>
                    <a:ea typeface="ＭＳ Ｐゴシック" pitchFamily="34" charset="-128"/>
                    <a:cs typeface="Arial"/>
                  </a:rPr>
                  <a:t>%</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84" name="object 22">
                <a:extLst>
                  <a:ext uri="{FF2B5EF4-FFF2-40B4-BE49-F238E27FC236}">
                    <a16:creationId xmlns:a16="http://schemas.microsoft.com/office/drawing/2014/main" id="{D0755CC9-F8E4-4F2D-A3E3-C8F2A3969139}"/>
                  </a:ext>
                </a:extLst>
              </p:cNvPr>
              <p:cNvSpPr txBox="1"/>
              <p:nvPr/>
            </p:nvSpPr>
            <p:spPr>
              <a:xfrm>
                <a:off x="2660703" y="2799418"/>
                <a:ext cx="264105" cy="166071"/>
              </a:xfrm>
              <a:prstGeom prst="rect">
                <a:avLst/>
              </a:prstGeom>
            </p:spPr>
            <p:txBody>
              <a:bodyPr vert="horz" wrap="square" lIns="0" tIns="12065" rIns="0" bIns="0" rtlCol="0">
                <a:spAutoFit/>
              </a:bodyPr>
              <a:lstStyle/>
              <a:p>
                <a:pPr marL="12700" marR="0" lvl="0" indent="0" algn="ctr" defTabSz="914400" rtl="0" eaLnBrk="1" fontAlgn="base" latinLnBrk="0" hangingPunct="1">
                  <a:lnSpc>
                    <a:spcPct val="100000"/>
                  </a:lnSpc>
                  <a:spcBef>
                    <a:spcPts val="95"/>
                  </a:spcBef>
                  <a:spcAft>
                    <a:spcPct val="0"/>
                  </a:spcAft>
                  <a:buClrTx/>
                  <a:buSzTx/>
                  <a:buFontTx/>
                  <a:buNone/>
                  <a:tabLst/>
                  <a:defRPr/>
                </a:pP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42</a:t>
                </a:r>
                <a:r>
                  <a:rPr kumimoji="0" sz="1000" b="0" i="0" u="none" strike="noStrike" kern="1200" cap="none" spc="-65" normalizeH="0" baseline="0" noProof="0" dirty="0">
                    <a:ln>
                      <a:noFill/>
                    </a:ln>
                    <a:solidFill>
                      <a:prstClr val="black"/>
                    </a:solidFill>
                    <a:effectLst/>
                    <a:uLnTx/>
                    <a:uFillTx/>
                    <a:latin typeface="Arial"/>
                    <a:ea typeface="ＭＳ Ｐゴシック" pitchFamily="34" charset="-128"/>
                    <a:cs typeface="Arial"/>
                  </a:rPr>
                  <a:t>%</a:t>
                </a:r>
                <a:endParaRPr kumimoji="0" sz="10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85" name="object 23">
                <a:extLst>
                  <a:ext uri="{FF2B5EF4-FFF2-40B4-BE49-F238E27FC236}">
                    <a16:creationId xmlns:a16="http://schemas.microsoft.com/office/drawing/2014/main" id="{528847E4-2168-4A90-8429-0C51C4557452}"/>
                  </a:ext>
                </a:extLst>
              </p:cNvPr>
              <p:cNvSpPr txBox="1"/>
              <p:nvPr/>
            </p:nvSpPr>
            <p:spPr>
              <a:xfrm>
                <a:off x="3202143" y="2623187"/>
                <a:ext cx="264105" cy="166071"/>
              </a:xfrm>
              <a:prstGeom prst="rect">
                <a:avLst/>
              </a:prstGeom>
            </p:spPr>
            <p:txBody>
              <a:bodyPr vert="horz" wrap="square" lIns="0" tIns="12065" rIns="0" bIns="0" rtlCol="0">
                <a:spAutoFit/>
              </a:bodyPr>
              <a:lstStyle/>
              <a:p>
                <a:pPr marL="12700" marR="0" lvl="0" indent="0" algn="ctr" defTabSz="914400" rtl="0" eaLnBrk="1" fontAlgn="base" latinLnBrk="0" hangingPunct="1">
                  <a:lnSpc>
                    <a:spcPct val="100000"/>
                  </a:lnSpc>
                  <a:spcBef>
                    <a:spcPts val="95"/>
                  </a:spcBef>
                  <a:spcAft>
                    <a:spcPct val="0"/>
                  </a:spcAft>
                  <a:buClrTx/>
                  <a:buSzTx/>
                  <a:buFontTx/>
                  <a:buNone/>
                  <a:tabLst/>
                  <a:defRPr/>
                </a:pP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51</a:t>
                </a:r>
                <a:r>
                  <a:rPr kumimoji="0" sz="1000" b="0" i="0" u="none" strike="noStrike" kern="1200" cap="none" spc="-65" normalizeH="0" baseline="0" noProof="0" dirty="0">
                    <a:ln>
                      <a:noFill/>
                    </a:ln>
                    <a:solidFill>
                      <a:prstClr val="black"/>
                    </a:solidFill>
                    <a:effectLst/>
                    <a:uLnTx/>
                    <a:uFillTx/>
                    <a:latin typeface="Arial"/>
                    <a:ea typeface="ＭＳ Ｐゴシック" pitchFamily="34" charset="-128"/>
                    <a:cs typeface="Arial"/>
                  </a:rPr>
                  <a:t>%</a:t>
                </a:r>
                <a:endParaRPr kumimoji="0" sz="10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86" name="object 24">
                <a:extLst>
                  <a:ext uri="{FF2B5EF4-FFF2-40B4-BE49-F238E27FC236}">
                    <a16:creationId xmlns:a16="http://schemas.microsoft.com/office/drawing/2014/main" id="{67E102E5-B6BA-41DA-913D-AFFA09905E87}"/>
                  </a:ext>
                </a:extLst>
              </p:cNvPr>
              <p:cNvSpPr txBox="1"/>
              <p:nvPr/>
            </p:nvSpPr>
            <p:spPr>
              <a:xfrm>
                <a:off x="3743585" y="2421902"/>
                <a:ext cx="264105" cy="166071"/>
              </a:xfrm>
              <a:prstGeom prst="rect">
                <a:avLst/>
              </a:prstGeom>
            </p:spPr>
            <p:txBody>
              <a:bodyPr vert="horz" wrap="square" lIns="0" tIns="12065" rIns="0" bIns="0" rtlCol="0">
                <a:spAutoFit/>
              </a:bodyPr>
              <a:lstStyle/>
              <a:p>
                <a:pPr marL="12700" marR="0" lvl="0" indent="0" algn="ctr" defTabSz="914400" rtl="0" eaLnBrk="1" fontAlgn="base" latinLnBrk="0" hangingPunct="1">
                  <a:lnSpc>
                    <a:spcPct val="100000"/>
                  </a:lnSpc>
                  <a:spcBef>
                    <a:spcPts val="95"/>
                  </a:spcBef>
                  <a:spcAft>
                    <a:spcPct val="0"/>
                  </a:spcAft>
                  <a:buClrTx/>
                  <a:buSzTx/>
                  <a:buFontTx/>
                  <a:buNone/>
                  <a:tabLst/>
                  <a:defRPr/>
                </a:pP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54</a:t>
                </a:r>
                <a:r>
                  <a:rPr kumimoji="0" sz="1000" b="0" i="0" u="none" strike="noStrike" kern="1200" cap="none" spc="-65" normalizeH="0" baseline="0" noProof="0" dirty="0">
                    <a:ln>
                      <a:noFill/>
                    </a:ln>
                    <a:solidFill>
                      <a:prstClr val="black"/>
                    </a:solidFill>
                    <a:effectLst/>
                    <a:uLnTx/>
                    <a:uFillTx/>
                    <a:latin typeface="Arial"/>
                    <a:ea typeface="ＭＳ Ｐゴシック" pitchFamily="34" charset="-128"/>
                    <a:cs typeface="Arial"/>
                  </a:rPr>
                  <a:t>%</a:t>
                </a:r>
                <a:endParaRPr kumimoji="0" sz="10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87" name="object 25">
                <a:extLst>
                  <a:ext uri="{FF2B5EF4-FFF2-40B4-BE49-F238E27FC236}">
                    <a16:creationId xmlns:a16="http://schemas.microsoft.com/office/drawing/2014/main" id="{AF58FB96-3EA7-43A8-8325-ABC098F6B756}"/>
                  </a:ext>
                </a:extLst>
              </p:cNvPr>
              <p:cNvSpPr txBox="1"/>
              <p:nvPr/>
            </p:nvSpPr>
            <p:spPr>
              <a:xfrm>
                <a:off x="4222801" y="1878582"/>
                <a:ext cx="264105" cy="166071"/>
              </a:xfrm>
              <a:prstGeom prst="rect">
                <a:avLst/>
              </a:prstGeom>
            </p:spPr>
            <p:txBody>
              <a:bodyPr vert="horz" wrap="square" lIns="0" tIns="12065" rIns="0" bIns="0" rtlCol="0">
                <a:spAutoFit/>
              </a:bodyPr>
              <a:lstStyle/>
              <a:p>
                <a:pPr marL="12700" marR="0" lvl="0" indent="0" algn="ctr" defTabSz="914400" rtl="0" eaLnBrk="1" fontAlgn="base" latinLnBrk="0" hangingPunct="1">
                  <a:lnSpc>
                    <a:spcPct val="100000"/>
                  </a:lnSpc>
                  <a:spcBef>
                    <a:spcPts val="95"/>
                  </a:spcBef>
                  <a:spcAft>
                    <a:spcPct val="0"/>
                  </a:spcAft>
                  <a:buClrTx/>
                  <a:buSzTx/>
                  <a:buFontTx/>
                  <a:buNone/>
                  <a:tabLst/>
                  <a:defRPr/>
                </a:pP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67</a:t>
                </a:r>
                <a:r>
                  <a:rPr kumimoji="0" sz="1000" b="0" i="0" u="none" strike="noStrike" kern="1200" cap="none" spc="-65" normalizeH="0" baseline="0" noProof="0" dirty="0">
                    <a:ln>
                      <a:noFill/>
                    </a:ln>
                    <a:solidFill>
                      <a:prstClr val="black"/>
                    </a:solidFill>
                    <a:effectLst/>
                    <a:uLnTx/>
                    <a:uFillTx/>
                    <a:latin typeface="Arial"/>
                    <a:ea typeface="ＭＳ Ｐゴシック" pitchFamily="34" charset="-128"/>
                    <a:cs typeface="Arial"/>
                  </a:rPr>
                  <a:t>%</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88" name="object 26">
                <a:extLst>
                  <a:ext uri="{FF2B5EF4-FFF2-40B4-BE49-F238E27FC236}">
                    <a16:creationId xmlns:a16="http://schemas.microsoft.com/office/drawing/2014/main" id="{70B2450D-B808-4D67-9C3F-3AC853C56836}"/>
                  </a:ext>
                </a:extLst>
              </p:cNvPr>
              <p:cNvSpPr txBox="1"/>
              <p:nvPr/>
            </p:nvSpPr>
            <p:spPr>
              <a:xfrm>
                <a:off x="4733129" y="1891486"/>
                <a:ext cx="264105" cy="166071"/>
              </a:xfrm>
              <a:prstGeom prst="rect">
                <a:avLst/>
              </a:prstGeom>
            </p:spPr>
            <p:txBody>
              <a:bodyPr vert="horz" wrap="square" lIns="0" tIns="12065" rIns="0" bIns="0" rtlCol="0">
                <a:spAutoFit/>
              </a:bodyPr>
              <a:lstStyle/>
              <a:p>
                <a:pPr marL="12700" marR="0" lvl="0" indent="0" algn="ctr" defTabSz="914400" rtl="0" eaLnBrk="1" fontAlgn="base" latinLnBrk="0" hangingPunct="1">
                  <a:lnSpc>
                    <a:spcPct val="100000"/>
                  </a:lnSpc>
                  <a:spcBef>
                    <a:spcPts val="95"/>
                  </a:spcBef>
                  <a:spcAft>
                    <a:spcPct val="0"/>
                  </a:spcAft>
                  <a:buClrTx/>
                  <a:buSzTx/>
                  <a:buFontTx/>
                  <a:buNone/>
                  <a:tabLst/>
                  <a:defRPr/>
                </a:pP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67</a:t>
                </a:r>
                <a:r>
                  <a:rPr kumimoji="0" sz="1000" b="0" i="0" u="none" strike="noStrike" kern="1200" cap="none" spc="-65" normalizeH="0" baseline="0" noProof="0" dirty="0">
                    <a:ln>
                      <a:noFill/>
                    </a:ln>
                    <a:solidFill>
                      <a:prstClr val="black"/>
                    </a:solidFill>
                    <a:effectLst/>
                    <a:uLnTx/>
                    <a:uFillTx/>
                    <a:latin typeface="Arial"/>
                    <a:ea typeface="ＭＳ Ｐゴシック" pitchFamily="34" charset="-128"/>
                    <a:cs typeface="Arial"/>
                  </a:rPr>
                  <a:t>%</a:t>
                </a:r>
                <a:endParaRPr kumimoji="0" sz="10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89" name="object 27">
                <a:extLst>
                  <a:ext uri="{FF2B5EF4-FFF2-40B4-BE49-F238E27FC236}">
                    <a16:creationId xmlns:a16="http://schemas.microsoft.com/office/drawing/2014/main" id="{B25DC8BF-1FD2-46D5-A137-8928D6072B76}"/>
                  </a:ext>
                </a:extLst>
              </p:cNvPr>
              <p:cNvSpPr txBox="1"/>
              <p:nvPr/>
            </p:nvSpPr>
            <p:spPr>
              <a:xfrm>
                <a:off x="5368907" y="2421794"/>
                <a:ext cx="264105" cy="166071"/>
              </a:xfrm>
              <a:prstGeom prst="rect">
                <a:avLst/>
              </a:prstGeom>
            </p:spPr>
            <p:txBody>
              <a:bodyPr vert="horz" wrap="square" lIns="0" tIns="12065" rIns="0" bIns="0" rtlCol="0">
                <a:spAutoFit/>
              </a:bodyPr>
              <a:lstStyle/>
              <a:p>
                <a:pPr marL="12700" marR="0" lvl="0" indent="0" algn="ctr" defTabSz="914400" rtl="0" eaLnBrk="1" fontAlgn="base" latinLnBrk="0" hangingPunct="1">
                  <a:lnSpc>
                    <a:spcPct val="100000"/>
                  </a:lnSpc>
                  <a:spcBef>
                    <a:spcPts val="95"/>
                  </a:spcBef>
                  <a:spcAft>
                    <a:spcPct val="0"/>
                  </a:spcAft>
                  <a:buClrTx/>
                  <a:buSzTx/>
                  <a:buFontTx/>
                  <a:buNone/>
                  <a:tabLst/>
                  <a:defRPr/>
                </a:pP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54</a:t>
                </a:r>
                <a:r>
                  <a:rPr kumimoji="0" sz="1000" b="0" i="0" u="none" strike="noStrike" kern="1200" cap="none" spc="-65" normalizeH="0" baseline="0" noProof="0" dirty="0">
                    <a:ln>
                      <a:noFill/>
                    </a:ln>
                    <a:solidFill>
                      <a:prstClr val="black"/>
                    </a:solidFill>
                    <a:effectLst/>
                    <a:uLnTx/>
                    <a:uFillTx/>
                    <a:latin typeface="Arial"/>
                    <a:ea typeface="ＭＳ Ｐゴシック" pitchFamily="34" charset="-128"/>
                    <a:cs typeface="Arial"/>
                  </a:rPr>
                  <a:t>%</a:t>
                </a:r>
                <a:endParaRPr kumimoji="0" sz="10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0" name="object 28">
                <a:extLst>
                  <a:ext uri="{FF2B5EF4-FFF2-40B4-BE49-F238E27FC236}">
                    <a16:creationId xmlns:a16="http://schemas.microsoft.com/office/drawing/2014/main" id="{3C598D26-50D2-4703-BE14-1B7ABA9EE96A}"/>
                  </a:ext>
                </a:extLst>
              </p:cNvPr>
              <p:cNvSpPr txBox="1"/>
              <p:nvPr/>
            </p:nvSpPr>
            <p:spPr>
              <a:xfrm>
                <a:off x="5910347" y="2160000"/>
                <a:ext cx="264105" cy="166071"/>
              </a:xfrm>
              <a:prstGeom prst="rect">
                <a:avLst/>
              </a:prstGeom>
            </p:spPr>
            <p:txBody>
              <a:bodyPr vert="horz" wrap="square" lIns="0" tIns="12065" rIns="0" bIns="0" rtlCol="0">
                <a:spAutoFit/>
              </a:bodyPr>
              <a:lstStyle/>
              <a:p>
                <a:pPr marL="12700" marR="0" lvl="0" indent="0" algn="ctr" defTabSz="914400" rtl="0" eaLnBrk="1" fontAlgn="base" latinLnBrk="0" hangingPunct="1">
                  <a:lnSpc>
                    <a:spcPct val="100000"/>
                  </a:lnSpc>
                  <a:spcBef>
                    <a:spcPts val="95"/>
                  </a:spcBef>
                  <a:spcAft>
                    <a:spcPct val="0"/>
                  </a:spcAft>
                  <a:buClrTx/>
                  <a:buSzTx/>
                  <a:buFontTx/>
                  <a:buNone/>
                  <a:tabLst/>
                  <a:defRPr/>
                </a:pP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64</a:t>
                </a:r>
                <a:r>
                  <a:rPr kumimoji="0" sz="1000" b="0" i="0" u="none" strike="noStrike" kern="1200" cap="none" spc="-65" normalizeH="0" baseline="0" noProof="0" dirty="0">
                    <a:ln>
                      <a:noFill/>
                    </a:ln>
                    <a:solidFill>
                      <a:prstClr val="black"/>
                    </a:solidFill>
                    <a:effectLst/>
                    <a:uLnTx/>
                    <a:uFillTx/>
                    <a:latin typeface="Arial"/>
                    <a:ea typeface="ＭＳ Ｐゴシック" pitchFamily="34" charset="-128"/>
                    <a:cs typeface="Arial"/>
                  </a:rPr>
                  <a:t>%</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92" name="object 29">
                <a:extLst>
                  <a:ext uri="{FF2B5EF4-FFF2-40B4-BE49-F238E27FC236}">
                    <a16:creationId xmlns:a16="http://schemas.microsoft.com/office/drawing/2014/main" id="{CE52F7A6-1F00-48C8-8E7E-4479C35B24DD}"/>
                  </a:ext>
                </a:extLst>
              </p:cNvPr>
              <p:cNvSpPr txBox="1"/>
              <p:nvPr/>
            </p:nvSpPr>
            <p:spPr>
              <a:xfrm>
                <a:off x="6451787" y="1949656"/>
                <a:ext cx="264105" cy="166071"/>
              </a:xfrm>
              <a:prstGeom prst="rect">
                <a:avLst/>
              </a:prstGeom>
            </p:spPr>
            <p:txBody>
              <a:bodyPr vert="horz" wrap="square" lIns="0" tIns="12065" rIns="0" bIns="0" rtlCol="0">
                <a:spAutoFit/>
              </a:bodyPr>
              <a:lstStyle/>
              <a:p>
                <a:pPr marL="12700" marR="0" lvl="0" indent="0" algn="ctr" defTabSz="914400" rtl="0" eaLnBrk="1" fontAlgn="base" latinLnBrk="0" hangingPunct="1">
                  <a:lnSpc>
                    <a:spcPct val="100000"/>
                  </a:lnSpc>
                  <a:spcBef>
                    <a:spcPts val="95"/>
                  </a:spcBef>
                  <a:spcAft>
                    <a:spcPct val="0"/>
                  </a:spcAft>
                  <a:buClrTx/>
                  <a:buSzTx/>
                  <a:buFontTx/>
                  <a:buNone/>
                  <a:tabLst/>
                  <a:defRPr/>
                </a:pP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69</a:t>
                </a:r>
                <a:r>
                  <a:rPr kumimoji="0" sz="1000" b="0" i="0" u="none" strike="noStrike" kern="1200" cap="none" spc="-65" normalizeH="0" baseline="0" noProof="0" dirty="0">
                    <a:ln>
                      <a:noFill/>
                    </a:ln>
                    <a:solidFill>
                      <a:prstClr val="black"/>
                    </a:solidFill>
                    <a:effectLst/>
                    <a:uLnTx/>
                    <a:uFillTx/>
                    <a:latin typeface="Arial"/>
                    <a:ea typeface="ＭＳ Ｐゴシック" pitchFamily="34" charset="-128"/>
                    <a:cs typeface="Arial"/>
                  </a:rPr>
                  <a:t>%</a:t>
                </a:r>
                <a:endParaRPr kumimoji="0" sz="10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3" name="object 30">
                <a:extLst>
                  <a:ext uri="{FF2B5EF4-FFF2-40B4-BE49-F238E27FC236}">
                    <a16:creationId xmlns:a16="http://schemas.microsoft.com/office/drawing/2014/main" id="{86841762-14E2-4777-9F79-5FDD624D2B1A}"/>
                  </a:ext>
                </a:extLst>
              </p:cNvPr>
              <p:cNvSpPr txBox="1"/>
              <p:nvPr/>
            </p:nvSpPr>
            <p:spPr>
              <a:xfrm>
                <a:off x="6993230" y="2592000"/>
                <a:ext cx="264105" cy="166071"/>
              </a:xfrm>
              <a:prstGeom prst="rect">
                <a:avLst/>
              </a:prstGeom>
            </p:spPr>
            <p:txBody>
              <a:bodyPr vert="horz" wrap="square" lIns="0" tIns="12065" rIns="0" bIns="0" rtlCol="0">
                <a:spAutoFit/>
              </a:bodyPr>
              <a:lstStyle/>
              <a:p>
                <a:pPr marL="12700" marR="0" lvl="0" indent="0" algn="ctr" defTabSz="914400" rtl="0" eaLnBrk="1" fontAlgn="base" latinLnBrk="0" hangingPunct="1">
                  <a:lnSpc>
                    <a:spcPct val="100000"/>
                  </a:lnSpc>
                  <a:spcBef>
                    <a:spcPts val="95"/>
                  </a:spcBef>
                  <a:spcAft>
                    <a:spcPct val="0"/>
                  </a:spcAft>
                  <a:buClrTx/>
                  <a:buSzTx/>
                  <a:buFontTx/>
                  <a:buNone/>
                  <a:tabLst/>
                  <a:defRPr/>
                </a:pP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47</a:t>
                </a:r>
                <a:r>
                  <a:rPr kumimoji="0" sz="1000" b="0" i="0" u="none" strike="noStrike" kern="1200" cap="none" spc="-65" normalizeH="0" baseline="0" noProof="0" dirty="0">
                    <a:ln>
                      <a:noFill/>
                    </a:ln>
                    <a:solidFill>
                      <a:prstClr val="black"/>
                    </a:solidFill>
                    <a:effectLst/>
                    <a:uLnTx/>
                    <a:uFillTx/>
                    <a:latin typeface="Arial"/>
                    <a:ea typeface="ＭＳ Ｐゴシック" pitchFamily="34" charset="-128"/>
                    <a:cs typeface="Arial"/>
                  </a:rPr>
                  <a:t>%</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94" name="object 31">
                <a:extLst>
                  <a:ext uri="{FF2B5EF4-FFF2-40B4-BE49-F238E27FC236}">
                    <a16:creationId xmlns:a16="http://schemas.microsoft.com/office/drawing/2014/main" id="{AFD6C8EE-1B1E-4FC7-B1D8-989A8561C3FD}"/>
                  </a:ext>
                </a:extLst>
              </p:cNvPr>
              <p:cNvSpPr txBox="1"/>
              <p:nvPr/>
            </p:nvSpPr>
            <p:spPr>
              <a:xfrm>
                <a:off x="7534672" y="2830816"/>
                <a:ext cx="264105" cy="166071"/>
              </a:xfrm>
              <a:prstGeom prst="rect">
                <a:avLst/>
              </a:prstGeom>
            </p:spPr>
            <p:txBody>
              <a:bodyPr vert="horz" wrap="square" lIns="0" tIns="12065" rIns="0" bIns="0" rtlCol="0">
                <a:spAutoFit/>
              </a:bodyPr>
              <a:lstStyle/>
              <a:p>
                <a:pPr marL="12700" marR="0" lvl="0" indent="0" algn="ctr" defTabSz="914400" rtl="0" eaLnBrk="1" fontAlgn="base" latinLnBrk="0" hangingPunct="1">
                  <a:lnSpc>
                    <a:spcPct val="100000"/>
                  </a:lnSpc>
                  <a:spcBef>
                    <a:spcPts val="95"/>
                  </a:spcBef>
                  <a:spcAft>
                    <a:spcPct val="0"/>
                  </a:spcAft>
                  <a:buClrTx/>
                  <a:buSzTx/>
                  <a:buFontTx/>
                  <a:buNone/>
                  <a:tabLst/>
                  <a:defRPr/>
                </a:pP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41</a:t>
                </a:r>
                <a:r>
                  <a:rPr kumimoji="0" sz="1000" b="0" i="0" u="none" strike="noStrike" kern="1200" cap="none" spc="-65" normalizeH="0" baseline="0" noProof="0" dirty="0">
                    <a:ln>
                      <a:noFill/>
                    </a:ln>
                    <a:solidFill>
                      <a:prstClr val="black"/>
                    </a:solidFill>
                    <a:effectLst/>
                    <a:uLnTx/>
                    <a:uFillTx/>
                    <a:latin typeface="Arial"/>
                    <a:ea typeface="ＭＳ Ｐゴシック" pitchFamily="34" charset="-128"/>
                    <a:cs typeface="Arial"/>
                  </a:rPr>
                  <a:t>%</a:t>
                </a:r>
                <a:endParaRPr kumimoji="0" sz="10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5" name="object 32">
                <a:extLst>
                  <a:ext uri="{FF2B5EF4-FFF2-40B4-BE49-F238E27FC236}">
                    <a16:creationId xmlns:a16="http://schemas.microsoft.com/office/drawing/2014/main" id="{8EE3B927-8E3A-4BE4-90D5-85A1E8D8EABA}"/>
                  </a:ext>
                </a:extLst>
              </p:cNvPr>
              <p:cNvSpPr txBox="1"/>
              <p:nvPr/>
            </p:nvSpPr>
            <p:spPr>
              <a:xfrm>
                <a:off x="7941600" y="1648800"/>
                <a:ext cx="264105" cy="166071"/>
              </a:xfrm>
              <a:prstGeom prst="rect">
                <a:avLst/>
              </a:prstGeom>
            </p:spPr>
            <p:txBody>
              <a:bodyPr vert="horz" wrap="square" lIns="0" tIns="12065" rIns="0" bIns="0" rtlCol="0">
                <a:spAutoFit/>
              </a:bodyPr>
              <a:lstStyle/>
              <a:p>
                <a:pPr marL="12700" marR="0" lvl="0" indent="0" algn="ctr" defTabSz="914400" rtl="0" eaLnBrk="1" fontAlgn="base" latinLnBrk="0" hangingPunct="1">
                  <a:lnSpc>
                    <a:spcPct val="100000"/>
                  </a:lnSpc>
                  <a:spcBef>
                    <a:spcPts val="95"/>
                  </a:spcBef>
                  <a:spcAft>
                    <a:spcPct val="0"/>
                  </a:spcAft>
                  <a:buClrTx/>
                  <a:buSzTx/>
                  <a:buFontTx/>
                  <a:buNone/>
                  <a:tabLst/>
                  <a:defRPr/>
                </a:pPr>
                <a:r>
                  <a:rPr kumimoji="0" sz="10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76</a:t>
                </a:r>
                <a:r>
                  <a:rPr kumimoji="0" sz="1000" b="0" i="0" u="none" strike="noStrike" kern="1200" cap="none" spc="-65" normalizeH="0" baseline="0" noProof="0" dirty="0">
                    <a:ln>
                      <a:noFill/>
                    </a:ln>
                    <a:solidFill>
                      <a:prstClr val="black"/>
                    </a:solidFill>
                    <a:effectLst/>
                    <a:uLnTx/>
                    <a:uFillTx/>
                    <a:latin typeface="Arial"/>
                    <a:ea typeface="ＭＳ Ｐゴシック" pitchFamily="34" charset="-128"/>
                    <a:cs typeface="Arial"/>
                  </a:rPr>
                  <a:t>%</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96" name="bk object 16">
                <a:extLst>
                  <a:ext uri="{FF2B5EF4-FFF2-40B4-BE49-F238E27FC236}">
                    <a16:creationId xmlns:a16="http://schemas.microsoft.com/office/drawing/2014/main" id="{ADA76765-EA68-4CE3-996A-B8E779B58680}"/>
                  </a:ext>
                </a:extLst>
              </p:cNvPr>
              <p:cNvSpPr/>
              <p:nvPr/>
            </p:nvSpPr>
            <p:spPr>
              <a:xfrm>
                <a:off x="8208000" y="1684800"/>
                <a:ext cx="0" cy="2520000"/>
              </a:xfrm>
              <a:custGeom>
                <a:avLst/>
                <a:gdLst/>
                <a:ahLst/>
                <a:cxnLst/>
                <a:rect l="l" t="t" r="r" b="b"/>
                <a:pathLst>
                  <a:path h="2372359">
                    <a:moveTo>
                      <a:pt x="0" y="0"/>
                    </a:moveTo>
                    <a:lnTo>
                      <a:pt x="0" y="2372118"/>
                    </a:lnTo>
                  </a:path>
                </a:pathLst>
              </a:custGeom>
              <a:ln w="3175">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7" name="object 5">
                <a:extLst>
                  <a:ext uri="{FF2B5EF4-FFF2-40B4-BE49-F238E27FC236}">
                    <a16:creationId xmlns:a16="http://schemas.microsoft.com/office/drawing/2014/main" id="{5BFDC29A-FB53-4E0A-BC10-A7DAEF3B5B65}"/>
                  </a:ext>
                </a:extLst>
              </p:cNvPr>
              <p:cNvSpPr/>
              <p:nvPr/>
            </p:nvSpPr>
            <p:spPr>
              <a:xfrm>
                <a:off x="1890000" y="4185667"/>
                <a:ext cx="216000" cy="0"/>
              </a:xfrm>
              <a:custGeom>
                <a:avLst/>
                <a:gdLst/>
                <a:ahLst/>
                <a:cxnLst/>
                <a:rect l="l" t="t" r="r" b="b"/>
                <a:pathLst>
                  <a:path w="137159">
                    <a:moveTo>
                      <a:pt x="0" y="0"/>
                    </a:moveTo>
                    <a:lnTo>
                      <a:pt x="137159" y="0"/>
                    </a:lnTo>
                  </a:path>
                </a:pathLst>
              </a:custGeom>
              <a:ln w="35051">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8" name="object 6">
                <a:extLst>
                  <a:ext uri="{FF2B5EF4-FFF2-40B4-BE49-F238E27FC236}">
                    <a16:creationId xmlns:a16="http://schemas.microsoft.com/office/drawing/2014/main" id="{30866997-C3D8-45C2-ADDD-F26EDE05A694}"/>
                  </a:ext>
                </a:extLst>
              </p:cNvPr>
              <p:cNvSpPr/>
              <p:nvPr/>
            </p:nvSpPr>
            <p:spPr>
              <a:xfrm>
                <a:off x="2430000" y="4078142"/>
                <a:ext cx="216000" cy="126658"/>
              </a:xfrm>
              <a:custGeom>
                <a:avLst/>
                <a:gdLst/>
                <a:ahLst/>
                <a:cxnLst/>
                <a:rect l="l" t="t" r="r" b="b"/>
                <a:pathLst>
                  <a:path w="137160" h="119379">
                    <a:moveTo>
                      <a:pt x="137159" y="0"/>
                    </a:moveTo>
                    <a:lnTo>
                      <a:pt x="0" y="0"/>
                    </a:lnTo>
                    <a:lnTo>
                      <a:pt x="0" y="118872"/>
                    </a:lnTo>
                    <a:lnTo>
                      <a:pt x="137159" y="118872"/>
                    </a:lnTo>
                    <a:lnTo>
                      <a:pt x="137159"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9" name="object 7">
                <a:extLst>
                  <a:ext uri="{FF2B5EF4-FFF2-40B4-BE49-F238E27FC236}">
                    <a16:creationId xmlns:a16="http://schemas.microsoft.com/office/drawing/2014/main" id="{A90D0039-40A1-4B88-9800-8998BB9B5BD9}"/>
                  </a:ext>
                </a:extLst>
              </p:cNvPr>
              <p:cNvSpPr/>
              <p:nvPr/>
            </p:nvSpPr>
            <p:spPr>
              <a:xfrm>
                <a:off x="2970000" y="4060357"/>
                <a:ext cx="216000" cy="144174"/>
              </a:xfrm>
              <a:custGeom>
                <a:avLst/>
                <a:gdLst/>
                <a:ahLst/>
                <a:cxnLst/>
                <a:rect l="l" t="t" r="r" b="b"/>
                <a:pathLst>
                  <a:path w="137160" h="135889">
                    <a:moveTo>
                      <a:pt x="137160" y="0"/>
                    </a:moveTo>
                    <a:lnTo>
                      <a:pt x="0" y="0"/>
                    </a:lnTo>
                    <a:lnTo>
                      <a:pt x="0" y="135635"/>
                    </a:lnTo>
                    <a:lnTo>
                      <a:pt x="137160" y="135635"/>
                    </a:lnTo>
                    <a:lnTo>
                      <a:pt x="137160"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00" name="object 8">
                <a:extLst>
                  <a:ext uri="{FF2B5EF4-FFF2-40B4-BE49-F238E27FC236}">
                    <a16:creationId xmlns:a16="http://schemas.microsoft.com/office/drawing/2014/main" id="{D788F7EF-20D1-4CAC-B256-B57B20259B45}"/>
                  </a:ext>
                </a:extLst>
              </p:cNvPr>
              <p:cNvSpPr/>
              <p:nvPr/>
            </p:nvSpPr>
            <p:spPr>
              <a:xfrm>
                <a:off x="3510000" y="3776590"/>
                <a:ext cx="216000" cy="427805"/>
              </a:xfrm>
              <a:custGeom>
                <a:avLst/>
                <a:gdLst/>
                <a:ahLst/>
                <a:cxnLst/>
                <a:rect l="l" t="t" r="r" b="b"/>
                <a:pathLst>
                  <a:path w="137160" h="403225">
                    <a:moveTo>
                      <a:pt x="137160" y="0"/>
                    </a:moveTo>
                    <a:lnTo>
                      <a:pt x="0" y="0"/>
                    </a:lnTo>
                    <a:lnTo>
                      <a:pt x="0" y="403098"/>
                    </a:lnTo>
                    <a:lnTo>
                      <a:pt x="137160" y="403098"/>
                    </a:lnTo>
                    <a:lnTo>
                      <a:pt x="137160"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01" name="object 9">
                <a:extLst>
                  <a:ext uri="{FF2B5EF4-FFF2-40B4-BE49-F238E27FC236}">
                    <a16:creationId xmlns:a16="http://schemas.microsoft.com/office/drawing/2014/main" id="{BD4B7F85-94D4-459E-8AD8-678AFDAC943D}"/>
                  </a:ext>
                </a:extLst>
              </p:cNvPr>
              <p:cNvSpPr/>
              <p:nvPr/>
            </p:nvSpPr>
            <p:spPr>
              <a:xfrm>
                <a:off x="4050000" y="3405512"/>
                <a:ext cx="216000" cy="799019"/>
              </a:xfrm>
              <a:custGeom>
                <a:avLst/>
                <a:gdLst/>
                <a:ahLst/>
                <a:cxnLst/>
                <a:rect l="l" t="t" r="r" b="b"/>
                <a:pathLst>
                  <a:path w="137160" h="753110">
                    <a:moveTo>
                      <a:pt x="137160" y="0"/>
                    </a:moveTo>
                    <a:lnTo>
                      <a:pt x="0" y="0"/>
                    </a:lnTo>
                    <a:lnTo>
                      <a:pt x="0" y="752855"/>
                    </a:lnTo>
                    <a:lnTo>
                      <a:pt x="137160" y="752855"/>
                    </a:lnTo>
                    <a:lnTo>
                      <a:pt x="137160"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02" name="object 10">
                <a:extLst>
                  <a:ext uri="{FF2B5EF4-FFF2-40B4-BE49-F238E27FC236}">
                    <a16:creationId xmlns:a16="http://schemas.microsoft.com/office/drawing/2014/main" id="{E0450F40-063D-483C-801C-931F0A15C5DE}"/>
                  </a:ext>
                </a:extLst>
              </p:cNvPr>
              <p:cNvSpPr/>
              <p:nvPr/>
            </p:nvSpPr>
            <p:spPr>
              <a:xfrm>
                <a:off x="4590000" y="3437850"/>
                <a:ext cx="216000" cy="766681"/>
              </a:xfrm>
              <a:custGeom>
                <a:avLst/>
                <a:gdLst/>
                <a:ahLst/>
                <a:cxnLst/>
                <a:rect l="l" t="t" r="r" b="b"/>
                <a:pathLst>
                  <a:path w="136525" h="722629">
                    <a:moveTo>
                      <a:pt x="136398" y="0"/>
                    </a:moveTo>
                    <a:lnTo>
                      <a:pt x="0" y="0"/>
                    </a:lnTo>
                    <a:lnTo>
                      <a:pt x="0" y="722376"/>
                    </a:lnTo>
                    <a:lnTo>
                      <a:pt x="136398" y="722376"/>
                    </a:lnTo>
                    <a:lnTo>
                      <a:pt x="136398"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04" name="TextBox 103">
                <a:extLst>
                  <a:ext uri="{FF2B5EF4-FFF2-40B4-BE49-F238E27FC236}">
                    <a16:creationId xmlns:a16="http://schemas.microsoft.com/office/drawing/2014/main" id="{78EDFF42-C92B-4128-AB4F-05977F59B1D9}"/>
                  </a:ext>
                </a:extLst>
              </p:cNvPr>
              <p:cNvSpPr txBox="1"/>
              <p:nvPr/>
            </p:nvSpPr>
            <p:spPr>
              <a:xfrm>
                <a:off x="8352000" y="1936800"/>
                <a:ext cx="128240"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70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07" name="TextBox 106">
                <a:extLst>
                  <a:ext uri="{FF2B5EF4-FFF2-40B4-BE49-F238E27FC236}">
                    <a16:creationId xmlns:a16="http://schemas.microsoft.com/office/drawing/2014/main" id="{7E495101-56AA-4DE7-9C1A-92C576E83158}"/>
                  </a:ext>
                </a:extLst>
              </p:cNvPr>
              <p:cNvSpPr txBox="1"/>
              <p:nvPr/>
            </p:nvSpPr>
            <p:spPr>
              <a:xfrm>
                <a:off x="8352000" y="2250000"/>
                <a:ext cx="128240"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60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08" name="TextBox 107">
                <a:extLst>
                  <a:ext uri="{FF2B5EF4-FFF2-40B4-BE49-F238E27FC236}">
                    <a16:creationId xmlns:a16="http://schemas.microsoft.com/office/drawing/2014/main" id="{7334534B-AB44-45CA-87FD-719B446513B3}"/>
                  </a:ext>
                </a:extLst>
              </p:cNvPr>
              <p:cNvSpPr txBox="1"/>
              <p:nvPr/>
            </p:nvSpPr>
            <p:spPr>
              <a:xfrm>
                <a:off x="8352000" y="2566800"/>
                <a:ext cx="128240"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50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09" name="TextBox 108">
                <a:extLst>
                  <a:ext uri="{FF2B5EF4-FFF2-40B4-BE49-F238E27FC236}">
                    <a16:creationId xmlns:a16="http://schemas.microsoft.com/office/drawing/2014/main" id="{A6D94C54-1850-4DBB-BB10-E6850C3893FA}"/>
                  </a:ext>
                </a:extLst>
              </p:cNvPr>
              <p:cNvSpPr txBox="1"/>
              <p:nvPr/>
            </p:nvSpPr>
            <p:spPr>
              <a:xfrm>
                <a:off x="8352000" y="2880000"/>
                <a:ext cx="128240"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40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11" name="TextBox 110">
                <a:extLst>
                  <a:ext uri="{FF2B5EF4-FFF2-40B4-BE49-F238E27FC236}">
                    <a16:creationId xmlns:a16="http://schemas.microsoft.com/office/drawing/2014/main" id="{49857E7D-78CF-4BB2-BC5C-30639AED98D8}"/>
                  </a:ext>
                </a:extLst>
              </p:cNvPr>
              <p:cNvSpPr txBox="1"/>
              <p:nvPr/>
            </p:nvSpPr>
            <p:spPr>
              <a:xfrm>
                <a:off x="8352000" y="3196800"/>
                <a:ext cx="128240"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30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12" name="TextBox 111">
                <a:extLst>
                  <a:ext uri="{FF2B5EF4-FFF2-40B4-BE49-F238E27FC236}">
                    <a16:creationId xmlns:a16="http://schemas.microsoft.com/office/drawing/2014/main" id="{7F1B4B1B-D659-4478-A365-8C10EC195A3D}"/>
                  </a:ext>
                </a:extLst>
              </p:cNvPr>
              <p:cNvSpPr txBox="1"/>
              <p:nvPr/>
            </p:nvSpPr>
            <p:spPr>
              <a:xfrm>
                <a:off x="8352000" y="3510000"/>
                <a:ext cx="128240"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20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13" name="TextBox 112">
                <a:extLst>
                  <a:ext uri="{FF2B5EF4-FFF2-40B4-BE49-F238E27FC236}">
                    <a16:creationId xmlns:a16="http://schemas.microsoft.com/office/drawing/2014/main" id="{FB924AE2-D33B-4829-BB08-99B6C1C47F90}"/>
                  </a:ext>
                </a:extLst>
              </p:cNvPr>
              <p:cNvSpPr txBox="1"/>
              <p:nvPr/>
            </p:nvSpPr>
            <p:spPr>
              <a:xfrm>
                <a:off x="8352000" y="3826800"/>
                <a:ext cx="128240"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14" name="TextBox 113">
                <a:extLst>
                  <a:ext uri="{FF2B5EF4-FFF2-40B4-BE49-F238E27FC236}">
                    <a16:creationId xmlns:a16="http://schemas.microsoft.com/office/drawing/2014/main" id="{1D705FAF-0C85-4405-80D4-C26467325A72}"/>
                  </a:ext>
                </a:extLst>
              </p:cNvPr>
              <p:cNvSpPr txBox="1"/>
              <p:nvPr/>
            </p:nvSpPr>
            <p:spPr>
              <a:xfrm>
                <a:off x="8409600" y="4140000"/>
                <a:ext cx="64120"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15" name="TextBox 114">
                <a:extLst>
                  <a:ext uri="{FF2B5EF4-FFF2-40B4-BE49-F238E27FC236}">
                    <a16:creationId xmlns:a16="http://schemas.microsoft.com/office/drawing/2014/main" id="{6A256EB7-7A80-41AE-AE79-08728511438B}"/>
                  </a:ext>
                </a:extLst>
              </p:cNvPr>
              <p:cNvSpPr txBox="1"/>
              <p:nvPr/>
            </p:nvSpPr>
            <p:spPr>
              <a:xfrm>
                <a:off x="8352000" y="1620000"/>
                <a:ext cx="128240" cy="138499"/>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80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16" name="object 59">
                <a:extLst>
                  <a:ext uri="{FF2B5EF4-FFF2-40B4-BE49-F238E27FC236}">
                    <a16:creationId xmlns:a16="http://schemas.microsoft.com/office/drawing/2014/main" id="{3A5857CB-2243-4887-BE19-4AF3ECE4B03A}"/>
                  </a:ext>
                </a:extLst>
              </p:cNvPr>
              <p:cNvSpPr txBox="1"/>
              <p:nvPr/>
            </p:nvSpPr>
            <p:spPr>
              <a:xfrm>
                <a:off x="8640000" y="2682000"/>
                <a:ext cx="160878" cy="522821"/>
              </a:xfrm>
              <a:prstGeom prst="rect">
                <a:avLst/>
              </a:prstGeom>
            </p:spPr>
            <p:txBody>
              <a:bodyPr vert="vert270" wrap="square" lIns="0" tIns="0" rIns="0" bIns="0" rtlCol="0">
                <a:spAutoFit/>
              </a:bodyPr>
              <a:lstStyle>
                <a:defPPr>
                  <a:defRPr lang="en-US"/>
                </a:defPPr>
                <a:lvl1pPr>
                  <a:lnSpc>
                    <a:spcPts val="1400"/>
                  </a:lnSpc>
                  <a:defRPr sz="1000">
                    <a:solidFill>
                      <a:schemeClr val="tx1">
                        <a:lumMod val="85000"/>
                        <a:lumOff val="15000"/>
                      </a:schemeClr>
                    </a:solidFill>
                    <a:latin typeface="Arial"/>
                    <a:cs typeface="Arial"/>
                  </a:defRPr>
                </a:lvl1p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rPr>
                  <a:t>Per cent</a:t>
                </a:r>
                <a:endParaRPr kumimoji="0" sz="900" b="0" i="0" u="none" strike="noStrike" kern="1200" cap="none" spc="0" normalizeH="0" baseline="0" noProof="0" dirty="0">
                  <a:ln>
                    <a:noFill/>
                  </a:ln>
                  <a:solidFill>
                    <a:prstClr val="black">
                      <a:lumMod val="85000"/>
                      <a:lumOff val="15000"/>
                    </a:prstClr>
                  </a:solidFill>
                  <a:effectLst/>
                  <a:uLnTx/>
                  <a:uFillTx/>
                  <a:latin typeface="Arial"/>
                  <a:ea typeface="ＭＳ Ｐゴシック" pitchFamily="34" charset="-128"/>
                  <a:cs typeface="Arial"/>
                </a:endParaRPr>
              </a:p>
            </p:txBody>
          </p:sp>
        </p:grpSp>
        <p:grpSp>
          <p:nvGrpSpPr>
            <p:cNvPr id="154" name="Group 153">
              <a:extLst>
                <a:ext uri="{FF2B5EF4-FFF2-40B4-BE49-F238E27FC236}">
                  <a16:creationId xmlns:a16="http://schemas.microsoft.com/office/drawing/2014/main" id="{9FAE4BCB-4C2E-4EEB-96AE-D806BF547559}"/>
                </a:ext>
              </a:extLst>
            </p:cNvPr>
            <p:cNvGrpSpPr/>
            <p:nvPr/>
          </p:nvGrpSpPr>
          <p:grpSpPr>
            <a:xfrm>
              <a:off x="5018400" y="4950000"/>
              <a:ext cx="2566602" cy="153888"/>
              <a:chOff x="4919868" y="4744800"/>
              <a:chExt cx="2566602" cy="153888"/>
            </a:xfrm>
          </p:grpSpPr>
          <p:sp>
            <p:nvSpPr>
              <p:cNvPr id="122" name="TextBox 121">
                <a:extLst>
                  <a:ext uri="{FF2B5EF4-FFF2-40B4-BE49-F238E27FC236}">
                    <a16:creationId xmlns:a16="http://schemas.microsoft.com/office/drawing/2014/main" id="{F92E8CAD-3151-4045-83E2-2DA0EB972DC5}"/>
                  </a:ext>
                </a:extLst>
              </p:cNvPr>
              <p:cNvSpPr txBox="1"/>
              <p:nvPr/>
            </p:nvSpPr>
            <p:spPr>
              <a:xfrm>
                <a:off x="5243868" y="4744800"/>
                <a:ext cx="2242602" cy="153888"/>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Percentage of clients aged 15–29 years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cxnSp>
            <p:nvCxnSpPr>
              <p:cNvPr id="144" name="Straight Connector 143">
                <a:extLst>
                  <a:ext uri="{FF2B5EF4-FFF2-40B4-BE49-F238E27FC236}">
                    <a16:creationId xmlns:a16="http://schemas.microsoft.com/office/drawing/2014/main" id="{35E5D1DF-9FD7-4F32-86EF-5F64441929BA}"/>
                  </a:ext>
                </a:extLst>
              </p:cNvPr>
              <p:cNvCxnSpPr/>
              <p:nvPr/>
            </p:nvCxnSpPr>
            <p:spPr>
              <a:xfrm>
                <a:off x="4919868" y="4816800"/>
                <a:ext cx="270000" cy="0"/>
              </a:xfrm>
              <a:prstGeom prst="line">
                <a:avLst/>
              </a:prstGeom>
              <a:ln w="31750">
                <a:solidFill>
                  <a:srgbClr val="90C220"/>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1E1D06FD-3DCD-414C-B286-1EF12F7F3369}"/>
                </a:ext>
              </a:extLst>
            </p:cNvPr>
            <p:cNvGrpSpPr/>
            <p:nvPr/>
          </p:nvGrpSpPr>
          <p:grpSpPr>
            <a:xfrm>
              <a:off x="1908000" y="4950000"/>
              <a:ext cx="2897959" cy="153888"/>
              <a:chOff x="1548000" y="4950000"/>
              <a:chExt cx="2897959" cy="153888"/>
            </a:xfrm>
          </p:grpSpPr>
          <p:sp>
            <p:nvSpPr>
              <p:cNvPr id="138" name="TextBox 137">
                <a:extLst>
                  <a:ext uri="{FF2B5EF4-FFF2-40B4-BE49-F238E27FC236}">
                    <a16:creationId xmlns:a16="http://schemas.microsoft.com/office/drawing/2014/main" id="{25B5476F-8C4E-4BCC-BB11-7025BB7EBB9A}"/>
                  </a:ext>
                </a:extLst>
              </p:cNvPr>
              <p:cNvSpPr txBox="1"/>
              <p:nvPr/>
            </p:nvSpPr>
            <p:spPr>
              <a:xfrm>
                <a:off x="1692000" y="4950000"/>
                <a:ext cx="2753959" cy="153888"/>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Voluntary medical male circumcisions conducted</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7" name="object 7">
                <a:extLst>
                  <a:ext uri="{FF2B5EF4-FFF2-40B4-BE49-F238E27FC236}">
                    <a16:creationId xmlns:a16="http://schemas.microsoft.com/office/drawing/2014/main" id="{5B0AF4DA-10AC-4CBF-A28B-4AB36700C4A4}"/>
                  </a:ext>
                </a:extLst>
              </p:cNvPr>
              <p:cNvSpPr/>
              <p:nvPr/>
            </p:nvSpPr>
            <p:spPr>
              <a:xfrm>
                <a:off x="1548000" y="4968000"/>
                <a:ext cx="108000" cy="108000"/>
              </a:xfrm>
              <a:custGeom>
                <a:avLst/>
                <a:gdLst/>
                <a:ahLst/>
                <a:cxnLst/>
                <a:rect l="l" t="t" r="r" b="b"/>
                <a:pathLst>
                  <a:path w="137160" h="135889">
                    <a:moveTo>
                      <a:pt x="137160" y="0"/>
                    </a:moveTo>
                    <a:lnTo>
                      <a:pt x="0" y="0"/>
                    </a:lnTo>
                    <a:lnTo>
                      <a:pt x="0" y="135635"/>
                    </a:lnTo>
                    <a:lnTo>
                      <a:pt x="137160" y="135635"/>
                    </a:lnTo>
                    <a:lnTo>
                      <a:pt x="137160" y="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grpSp>
    </p:spTree>
    <p:extLst>
      <p:ext uri="{BB962C8B-B14F-4D97-AF65-F5344CB8AC3E}">
        <p14:creationId xmlns:p14="http://schemas.microsoft.com/office/powerpoint/2010/main" val="2569122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22CE5A5-3515-480B-85AE-2783B72F2D45}"/>
              </a:ext>
            </a:extLst>
          </p:cNvPr>
          <p:cNvGrpSpPr/>
          <p:nvPr/>
        </p:nvGrpSpPr>
        <p:grpSpPr>
          <a:xfrm>
            <a:off x="0" y="432000"/>
            <a:ext cx="10287000" cy="3583991"/>
            <a:chOff x="0" y="432000"/>
            <a:chExt cx="10287000" cy="3583991"/>
          </a:xfrm>
        </p:grpSpPr>
        <p:sp>
          <p:nvSpPr>
            <p:cNvPr id="5" name="Rectangle 4">
              <a:extLst>
                <a:ext uri="{FF2B5EF4-FFF2-40B4-BE49-F238E27FC236}">
                  <a16:creationId xmlns:a16="http://schemas.microsoft.com/office/drawing/2014/main" id="{52A28CEE-ACC5-4B11-8866-79BA585A15C8}"/>
                </a:ext>
              </a:extLst>
            </p:cNvPr>
            <p:cNvSpPr/>
            <p:nvPr/>
          </p:nvSpPr>
          <p:spPr>
            <a:xfrm>
              <a:off x="1800000" y="1800000"/>
              <a:ext cx="4642296" cy="2215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CASCADE  </a:t>
              </a:r>
            </a:p>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HIV TESTING  </a:t>
              </a:r>
            </a:p>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VIRAL  </a:t>
              </a:r>
            </a:p>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SUPPRESSION</a:t>
              </a:r>
              <a:endParaRPr kumimoji="0" lang="en-US"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CEC43A2-4F8D-4991-8830-C2523108AB6C}"/>
                </a:ext>
              </a:extLst>
            </p:cNvPr>
            <p:cNvSpPr/>
            <p:nvPr/>
          </p:nvSpPr>
          <p:spPr>
            <a:xfrm>
              <a:off x="0" y="432000"/>
              <a:ext cx="1028700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US" b="0" i="0" u="none" strike="noStrike" kern="0" cap="none" spc="1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AIDS UPDATE 2019</a:t>
              </a:r>
            </a:p>
          </p:txBody>
        </p:sp>
      </p:grpSp>
    </p:spTree>
    <p:extLst>
      <p:ext uri="{BB962C8B-B14F-4D97-AF65-F5344CB8AC3E}">
        <p14:creationId xmlns:p14="http://schemas.microsoft.com/office/powerpoint/2010/main" val="2761557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B1270A-1FF2-4C47-A0F9-CF2579A3525D}"/>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HIV testing and treatment cascade, global, 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3683701"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UNAIDS special analysis, 2019; see annex on methods for more details.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5" name="object 15">
              <a:extLst>
                <a:ext uri="{FF2B5EF4-FFF2-40B4-BE49-F238E27FC236}">
                  <a16:creationId xmlns:a16="http://schemas.microsoft.com/office/drawing/2014/main" id="{A49B4947-B646-4EBB-8E79-3A46194148AF}"/>
                </a:ext>
              </a:extLst>
            </p:cNvPr>
            <p:cNvSpPr/>
            <p:nvPr/>
          </p:nvSpPr>
          <p:spPr>
            <a:xfrm>
              <a:off x="2810134" y="2639991"/>
              <a:ext cx="540000" cy="1715352"/>
            </a:xfrm>
            <a:custGeom>
              <a:avLst/>
              <a:gdLst/>
              <a:ahLst/>
              <a:cxnLst/>
              <a:rect l="l" t="t" r="r" b="b"/>
              <a:pathLst>
                <a:path w="377189" h="1291589">
                  <a:moveTo>
                    <a:pt x="0" y="1291590"/>
                  </a:moveTo>
                  <a:lnTo>
                    <a:pt x="377189" y="1291590"/>
                  </a:lnTo>
                  <a:lnTo>
                    <a:pt x="377189" y="0"/>
                  </a:lnTo>
                  <a:lnTo>
                    <a:pt x="0" y="0"/>
                  </a:lnTo>
                  <a:lnTo>
                    <a:pt x="0" y="129159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3" name="object 18">
              <a:extLst>
                <a:ext uri="{FF2B5EF4-FFF2-40B4-BE49-F238E27FC236}">
                  <a16:creationId xmlns:a16="http://schemas.microsoft.com/office/drawing/2014/main" id="{7C625674-675E-4403-850F-09E8CA094DAD}"/>
                </a:ext>
              </a:extLst>
            </p:cNvPr>
            <p:cNvSpPr/>
            <p:nvPr/>
          </p:nvSpPr>
          <p:spPr>
            <a:xfrm>
              <a:off x="2810134" y="2390027"/>
              <a:ext cx="540000" cy="249966"/>
            </a:xfrm>
            <a:prstGeom prst="rect">
              <a:avLst/>
            </a:prstGeom>
            <a:pattFill prst="wdDnDiag">
              <a:fgClr>
                <a:srgbClr val="009FE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Arial"/>
                <a:ea typeface="+mn-ea"/>
              </a:endParaRPr>
            </a:p>
          </p:txBody>
        </p:sp>
        <p:sp>
          <p:nvSpPr>
            <p:cNvPr id="26" name="object 21">
              <a:extLst>
                <a:ext uri="{FF2B5EF4-FFF2-40B4-BE49-F238E27FC236}">
                  <a16:creationId xmlns:a16="http://schemas.microsoft.com/office/drawing/2014/main" id="{74083C83-412F-41EA-8031-5E44CFF3AC8D}"/>
                </a:ext>
              </a:extLst>
            </p:cNvPr>
            <p:cNvSpPr/>
            <p:nvPr/>
          </p:nvSpPr>
          <p:spPr>
            <a:xfrm>
              <a:off x="2809372" y="2171434"/>
              <a:ext cx="540000" cy="219268"/>
            </a:xfrm>
            <a:custGeom>
              <a:avLst/>
              <a:gdLst/>
              <a:ahLst/>
              <a:cxnLst/>
              <a:rect l="l" t="t" r="r" b="b"/>
              <a:pathLst>
                <a:path w="377189" h="165100">
                  <a:moveTo>
                    <a:pt x="377189" y="0"/>
                  </a:moveTo>
                  <a:lnTo>
                    <a:pt x="0" y="0"/>
                  </a:lnTo>
                  <a:lnTo>
                    <a:pt x="0" y="164592"/>
                  </a:lnTo>
                  <a:lnTo>
                    <a:pt x="377189" y="164592"/>
                  </a:lnTo>
                  <a:lnTo>
                    <a:pt x="377189" y="0"/>
                  </a:lnTo>
                  <a:close/>
                </a:path>
              </a:pathLst>
            </a:custGeom>
            <a:solidFill>
              <a:srgbClr val="868686"/>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6" name="object 16">
              <a:extLst>
                <a:ext uri="{FF2B5EF4-FFF2-40B4-BE49-F238E27FC236}">
                  <a16:creationId xmlns:a16="http://schemas.microsoft.com/office/drawing/2014/main" id="{47D865BD-D4FF-48D0-BA72-18D9E9FE8230}"/>
                </a:ext>
              </a:extLst>
            </p:cNvPr>
            <p:cNvSpPr/>
            <p:nvPr/>
          </p:nvSpPr>
          <p:spPr>
            <a:xfrm>
              <a:off x="4789372" y="3011398"/>
              <a:ext cx="540000" cy="1344282"/>
            </a:xfrm>
            <a:custGeom>
              <a:avLst/>
              <a:gdLst/>
              <a:ahLst/>
              <a:cxnLst/>
              <a:rect l="l" t="t" r="r" b="b"/>
              <a:pathLst>
                <a:path w="377189" h="1012189">
                  <a:moveTo>
                    <a:pt x="0" y="1011936"/>
                  </a:moveTo>
                  <a:lnTo>
                    <a:pt x="377189" y="1011936"/>
                  </a:lnTo>
                  <a:lnTo>
                    <a:pt x="377189" y="0"/>
                  </a:lnTo>
                  <a:lnTo>
                    <a:pt x="0" y="0"/>
                  </a:lnTo>
                  <a:lnTo>
                    <a:pt x="0" y="1011936"/>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4" name="object 19">
              <a:extLst>
                <a:ext uri="{FF2B5EF4-FFF2-40B4-BE49-F238E27FC236}">
                  <a16:creationId xmlns:a16="http://schemas.microsoft.com/office/drawing/2014/main" id="{59432C52-9713-40C9-8B9C-AFC3A563E0B6}"/>
                </a:ext>
              </a:extLst>
            </p:cNvPr>
            <p:cNvSpPr/>
            <p:nvPr/>
          </p:nvSpPr>
          <p:spPr>
            <a:xfrm>
              <a:off x="4789372" y="2586356"/>
              <a:ext cx="540000" cy="425042"/>
            </a:xfrm>
            <a:prstGeom prst="rect">
              <a:avLst/>
            </a:prstGeom>
            <a:pattFill prst="wdDnDiag">
              <a:fgClr>
                <a:srgbClr val="009FE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Arial"/>
                <a:ea typeface="+mn-ea"/>
              </a:endParaRPr>
            </a:p>
          </p:txBody>
        </p:sp>
        <p:sp>
          <p:nvSpPr>
            <p:cNvPr id="27" name="object 22">
              <a:extLst>
                <a:ext uri="{FF2B5EF4-FFF2-40B4-BE49-F238E27FC236}">
                  <a16:creationId xmlns:a16="http://schemas.microsoft.com/office/drawing/2014/main" id="{4C832A68-8D84-4605-882F-52C1175991D9}"/>
                </a:ext>
              </a:extLst>
            </p:cNvPr>
            <p:cNvSpPr/>
            <p:nvPr/>
          </p:nvSpPr>
          <p:spPr>
            <a:xfrm>
              <a:off x="4789372" y="2171434"/>
              <a:ext cx="540000" cy="414924"/>
            </a:xfrm>
            <a:custGeom>
              <a:avLst/>
              <a:gdLst/>
              <a:ahLst/>
              <a:cxnLst/>
              <a:rect l="l" t="t" r="r" b="b"/>
              <a:pathLst>
                <a:path w="376554" h="312419">
                  <a:moveTo>
                    <a:pt x="376427" y="0"/>
                  </a:moveTo>
                  <a:lnTo>
                    <a:pt x="0" y="0"/>
                  </a:lnTo>
                  <a:lnTo>
                    <a:pt x="0" y="312420"/>
                  </a:lnTo>
                  <a:lnTo>
                    <a:pt x="376427" y="312420"/>
                  </a:lnTo>
                  <a:lnTo>
                    <a:pt x="376427" y="0"/>
                  </a:lnTo>
                  <a:close/>
                </a:path>
              </a:pathLst>
            </a:custGeom>
            <a:solidFill>
              <a:srgbClr val="868686"/>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7" name="object 17">
              <a:extLst>
                <a:ext uri="{FF2B5EF4-FFF2-40B4-BE49-F238E27FC236}">
                  <a16:creationId xmlns:a16="http://schemas.microsoft.com/office/drawing/2014/main" id="{F42469CF-D458-4327-A5BC-D39D3EF6B28E}"/>
                </a:ext>
              </a:extLst>
            </p:cNvPr>
            <p:cNvSpPr/>
            <p:nvPr/>
          </p:nvSpPr>
          <p:spPr>
            <a:xfrm>
              <a:off x="6770133" y="3202669"/>
              <a:ext cx="540000" cy="1152841"/>
            </a:xfrm>
            <a:custGeom>
              <a:avLst/>
              <a:gdLst/>
              <a:ahLst/>
              <a:cxnLst/>
              <a:rect l="l" t="t" r="r" b="b"/>
              <a:pathLst>
                <a:path w="376554" h="868044">
                  <a:moveTo>
                    <a:pt x="0" y="867918"/>
                  </a:moveTo>
                  <a:lnTo>
                    <a:pt x="376427" y="867918"/>
                  </a:lnTo>
                  <a:lnTo>
                    <a:pt x="376427" y="0"/>
                  </a:lnTo>
                  <a:lnTo>
                    <a:pt x="0" y="0"/>
                  </a:lnTo>
                  <a:lnTo>
                    <a:pt x="0" y="867918"/>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5" name="object 20">
              <a:extLst>
                <a:ext uri="{FF2B5EF4-FFF2-40B4-BE49-F238E27FC236}">
                  <a16:creationId xmlns:a16="http://schemas.microsoft.com/office/drawing/2014/main" id="{3883D038-50BB-4A3C-9951-1A3C168E3F8C}"/>
                </a:ext>
              </a:extLst>
            </p:cNvPr>
            <p:cNvSpPr/>
            <p:nvPr/>
          </p:nvSpPr>
          <p:spPr>
            <a:xfrm>
              <a:off x="6770133" y="2761435"/>
              <a:ext cx="540000" cy="441234"/>
            </a:xfrm>
            <a:prstGeom prst="rect">
              <a:avLst/>
            </a:prstGeom>
            <a:pattFill prst="wdDnDiag">
              <a:fgClr>
                <a:srgbClr val="009FE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Arial"/>
                <a:ea typeface="+mn-ea"/>
              </a:endParaRPr>
            </a:p>
          </p:txBody>
        </p:sp>
        <p:sp>
          <p:nvSpPr>
            <p:cNvPr id="28" name="object 23">
              <a:extLst>
                <a:ext uri="{FF2B5EF4-FFF2-40B4-BE49-F238E27FC236}">
                  <a16:creationId xmlns:a16="http://schemas.microsoft.com/office/drawing/2014/main" id="{DCFDFE2F-E071-4229-81B5-4B6B02DE9262}"/>
                </a:ext>
              </a:extLst>
            </p:cNvPr>
            <p:cNvSpPr/>
            <p:nvPr/>
          </p:nvSpPr>
          <p:spPr>
            <a:xfrm>
              <a:off x="6769372" y="2171434"/>
              <a:ext cx="540000" cy="589492"/>
            </a:xfrm>
            <a:custGeom>
              <a:avLst/>
              <a:gdLst/>
              <a:ahLst/>
              <a:cxnLst/>
              <a:rect l="l" t="t" r="r" b="b"/>
              <a:pathLst>
                <a:path w="377189" h="443864">
                  <a:moveTo>
                    <a:pt x="377189" y="0"/>
                  </a:moveTo>
                  <a:lnTo>
                    <a:pt x="0" y="0"/>
                  </a:lnTo>
                  <a:lnTo>
                    <a:pt x="0" y="443483"/>
                  </a:lnTo>
                  <a:lnTo>
                    <a:pt x="377189" y="443483"/>
                  </a:lnTo>
                  <a:lnTo>
                    <a:pt x="377189" y="0"/>
                  </a:lnTo>
                  <a:close/>
                </a:path>
              </a:pathLst>
            </a:custGeom>
            <a:solidFill>
              <a:srgbClr val="868686"/>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9" name="object 24">
              <a:extLst>
                <a:ext uri="{FF2B5EF4-FFF2-40B4-BE49-F238E27FC236}">
                  <a16:creationId xmlns:a16="http://schemas.microsoft.com/office/drawing/2014/main" id="{B788CBC5-C589-4B2F-8CB6-2FA453E43FC5}"/>
                </a:ext>
              </a:extLst>
            </p:cNvPr>
            <p:cNvSpPr/>
            <p:nvPr/>
          </p:nvSpPr>
          <p:spPr>
            <a:xfrm>
              <a:off x="2088623" y="2052000"/>
              <a:ext cx="0" cy="2304000"/>
            </a:xfrm>
            <a:custGeom>
              <a:avLst/>
              <a:gdLst/>
              <a:ahLst/>
              <a:cxnLst/>
              <a:rect l="l" t="t" r="r" b="b"/>
              <a:pathLst>
                <a:path h="1734820">
                  <a:moveTo>
                    <a:pt x="0" y="0"/>
                  </a:moveTo>
                  <a:lnTo>
                    <a:pt x="0" y="1734324"/>
                  </a:lnTo>
                </a:path>
              </a:pathLst>
            </a:custGeom>
            <a:ln w="3822">
              <a:solidFill>
                <a:srgbClr val="868686"/>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0" name="object 25">
              <a:extLst>
                <a:ext uri="{FF2B5EF4-FFF2-40B4-BE49-F238E27FC236}">
                  <a16:creationId xmlns:a16="http://schemas.microsoft.com/office/drawing/2014/main" id="{670987CE-CBC5-4E59-81D9-CD4DCC716006}"/>
                </a:ext>
              </a:extLst>
            </p:cNvPr>
            <p:cNvSpPr/>
            <p:nvPr/>
          </p:nvSpPr>
          <p:spPr>
            <a:xfrm>
              <a:off x="2088997" y="4355343"/>
              <a:ext cx="5940000" cy="0"/>
            </a:xfrm>
            <a:custGeom>
              <a:avLst/>
              <a:gdLst/>
              <a:ahLst/>
              <a:cxnLst/>
              <a:rect l="l" t="t" r="r" b="b"/>
              <a:pathLst>
                <a:path w="4963795">
                  <a:moveTo>
                    <a:pt x="0" y="0"/>
                  </a:moveTo>
                  <a:lnTo>
                    <a:pt x="4963667" y="0"/>
                  </a:lnTo>
                </a:path>
              </a:pathLst>
            </a:custGeom>
            <a:ln w="3175">
              <a:solidFill>
                <a:srgbClr val="868686"/>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2" name="object 27">
              <a:extLst>
                <a:ext uri="{FF2B5EF4-FFF2-40B4-BE49-F238E27FC236}">
                  <a16:creationId xmlns:a16="http://schemas.microsoft.com/office/drawing/2014/main" id="{38EFF2D2-87AF-4615-BBBB-FBFE73890B66}"/>
                </a:ext>
              </a:extLst>
            </p:cNvPr>
            <p:cNvSpPr txBox="1"/>
            <p:nvPr/>
          </p:nvSpPr>
          <p:spPr>
            <a:xfrm>
              <a:off x="2287284" y="4464000"/>
              <a:ext cx="1584176" cy="387927"/>
            </a:xfrm>
            <a:prstGeom prst="rect">
              <a:avLst/>
            </a:prstGeom>
          </p:spPr>
          <p:txBody>
            <a:bodyPr vert="horz" wrap="square" lIns="0" tIns="18415" rIns="0" bIns="0" rtlCol="0">
              <a:spAutoFit/>
            </a:body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People living with HIV who know their status</a:t>
              </a:r>
            </a:p>
          </p:txBody>
        </p:sp>
        <p:sp>
          <p:nvSpPr>
            <p:cNvPr id="33" name="object 28">
              <a:extLst>
                <a:ext uri="{FF2B5EF4-FFF2-40B4-BE49-F238E27FC236}">
                  <a16:creationId xmlns:a16="http://schemas.microsoft.com/office/drawing/2014/main" id="{EBBC6692-9BDD-4FC0-9E4D-18A5A63C7D25}"/>
                </a:ext>
              </a:extLst>
            </p:cNvPr>
            <p:cNvSpPr txBox="1"/>
            <p:nvPr/>
          </p:nvSpPr>
          <p:spPr>
            <a:xfrm>
              <a:off x="4421162" y="4464000"/>
              <a:ext cx="1275670" cy="387927"/>
            </a:xfrm>
            <a:prstGeom prst="rect">
              <a:avLst/>
            </a:prstGeom>
          </p:spPr>
          <p:txBody>
            <a:bodyPr vert="horz" wrap="square" lIns="0" tIns="18415" rIns="0" bIns="0" rtlCol="0">
              <a:spAutoFit/>
            </a:body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People living with HIV on treatment</a:t>
              </a:r>
            </a:p>
          </p:txBody>
        </p:sp>
        <p:sp>
          <p:nvSpPr>
            <p:cNvPr id="34" name="object 29">
              <a:extLst>
                <a:ext uri="{FF2B5EF4-FFF2-40B4-BE49-F238E27FC236}">
                  <a16:creationId xmlns:a16="http://schemas.microsoft.com/office/drawing/2014/main" id="{813A8966-7E73-470A-ABDB-8FDC52BE26C7}"/>
                </a:ext>
              </a:extLst>
            </p:cNvPr>
            <p:cNvSpPr txBox="1"/>
            <p:nvPr/>
          </p:nvSpPr>
          <p:spPr>
            <a:xfrm>
              <a:off x="6079652" y="4464000"/>
              <a:ext cx="1919440" cy="387927"/>
            </a:xfrm>
            <a:prstGeom prst="rect">
              <a:avLst/>
            </a:prstGeom>
          </p:spPr>
          <p:txBody>
            <a:bodyPr vert="horz" wrap="square" lIns="0" tIns="18415" rIns="0" bIns="0" rtlCol="0">
              <a:spAutoFit/>
            </a:body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People living with HIV who</a:t>
              </a:r>
              <a:r>
                <a:rPr kumimoji="0" lang="fr-CH" sz="12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t>
              </a:r>
              <a:r>
                <a:rPr kumimoji="0" sz="12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are </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virally suppressed</a:t>
              </a:r>
            </a:p>
          </p:txBody>
        </p:sp>
        <p:sp>
          <p:nvSpPr>
            <p:cNvPr id="35" name="object 30">
              <a:extLst>
                <a:ext uri="{FF2B5EF4-FFF2-40B4-BE49-F238E27FC236}">
                  <a16:creationId xmlns:a16="http://schemas.microsoft.com/office/drawing/2014/main" id="{7F5C00E6-00D0-4E49-9E69-D3AA42311573}"/>
                </a:ext>
              </a:extLst>
            </p:cNvPr>
            <p:cNvSpPr txBox="1"/>
            <p:nvPr/>
          </p:nvSpPr>
          <p:spPr>
            <a:xfrm>
              <a:off x="824400" y="2941200"/>
              <a:ext cx="780020" cy="615553"/>
            </a:xfrm>
            <a:prstGeom prst="rect">
              <a:avLst/>
            </a:prstGeom>
          </p:spPr>
          <p:txBody>
            <a:bodyPr vert="horz" wrap="square" lIns="0" tIns="0"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Number of people living  with HIV (million)</a:t>
              </a:r>
            </a:p>
          </p:txBody>
        </p:sp>
        <p:sp>
          <p:nvSpPr>
            <p:cNvPr id="36" name="object 31">
              <a:extLst>
                <a:ext uri="{FF2B5EF4-FFF2-40B4-BE49-F238E27FC236}">
                  <a16:creationId xmlns:a16="http://schemas.microsoft.com/office/drawing/2014/main" id="{D8D985DF-E9CB-43DF-A9A4-ECA2C81D8823}"/>
                </a:ext>
              </a:extLst>
            </p:cNvPr>
            <p:cNvSpPr txBox="1"/>
            <p:nvPr/>
          </p:nvSpPr>
          <p:spPr>
            <a:xfrm>
              <a:off x="3439372" y="2227797"/>
              <a:ext cx="962543" cy="540533"/>
            </a:xfrm>
            <a:prstGeom prst="rect">
              <a:avLst/>
            </a:prstGeom>
          </p:spPr>
          <p:txBody>
            <a:bodyPr vert="horz" wrap="square" lIns="0" tIns="17145"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Gap to reaching  the first 90:</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4.3 million</a:t>
              </a:r>
            </a:p>
          </p:txBody>
        </p:sp>
        <p:sp>
          <p:nvSpPr>
            <p:cNvPr id="37" name="object 32">
              <a:extLst>
                <a:ext uri="{FF2B5EF4-FFF2-40B4-BE49-F238E27FC236}">
                  <a16:creationId xmlns:a16="http://schemas.microsoft.com/office/drawing/2014/main" id="{3A16BBCC-5D2E-4B89-A271-FDE9A9562AF4}"/>
                </a:ext>
              </a:extLst>
            </p:cNvPr>
            <p:cNvSpPr txBox="1"/>
            <p:nvPr/>
          </p:nvSpPr>
          <p:spPr>
            <a:xfrm>
              <a:off x="5419372" y="2409771"/>
              <a:ext cx="962543" cy="691215"/>
            </a:xfrm>
            <a:prstGeom prst="rect">
              <a:avLst/>
            </a:prstGeom>
          </p:spPr>
          <p:txBody>
            <a:bodyPr vert="horz" wrap="square" lIns="0" tIns="13970" rIns="0" bIns="0" rtlCol="0">
              <a:spAutoFit/>
            </a:body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Gap to reaching  the first and  second 90s:</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7.4 million</a:t>
              </a:r>
            </a:p>
          </p:txBody>
        </p:sp>
        <p:sp>
          <p:nvSpPr>
            <p:cNvPr id="38" name="object 33">
              <a:extLst>
                <a:ext uri="{FF2B5EF4-FFF2-40B4-BE49-F238E27FC236}">
                  <a16:creationId xmlns:a16="http://schemas.microsoft.com/office/drawing/2014/main" id="{EE84FC46-43CE-43F0-86B8-849B4BD40038}"/>
                </a:ext>
              </a:extLst>
            </p:cNvPr>
            <p:cNvSpPr txBox="1"/>
            <p:nvPr/>
          </p:nvSpPr>
          <p:spPr>
            <a:xfrm>
              <a:off x="7399372" y="2727182"/>
              <a:ext cx="962543" cy="537327"/>
            </a:xfrm>
            <a:prstGeom prst="rect">
              <a:avLst/>
            </a:prstGeom>
          </p:spPr>
          <p:txBody>
            <a:bodyPr vert="horz" wrap="square" lIns="0" tIns="13970" rIns="0" bIns="0" rtlCol="0">
              <a:spAutoFit/>
            </a:bodyPr>
            <a:lstStyle>
              <a:defPPr>
                <a:defRPr lang="en-US"/>
              </a:defPPr>
              <a:lvl1pPr marR="5080">
                <a:spcBef>
                  <a:spcPts val="0"/>
                </a:spcBef>
                <a:defRPr sz="900" spc="65">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Gap to reaching</a:t>
              </a:r>
            </a:p>
            <a:p>
              <a:pPr marL="0" marR="5080" lvl="0" indent="0" algn="l" defTabSz="914400" rtl="0" eaLnBrk="1" fontAlgn="base" latinLnBrk="0" hangingPunct="1">
                <a:lnSpc>
                  <a:spcPct val="100000"/>
                </a:lnSpc>
                <a:spcBef>
                  <a:spcPts val="0"/>
                </a:spcBef>
                <a:spcAft>
                  <a:spcPct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all three 90s:</a:t>
              </a:r>
            </a:p>
            <a:p>
              <a:pPr marL="0" marR="5080" lvl="0" indent="0" algn="l" defTabSz="914400" rtl="0" eaLnBrk="1" fontAlgn="base" latinLnBrk="0" hangingPunct="1">
                <a:lnSpc>
                  <a:spcPct val="100000"/>
                </a:lnSpc>
                <a:spcBef>
                  <a:spcPts val="0"/>
                </a:spcBef>
                <a:spcAft>
                  <a:spcPct val="0"/>
                </a:spcAft>
                <a:buClrTx/>
                <a:buSzTx/>
                <a:buFontTx/>
                <a:buNone/>
                <a:tabLst/>
                <a:defRPr/>
              </a:pPr>
              <a:r>
                <a:rPr kumimoji="0"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7.7 million</a:t>
              </a:r>
            </a:p>
          </p:txBody>
        </p:sp>
        <p:sp>
          <p:nvSpPr>
            <p:cNvPr id="39" name="object 34">
              <a:extLst>
                <a:ext uri="{FF2B5EF4-FFF2-40B4-BE49-F238E27FC236}">
                  <a16:creationId xmlns:a16="http://schemas.microsoft.com/office/drawing/2014/main" id="{0F85B670-00E4-4203-90F5-05A6CAD52A51}"/>
                </a:ext>
              </a:extLst>
            </p:cNvPr>
            <p:cNvSpPr txBox="1"/>
            <p:nvPr/>
          </p:nvSpPr>
          <p:spPr>
            <a:xfrm>
              <a:off x="3439372" y="3092566"/>
              <a:ext cx="540000" cy="371255"/>
            </a:xfrm>
            <a:prstGeom prst="rect">
              <a:avLst/>
            </a:prstGeom>
          </p:spPr>
          <p:txBody>
            <a:bodyPr vert="horz" wrap="square" lIns="0" tIns="17145" rIns="0" bIns="0" rtlCol="0">
              <a:spAutoFit/>
            </a:bodyPr>
            <a:lstStyle>
              <a:defPPr>
                <a:defRPr lang="en-US"/>
              </a:defPPr>
              <a:lvl1pPr marR="5080">
                <a:spcBef>
                  <a:spcPts val="0"/>
                </a:spcBef>
                <a:defRPr sz="1000">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ct val="0"/>
                </a:spcAft>
                <a:buClrTx/>
                <a:buSzTx/>
                <a:buFontTx/>
                <a:buNone/>
                <a:tabLst/>
                <a:defRPr/>
              </a:pPr>
              <a:r>
                <a:rPr kumimoji="0"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79%</a:t>
              </a:r>
            </a:p>
            <a:p>
              <a:pPr marL="0" marR="5080"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[67–92%]</a:t>
              </a:r>
            </a:p>
          </p:txBody>
        </p:sp>
        <p:sp>
          <p:nvSpPr>
            <p:cNvPr id="40" name="object 35">
              <a:extLst>
                <a:ext uri="{FF2B5EF4-FFF2-40B4-BE49-F238E27FC236}">
                  <a16:creationId xmlns:a16="http://schemas.microsoft.com/office/drawing/2014/main" id="{4A72BD7A-4C77-4573-8671-2CD99A485649}"/>
                </a:ext>
              </a:extLst>
            </p:cNvPr>
            <p:cNvSpPr txBox="1"/>
            <p:nvPr/>
          </p:nvSpPr>
          <p:spPr>
            <a:xfrm>
              <a:off x="5419372" y="3299562"/>
              <a:ext cx="640096" cy="366126"/>
            </a:xfrm>
            <a:prstGeom prst="rect">
              <a:avLst/>
            </a:prstGeom>
          </p:spPr>
          <p:txBody>
            <a:bodyPr vert="horz" wrap="square" lIns="0" tIns="12065" rIns="0" bIns="0"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62%</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[46–74%]</a:t>
              </a:r>
            </a:p>
          </p:txBody>
        </p:sp>
        <p:sp>
          <p:nvSpPr>
            <p:cNvPr id="41" name="object 36">
              <a:extLst>
                <a:ext uri="{FF2B5EF4-FFF2-40B4-BE49-F238E27FC236}">
                  <a16:creationId xmlns:a16="http://schemas.microsoft.com/office/drawing/2014/main" id="{98A9A5FE-C012-46BA-8596-14F06E6AB257}"/>
                </a:ext>
              </a:extLst>
            </p:cNvPr>
            <p:cNvSpPr txBox="1"/>
            <p:nvPr/>
          </p:nvSpPr>
          <p:spPr>
            <a:xfrm>
              <a:off x="7399372" y="3397574"/>
              <a:ext cx="700677" cy="366126"/>
            </a:xfrm>
            <a:prstGeom prst="rect">
              <a:avLst/>
            </a:prstGeom>
          </p:spPr>
          <p:txBody>
            <a:bodyPr vert="horz" wrap="square" lIns="0" tIns="12065" rIns="0" bIns="0" rtlCol="0">
              <a:spAutoFit/>
            </a:bodyPr>
            <a:lstStyle>
              <a:defPPr>
                <a:defRPr lang="en-US"/>
              </a:defPPr>
              <a:lvl1pPr marL="12700">
                <a:lnSpc>
                  <a:spcPts val="955"/>
                </a:lnSpc>
                <a:spcBef>
                  <a:spcPts val="95"/>
                </a:spcBef>
                <a:defRPr sz="10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53%</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[43–63%]</a:t>
              </a:r>
            </a:p>
          </p:txBody>
        </p:sp>
        <p:sp>
          <p:nvSpPr>
            <p:cNvPr id="42" name="object 30">
              <a:extLst>
                <a:ext uri="{FF2B5EF4-FFF2-40B4-BE49-F238E27FC236}">
                  <a16:creationId xmlns:a16="http://schemas.microsoft.com/office/drawing/2014/main" id="{0771438A-5389-4B1C-9D93-7C0CD5363937}"/>
                </a:ext>
              </a:extLst>
            </p:cNvPr>
            <p:cNvSpPr txBox="1"/>
            <p:nvPr/>
          </p:nvSpPr>
          <p:spPr>
            <a:xfrm>
              <a:off x="1819372" y="1980000"/>
              <a:ext cx="141064" cy="153888"/>
            </a:xfrm>
            <a:prstGeom prst="rect">
              <a:avLst/>
            </a:prstGeom>
          </p:spPr>
          <p:txBody>
            <a:bodyPr vert="horz" wrap="none" lIns="0" tIns="0" rIns="0" bIns="0" rtlCol="0">
              <a:spAutoFit/>
            </a:body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fr-CH" sz="1000" b="0" i="0" u="none" strike="noStrike" kern="1200" cap="none" spc="-20" normalizeH="0" baseline="0" noProof="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40</a:t>
              </a:r>
              <a:endParaRPr kumimoji="0"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43" name="object 30">
              <a:extLst>
                <a:ext uri="{FF2B5EF4-FFF2-40B4-BE49-F238E27FC236}">
                  <a16:creationId xmlns:a16="http://schemas.microsoft.com/office/drawing/2014/main" id="{D60ABBDF-B13E-445C-8508-61D2A4561662}"/>
                </a:ext>
              </a:extLst>
            </p:cNvPr>
            <p:cNvSpPr txBox="1"/>
            <p:nvPr/>
          </p:nvSpPr>
          <p:spPr>
            <a:xfrm>
              <a:off x="1819372" y="2268000"/>
              <a:ext cx="141064" cy="153888"/>
            </a:xfrm>
            <a:prstGeom prst="rect">
              <a:avLst/>
            </a:prstGeom>
          </p:spPr>
          <p:txBody>
            <a:bodyPr vert="horz" wrap="none" lIns="0" tIns="0" rIns="0" bIns="0" rtlCol="0">
              <a:spAutoFit/>
            </a:body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fr-CH" sz="1000" b="0" i="0" u="none" strike="noStrike" kern="1200" cap="none" spc="-20" normalizeH="0" baseline="0" noProof="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35</a:t>
              </a:r>
              <a:endParaRPr kumimoji="0"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44" name="object 30">
              <a:extLst>
                <a:ext uri="{FF2B5EF4-FFF2-40B4-BE49-F238E27FC236}">
                  <a16:creationId xmlns:a16="http://schemas.microsoft.com/office/drawing/2014/main" id="{A3B4ABCA-7640-4C69-89A0-803FB89AFA2A}"/>
                </a:ext>
              </a:extLst>
            </p:cNvPr>
            <p:cNvSpPr txBox="1"/>
            <p:nvPr/>
          </p:nvSpPr>
          <p:spPr>
            <a:xfrm>
              <a:off x="1819372" y="2556000"/>
              <a:ext cx="141064" cy="153888"/>
            </a:xfrm>
            <a:prstGeom prst="rect">
              <a:avLst/>
            </a:prstGeom>
          </p:spPr>
          <p:txBody>
            <a:bodyPr vert="horz" wrap="none" lIns="0" tIns="0" rIns="0" bIns="0" rtlCol="0">
              <a:spAutoFit/>
            </a:body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fr-CH" sz="1000" b="0" i="0" u="none" strike="noStrike" kern="1200" cap="none" spc="-20" normalizeH="0" baseline="0" noProof="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30</a:t>
              </a:r>
              <a:endParaRPr kumimoji="0"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45" name="object 30">
              <a:extLst>
                <a:ext uri="{FF2B5EF4-FFF2-40B4-BE49-F238E27FC236}">
                  <a16:creationId xmlns:a16="http://schemas.microsoft.com/office/drawing/2014/main" id="{1D554E84-68DE-4A7D-BD54-CE9503FADE6B}"/>
                </a:ext>
              </a:extLst>
            </p:cNvPr>
            <p:cNvSpPr txBox="1"/>
            <p:nvPr/>
          </p:nvSpPr>
          <p:spPr>
            <a:xfrm>
              <a:off x="1819372" y="2844000"/>
              <a:ext cx="141064" cy="153888"/>
            </a:xfrm>
            <a:prstGeom prst="rect">
              <a:avLst/>
            </a:prstGeom>
          </p:spPr>
          <p:txBody>
            <a:bodyPr vert="horz" wrap="none" lIns="0" tIns="0" rIns="0" bIns="0" rtlCol="0">
              <a:spAutoFit/>
            </a:body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fr-CH" sz="1000" b="0" i="0" u="none" strike="noStrike" kern="1200" cap="none" spc="-20" normalizeH="0" baseline="0" noProof="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25</a:t>
              </a:r>
              <a:endParaRPr kumimoji="0"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46" name="object 30">
              <a:extLst>
                <a:ext uri="{FF2B5EF4-FFF2-40B4-BE49-F238E27FC236}">
                  <a16:creationId xmlns:a16="http://schemas.microsoft.com/office/drawing/2014/main" id="{E65F2DE4-E471-4461-B69A-2BF558D9B9D6}"/>
                </a:ext>
              </a:extLst>
            </p:cNvPr>
            <p:cNvSpPr txBox="1"/>
            <p:nvPr/>
          </p:nvSpPr>
          <p:spPr>
            <a:xfrm>
              <a:off x="1819372" y="3132000"/>
              <a:ext cx="141064" cy="153888"/>
            </a:xfrm>
            <a:prstGeom prst="rect">
              <a:avLst/>
            </a:prstGeom>
          </p:spPr>
          <p:txBody>
            <a:bodyPr vert="horz" wrap="none" lIns="0" tIns="0" rIns="0" bIns="0" rtlCol="0">
              <a:spAutoFit/>
            </a:body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fr-CH" sz="1000" b="0" i="0" u="none" strike="noStrike" kern="1200" cap="none" spc="-20" normalizeH="0" baseline="0" noProof="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20</a:t>
              </a:r>
              <a:endParaRPr kumimoji="0"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47" name="object 30">
              <a:extLst>
                <a:ext uri="{FF2B5EF4-FFF2-40B4-BE49-F238E27FC236}">
                  <a16:creationId xmlns:a16="http://schemas.microsoft.com/office/drawing/2014/main" id="{5A4F2B8E-EDB2-4CFF-92F8-5329B6650059}"/>
                </a:ext>
              </a:extLst>
            </p:cNvPr>
            <p:cNvSpPr txBox="1"/>
            <p:nvPr/>
          </p:nvSpPr>
          <p:spPr>
            <a:xfrm>
              <a:off x="1819372" y="3420000"/>
              <a:ext cx="141064" cy="153888"/>
            </a:xfrm>
            <a:prstGeom prst="rect">
              <a:avLst/>
            </a:prstGeom>
          </p:spPr>
          <p:txBody>
            <a:bodyPr vert="horz" wrap="none" lIns="0" tIns="0" rIns="0" bIns="0" rtlCol="0">
              <a:spAutoFit/>
            </a:body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fr-CH" sz="1000" b="0" i="0" u="none" strike="noStrike" kern="1200" cap="none" spc="-20" normalizeH="0" baseline="0" noProof="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15</a:t>
              </a:r>
              <a:endParaRPr kumimoji="0"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48" name="object 30">
              <a:extLst>
                <a:ext uri="{FF2B5EF4-FFF2-40B4-BE49-F238E27FC236}">
                  <a16:creationId xmlns:a16="http://schemas.microsoft.com/office/drawing/2014/main" id="{159A09C6-3A8D-4DCF-9448-641ECEB85106}"/>
                </a:ext>
              </a:extLst>
            </p:cNvPr>
            <p:cNvSpPr txBox="1"/>
            <p:nvPr/>
          </p:nvSpPr>
          <p:spPr>
            <a:xfrm>
              <a:off x="1819372" y="3708000"/>
              <a:ext cx="141064" cy="153888"/>
            </a:xfrm>
            <a:prstGeom prst="rect">
              <a:avLst/>
            </a:prstGeom>
          </p:spPr>
          <p:txBody>
            <a:bodyPr vert="horz" wrap="none" lIns="0" tIns="0" rIns="0" bIns="0" rtlCol="0">
              <a:spAutoFit/>
            </a:body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fr-CH" sz="1000" b="0" i="0" u="none" strike="noStrike" kern="1200" cap="none" spc="-20" normalizeH="0" baseline="0" noProof="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10</a:t>
              </a:r>
              <a:endParaRPr kumimoji="0"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49" name="object 30">
              <a:extLst>
                <a:ext uri="{FF2B5EF4-FFF2-40B4-BE49-F238E27FC236}">
                  <a16:creationId xmlns:a16="http://schemas.microsoft.com/office/drawing/2014/main" id="{7847E08F-FFF7-4231-8AD0-460379E06F48}"/>
                </a:ext>
              </a:extLst>
            </p:cNvPr>
            <p:cNvSpPr txBox="1"/>
            <p:nvPr/>
          </p:nvSpPr>
          <p:spPr>
            <a:xfrm>
              <a:off x="1887338" y="3996000"/>
              <a:ext cx="73098" cy="153888"/>
            </a:xfrm>
            <a:prstGeom prst="rect">
              <a:avLst/>
            </a:prstGeom>
          </p:spPr>
          <p:txBody>
            <a:bodyPr vert="horz" wrap="none" lIns="0" tIns="0" rIns="0" bIns="0" rtlCol="0">
              <a:spAutoFit/>
            </a:body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fr-CH" sz="1000" b="0" i="0" u="none" strike="noStrike" kern="1200" cap="none" spc="-20" normalizeH="0" baseline="0" noProof="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5</a:t>
              </a:r>
              <a:endParaRPr kumimoji="0"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50" name="object 30">
              <a:extLst>
                <a:ext uri="{FF2B5EF4-FFF2-40B4-BE49-F238E27FC236}">
                  <a16:creationId xmlns:a16="http://schemas.microsoft.com/office/drawing/2014/main" id="{0D0CBF05-0329-4EB6-BE72-BFA47ECE39AA}"/>
                </a:ext>
              </a:extLst>
            </p:cNvPr>
            <p:cNvSpPr txBox="1"/>
            <p:nvPr/>
          </p:nvSpPr>
          <p:spPr>
            <a:xfrm>
              <a:off x="1887339" y="4284000"/>
              <a:ext cx="73097" cy="153888"/>
            </a:xfrm>
            <a:prstGeom prst="rect">
              <a:avLst/>
            </a:prstGeom>
          </p:spPr>
          <p:txBody>
            <a:bodyPr vert="horz" wrap="none" lIns="0" tIns="0" rIns="0" bIns="0" rtlCol="0">
              <a:spAutoFit/>
            </a:bodyPr>
            <a:lstStyle/>
            <a:p>
              <a:pPr marL="0" marR="5080" lvl="0" indent="0" algn="r" defTabSz="914400" rtl="0" eaLnBrk="1" fontAlgn="base" latinLnBrk="0" hangingPunct="1">
                <a:lnSpc>
                  <a:spcPct val="100000"/>
                </a:lnSpc>
                <a:spcBef>
                  <a:spcPts val="0"/>
                </a:spcBef>
                <a:spcAft>
                  <a:spcPct val="0"/>
                </a:spcAft>
                <a:buClrTx/>
                <a:buSzTx/>
                <a:buFontTx/>
                <a:buNone/>
                <a:tabLst/>
                <a:defRPr/>
              </a:pPr>
              <a:r>
                <a:rPr kumimoji="0" lang="fr-CH" sz="1000" b="0" i="0" u="none" strike="noStrike" kern="1200" cap="none" spc="-20" normalizeH="0" baseline="0" noProof="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0</a:t>
              </a:r>
              <a:endParaRPr kumimoji="0"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grpSp>
    </p:spTree>
    <p:extLst>
      <p:ext uri="{BB962C8B-B14F-4D97-AF65-F5344CB8AC3E}">
        <p14:creationId xmlns:p14="http://schemas.microsoft.com/office/powerpoint/2010/main" val="2392330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638CBFF-FAB8-45EE-959E-B9E7356A7801}"/>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HIV testing and treatment cascade, global, 2015–2018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3683701"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UNAIDS special analysis, 2019; see annex on methods for more details.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59" name="object 46">
              <a:extLst>
                <a:ext uri="{FF2B5EF4-FFF2-40B4-BE49-F238E27FC236}">
                  <a16:creationId xmlns:a16="http://schemas.microsoft.com/office/drawing/2014/main" id="{3F558CB2-D6C1-4507-B69E-1B5DF86056D9}"/>
                </a:ext>
              </a:extLst>
            </p:cNvPr>
            <p:cNvSpPr/>
            <p:nvPr/>
          </p:nvSpPr>
          <p:spPr>
            <a:xfrm>
              <a:off x="1447008" y="2346969"/>
              <a:ext cx="433705" cy="1839676"/>
            </a:xfrm>
            <a:custGeom>
              <a:avLst/>
              <a:gdLst/>
              <a:ahLst/>
              <a:cxnLst/>
              <a:rect l="l" t="t" r="r" b="b"/>
              <a:pathLst>
                <a:path w="433705" h="1510665">
                  <a:moveTo>
                    <a:pt x="433578" y="0"/>
                  </a:moveTo>
                  <a:lnTo>
                    <a:pt x="0" y="0"/>
                  </a:lnTo>
                  <a:lnTo>
                    <a:pt x="0" y="1510284"/>
                  </a:lnTo>
                  <a:lnTo>
                    <a:pt x="433578" y="1510284"/>
                  </a:lnTo>
                  <a:lnTo>
                    <a:pt x="433578" y="0"/>
                  </a:lnTo>
                  <a:close/>
                </a:path>
              </a:pathLst>
            </a:custGeom>
            <a:solidFill>
              <a:srgbClr val="F18B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0" name="object 47">
              <a:extLst>
                <a:ext uri="{FF2B5EF4-FFF2-40B4-BE49-F238E27FC236}">
                  <a16:creationId xmlns:a16="http://schemas.microsoft.com/office/drawing/2014/main" id="{89FC16FE-E232-44D6-900C-5727F41BBD31}"/>
                </a:ext>
              </a:extLst>
            </p:cNvPr>
            <p:cNvSpPr/>
            <p:nvPr/>
          </p:nvSpPr>
          <p:spPr>
            <a:xfrm>
              <a:off x="3463260" y="2925087"/>
              <a:ext cx="433070" cy="1261249"/>
            </a:xfrm>
            <a:custGeom>
              <a:avLst/>
              <a:gdLst/>
              <a:ahLst/>
              <a:cxnLst/>
              <a:rect l="l" t="t" r="r" b="b"/>
              <a:pathLst>
                <a:path w="433069" h="1035684">
                  <a:moveTo>
                    <a:pt x="432815" y="0"/>
                  </a:moveTo>
                  <a:lnTo>
                    <a:pt x="0" y="0"/>
                  </a:lnTo>
                  <a:lnTo>
                    <a:pt x="0" y="1035558"/>
                  </a:lnTo>
                  <a:lnTo>
                    <a:pt x="432815" y="1035558"/>
                  </a:lnTo>
                  <a:lnTo>
                    <a:pt x="432815" y="0"/>
                  </a:lnTo>
                  <a:close/>
                </a:path>
              </a:pathLst>
            </a:custGeom>
            <a:solidFill>
              <a:srgbClr val="F18B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1" name="object 48">
              <a:extLst>
                <a:ext uri="{FF2B5EF4-FFF2-40B4-BE49-F238E27FC236}">
                  <a16:creationId xmlns:a16="http://schemas.microsoft.com/office/drawing/2014/main" id="{FF8A9F57-C28F-4C5F-9F97-9850FA118E68}"/>
                </a:ext>
              </a:extLst>
            </p:cNvPr>
            <p:cNvSpPr/>
            <p:nvPr/>
          </p:nvSpPr>
          <p:spPr>
            <a:xfrm>
              <a:off x="5478750" y="3160788"/>
              <a:ext cx="433705" cy="1025393"/>
            </a:xfrm>
            <a:custGeom>
              <a:avLst/>
              <a:gdLst/>
              <a:ahLst/>
              <a:cxnLst/>
              <a:rect l="l" t="t" r="r" b="b"/>
              <a:pathLst>
                <a:path w="433704" h="842009">
                  <a:moveTo>
                    <a:pt x="433577" y="0"/>
                  </a:moveTo>
                  <a:lnTo>
                    <a:pt x="0" y="0"/>
                  </a:lnTo>
                  <a:lnTo>
                    <a:pt x="0" y="842010"/>
                  </a:lnTo>
                  <a:lnTo>
                    <a:pt x="433577" y="842010"/>
                  </a:lnTo>
                  <a:lnTo>
                    <a:pt x="433577" y="0"/>
                  </a:lnTo>
                  <a:close/>
                </a:path>
              </a:pathLst>
            </a:custGeom>
            <a:solidFill>
              <a:srgbClr val="F18B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2" name="object 49">
              <a:extLst>
                <a:ext uri="{FF2B5EF4-FFF2-40B4-BE49-F238E27FC236}">
                  <a16:creationId xmlns:a16="http://schemas.microsoft.com/office/drawing/2014/main" id="{6FE6E152-C9B4-462C-BD24-994092D6E82E}"/>
                </a:ext>
              </a:extLst>
            </p:cNvPr>
            <p:cNvSpPr/>
            <p:nvPr/>
          </p:nvSpPr>
          <p:spPr>
            <a:xfrm>
              <a:off x="1880586" y="2268093"/>
              <a:ext cx="433705" cy="1918553"/>
            </a:xfrm>
            <a:custGeom>
              <a:avLst/>
              <a:gdLst/>
              <a:ahLst/>
              <a:cxnLst/>
              <a:rect l="l" t="t" r="r" b="b"/>
              <a:pathLst>
                <a:path w="433705" h="1575434">
                  <a:moveTo>
                    <a:pt x="433577" y="0"/>
                  </a:moveTo>
                  <a:lnTo>
                    <a:pt x="0" y="0"/>
                  </a:lnTo>
                  <a:lnTo>
                    <a:pt x="0" y="1575053"/>
                  </a:lnTo>
                  <a:lnTo>
                    <a:pt x="433577" y="1575053"/>
                  </a:lnTo>
                  <a:lnTo>
                    <a:pt x="433577" y="0"/>
                  </a:lnTo>
                  <a:close/>
                </a:path>
              </a:pathLst>
            </a:custGeom>
            <a:solidFill>
              <a:srgbClr val="FFE7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3" name="object 50">
              <a:extLst>
                <a:ext uri="{FF2B5EF4-FFF2-40B4-BE49-F238E27FC236}">
                  <a16:creationId xmlns:a16="http://schemas.microsoft.com/office/drawing/2014/main" id="{9F602726-2B5E-4098-B40D-E6982EAB958E}"/>
                </a:ext>
              </a:extLst>
            </p:cNvPr>
            <p:cNvSpPr/>
            <p:nvPr/>
          </p:nvSpPr>
          <p:spPr>
            <a:xfrm>
              <a:off x="3896076" y="2793317"/>
              <a:ext cx="433705" cy="1393483"/>
            </a:xfrm>
            <a:custGeom>
              <a:avLst/>
              <a:gdLst/>
              <a:ahLst/>
              <a:cxnLst/>
              <a:rect l="l" t="t" r="r" b="b"/>
              <a:pathLst>
                <a:path w="433704" h="1144270">
                  <a:moveTo>
                    <a:pt x="433577" y="0"/>
                  </a:moveTo>
                  <a:lnTo>
                    <a:pt x="0" y="0"/>
                  </a:lnTo>
                  <a:lnTo>
                    <a:pt x="0" y="1143762"/>
                  </a:lnTo>
                  <a:lnTo>
                    <a:pt x="433577" y="1143762"/>
                  </a:lnTo>
                  <a:lnTo>
                    <a:pt x="433577" y="0"/>
                  </a:lnTo>
                  <a:close/>
                </a:path>
              </a:pathLst>
            </a:custGeom>
            <a:solidFill>
              <a:srgbClr val="FFE7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4" name="object 51">
              <a:extLst>
                <a:ext uri="{FF2B5EF4-FFF2-40B4-BE49-F238E27FC236}">
                  <a16:creationId xmlns:a16="http://schemas.microsoft.com/office/drawing/2014/main" id="{5A7AEE7E-53BA-4F18-B212-A231804E0617}"/>
                </a:ext>
              </a:extLst>
            </p:cNvPr>
            <p:cNvSpPr/>
            <p:nvPr/>
          </p:nvSpPr>
          <p:spPr>
            <a:xfrm>
              <a:off x="5912328" y="3029946"/>
              <a:ext cx="433070" cy="1156854"/>
            </a:xfrm>
            <a:custGeom>
              <a:avLst/>
              <a:gdLst/>
              <a:ahLst/>
              <a:cxnLst/>
              <a:rect l="l" t="t" r="r" b="b"/>
              <a:pathLst>
                <a:path w="433070" h="949959">
                  <a:moveTo>
                    <a:pt x="432815" y="0"/>
                  </a:moveTo>
                  <a:lnTo>
                    <a:pt x="0" y="0"/>
                  </a:lnTo>
                  <a:lnTo>
                    <a:pt x="0" y="949451"/>
                  </a:lnTo>
                  <a:lnTo>
                    <a:pt x="432815" y="949451"/>
                  </a:lnTo>
                  <a:lnTo>
                    <a:pt x="432815" y="0"/>
                  </a:lnTo>
                  <a:close/>
                </a:path>
              </a:pathLst>
            </a:custGeom>
            <a:solidFill>
              <a:srgbClr val="FFE7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5" name="object 52">
              <a:extLst>
                <a:ext uri="{FF2B5EF4-FFF2-40B4-BE49-F238E27FC236}">
                  <a16:creationId xmlns:a16="http://schemas.microsoft.com/office/drawing/2014/main" id="{D8D948AC-87FE-4172-934F-B50839029BC9}"/>
                </a:ext>
              </a:extLst>
            </p:cNvPr>
            <p:cNvSpPr/>
            <p:nvPr/>
          </p:nvSpPr>
          <p:spPr>
            <a:xfrm>
              <a:off x="2314164" y="2189216"/>
              <a:ext cx="433705" cy="1997429"/>
            </a:xfrm>
            <a:custGeom>
              <a:avLst/>
              <a:gdLst/>
              <a:ahLst/>
              <a:cxnLst/>
              <a:rect l="l" t="t" r="r" b="b"/>
              <a:pathLst>
                <a:path w="433705" h="1640204">
                  <a:moveTo>
                    <a:pt x="433577" y="0"/>
                  </a:moveTo>
                  <a:lnTo>
                    <a:pt x="0" y="0"/>
                  </a:lnTo>
                  <a:lnTo>
                    <a:pt x="0" y="1639824"/>
                  </a:lnTo>
                  <a:lnTo>
                    <a:pt x="433577" y="1639824"/>
                  </a:lnTo>
                  <a:lnTo>
                    <a:pt x="433577" y="0"/>
                  </a:lnTo>
                  <a:close/>
                </a:path>
              </a:pathLst>
            </a:custGeom>
            <a:solidFill>
              <a:srgbClr val="8FBE2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6" name="object 53">
              <a:extLst>
                <a:ext uri="{FF2B5EF4-FFF2-40B4-BE49-F238E27FC236}">
                  <a16:creationId xmlns:a16="http://schemas.microsoft.com/office/drawing/2014/main" id="{B9E9EE25-2015-47B7-8D0A-7F8D9558897E}"/>
                </a:ext>
              </a:extLst>
            </p:cNvPr>
            <p:cNvSpPr/>
            <p:nvPr/>
          </p:nvSpPr>
          <p:spPr>
            <a:xfrm>
              <a:off x="4329654" y="2688458"/>
              <a:ext cx="433705" cy="1497878"/>
            </a:xfrm>
            <a:custGeom>
              <a:avLst/>
              <a:gdLst/>
              <a:ahLst/>
              <a:cxnLst/>
              <a:rect l="l" t="t" r="r" b="b"/>
              <a:pathLst>
                <a:path w="433704" h="1229995">
                  <a:moveTo>
                    <a:pt x="433577" y="0"/>
                  </a:moveTo>
                  <a:lnTo>
                    <a:pt x="0" y="0"/>
                  </a:lnTo>
                  <a:lnTo>
                    <a:pt x="0" y="1229867"/>
                  </a:lnTo>
                  <a:lnTo>
                    <a:pt x="433577" y="1229867"/>
                  </a:lnTo>
                  <a:lnTo>
                    <a:pt x="433577" y="0"/>
                  </a:lnTo>
                  <a:close/>
                </a:path>
              </a:pathLst>
            </a:custGeom>
            <a:solidFill>
              <a:srgbClr val="8FBE2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7" name="object 54">
              <a:extLst>
                <a:ext uri="{FF2B5EF4-FFF2-40B4-BE49-F238E27FC236}">
                  <a16:creationId xmlns:a16="http://schemas.microsoft.com/office/drawing/2014/main" id="{58719102-9C54-4CE4-B344-E78032C73602}"/>
                </a:ext>
              </a:extLst>
            </p:cNvPr>
            <p:cNvSpPr/>
            <p:nvPr/>
          </p:nvSpPr>
          <p:spPr>
            <a:xfrm>
              <a:off x="6345144" y="2898176"/>
              <a:ext cx="433705" cy="1288315"/>
            </a:xfrm>
            <a:custGeom>
              <a:avLst/>
              <a:gdLst/>
              <a:ahLst/>
              <a:cxnLst/>
              <a:rect l="l" t="t" r="r" b="b"/>
              <a:pathLst>
                <a:path w="433704" h="1057909">
                  <a:moveTo>
                    <a:pt x="433577" y="0"/>
                  </a:moveTo>
                  <a:lnTo>
                    <a:pt x="0" y="0"/>
                  </a:lnTo>
                  <a:lnTo>
                    <a:pt x="0" y="1057655"/>
                  </a:lnTo>
                  <a:lnTo>
                    <a:pt x="433577" y="1057655"/>
                  </a:lnTo>
                  <a:lnTo>
                    <a:pt x="433577" y="0"/>
                  </a:lnTo>
                  <a:close/>
                </a:path>
              </a:pathLst>
            </a:custGeom>
            <a:solidFill>
              <a:srgbClr val="8FBE2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8" name="object 55">
              <a:extLst>
                <a:ext uri="{FF2B5EF4-FFF2-40B4-BE49-F238E27FC236}">
                  <a16:creationId xmlns:a16="http://schemas.microsoft.com/office/drawing/2014/main" id="{FB2A51C3-80D0-44BA-B43F-0C694E356431}"/>
                </a:ext>
              </a:extLst>
            </p:cNvPr>
            <p:cNvSpPr/>
            <p:nvPr/>
          </p:nvSpPr>
          <p:spPr>
            <a:xfrm>
              <a:off x="2747742" y="2110340"/>
              <a:ext cx="433705" cy="2076305"/>
            </a:xfrm>
            <a:custGeom>
              <a:avLst/>
              <a:gdLst/>
              <a:ahLst/>
              <a:cxnLst/>
              <a:rect l="l" t="t" r="r" b="b"/>
              <a:pathLst>
                <a:path w="433705" h="1704975">
                  <a:moveTo>
                    <a:pt x="433578" y="0"/>
                  </a:moveTo>
                  <a:lnTo>
                    <a:pt x="0" y="0"/>
                  </a:lnTo>
                  <a:lnTo>
                    <a:pt x="0" y="1704593"/>
                  </a:lnTo>
                  <a:lnTo>
                    <a:pt x="433578" y="1704593"/>
                  </a:lnTo>
                  <a:lnTo>
                    <a:pt x="433578"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9" name="object 56">
              <a:extLst>
                <a:ext uri="{FF2B5EF4-FFF2-40B4-BE49-F238E27FC236}">
                  <a16:creationId xmlns:a16="http://schemas.microsoft.com/office/drawing/2014/main" id="{E6376045-AE30-460D-BF2A-0E0E94A2C4DB}"/>
                </a:ext>
              </a:extLst>
            </p:cNvPr>
            <p:cNvSpPr/>
            <p:nvPr/>
          </p:nvSpPr>
          <p:spPr>
            <a:xfrm>
              <a:off x="4763232" y="2556688"/>
              <a:ext cx="433705" cy="1630112"/>
            </a:xfrm>
            <a:custGeom>
              <a:avLst/>
              <a:gdLst/>
              <a:ahLst/>
              <a:cxnLst/>
              <a:rect l="l" t="t" r="r" b="b"/>
              <a:pathLst>
                <a:path w="433704" h="1338579">
                  <a:moveTo>
                    <a:pt x="433590" y="0"/>
                  </a:moveTo>
                  <a:lnTo>
                    <a:pt x="0" y="0"/>
                  </a:lnTo>
                  <a:lnTo>
                    <a:pt x="0" y="1338072"/>
                  </a:lnTo>
                  <a:lnTo>
                    <a:pt x="433590" y="1338072"/>
                  </a:lnTo>
                  <a:lnTo>
                    <a:pt x="433590"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0" name="object 57">
              <a:extLst>
                <a:ext uri="{FF2B5EF4-FFF2-40B4-BE49-F238E27FC236}">
                  <a16:creationId xmlns:a16="http://schemas.microsoft.com/office/drawing/2014/main" id="{038CA4D4-EFAC-4D1C-B85D-9745788FBEE0}"/>
                </a:ext>
              </a:extLst>
            </p:cNvPr>
            <p:cNvSpPr/>
            <p:nvPr/>
          </p:nvSpPr>
          <p:spPr>
            <a:xfrm>
              <a:off x="6778722" y="2793317"/>
              <a:ext cx="433705" cy="1393483"/>
            </a:xfrm>
            <a:custGeom>
              <a:avLst/>
              <a:gdLst/>
              <a:ahLst/>
              <a:cxnLst/>
              <a:rect l="l" t="t" r="r" b="b"/>
              <a:pathLst>
                <a:path w="433704" h="1144270">
                  <a:moveTo>
                    <a:pt x="433590" y="0"/>
                  </a:moveTo>
                  <a:lnTo>
                    <a:pt x="0" y="0"/>
                  </a:lnTo>
                  <a:lnTo>
                    <a:pt x="0" y="1143762"/>
                  </a:lnTo>
                  <a:lnTo>
                    <a:pt x="433590" y="1143762"/>
                  </a:lnTo>
                  <a:lnTo>
                    <a:pt x="433590" y="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3" name="object 60">
              <a:extLst>
                <a:ext uri="{FF2B5EF4-FFF2-40B4-BE49-F238E27FC236}">
                  <a16:creationId xmlns:a16="http://schemas.microsoft.com/office/drawing/2014/main" id="{2BC80133-A4BA-4E58-9FA2-AD072FCB9CDC}"/>
                </a:ext>
              </a:extLst>
            </p:cNvPr>
            <p:cNvSpPr/>
            <p:nvPr/>
          </p:nvSpPr>
          <p:spPr>
            <a:xfrm>
              <a:off x="5666964" y="2818372"/>
              <a:ext cx="57150" cy="634104"/>
            </a:xfrm>
            <a:custGeom>
              <a:avLst/>
              <a:gdLst/>
              <a:ahLst/>
              <a:cxnLst/>
              <a:rect l="l" t="t" r="r" b="b"/>
              <a:pathLst>
                <a:path w="57150" h="520700">
                  <a:moveTo>
                    <a:pt x="26670" y="517398"/>
                  </a:moveTo>
                  <a:lnTo>
                    <a:pt x="0" y="517398"/>
                  </a:lnTo>
                  <a:lnTo>
                    <a:pt x="0" y="520446"/>
                  </a:lnTo>
                  <a:lnTo>
                    <a:pt x="57150" y="520446"/>
                  </a:lnTo>
                  <a:lnTo>
                    <a:pt x="57150" y="518921"/>
                  </a:lnTo>
                  <a:lnTo>
                    <a:pt x="26670" y="518921"/>
                  </a:lnTo>
                  <a:lnTo>
                    <a:pt x="26670" y="517398"/>
                  </a:lnTo>
                  <a:close/>
                </a:path>
                <a:path w="57150" h="520700">
                  <a:moveTo>
                    <a:pt x="30480" y="1524"/>
                  </a:moveTo>
                  <a:lnTo>
                    <a:pt x="26670" y="1524"/>
                  </a:lnTo>
                  <a:lnTo>
                    <a:pt x="26670" y="518921"/>
                  </a:lnTo>
                  <a:lnTo>
                    <a:pt x="30480" y="518921"/>
                  </a:lnTo>
                  <a:lnTo>
                    <a:pt x="30480" y="1524"/>
                  </a:lnTo>
                  <a:close/>
                </a:path>
                <a:path w="57150" h="520700">
                  <a:moveTo>
                    <a:pt x="57150" y="517398"/>
                  </a:moveTo>
                  <a:lnTo>
                    <a:pt x="30480" y="517398"/>
                  </a:lnTo>
                  <a:lnTo>
                    <a:pt x="30480" y="518921"/>
                  </a:lnTo>
                  <a:lnTo>
                    <a:pt x="57150" y="518921"/>
                  </a:lnTo>
                  <a:lnTo>
                    <a:pt x="57150" y="517398"/>
                  </a:lnTo>
                  <a:close/>
                </a:path>
                <a:path w="57150" h="520700">
                  <a:moveTo>
                    <a:pt x="57150" y="0"/>
                  </a:moveTo>
                  <a:lnTo>
                    <a:pt x="0" y="0"/>
                  </a:lnTo>
                  <a:lnTo>
                    <a:pt x="0" y="3048"/>
                  </a:lnTo>
                  <a:lnTo>
                    <a:pt x="26670" y="3048"/>
                  </a:lnTo>
                  <a:lnTo>
                    <a:pt x="26670" y="1524"/>
                  </a:lnTo>
                  <a:lnTo>
                    <a:pt x="57150" y="1524"/>
                  </a:lnTo>
                  <a:lnTo>
                    <a:pt x="57150" y="0"/>
                  </a:lnTo>
                  <a:close/>
                </a:path>
                <a:path w="57150" h="520700">
                  <a:moveTo>
                    <a:pt x="57150" y="1524"/>
                  </a:moveTo>
                  <a:lnTo>
                    <a:pt x="30480" y="1524"/>
                  </a:lnTo>
                  <a:lnTo>
                    <a:pt x="30480" y="3048"/>
                  </a:lnTo>
                  <a:lnTo>
                    <a:pt x="57150" y="3048"/>
                  </a:lnTo>
                  <a:lnTo>
                    <a:pt x="57150" y="1524"/>
                  </a:lnTo>
                  <a:close/>
                </a:path>
              </a:pathLst>
            </a:custGeom>
            <a:solidFill>
              <a:srgbClr val="868686"/>
            </a:solidFill>
            <a:ln w="6350">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6" name="object 63">
              <a:extLst>
                <a:ext uri="{FF2B5EF4-FFF2-40B4-BE49-F238E27FC236}">
                  <a16:creationId xmlns:a16="http://schemas.microsoft.com/office/drawing/2014/main" id="{E2E17DAE-0D12-40C3-94D5-AEC62207833D}"/>
                </a:ext>
              </a:extLst>
            </p:cNvPr>
            <p:cNvSpPr/>
            <p:nvPr/>
          </p:nvSpPr>
          <p:spPr>
            <a:xfrm>
              <a:off x="6100542" y="2660619"/>
              <a:ext cx="57150" cy="765565"/>
            </a:xfrm>
            <a:custGeom>
              <a:avLst/>
              <a:gdLst/>
              <a:ahLst/>
              <a:cxnLst/>
              <a:rect l="l" t="t" r="r" b="b"/>
              <a:pathLst>
                <a:path w="57150" h="628650">
                  <a:moveTo>
                    <a:pt x="26670" y="625601"/>
                  </a:moveTo>
                  <a:lnTo>
                    <a:pt x="0" y="625601"/>
                  </a:lnTo>
                  <a:lnTo>
                    <a:pt x="0" y="628650"/>
                  </a:lnTo>
                  <a:lnTo>
                    <a:pt x="57150" y="628650"/>
                  </a:lnTo>
                  <a:lnTo>
                    <a:pt x="57150" y="627126"/>
                  </a:lnTo>
                  <a:lnTo>
                    <a:pt x="26670" y="627126"/>
                  </a:lnTo>
                  <a:lnTo>
                    <a:pt x="26670" y="625601"/>
                  </a:lnTo>
                  <a:close/>
                </a:path>
                <a:path w="57150" h="628650">
                  <a:moveTo>
                    <a:pt x="30480" y="1524"/>
                  </a:moveTo>
                  <a:lnTo>
                    <a:pt x="26670" y="1524"/>
                  </a:lnTo>
                  <a:lnTo>
                    <a:pt x="26670" y="627126"/>
                  </a:lnTo>
                  <a:lnTo>
                    <a:pt x="30480" y="627126"/>
                  </a:lnTo>
                  <a:lnTo>
                    <a:pt x="30480" y="1524"/>
                  </a:lnTo>
                  <a:close/>
                </a:path>
                <a:path w="57150" h="628650">
                  <a:moveTo>
                    <a:pt x="57150" y="625601"/>
                  </a:moveTo>
                  <a:lnTo>
                    <a:pt x="30480" y="625601"/>
                  </a:lnTo>
                  <a:lnTo>
                    <a:pt x="30480" y="627126"/>
                  </a:lnTo>
                  <a:lnTo>
                    <a:pt x="57150" y="627126"/>
                  </a:lnTo>
                  <a:lnTo>
                    <a:pt x="57150" y="625601"/>
                  </a:lnTo>
                  <a:close/>
                </a:path>
                <a:path w="57150" h="628650">
                  <a:moveTo>
                    <a:pt x="57150" y="0"/>
                  </a:moveTo>
                  <a:lnTo>
                    <a:pt x="0" y="0"/>
                  </a:lnTo>
                  <a:lnTo>
                    <a:pt x="0" y="3048"/>
                  </a:lnTo>
                  <a:lnTo>
                    <a:pt x="26670" y="3048"/>
                  </a:lnTo>
                  <a:lnTo>
                    <a:pt x="26670" y="1524"/>
                  </a:lnTo>
                  <a:lnTo>
                    <a:pt x="57150" y="1524"/>
                  </a:lnTo>
                  <a:lnTo>
                    <a:pt x="57150" y="0"/>
                  </a:lnTo>
                  <a:close/>
                </a:path>
                <a:path w="57150" h="628650">
                  <a:moveTo>
                    <a:pt x="57150" y="1524"/>
                  </a:moveTo>
                  <a:lnTo>
                    <a:pt x="30480" y="1524"/>
                  </a:lnTo>
                  <a:lnTo>
                    <a:pt x="30480" y="3048"/>
                  </a:lnTo>
                  <a:lnTo>
                    <a:pt x="57150" y="3048"/>
                  </a:lnTo>
                  <a:lnTo>
                    <a:pt x="57150" y="1524"/>
                  </a:lnTo>
                  <a:close/>
                </a:path>
              </a:pathLst>
            </a:custGeom>
            <a:solidFill>
              <a:srgbClr val="868686"/>
            </a:solidFill>
            <a:ln w="6350">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9" name="object 66">
              <a:extLst>
                <a:ext uri="{FF2B5EF4-FFF2-40B4-BE49-F238E27FC236}">
                  <a16:creationId xmlns:a16="http://schemas.microsoft.com/office/drawing/2014/main" id="{06703BFF-25BA-43D6-A80A-C005781C1BA9}"/>
                </a:ext>
              </a:extLst>
            </p:cNvPr>
            <p:cNvSpPr/>
            <p:nvPr/>
          </p:nvSpPr>
          <p:spPr>
            <a:xfrm>
              <a:off x="6534120" y="3135842"/>
              <a:ext cx="57150" cy="1547"/>
            </a:xfrm>
            <a:custGeom>
              <a:avLst/>
              <a:gdLst/>
              <a:ahLst/>
              <a:cxnLst/>
              <a:rect l="l" t="t" r="r" b="b"/>
              <a:pathLst>
                <a:path w="57150" h="1270">
                  <a:moveTo>
                    <a:pt x="0" y="1270"/>
                  </a:moveTo>
                  <a:lnTo>
                    <a:pt x="57150" y="1270"/>
                  </a:lnTo>
                  <a:lnTo>
                    <a:pt x="57150" y="0"/>
                  </a:lnTo>
                  <a:lnTo>
                    <a:pt x="0" y="0"/>
                  </a:lnTo>
                  <a:lnTo>
                    <a:pt x="0" y="1270"/>
                  </a:lnTo>
                  <a:close/>
                </a:path>
              </a:pathLst>
            </a:custGeom>
            <a:solidFill>
              <a:srgbClr val="868686"/>
            </a:solidFill>
            <a:ln w="9525">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0" name="object 67">
              <a:extLst>
                <a:ext uri="{FF2B5EF4-FFF2-40B4-BE49-F238E27FC236}">
                  <a16:creationId xmlns:a16="http://schemas.microsoft.com/office/drawing/2014/main" id="{7800D7AF-3125-48AC-9703-FDFCDBB5AD27}"/>
                </a:ext>
              </a:extLst>
            </p:cNvPr>
            <p:cNvSpPr/>
            <p:nvPr/>
          </p:nvSpPr>
          <p:spPr>
            <a:xfrm>
              <a:off x="6534120" y="3132748"/>
              <a:ext cx="26670" cy="3093"/>
            </a:xfrm>
            <a:custGeom>
              <a:avLst/>
              <a:gdLst/>
              <a:ahLst/>
              <a:cxnLst/>
              <a:rect l="l" t="t" r="r" b="b"/>
              <a:pathLst>
                <a:path w="26670" h="2539">
                  <a:moveTo>
                    <a:pt x="0" y="2539"/>
                  </a:moveTo>
                  <a:lnTo>
                    <a:pt x="26669" y="2539"/>
                  </a:lnTo>
                  <a:lnTo>
                    <a:pt x="26669" y="0"/>
                  </a:lnTo>
                  <a:lnTo>
                    <a:pt x="0" y="0"/>
                  </a:lnTo>
                  <a:lnTo>
                    <a:pt x="0" y="2539"/>
                  </a:lnTo>
                  <a:close/>
                </a:path>
              </a:pathLst>
            </a:custGeom>
            <a:solidFill>
              <a:srgbClr val="868686"/>
            </a:solidFill>
            <a:ln w="9525">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1" name="object 68">
              <a:extLst>
                <a:ext uri="{FF2B5EF4-FFF2-40B4-BE49-F238E27FC236}">
                  <a16:creationId xmlns:a16="http://schemas.microsoft.com/office/drawing/2014/main" id="{62919710-5687-4BF0-8D2A-D917DFC2D410}"/>
                </a:ext>
              </a:extLst>
            </p:cNvPr>
            <p:cNvSpPr/>
            <p:nvPr/>
          </p:nvSpPr>
          <p:spPr>
            <a:xfrm>
              <a:off x="6562701" y="2898176"/>
              <a:ext cx="0" cy="238176"/>
            </a:xfrm>
            <a:custGeom>
              <a:avLst/>
              <a:gdLst/>
              <a:ahLst/>
              <a:cxnLst/>
              <a:rect l="l" t="t" r="r" b="b"/>
              <a:pathLst>
                <a:path h="195579">
                  <a:moveTo>
                    <a:pt x="0" y="0"/>
                  </a:moveTo>
                  <a:lnTo>
                    <a:pt x="0" y="195072"/>
                  </a:lnTo>
                </a:path>
              </a:pathLst>
            </a:custGeom>
            <a:ln w="9525">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2" name="object 69">
              <a:extLst>
                <a:ext uri="{FF2B5EF4-FFF2-40B4-BE49-F238E27FC236}">
                  <a16:creationId xmlns:a16="http://schemas.microsoft.com/office/drawing/2014/main" id="{D84D84F1-BBA5-4B0D-9E46-8B36FCB90767}"/>
                </a:ext>
              </a:extLst>
            </p:cNvPr>
            <p:cNvSpPr/>
            <p:nvPr/>
          </p:nvSpPr>
          <p:spPr>
            <a:xfrm>
              <a:off x="6564613" y="3132949"/>
              <a:ext cx="26670" cy="3093"/>
            </a:xfrm>
            <a:custGeom>
              <a:avLst/>
              <a:gdLst/>
              <a:ahLst/>
              <a:cxnLst/>
              <a:rect l="l" t="t" r="r" b="b"/>
              <a:pathLst>
                <a:path w="26670" h="2539">
                  <a:moveTo>
                    <a:pt x="26657" y="0"/>
                  </a:moveTo>
                  <a:lnTo>
                    <a:pt x="0" y="0"/>
                  </a:lnTo>
                  <a:lnTo>
                    <a:pt x="0" y="2286"/>
                  </a:lnTo>
                  <a:lnTo>
                    <a:pt x="26657" y="2286"/>
                  </a:lnTo>
                  <a:lnTo>
                    <a:pt x="26657" y="0"/>
                  </a:lnTo>
                  <a:close/>
                </a:path>
              </a:pathLst>
            </a:custGeom>
            <a:solidFill>
              <a:srgbClr val="868686"/>
            </a:solidFill>
            <a:ln w="9525">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3" name="object 70">
              <a:extLst>
                <a:ext uri="{FF2B5EF4-FFF2-40B4-BE49-F238E27FC236}">
                  <a16:creationId xmlns:a16="http://schemas.microsoft.com/office/drawing/2014/main" id="{CFB5B87E-BAF9-4C27-8C08-6FC1A7C05ED9}"/>
                </a:ext>
              </a:extLst>
            </p:cNvPr>
            <p:cNvSpPr/>
            <p:nvPr/>
          </p:nvSpPr>
          <p:spPr>
            <a:xfrm>
              <a:off x="6562689" y="2662475"/>
              <a:ext cx="0" cy="235856"/>
            </a:xfrm>
            <a:custGeom>
              <a:avLst/>
              <a:gdLst/>
              <a:ahLst/>
              <a:cxnLst/>
              <a:rect l="l" t="t" r="r" b="b"/>
              <a:pathLst>
                <a:path h="193675">
                  <a:moveTo>
                    <a:pt x="0" y="0"/>
                  </a:moveTo>
                  <a:lnTo>
                    <a:pt x="0" y="193548"/>
                  </a:lnTo>
                </a:path>
              </a:pathLst>
            </a:custGeom>
            <a:ln w="9525">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4" name="object 71">
              <a:extLst>
                <a:ext uri="{FF2B5EF4-FFF2-40B4-BE49-F238E27FC236}">
                  <a16:creationId xmlns:a16="http://schemas.microsoft.com/office/drawing/2014/main" id="{3332B873-BC43-475E-88CC-92A55EF575C3}"/>
                </a:ext>
              </a:extLst>
            </p:cNvPr>
            <p:cNvSpPr/>
            <p:nvPr/>
          </p:nvSpPr>
          <p:spPr>
            <a:xfrm>
              <a:off x="6534120" y="2662583"/>
              <a:ext cx="26670" cy="1547"/>
            </a:xfrm>
            <a:custGeom>
              <a:avLst/>
              <a:gdLst/>
              <a:ahLst/>
              <a:cxnLst/>
              <a:rect l="l" t="t" r="r" b="b"/>
              <a:pathLst>
                <a:path w="26670" h="1270">
                  <a:moveTo>
                    <a:pt x="0" y="1270"/>
                  </a:moveTo>
                  <a:lnTo>
                    <a:pt x="26657" y="1270"/>
                  </a:lnTo>
                  <a:lnTo>
                    <a:pt x="26657" y="0"/>
                  </a:lnTo>
                  <a:lnTo>
                    <a:pt x="0" y="0"/>
                  </a:lnTo>
                  <a:lnTo>
                    <a:pt x="0" y="1270"/>
                  </a:lnTo>
                  <a:close/>
                </a:path>
              </a:pathLst>
            </a:custGeom>
            <a:solidFill>
              <a:srgbClr val="868686"/>
            </a:solidFill>
            <a:ln w="9525">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5" name="object 72">
              <a:extLst>
                <a:ext uri="{FF2B5EF4-FFF2-40B4-BE49-F238E27FC236}">
                  <a16:creationId xmlns:a16="http://schemas.microsoft.com/office/drawing/2014/main" id="{D89321FB-877D-40AE-8DB3-697EDC68B769}"/>
                </a:ext>
              </a:extLst>
            </p:cNvPr>
            <p:cNvSpPr/>
            <p:nvPr/>
          </p:nvSpPr>
          <p:spPr>
            <a:xfrm>
              <a:off x="6534120" y="2661037"/>
              <a:ext cx="57150" cy="1547"/>
            </a:xfrm>
            <a:custGeom>
              <a:avLst/>
              <a:gdLst/>
              <a:ahLst/>
              <a:cxnLst/>
              <a:rect l="l" t="t" r="r" b="b"/>
              <a:pathLst>
                <a:path w="57150" h="1270">
                  <a:moveTo>
                    <a:pt x="0" y="1269"/>
                  </a:moveTo>
                  <a:lnTo>
                    <a:pt x="57150" y="1269"/>
                  </a:lnTo>
                  <a:lnTo>
                    <a:pt x="57150" y="0"/>
                  </a:lnTo>
                  <a:lnTo>
                    <a:pt x="0" y="0"/>
                  </a:lnTo>
                  <a:lnTo>
                    <a:pt x="0" y="1269"/>
                  </a:lnTo>
                  <a:close/>
                </a:path>
              </a:pathLst>
            </a:custGeom>
            <a:solidFill>
              <a:srgbClr val="868686"/>
            </a:solidFill>
            <a:ln w="9525">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6" name="object 73">
              <a:extLst>
                <a:ext uri="{FF2B5EF4-FFF2-40B4-BE49-F238E27FC236}">
                  <a16:creationId xmlns:a16="http://schemas.microsoft.com/office/drawing/2014/main" id="{F8925F92-CC0E-4869-83CE-B7872B5E07BF}"/>
                </a:ext>
              </a:extLst>
            </p:cNvPr>
            <p:cNvSpPr/>
            <p:nvPr/>
          </p:nvSpPr>
          <p:spPr>
            <a:xfrm>
              <a:off x="6564600" y="2662475"/>
              <a:ext cx="26670" cy="2320"/>
            </a:xfrm>
            <a:custGeom>
              <a:avLst/>
              <a:gdLst/>
              <a:ahLst/>
              <a:cxnLst/>
              <a:rect l="l" t="t" r="r" b="b"/>
              <a:pathLst>
                <a:path w="26670" h="1904">
                  <a:moveTo>
                    <a:pt x="26670" y="0"/>
                  </a:moveTo>
                  <a:lnTo>
                    <a:pt x="0" y="0"/>
                  </a:lnTo>
                  <a:lnTo>
                    <a:pt x="0" y="1524"/>
                  </a:lnTo>
                  <a:lnTo>
                    <a:pt x="26670" y="1524"/>
                  </a:lnTo>
                  <a:lnTo>
                    <a:pt x="26670" y="0"/>
                  </a:lnTo>
                  <a:close/>
                </a:path>
              </a:pathLst>
            </a:custGeom>
            <a:solidFill>
              <a:srgbClr val="868686"/>
            </a:solidFill>
            <a:ln w="9525">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nvGrpSpPr>
            <p:cNvPr id="4" name="Group 3">
              <a:extLst>
                <a:ext uri="{FF2B5EF4-FFF2-40B4-BE49-F238E27FC236}">
                  <a16:creationId xmlns:a16="http://schemas.microsoft.com/office/drawing/2014/main" id="{186552B8-229D-4C93-AF77-5BB325D9E9AF}"/>
                </a:ext>
              </a:extLst>
            </p:cNvPr>
            <p:cNvGrpSpPr/>
            <p:nvPr/>
          </p:nvGrpSpPr>
          <p:grpSpPr>
            <a:xfrm>
              <a:off x="1635984" y="1846800"/>
              <a:ext cx="1357122" cy="791547"/>
              <a:chOff x="1799399" y="1837958"/>
              <a:chExt cx="1357122" cy="791547"/>
            </a:xfrm>
          </p:grpSpPr>
          <p:sp>
            <p:nvSpPr>
              <p:cNvPr id="71" name="object 58">
                <a:extLst>
                  <a:ext uri="{FF2B5EF4-FFF2-40B4-BE49-F238E27FC236}">
                    <a16:creationId xmlns:a16="http://schemas.microsoft.com/office/drawing/2014/main" id="{FAAFA824-314A-4302-B1AF-C6F5E2CE254A}"/>
                  </a:ext>
                </a:extLst>
              </p:cNvPr>
              <p:cNvSpPr/>
              <p:nvPr/>
            </p:nvSpPr>
            <p:spPr>
              <a:xfrm>
                <a:off x="1799399" y="2021694"/>
                <a:ext cx="57150" cy="607811"/>
              </a:xfrm>
              <a:custGeom>
                <a:avLst/>
                <a:gdLst/>
                <a:ahLst/>
                <a:cxnLst/>
                <a:rect l="l" t="t" r="r" b="b"/>
                <a:pathLst>
                  <a:path w="57150" h="499110">
                    <a:moveTo>
                      <a:pt x="26670" y="496062"/>
                    </a:moveTo>
                    <a:lnTo>
                      <a:pt x="0" y="496062"/>
                    </a:lnTo>
                    <a:lnTo>
                      <a:pt x="0" y="499110"/>
                    </a:lnTo>
                    <a:lnTo>
                      <a:pt x="57150" y="499110"/>
                    </a:lnTo>
                    <a:lnTo>
                      <a:pt x="57150" y="497585"/>
                    </a:lnTo>
                    <a:lnTo>
                      <a:pt x="26670" y="497585"/>
                    </a:lnTo>
                    <a:lnTo>
                      <a:pt x="26670" y="496062"/>
                    </a:lnTo>
                    <a:close/>
                  </a:path>
                  <a:path w="57150" h="499110">
                    <a:moveTo>
                      <a:pt x="30480" y="1524"/>
                    </a:moveTo>
                    <a:lnTo>
                      <a:pt x="26670" y="1524"/>
                    </a:lnTo>
                    <a:lnTo>
                      <a:pt x="26670" y="497585"/>
                    </a:lnTo>
                    <a:lnTo>
                      <a:pt x="30480" y="497585"/>
                    </a:lnTo>
                    <a:lnTo>
                      <a:pt x="30480" y="1524"/>
                    </a:lnTo>
                    <a:close/>
                  </a:path>
                  <a:path w="57150" h="499110">
                    <a:moveTo>
                      <a:pt x="57150" y="496062"/>
                    </a:moveTo>
                    <a:lnTo>
                      <a:pt x="30480" y="496062"/>
                    </a:lnTo>
                    <a:lnTo>
                      <a:pt x="30480" y="497585"/>
                    </a:lnTo>
                    <a:lnTo>
                      <a:pt x="57150" y="497585"/>
                    </a:lnTo>
                    <a:lnTo>
                      <a:pt x="57150" y="496062"/>
                    </a:lnTo>
                    <a:close/>
                  </a:path>
                  <a:path w="57150" h="499110">
                    <a:moveTo>
                      <a:pt x="57150" y="0"/>
                    </a:moveTo>
                    <a:lnTo>
                      <a:pt x="0" y="0"/>
                    </a:lnTo>
                    <a:lnTo>
                      <a:pt x="0" y="3048"/>
                    </a:lnTo>
                    <a:lnTo>
                      <a:pt x="26670" y="3048"/>
                    </a:lnTo>
                    <a:lnTo>
                      <a:pt x="26670" y="1524"/>
                    </a:lnTo>
                    <a:lnTo>
                      <a:pt x="57150" y="1524"/>
                    </a:lnTo>
                    <a:lnTo>
                      <a:pt x="57150" y="0"/>
                    </a:lnTo>
                    <a:close/>
                  </a:path>
                  <a:path w="57150" h="499110">
                    <a:moveTo>
                      <a:pt x="57150" y="1524"/>
                    </a:moveTo>
                    <a:lnTo>
                      <a:pt x="30480" y="1524"/>
                    </a:lnTo>
                    <a:lnTo>
                      <a:pt x="30480" y="3048"/>
                    </a:lnTo>
                    <a:lnTo>
                      <a:pt x="57150" y="3048"/>
                    </a:lnTo>
                    <a:lnTo>
                      <a:pt x="57150" y="1524"/>
                    </a:lnTo>
                    <a:close/>
                  </a:path>
                </a:pathLst>
              </a:custGeom>
              <a:solidFill>
                <a:srgbClr val="868686"/>
              </a:solidFill>
              <a:ln w="6350">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4" name="object 61">
                <a:extLst>
                  <a:ext uri="{FF2B5EF4-FFF2-40B4-BE49-F238E27FC236}">
                    <a16:creationId xmlns:a16="http://schemas.microsoft.com/office/drawing/2014/main" id="{1EC2A72E-6135-46A5-80C7-7F8544B197CC}"/>
                  </a:ext>
                </a:extLst>
              </p:cNvPr>
              <p:cNvSpPr/>
              <p:nvPr/>
            </p:nvSpPr>
            <p:spPr>
              <a:xfrm>
                <a:off x="2232977" y="2021694"/>
                <a:ext cx="57150" cy="582293"/>
              </a:xfrm>
              <a:custGeom>
                <a:avLst/>
                <a:gdLst/>
                <a:ahLst/>
                <a:cxnLst/>
                <a:rect l="l" t="t" r="r" b="b"/>
                <a:pathLst>
                  <a:path w="57150" h="478154">
                    <a:moveTo>
                      <a:pt x="26670" y="473963"/>
                    </a:moveTo>
                    <a:lnTo>
                      <a:pt x="0" y="473963"/>
                    </a:lnTo>
                    <a:lnTo>
                      <a:pt x="0" y="477774"/>
                    </a:lnTo>
                    <a:lnTo>
                      <a:pt x="57150" y="477774"/>
                    </a:lnTo>
                    <a:lnTo>
                      <a:pt x="57150" y="475488"/>
                    </a:lnTo>
                    <a:lnTo>
                      <a:pt x="26670" y="475488"/>
                    </a:lnTo>
                    <a:lnTo>
                      <a:pt x="26670" y="473963"/>
                    </a:lnTo>
                    <a:close/>
                  </a:path>
                  <a:path w="57150" h="478154">
                    <a:moveTo>
                      <a:pt x="30480" y="1524"/>
                    </a:moveTo>
                    <a:lnTo>
                      <a:pt x="26670" y="1524"/>
                    </a:lnTo>
                    <a:lnTo>
                      <a:pt x="26670" y="475488"/>
                    </a:lnTo>
                    <a:lnTo>
                      <a:pt x="30480" y="475488"/>
                    </a:lnTo>
                    <a:lnTo>
                      <a:pt x="30480" y="1524"/>
                    </a:lnTo>
                    <a:close/>
                  </a:path>
                  <a:path w="57150" h="478154">
                    <a:moveTo>
                      <a:pt x="57150" y="473963"/>
                    </a:moveTo>
                    <a:lnTo>
                      <a:pt x="30480" y="473963"/>
                    </a:lnTo>
                    <a:lnTo>
                      <a:pt x="30480" y="475488"/>
                    </a:lnTo>
                    <a:lnTo>
                      <a:pt x="57150" y="475488"/>
                    </a:lnTo>
                    <a:lnTo>
                      <a:pt x="57150" y="473963"/>
                    </a:lnTo>
                    <a:close/>
                  </a:path>
                  <a:path w="57150" h="478154">
                    <a:moveTo>
                      <a:pt x="57150" y="0"/>
                    </a:moveTo>
                    <a:lnTo>
                      <a:pt x="0" y="0"/>
                    </a:lnTo>
                    <a:lnTo>
                      <a:pt x="0" y="3048"/>
                    </a:lnTo>
                    <a:lnTo>
                      <a:pt x="26670" y="3048"/>
                    </a:lnTo>
                    <a:lnTo>
                      <a:pt x="26670" y="1524"/>
                    </a:lnTo>
                    <a:lnTo>
                      <a:pt x="57150" y="1524"/>
                    </a:lnTo>
                    <a:lnTo>
                      <a:pt x="57150" y="0"/>
                    </a:lnTo>
                    <a:close/>
                  </a:path>
                  <a:path w="57150" h="478154">
                    <a:moveTo>
                      <a:pt x="57150" y="1524"/>
                    </a:moveTo>
                    <a:lnTo>
                      <a:pt x="30480" y="1524"/>
                    </a:lnTo>
                    <a:lnTo>
                      <a:pt x="30480" y="3048"/>
                    </a:lnTo>
                    <a:lnTo>
                      <a:pt x="57150" y="3048"/>
                    </a:lnTo>
                    <a:lnTo>
                      <a:pt x="57150" y="1524"/>
                    </a:lnTo>
                    <a:close/>
                  </a:path>
                </a:pathLst>
              </a:custGeom>
              <a:solidFill>
                <a:srgbClr val="868686"/>
              </a:solidFill>
              <a:ln w="6350">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7" name="object 64">
                <a:extLst>
                  <a:ext uri="{FF2B5EF4-FFF2-40B4-BE49-F238E27FC236}">
                    <a16:creationId xmlns:a16="http://schemas.microsoft.com/office/drawing/2014/main" id="{9EC072EE-747F-4CBB-A047-1B716499A756}"/>
                  </a:ext>
                </a:extLst>
              </p:cNvPr>
              <p:cNvSpPr/>
              <p:nvPr/>
            </p:nvSpPr>
            <p:spPr>
              <a:xfrm>
                <a:off x="2665793" y="1968800"/>
                <a:ext cx="57150" cy="398249"/>
              </a:xfrm>
              <a:custGeom>
                <a:avLst/>
                <a:gdLst/>
                <a:ahLst/>
                <a:cxnLst/>
                <a:rect l="l" t="t" r="r" b="b"/>
                <a:pathLst>
                  <a:path w="57150" h="327025">
                    <a:moveTo>
                      <a:pt x="26669" y="323850"/>
                    </a:moveTo>
                    <a:lnTo>
                      <a:pt x="0" y="323850"/>
                    </a:lnTo>
                    <a:lnTo>
                      <a:pt x="0" y="326898"/>
                    </a:lnTo>
                    <a:lnTo>
                      <a:pt x="57150" y="326898"/>
                    </a:lnTo>
                    <a:lnTo>
                      <a:pt x="57150" y="325374"/>
                    </a:lnTo>
                    <a:lnTo>
                      <a:pt x="26669" y="325374"/>
                    </a:lnTo>
                    <a:lnTo>
                      <a:pt x="26669" y="323850"/>
                    </a:lnTo>
                    <a:close/>
                  </a:path>
                  <a:path w="57150" h="327025">
                    <a:moveTo>
                      <a:pt x="30479" y="1524"/>
                    </a:moveTo>
                    <a:lnTo>
                      <a:pt x="26669" y="1524"/>
                    </a:lnTo>
                    <a:lnTo>
                      <a:pt x="26669" y="325374"/>
                    </a:lnTo>
                    <a:lnTo>
                      <a:pt x="30480" y="325374"/>
                    </a:lnTo>
                    <a:lnTo>
                      <a:pt x="30479" y="1524"/>
                    </a:lnTo>
                    <a:close/>
                  </a:path>
                  <a:path w="57150" h="327025">
                    <a:moveTo>
                      <a:pt x="57150" y="323850"/>
                    </a:moveTo>
                    <a:lnTo>
                      <a:pt x="30480" y="323850"/>
                    </a:lnTo>
                    <a:lnTo>
                      <a:pt x="30480" y="325374"/>
                    </a:lnTo>
                    <a:lnTo>
                      <a:pt x="57150" y="325374"/>
                    </a:lnTo>
                    <a:lnTo>
                      <a:pt x="57150" y="323850"/>
                    </a:lnTo>
                    <a:close/>
                  </a:path>
                  <a:path w="57150" h="327025">
                    <a:moveTo>
                      <a:pt x="57150" y="0"/>
                    </a:moveTo>
                    <a:lnTo>
                      <a:pt x="0" y="0"/>
                    </a:lnTo>
                    <a:lnTo>
                      <a:pt x="0" y="3048"/>
                    </a:lnTo>
                    <a:lnTo>
                      <a:pt x="26669" y="3048"/>
                    </a:lnTo>
                    <a:lnTo>
                      <a:pt x="26669" y="1524"/>
                    </a:lnTo>
                    <a:lnTo>
                      <a:pt x="57150" y="1524"/>
                    </a:lnTo>
                    <a:lnTo>
                      <a:pt x="57150" y="0"/>
                    </a:lnTo>
                    <a:close/>
                  </a:path>
                  <a:path w="57150" h="327025">
                    <a:moveTo>
                      <a:pt x="57150" y="1524"/>
                    </a:moveTo>
                    <a:lnTo>
                      <a:pt x="30479" y="1524"/>
                    </a:lnTo>
                    <a:lnTo>
                      <a:pt x="30479" y="3048"/>
                    </a:lnTo>
                    <a:lnTo>
                      <a:pt x="57150" y="3048"/>
                    </a:lnTo>
                    <a:lnTo>
                      <a:pt x="57150" y="1524"/>
                    </a:lnTo>
                    <a:close/>
                  </a:path>
                </a:pathLst>
              </a:custGeom>
              <a:solidFill>
                <a:srgbClr val="868686"/>
              </a:solidFill>
              <a:ln w="6350">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 name="object 74">
                <a:extLst>
                  <a:ext uri="{FF2B5EF4-FFF2-40B4-BE49-F238E27FC236}">
                    <a16:creationId xmlns:a16="http://schemas.microsoft.com/office/drawing/2014/main" id="{09F8201C-017B-4D23-A77E-03279D83DCEC}"/>
                  </a:ext>
                </a:extLst>
              </p:cNvPr>
              <p:cNvSpPr/>
              <p:nvPr/>
            </p:nvSpPr>
            <p:spPr>
              <a:xfrm>
                <a:off x="3099371" y="1837958"/>
                <a:ext cx="57150" cy="528936"/>
              </a:xfrm>
              <a:custGeom>
                <a:avLst/>
                <a:gdLst/>
                <a:ahLst/>
                <a:cxnLst/>
                <a:rect l="l" t="t" r="r" b="b"/>
                <a:pathLst>
                  <a:path w="57150" h="434339">
                    <a:moveTo>
                      <a:pt x="26669" y="431291"/>
                    </a:moveTo>
                    <a:lnTo>
                      <a:pt x="0" y="431291"/>
                    </a:lnTo>
                    <a:lnTo>
                      <a:pt x="0" y="434339"/>
                    </a:lnTo>
                    <a:lnTo>
                      <a:pt x="57150" y="434339"/>
                    </a:lnTo>
                    <a:lnTo>
                      <a:pt x="57150" y="432816"/>
                    </a:lnTo>
                    <a:lnTo>
                      <a:pt x="26669" y="432816"/>
                    </a:lnTo>
                    <a:lnTo>
                      <a:pt x="26669" y="431291"/>
                    </a:lnTo>
                    <a:close/>
                  </a:path>
                  <a:path w="57150" h="434339">
                    <a:moveTo>
                      <a:pt x="30480" y="1524"/>
                    </a:moveTo>
                    <a:lnTo>
                      <a:pt x="26669" y="1524"/>
                    </a:lnTo>
                    <a:lnTo>
                      <a:pt x="26669" y="432816"/>
                    </a:lnTo>
                    <a:lnTo>
                      <a:pt x="30480" y="432816"/>
                    </a:lnTo>
                    <a:lnTo>
                      <a:pt x="30480" y="1524"/>
                    </a:lnTo>
                    <a:close/>
                  </a:path>
                  <a:path w="57150" h="434339">
                    <a:moveTo>
                      <a:pt x="57150" y="431291"/>
                    </a:moveTo>
                    <a:lnTo>
                      <a:pt x="30480" y="431291"/>
                    </a:lnTo>
                    <a:lnTo>
                      <a:pt x="30480" y="432816"/>
                    </a:lnTo>
                    <a:lnTo>
                      <a:pt x="57150" y="432816"/>
                    </a:lnTo>
                    <a:lnTo>
                      <a:pt x="57150" y="431291"/>
                    </a:lnTo>
                    <a:close/>
                  </a:path>
                  <a:path w="57150" h="434339">
                    <a:moveTo>
                      <a:pt x="57150" y="0"/>
                    </a:moveTo>
                    <a:lnTo>
                      <a:pt x="0" y="0"/>
                    </a:lnTo>
                    <a:lnTo>
                      <a:pt x="0" y="3048"/>
                    </a:lnTo>
                    <a:lnTo>
                      <a:pt x="26669" y="3048"/>
                    </a:lnTo>
                    <a:lnTo>
                      <a:pt x="26669" y="1524"/>
                    </a:lnTo>
                    <a:lnTo>
                      <a:pt x="57150" y="1524"/>
                    </a:lnTo>
                    <a:lnTo>
                      <a:pt x="57150" y="0"/>
                    </a:lnTo>
                    <a:close/>
                  </a:path>
                  <a:path w="57150" h="434339">
                    <a:moveTo>
                      <a:pt x="57150" y="1524"/>
                    </a:moveTo>
                    <a:lnTo>
                      <a:pt x="30480" y="1524"/>
                    </a:lnTo>
                    <a:lnTo>
                      <a:pt x="30480" y="3048"/>
                    </a:lnTo>
                    <a:lnTo>
                      <a:pt x="57150" y="3048"/>
                    </a:lnTo>
                    <a:lnTo>
                      <a:pt x="57150" y="1524"/>
                    </a:lnTo>
                    <a:close/>
                  </a:path>
                </a:pathLst>
              </a:custGeom>
              <a:solidFill>
                <a:srgbClr val="868686"/>
              </a:solidFill>
              <a:ln w="6350">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sp>
          <p:nvSpPr>
            <p:cNvPr id="72" name="object 59">
              <a:extLst>
                <a:ext uri="{FF2B5EF4-FFF2-40B4-BE49-F238E27FC236}">
                  <a16:creationId xmlns:a16="http://schemas.microsoft.com/office/drawing/2014/main" id="{4CAA9E1B-BD85-4A7D-A5F7-9DB81EBA6F5F}"/>
                </a:ext>
              </a:extLst>
            </p:cNvPr>
            <p:cNvSpPr/>
            <p:nvPr/>
          </p:nvSpPr>
          <p:spPr>
            <a:xfrm>
              <a:off x="3651474" y="2581742"/>
              <a:ext cx="57150" cy="634877"/>
            </a:xfrm>
            <a:custGeom>
              <a:avLst/>
              <a:gdLst/>
              <a:ahLst/>
              <a:cxnLst/>
              <a:rect l="l" t="t" r="r" b="b"/>
              <a:pathLst>
                <a:path w="57150" h="521335">
                  <a:moveTo>
                    <a:pt x="26669" y="517398"/>
                  </a:moveTo>
                  <a:lnTo>
                    <a:pt x="0" y="517398"/>
                  </a:lnTo>
                  <a:lnTo>
                    <a:pt x="0" y="521208"/>
                  </a:lnTo>
                  <a:lnTo>
                    <a:pt x="57150" y="521208"/>
                  </a:lnTo>
                  <a:lnTo>
                    <a:pt x="57150" y="518922"/>
                  </a:lnTo>
                  <a:lnTo>
                    <a:pt x="26669" y="518922"/>
                  </a:lnTo>
                  <a:lnTo>
                    <a:pt x="26669" y="517398"/>
                  </a:lnTo>
                  <a:close/>
                </a:path>
                <a:path w="57150" h="521335">
                  <a:moveTo>
                    <a:pt x="30480" y="1524"/>
                  </a:moveTo>
                  <a:lnTo>
                    <a:pt x="26669" y="1524"/>
                  </a:lnTo>
                  <a:lnTo>
                    <a:pt x="26669" y="518922"/>
                  </a:lnTo>
                  <a:lnTo>
                    <a:pt x="30480" y="518922"/>
                  </a:lnTo>
                  <a:lnTo>
                    <a:pt x="30480" y="1524"/>
                  </a:lnTo>
                  <a:close/>
                </a:path>
                <a:path w="57150" h="521335">
                  <a:moveTo>
                    <a:pt x="57150" y="517398"/>
                  </a:moveTo>
                  <a:lnTo>
                    <a:pt x="30480" y="517398"/>
                  </a:lnTo>
                  <a:lnTo>
                    <a:pt x="30480" y="518922"/>
                  </a:lnTo>
                  <a:lnTo>
                    <a:pt x="57150" y="518922"/>
                  </a:lnTo>
                  <a:lnTo>
                    <a:pt x="57150" y="517398"/>
                  </a:lnTo>
                  <a:close/>
                </a:path>
                <a:path w="57150" h="521335">
                  <a:moveTo>
                    <a:pt x="57150" y="0"/>
                  </a:moveTo>
                  <a:lnTo>
                    <a:pt x="0" y="0"/>
                  </a:lnTo>
                  <a:lnTo>
                    <a:pt x="0" y="3048"/>
                  </a:lnTo>
                  <a:lnTo>
                    <a:pt x="26669" y="3048"/>
                  </a:lnTo>
                  <a:lnTo>
                    <a:pt x="26669" y="1524"/>
                  </a:lnTo>
                  <a:lnTo>
                    <a:pt x="57150" y="1524"/>
                  </a:lnTo>
                  <a:lnTo>
                    <a:pt x="57150" y="0"/>
                  </a:lnTo>
                  <a:close/>
                </a:path>
                <a:path w="57150" h="521335">
                  <a:moveTo>
                    <a:pt x="57150" y="1524"/>
                  </a:moveTo>
                  <a:lnTo>
                    <a:pt x="30480" y="1524"/>
                  </a:lnTo>
                  <a:lnTo>
                    <a:pt x="30480" y="3048"/>
                  </a:lnTo>
                  <a:lnTo>
                    <a:pt x="57150" y="3048"/>
                  </a:lnTo>
                  <a:lnTo>
                    <a:pt x="57150" y="1524"/>
                  </a:lnTo>
                  <a:close/>
                </a:path>
              </a:pathLst>
            </a:custGeom>
            <a:solidFill>
              <a:schemeClr val="tx1">
                <a:lumMod val="50000"/>
                <a:lumOff val="50000"/>
              </a:schemeClr>
            </a:solidFill>
            <a:ln w="6350">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5" name="object 62">
              <a:extLst>
                <a:ext uri="{FF2B5EF4-FFF2-40B4-BE49-F238E27FC236}">
                  <a16:creationId xmlns:a16="http://schemas.microsoft.com/office/drawing/2014/main" id="{44EAF7BD-61E3-4A5E-8BDB-9764EF8690F9}"/>
                </a:ext>
              </a:extLst>
            </p:cNvPr>
            <p:cNvSpPr/>
            <p:nvPr/>
          </p:nvSpPr>
          <p:spPr>
            <a:xfrm>
              <a:off x="4085052" y="2450900"/>
              <a:ext cx="57150" cy="686689"/>
            </a:xfrm>
            <a:custGeom>
              <a:avLst/>
              <a:gdLst/>
              <a:ahLst/>
              <a:cxnLst/>
              <a:rect l="l" t="t" r="r" b="b"/>
              <a:pathLst>
                <a:path w="57150" h="563879">
                  <a:moveTo>
                    <a:pt x="26670" y="560070"/>
                  </a:moveTo>
                  <a:lnTo>
                    <a:pt x="0" y="560070"/>
                  </a:lnTo>
                  <a:lnTo>
                    <a:pt x="0" y="563880"/>
                  </a:lnTo>
                  <a:lnTo>
                    <a:pt x="57150" y="563880"/>
                  </a:lnTo>
                  <a:lnTo>
                    <a:pt x="57150" y="562355"/>
                  </a:lnTo>
                  <a:lnTo>
                    <a:pt x="26670" y="562355"/>
                  </a:lnTo>
                  <a:lnTo>
                    <a:pt x="26670" y="560070"/>
                  </a:lnTo>
                  <a:close/>
                </a:path>
                <a:path w="57150" h="563879">
                  <a:moveTo>
                    <a:pt x="30480" y="1524"/>
                  </a:moveTo>
                  <a:lnTo>
                    <a:pt x="26670" y="1524"/>
                  </a:lnTo>
                  <a:lnTo>
                    <a:pt x="26670" y="562355"/>
                  </a:lnTo>
                  <a:lnTo>
                    <a:pt x="30480" y="562355"/>
                  </a:lnTo>
                  <a:lnTo>
                    <a:pt x="30480" y="1524"/>
                  </a:lnTo>
                  <a:close/>
                </a:path>
                <a:path w="57150" h="563879">
                  <a:moveTo>
                    <a:pt x="57150" y="560070"/>
                  </a:moveTo>
                  <a:lnTo>
                    <a:pt x="30480" y="560070"/>
                  </a:lnTo>
                  <a:lnTo>
                    <a:pt x="30480" y="562355"/>
                  </a:lnTo>
                  <a:lnTo>
                    <a:pt x="57150" y="562355"/>
                  </a:lnTo>
                  <a:lnTo>
                    <a:pt x="57150" y="560070"/>
                  </a:lnTo>
                  <a:close/>
                </a:path>
                <a:path w="57150" h="563879">
                  <a:moveTo>
                    <a:pt x="57150" y="0"/>
                  </a:moveTo>
                  <a:lnTo>
                    <a:pt x="0" y="0"/>
                  </a:lnTo>
                  <a:lnTo>
                    <a:pt x="0" y="3048"/>
                  </a:lnTo>
                  <a:lnTo>
                    <a:pt x="26670" y="3048"/>
                  </a:lnTo>
                  <a:lnTo>
                    <a:pt x="26670" y="1524"/>
                  </a:lnTo>
                  <a:lnTo>
                    <a:pt x="57150" y="1524"/>
                  </a:lnTo>
                  <a:lnTo>
                    <a:pt x="57150" y="0"/>
                  </a:lnTo>
                  <a:close/>
                </a:path>
                <a:path w="57150" h="563879">
                  <a:moveTo>
                    <a:pt x="57150" y="1524"/>
                  </a:moveTo>
                  <a:lnTo>
                    <a:pt x="30480" y="1524"/>
                  </a:lnTo>
                  <a:lnTo>
                    <a:pt x="30480" y="3048"/>
                  </a:lnTo>
                  <a:lnTo>
                    <a:pt x="57150" y="3048"/>
                  </a:lnTo>
                  <a:lnTo>
                    <a:pt x="57150" y="1524"/>
                  </a:lnTo>
                  <a:close/>
                </a:path>
              </a:pathLst>
            </a:custGeom>
            <a:solidFill>
              <a:schemeClr val="tx1">
                <a:lumMod val="50000"/>
                <a:lumOff val="50000"/>
              </a:schemeClr>
            </a:solidFill>
            <a:ln w="6350">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8" name="object 65">
              <a:extLst>
                <a:ext uri="{FF2B5EF4-FFF2-40B4-BE49-F238E27FC236}">
                  <a16:creationId xmlns:a16="http://schemas.microsoft.com/office/drawing/2014/main" id="{EA36E272-B757-4176-88D1-3E87813EE4E1}"/>
                </a:ext>
              </a:extLst>
            </p:cNvPr>
            <p:cNvSpPr/>
            <p:nvPr/>
          </p:nvSpPr>
          <p:spPr>
            <a:xfrm>
              <a:off x="4518630" y="2476883"/>
              <a:ext cx="57150" cy="424541"/>
            </a:xfrm>
            <a:custGeom>
              <a:avLst/>
              <a:gdLst/>
              <a:ahLst/>
              <a:cxnLst/>
              <a:rect l="l" t="t" r="r" b="b"/>
              <a:pathLst>
                <a:path w="57150" h="348614">
                  <a:moveTo>
                    <a:pt x="26670" y="345186"/>
                  </a:moveTo>
                  <a:lnTo>
                    <a:pt x="0" y="345186"/>
                  </a:lnTo>
                  <a:lnTo>
                    <a:pt x="0" y="348234"/>
                  </a:lnTo>
                  <a:lnTo>
                    <a:pt x="57150" y="348234"/>
                  </a:lnTo>
                  <a:lnTo>
                    <a:pt x="57150" y="346710"/>
                  </a:lnTo>
                  <a:lnTo>
                    <a:pt x="26670" y="346710"/>
                  </a:lnTo>
                  <a:lnTo>
                    <a:pt x="26670" y="345186"/>
                  </a:lnTo>
                  <a:close/>
                </a:path>
                <a:path w="57150" h="348614">
                  <a:moveTo>
                    <a:pt x="30480" y="1524"/>
                  </a:moveTo>
                  <a:lnTo>
                    <a:pt x="26670" y="1524"/>
                  </a:lnTo>
                  <a:lnTo>
                    <a:pt x="26670" y="346710"/>
                  </a:lnTo>
                  <a:lnTo>
                    <a:pt x="30480" y="346710"/>
                  </a:lnTo>
                  <a:lnTo>
                    <a:pt x="30480" y="1524"/>
                  </a:lnTo>
                  <a:close/>
                </a:path>
                <a:path w="57150" h="348614">
                  <a:moveTo>
                    <a:pt x="57150" y="345186"/>
                  </a:moveTo>
                  <a:lnTo>
                    <a:pt x="30480" y="345186"/>
                  </a:lnTo>
                  <a:lnTo>
                    <a:pt x="30480" y="346710"/>
                  </a:lnTo>
                  <a:lnTo>
                    <a:pt x="57150" y="346710"/>
                  </a:lnTo>
                  <a:lnTo>
                    <a:pt x="57150" y="345186"/>
                  </a:lnTo>
                  <a:close/>
                </a:path>
                <a:path w="57150" h="348614">
                  <a:moveTo>
                    <a:pt x="57150" y="0"/>
                  </a:moveTo>
                  <a:lnTo>
                    <a:pt x="0" y="0"/>
                  </a:lnTo>
                  <a:lnTo>
                    <a:pt x="0" y="3048"/>
                  </a:lnTo>
                  <a:lnTo>
                    <a:pt x="26670" y="3048"/>
                  </a:lnTo>
                  <a:lnTo>
                    <a:pt x="26670" y="1524"/>
                  </a:lnTo>
                  <a:lnTo>
                    <a:pt x="57150" y="1524"/>
                  </a:lnTo>
                  <a:lnTo>
                    <a:pt x="57150" y="0"/>
                  </a:lnTo>
                  <a:close/>
                </a:path>
                <a:path w="57150" h="348614">
                  <a:moveTo>
                    <a:pt x="57150" y="1524"/>
                  </a:moveTo>
                  <a:lnTo>
                    <a:pt x="30480" y="1524"/>
                  </a:lnTo>
                  <a:lnTo>
                    <a:pt x="30480" y="3048"/>
                  </a:lnTo>
                  <a:lnTo>
                    <a:pt x="57150" y="3048"/>
                  </a:lnTo>
                  <a:lnTo>
                    <a:pt x="57150" y="1524"/>
                  </a:lnTo>
                  <a:close/>
                </a:path>
              </a:pathLst>
            </a:custGeom>
            <a:solidFill>
              <a:schemeClr val="tx1">
                <a:lumMod val="50000"/>
                <a:lumOff val="50000"/>
              </a:schemeClr>
            </a:solidFill>
            <a:ln w="6350">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8" name="object 75">
              <a:extLst>
                <a:ext uri="{FF2B5EF4-FFF2-40B4-BE49-F238E27FC236}">
                  <a16:creationId xmlns:a16="http://schemas.microsoft.com/office/drawing/2014/main" id="{1D08BDD8-EB92-4BFD-9E5F-B959E60BE366}"/>
                </a:ext>
              </a:extLst>
            </p:cNvPr>
            <p:cNvSpPr/>
            <p:nvPr/>
          </p:nvSpPr>
          <p:spPr>
            <a:xfrm>
              <a:off x="4952208" y="2293148"/>
              <a:ext cx="57150" cy="528936"/>
            </a:xfrm>
            <a:custGeom>
              <a:avLst/>
              <a:gdLst/>
              <a:ahLst/>
              <a:cxnLst/>
              <a:rect l="l" t="t" r="r" b="b"/>
              <a:pathLst>
                <a:path w="57150" h="434339">
                  <a:moveTo>
                    <a:pt x="26669" y="431291"/>
                  </a:moveTo>
                  <a:lnTo>
                    <a:pt x="0" y="431291"/>
                  </a:lnTo>
                  <a:lnTo>
                    <a:pt x="0" y="434339"/>
                  </a:lnTo>
                  <a:lnTo>
                    <a:pt x="57150" y="434339"/>
                  </a:lnTo>
                  <a:lnTo>
                    <a:pt x="57150" y="432815"/>
                  </a:lnTo>
                  <a:lnTo>
                    <a:pt x="26669" y="432815"/>
                  </a:lnTo>
                  <a:lnTo>
                    <a:pt x="26669" y="431291"/>
                  </a:lnTo>
                  <a:close/>
                </a:path>
                <a:path w="57150" h="434339">
                  <a:moveTo>
                    <a:pt x="30479" y="1523"/>
                  </a:moveTo>
                  <a:lnTo>
                    <a:pt x="26669" y="1523"/>
                  </a:lnTo>
                  <a:lnTo>
                    <a:pt x="26669" y="432815"/>
                  </a:lnTo>
                  <a:lnTo>
                    <a:pt x="30479" y="432815"/>
                  </a:lnTo>
                  <a:lnTo>
                    <a:pt x="30479" y="1523"/>
                  </a:lnTo>
                  <a:close/>
                </a:path>
                <a:path w="57150" h="434339">
                  <a:moveTo>
                    <a:pt x="57150" y="431291"/>
                  </a:moveTo>
                  <a:lnTo>
                    <a:pt x="30479" y="431291"/>
                  </a:lnTo>
                  <a:lnTo>
                    <a:pt x="30479" y="432815"/>
                  </a:lnTo>
                  <a:lnTo>
                    <a:pt x="57150" y="432815"/>
                  </a:lnTo>
                  <a:lnTo>
                    <a:pt x="57150" y="431291"/>
                  </a:lnTo>
                  <a:close/>
                </a:path>
                <a:path w="57150" h="434339">
                  <a:moveTo>
                    <a:pt x="57150" y="0"/>
                  </a:moveTo>
                  <a:lnTo>
                    <a:pt x="0" y="0"/>
                  </a:lnTo>
                  <a:lnTo>
                    <a:pt x="0" y="3048"/>
                  </a:lnTo>
                  <a:lnTo>
                    <a:pt x="26669" y="3048"/>
                  </a:lnTo>
                  <a:lnTo>
                    <a:pt x="26669" y="1523"/>
                  </a:lnTo>
                  <a:lnTo>
                    <a:pt x="57150" y="1523"/>
                  </a:lnTo>
                  <a:lnTo>
                    <a:pt x="57150" y="0"/>
                  </a:lnTo>
                  <a:close/>
                </a:path>
                <a:path w="57150" h="434339">
                  <a:moveTo>
                    <a:pt x="57150" y="1523"/>
                  </a:moveTo>
                  <a:lnTo>
                    <a:pt x="30479" y="1523"/>
                  </a:lnTo>
                  <a:lnTo>
                    <a:pt x="30479" y="3048"/>
                  </a:lnTo>
                  <a:lnTo>
                    <a:pt x="57150" y="3048"/>
                  </a:lnTo>
                  <a:lnTo>
                    <a:pt x="57150" y="1523"/>
                  </a:lnTo>
                  <a:close/>
                </a:path>
              </a:pathLst>
            </a:custGeom>
            <a:solidFill>
              <a:schemeClr val="tx1">
                <a:lumMod val="50000"/>
                <a:lumOff val="50000"/>
              </a:schemeClr>
            </a:solidFill>
            <a:ln w="6350">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9" name="object 76">
              <a:extLst>
                <a:ext uri="{FF2B5EF4-FFF2-40B4-BE49-F238E27FC236}">
                  <a16:creationId xmlns:a16="http://schemas.microsoft.com/office/drawing/2014/main" id="{13D894BC-D812-431C-A0A9-806E8A24423B}"/>
                </a:ext>
              </a:extLst>
            </p:cNvPr>
            <p:cNvSpPr/>
            <p:nvPr/>
          </p:nvSpPr>
          <p:spPr>
            <a:xfrm>
              <a:off x="6967698" y="2528849"/>
              <a:ext cx="57150" cy="530481"/>
            </a:xfrm>
            <a:custGeom>
              <a:avLst/>
              <a:gdLst/>
              <a:ahLst/>
              <a:cxnLst/>
              <a:rect l="l" t="t" r="r" b="b"/>
              <a:pathLst>
                <a:path w="57150" h="435610">
                  <a:moveTo>
                    <a:pt x="26670" y="432053"/>
                  </a:moveTo>
                  <a:lnTo>
                    <a:pt x="0" y="432053"/>
                  </a:lnTo>
                  <a:lnTo>
                    <a:pt x="0" y="435101"/>
                  </a:lnTo>
                  <a:lnTo>
                    <a:pt x="57150" y="435101"/>
                  </a:lnTo>
                  <a:lnTo>
                    <a:pt x="57150" y="433577"/>
                  </a:lnTo>
                  <a:lnTo>
                    <a:pt x="26670" y="433577"/>
                  </a:lnTo>
                  <a:lnTo>
                    <a:pt x="26670" y="432053"/>
                  </a:lnTo>
                  <a:close/>
                </a:path>
                <a:path w="57150" h="435610">
                  <a:moveTo>
                    <a:pt x="30479" y="2285"/>
                  </a:moveTo>
                  <a:lnTo>
                    <a:pt x="26669" y="2285"/>
                  </a:lnTo>
                  <a:lnTo>
                    <a:pt x="26670" y="433577"/>
                  </a:lnTo>
                  <a:lnTo>
                    <a:pt x="30480" y="433577"/>
                  </a:lnTo>
                  <a:lnTo>
                    <a:pt x="30479" y="2285"/>
                  </a:lnTo>
                  <a:close/>
                </a:path>
                <a:path w="57150" h="435610">
                  <a:moveTo>
                    <a:pt x="57150" y="432053"/>
                  </a:moveTo>
                  <a:lnTo>
                    <a:pt x="30480" y="432053"/>
                  </a:lnTo>
                  <a:lnTo>
                    <a:pt x="30480" y="433577"/>
                  </a:lnTo>
                  <a:lnTo>
                    <a:pt x="57150" y="433577"/>
                  </a:lnTo>
                  <a:lnTo>
                    <a:pt x="57150" y="432053"/>
                  </a:lnTo>
                  <a:close/>
                </a:path>
                <a:path w="57150" h="435610">
                  <a:moveTo>
                    <a:pt x="57150" y="0"/>
                  </a:moveTo>
                  <a:lnTo>
                    <a:pt x="0" y="0"/>
                  </a:lnTo>
                  <a:lnTo>
                    <a:pt x="0" y="3810"/>
                  </a:lnTo>
                  <a:lnTo>
                    <a:pt x="26669" y="3810"/>
                  </a:lnTo>
                  <a:lnTo>
                    <a:pt x="26669" y="2285"/>
                  </a:lnTo>
                  <a:lnTo>
                    <a:pt x="57150" y="2285"/>
                  </a:lnTo>
                  <a:lnTo>
                    <a:pt x="57150" y="0"/>
                  </a:lnTo>
                  <a:close/>
                </a:path>
                <a:path w="57150" h="435610">
                  <a:moveTo>
                    <a:pt x="57150" y="2285"/>
                  </a:moveTo>
                  <a:lnTo>
                    <a:pt x="30479" y="2285"/>
                  </a:lnTo>
                  <a:lnTo>
                    <a:pt x="30479" y="3810"/>
                  </a:lnTo>
                  <a:lnTo>
                    <a:pt x="57150" y="3810"/>
                  </a:lnTo>
                  <a:lnTo>
                    <a:pt x="57150" y="2285"/>
                  </a:lnTo>
                  <a:close/>
                </a:path>
              </a:pathLst>
            </a:custGeom>
            <a:solidFill>
              <a:srgbClr val="868686"/>
            </a:solidFill>
            <a:ln w="6350">
              <a:solidFill>
                <a:schemeClr val="tx1">
                  <a:lumMod val="50000"/>
                  <a:lumOff val="50000"/>
                </a:schemeClr>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0" name="object 77">
              <a:extLst>
                <a:ext uri="{FF2B5EF4-FFF2-40B4-BE49-F238E27FC236}">
                  <a16:creationId xmlns:a16="http://schemas.microsoft.com/office/drawing/2014/main" id="{DD532623-4958-488F-8856-191C1CFDC0BD}"/>
                </a:ext>
              </a:extLst>
            </p:cNvPr>
            <p:cNvSpPr/>
            <p:nvPr/>
          </p:nvSpPr>
          <p:spPr>
            <a:xfrm>
              <a:off x="1306800" y="4186181"/>
              <a:ext cx="6047740" cy="0"/>
            </a:xfrm>
            <a:custGeom>
              <a:avLst/>
              <a:gdLst/>
              <a:ahLst/>
              <a:cxnLst/>
              <a:rect l="l" t="t" r="r" b="b"/>
              <a:pathLst>
                <a:path w="6047740">
                  <a:moveTo>
                    <a:pt x="0" y="0"/>
                  </a:moveTo>
                  <a:lnTo>
                    <a:pt x="6047232" y="0"/>
                  </a:lnTo>
                </a:path>
              </a:pathLst>
            </a:custGeom>
            <a:ln w="3175">
              <a:solidFill>
                <a:srgbClr val="868686"/>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1" name="object 78">
              <a:extLst>
                <a:ext uri="{FF2B5EF4-FFF2-40B4-BE49-F238E27FC236}">
                  <a16:creationId xmlns:a16="http://schemas.microsoft.com/office/drawing/2014/main" id="{F543EE83-B601-4FB1-B6E2-0228CC51C15F}"/>
                </a:ext>
              </a:extLst>
            </p:cNvPr>
            <p:cNvSpPr txBox="1"/>
            <p:nvPr/>
          </p:nvSpPr>
          <p:spPr>
            <a:xfrm>
              <a:off x="1447008" y="3170376"/>
              <a:ext cx="433705" cy="323165"/>
            </a:xfrm>
            <a:prstGeom prst="rect">
              <a:avLst/>
            </a:prstGeom>
          </p:spPr>
          <p:txBody>
            <a:bodyPr vert="horz" wrap="square" lIns="0" tIns="0" rIns="0" bIns="0" rtlCol="0">
              <a:spAutoFit/>
            </a:bodyPr>
            <a:lstStyle/>
            <a:p>
              <a:pPr marL="635" marR="0" lvl="0" indent="0" algn="ctr" defTabSz="914400" rtl="0" eaLnBrk="1" fontAlgn="base" latinLnBrk="0" hangingPunct="1">
                <a:lnSpc>
                  <a:spcPct val="100000"/>
                </a:lnSpc>
                <a:spcBef>
                  <a:spcPts val="95"/>
                </a:spcBef>
                <a:spcAft>
                  <a:spcPct val="0"/>
                </a:spcAft>
                <a:buClrTx/>
                <a:buSzTx/>
                <a:buFontTx/>
                <a:buNone/>
                <a:tabLst/>
                <a:defRPr/>
              </a:pPr>
              <a:r>
                <a:rPr kumimoji="0" sz="14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70</a:t>
              </a:r>
              <a:r>
                <a:rPr kumimoji="0" lang="en-GB" sz="14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a:t>
              </a:r>
              <a:endPar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0" lvl="0" indent="0" algn="ctr" defTabSz="914400" rtl="0" eaLnBrk="1" fontAlgn="base" latinLnBrk="0" hangingPunct="1">
                <a:lnSpc>
                  <a:spcPct val="100000"/>
                </a:lnSpc>
                <a:spcBef>
                  <a:spcPts val="15"/>
                </a:spcBef>
                <a:spcAft>
                  <a:spcPct val="0"/>
                </a:spcAft>
                <a:buClrTx/>
                <a:buSzTx/>
                <a:buFontTx/>
                <a:buNone/>
                <a:tabLst/>
                <a:defRPr/>
              </a:pPr>
              <a:r>
                <a:rPr kumimoji="0" sz="7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[59–82</a:t>
              </a:r>
              <a:r>
                <a:rPr kumimoji="0" lang="en-GB" sz="7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a:t>
              </a:r>
              <a:r>
                <a:rPr kumimoji="0" sz="7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a:t>
              </a:r>
              <a:endPar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92" name="object 79">
              <a:extLst>
                <a:ext uri="{FF2B5EF4-FFF2-40B4-BE49-F238E27FC236}">
                  <a16:creationId xmlns:a16="http://schemas.microsoft.com/office/drawing/2014/main" id="{57660C78-A58B-48C5-A72A-8C12E348443E}"/>
                </a:ext>
              </a:extLst>
            </p:cNvPr>
            <p:cNvSpPr txBox="1"/>
            <p:nvPr/>
          </p:nvSpPr>
          <p:spPr>
            <a:xfrm>
              <a:off x="1882800" y="3130511"/>
              <a:ext cx="435600" cy="323165"/>
            </a:xfrm>
            <a:prstGeom prst="rect">
              <a:avLst/>
            </a:prstGeom>
          </p:spPr>
          <p:txBody>
            <a:bodyPr vert="horz"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73</a:t>
              </a:r>
              <a:r>
                <a:rPr kumimoji="0" lang="en-GB"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endPar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27305" lvl="0" indent="0" algn="ctr" defTabSz="914400" rtl="0" eaLnBrk="1" fontAlgn="base" latinLnBrk="0" hangingPunct="1">
                <a:lnSpc>
                  <a:spcPct val="100000"/>
                </a:lnSpc>
                <a:spcBef>
                  <a:spcPts val="0"/>
                </a:spcBef>
                <a:spcAft>
                  <a:spcPct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[62–86</a:t>
              </a:r>
              <a:r>
                <a:rPr kumimoji="0" lang="en-GB"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p>
          </p:txBody>
        </p:sp>
        <p:sp>
          <p:nvSpPr>
            <p:cNvPr id="93" name="object 80">
              <a:extLst>
                <a:ext uri="{FF2B5EF4-FFF2-40B4-BE49-F238E27FC236}">
                  <a16:creationId xmlns:a16="http://schemas.microsoft.com/office/drawing/2014/main" id="{715C7C73-DCAA-44BB-A2EC-CC3937F7502F}"/>
                </a:ext>
              </a:extLst>
            </p:cNvPr>
            <p:cNvSpPr txBox="1"/>
            <p:nvPr/>
          </p:nvSpPr>
          <p:spPr>
            <a:xfrm>
              <a:off x="2314164" y="3067929"/>
              <a:ext cx="433705" cy="355225"/>
            </a:xfrm>
            <a:prstGeom prst="rect">
              <a:avLst/>
            </a:prstGeom>
          </p:spPr>
          <p:txBody>
            <a:bodyPr vert="horz" wrap="square" lIns="0" tIns="31750" rIns="0" bIns="0" rtlCol="0">
              <a:spAutoFit/>
            </a:bodyPr>
            <a:lstStyle/>
            <a:p>
              <a:pPr marL="635" marR="0" lvl="0" indent="0" algn="ctr" defTabSz="914400" rtl="0" eaLnBrk="1" fontAlgn="base" latinLnBrk="0" hangingPunct="1">
                <a:lnSpc>
                  <a:spcPct val="100000"/>
                </a:lnSpc>
                <a:spcBef>
                  <a:spcPts val="0"/>
                </a:spcBef>
                <a:spcAft>
                  <a:spcPct val="0"/>
                </a:spcAft>
                <a:buClrTx/>
                <a:buSzTx/>
                <a:buFontTx/>
                <a:buNone/>
                <a:tabLst/>
                <a:defRPr/>
              </a:pPr>
              <a:r>
                <a:rPr kumimoji="0" sz="14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76</a:t>
              </a:r>
              <a:r>
                <a:rPr kumimoji="0" lang="en-GB" sz="14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a:t>
              </a:r>
              <a:endPar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10160" marR="0" lvl="0" indent="0" algn="ctr" defTabSz="914400" rtl="0" eaLnBrk="1" fontAlgn="base" latinLnBrk="0" hangingPunct="1">
                <a:lnSpc>
                  <a:spcPct val="100000"/>
                </a:lnSpc>
                <a:spcBef>
                  <a:spcPts val="0"/>
                </a:spcBef>
                <a:spcAft>
                  <a:spcPct val="0"/>
                </a:spcAft>
                <a:buClrTx/>
                <a:buSzTx/>
                <a:buFontTx/>
                <a:buNone/>
                <a:tabLst/>
                <a:defRPr/>
              </a:pPr>
              <a:r>
                <a:rPr kumimoji="0" sz="7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[65–89</a:t>
              </a:r>
              <a:r>
                <a:rPr kumimoji="0" lang="en-GB" sz="7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a:t>
              </a:r>
              <a:r>
                <a:rPr kumimoji="0" sz="7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a:t>
              </a:r>
              <a:endPar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94" name="object 81">
              <a:extLst>
                <a:ext uri="{FF2B5EF4-FFF2-40B4-BE49-F238E27FC236}">
                  <a16:creationId xmlns:a16="http://schemas.microsoft.com/office/drawing/2014/main" id="{5797CD32-E3C7-41B0-B1E4-15639F7D1DF9}"/>
                </a:ext>
              </a:extLst>
            </p:cNvPr>
            <p:cNvSpPr txBox="1"/>
            <p:nvPr/>
          </p:nvSpPr>
          <p:spPr>
            <a:xfrm>
              <a:off x="2747742" y="2988324"/>
              <a:ext cx="433705" cy="369332"/>
            </a:xfrm>
            <a:prstGeom prst="rect">
              <a:avLst/>
            </a:prstGeom>
          </p:spPr>
          <p:txBody>
            <a:bodyPr vert="horz" wrap="square" lIns="0" tIns="45720" rIns="0" bIns="0" rtlCol="0">
              <a:spAutoFit/>
            </a:bodyPr>
            <a:lstStyle/>
            <a:p>
              <a:pPr marL="0" marR="15875" lvl="0" indent="0" algn="ctr" defTabSz="914400" rtl="0" eaLnBrk="1" fontAlgn="base" latinLnBrk="0" hangingPunct="1">
                <a:lnSpc>
                  <a:spcPct val="100000"/>
                </a:lnSpc>
                <a:spcBef>
                  <a:spcPts val="0"/>
                </a:spcBef>
                <a:spcAft>
                  <a:spcPct val="0"/>
                </a:spcAft>
                <a:buClrTx/>
                <a:buSzTx/>
                <a:buFontTx/>
                <a:buNone/>
                <a:tabLst/>
                <a:defRPr/>
              </a:pPr>
              <a:r>
                <a:rPr kumimoji="0" sz="14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79</a:t>
              </a:r>
              <a:r>
                <a:rPr kumimoji="0" lang="en-GB" sz="14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a:t>
              </a:r>
              <a:endPar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10795" lvl="0" indent="0" algn="ctr" defTabSz="914400" rtl="0" eaLnBrk="1" fontAlgn="base" latinLnBrk="0" hangingPunct="1">
                <a:lnSpc>
                  <a:spcPct val="100000"/>
                </a:lnSpc>
                <a:spcBef>
                  <a:spcPts val="0"/>
                </a:spcBef>
                <a:spcAft>
                  <a:spcPct val="0"/>
                </a:spcAft>
                <a:buClrTx/>
                <a:buSzTx/>
                <a:buFontTx/>
                <a:buNone/>
                <a:tabLst/>
                <a:defRPr/>
              </a:pPr>
              <a:r>
                <a:rPr kumimoji="0" sz="7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[67–92</a:t>
              </a:r>
              <a:r>
                <a:rPr kumimoji="0" lang="en-GB" sz="7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a:t>
              </a:r>
              <a:r>
                <a:rPr kumimoji="0" sz="7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a:t>
              </a:r>
              <a:endPar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95" name="object 82">
              <a:extLst>
                <a:ext uri="{FF2B5EF4-FFF2-40B4-BE49-F238E27FC236}">
                  <a16:creationId xmlns:a16="http://schemas.microsoft.com/office/drawing/2014/main" id="{22403C4F-7702-46BB-BB90-B871B9CEFDCA}"/>
                </a:ext>
              </a:extLst>
            </p:cNvPr>
            <p:cNvSpPr txBox="1"/>
            <p:nvPr/>
          </p:nvSpPr>
          <p:spPr>
            <a:xfrm>
              <a:off x="3463260" y="3458927"/>
              <a:ext cx="433070" cy="335348"/>
            </a:xfrm>
            <a:prstGeom prst="rect">
              <a:avLst/>
            </a:prstGeom>
          </p:spPr>
          <p:txBody>
            <a:bodyPr vert="horz" wrap="square" lIns="0" tIns="12065"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48</a:t>
              </a:r>
              <a:r>
                <a:rPr kumimoji="0" lang="en-GB"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endPar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[35–57</a:t>
              </a:r>
              <a:r>
                <a:rPr kumimoji="0" lang="en-GB"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p>
          </p:txBody>
        </p:sp>
        <p:sp>
          <p:nvSpPr>
            <p:cNvPr id="96" name="object 83">
              <a:extLst>
                <a:ext uri="{FF2B5EF4-FFF2-40B4-BE49-F238E27FC236}">
                  <a16:creationId xmlns:a16="http://schemas.microsoft.com/office/drawing/2014/main" id="{77B83ABB-2521-4865-B683-C7C1AD5C347C}"/>
                </a:ext>
              </a:extLst>
            </p:cNvPr>
            <p:cNvSpPr txBox="1"/>
            <p:nvPr/>
          </p:nvSpPr>
          <p:spPr>
            <a:xfrm>
              <a:off x="3896076" y="3381783"/>
              <a:ext cx="433705" cy="342401"/>
            </a:xfrm>
            <a:prstGeom prst="rect">
              <a:avLst/>
            </a:prstGeom>
          </p:spPr>
          <p:txBody>
            <a:bodyPr vert="horz" wrap="square" lIns="0" tIns="2159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53</a:t>
              </a:r>
              <a:r>
                <a:rPr kumimoji="0" lang="en-GB"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endPar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[39–63</a:t>
              </a:r>
              <a:r>
                <a:rPr kumimoji="0" lang="en-GB"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p>
          </p:txBody>
        </p:sp>
        <p:sp>
          <p:nvSpPr>
            <p:cNvPr id="97" name="object 84">
              <a:extLst>
                <a:ext uri="{FF2B5EF4-FFF2-40B4-BE49-F238E27FC236}">
                  <a16:creationId xmlns:a16="http://schemas.microsoft.com/office/drawing/2014/main" id="{D7A443A8-2684-4E46-A0B0-DDD84AD58AE4}"/>
                </a:ext>
              </a:extLst>
            </p:cNvPr>
            <p:cNvSpPr txBox="1"/>
            <p:nvPr/>
          </p:nvSpPr>
          <p:spPr>
            <a:xfrm>
              <a:off x="4329654" y="3341186"/>
              <a:ext cx="433705" cy="335348"/>
            </a:xfrm>
            <a:prstGeom prst="rect">
              <a:avLst/>
            </a:prstGeom>
          </p:spPr>
          <p:txBody>
            <a:bodyPr vert="horz" wrap="square" lIns="0" tIns="12065"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57</a:t>
              </a:r>
              <a:r>
                <a:rPr kumimoji="0" lang="en-GB"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endPar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12700" lvl="0" indent="0" algn="ctr" defTabSz="914400" rtl="0" eaLnBrk="1" fontAlgn="base" latinLnBrk="0" hangingPunct="1">
                <a:lnSpc>
                  <a:spcPct val="100000"/>
                </a:lnSpc>
                <a:spcBef>
                  <a:spcPts val="0"/>
                </a:spcBef>
                <a:spcAft>
                  <a:spcPct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[43–69</a:t>
              </a:r>
              <a:r>
                <a:rPr kumimoji="0" lang="en-GB"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p>
          </p:txBody>
        </p:sp>
        <p:sp>
          <p:nvSpPr>
            <p:cNvPr id="98" name="object 85">
              <a:extLst>
                <a:ext uri="{FF2B5EF4-FFF2-40B4-BE49-F238E27FC236}">
                  <a16:creationId xmlns:a16="http://schemas.microsoft.com/office/drawing/2014/main" id="{78BD1DD9-4DAB-4EC6-A5D2-BCFDBE4C27D1}"/>
                </a:ext>
              </a:extLst>
            </p:cNvPr>
            <p:cNvSpPr txBox="1"/>
            <p:nvPr/>
          </p:nvSpPr>
          <p:spPr>
            <a:xfrm>
              <a:off x="5478750" y="3576792"/>
              <a:ext cx="433705" cy="335348"/>
            </a:xfrm>
            <a:prstGeom prst="rect">
              <a:avLst/>
            </a:prstGeom>
          </p:spPr>
          <p:txBody>
            <a:bodyPr vert="horz" wrap="square" lIns="0" tIns="12065"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39</a:t>
              </a:r>
              <a:r>
                <a:rPr kumimoji="0" lang="en-GB"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endPar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17145" lvl="0" indent="0" algn="ctr" defTabSz="914400" rtl="0" eaLnBrk="1" fontAlgn="base" latinLnBrk="0" hangingPunct="1">
                <a:lnSpc>
                  <a:spcPct val="100000"/>
                </a:lnSpc>
                <a:spcBef>
                  <a:spcPts val="0"/>
                </a:spcBef>
                <a:spcAft>
                  <a:spcPct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[32–47</a:t>
              </a:r>
              <a:r>
                <a:rPr kumimoji="0" lang="en-GB"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p>
          </p:txBody>
        </p:sp>
        <p:sp>
          <p:nvSpPr>
            <p:cNvPr id="99" name="object 86">
              <a:extLst>
                <a:ext uri="{FF2B5EF4-FFF2-40B4-BE49-F238E27FC236}">
                  <a16:creationId xmlns:a16="http://schemas.microsoft.com/office/drawing/2014/main" id="{75E84952-4A44-445D-B80E-2DB0D30C6EF8}"/>
                </a:ext>
              </a:extLst>
            </p:cNvPr>
            <p:cNvSpPr txBox="1"/>
            <p:nvPr/>
          </p:nvSpPr>
          <p:spPr>
            <a:xfrm>
              <a:off x="5912328" y="3511874"/>
              <a:ext cx="433070" cy="335348"/>
            </a:xfrm>
            <a:prstGeom prst="rect">
              <a:avLst/>
            </a:prstGeom>
          </p:spPr>
          <p:txBody>
            <a:bodyPr vert="horz" wrap="square" lIns="0" tIns="12065"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44</a:t>
              </a:r>
              <a:r>
                <a:rPr kumimoji="0" lang="en-GB"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endPar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14604" lvl="0" indent="0" algn="ctr" defTabSz="914400" rtl="0" eaLnBrk="1" fontAlgn="base" latinLnBrk="0" hangingPunct="1">
                <a:lnSpc>
                  <a:spcPct val="100000"/>
                </a:lnSpc>
                <a:spcBef>
                  <a:spcPts val="0"/>
                </a:spcBef>
                <a:spcAft>
                  <a:spcPct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[36–52</a:t>
              </a:r>
              <a:r>
                <a:rPr kumimoji="0" lang="en-GB"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p>
          </p:txBody>
        </p:sp>
        <p:sp>
          <p:nvSpPr>
            <p:cNvPr id="100" name="object 87">
              <a:extLst>
                <a:ext uri="{FF2B5EF4-FFF2-40B4-BE49-F238E27FC236}">
                  <a16:creationId xmlns:a16="http://schemas.microsoft.com/office/drawing/2014/main" id="{029DCA65-88C0-4DA7-9F42-5CB6988A4589}"/>
                </a:ext>
              </a:extLst>
            </p:cNvPr>
            <p:cNvSpPr txBox="1"/>
            <p:nvPr/>
          </p:nvSpPr>
          <p:spPr>
            <a:xfrm>
              <a:off x="6345144" y="3427324"/>
              <a:ext cx="433705" cy="351377"/>
            </a:xfrm>
            <a:prstGeom prst="rect">
              <a:avLst/>
            </a:prstGeom>
          </p:spPr>
          <p:txBody>
            <a:bodyPr vert="horz" wrap="square" lIns="0" tIns="27939"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49</a:t>
              </a:r>
              <a:r>
                <a:rPr kumimoji="0" lang="en-GB"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endPar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22860" lvl="0" indent="0" algn="ctr" defTabSz="914400" rtl="0" eaLnBrk="1" fontAlgn="base" latinLnBrk="0" hangingPunct="1">
                <a:lnSpc>
                  <a:spcPct val="100000"/>
                </a:lnSpc>
                <a:spcBef>
                  <a:spcPts val="0"/>
                </a:spcBef>
                <a:spcAft>
                  <a:spcPct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[40–58</a:t>
              </a:r>
              <a:r>
                <a:rPr kumimoji="0" lang="en-GB"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p>
          </p:txBody>
        </p:sp>
        <p:sp>
          <p:nvSpPr>
            <p:cNvPr id="101" name="object 88">
              <a:extLst>
                <a:ext uri="{FF2B5EF4-FFF2-40B4-BE49-F238E27FC236}">
                  <a16:creationId xmlns:a16="http://schemas.microsoft.com/office/drawing/2014/main" id="{3D0D6F86-F7A9-4FAF-B299-8AE2042D72A2}"/>
                </a:ext>
              </a:extLst>
            </p:cNvPr>
            <p:cNvSpPr txBox="1"/>
            <p:nvPr/>
          </p:nvSpPr>
          <p:spPr>
            <a:xfrm>
              <a:off x="4763232" y="3254662"/>
              <a:ext cx="433705" cy="344966"/>
            </a:xfrm>
            <a:prstGeom prst="rect">
              <a:avLst/>
            </a:prstGeom>
          </p:spPr>
          <p:txBody>
            <a:bodyPr vert="horz" wrap="square" lIns="0" tIns="2159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62</a:t>
              </a:r>
              <a:r>
                <a:rPr kumimoji="0" lang="en-GB"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endPar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[46–74</a:t>
              </a:r>
              <a:r>
                <a:rPr kumimoji="0" lang="en-GB"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p>
          </p:txBody>
        </p:sp>
        <p:sp>
          <p:nvSpPr>
            <p:cNvPr id="102" name="object 89">
              <a:extLst>
                <a:ext uri="{FF2B5EF4-FFF2-40B4-BE49-F238E27FC236}">
                  <a16:creationId xmlns:a16="http://schemas.microsoft.com/office/drawing/2014/main" id="{2FF92520-BA62-48DC-96A3-F98367059CCF}"/>
                </a:ext>
              </a:extLst>
            </p:cNvPr>
            <p:cNvSpPr txBox="1"/>
            <p:nvPr/>
          </p:nvSpPr>
          <p:spPr>
            <a:xfrm>
              <a:off x="6778722" y="3389310"/>
              <a:ext cx="433705" cy="342401"/>
            </a:xfrm>
            <a:prstGeom prst="rect">
              <a:avLst/>
            </a:prstGeom>
          </p:spPr>
          <p:txBody>
            <a:bodyPr vert="horz" wrap="square" lIns="0" tIns="19050" rIns="0" bIns="0" rtlCol="0">
              <a:spAutoFit/>
            </a:bodyPr>
            <a:lstStyle/>
            <a:p>
              <a:pPr marL="0" marR="27940" lvl="0" indent="0" algn="ctr" defTabSz="914400" rtl="0" eaLnBrk="1" fontAlgn="base" latinLnBrk="0" hangingPunct="1">
                <a:lnSpc>
                  <a:spcPct val="100000"/>
                </a:lnSpc>
                <a:spcBef>
                  <a:spcPts val="0"/>
                </a:spcBef>
                <a:spcAft>
                  <a:spcPct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53</a:t>
              </a:r>
              <a:r>
                <a:rPr kumimoji="0" lang="en-GB" sz="14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endParaRPr kumimoji="0" sz="14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[43–63</a:t>
              </a:r>
              <a:r>
                <a:rPr kumimoji="0" lang="en-GB"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p>
          </p:txBody>
        </p:sp>
        <p:sp>
          <p:nvSpPr>
            <p:cNvPr id="109" name="object 27">
              <a:extLst>
                <a:ext uri="{FF2B5EF4-FFF2-40B4-BE49-F238E27FC236}">
                  <a16:creationId xmlns:a16="http://schemas.microsoft.com/office/drawing/2014/main" id="{78D9774B-3D4F-4D58-8123-E1B94E0EB607}"/>
                </a:ext>
              </a:extLst>
            </p:cNvPr>
            <p:cNvSpPr txBox="1"/>
            <p:nvPr/>
          </p:nvSpPr>
          <p:spPr>
            <a:xfrm>
              <a:off x="1530000" y="4285696"/>
              <a:ext cx="1584176" cy="387927"/>
            </a:xfrm>
            <a:prstGeom prst="rect">
              <a:avLst/>
            </a:prstGeom>
          </p:spPr>
          <p:txBody>
            <a:bodyPr vert="horz" wrap="square" lIns="0" tIns="18415" rIns="0" bIns="0" rtlCol="0">
              <a:spAutoFit/>
            </a:body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People living with HIV who know their status</a:t>
              </a:r>
            </a:p>
          </p:txBody>
        </p:sp>
        <p:sp>
          <p:nvSpPr>
            <p:cNvPr id="110" name="object 28">
              <a:extLst>
                <a:ext uri="{FF2B5EF4-FFF2-40B4-BE49-F238E27FC236}">
                  <a16:creationId xmlns:a16="http://schemas.microsoft.com/office/drawing/2014/main" id="{2055714D-9049-4BE8-90DC-3B8E866E29D0}"/>
                </a:ext>
              </a:extLst>
            </p:cNvPr>
            <p:cNvSpPr txBox="1"/>
            <p:nvPr/>
          </p:nvSpPr>
          <p:spPr>
            <a:xfrm>
              <a:off x="3463259" y="4285696"/>
              <a:ext cx="1733677" cy="387927"/>
            </a:xfrm>
            <a:prstGeom prst="rect">
              <a:avLst/>
            </a:prstGeom>
          </p:spPr>
          <p:txBody>
            <a:bodyPr vert="horz" wrap="square" lIns="0" tIns="18415" rIns="0" bIns="0" rtlCol="0">
              <a:spAutoFit/>
            </a:body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People living with</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HIV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ct val="100000"/>
                </a:lnSpc>
                <a:spcBef>
                  <a:spcPts val="0"/>
                </a:spcBef>
                <a:spcAft>
                  <a:spcPct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on treatment</a:t>
              </a:r>
            </a:p>
          </p:txBody>
        </p:sp>
        <p:sp>
          <p:nvSpPr>
            <p:cNvPr id="111" name="object 29">
              <a:extLst>
                <a:ext uri="{FF2B5EF4-FFF2-40B4-BE49-F238E27FC236}">
                  <a16:creationId xmlns:a16="http://schemas.microsoft.com/office/drawing/2014/main" id="{FCB48CEA-D147-4BAD-93CF-FEA6F3942879}"/>
                </a:ext>
              </a:extLst>
            </p:cNvPr>
            <p:cNvSpPr txBox="1"/>
            <p:nvPr/>
          </p:nvSpPr>
          <p:spPr>
            <a:xfrm>
              <a:off x="5392800" y="4285696"/>
              <a:ext cx="1919440" cy="387927"/>
            </a:xfrm>
            <a:prstGeom prst="rect">
              <a:avLst/>
            </a:prstGeom>
          </p:spPr>
          <p:txBody>
            <a:bodyPr vert="horz" wrap="square" lIns="0" tIns="18415" rIns="0" bIns="0" rtlCol="0">
              <a:spAutoFit/>
            </a:body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People living with HIV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ct val="100000"/>
                </a:lnSpc>
                <a:spcBef>
                  <a:spcPts val="0"/>
                </a:spcBef>
                <a:spcAft>
                  <a:spcPct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who</a:t>
              </a:r>
              <a:r>
                <a:rPr kumimoji="0" lang="fr-CH"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are virally suppressed</a:t>
              </a:r>
            </a:p>
          </p:txBody>
        </p:sp>
        <p:grpSp>
          <p:nvGrpSpPr>
            <p:cNvPr id="10" name="Group 9">
              <a:extLst>
                <a:ext uri="{FF2B5EF4-FFF2-40B4-BE49-F238E27FC236}">
                  <a16:creationId xmlns:a16="http://schemas.microsoft.com/office/drawing/2014/main" id="{E5055200-F076-4FBE-A02F-E1E422D3FBA4}"/>
                </a:ext>
              </a:extLst>
            </p:cNvPr>
            <p:cNvGrpSpPr/>
            <p:nvPr/>
          </p:nvGrpSpPr>
          <p:grpSpPr>
            <a:xfrm>
              <a:off x="2664000" y="5040000"/>
              <a:ext cx="3290991" cy="184666"/>
              <a:chOff x="1260000" y="5220000"/>
              <a:chExt cx="3290991" cy="184666"/>
            </a:xfrm>
          </p:grpSpPr>
          <p:sp>
            <p:nvSpPr>
              <p:cNvPr id="52" name="object 39">
                <a:extLst>
                  <a:ext uri="{FF2B5EF4-FFF2-40B4-BE49-F238E27FC236}">
                    <a16:creationId xmlns:a16="http://schemas.microsoft.com/office/drawing/2014/main" id="{3E10B7C6-D9A4-42A5-8CBB-96C3219A5D1A}"/>
                  </a:ext>
                </a:extLst>
              </p:cNvPr>
              <p:cNvSpPr/>
              <p:nvPr/>
            </p:nvSpPr>
            <p:spPr>
              <a:xfrm>
                <a:off x="1260000" y="5220000"/>
                <a:ext cx="180000" cy="180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F78E1E"/>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53" name="object 40">
                <a:extLst>
                  <a:ext uri="{FF2B5EF4-FFF2-40B4-BE49-F238E27FC236}">
                    <a16:creationId xmlns:a16="http://schemas.microsoft.com/office/drawing/2014/main" id="{30EAA3C9-BAE7-43A8-A804-0FF5A2982594}"/>
                  </a:ext>
                </a:extLst>
              </p:cNvPr>
              <p:cNvSpPr/>
              <p:nvPr/>
            </p:nvSpPr>
            <p:spPr>
              <a:xfrm>
                <a:off x="2160000" y="5220000"/>
                <a:ext cx="180000" cy="180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FFE8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54" name="object 41">
                <a:extLst>
                  <a:ext uri="{FF2B5EF4-FFF2-40B4-BE49-F238E27FC236}">
                    <a16:creationId xmlns:a16="http://schemas.microsoft.com/office/drawing/2014/main" id="{147D8CEF-0D7E-4AD9-B05C-0EB955EF0E2D}"/>
                  </a:ext>
                </a:extLst>
              </p:cNvPr>
              <p:cNvSpPr/>
              <p:nvPr/>
            </p:nvSpPr>
            <p:spPr>
              <a:xfrm>
                <a:off x="3060000" y="5220000"/>
                <a:ext cx="180000" cy="180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88C54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56" name="object 43">
                <a:extLst>
                  <a:ext uri="{FF2B5EF4-FFF2-40B4-BE49-F238E27FC236}">
                    <a16:creationId xmlns:a16="http://schemas.microsoft.com/office/drawing/2014/main" id="{B36153F5-3A6C-4DE3-A105-A9DB0FA28C87}"/>
                  </a:ext>
                </a:extLst>
              </p:cNvPr>
              <p:cNvSpPr/>
              <p:nvPr/>
            </p:nvSpPr>
            <p:spPr>
              <a:xfrm>
                <a:off x="3960000" y="5220000"/>
                <a:ext cx="180000" cy="180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AEE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57" name="object 44">
                <a:extLst>
                  <a:ext uri="{FF2B5EF4-FFF2-40B4-BE49-F238E27FC236}">
                    <a16:creationId xmlns:a16="http://schemas.microsoft.com/office/drawing/2014/main" id="{F492DE3C-D004-4547-823C-50C8EFEF3D03}"/>
                  </a:ext>
                </a:extLst>
              </p:cNvPr>
              <p:cNvSpPr txBox="1"/>
              <p:nvPr/>
            </p:nvSpPr>
            <p:spPr>
              <a:xfrm>
                <a:off x="4194000" y="5220000"/>
                <a:ext cx="356991" cy="184666"/>
              </a:xfrm>
              <a:prstGeom prst="rect">
                <a:avLst/>
              </a:prstGeom>
            </p:spPr>
            <p:txBody>
              <a:bodyPr vert="horz" wrap="squar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2018</a:t>
                </a:r>
              </a:p>
            </p:txBody>
          </p:sp>
          <p:sp>
            <p:nvSpPr>
              <p:cNvPr id="112" name="object 44">
                <a:extLst>
                  <a:ext uri="{FF2B5EF4-FFF2-40B4-BE49-F238E27FC236}">
                    <a16:creationId xmlns:a16="http://schemas.microsoft.com/office/drawing/2014/main" id="{D74C6A3A-FA51-4C8F-9233-5B1FABBD3C2F}"/>
                  </a:ext>
                </a:extLst>
              </p:cNvPr>
              <p:cNvSpPr txBox="1"/>
              <p:nvPr/>
            </p:nvSpPr>
            <p:spPr>
              <a:xfrm>
                <a:off x="1494000" y="5220000"/>
                <a:ext cx="356991" cy="184666"/>
              </a:xfrm>
              <a:prstGeom prst="rect">
                <a:avLst/>
              </a:prstGeom>
            </p:spPr>
            <p:txBody>
              <a:bodyPr vert="horz" wrap="squar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201</a:t>
                </a:r>
                <a:r>
                  <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5</a:t>
                </a:r>
                <a:endParaRPr kumimoji="0"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13" name="object 44">
                <a:extLst>
                  <a:ext uri="{FF2B5EF4-FFF2-40B4-BE49-F238E27FC236}">
                    <a16:creationId xmlns:a16="http://schemas.microsoft.com/office/drawing/2014/main" id="{77799D0E-A0A4-42C0-B4F9-623E0DA3EB3D}"/>
                  </a:ext>
                </a:extLst>
              </p:cNvPr>
              <p:cNvSpPr txBox="1"/>
              <p:nvPr/>
            </p:nvSpPr>
            <p:spPr>
              <a:xfrm>
                <a:off x="2394000" y="5220000"/>
                <a:ext cx="356991" cy="184666"/>
              </a:xfrm>
              <a:prstGeom prst="rect">
                <a:avLst/>
              </a:prstGeom>
            </p:spPr>
            <p:txBody>
              <a:bodyPr vert="horz" wrap="squar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201</a:t>
                </a:r>
                <a:r>
                  <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6</a:t>
                </a:r>
                <a:endParaRPr kumimoji="0"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14" name="object 44">
                <a:extLst>
                  <a:ext uri="{FF2B5EF4-FFF2-40B4-BE49-F238E27FC236}">
                    <a16:creationId xmlns:a16="http://schemas.microsoft.com/office/drawing/2014/main" id="{3618C3FF-44B8-4CE1-AC38-A2BC62458C37}"/>
                  </a:ext>
                </a:extLst>
              </p:cNvPr>
              <p:cNvSpPr txBox="1"/>
              <p:nvPr/>
            </p:nvSpPr>
            <p:spPr>
              <a:xfrm>
                <a:off x="3294000" y="5220000"/>
                <a:ext cx="356991" cy="184666"/>
              </a:xfrm>
              <a:prstGeom prst="rect">
                <a:avLst/>
              </a:prstGeom>
            </p:spPr>
            <p:txBody>
              <a:bodyPr vert="horz" wrap="squar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201</a:t>
                </a:r>
                <a:r>
                  <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7</a:t>
                </a:r>
                <a:endParaRPr kumimoji="0"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grpSp>
      </p:grpSp>
    </p:spTree>
    <p:extLst>
      <p:ext uri="{BB962C8B-B14F-4D97-AF65-F5344CB8AC3E}">
        <p14:creationId xmlns:p14="http://schemas.microsoft.com/office/powerpoint/2010/main" val="355631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6EF5742-944E-4503-A405-101BA59BBF13}"/>
              </a:ext>
            </a:extLst>
          </p:cNvPr>
          <p:cNvGrpSpPr/>
          <p:nvPr/>
        </p:nvGrpSpPr>
        <p:grpSpPr>
          <a:xfrm>
            <a:off x="0" y="0"/>
            <a:ext cx="10285200" cy="6153111"/>
            <a:chOff x="0" y="0"/>
            <a:chExt cx="10285200" cy="6153111"/>
          </a:xfrm>
        </p:grpSpPr>
        <p:grpSp>
          <p:nvGrpSpPr>
            <p:cNvPr id="12" name="Group 11">
              <a:extLst>
                <a:ext uri="{FF2B5EF4-FFF2-40B4-BE49-F238E27FC236}">
                  <a16:creationId xmlns:a16="http://schemas.microsoft.com/office/drawing/2014/main" id="{371C185A-6D71-4CC2-A2F3-7959D99D697B}"/>
                </a:ext>
              </a:extLst>
            </p:cNvPr>
            <p:cNvGrpSpPr/>
            <p:nvPr/>
          </p:nvGrpSpPr>
          <p:grpSpPr>
            <a:xfrm>
              <a:off x="2052000" y="5148000"/>
              <a:ext cx="3629463" cy="292388"/>
              <a:chOff x="2052000" y="5040000"/>
              <a:chExt cx="3629463" cy="292388"/>
            </a:xfrm>
          </p:grpSpPr>
          <p:sp>
            <p:nvSpPr>
              <p:cNvPr id="13" name="Oval 12">
                <a:extLst>
                  <a:ext uri="{FF2B5EF4-FFF2-40B4-BE49-F238E27FC236}">
                    <a16:creationId xmlns:a16="http://schemas.microsoft.com/office/drawing/2014/main" id="{920186C2-BA45-4D1E-8316-F91A5E43D2CC}"/>
                  </a:ext>
                </a:extLst>
              </p:cNvPr>
              <p:cNvSpPr/>
              <p:nvPr/>
            </p:nvSpPr>
            <p:spPr>
              <a:xfrm>
                <a:off x="4896000" y="5122800"/>
                <a:ext cx="144000" cy="144000"/>
              </a:xfrm>
              <a:prstGeom prst="ellipse">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id="{D8D35323-0097-470D-8680-1677BD41E49A}"/>
                  </a:ext>
                </a:extLst>
              </p:cNvPr>
              <p:cNvSpPr txBox="1"/>
              <p:nvPr/>
            </p:nvSpPr>
            <p:spPr>
              <a:xfrm>
                <a:off x="2412000" y="5040000"/>
                <a:ext cx="1595950" cy="292388"/>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dirty="0"/>
                  <a:t>AIDS-related deaths</a:t>
                </a:r>
                <a:endPar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endParaRPr>
              </a:p>
            </p:txBody>
          </p:sp>
          <p:cxnSp>
            <p:nvCxnSpPr>
              <p:cNvPr id="19" name="Straight Connector 18">
                <a:extLst>
                  <a:ext uri="{FF2B5EF4-FFF2-40B4-BE49-F238E27FC236}">
                    <a16:creationId xmlns:a16="http://schemas.microsoft.com/office/drawing/2014/main" id="{032E4BA8-0788-46A5-9786-87BE968B5E9A}"/>
                  </a:ext>
                </a:extLst>
              </p:cNvPr>
              <p:cNvCxnSpPr/>
              <p:nvPr/>
            </p:nvCxnSpPr>
            <p:spPr>
              <a:xfrm>
                <a:off x="2052000" y="5193888"/>
                <a:ext cx="270000" cy="1"/>
              </a:xfrm>
              <a:prstGeom prst="line">
                <a:avLst/>
              </a:prstGeom>
              <a:ln w="63500">
                <a:solidFill>
                  <a:srgbClr val="009DE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A63A030-07C6-4D67-ACCA-D310240F968B}"/>
                  </a:ext>
                </a:extLst>
              </p:cNvPr>
              <p:cNvSpPr txBox="1"/>
              <p:nvPr/>
            </p:nvSpPr>
            <p:spPr>
              <a:xfrm>
                <a:off x="5123490" y="5040000"/>
                <a:ext cx="557973" cy="292388"/>
              </a:xfrm>
              <a:prstGeom prst="rect">
                <a:avLst/>
              </a:prstGeom>
              <a:noFill/>
            </p:spPr>
            <p:txBody>
              <a:bodyPr wrap="none" l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Target</a:t>
                </a:r>
              </a:p>
            </p:txBody>
          </p:sp>
        </p:gr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1530868"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UNAIDS 2019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estimates</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t>
              </a:r>
            </a:p>
          </p:txBody>
        </p:sp>
        <p:sp>
          <p:nvSpPr>
            <p:cNvPr id="10" name="TextBox 9">
              <a:extLst>
                <a:ext uri="{FF2B5EF4-FFF2-40B4-BE49-F238E27FC236}">
                  <a16:creationId xmlns:a16="http://schemas.microsoft.com/office/drawing/2014/main" id="{CA0D73DF-2B09-430F-A7BA-83FA649A8586}"/>
                </a:ext>
              </a:extLst>
            </p:cNvPr>
            <p:cNvSpPr txBox="1"/>
            <p:nvPr/>
          </p:nvSpPr>
          <p:spPr>
            <a:xfrm>
              <a:off x="1420717" y="4482000"/>
              <a:ext cx="84960"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 name="Rectangle 10">
              <a:extLst>
                <a:ext uri="{FF2B5EF4-FFF2-40B4-BE49-F238E27FC236}">
                  <a16:creationId xmlns:a16="http://schemas.microsoft.com/office/drawing/2014/main" id="{E6F8F065-772F-4321-A074-9BC12F189037}"/>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r>
                <a:rPr lang="en-GB" sz="2400" kern="100" dirty="0">
                  <a:solidFill>
                    <a:prstClr val="white"/>
                  </a:solidFill>
                  <a:latin typeface="Arial" panose="020B0604020202020204" pitchFamily="34" charset="0"/>
                  <a:cs typeface="Arial" panose="020B0604020202020204" pitchFamily="34" charset="0"/>
                </a:rPr>
                <a:t>Number of AIDS-related deaths, global, 1990–2018 and 2020 target</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1496F64B-C6A5-4176-B059-CA9EB5246703}"/>
                </a:ext>
              </a:extLst>
            </p:cNvPr>
            <p:cNvPicPr>
              <a:picLocks noChangeAspect="1"/>
            </p:cNvPicPr>
            <p:nvPr/>
          </p:nvPicPr>
          <p:blipFill>
            <a:blip r:embed="rId2"/>
            <a:stretch>
              <a:fillRect/>
            </a:stretch>
          </p:blipFill>
          <p:spPr>
            <a:xfrm>
              <a:off x="306000" y="1620000"/>
              <a:ext cx="7651143" cy="3243353"/>
            </a:xfrm>
            <a:prstGeom prst="rect">
              <a:avLst/>
            </a:prstGeom>
          </p:spPr>
        </p:pic>
      </p:grpSp>
    </p:spTree>
    <p:extLst>
      <p:ext uri="{BB962C8B-B14F-4D97-AF65-F5344CB8AC3E}">
        <p14:creationId xmlns:p14="http://schemas.microsoft.com/office/powerpoint/2010/main" val="991324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6D6ADEF-D70C-444E-825A-C3D9499B4284}"/>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Progress towards 90–90–90 targets, global, 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3683701"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UNAIDS special analysis, 2019; see annex on methods for more details.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34" name="object 27">
              <a:extLst>
                <a:ext uri="{FF2B5EF4-FFF2-40B4-BE49-F238E27FC236}">
                  <a16:creationId xmlns:a16="http://schemas.microsoft.com/office/drawing/2014/main" id="{A40E844E-9FC1-4726-9F6F-C48AAE88D046}"/>
                </a:ext>
              </a:extLst>
            </p:cNvPr>
            <p:cNvSpPr txBox="1"/>
            <p:nvPr/>
          </p:nvSpPr>
          <p:spPr>
            <a:xfrm>
              <a:off x="673200" y="4464000"/>
              <a:ext cx="1531188" cy="387927"/>
            </a:xfrm>
            <a:prstGeom prst="rect">
              <a:avLst/>
            </a:prstGeom>
          </p:spPr>
          <p:txBody>
            <a:bodyPr vert="horz" wrap="none" lIns="0" tIns="18415" rIns="0" bIns="0" rtlCol="0">
              <a:spAutoFit/>
            </a:body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People living with HIV </a:t>
              </a:r>
            </a:p>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who know their status </a:t>
              </a:r>
            </a:p>
          </p:txBody>
        </p:sp>
        <p:sp>
          <p:nvSpPr>
            <p:cNvPr id="135" name="object 28">
              <a:extLst>
                <a:ext uri="{FF2B5EF4-FFF2-40B4-BE49-F238E27FC236}">
                  <a16:creationId xmlns:a16="http://schemas.microsoft.com/office/drawing/2014/main" id="{0FBA652F-A9E9-41B6-92E8-0839FEC06C8E}"/>
                </a:ext>
              </a:extLst>
            </p:cNvPr>
            <p:cNvSpPr txBox="1"/>
            <p:nvPr/>
          </p:nvSpPr>
          <p:spPr>
            <a:xfrm>
              <a:off x="2654692" y="4464000"/>
              <a:ext cx="2250616" cy="387927"/>
            </a:xfrm>
            <a:prstGeom prst="rect">
              <a:avLst/>
            </a:prstGeom>
          </p:spPr>
          <p:txBody>
            <a:bodyPr vert="horz" wrap="none" lIns="0" tIns="18415"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People living with HIV who know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their status and are on treatment</a:t>
              </a:r>
            </a:p>
          </p:txBody>
        </p:sp>
        <p:sp>
          <p:nvSpPr>
            <p:cNvPr id="136" name="object 29">
              <a:extLst>
                <a:ext uri="{FF2B5EF4-FFF2-40B4-BE49-F238E27FC236}">
                  <a16:creationId xmlns:a16="http://schemas.microsoft.com/office/drawing/2014/main" id="{61FB74CF-CD19-4795-ACEC-4B7B09827AD0}"/>
                </a:ext>
              </a:extLst>
            </p:cNvPr>
            <p:cNvSpPr txBox="1"/>
            <p:nvPr/>
          </p:nvSpPr>
          <p:spPr>
            <a:xfrm>
              <a:off x="5241600" y="4464000"/>
              <a:ext cx="1754006" cy="387927"/>
            </a:xfrm>
            <a:prstGeom prst="rect">
              <a:avLst/>
            </a:prstGeom>
          </p:spPr>
          <p:txBody>
            <a:bodyPr vert="horz" wrap="none" lIns="0" tIns="18415" rIns="0" bIns="0" rtlCol="0">
              <a:spAutoFit/>
            </a:body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People on treatment who </a:t>
              </a:r>
            </a:p>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are virally suppressed</a:t>
              </a:r>
            </a:p>
          </p:txBody>
        </p:sp>
        <p:grpSp>
          <p:nvGrpSpPr>
            <p:cNvPr id="31" name="Group 30">
              <a:extLst>
                <a:ext uri="{FF2B5EF4-FFF2-40B4-BE49-F238E27FC236}">
                  <a16:creationId xmlns:a16="http://schemas.microsoft.com/office/drawing/2014/main" id="{161DB690-6F3C-45DF-B412-1B6F0F26B235}"/>
                </a:ext>
              </a:extLst>
            </p:cNvPr>
            <p:cNvGrpSpPr/>
            <p:nvPr/>
          </p:nvGrpSpPr>
          <p:grpSpPr>
            <a:xfrm>
              <a:off x="1049994" y="1620000"/>
              <a:ext cx="775206" cy="2703600"/>
              <a:chOff x="1049994" y="1620000"/>
              <a:chExt cx="775206" cy="2703600"/>
            </a:xfrm>
          </p:grpSpPr>
          <p:sp>
            <p:nvSpPr>
              <p:cNvPr id="116" name="object 101">
                <a:extLst>
                  <a:ext uri="{FF2B5EF4-FFF2-40B4-BE49-F238E27FC236}">
                    <a16:creationId xmlns:a16="http://schemas.microsoft.com/office/drawing/2014/main" id="{C15FA3AA-D585-4FC8-AEF3-309B44EE9A35}"/>
                  </a:ext>
                </a:extLst>
              </p:cNvPr>
              <p:cNvSpPr txBox="1"/>
              <p:nvPr/>
            </p:nvSpPr>
            <p:spPr>
              <a:xfrm>
                <a:off x="1229994" y="1620000"/>
                <a:ext cx="452047" cy="397545"/>
              </a:xfrm>
              <a:prstGeom prst="rect">
                <a:avLst/>
              </a:prstGeom>
            </p:spPr>
            <p:txBody>
              <a:bodyPr vert="horz" wrap="none" lIns="0" tIns="0" rIns="0" bIns="0" rtlCol="0">
                <a:spAutoFit/>
              </a:bodyPr>
              <a:lstStyle>
                <a:defPPr>
                  <a:defRPr lang="en-US"/>
                </a:defPPr>
                <a:lvl1pPr marL="635" algn="ctr">
                  <a:lnSpc>
                    <a:spcPct val="100000"/>
                  </a:lnSpc>
                  <a:spcBef>
                    <a:spcPts val="95"/>
                  </a:spcBef>
                  <a:defRPr sz="1400" spc="-35">
                    <a:latin typeface="Arial"/>
                    <a:cs typeface="Arial"/>
                  </a:defRPr>
                </a:lvl1pPr>
              </a:lstStyle>
              <a:p>
                <a:pPr marL="635" marR="0" lvl="0" indent="0" algn="ctr" defTabSz="914400" rtl="0" eaLnBrk="1" fontAlgn="base" latinLnBrk="0" hangingPunct="1">
                  <a:lnSpc>
                    <a:spcPct val="100000"/>
                  </a:lnSpc>
                  <a:spcBef>
                    <a:spcPts val="95"/>
                  </a:spcBef>
                  <a:spcAft>
                    <a:spcPct val="0"/>
                  </a:spcAft>
                  <a:buClrTx/>
                  <a:buSzTx/>
                  <a:buFontTx/>
                  <a:buNone/>
                  <a:tabLst/>
                  <a:defRPr/>
                </a:pPr>
                <a:r>
                  <a:rPr kumimoji="0" sz="16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79%</a:t>
                </a:r>
              </a:p>
              <a:p>
                <a:pPr marL="635" marR="0" lvl="0" indent="0" algn="ctr" defTabSz="914400" rtl="0" eaLnBrk="1" fontAlgn="base" latinLnBrk="0" hangingPunct="1">
                  <a:lnSpc>
                    <a:spcPct val="100000"/>
                  </a:lnSpc>
                  <a:spcBef>
                    <a:spcPts val="95"/>
                  </a:spcBef>
                  <a:spcAft>
                    <a:spcPct val="0"/>
                  </a:spcAft>
                  <a:buClrTx/>
                  <a:buSzTx/>
                  <a:buFontTx/>
                  <a:buNone/>
                  <a:tabLst/>
                  <a:defRPr/>
                </a:pPr>
                <a:r>
                  <a:rPr kumimoji="0"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[67–92%]</a:t>
                </a:r>
              </a:p>
            </p:txBody>
          </p:sp>
          <p:sp>
            <p:nvSpPr>
              <p:cNvPr id="103" name="object 94">
                <a:extLst>
                  <a:ext uri="{FF2B5EF4-FFF2-40B4-BE49-F238E27FC236}">
                    <a16:creationId xmlns:a16="http://schemas.microsoft.com/office/drawing/2014/main" id="{B9B73475-C800-496D-845F-885201B205C3}"/>
                  </a:ext>
                </a:extLst>
              </p:cNvPr>
              <p:cNvSpPr/>
              <p:nvPr/>
            </p:nvSpPr>
            <p:spPr>
              <a:xfrm>
                <a:off x="1054800" y="2528600"/>
                <a:ext cx="770400" cy="1792800"/>
              </a:xfrm>
              <a:custGeom>
                <a:avLst/>
                <a:gdLst/>
                <a:ahLst/>
                <a:cxnLst/>
                <a:rect l="l" t="t" r="r" b="b"/>
                <a:pathLst>
                  <a:path w="436244" h="913129">
                    <a:moveTo>
                      <a:pt x="0" y="912876"/>
                    </a:moveTo>
                    <a:lnTo>
                      <a:pt x="435863" y="912876"/>
                    </a:lnTo>
                    <a:lnTo>
                      <a:pt x="435863" y="0"/>
                    </a:lnTo>
                    <a:lnTo>
                      <a:pt x="0" y="0"/>
                    </a:lnTo>
                    <a:lnTo>
                      <a:pt x="0" y="912876"/>
                    </a:lnTo>
                    <a:close/>
                  </a:path>
                </a:pathLst>
              </a:custGeom>
              <a:solidFill>
                <a:srgbClr val="FFE7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 name="Rectangle 2">
                <a:extLst>
                  <a:ext uri="{FF2B5EF4-FFF2-40B4-BE49-F238E27FC236}">
                    <a16:creationId xmlns:a16="http://schemas.microsoft.com/office/drawing/2014/main" id="{C5397B08-3067-4272-AB17-8EE81C399A24}"/>
                  </a:ext>
                </a:extLst>
              </p:cNvPr>
              <p:cNvSpPr/>
              <p:nvPr/>
            </p:nvSpPr>
            <p:spPr>
              <a:xfrm>
                <a:off x="1049994" y="2163600"/>
                <a:ext cx="775025" cy="2160000"/>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1762BF7B-C56D-4E4B-8F45-69C987743ED3}"/>
                </a:ext>
              </a:extLst>
            </p:cNvPr>
            <p:cNvGrpSpPr/>
            <p:nvPr/>
          </p:nvGrpSpPr>
          <p:grpSpPr>
            <a:xfrm>
              <a:off x="5729803" y="1620000"/>
              <a:ext cx="775025" cy="2703600"/>
              <a:chOff x="5729803" y="1620000"/>
              <a:chExt cx="775025" cy="2703600"/>
            </a:xfrm>
          </p:grpSpPr>
          <p:sp>
            <p:nvSpPr>
              <p:cNvPr id="115" name="object 100">
                <a:extLst>
                  <a:ext uri="{FF2B5EF4-FFF2-40B4-BE49-F238E27FC236}">
                    <a16:creationId xmlns:a16="http://schemas.microsoft.com/office/drawing/2014/main" id="{0A81DB19-12B7-4919-BAF2-9642A70C4DB1}"/>
                  </a:ext>
                </a:extLst>
              </p:cNvPr>
              <p:cNvSpPr txBox="1"/>
              <p:nvPr/>
            </p:nvSpPr>
            <p:spPr>
              <a:xfrm>
                <a:off x="5895403" y="1620000"/>
                <a:ext cx="452047" cy="397545"/>
              </a:xfrm>
              <a:prstGeom prst="rect">
                <a:avLst/>
              </a:prstGeom>
            </p:spPr>
            <p:txBody>
              <a:bodyPr vert="horz" wrap="none" lIns="0" tIns="0" rIns="0" bIns="0" rtlCol="0">
                <a:spAutoFit/>
              </a:bodyPr>
              <a:lstStyle>
                <a:defPPr>
                  <a:defRPr lang="en-US"/>
                </a:defPPr>
                <a:lvl1pPr marL="635" algn="ctr">
                  <a:lnSpc>
                    <a:spcPct val="100000"/>
                  </a:lnSpc>
                  <a:spcBef>
                    <a:spcPts val="95"/>
                  </a:spcBef>
                  <a:defRPr sz="1400" spc="-35">
                    <a:latin typeface="Arial"/>
                    <a:cs typeface="Arial"/>
                  </a:defRPr>
                </a:lvl1pPr>
              </a:lstStyle>
              <a:p>
                <a:pPr marL="635" marR="0" lvl="0" indent="0" algn="ctr" defTabSz="914400" rtl="0" eaLnBrk="1" fontAlgn="base" latinLnBrk="0" hangingPunct="1">
                  <a:lnSpc>
                    <a:spcPct val="100000"/>
                  </a:lnSpc>
                  <a:spcBef>
                    <a:spcPts val="95"/>
                  </a:spcBef>
                  <a:spcAft>
                    <a:spcPct val="0"/>
                  </a:spcAft>
                  <a:buClrTx/>
                  <a:buSzTx/>
                  <a:buFontTx/>
                  <a:buNone/>
                  <a:tabLst/>
                  <a:defRPr/>
                </a:pPr>
                <a:r>
                  <a:rPr kumimoji="0" sz="16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86%</a:t>
                </a:r>
              </a:p>
              <a:p>
                <a:pPr marL="635" marR="0" lvl="0" indent="0" algn="ctr" defTabSz="914400" rtl="0" eaLnBrk="1" fontAlgn="base" latinLnBrk="0" hangingPunct="1">
                  <a:lnSpc>
                    <a:spcPct val="100000"/>
                  </a:lnSpc>
                  <a:spcBef>
                    <a:spcPts val="95"/>
                  </a:spcBef>
                  <a:spcAft>
                    <a:spcPct val="0"/>
                  </a:spcAft>
                  <a:buClrTx/>
                  <a:buSzTx/>
                  <a:buFontTx/>
                  <a:buNone/>
                  <a:tabLst/>
                  <a:defRPr/>
                </a:pPr>
                <a:r>
                  <a:rPr kumimoji="0" sz="9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[72–92%]</a:t>
                </a:r>
              </a:p>
            </p:txBody>
          </p:sp>
          <p:sp>
            <p:nvSpPr>
              <p:cNvPr id="105" name="object 96">
                <a:extLst>
                  <a:ext uri="{FF2B5EF4-FFF2-40B4-BE49-F238E27FC236}">
                    <a16:creationId xmlns:a16="http://schemas.microsoft.com/office/drawing/2014/main" id="{67F007C8-D896-460A-963B-695864652A09}"/>
                  </a:ext>
                </a:extLst>
              </p:cNvPr>
              <p:cNvSpPr/>
              <p:nvPr/>
            </p:nvSpPr>
            <p:spPr>
              <a:xfrm>
                <a:off x="5731200" y="2385509"/>
                <a:ext cx="770400" cy="1936800"/>
              </a:xfrm>
              <a:custGeom>
                <a:avLst/>
                <a:gdLst/>
                <a:ahLst/>
                <a:cxnLst/>
                <a:rect l="l" t="t" r="r" b="b"/>
                <a:pathLst>
                  <a:path w="436244" h="986154">
                    <a:moveTo>
                      <a:pt x="0" y="986028"/>
                    </a:moveTo>
                    <a:lnTo>
                      <a:pt x="435863" y="986028"/>
                    </a:lnTo>
                    <a:lnTo>
                      <a:pt x="435863" y="0"/>
                    </a:lnTo>
                    <a:lnTo>
                      <a:pt x="0" y="0"/>
                    </a:lnTo>
                    <a:lnTo>
                      <a:pt x="0" y="986028"/>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3" name="Rectangle 122">
                <a:extLst>
                  <a:ext uri="{FF2B5EF4-FFF2-40B4-BE49-F238E27FC236}">
                    <a16:creationId xmlns:a16="http://schemas.microsoft.com/office/drawing/2014/main" id="{2B64CE5C-A4A0-4C5A-8F37-1D01C6033938}"/>
                  </a:ext>
                </a:extLst>
              </p:cNvPr>
              <p:cNvSpPr/>
              <p:nvPr/>
            </p:nvSpPr>
            <p:spPr>
              <a:xfrm>
                <a:off x="5729803" y="2163600"/>
                <a:ext cx="775025" cy="2160000"/>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2" name="Group 31">
              <a:extLst>
                <a:ext uri="{FF2B5EF4-FFF2-40B4-BE49-F238E27FC236}">
                  <a16:creationId xmlns:a16="http://schemas.microsoft.com/office/drawing/2014/main" id="{5176DA66-BC9F-459A-9461-6990A751F3C1}"/>
                </a:ext>
              </a:extLst>
            </p:cNvPr>
            <p:cNvGrpSpPr/>
            <p:nvPr/>
          </p:nvGrpSpPr>
          <p:grpSpPr>
            <a:xfrm>
              <a:off x="3391200" y="1620000"/>
              <a:ext cx="775025" cy="2703600"/>
              <a:chOff x="3391200" y="1620000"/>
              <a:chExt cx="775025" cy="2703600"/>
            </a:xfrm>
          </p:grpSpPr>
          <p:sp>
            <p:nvSpPr>
              <p:cNvPr id="117" name="object 102">
                <a:extLst>
                  <a:ext uri="{FF2B5EF4-FFF2-40B4-BE49-F238E27FC236}">
                    <a16:creationId xmlns:a16="http://schemas.microsoft.com/office/drawing/2014/main" id="{F95E1B96-AAB1-444E-9AAF-9DAA73F36EC4}"/>
                  </a:ext>
                </a:extLst>
              </p:cNvPr>
              <p:cNvSpPr txBox="1"/>
              <p:nvPr/>
            </p:nvSpPr>
            <p:spPr>
              <a:xfrm>
                <a:off x="3571200" y="1620000"/>
                <a:ext cx="452047" cy="397545"/>
              </a:xfrm>
              <a:prstGeom prst="rect">
                <a:avLst/>
              </a:prstGeom>
            </p:spPr>
            <p:txBody>
              <a:bodyPr vert="horz" wrap="none" lIns="0" tIns="0" rIns="0" bIns="0" rtlCol="0">
                <a:spAutoFit/>
              </a:bodyPr>
              <a:lstStyle>
                <a:defPPr>
                  <a:defRPr lang="en-US"/>
                </a:defPPr>
                <a:lvl1pPr marL="635" algn="ctr">
                  <a:lnSpc>
                    <a:spcPct val="100000"/>
                  </a:lnSpc>
                  <a:spcBef>
                    <a:spcPts val="95"/>
                  </a:spcBef>
                  <a:defRPr sz="1600" spc="-35">
                    <a:latin typeface="Arial"/>
                    <a:cs typeface="Arial"/>
                  </a:defRPr>
                </a:lvl1pPr>
              </a:lstStyle>
              <a:p>
                <a:pPr marL="635" marR="0" lvl="0" indent="0" algn="ctr" defTabSz="914400" rtl="0" eaLnBrk="1" fontAlgn="base" latinLnBrk="0" hangingPunct="1">
                  <a:lnSpc>
                    <a:spcPct val="100000"/>
                  </a:lnSpc>
                  <a:spcBef>
                    <a:spcPts val="95"/>
                  </a:spcBef>
                  <a:spcAft>
                    <a:spcPct val="0"/>
                  </a:spcAft>
                  <a:buClrTx/>
                  <a:buSzTx/>
                  <a:buFontTx/>
                  <a:buNone/>
                  <a:tabLst/>
                  <a:defRPr/>
                </a:pPr>
                <a:r>
                  <a:rPr kumimoji="0" sz="16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78%</a:t>
                </a:r>
              </a:p>
              <a:p>
                <a:pPr marL="635" marR="0" lvl="0" indent="0" algn="ctr" defTabSz="914400" rtl="0" eaLnBrk="1" fontAlgn="base" latinLnBrk="0" hangingPunct="1">
                  <a:lnSpc>
                    <a:spcPct val="100000"/>
                  </a:lnSpc>
                  <a:spcBef>
                    <a:spcPts val="95"/>
                  </a:spcBef>
                  <a:spcAft>
                    <a:spcPct val="0"/>
                  </a:spcAft>
                  <a:buClrTx/>
                  <a:buSzTx/>
                  <a:buFontTx/>
                  <a:buNone/>
                  <a:tabLst/>
                  <a:defRPr/>
                </a:pPr>
                <a:r>
                  <a:rPr kumimoji="0"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[69–82%]</a:t>
                </a:r>
              </a:p>
            </p:txBody>
          </p:sp>
          <p:sp>
            <p:nvSpPr>
              <p:cNvPr id="104" name="object 95">
                <a:extLst>
                  <a:ext uri="{FF2B5EF4-FFF2-40B4-BE49-F238E27FC236}">
                    <a16:creationId xmlns:a16="http://schemas.microsoft.com/office/drawing/2014/main" id="{9B1D9FDA-E230-485E-9126-8F5CBA6A4462}"/>
                  </a:ext>
                </a:extLst>
              </p:cNvPr>
              <p:cNvSpPr/>
              <p:nvPr/>
            </p:nvSpPr>
            <p:spPr>
              <a:xfrm>
                <a:off x="3394800" y="2433204"/>
                <a:ext cx="770400" cy="1890000"/>
              </a:xfrm>
              <a:custGeom>
                <a:avLst/>
                <a:gdLst/>
                <a:ahLst/>
                <a:cxnLst/>
                <a:rect l="l" t="t" r="r" b="b"/>
                <a:pathLst>
                  <a:path w="436244" h="962025">
                    <a:moveTo>
                      <a:pt x="0" y="961643"/>
                    </a:moveTo>
                    <a:lnTo>
                      <a:pt x="435863" y="961643"/>
                    </a:lnTo>
                    <a:lnTo>
                      <a:pt x="435863" y="0"/>
                    </a:lnTo>
                    <a:lnTo>
                      <a:pt x="0" y="0"/>
                    </a:lnTo>
                    <a:lnTo>
                      <a:pt x="0" y="961643"/>
                    </a:lnTo>
                    <a:close/>
                  </a:path>
                </a:pathLst>
              </a:custGeom>
              <a:solidFill>
                <a:srgbClr val="8FBE2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4" name="Rectangle 123">
                <a:extLst>
                  <a:ext uri="{FF2B5EF4-FFF2-40B4-BE49-F238E27FC236}">
                    <a16:creationId xmlns:a16="http://schemas.microsoft.com/office/drawing/2014/main" id="{1C3736FC-655B-4CDB-B409-0EC443915D68}"/>
                  </a:ext>
                </a:extLst>
              </p:cNvPr>
              <p:cNvSpPr/>
              <p:nvPr/>
            </p:nvSpPr>
            <p:spPr>
              <a:xfrm>
                <a:off x="3391200" y="2163600"/>
                <a:ext cx="775025" cy="2160000"/>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grpSp>
    </p:spTree>
    <p:extLst>
      <p:ext uri="{BB962C8B-B14F-4D97-AF65-F5344CB8AC3E}">
        <p14:creationId xmlns:p14="http://schemas.microsoft.com/office/powerpoint/2010/main" val="1853908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D71041D-FF6C-4FE3-96A6-73A7AB5FF653}"/>
              </a:ext>
            </a:extLst>
          </p:cNvPr>
          <p:cNvGrpSpPr/>
          <p:nvPr/>
        </p:nvGrpSpPr>
        <p:grpSpPr>
          <a:xfrm>
            <a:off x="0" y="0"/>
            <a:ext cx="10285200" cy="6153111"/>
            <a:chOff x="0" y="0"/>
            <a:chExt cx="10285200" cy="6153111"/>
          </a:xfrm>
        </p:grpSpPr>
        <p:pic>
          <p:nvPicPr>
            <p:cNvPr id="5" name="Picture 4">
              <a:extLst>
                <a:ext uri="{FF2B5EF4-FFF2-40B4-BE49-F238E27FC236}">
                  <a16:creationId xmlns:a16="http://schemas.microsoft.com/office/drawing/2014/main" id="{B2276ABD-1D44-4354-8704-AEFCF408F8CD}"/>
                </a:ext>
              </a:extLst>
            </p:cNvPr>
            <p:cNvPicPr>
              <a:picLocks noChangeAspect="1"/>
            </p:cNvPicPr>
            <p:nvPr/>
          </p:nvPicPr>
          <p:blipFill>
            <a:blip r:embed="rId2"/>
            <a:stretch>
              <a:fillRect/>
            </a:stretch>
          </p:blipFill>
          <p:spPr>
            <a:xfrm>
              <a:off x="306000" y="1620000"/>
              <a:ext cx="7651143" cy="3243353"/>
            </a:xfrm>
            <a:prstGeom prst="rect">
              <a:avLst/>
            </a:prstGeom>
          </p:spPr>
        </p:pic>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people living with HIV accessing antiretroviral therapy,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global, 2000–2018 and 2020 target</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2925481"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UNAIDS 2019 estimates; 2019 Global AIDS Monitoring.</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8" name="TextBox 27">
              <a:extLst>
                <a:ext uri="{FF2B5EF4-FFF2-40B4-BE49-F238E27FC236}">
                  <a16:creationId xmlns:a16="http://schemas.microsoft.com/office/drawing/2014/main" id="{24F9EF3C-325F-4C05-A03D-2582408F939B}"/>
                </a:ext>
              </a:extLst>
            </p:cNvPr>
            <p:cNvSpPr txBox="1"/>
            <p:nvPr/>
          </p:nvSpPr>
          <p:spPr>
            <a:xfrm>
              <a:off x="1420717" y="4482000"/>
              <a:ext cx="84960"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9" name="Rectangle 28">
              <a:extLst>
                <a:ext uri="{FF2B5EF4-FFF2-40B4-BE49-F238E27FC236}">
                  <a16:creationId xmlns:a16="http://schemas.microsoft.com/office/drawing/2014/main" id="{D0496C5A-5918-4E2C-BB4C-81087B8BC38B}"/>
                </a:ext>
              </a:extLst>
            </p:cNvPr>
            <p:cNvSpPr/>
            <p:nvPr/>
          </p:nvSpPr>
          <p:spPr>
            <a:xfrm>
              <a:off x="295200" y="1772816"/>
              <a:ext cx="361637" cy="2855910"/>
            </a:xfrm>
            <a:prstGeom prst="rect">
              <a:avLst/>
            </a:prstGeom>
          </p:spPr>
          <p:txBody>
            <a:bodyPr vert="vert270"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Number of people on antiretroviral therapy</a:t>
              </a:r>
            </a:p>
          </p:txBody>
        </p:sp>
        <p:sp>
          <p:nvSpPr>
            <p:cNvPr id="33" name="TextBox 32">
              <a:extLst>
                <a:ext uri="{FF2B5EF4-FFF2-40B4-BE49-F238E27FC236}">
                  <a16:creationId xmlns:a16="http://schemas.microsoft.com/office/drawing/2014/main" id="{F97699F6-BA73-4A5C-8344-54EDE77DB3F4}"/>
                </a:ext>
              </a:extLst>
            </p:cNvPr>
            <p:cNvSpPr txBox="1"/>
            <p:nvPr/>
          </p:nvSpPr>
          <p:spPr>
            <a:xfrm>
              <a:off x="2412000" y="5148000"/>
              <a:ext cx="2516073" cy="492443"/>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Number of people living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with HIV on antiretroviral therapy</a:t>
              </a:r>
            </a:p>
          </p:txBody>
        </p:sp>
        <p:cxnSp>
          <p:nvCxnSpPr>
            <p:cNvPr id="34" name="Straight Connector 33">
              <a:extLst>
                <a:ext uri="{FF2B5EF4-FFF2-40B4-BE49-F238E27FC236}">
                  <a16:creationId xmlns:a16="http://schemas.microsoft.com/office/drawing/2014/main" id="{E90C7829-01A2-4317-A842-E55B6199C699}"/>
                </a:ext>
              </a:extLst>
            </p:cNvPr>
            <p:cNvCxnSpPr/>
            <p:nvPr/>
          </p:nvCxnSpPr>
          <p:spPr>
            <a:xfrm>
              <a:off x="2052000" y="5301888"/>
              <a:ext cx="270000" cy="1"/>
            </a:xfrm>
            <a:prstGeom prst="line">
              <a:avLst/>
            </a:prstGeom>
            <a:ln w="63500">
              <a:solidFill>
                <a:srgbClr val="009DE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F923185D-DE3E-43B8-84B9-BA22CB37EF8E}"/>
                </a:ext>
              </a:extLst>
            </p:cNvPr>
            <p:cNvSpPr/>
            <p:nvPr/>
          </p:nvSpPr>
          <p:spPr>
            <a:xfrm>
              <a:off x="5616000" y="5230800"/>
              <a:ext cx="144000" cy="144000"/>
            </a:xfrm>
            <a:prstGeom prst="ellipse">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5" name="TextBox 34">
              <a:extLst>
                <a:ext uri="{FF2B5EF4-FFF2-40B4-BE49-F238E27FC236}">
                  <a16:creationId xmlns:a16="http://schemas.microsoft.com/office/drawing/2014/main" id="{DE88DA6F-3630-4EAB-8B49-A6BA4058F60A}"/>
                </a:ext>
              </a:extLst>
            </p:cNvPr>
            <p:cNvSpPr txBox="1"/>
            <p:nvPr/>
          </p:nvSpPr>
          <p:spPr>
            <a:xfrm>
              <a:off x="5843490" y="5148000"/>
              <a:ext cx="1003608" cy="292388"/>
            </a:xfrm>
            <a:prstGeom prst="rect">
              <a:avLst/>
            </a:prstGeom>
            <a:noFill/>
          </p:spPr>
          <p:txBody>
            <a:bodyPr wrap="none" l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Target value</a:t>
              </a:r>
            </a:p>
          </p:txBody>
        </p:sp>
      </p:grpSp>
    </p:spTree>
    <p:extLst>
      <p:ext uri="{BB962C8B-B14F-4D97-AF65-F5344CB8AC3E}">
        <p14:creationId xmlns:p14="http://schemas.microsoft.com/office/powerpoint/2010/main" val="1128533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BC041DC-F9E0-4F12-A957-DA8F7F18609C}"/>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children living with HIV (aged 0–14 years) accessing antiretroviral therapy, global, 2000–2018 and 2018 target</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2925481"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UNAIDS 2019 estimates; 2019 Global AIDS Monitoring.</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5" name="Rectangle 4">
              <a:extLst>
                <a:ext uri="{FF2B5EF4-FFF2-40B4-BE49-F238E27FC236}">
                  <a16:creationId xmlns:a16="http://schemas.microsoft.com/office/drawing/2014/main" id="{11685422-D8A0-400C-B7C2-B220DBB099AF}"/>
                </a:ext>
              </a:extLst>
            </p:cNvPr>
            <p:cNvSpPr/>
            <p:nvPr/>
          </p:nvSpPr>
          <p:spPr>
            <a:xfrm>
              <a:off x="295200" y="1723488"/>
              <a:ext cx="361637" cy="2929648"/>
            </a:xfrm>
            <a:prstGeom prst="rect">
              <a:avLst/>
            </a:prstGeom>
          </p:spPr>
          <p:txBody>
            <a:bodyPr vert="vert270"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Number of children on antiretroviral therapy</a:t>
              </a:r>
            </a:p>
          </p:txBody>
        </p:sp>
        <p:sp>
          <p:nvSpPr>
            <p:cNvPr id="6" name="TextBox 5">
              <a:extLst>
                <a:ext uri="{FF2B5EF4-FFF2-40B4-BE49-F238E27FC236}">
                  <a16:creationId xmlns:a16="http://schemas.microsoft.com/office/drawing/2014/main" id="{1A97C133-AD82-419A-AF3B-A7B23F89092C}"/>
                </a:ext>
              </a:extLst>
            </p:cNvPr>
            <p:cNvSpPr txBox="1"/>
            <p:nvPr/>
          </p:nvSpPr>
          <p:spPr>
            <a:xfrm>
              <a:off x="1420717" y="4482000"/>
              <a:ext cx="84960"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2" name="TextBox 11">
              <a:extLst>
                <a:ext uri="{FF2B5EF4-FFF2-40B4-BE49-F238E27FC236}">
                  <a16:creationId xmlns:a16="http://schemas.microsoft.com/office/drawing/2014/main" id="{686A7464-BBBD-4F73-AC7D-92CD257C4ADD}"/>
                </a:ext>
              </a:extLst>
            </p:cNvPr>
            <p:cNvSpPr txBox="1"/>
            <p:nvPr/>
          </p:nvSpPr>
          <p:spPr>
            <a:xfrm>
              <a:off x="2412000" y="5148000"/>
              <a:ext cx="2516073" cy="492443"/>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Number of children living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with HIV on antiretroviral therapy</a:t>
              </a:r>
            </a:p>
          </p:txBody>
        </p:sp>
        <p:cxnSp>
          <p:nvCxnSpPr>
            <p:cNvPr id="13" name="Straight Connector 12">
              <a:extLst>
                <a:ext uri="{FF2B5EF4-FFF2-40B4-BE49-F238E27FC236}">
                  <a16:creationId xmlns:a16="http://schemas.microsoft.com/office/drawing/2014/main" id="{3B640425-9A3B-40F6-A958-FF52E577EB01}"/>
                </a:ext>
              </a:extLst>
            </p:cNvPr>
            <p:cNvCxnSpPr/>
            <p:nvPr/>
          </p:nvCxnSpPr>
          <p:spPr>
            <a:xfrm>
              <a:off x="2052000" y="5301888"/>
              <a:ext cx="270000" cy="1"/>
            </a:xfrm>
            <a:prstGeom prst="line">
              <a:avLst/>
            </a:prstGeom>
            <a:ln w="63500">
              <a:solidFill>
                <a:srgbClr val="009DE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6849190-3041-438F-A2D8-3FB044BD5C23}"/>
                </a:ext>
              </a:extLst>
            </p:cNvPr>
            <p:cNvSpPr/>
            <p:nvPr/>
          </p:nvSpPr>
          <p:spPr>
            <a:xfrm>
              <a:off x="5616000" y="5230800"/>
              <a:ext cx="144000" cy="144000"/>
            </a:xfrm>
            <a:prstGeom prst="ellipse">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AB59F589-E0D6-483C-AD8C-9BE7E007EB83}"/>
                </a:ext>
              </a:extLst>
            </p:cNvPr>
            <p:cNvSpPr txBox="1"/>
            <p:nvPr/>
          </p:nvSpPr>
          <p:spPr>
            <a:xfrm>
              <a:off x="5843490" y="5148000"/>
              <a:ext cx="1003608" cy="292388"/>
            </a:xfrm>
            <a:prstGeom prst="rect">
              <a:avLst/>
            </a:prstGeom>
            <a:noFill/>
          </p:spPr>
          <p:txBody>
            <a:bodyPr wrap="none" l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Target value</a:t>
              </a:r>
            </a:p>
          </p:txBody>
        </p:sp>
        <p:pic>
          <p:nvPicPr>
            <p:cNvPr id="4" name="Picture 3">
              <a:extLst>
                <a:ext uri="{FF2B5EF4-FFF2-40B4-BE49-F238E27FC236}">
                  <a16:creationId xmlns:a16="http://schemas.microsoft.com/office/drawing/2014/main" id="{5E223AA4-FAC7-4149-9615-84985E1D302A}"/>
                </a:ext>
              </a:extLst>
            </p:cNvPr>
            <p:cNvPicPr>
              <a:picLocks noChangeAspect="1"/>
            </p:cNvPicPr>
            <p:nvPr/>
          </p:nvPicPr>
          <p:blipFill>
            <a:blip r:embed="rId2"/>
            <a:stretch>
              <a:fillRect/>
            </a:stretch>
          </p:blipFill>
          <p:spPr>
            <a:xfrm>
              <a:off x="306000" y="1620000"/>
              <a:ext cx="7017104" cy="3243353"/>
            </a:xfrm>
            <a:prstGeom prst="rect">
              <a:avLst/>
            </a:prstGeom>
          </p:spPr>
        </p:pic>
      </p:grpSp>
    </p:spTree>
    <p:extLst>
      <p:ext uri="{BB962C8B-B14F-4D97-AF65-F5344CB8AC3E}">
        <p14:creationId xmlns:p14="http://schemas.microsoft.com/office/powerpoint/2010/main" val="3447077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EFF2C9-EB15-431C-931A-610F0ADE847D}"/>
              </a:ext>
            </a:extLst>
          </p:cNvPr>
          <p:cNvGrpSpPr/>
          <p:nvPr/>
        </p:nvGrpSpPr>
        <p:grpSpPr>
          <a:xfrm>
            <a:off x="0" y="0"/>
            <a:ext cx="10285200" cy="6153111"/>
            <a:chOff x="0" y="0"/>
            <a:chExt cx="10285200" cy="6153111"/>
          </a:xfrm>
        </p:grpSpPr>
        <p:sp>
          <p:nvSpPr>
            <p:cNvPr id="627" name="object 15">
              <a:extLst>
                <a:ext uri="{FF2B5EF4-FFF2-40B4-BE49-F238E27FC236}">
                  <a16:creationId xmlns:a16="http://schemas.microsoft.com/office/drawing/2014/main" id="{7F4ADA4C-D52F-46FF-826F-FBDD78915D16}"/>
                </a:ext>
              </a:extLst>
            </p:cNvPr>
            <p:cNvSpPr/>
            <p:nvPr/>
          </p:nvSpPr>
          <p:spPr>
            <a:xfrm>
              <a:off x="1564683" y="1858760"/>
              <a:ext cx="67945" cy="54610"/>
            </a:xfrm>
            <a:custGeom>
              <a:avLst/>
              <a:gdLst/>
              <a:ahLst/>
              <a:cxnLst/>
              <a:rect l="l" t="t" r="r" b="b"/>
              <a:pathLst>
                <a:path w="67945" h="54609">
                  <a:moveTo>
                    <a:pt x="0" y="54207"/>
                  </a:moveTo>
                  <a:lnTo>
                    <a:pt x="67350"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28" name="object 16">
              <a:extLst>
                <a:ext uri="{FF2B5EF4-FFF2-40B4-BE49-F238E27FC236}">
                  <a16:creationId xmlns:a16="http://schemas.microsoft.com/office/drawing/2014/main" id="{7809502A-CC3F-4C95-AAE3-EC79841D2819}"/>
                </a:ext>
              </a:extLst>
            </p:cNvPr>
            <p:cNvSpPr/>
            <p:nvPr/>
          </p:nvSpPr>
          <p:spPr>
            <a:xfrm>
              <a:off x="1564683" y="188356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29" name="object 17">
              <a:extLst>
                <a:ext uri="{FF2B5EF4-FFF2-40B4-BE49-F238E27FC236}">
                  <a16:creationId xmlns:a16="http://schemas.microsoft.com/office/drawing/2014/main" id="{197D6930-C76A-49A7-BFB5-8A8E6D8DB5D5}"/>
                </a:ext>
              </a:extLst>
            </p:cNvPr>
            <p:cNvSpPr/>
            <p:nvPr/>
          </p:nvSpPr>
          <p:spPr>
            <a:xfrm>
              <a:off x="1564683" y="1955556"/>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0" name="object 18">
              <a:extLst>
                <a:ext uri="{FF2B5EF4-FFF2-40B4-BE49-F238E27FC236}">
                  <a16:creationId xmlns:a16="http://schemas.microsoft.com/office/drawing/2014/main" id="{3C0C1CDA-8030-4BFE-9AE1-D95DAAB24BA1}"/>
                </a:ext>
              </a:extLst>
            </p:cNvPr>
            <p:cNvSpPr/>
            <p:nvPr/>
          </p:nvSpPr>
          <p:spPr>
            <a:xfrm>
              <a:off x="1564683" y="202755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1" name="object 19">
              <a:extLst>
                <a:ext uri="{FF2B5EF4-FFF2-40B4-BE49-F238E27FC236}">
                  <a16:creationId xmlns:a16="http://schemas.microsoft.com/office/drawing/2014/main" id="{78DB2FB2-78D6-436D-B0C8-DE1A19B1AC0B}"/>
                </a:ext>
              </a:extLst>
            </p:cNvPr>
            <p:cNvSpPr/>
            <p:nvPr/>
          </p:nvSpPr>
          <p:spPr>
            <a:xfrm>
              <a:off x="1564683" y="209956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2" name="object 20">
              <a:extLst>
                <a:ext uri="{FF2B5EF4-FFF2-40B4-BE49-F238E27FC236}">
                  <a16:creationId xmlns:a16="http://schemas.microsoft.com/office/drawing/2014/main" id="{164B88F4-128A-4D12-B184-6A150DF46ABA}"/>
                </a:ext>
              </a:extLst>
            </p:cNvPr>
            <p:cNvSpPr/>
            <p:nvPr/>
          </p:nvSpPr>
          <p:spPr>
            <a:xfrm>
              <a:off x="1564683" y="2171556"/>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3" name="object 21">
              <a:extLst>
                <a:ext uri="{FF2B5EF4-FFF2-40B4-BE49-F238E27FC236}">
                  <a16:creationId xmlns:a16="http://schemas.microsoft.com/office/drawing/2014/main" id="{63C210C2-945B-4E28-BA50-BE9404739CF8}"/>
                </a:ext>
              </a:extLst>
            </p:cNvPr>
            <p:cNvSpPr/>
            <p:nvPr/>
          </p:nvSpPr>
          <p:spPr>
            <a:xfrm>
              <a:off x="1564683" y="224355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4" name="object 22">
              <a:extLst>
                <a:ext uri="{FF2B5EF4-FFF2-40B4-BE49-F238E27FC236}">
                  <a16:creationId xmlns:a16="http://schemas.microsoft.com/office/drawing/2014/main" id="{A0474EE3-C18C-4843-99EC-558D47CE01E8}"/>
                </a:ext>
              </a:extLst>
            </p:cNvPr>
            <p:cNvSpPr/>
            <p:nvPr/>
          </p:nvSpPr>
          <p:spPr>
            <a:xfrm>
              <a:off x="1564683" y="231556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5" name="object 23">
              <a:extLst>
                <a:ext uri="{FF2B5EF4-FFF2-40B4-BE49-F238E27FC236}">
                  <a16:creationId xmlns:a16="http://schemas.microsoft.com/office/drawing/2014/main" id="{D5C5EE25-8867-4C75-BD98-122EA42DBE1B}"/>
                </a:ext>
              </a:extLst>
            </p:cNvPr>
            <p:cNvSpPr/>
            <p:nvPr/>
          </p:nvSpPr>
          <p:spPr>
            <a:xfrm>
              <a:off x="1564683" y="238756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6" name="object 24">
              <a:extLst>
                <a:ext uri="{FF2B5EF4-FFF2-40B4-BE49-F238E27FC236}">
                  <a16:creationId xmlns:a16="http://schemas.microsoft.com/office/drawing/2014/main" id="{31E32E61-AEF8-4872-BE47-7E60C31A2036}"/>
                </a:ext>
              </a:extLst>
            </p:cNvPr>
            <p:cNvSpPr/>
            <p:nvPr/>
          </p:nvSpPr>
          <p:spPr>
            <a:xfrm>
              <a:off x="1564683" y="2459557"/>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7" name="object 25">
              <a:extLst>
                <a:ext uri="{FF2B5EF4-FFF2-40B4-BE49-F238E27FC236}">
                  <a16:creationId xmlns:a16="http://schemas.microsoft.com/office/drawing/2014/main" id="{871A1DBD-E0B4-4291-A0D5-B061E38FFDE3}"/>
                </a:ext>
              </a:extLst>
            </p:cNvPr>
            <p:cNvSpPr/>
            <p:nvPr/>
          </p:nvSpPr>
          <p:spPr>
            <a:xfrm>
              <a:off x="1564683" y="253155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8" name="object 26">
              <a:extLst>
                <a:ext uri="{FF2B5EF4-FFF2-40B4-BE49-F238E27FC236}">
                  <a16:creationId xmlns:a16="http://schemas.microsoft.com/office/drawing/2014/main" id="{EF9E2C11-54BC-4D99-874E-F92C5DC4CEC7}"/>
                </a:ext>
              </a:extLst>
            </p:cNvPr>
            <p:cNvSpPr/>
            <p:nvPr/>
          </p:nvSpPr>
          <p:spPr>
            <a:xfrm>
              <a:off x="1564683" y="260356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9" name="object 27">
              <a:extLst>
                <a:ext uri="{FF2B5EF4-FFF2-40B4-BE49-F238E27FC236}">
                  <a16:creationId xmlns:a16="http://schemas.microsoft.com/office/drawing/2014/main" id="{781C27E1-0C2E-41C5-A3CD-5A2C161DFE6B}"/>
                </a:ext>
              </a:extLst>
            </p:cNvPr>
            <p:cNvSpPr/>
            <p:nvPr/>
          </p:nvSpPr>
          <p:spPr>
            <a:xfrm>
              <a:off x="1564683" y="2675556"/>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0" name="object 28">
              <a:extLst>
                <a:ext uri="{FF2B5EF4-FFF2-40B4-BE49-F238E27FC236}">
                  <a16:creationId xmlns:a16="http://schemas.microsoft.com/office/drawing/2014/main" id="{1DFC3C91-7D58-4699-95A4-574D91AEA6BB}"/>
                </a:ext>
              </a:extLst>
            </p:cNvPr>
            <p:cNvSpPr/>
            <p:nvPr/>
          </p:nvSpPr>
          <p:spPr>
            <a:xfrm>
              <a:off x="1564683" y="274755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1" name="object 29">
              <a:extLst>
                <a:ext uri="{FF2B5EF4-FFF2-40B4-BE49-F238E27FC236}">
                  <a16:creationId xmlns:a16="http://schemas.microsoft.com/office/drawing/2014/main" id="{A731D99A-18AA-4719-8BDB-452E8520513E}"/>
                </a:ext>
              </a:extLst>
            </p:cNvPr>
            <p:cNvSpPr/>
            <p:nvPr/>
          </p:nvSpPr>
          <p:spPr>
            <a:xfrm>
              <a:off x="1564683" y="281955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2" name="object 30">
              <a:extLst>
                <a:ext uri="{FF2B5EF4-FFF2-40B4-BE49-F238E27FC236}">
                  <a16:creationId xmlns:a16="http://schemas.microsoft.com/office/drawing/2014/main" id="{9DB17237-43C5-4E73-9A6E-5AD748949C20}"/>
                </a:ext>
              </a:extLst>
            </p:cNvPr>
            <p:cNvSpPr/>
            <p:nvPr/>
          </p:nvSpPr>
          <p:spPr>
            <a:xfrm>
              <a:off x="1564683" y="289156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3" name="object 31">
              <a:extLst>
                <a:ext uri="{FF2B5EF4-FFF2-40B4-BE49-F238E27FC236}">
                  <a16:creationId xmlns:a16="http://schemas.microsoft.com/office/drawing/2014/main" id="{BBC328E9-EC2C-45D6-AB6D-CAEA887E494D}"/>
                </a:ext>
              </a:extLst>
            </p:cNvPr>
            <p:cNvSpPr/>
            <p:nvPr/>
          </p:nvSpPr>
          <p:spPr>
            <a:xfrm>
              <a:off x="1564683" y="2963557"/>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4" name="object 32">
              <a:extLst>
                <a:ext uri="{FF2B5EF4-FFF2-40B4-BE49-F238E27FC236}">
                  <a16:creationId xmlns:a16="http://schemas.microsoft.com/office/drawing/2014/main" id="{4BE04D03-8174-4EFA-9DB1-AB075633E1D5}"/>
                </a:ext>
              </a:extLst>
            </p:cNvPr>
            <p:cNvSpPr/>
            <p:nvPr/>
          </p:nvSpPr>
          <p:spPr>
            <a:xfrm>
              <a:off x="1564683" y="303555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5" name="object 33">
              <a:extLst>
                <a:ext uri="{FF2B5EF4-FFF2-40B4-BE49-F238E27FC236}">
                  <a16:creationId xmlns:a16="http://schemas.microsoft.com/office/drawing/2014/main" id="{8F57F872-AFBF-47B0-854A-61C197B7C591}"/>
                </a:ext>
              </a:extLst>
            </p:cNvPr>
            <p:cNvSpPr/>
            <p:nvPr/>
          </p:nvSpPr>
          <p:spPr>
            <a:xfrm>
              <a:off x="1723433" y="2083550"/>
              <a:ext cx="67945" cy="54610"/>
            </a:xfrm>
            <a:custGeom>
              <a:avLst/>
              <a:gdLst/>
              <a:ahLst/>
              <a:cxnLst/>
              <a:rect l="l" t="t" r="r" b="b"/>
              <a:pathLst>
                <a:path w="67945" h="54610">
                  <a:moveTo>
                    <a:pt x="0" y="54209"/>
                  </a:moveTo>
                  <a:lnTo>
                    <a:pt x="67353"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6" name="object 34">
              <a:extLst>
                <a:ext uri="{FF2B5EF4-FFF2-40B4-BE49-F238E27FC236}">
                  <a16:creationId xmlns:a16="http://schemas.microsoft.com/office/drawing/2014/main" id="{78798661-98DF-4BE1-BC01-0799F8E19E61}"/>
                </a:ext>
              </a:extLst>
            </p:cNvPr>
            <p:cNvSpPr/>
            <p:nvPr/>
          </p:nvSpPr>
          <p:spPr>
            <a:xfrm>
              <a:off x="1723433" y="210835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7" name="object 35">
              <a:extLst>
                <a:ext uri="{FF2B5EF4-FFF2-40B4-BE49-F238E27FC236}">
                  <a16:creationId xmlns:a16="http://schemas.microsoft.com/office/drawing/2014/main" id="{2C5D84D8-86B2-4951-BB9D-1BC9B9EB7F04}"/>
                </a:ext>
              </a:extLst>
            </p:cNvPr>
            <p:cNvSpPr/>
            <p:nvPr/>
          </p:nvSpPr>
          <p:spPr>
            <a:xfrm>
              <a:off x="1723433" y="218034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8" name="object 36">
              <a:extLst>
                <a:ext uri="{FF2B5EF4-FFF2-40B4-BE49-F238E27FC236}">
                  <a16:creationId xmlns:a16="http://schemas.microsoft.com/office/drawing/2014/main" id="{ECF5977A-A704-45F0-A78C-5B3CD1C064E8}"/>
                </a:ext>
              </a:extLst>
            </p:cNvPr>
            <p:cNvSpPr/>
            <p:nvPr/>
          </p:nvSpPr>
          <p:spPr>
            <a:xfrm>
              <a:off x="1723433" y="225235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9" name="object 37">
              <a:extLst>
                <a:ext uri="{FF2B5EF4-FFF2-40B4-BE49-F238E27FC236}">
                  <a16:creationId xmlns:a16="http://schemas.microsoft.com/office/drawing/2014/main" id="{564276A2-140E-4F0D-9457-71836D9BC218}"/>
                </a:ext>
              </a:extLst>
            </p:cNvPr>
            <p:cNvSpPr/>
            <p:nvPr/>
          </p:nvSpPr>
          <p:spPr>
            <a:xfrm>
              <a:off x="1723433" y="232435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0" name="object 38">
              <a:extLst>
                <a:ext uri="{FF2B5EF4-FFF2-40B4-BE49-F238E27FC236}">
                  <a16:creationId xmlns:a16="http://schemas.microsoft.com/office/drawing/2014/main" id="{764EA08F-425F-4495-ABCC-17567F740DEA}"/>
                </a:ext>
              </a:extLst>
            </p:cNvPr>
            <p:cNvSpPr/>
            <p:nvPr/>
          </p:nvSpPr>
          <p:spPr>
            <a:xfrm>
              <a:off x="1723433" y="239634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1" name="object 39">
              <a:extLst>
                <a:ext uri="{FF2B5EF4-FFF2-40B4-BE49-F238E27FC236}">
                  <a16:creationId xmlns:a16="http://schemas.microsoft.com/office/drawing/2014/main" id="{49644325-8A47-441C-9026-4EA984F231FE}"/>
                </a:ext>
              </a:extLst>
            </p:cNvPr>
            <p:cNvSpPr/>
            <p:nvPr/>
          </p:nvSpPr>
          <p:spPr>
            <a:xfrm>
              <a:off x="1723433" y="246835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2" name="object 40">
              <a:extLst>
                <a:ext uri="{FF2B5EF4-FFF2-40B4-BE49-F238E27FC236}">
                  <a16:creationId xmlns:a16="http://schemas.microsoft.com/office/drawing/2014/main" id="{4E07C593-E850-42EC-9E14-1F978B713370}"/>
                </a:ext>
              </a:extLst>
            </p:cNvPr>
            <p:cNvSpPr/>
            <p:nvPr/>
          </p:nvSpPr>
          <p:spPr>
            <a:xfrm>
              <a:off x="1723433" y="254035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3" name="object 41">
              <a:extLst>
                <a:ext uri="{FF2B5EF4-FFF2-40B4-BE49-F238E27FC236}">
                  <a16:creationId xmlns:a16="http://schemas.microsoft.com/office/drawing/2014/main" id="{F4F7BE2B-4185-4361-B846-2EA28CB3F445}"/>
                </a:ext>
              </a:extLst>
            </p:cNvPr>
            <p:cNvSpPr/>
            <p:nvPr/>
          </p:nvSpPr>
          <p:spPr>
            <a:xfrm>
              <a:off x="1723433" y="261235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4" name="object 42">
              <a:extLst>
                <a:ext uri="{FF2B5EF4-FFF2-40B4-BE49-F238E27FC236}">
                  <a16:creationId xmlns:a16="http://schemas.microsoft.com/office/drawing/2014/main" id="{7B1B38E8-13FF-44C0-9261-80C095481B49}"/>
                </a:ext>
              </a:extLst>
            </p:cNvPr>
            <p:cNvSpPr/>
            <p:nvPr/>
          </p:nvSpPr>
          <p:spPr>
            <a:xfrm>
              <a:off x="1723433" y="268435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5" name="object 43">
              <a:extLst>
                <a:ext uri="{FF2B5EF4-FFF2-40B4-BE49-F238E27FC236}">
                  <a16:creationId xmlns:a16="http://schemas.microsoft.com/office/drawing/2014/main" id="{FC1497F2-6F6F-4CB7-8214-83F1967B7ABB}"/>
                </a:ext>
              </a:extLst>
            </p:cNvPr>
            <p:cNvSpPr/>
            <p:nvPr/>
          </p:nvSpPr>
          <p:spPr>
            <a:xfrm>
              <a:off x="1723433" y="275635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6" name="object 44">
              <a:extLst>
                <a:ext uri="{FF2B5EF4-FFF2-40B4-BE49-F238E27FC236}">
                  <a16:creationId xmlns:a16="http://schemas.microsoft.com/office/drawing/2014/main" id="{C9BAEA07-CF36-4789-A734-4BEF65965679}"/>
                </a:ext>
              </a:extLst>
            </p:cNvPr>
            <p:cNvSpPr/>
            <p:nvPr/>
          </p:nvSpPr>
          <p:spPr>
            <a:xfrm>
              <a:off x="1723433" y="282835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7" name="object 45">
              <a:extLst>
                <a:ext uri="{FF2B5EF4-FFF2-40B4-BE49-F238E27FC236}">
                  <a16:creationId xmlns:a16="http://schemas.microsoft.com/office/drawing/2014/main" id="{77E05B35-8F8C-423A-8360-9B36A0E73EB2}"/>
                </a:ext>
              </a:extLst>
            </p:cNvPr>
            <p:cNvSpPr/>
            <p:nvPr/>
          </p:nvSpPr>
          <p:spPr>
            <a:xfrm>
              <a:off x="1723433" y="290034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8" name="object 46">
              <a:extLst>
                <a:ext uri="{FF2B5EF4-FFF2-40B4-BE49-F238E27FC236}">
                  <a16:creationId xmlns:a16="http://schemas.microsoft.com/office/drawing/2014/main" id="{1BCD2AAE-91EE-415B-A4E6-B0E2504DDB87}"/>
                </a:ext>
              </a:extLst>
            </p:cNvPr>
            <p:cNvSpPr/>
            <p:nvPr/>
          </p:nvSpPr>
          <p:spPr>
            <a:xfrm>
              <a:off x="1723433" y="297235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9" name="object 47">
              <a:extLst>
                <a:ext uri="{FF2B5EF4-FFF2-40B4-BE49-F238E27FC236}">
                  <a16:creationId xmlns:a16="http://schemas.microsoft.com/office/drawing/2014/main" id="{921DC841-EDCA-47C1-B2C0-B7733D0F6C4B}"/>
                </a:ext>
              </a:extLst>
            </p:cNvPr>
            <p:cNvSpPr/>
            <p:nvPr/>
          </p:nvSpPr>
          <p:spPr>
            <a:xfrm>
              <a:off x="1723433" y="304435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0" name="object 48">
              <a:extLst>
                <a:ext uri="{FF2B5EF4-FFF2-40B4-BE49-F238E27FC236}">
                  <a16:creationId xmlns:a16="http://schemas.microsoft.com/office/drawing/2014/main" id="{AF7D857D-349B-4665-B73B-AA6E52202541}"/>
                </a:ext>
              </a:extLst>
            </p:cNvPr>
            <p:cNvSpPr/>
            <p:nvPr/>
          </p:nvSpPr>
          <p:spPr>
            <a:xfrm>
              <a:off x="1723433" y="311635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1" name="object 49">
              <a:extLst>
                <a:ext uri="{FF2B5EF4-FFF2-40B4-BE49-F238E27FC236}">
                  <a16:creationId xmlns:a16="http://schemas.microsoft.com/office/drawing/2014/main" id="{11354669-C971-4F07-91EF-CD2A0A0C23A6}"/>
                </a:ext>
              </a:extLst>
            </p:cNvPr>
            <p:cNvSpPr/>
            <p:nvPr/>
          </p:nvSpPr>
          <p:spPr>
            <a:xfrm>
              <a:off x="1723433" y="318834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2" name="object 50">
              <a:extLst>
                <a:ext uri="{FF2B5EF4-FFF2-40B4-BE49-F238E27FC236}">
                  <a16:creationId xmlns:a16="http://schemas.microsoft.com/office/drawing/2014/main" id="{416E08C2-A087-4818-A575-45EDA5226D69}"/>
                </a:ext>
              </a:extLst>
            </p:cNvPr>
            <p:cNvSpPr/>
            <p:nvPr/>
          </p:nvSpPr>
          <p:spPr>
            <a:xfrm>
              <a:off x="1723433" y="326035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3" name="object 51">
              <a:extLst>
                <a:ext uri="{FF2B5EF4-FFF2-40B4-BE49-F238E27FC236}">
                  <a16:creationId xmlns:a16="http://schemas.microsoft.com/office/drawing/2014/main" id="{A15B4E0C-A7A6-45EF-ABC4-EDE07B8A6293}"/>
                </a:ext>
              </a:extLst>
            </p:cNvPr>
            <p:cNvSpPr/>
            <p:nvPr/>
          </p:nvSpPr>
          <p:spPr>
            <a:xfrm>
              <a:off x="1886208" y="2281581"/>
              <a:ext cx="67945" cy="54610"/>
            </a:xfrm>
            <a:custGeom>
              <a:avLst/>
              <a:gdLst/>
              <a:ahLst/>
              <a:cxnLst/>
              <a:rect l="l" t="t" r="r" b="b"/>
              <a:pathLst>
                <a:path w="67945" h="54610">
                  <a:moveTo>
                    <a:pt x="0" y="54202"/>
                  </a:moveTo>
                  <a:lnTo>
                    <a:pt x="67345"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4" name="object 52">
              <a:extLst>
                <a:ext uri="{FF2B5EF4-FFF2-40B4-BE49-F238E27FC236}">
                  <a16:creationId xmlns:a16="http://schemas.microsoft.com/office/drawing/2014/main" id="{38C46267-A2F1-4ABE-B026-9DB45490D211}"/>
                </a:ext>
              </a:extLst>
            </p:cNvPr>
            <p:cNvSpPr/>
            <p:nvPr/>
          </p:nvSpPr>
          <p:spPr>
            <a:xfrm>
              <a:off x="1886208" y="2306367"/>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5" name="object 53">
              <a:extLst>
                <a:ext uri="{FF2B5EF4-FFF2-40B4-BE49-F238E27FC236}">
                  <a16:creationId xmlns:a16="http://schemas.microsoft.com/office/drawing/2014/main" id="{1195584A-C353-42A9-B7C1-033C5E6747AD}"/>
                </a:ext>
              </a:extLst>
            </p:cNvPr>
            <p:cNvSpPr/>
            <p:nvPr/>
          </p:nvSpPr>
          <p:spPr>
            <a:xfrm>
              <a:off x="1886208" y="237836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6" name="object 54">
              <a:extLst>
                <a:ext uri="{FF2B5EF4-FFF2-40B4-BE49-F238E27FC236}">
                  <a16:creationId xmlns:a16="http://schemas.microsoft.com/office/drawing/2014/main" id="{590EF76F-5EF7-404C-B1F4-100B7714644B}"/>
                </a:ext>
              </a:extLst>
            </p:cNvPr>
            <p:cNvSpPr/>
            <p:nvPr/>
          </p:nvSpPr>
          <p:spPr>
            <a:xfrm>
              <a:off x="1886208" y="245036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7" name="object 55">
              <a:extLst>
                <a:ext uri="{FF2B5EF4-FFF2-40B4-BE49-F238E27FC236}">
                  <a16:creationId xmlns:a16="http://schemas.microsoft.com/office/drawing/2014/main" id="{B239801B-B3DC-4DFD-B0E9-C0CB08D0A481}"/>
                </a:ext>
              </a:extLst>
            </p:cNvPr>
            <p:cNvSpPr/>
            <p:nvPr/>
          </p:nvSpPr>
          <p:spPr>
            <a:xfrm>
              <a:off x="1886208" y="2522367"/>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8" name="object 56">
              <a:extLst>
                <a:ext uri="{FF2B5EF4-FFF2-40B4-BE49-F238E27FC236}">
                  <a16:creationId xmlns:a16="http://schemas.microsoft.com/office/drawing/2014/main" id="{8C360FE6-3047-4DF4-A39D-621A0D78F70F}"/>
                </a:ext>
              </a:extLst>
            </p:cNvPr>
            <p:cNvSpPr/>
            <p:nvPr/>
          </p:nvSpPr>
          <p:spPr>
            <a:xfrm>
              <a:off x="1886208" y="259436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9" name="object 57">
              <a:extLst>
                <a:ext uri="{FF2B5EF4-FFF2-40B4-BE49-F238E27FC236}">
                  <a16:creationId xmlns:a16="http://schemas.microsoft.com/office/drawing/2014/main" id="{11F54314-76C4-411D-BA57-7459BD2E3092}"/>
                </a:ext>
              </a:extLst>
            </p:cNvPr>
            <p:cNvSpPr/>
            <p:nvPr/>
          </p:nvSpPr>
          <p:spPr>
            <a:xfrm>
              <a:off x="1886208" y="266636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0" name="object 58">
              <a:extLst>
                <a:ext uri="{FF2B5EF4-FFF2-40B4-BE49-F238E27FC236}">
                  <a16:creationId xmlns:a16="http://schemas.microsoft.com/office/drawing/2014/main" id="{EBD3E3C3-B69F-4985-9B9C-A8F9FFDDA5D7}"/>
                </a:ext>
              </a:extLst>
            </p:cNvPr>
            <p:cNvSpPr/>
            <p:nvPr/>
          </p:nvSpPr>
          <p:spPr>
            <a:xfrm>
              <a:off x="1886208" y="2738366"/>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1" name="object 59">
              <a:extLst>
                <a:ext uri="{FF2B5EF4-FFF2-40B4-BE49-F238E27FC236}">
                  <a16:creationId xmlns:a16="http://schemas.microsoft.com/office/drawing/2014/main" id="{7BF593DE-7B2C-4786-97B3-F34E6428EC6C}"/>
                </a:ext>
              </a:extLst>
            </p:cNvPr>
            <p:cNvSpPr/>
            <p:nvPr/>
          </p:nvSpPr>
          <p:spPr>
            <a:xfrm>
              <a:off x="1886208" y="2810368"/>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2" name="object 60">
              <a:extLst>
                <a:ext uri="{FF2B5EF4-FFF2-40B4-BE49-F238E27FC236}">
                  <a16:creationId xmlns:a16="http://schemas.microsoft.com/office/drawing/2014/main" id="{2BBED945-6362-4B0D-B64C-A01ACF9CE5E1}"/>
                </a:ext>
              </a:extLst>
            </p:cNvPr>
            <p:cNvSpPr/>
            <p:nvPr/>
          </p:nvSpPr>
          <p:spPr>
            <a:xfrm>
              <a:off x="1886208" y="288236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3" name="object 61">
              <a:extLst>
                <a:ext uri="{FF2B5EF4-FFF2-40B4-BE49-F238E27FC236}">
                  <a16:creationId xmlns:a16="http://schemas.microsoft.com/office/drawing/2014/main" id="{3BFDA682-FF77-4146-99CC-0C4EAACCDB76}"/>
                </a:ext>
              </a:extLst>
            </p:cNvPr>
            <p:cNvSpPr/>
            <p:nvPr/>
          </p:nvSpPr>
          <p:spPr>
            <a:xfrm>
              <a:off x="1886208" y="295436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4" name="object 62">
              <a:extLst>
                <a:ext uri="{FF2B5EF4-FFF2-40B4-BE49-F238E27FC236}">
                  <a16:creationId xmlns:a16="http://schemas.microsoft.com/office/drawing/2014/main" id="{63A03104-4CB2-4A81-A6CA-BF74B16CECF5}"/>
                </a:ext>
              </a:extLst>
            </p:cNvPr>
            <p:cNvSpPr/>
            <p:nvPr/>
          </p:nvSpPr>
          <p:spPr>
            <a:xfrm>
              <a:off x="1886208" y="3026367"/>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5" name="object 63">
              <a:extLst>
                <a:ext uri="{FF2B5EF4-FFF2-40B4-BE49-F238E27FC236}">
                  <a16:creationId xmlns:a16="http://schemas.microsoft.com/office/drawing/2014/main" id="{EC24D053-6A4E-4610-BA92-0A864C833955}"/>
                </a:ext>
              </a:extLst>
            </p:cNvPr>
            <p:cNvSpPr/>
            <p:nvPr/>
          </p:nvSpPr>
          <p:spPr>
            <a:xfrm>
              <a:off x="1886208" y="309836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6" name="object 64">
              <a:extLst>
                <a:ext uri="{FF2B5EF4-FFF2-40B4-BE49-F238E27FC236}">
                  <a16:creationId xmlns:a16="http://schemas.microsoft.com/office/drawing/2014/main" id="{38106073-B146-4BF5-8D26-82B69A9D5D28}"/>
                </a:ext>
              </a:extLst>
            </p:cNvPr>
            <p:cNvSpPr/>
            <p:nvPr/>
          </p:nvSpPr>
          <p:spPr>
            <a:xfrm>
              <a:off x="1886208" y="317036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7" name="object 65">
              <a:extLst>
                <a:ext uri="{FF2B5EF4-FFF2-40B4-BE49-F238E27FC236}">
                  <a16:creationId xmlns:a16="http://schemas.microsoft.com/office/drawing/2014/main" id="{96498E9D-E8DF-4A1F-9B0E-FF2F0D1F9B33}"/>
                </a:ext>
              </a:extLst>
            </p:cNvPr>
            <p:cNvSpPr/>
            <p:nvPr/>
          </p:nvSpPr>
          <p:spPr>
            <a:xfrm>
              <a:off x="1886208" y="3242366"/>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8" name="object 66">
              <a:extLst>
                <a:ext uri="{FF2B5EF4-FFF2-40B4-BE49-F238E27FC236}">
                  <a16:creationId xmlns:a16="http://schemas.microsoft.com/office/drawing/2014/main" id="{5D4B0955-39CC-4E58-96C5-E95813A37C0C}"/>
                </a:ext>
              </a:extLst>
            </p:cNvPr>
            <p:cNvSpPr/>
            <p:nvPr/>
          </p:nvSpPr>
          <p:spPr>
            <a:xfrm>
              <a:off x="1886208" y="3314368"/>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9" name="object 67">
              <a:extLst>
                <a:ext uri="{FF2B5EF4-FFF2-40B4-BE49-F238E27FC236}">
                  <a16:creationId xmlns:a16="http://schemas.microsoft.com/office/drawing/2014/main" id="{A3227C26-38C2-4876-A5BF-349CF36C1564}"/>
                </a:ext>
              </a:extLst>
            </p:cNvPr>
            <p:cNvSpPr/>
            <p:nvPr/>
          </p:nvSpPr>
          <p:spPr>
            <a:xfrm>
              <a:off x="1886208" y="338636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0" name="object 68">
              <a:extLst>
                <a:ext uri="{FF2B5EF4-FFF2-40B4-BE49-F238E27FC236}">
                  <a16:creationId xmlns:a16="http://schemas.microsoft.com/office/drawing/2014/main" id="{542B483C-137C-4DA6-A4C7-43CB307DEB7B}"/>
                </a:ext>
              </a:extLst>
            </p:cNvPr>
            <p:cNvSpPr/>
            <p:nvPr/>
          </p:nvSpPr>
          <p:spPr>
            <a:xfrm>
              <a:off x="1886208" y="345836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1" name="object 69">
              <a:extLst>
                <a:ext uri="{FF2B5EF4-FFF2-40B4-BE49-F238E27FC236}">
                  <a16:creationId xmlns:a16="http://schemas.microsoft.com/office/drawing/2014/main" id="{1F719537-5CE7-480A-BB70-B6409057E82D}"/>
                </a:ext>
              </a:extLst>
            </p:cNvPr>
            <p:cNvSpPr/>
            <p:nvPr/>
          </p:nvSpPr>
          <p:spPr>
            <a:xfrm>
              <a:off x="2284011" y="1858037"/>
              <a:ext cx="67945" cy="54610"/>
            </a:xfrm>
            <a:custGeom>
              <a:avLst/>
              <a:gdLst/>
              <a:ahLst/>
              <a:cxnLst/>
              <a:rect l="l" t="t" r="r" b="b"/>
              <a:pathLst>
                <a:path w="67945" h="54609">
                  <a:moveTo>
                    <a:pt x="0" y="54211"/>
                  </a:moveTo>
                  <a:lnTo>
                    <a:pt x="67355"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2" name="object 70">
              <a:extLst>
                <a:ext uri="{FF2B5EF4-FFF2-40B4-BE49-F238E27FC236}">
                  <a16:creationId xmlns:a16="http://schemas.microsoft.com/office/drawing/2014/main" id="{4C9EECCA-B43A-4C29-819C-1762558F42E6}"/>
                </a:ext>
              </a:extLst>
            </p:cNvPr>
            <p:cNvSpPr/>
            <p:nvPr/>
          </p:nvSpPr>
          <p:spPr>
            <a:xfrm>
              <a:off x="2284011" y="188283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3" name="object 71">
              <a:extLst>
                <a:ext uri="{FF2B5EF4-FFF2-40B4-BE49-F238E27FC236}">
                  <a16:creationId xmlns:a16="http://schemas.microsoft.com/office/drawing/2014/main" id="{6AFA60C7-49AB-4C0E-B7D8-BA71E83079B7}"/>
                </a:ext>
              </a:extLst>
            </p:cNvPr>
            <p:cNvSpPr/>
            <p:nvPr/>
          </p:nvSpPr>
          <p:spPr>
            <a:xfrm>
              <a:off x="2284011" y="1954827"/>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4" name="object 72">
              <a:extLst>
                <a:ext uri="{FF2B5EF4-FFF2-40B4-BE49-F238E27FC236}">
                  <a16:creationId xmlns:a16="http://schemas.microsoft.com/office/drawing/2014/main" id="{039178DA-B747-4B73-A44C-7B248A704BFC}"/>
                </a:ext>
              </a:extLst>
            </p:cNvPr>
            <p:cNvSpPr/>
            <p:nvPr/>
          </p:nvSpPr>
          <p:spPr>
            <a:xfrm>
              <a:off x="2284011" y="2026828"/>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5" name="object 73">
              <a:extLst>
                <a:ext uri="{FF2B5EF4-FFF2-40B4-BE49-F238E27FC236}">
                  <a16:creationId xmlns:a16="http://schemas.microsoft.com/office/drawing/2014/main" id="{282C5FDE-0EC2-4A8C-8C87-C8E5F93A97EE}"/>
                </a:ext>
              </a:extLst>
            </p:cNvPr>
            <p:cNvSpPr/>
            <p:nvPr/>
          </p:nvSpPr>
          <p:spPr>
            <a:xfrm>
              <a:off x="2284011" y="209883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6" name="object 74">
              <a:extLst>
                <a:ext uri="{FF2B5EF4-FFF2-40B4-BE49-F238E27FC236}">
                  <a16:creationId xmlns:a16="http://schemas.microsoft.com/office/drawing/2014/main" id="{323284D2-7C04-4011-9D9F-6C6FF9CCC22A}"/>
                </a:ext>
              </a:extLst>
            </p:cNvPr>
            <p:cNvSpPr/>
            <p:nvPr/>
          </p:nvSpPr>
          <p:spPr>
            <a:xfrm>
              <a:off x="2284011" y="2170826"/>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7" name="object 75">
              <a:extLst>
                <a:ext uri="{FF2B5EF4-FFF2-40B4-BE49-F238E27FC236}">
                  <a16:creationId xmlns:a16="http://schemas.microsoft.com/office/drawing/2014/main" id="{01E56523-5952-4ADE-A55E-B572243FB473}"/>
                </a:ext>
              </a:extLst>
            </p:cNvPr>
            <p:cNvSpPr/>
            <p:nvPr/>
          </p:nvSpPr>
          <p:spPr>
            <a:xfrm>
              <a:off x="2284011" y="2242827"/>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8" name="object 76">
              <a:extLst>
                <a:ext uri="{FF2B5EF4-FFF2-40B4-BE49-F238E27FC236}">
                  <a16:creationId xmlns:a16="http://schemas.microsoft.com/office/drawing/2014/main" id="{F9008676-20C8-4D03-9E72-440AD2552E20}"/>
                </a:ext>
              </a:extLst>
            </p:cNvPr>
            <p:cNvSpPr/>
            <p:nvPr/>
          </p:nvSpPr>
          <p:spPr>
            <a:xfrm>
              <a:off x="2284011" y="2314829"/>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9" name="object 77">
              <a:extLst>
                <a:ext uri="{FF2B5EF4-FFF2-40B4-BE49-F238E27FC236}">
                  <a16:creationId xmlns:a16="http://schemas.microsoft.com/office/drawing/2014/main" id="{7E1C7F93-294B-4A04-A964-AAD492628554}"/>
                </a:ext>
              </a:extLst>
            </p:cNvPr>
            <p:cNvSpPr/>
            <p:nvPr/>
          </p:nvSpPr>
          <p:spPr>
            <a:xfrm>
              <a:off x="2284011" y="238683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0" name="object 78">
              <a:extLst>
                <a:ext uri="{FF2B5EF4-FFF2-40B4-BE49-F238E27FC236}">
                  <a16:creationId xmlns:a16="http://schemas.microsoft.com/office/drawing/2014/main" id="{B9123856-873C-4907-8D32-D1E54F1547BD}"/>
                </a:ext>
              </a:extLst>
            </p:cNvPr>
            <p:cNvSpPr/>
            <p:nvPr/>
          </p:nvSpPr>
          <p:spPr>
            <a:xfrm>
              <a:off x="2284011" y="2458826"/>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1" name="object 79">
              <a:extLst>
                <a:ext uri="{FF2B5EF4-FFF2-40B4-BE49-F238E27FC236}">
                  <a16:creationId xmlns:a16="http://schemas.microsoft.com/office/drawing/2014/main" id="{A03C50E9-2195-4604-AFEC-E251F01DBAA0}"/>
                </a:ext>
              </a:extLst>
            </p:cNvPr>
            <p:cNvSpPr/>
            <p:nvPr/>
          </p:nvSpPr>
          <p:spPr>
            <a:xfrm>
              <a:off x="2284011" y="2530829"/>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2" name="object 80">
              <a:extLst>
                <a:ext uri="{FF2B5EF4-FFF2-40B4-BE49-F238E27FC236}">
                  <a16:creationId xmlns:a16="http://schemas.microsoft.com/office/drawing/2014/main" id="{C39AD900-3BF4-4948-9D15-245F101ED6C8}"/>
                </a:ext>
              </a:extLst>
            </p:cNvPr>
            <p:cNvSpPr/>
            <p:nvPr/>
          </p:nvSpPr>
          <p:spPr>
            <a:xfrm>
              <a:off x="2284011" y="260283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3" name="object 81">
              <a:extLst>
                <a:ext uri="{FF2B5EF4-FFF2-40B4-BE49-F238E27FC236}">
                  <a16:creationId xmlns:a16="http://schemas.microsoft.com/office/drawing/2014/main" id="{7D57E82B-E301-4223-BFEA-35739F80E483}"/>
                </a:ext>
              </a:extLst>
            </p:cNvPr>
            <p:cNvSpPr/>
            <p:nvPr/>
          </p:nvSpPr>
          <p:spPr>
            <a:xfrm>
              <a:off x="2284011" y="267482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4" name="object 82">
              <a:extLst>
                <a:ext uri="{FF2B5EF4-FFF2-40B4-BE49-F238E27FC236}">
                  <a16:creationId xmlns:a16="http://schemas.microsoft.com/office/drawing/2014/main" id="{78261A13-3AD0-408E-AF07-ED5E22126585}"/>
                </a:ext>
              </a:extLst>
            </p:cNvPr>
            <p:cNvSpPr/>
            <p:nvPr/>
          </p:nvSpPr>
          <p:spPr>
            <a:xfrm>
              <a:off x="2284011" y="2746828"/>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5" name="object 83">
              <a:extLst>
                <a:ext uri="{FF2B5EF4-FFF2-40B4-BE49-F238E27FC236}">
                  <a16:creationId xmlns:a16="http://schemas.microsoft.com/office/drawing/2014/main" id="{E55B1D27-7B92-4EBE-BD66-4F5ADD810192}"/>
                </a:ext>
              </a:extLst>
            </p:cNvPr>
            <p:cNvSpPr/>
            <p:nvPr/>
          </p:nvSpPr>
          <p:spPr>
            <a:xfrm>
              <a:off x="2284011" y="281883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6" name="object 84">
              <a:extLst>
                <a:ext uri="{FF2B5EF4-FFF2-40B4-BE49-F238E27FC236}">
                  <a16:creationId xmlns:a16="http://schemas.microsoft.com/office/drawing/2014/main" id="{214BFC64-C08A-42EF-A122-6BE24B6145BD}"/>
                </a:ext>
              </a:extLst>
            </p:cNvPr>
            <p:cNvSpPr/>
            <p:nvPr/>
          </p:nvSpPr>
          <p:spPr>
            <a:xfrm>
              <a:off x="2284011" y="289083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7" name="object 85">
              <a:extLst>
                <a:ext uri="{FF2B5EF4-FFF2-40B4-BE49-F238E27FC236}">
                  <a16:creationId xmlns:a16="http://schemas.microsoft.com/office/drawing/2014/main" id="{27E47B2A-285F-4487-AA9F-904BBFA637C8}"/>
                </a:ext>
              </a:extLst>
            </p:cNvPr>
            <p:cNvSpPr/>
            <p:nvPr/>
          </p:nvSpPr>
          <p:spPr>
            <a:xfrm>
              <a:off x="2284011" y="2962827"/>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8" name="object 86">
              <a:extLst>
                <a:ext uri="{FF2B5EF4-FFF2-40B4-BE49-F238E27FC236}">
                  <a16:creationId xmlns:a16="http://schemas.microsoft.com/office/drawing/2014/main" id="{5EBEEF18-052A-4D1E-BE6D-FD7DD0E024F4}"/>
                </a:ext>
              </a:extLst>
            </p:cNvPr>
            <p:cNvSpPr/>
            <p:nvPr/>
          </p:nvSpPr>
          <p:spPr>
            <a:xfrm>
              <a:off x="2284011" y="3034829"/>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9" name="object 87">
              <a:extLst>
                <a:ext uri="{FF2B5EF4-FFF2-40B4-BE49-F238E27FC236}">
                  <a16:creationId xmlns:a16="http://schemas.microsoft.com/office/drawing/2014/main" id="{5B636C4F-45FE-4936-9D05-D6779024DD4A}"/>
                </a:ext>
              </a:extLst>
            </p:cNvPr>
            <p:cNvSpPr/>
            <p:nvPr/>
          </p:nvSpPr>
          <p:spPr>
            <a:xfrm>
              <a:off x="2445999" y="2083043"/>
              <a:ext cx="67945" cy="54610"/>
            </a:xfrm>
            <a:custGeom>
              <a:avLst/>
              <a:gdLst/>
              <a:ahLst/>
              <a:cxnLst/>
              <a:rect l="l" t="t" r="r" b="b"/>
              <a:pathLst>
                <a:path w="67945" h="54610">
                  <a:moveTo>
                    <a:pt x="0" y="54219"/>
                  </a:moveTo>
                  <a:lnTo>
                    <a:pt x="67365"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0" name="object 88">
              <a:extLst>
                <a:ext uri="{FF2B5EF4-FFF2-40B4-BE49-F238E27FC236}">
                  <a16:creationId xmlns:a16="http://schemas.microsoft.com/office/drawing/2014/main" id="{29CC13B6-C540-4D07-9DF1-DDF493E9D413}"/>
                </a:ext>
              </a:extLst>
            </p:cNvPr>
            <p:cNvSpPr/>
            <p:nvPr/>
          </p:nvSpPr>
          <p:spPr>
            <a:xfrm>
              <a:off x="2445999" y="210784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1" name="object 89">
              <a:extLst>
                <a:ext uri="{FF2B5EF4-FFF2-40B4-BE49-F238E27FC236}">
                  <a16:creationId xmlns:a16="http://schemas.microsoft.com/office/drawing/2014/main" id="{8E0B03B5-7C71-4E41-8F5D-1A3CC06E0B90}"/>
                </a:ext>
              </a:extLst>
            </p:cNvPr>
            <p:cNvSpPr/>
            <p:nvPr/>
          </p:nvSpPr>
          <p:spPr>
            <a:xfrm>
              <a:off x="2445999" y="217984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2" name="object 90">
              <a:extLst>
                <a:ext uri="{FF2B5EF4-FFF2-40B4-BE49-F238E27FC236}">
                  <a16:creationId xmlns:a16="http://schemas.microsoft.com/office/drawing/2014/main" id="{C55F29D8-BCA0-4B9D-83BF-856ABB68C774}"/>
                </a:ext>
              </a:extLst>
            </p:cNvPr>
            <p:cNvSpPr/>
            <p:nvPr/>
          </p:nvSpPr>
          <p:spPr>
            <a:xfrm>
              <a:off x="2445999" y="225184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3" name="object 91">
              <a:extLst>
                <a:ext uri="{FF2B5EF4-FFF2-40B4-BE49-F238E27FC236}">
                  <a16:creationId xmlns:a16="http://schemas.microsoft.com/office/drawing/2014/main" id="{C2991DD1-C056-4CB3-AD0C-F4CDBBB288E0}"/>
                </a:ext>
              </a:extLst>
            </p:cNvPr>
            <p:cNvSpPr/>
            <p:nvPr/>
          </p:nvSpPr>
          <p:spPr>
            <a:xfrm>
              <a:off x="2445999" y="232384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4" name="object 92">
              <a:extLst>
                <a:ext uri="{FF2B5EF4-FFF2-40B4-BE49-F238E27FC236}">
                  <a16:creationId xmlns:a16="http://schemas.microsoft.com/office/drawing/2014/main" id="{F864A02C-8ED9-4BAB-824C-78AD9C175505}"/>
                </a:ext>
              </a:extLst>
            </p:cNvPr>
            <p:cNvSpPr/>
            <p:nvPr/>
          </p:nvSpPr>
          <p:spPr>
            <a:xfrm>
              <a:off x="2445999" y="239584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5" name="object 93">
              <a:extLst>
                <a:ext uri="{FF2B5EF4-FFF2-40B4-BE49-F238E27FC236}">
                  <a16:creationId xmlns:a16="http://schemas.microsoft.com/office/drawing/2014/main" id="{ACE911DF-F1F3-4BD1-8277-328495421EA4}"/>
                </a:ext>
              </a:extLst>
            </p:cNvPr>
            <p:cNvSpPr/>
            <p:nvPr/>
          </p:nvSpPr>
          <p:spPr>
            <a:xfrm>
              <a:off x="2445999" y="246784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6" name="object 94">
              <a:extLst>
                <a:ext uri="{FF2B5EF4-FFF2-40B4-BE49-F238E27FC236}">
                  <a16:creationId xmlns:a16="http://schemas.microsoft.com/office/drawing/2014/main" id="{75FDD707-94A0-4E87-935D-5269DFC5A430}"/>
                </a:ext>
              </a:extLst>
            </p:cNvPr>
            <p:cNvSpPr/>
            <p:nvPr/>
          </p:nvSpPr>
          <p:spPr>
            <a:xfrm>
              <a:off x="2445999" y="253984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7" name="object 95">
              <a:extLst>
                <a:ext uri="{FF2B5EF4-FFF2-40B4-BE49-F238E27FC236}">
                  <a16:creationId xmlns:a16="http://schemas.microsoft.com/office/drawing/2014/main" id="{2E58F453-D7B6-47E2-BCAB-BACFE3AE5022}"/>
                </a:ext>
              </a:extLst>
            </p:cNvPr>
            <p:cNvSpPr/>
            <p:nvPr/>
          </p:nvSpPr>
          <p:spPr>
            <a:xfrm>
              <a:off x="2445999" y="261184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8" name="object 96">
              <a:extLst>
                <a:ext uri="{FF2B5EF4-FFF2-40B4-BE49-F238E27FC236}">
                  <a16:creationId xmlns:a16="http://schemas.microsoft.com/office/drawing/2014/main" id="{EA008F87-4B15-4220-8C8E-31D4A85C45C8}"/>
                </a:ext>
              </a:extLst>
            </p:cNvPr>
            <p:cNvSpPr/>
            <p:nvPr/>
          </p:nvSpPr>
          <p:spPr>
            <a:xfrm>
              <a:off x="2445999" y="268384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9" name="object 97">
              <a:extLst>
                <a:ext uri="{FF2B5EF4-FFF2-40B4-BE49-F238E27FC236}">
                  <a16:creationId xmlns:a16="http://schemas.microsoft.com/office/drawing/2014/main" id="{5324FC05-B021-4699-9C83-DBD2A87F6CBB}"/>
                </a:ext>
              </a:extLst>
            </p:cNvPr>
            <p:cNvSpPr/>
            <p:nvPr/>
          </p:nvSpPr>
          <p:spPr>
            <a:xfrm>
              <a:off x="2445999" y="275584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0" name="object 98">
              <a:extLst>
                <a:ext uri="{FF2B5EF4-FFF2-40B4-BE49-F238E27FC236}">
                  <a16:creationId xmlns:a16="http://schemas.microsoft.com/office/drawing/2014/main" id="{5C57F29F-BE5B-468B-B497-DDEAFEF0803F}"/>
                </a:ext>
              </a:extLst>
            </p:cNvPr>
            <p:cNvSpPr/>
            <p:nvPr/>
          </p:nvSpPr>
          <p:spPr>
            <a:xfrm>
              <a:off x="2445999" y="282784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1" name="object 99">
              <a:extLst>
                <a:ext uri="{FF2B5EF4-FFF2-40B4-BE49-F238E27FC236}">
                  <a16:creationId xmlns:a16="http://schemas.microsoft.com/office/drawing/2014/main" id="{E63776CA-C1F1-47BE-A355-94C4ED65A2B8}"/>
                </a:ext>
              </a:extLst>
            </p:cNvPr>
            <p:cNvSpPr/>
            <p:nvPr/>
          </p:nvSpPr>
          <p:spPr>
            <a:xfrm>
              <a:off x="2445999" y="289984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2" name="object 100">
              <a:extLst>
                <a:ext uri="{FF2B5EF4-FFF2-40B4-BE49-F238E27FC236}">
                  <a16:creationId xmlns:a16="http://schemas.microsoft.com/office/drawing/2014/main" id="{2ACE2E79-CA06-4596-B25D-47B03DC2B93C}"/>
                </a:ext>
              </a:extLst>
            </p:cNvPr>
            <p:cNvSpPr/>
            <p:nvPr/>
          </p:nvSpPr>
          <p:spPr>
            <a:xfrm>
              <a:off x="2445999" y="297184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3" name="object 101">
              <a:extLst>
                <a:ext uri="{FF2B5EF4-FFF2-40B4-BE49-F238E27FC236}">
                  <a16:creationId xmlns:a16="http://schemas.microsoft.com/office/drawing/2014/main" id="{A6785675-59F4-4E04-86B8-A3E8F5E9B04E}"/>
                </a:ext>
              </a:extLst>
            </p:cNvPr>
            <p:cNvSpPr/>
            <p:nvPr/>
          </p:nvSpPr>
          <p:spPr>
            <a:xfrm>
              <a:off x="2445999" y="304384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4" name="object 102">
              <a:extLst>
                <a:ext uri="{FF2B5EF4-FFF2-40B4-BE49-F238E27FC236}">
                  <a16:creationId xmlns:a16="http://schemas.microsoft.com/office/drawing/2014/main" id="{24F7882C-C20F-462D-ABDF-CD26324AFBF9}"/>
                </a:ext>
              </a:extLst>
            </p:cNvPr>
            <p:cNvSpPr/>
            <p:nvPr/>
          </p:nvSpPr>
          <p:spPr>
            <a:xfrm>
              <a:off x="2445999" y="311584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5" name="object 103">
              <a:extLst>
                <a:ext uri="{FF2B5EF4-FFF2-40B4-BE49-F238E27FC236}">
                  <a16:creationId xmlns:a16="http://schemas.microsoft.com/office/drawing/2014/main" id="{5670A618-3D9A-40A1-8C8A-C422EBDC3B69}"/>
                </a:ext>
              </a:extLst>
            </p:cNvPr>
            <p:cNvSpPr/>
            <p:nvPr/>
          </p:nvSpPr>
          <p:spPr>
            <a:xfrm>
              <a:off x="2445999" y="318784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6" name="object 104">
              <a:extLst>
                <a:ext uri="{FF2B5EF4-FFF2-40B4-BE49-F238E27FC236}">
                  <a16:creationId xmlns:a16="http://schemas.microsoft.com/office/drawing/2014/main" id="{CD0FDB39-7DFC-40F5-842B-D97603AC76AB}"/>
                </a:ext>
              </a:extLst>
            </p:cNvPr>
            <p:cNvSpPr/>
            <p:nvPr/>
          </p:nvSpPr>
          <p:spPr>
            <a:xfrm>
              <a:off x="2445999" y="325984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7" name="object 105">
              <a:extLst>
                <a:ext uri="{FF2B5EF4-FFF2-40B4-BE49-F238E27FC236}">
                  <a16:creationId xmlns:a16="http://schemas.microsoft.com/office/drawing/2014/main" id="{3C2453AC-87DE-437D-B878-4E48389D8EEA}"/>
                </a:ext>
              </a:extLst>
            </p:cNvPr>
            <p:cNvSpPr/>
            <p:nvPr/>
          </p:nvSpPr>
          <p:spPr>
            <a:xfrm>
              <a:off x="2606210" y="2281035"/>
              <a:ext cx="67945" cy="54610"/>
            </a:xfrm>
            <a:custGeom>
              <a:avLst/>
              <a:gdLst/>
              <a:ahLst/>
              <a:cxnLst/>
              <a:rect l="l" t="t" r="r" b="b"/>
              <a:pathLst>
                <a:path w="67945" h="54610">
                  <a:moveTo>
                    <a:pt x="0" y="54215"/>
                  </a:moveTo>
                  <a:lnTo>
                    <a:pt x="67360"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8" name="object 106">
              <a:extLst>
                <a:ext uri="{FF2B5EF4-FFF2-40B4-BE49-F238E27FC236}">
                  <a16:creationId xmlns:a16="http://schemas.microsoft.com/office/drawing/2014/main" id="{52E545DA-D981-4A58-B1C8-D7ECADA1BF0A}"/>
                </a:ext>
              </a:extLst>
            </p:cNvPr>
            <p:cNvSpPr/>
            <p:nvPr/>
          </p:nvSpPr>
          <p:spPr>
            <a:xfrm>
              <a:off x="2606210" y="230583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9" name="object 107">
              <a:extLst>
                <a:ext uri="{FF2B5EF4-FFF2-40B4-BE49-F238E27FC236}">
                  <a16:creationId xmlns:a16="http://schemas.microsoft.com/office/drawing/2014/main" id="{0C03CC33-9B4F-45CC-A4F4-CE09AAF483A9}"/>
                </a:ext>
              </a:extLst>
            </p:cNvPr>
            <p:cNvSpPr/>
            <p:nvPr/>
          </p:nvSpPr>
          <p:spPr>
            <a:xfrm>
              <a:off x="2606210" y="237783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0" name="object 108">
              <a:extLst>
                <a:ext uri="{FF2B5EF4-FFF2-40B4-BE49-F238E27FC236}">
                  <a16:creationId xmlns:a16="http://schemas.microsoft.com/office/drawing/2014/main" id="{6DBACA31-0C4A-41D4-BFD9-F3822F609F80}"/>
                </a:ext>
              </a:extLst>
            </p:cNvPr>
            <p:cNvSpPr/>
            <p:nvPr/>
          </p:nvSpPr>
          <p:spPr>
            <a:xfrm>
              <a:off x="2606210" y="244983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1" name="object 109">
              <a:extLst>
                <a:ext uri="{FF2B5EF4-FFF2-40B4-BE49-F238E27FC236}">
                  <a16:creationId xmlns:a16="http://schemas.microsoft.com/office/drawing/2014/main" id="{A947297B-B3B2-4AC4-9B58-54B8BB56300C}"/>
                </a:ext>
              </a:extLst>
            </p:cNvPr>
            <p:cNvSpPr/>
            <p:nvPr/>
          </p:nvSpPr>
          <p:spPr>
            <a:xfrm>
              <a:off x="2606210" y="252183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2" name="object 110">
              <a:extLst>
                <a:ext uri="{FF2B5EF4-FFF2-40B4-BE49-F238E27FC236}">
                  <a16:creationId xmlns:a16="http://schemas.microsoft.com/office/drawing/2014/main" id="{A1EB841C-0D9D-46A1-896C-6027EDD0A0C4}"/>
                </a:ext>
              </a:extLst>
            </p:cNvPr>
            <p:cNvSpPr/>
            <p:nvPr/>
          </p:nvSpPr>
          <p:spPr>
            <a:xfrm>
              <a:off x="2606210" y="2593829"/>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3" name="object 111">
              <a:extLst>
                <a:ext uri="{FF2B5EF4-FFF2-40B4-BE49-F238E27FC236}">
                  <a16:creationId xmlns:a16="http://schemas.microsoft.com/office/drawing/2014/main" id="{B75984C8-5366-4500-B9A9-74EED4DA987C}"/>
                </a:ext>
              </a:extLst>
            </p:cNvPr>
            <p:cNvSpPr/>
            <p:nvPr/>
          </p:nvSpPr>
          <p:spPr>
            <a:xfrm>
              <a:off x="2606210" y="266583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4" name="object 112">
              <a:extLst>
                <a:ext uri="{FF2B5EF4-FFF2-40B4-BE49-F238E27FC236}">
                  <a16:creationId xmlns:a16="http://schemas.microsoft.com/office/drawing/2014/main" id="{11D3FFD6-13D1-4EBA-9354-417E7C3F2557}"/>
                </a:ext>
              </a:extLst>
            </p:cNvPr>
            <p:cNvSpPr/>
            <p:nvPr/>
          </p:nvSpPr>
          <p:spPr>
            <a:xfrm>
              <a:off x="2606210" y="273783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5" name="object 113">
              <a:extLst>
                <a:ext uri="{FF2B5EF4-FFF2-40B4-BE49-F238E27FC236}">
                  <a16:creationId xmlns:a16="http://schemas.microsoft.com/office/drawing/2014/main" id="{8B0B93DF-ED79-4119-AD07-E4747CCC5F6A}"/>
                </a:ext>
              </a:extLst>
            </p:cNvPr>
            <p:cNvSpPr/>
            <p:nvPr/>
          </p:nvSpPr>
          <p:spPr>
            <a:xfrm>
              <a:off x="2606210" y="280983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6" name="object 114">
              <a:extLst>
                <a:ext uri="{FF2B5EF4-FFF2-40B4-BE49-F238E27FC236}">
                  <a16:creationId xmlns:a16="http://schemas.microsoft.com/office/drawing/2014/main" id="{075B8169-A3AF-4D9B-A144-70FD9D3D6897}"/>
                </a:ext>
              </a:extLst>
            </p:cNvPr>
            <p:cNvSpPr/>
            <p:nvPr/>
          </p:nvSpPr>
          <p:spPr>
            <a:xfrm>
              <a:off x="2606210" y="288183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7" name="object 115">
              <a:extLst>
                <a:ext uri="{FF2B5EF4-FFF2-40B4-BE49-F238E27FC236}">
                  <a16:creationId xmlns:a16="http://schemas.microsoft.com/office/drawing/2014/main" id="{713D412C-20C5-47E2-BBFD-77683976DBF4}"/>
                </a:ext>
              </a:extLst>
            </p:cNvPr>
            <p:cNvSpPr/>
            <p:nvPr/>
          </p:nvSpPr>
          <p:spPr>
            <a:xfrm>
              <a:off x="2606210" y="295383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8" name="object 116">
              <a:extLst>
                <a:ext uri="{FF2B5EF4-FFF2-40B4-BE49-F238E27FC236}">
                  <a16:creationId xmlns:a16="http://schemas.microsoft.com/office/drawing/2014/main" id="{389FFB11-0CF4-437A-BD55-5B4C266E2A82}"/>
                </a:ext>
              </a:extLst>
            </p:cNvPr>
            <p:cNvSpPr/>
            <p:nvPr/>
          </p:nvSpPr>
          <p:spPr>
            <a:xfrm>
              <a:off x="2606210" y="302583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9" name="object 117">
              <a:extLst>
                <a:ext uri="{FF2B5EF4-FFF2-40B4-BE49-F238E27FC236}">
                  <a16:creationId xmlns:a16="http://schemas.microsoft.com/office/drawing/2014/main" id="{3471D1B5-1156-4ADA-B14B-4CA8F68F816F}"/>
                </a:ext>
              </a:extLst>
            </p:cNvPr>
            <p:cNvSpPr/>
            <p:nvPr/>
          </p:nvSpPr>
          <p:spPr>
            <a:xfrm>
              <a:off x="2606210" y="3097829"/>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0" name="object 118">
              <a:extLst>
                <a:ext uri="{FF2B5EF4-FFF2-40B4-BE49-F238E27FC236}">
                  <a16:creationId xmlns:a16="http://schemas.microsoft.com/office/drawing/2014/main" id="{BB051516-0ED2-40EE-9CD1-A2B6536E76A1}"/>
                </a:ext>
              </a:extLst>
            </p:cNvPr>
            <p:cNvSpPr/>
            <p:nvPr/>
          </p:nvSpPr>
          <p:spPr>
            <a:xfrm>
              <a:off x="2606210" y="316983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1" name="object 119">
              <a:extLst>
                <a:ext uri="{FF2B5EF4-FFF2-40B4-BE49-F238E27FC236}">
                  <a16:creationId xmlns:a16="http://schemas.microsoft.com/office/drawing/2014/main" id="{20216E0F-116A-4B3A-A835-2CDA71DA0731}"/>
                </a:ext>
              </a:extLst>
            </p:cNvPr>
            <p:cNvSpPr/>
            <p:nvPr/>
          </p:nvSpPr>
          <p:spPr>
            <a:xfrm>
              <a:off x="2606210" y="324183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2" name="object 120">
              <a:extLst>
                <a:ext uri="{FF2B5EF4-FFF2-40B4-BE49-F238E27FC236}">
                  <a16:creationId xmlns:a16="http://schemas.microsoft.com/office/drawing/2014/main" id="{A4DC99A1-9913-480D-9E84-77400426264E}"/>
                </a:ext>
              </a:extLst>
            </p:cNvPr>
            <p:cNvSpPr/>
            <p:nvPr/>
          </p:nvSpPr>
          <p:spPr>
            <a:xfrm>
              <a:off x="2606210" y="331383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3" name="object 121">
              <a:extLst>
                <a:ext uri="{FF2B5EF4-FFF2-40B4-BE49-F238E27FC236}">
                  <a16:creationId xmlns:a16="http://schemas.microsoft.com/office/drawing/2014/main" id="{63EA04A7-583C-4980-A8B2-3851278A49C5}"/>
                </a:ext>
              </a:extLst>
            </p:cNvPr>
            <p:cNvSpPr/>
            <p:nvPr/>
          </p:nvSpPr>
          <p:spPr>
            <a:xfrm>
              <a:off x="2606210" y="338583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4" name="object 122">
              <a:extLst>
                <a:ext uri="{FF2B5EF4-FFF2-40B4-BE49-F238E27FC236}">
                  <a16:creationId xmlns:a16="http://schemas.microsoft.com/office/drawing/2014/main" id="{0E79456A-5053-41FD-86A3-89F928162136}"/>
                </a:ext>
              </a:extLst>
            </p:cNvPr>
            <p:cNvSpPr/>
            <p:nvPr/>
          </p:nvSpPr>
          <p:spPr>
            <a:xfrm>
              <a:off x="2606210" y="345783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5" name="object 123">
              <a:extLst>
                <a:ext uri="{FF2B5EF4-FFF2-40B4-BE49-F238E27FC236}">
                  <a16:creationId xmlns:a16="http://schemas.microsoft.com/office/drawing/2014/main" id="{515A40A6-8407-4B61-956D-4AC45B01E3A6}"/>
                </a:ext>
              </a:extLst>
            </p:cNvPr>
            <p:cNvSpPr/>
            <p:nvPr/>
          </p:nvSpPr>
          <p:spPr>
            <a:xfrm>
              <a:off x="3005815" y="1859840"/>
              <a:ext cx="67945" cy="54610"/>
            </a:xfrm>
            <a:custGeom>
              <a:avLst/>
              <a:gdLst/>
              <a:ahLst/>
              <a:cxnLst/>
              <a:rect l="l" t="t" r="r" b="b"/>
              <a:pathLst>
                <a:path w="67945" h="54609">
                  <a:moveTo>
                    <a:pt x="0" y="54209"/>
                  </a:moveTo>
                  <a:lnTo>
                    <a:pt x="67353"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6" name="object 124">
              <a:extLst>
                <a:ext uri="{FF2B5EF4-FFF2-40B4-BE49-F238E27FC236}">
                  <a16:creationId xmlns:a16="http://schemas.microsoft.com/office/drawing/2014/main" id="{A3A87141-032E-43C8-A990-99AE351E50E9}"/>
                </a:ext>
              </a:extLst>
            </p:cNvPr>
            <p:cNvSpPr/>
            <p:nvPr/>
          </p:nvSpPr>
          <p:spPr>
            <a:xfrm>
              <a:off x="3005815" y="18846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7" name="object 125">
              <a:extLst>
                <a:ext uri="{FF2B5EF4-FFF2-40B4-BE49-F238E27FC236}">
                  <a16:creationId xmlns:a16="http://schemas.microsoft.com/office/drawing/2014/main" id="{A539DADB-FB59-422F-9996-B608155EC568}"/>
                </a:ext>
              </a:extLst>
            </p:cNvPr>
            <p:cNvSpPr/>
            <p:nvPr/>
          </p:nvSpPr>
          <p:spPr>
            <a:xfrm>
              <a:off x="3005815" y="195663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8" name="object 126">
              <a:extLst>
                <a:ext uri="{FF2B5EF4-FFF2-40B4-BE49-F238E27FC236}">
                  <a16:creationId xmlns:a16="http://schemas.microsoft.com/office/drawing/2014/main" id="{4CAF70FB-73A4-4055-A2C2-718D522E2EC1}"/>
                </a:ext>
              </a:extLst>
            </p:cNvPr>
            <p:cNvSpPr/>
            <p:nvPr/>
          </p:nvSpPr>
          <p:spPr>
            <a:xfrm>
              <a:off x="3005815" y="202864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9" name="object 127">
              <a:extLst>
                <a:ext uri="{FF2B5EF4-FFF2-40B4-BE49-F238E27FC236}">
                  <a16:creationId xmlns:a16="http://schemas.microsoft.com/office/drawing/2014/main" id="{BA504024-8575-4ED8-A396-63377EF25990}"/>
                </a:ext>
              </a:extLst>
            </p:cNvPr>
            <p:cNvSpPr/>
            <p:nvPr/>
          </p:nvSpPr>
          <p:spPr>
            <a:xfrm>
              <a:off x="3005815" y="210064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0" name="object 128">
              <a:extLst>
                <a:ext uri="{FF2B5EF4-FFF2-40B4-BE49-F238E27FC236}">
                  <a16:creationId xmlns:a16="http://schemas.microsoft.com/office/drawing/2014/main" id="{E0FC13BA-AF57-4D8A-8A54-17AE585ACC96}"/>
                </a:ext>
              </a:extLst>
            </p:cNvPr>
            <p:cNvSpPr/>
            <p:nvPr/>
          </p:nvSpPr>
          <p:spPr>
            <a:xfrm>
              <a:off x="3005815" y="217263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1" name="object 129">
              <a:extLst>
                <a:ext uri="{FF2B5EF4-FFF2-40B4-BE49-F238E27FC236}">
                  <a16:creationId xmlns:a16="http://schemas.microsoft.com/office/drawing/2014/main" id="{CEF268CD-556B-4258-B186-674D0974D727}"/>
                </a:ext>
              </a:extLst>
            </p:cNvPr>
            <p:cNvSpPr/>
            <p:nvPr/>
          </p:nvSpPr>
          <p:spPr>
            <a:xfrm>
              <a:off x="3005815" y="224464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2" name="object 130">
              <a:extLst>
                <a:ext uri="{FF2B5EF4-FFF2-40B4-BE49-F238E27FC236}">
                  <a16:creationId xmlns:a16="http://schemas.microsoft.com/office/drawing/2014/main" id="{FC10744B-A9FA-49F7-899A-F688D98517DD}"/>
                </a:ext>
              </a:extLst>
            </p:cNvPr>
            <p:cNvSpPr/>
            <p:nvPr/>
          </p:nvSpPr>
          <p:spPr>
            <a:xfrm>
              <a:off x="3005815" y="231664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3" name="object 131">
              <a:extLst>
                <a:ext uri="{FF2B5EF4-FFF2-40B4-BE49-F238E27FC236}">
                  <a16:creationId xmlns:a16="http://schemas.microsoft.com/office/drawing/2014/main" id="{09171AC1-9E59-4CDB-8057-66820117BD35}"/>
                </a:ext>
              </a:extLst>
            </p:cNvPr>
            <p:cNvSpPr/>
            <p:nvPr/>
          </p:nvSpPr>
          <p:spPr>
            <a:xfrm>
              <a:off x="3005815" y="238864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4" name="object 132">
              <a:extLst>
                <a:ext uri="{FF2B5EF4-FFF2-40B4-BE49-F238E27FC236}">
                  <a16:creationId xmlns:a16="http://schemas.microsoft.com/office/drawing/2014/main" id="{62C49415-CB90-4845-9B0C-69FD33BEAFA7}"/>
                </a:ext>
              </a:extLst>
            </p:cNvPr>
            <p:cNvSpPr/>
            <p:nvPr/>
          </p:nvSpPr>
          <p:spPr>
            <a:xfrm>
              <a:off x="3005815" y="246063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5" name="object 133">
              <a:extLst>
                <a:ext uri="{FF2B5EF4-FFF2-40B4-BE49-F238E27FC236}">
                  <a16:creationId xmlns:a16="http://schemas.microsoft.com/office/drawing/2014/main" id="{D3BF0731-7C63-4D1D-ACBE-771C5B88B5FC}"/>
                </a:ext>
              </a:extLst>
            </p:cNvPr>
            <p:cNvSpPr/>
            <p:nvPr/>
          </p:nvSpPr>
          <p:spPr>
            <a:xfrm>
              <a:off x="3005815" y="253264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6" name="object 134">
              <a:extLst>
                <a:ext uri="{FF2B5EF4-FFF2-40B4-BE49-F238E27FC236}">
                  <a16:creationId xmlns:a16="http://schemas.microsoft.com/office/drawing/2014/main" id="{039204FF-F759-4A73-9899-3F2D1B90168E}"/>
                </a:ext>
              </a:extLst>
            </p:cNvPr>
            <p:cNvSpPr/>
            <p:nvPr/>
          </p:nvSpPr>
          <p:spPr>
            <a:xfrm>
              <a:off x="3005815" y="26046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7" name="object 135">
              <a:extLst>
                <a:ext uri="{FF2B5EF4-FFF2-40B4-BE49-F238E27FC236}">
                  <a16:creationId xmlns:a16="http://schemas.microsoft.com/office/drawing/2014/main" id="{AE8BCE9A-98B9-4C0A-B45F-3663FF014936}"/>
                </a:ext>
              </a:extLst>
            </p:cNvPr>
            <p:cNvSpPr/>
            <p:nvPr/>
          </p:nvSpPr>
          <p:spPr>
            <a:xfrm>
              <a:off x="3005815" y="267663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8" name="object 136">
              <a:extLst>
                <a:ext uri="{FF2B5EF4-FFF2-40B4-BE49-F238E27FC236}">
                  <a16:creationId xmlns:a16="http://schemas.microsoft.com/office/drawing/2014/main" id="{DC703101-22D9-403E-95E4-ED3257E8BA3E}"/>
                </a:ext>
              </a:extLst>
            </p:cNvPr>
            <p:cNvSpPr/>
            <p:nvPr/>
          </p:nvSpPr>
          <p:spPr>
            <a:xfrm>
              <a:off x="3005815" y="274864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9" name="object 137">
              <a:extLst>
                <a:ext uri="{FF2B5EF4-FFF2-40B4-BE49-F238E27FC236}">
                  <a16:creationId xmlns:a16="http://schemas.microsoft.com/office/drawing/2014/main" id="{4D8813CD-FDF3-4832-B470-8E86739DD51D}"/>
                </a:ext>
              </a:extLst>
            </p:cNvPr>
            <p:cNvSpPr/>
            <p:nvPr/>
          </p:nvSpPr>
          <p:spPr>
            <a:xfrm>
              <a:off x="3005815" y="282064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0" name="object 138">
              <a:extLst>
                <a:ext uri="{FF2B5EF4-FFF2-40B4-BE49-F238E27FC236}">
                  <a16:creationId xmlns:a16="http://schemas.microsoft.com/office/drawing/2014/main" id="{75458766-C8CF-409E-B49D-5AB815C73033}"/>
                </a:ext>
              </a:extLst>
            </p:cNvPr>
            <p:cNvSpPr/>
            <p:nvPr/>
          </p:nvSpPr>
          <p:spPr>
            <a:xfrm>
              <a:off x="3005815" y="28926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1" name="object 139">
              <a:extLst>
                <a:ext uri="{FF2B5EF4-FFF2-40B4-BE49-F238E27FC236}">
                  <a16:creationId xmlns:a16="http://schemas.microsoft.com/office/drawing/2014/main" id="{3D25EA02-AC85-46EF-A300-947E67F0ED0C}"/>
                </a:ext>
              </a:extLst>
            </p:cNvPr>
            <p:cNvSpPr/>
            <p:nvPr/>
          </p:nvSpPr>
          <p:spPr>
            <a:xfrm>
              <a:off x="3005815" y="296463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2" name="object 140">
              <a:extLst>
                <a:ext uri="{FF2B5EF4-FFF2-40B4-BE49-F238E27FC236}">
                  <a16:creationId xmlns:a16="http://schemas.microsoft.com/office/drawing/2014/main" id="{3628A5B2-797C-4589-B4CD-E3723173C459}"/>
                </a:ext>
              </a:extLst>
            </p:cNvPr>
            <p:cNvSpPr/>
            <p:nvPr/>
          </p:nvSpPr>
          <p:spPr>
            <a:xfrm>
              <a:off x="3005815" y="303664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3" name="object 141">
              <a:extLst>
                <a:ext uri="{FF2B5EF4-FFF2-40B4-BE49-F238E27FC236}">
                  <a16:creationId xmlns:a16="http://schemas.microsoft.com/office/drawing/2014/main" id="{DB79B913-F59D-420D-86CF-CE1F2FB0BC1D}"/>
                </a:ext>
              </a:extLst>
            </p:cNvPr>
            <p:cNvSpPr/>
            <p:nvPr/>
          </p:nvSpPr>
          <p:spPr>
            <a:xfrm>
              <a:off x="3164210" y="2083043"/>
              <a:ext cx="67945" cy="54610"/>
            </a:xfrm>
            <a:custGeom>
              <a:avLst/>
              <a:gdLst/>
              <a:ahLst/>
              <a:cxnLst/>
              <a:rect l="l" t="t" r="r" b="b"/>
              <a:pathLst>
                <a:path w="67945" h="54610">
                  <a:moveTo>
                    <a:pt x="0" y="54210"/>
                  </a:moveTo>
                  <a:lnTo>
                    <a:pt x="67355"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4" name="object 142">
              <a:extLst>
                <a:ext uri="{FF2B5EF4-FFF2-40B4-BE49-F238E27FC236}">
                  <a16:creationId xmlns:a16="http://schemas.microsoft.com/office/drawing/2014/main" id="{CC73337C-B855-4D7E-AF87-6FA003AE3B6A}"/>
                </a:ext>
              </a:extLst>
            </p:cNvPr>
            <p:cNvSpPr/>
            <p:nvPr/>
          </p:nvSpPr>
          <p:spPr>
            <a:xfrm>
              <a:off x="3164210" y="2107836"/>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5" name="object 143">
              <a:extLst>
                <a:ext uri="{FF2B5EF4-FFF2-40B4-BE49-F238E27FC236}">
                  <a16:creationId xmlns:a16="http://schemas.microsoft.com/office/drawing/2014/main" id="{1489B447-A4B7-459A-B3F3-175E15001AF5}"/>
                </a:ext>
              </a:extLst>
            </p:cNvPr>
            <p:cNvSpPr/>
            <p:nvPr/>
          </p:nvSpPr>
          <p:spPr>
            <a:xfrm>
              <a:off x="3164210" y="217983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6" name="object 144">
              <a:extLst>
                <a:ext uri="{FF2B5EF4-FFF2-40B4-BE49-F238E27FC236}">
                  <a16:creationId xmlns:a16="http://schemas.microsoft.com/office/drawing/2014/main" id="{77F2684C-672B-411D-9ACA-B558B56D2136}"/>
                </a:ext>
              </a:extLst>
            </p:cNvPr>
            <p:cNvSpPr/>
            <p:nvPr/>
          </p:nvSpPr>
          <p:spPr>
            <a:xfrm>
              <a:off x="3164210" y="225183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7" name="object 145">
              <a:extLst>
                <a:ext uri="{FF2B5EF4-FFF2-40B4-BE49-F238E27FC236}">
                  <a16:creationId xmlns:a16="http://schemas.microsoft.com/office/drawing/2014/main" id="{457EDA03-AC1F-436D-976B-26DAB2A16EBE}"/>
                </a:ext>
              </a:extLst>
            </p:cNvPr>
            <p:cNvSpPr/>
            <p:nvPr/>
          </p:nvSpPr>
          <p:spPr>
            <a:xfrm>
              <a:off x="3164210" y="232383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8" name="object 146">
              <a:extLst>
                <a:ext uri="{FF2B5EF4-FFF2-40B4-BE49-F238E27FC236}">
                  <a16:creationId xmlns:a16="http://schemas.microsoft.com/office/drawing/2014/main" id="{BF4DF842-5A86-4867-A276-0742D15A4F97}"/>
                </a:ext>
              </a:extLst>
            </p:cNvPr>
            <p:cNvSpPr/>
            <p:nvPr/>
          </p:nvSpPr>
          <p:spPr>
            <a:xfrm>
              <a:off x="3164210" y="239583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9" name="object 147">
              <a:extLst>
                <a:ext uri="{FF2B5EF4-FFF2-40B4-BE49-F238E27FC236}">
                  <a16:creationId xmlns:a16="http://schemas.microsoft.com/office/drawing/2014/main" id="{B1A2A617-909A-408E-8E63-DF3C2EAC5079}"/>
                </a:ext>
              </a:extLst>
            </p:cNvPr>
            <p:cNvSpPr/>
            <p:nvPr/>
          </p:nvSpPr>
          <p:spPr>
            <a:xfrm>
              <a:off x="3164210" y="246783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0" name="object 148">
              <a:extLst>
                <a:ext uri="{FF2B5EF4-FFF2-40B4-BE49-F238E27FC236}">
                  <a16:creationId xmlns:a16="http://schemas.microsoft.com/office/drawing/2014/main" id="{BA976168-DF61-455C-9154-59288F5373C9}"/>
                </a:ext>
              </a:extLst>
            </p:cNvPr>
            <p:cNvSpPr/>
            <p:nvPr/>
          </p:nvSpPr>
          <p:spPr>
            <a:xfrm>
              <a:off x="3164210" y="253983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1" name="object 149">
              <a:extLst>
                <a:ext uri="{FF2B5EF4-FFF2-40B4-BE49-F238E27FC236}">
                  <a16:creationId xmlns:a16="http://schemas.microsoft.com/office/drawing/2014/main" id="{E2B03508-EAF1-4B66-B90D-C45CE64D5F78}"/>
                </a:ext>
              </a:extLst>
            </p:cNvPr>
            <p:cNvSpPr/>
            <p:nvPr/>
          </p:nvSpPr>
          <p:spPr>
            <a:xfrm>
              <a:off x="3164210" y="2611837"/>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2" name="object 150">
              <a:extLst>
                <a:ext uri="{FF2B5EF4-FFF2-40B4-BE49-F238E27FC236}">
                  <a16:creationId xmlns:a16="http://schemas.microsoft.com/office/drawing/2014/main" id="{3FA2DE2E-0C07-4168-A3D2-21E7E67E641A}"/>
                </a:ext>
              </a:extLst>
            </p:cNvPr>
            <p:cNvSpPr/>
            <p:nvPr/>
          </p:nvSpPr>
          <p:spPr>
            <a:xfrm>
              <a:off x="3164210" y="268383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3" name="object 151">
              <a:extLst>
                <a:ext uri="{FF2B5EF4-FFF2-40B4-BE49-F238E27FC236}">
                  <a16:creationId xmlns:a16="http://schemas.microsoft.com/office/drawing/2014/main" id="{12A8F6D3-3D54-4862-96B7-9E598991885A}"/>
                </a:ext>
              </a:extLst>
            </p:cNvPr>
            <p:cNvSpPr/>
            <p:nvPr/>
          </p:nvSpPr>
          <p:spPr>
            <a:xfrm>
              <a:off x="3164210" y="275583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4" name="object 152">
              <a:extLst>
                <a:ext uri="{FF2B5EF4-FFF2-40B4-BE49-F238E27FC236}">
                  <a16:creationId xmlns:a16="http://schemas.microsoft.com/office/drawing/2014/main" id="{6EE53D02-6392-4703-8065-E8A3E2C7639F}"/>
                </a:ext>
              </a:extLst>
            </p:cNvPr>
            <p:cNvSpPr/>
            <p:nvPr/>
          </p:nvSpPr>
          <p:spPr>
            <a:xfrm>
              <a:off x="3164210" y="2827836"/>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5" name="object 153">
              <a:extLst>
                <a:ext uri="{FF2B5EF4-FFF2-40B4-BE49-F238E27FC236}">
                  <a16:creationId xmlns:a16="http://schemas.microsoft.com/office/drawing/2014/main" id="{302C70E8-B934-4F57-BEEC-29162F64506C}"/>
                </a:ext>
              </a:extLst>
            </p:cNvPr>
            <p:cNvSpPr/>
            <p:nvPr/>
          </p:nvSpPr>
          <p:spPr>
            <a:xfrm>
              <a:off x="3164210" y="289983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6" name="object 154">
              <a:extLst>
                <a:ext uri="{FF2B5EF4-FFF2-40B4-BE49-F238E27FC236}">
                  <a16:creationId xmlns:a16="http://schemas.microsoft.com/office/drawing/2014/main" id="{8C83DE1F-EB8B-4B90-8893-FCC60C73D282}"/>
                </a:ext>
              </a:extLst>
            </p:cNvPr>
            <p:cNvSpPr/>
            <p:nvPr/>
          </p:nvSpPr>
          <p:spPr>
            <a:xfrm>
              <a:off x="3164210" y="297183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7" name="object 155">
              <a:extLst>
                <a:ext uri="{FF2B5EF4-FFF2-40B4-BE49-F238E27FC236}">
                  <a16:creationId xmlns:a16="http://schemas.microsoft.com/office/drawing/2014/main" id="{BE2F2870-DC96-4F59-A84F-84D637C0F35B}"/>
                </a:ext>
              </a:extLst>
            </p:cNvPr>
            <p:cNvSpPr/>
            <p:nvPr/>
          </p:nvSpPr>
          <p:spPr>
            <a:xfrm>
              <a:off x="3164210" y="304383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8" name="object 156">
              <a:extLst>
                <a:ext uri="{FF2B5EF4-FFF2-40B4-BE49-F238E27FC236}">
                  <a16:creationId xmlns:a16="http://schemas.microsoft.com/office/drawing/2014/main" id="{9A822316-566C-49A6-9819-87751EF0A004}"/>
                </a:ext>
              </a:extLst>
            </p:cNvPr>
            <p:cNvSpPr/>
            <p:nvPr/>
          </p:nvSpPr>
          <p:spPr>
            <a:xfrm>
              <a:off x="3164210" y="3115836"/>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9" name="object 157">
              <a:extLst>
                <a:ext uri="{FF2B5EF4-FFF2-40B4-BE49-F238E27FC236}">
                  <a16:creationId xmlns:a16="http://schemas.microsoft.com/office/drawing/2014/main" id="{467D8CE5-C338-4CD9-BC27-4B212BF1C891}"/>
                </a:ext>
              </a:extLst>
            </p:cNvPr>
            <p:cNvSpPr/>
            <p:nvPr/>
          </p:nvSpPr>
          <p:spPr>
            <a:xfrm>
              <a:off x="3164210" y="318783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0" name="object 158">
              <a:extLst>
                <a:ext uri="{FF2B5EF4-FFF2-40B4-BE49-F238E27FC236}">
                  <a16:creationId xmlns:a16="http://schemas.microsoft.com/office/drawing/2014/main" id="{CDBFC551-D140-4B40-8B6E-8AC7549DD9EC}"/>
                </a:ext>
              </a:extLst>
            </p:cNvPr>
            <p:cNvSpPr/>
            <p:nvPr/>
          </p:nvSpPr>
          <p:spPr>
            <a:xfrm>
              <a:off x="3164210" y="325983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1" name="object 159">
              <a:extLst>
                <a:ext uri="{FF2B5EF4-FFF2-40B4-BE49-F238E27FC236}">
                  <a16:creationId xmlns:a16="http://schemas.microsoft.com/office/drawing/2014/main" id="{37D4DDCB-978E-488C-9DF8-3CBB0350FD88}"/>
                </a:ext>
              </a:extLst>
            </p:cNvPr>
            <p:cNvSpPr/>
            <p:nvPr/>
          </p:nvSpPr>
          <p:spPr>
            <a:xfrm>
              <a:off x="3321334" y="2281035"/>
              <a:ext cx="67945" cy="54610"/>
            </a:xfrm>
            <a:custGeom>
              <a:avLst/>
              <a:gdLst/>
              <a:ahLst/>
              <a:cxnLst/>
              <a:rect l="l" t="t" r="r" b="b"/>
              <a:pathLst>
                <a:path w="67945" h="54610">
                  <a:moveTo>
                    <a:pt x="0" y="54219"/>
                  </a:moveTo>
                  <a:lnTo>
                    <a:pt x="67365"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2" name="object 160">
              <a:extLst>
                <a:ext uri="{FF2B5EF4-FFF2-40B4-BE49-F238E27FC236}">
                  <a16:creationId xmlns:a16="http://schemas.microsoft.com/office/drawing/2014/main" id="{8B2E4F55-E91F-4283-A22B-238AD23840ED}"/>
                </a:ext>
              </a:extLst>
            </p:cNvPr>
            <p:cNvSpPr/>
            <p:nvPr/>
          </p:nvSpPr>
          <p:spPr>
            <a:xfrm>
              <a:off x="3321334" y="2305837"/>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3" name="object 161">
              <a:extLst>
                <a:ext uri="{FF2B5EF4-FFF2-40B4-BE49-F238E27FC236}">
                  <a16:creationId xmlns:a16="http://schemas.microsoft.com/office/drawing/2014/main" id="{F58B393B-0024-4ACC-8EE9-D598A3281A06}"/>
                </a:ext>
              </a:extLst>
            </p:cNvPr>
            <p:cNvSpPr/>
            <p:nvPr/>
          </p:nvSpPr>
          <p:spPr>
            <a:xfrm>
              <a:off x="3321334" y="237783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4" name="object 162">
              <a:extLst>
                <a:ext uri="{FF2B5EF4-FFF2-40B4-BE49-F238E27FC236}">
                  <a16:creationId xmlns:a16="http://schemas.microsoft.com/office/drawing/2014/main" id="{89F0F7DC-287A-40E6-B8FA-2068871A86A8}"/>
                </a:ext>
              </a:extLst>
            </p:cNvPr>
            <p:cNvSpPr/>
            <p:nvPr/>
          </p:nvSpPr>
          <p:spPr>
            <a:xfrm>
              <a:off x="3321334" y="244983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5" name="object 163">
              <a:extLst>
                <a:ext uri="{FF2B5EF4-FFF2-40B4-BE49-F238E27FC236}">
                  <a16:creationId xmlns:a16="http://schemas.microsoft.com/office/drawing/2014/main" id="{5F6088EE-2046-4C88-8310-C9B93004E0B2}"/>
                </a:ext>
              </a:extLst>
            </p:cNvPr>
            <p:cNvSpPr/>
            <p:nvPr/>
          </p:nvSpPr>
          <p:spPr>
            <a:xfrm>
              <a:off x="3321334" y="2521838"/>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6" name="object 164">
              <a:extLst>
                <a:ext uri="{FF2B5EF4-FFF2-40B4-BE49-F238E27FC236}">
                  <a16:creationId xmlns:a16="http://schemas.microsoft.com/office/drawing/2014/main" id="{96254E1F-4A33-4812-AB4A-B9D8360063F5}"/>
                </a:ext>
              </a:extLst>
            </p:cNvPr>
            <p:cNvSpPr/>
            <p:nvPr/>
          </p:nvSpPr>
          <p:spPr>
            <a:xfrm>
              <a:off x="3321334" y="259383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7" name="object 165">
              <a:extLst>
                <a:ext uri="{FF2B5EF4-FFF2-40B4-BE49-F238E27FC236}">
                  <a16:creationId xmlns:a16="http://schemas.microsoft.com/office/drawing/2014/main" id="{EC15BDE0-4352-4E7F-825E-4109BEEA2E56}"/>
                </a:ext>
              </a:extLst>
            </p:cNvPr>
            <p:cNvSpPr/>
            <p:nvPr/>
          </p:nvSpPr>
          <p:spPr>
            <a:xfrm>
              <a:off x="3321334" y="266583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8" name="object 166">
              <a:extLst>
                <a:ext uri="{FF2B5EF4-FFF2-40B4-BE49-F238E27FC236}">
                  <a16:creationId xmlns:a16="http://schemas.microsoft.com/office/drawing/2014/main" id="{F4CFC4EB-1848-4CE8-AC90-4CC834BC3619}"/>
                </a:ext>
              </a:extLst>
            </p:cNvPr>
            <p:cNvSpPr/>
            <p:nvPr/>
          </p:nvSpPr>
          <p:spPr>
            <a:xfrm>
              <a:off x="3321334" y="2737837"/>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9" name="object 167">
              <a:extLst>
                <a:ext uri="{FF2B5EF4-FFF2-40B4-BE49-F238E27FC236}">
                  <a16:creationId xmlns:a16="http://schemas.microsoft.com/office/drawing/2014/main" id="{06426E8D-C596-4928-915D-2EA3A3A33B5A}"/>
                </a:ext>
              </a:extLst>
            </p:cNvPr>
            <p:cNvSpPr/>
            <p:nvPr/>
          </p:nvSpPr>
          <p:spPr>
            <a:xfrm>
              <a:off x="3321334" y="2809838"/>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0" name="object 168">
              <a:extLst>
                <a:ext uri="{FF2B5EF4-FFF2-40B4-BE49-F238E27FC236}">
                  <a16:creationId xmlns:a16="http://schemas.microsoft.com/office/drawing/2014/main" id="{4B64C132-7EB4-4E66-952D-0B217DCBE8DA}"/>
                </a:ext>
              </a:extLst>
            </p:cNvPr>
            <p:cNvSpPr/>
            <p:nvPr/>
          </p:nvSpPr>
          <p:spPr>
            <a:xfrm>
              <a:off x="3321334" y="288183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1" name="object 169">
              <a:extLst>
                <a:ext uri="{FF2B5EF4-FFF2-40B4-BE49-F238E27FC236}">
                  <a16:creationId xmlns:a16="http://schemas.microsoft.com/office/drawing/2014/main" id="{45F67C85-EE2F-4A02-B68A-80AF0654CD01}"/>
                </a:ext>
              </a:extLst>
            </p:cNvPr>
            <p:cNvSpPr/>
            <p:nvPr/>
          </p:nvSpPr>
          <p:spPr>
            <a:xfrm>
              <a:off x="3321334" y="2953836"/>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2" name="object 170">
              <a:extLst>
                <a:ext uri="{FF2B5EF4-FFF2-40B4-BE49-F238E27FC236}">
                  <a16:creationId xmlns:a16="http://schemas.microsoft.com/office/drawing/2014/main" id="{7AD23305-4A07-4222-B7FD-D1748F65FF7E}"/>
                </a:ext>
              </a:extLst>
            </p:cNvPr>
            <p:cNvSpPr/>
            <p:nvPr/>
          </p:nvSpPr>
          <p:spPr>
            <a:xfrm>
              <a:off x="3321334" y="3025837"/>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3" name="object 171">
              <a:extLst>
                <a:ext uri="{FF2B5EF4-FFF2-40B4-BE49-F238E27FC236}">
                  <a16:creationId xmlns:a16="http://schemas.microsoft.com/office/drawing/2014/main" id="{D5F3B433-1C0A-4E48-962B-6FBD854CC801}"/>
                </a:ext>
              </a:extLst>
            </p:cNvPr>
            <p:cNvSpPr/>
            <p:nvPr/>
          </p:nvSpPr>
          <p:spPr>
            <a:xfrm>
              <a:off x="3321334" y="309783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4" name="object 172">
              <a:extLst>
                <a:ext uri="{FF2B5EF4-FFF2-40B4-BE49-F238E27FC236}">
                  <a16:creationId xmlns:a16="http://schemas.microsoft.com/office/drawing/2014/main" id="{8C41E931-7781-4CBB-BD0E-3149B4864AC6}"/>
                </a:ext>
              </a:extLst>
            </p:cNvPr>
            <p:cNvSpPr/>
            <p:nvPr/>
          </p:nvSpPr>
          <p:spPr>
            <a:xfrm>
              <a:off x="3321334" y="316983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5" name="object 173">
              <a:extLst>
                <a:ext uri="{FF2B5EF4-FFF2-40B4-BE49-F238E27FC236}">
                  <a16:creationId xmlns:a16="http://schemas.microsoft.com/office/drawing/2014/main" id="{9D3BE863-8D72-4DA5-A5DD-A167308CDB4B}"/>
                </a:ext>
              </a:extLst>
            </p:cNvPr>
            <p:cNvSpPr/>
            <p:nvPr/>
          </p:nvSpPr>
          <p:spPr>
            <a:xfrm>
              <a:off x="3321334" y="3241836"/>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6" name="object 174">
              <a:extLst>
                <a:ext uri="{FF2B5EF4-FFF2-40B4-BE49-F238E27FC236}">
                  <a16:creationId xmlns:a16="http://schemas.microsoft.com/office/drawing/2014/main" id="{976B9D0E-45F5-49A7-A8F7-683200E438FA}"/>
                </a:ext>
              </a:extLst>
            </p:cNvPr>
            <p:cNvSpPr/>
            <p:nvPr/>
          </p:nvSpPr>
          <p:spPr>
            <a:xfrm>
              <a:off x="3321334" y="3313839"/>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7" name="object 175">
              <a:extLst>
                <a:ext uri="{FF2B5EF4-FFF2-40B4-BE49-F238E27FC236}">
                  <a16:creationId xmlns:a16="http://schemas.microsoft.com/office/drawing/2014/main" id="{D7158E9C-538F-4D28-99CE-CA167A181032}"/>
                </a:ext>
              </a:extLst>
            </p:cNvPr>
            <p:cNvSpPr/>
            <p:nvPr/>
          </p:nvSpPr>
          <p:spPr>
            <a:xfrm>
              <a:off x="3321334" y="338583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8" name="object 176">
              <a:extLst>
                <a:ext uri="{FF2B5EF4-FFF2-40B4-BE49-F238E27FC236}">
                  <a16:creationId xmlns:a16="http://schemas.microsoft.com/office/drawing/2014/main" id="{E669E50E-8AAF-470D-B023-FD512628711D}"/>
                </a:ext>
              </a:extLst>
            </p:cNvPr>
            <p:cNvSpPr/>
            <p:nvPr/>
          </p:nvSpPr>
          <p:spPr>
            <a:xfrm>
              <a:off x="3321334" y="345783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9" name="object 177">
              <a:extLst>
                <a:ext uri="{FF2B5EF4-FFF2-40B4-BE49-F238E27FC236}">
                  <a16:creationId xmlns:a16="http://schemas.microsoft.com/office/drawing/2014/main" id="{3D6C861B-5358-4814-897C-DD325FEE58F3}"/>
                </a:ext>
              </a:extLst>
            </p:cNvPr>
            <p:cNvSpPr/>
            <p:nvPr/>
          </p:nvSpPr>
          <p:spPr>
            <a:xfrm>
              <a:off x="3725805" y="1859840"/>
              <a:ext cx="67945" cy="54610"/>
            </a:xfrm>
            <a:custGeom>
              <a:avLst/>
              <a:gdLst/>
              <a:ahLst/>
              <a:cxnLst/>
              <a:rect l="l" t="t" r="r" b="b"/>
              <a:pathLst>
                <a:path w="67945" h="54609">
                  <a:moveTo>
                    <a:pt x="0" y="54218"/>
                  </a:moveTo>
                  <a:lnTo>
                    <a:pt x="67364"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0" name="object 178">
              <a:extLst>
                <a:ext uri="{FF2B5EF4-FFF2-40B4-BE49-F238E27FC236}">
                  <a16:creationId xmlns:a16="http://schemas.microsoft.com/office/drawing/2014/main" id="{CBD1525F-C618-45D9-A45C-E7895A18951A}"/>
                </a:ext>
              </a:extLst>
            </p:cNvPr>
            <p:cNvSpPr/>
            <p:nvPr/>
          </p:nvSpPr>
          <p:spPr>
            <a:xfrm>
              <a:off x="3725805" y="188465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1" name="object 179">
              <a:extLst>
                <a:ext uri="{FF2B5EF4-FFF2-40B4-BE49-F238E27FC236}">
                  <a16:creationId xmlns:a16="http://schemas.microsoft.com/office/drawing/2014/main" id="{D7B8CF85-D3DA-48AB-B6B3-9385D7F55BA9}"/>
                </a:ext>
              </a:extLst>
            </p:cNvPr>
            <p:cNvSpPr/>
            <p:nvPr/>
          </p:nvSpPr>
          <p:spPr>
            <a:xfrm>
              <a:off x="3725805" y="195664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2" name="object 180">
              <a:extLst>
                <a:ext uri="{FF2B5EF4-FFF2-40B4-BE49-F238E27FC236}">
                  <a16:creationId xmlns:a16="http://schemas.microsoft.com/office/drawing/2014/main" id="{AC40A7BE-1CA5-4252-8474-D6E011679F22}"/>
                </a:ext>
              </a:extLst>
            </p:cNvPr>
            <p:cNvSpPr/>
            <p:nvPr/>
          </p:nvSpPr>
          <p:spPr>
            <a:xfrm>
              <a:off x="3725805" y="202864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3" name="object 181">
              <a:extLst>
                <a:ext uri="{FF2B5EF4-FFF2-40B4-BE49-F238E27FC236}">
                  <a16:creationId xmlns:a16="http://schemas.microsoft.com/office/drawing/2014/main" id="{4D56DA59-9962-4931-BB3A-178F462B29EE}"/>
                </a:ext>
              </a:extLst>
            </p:cNvPr>
            <p:cNvSpPr/>
            <p:nvPr/>
          </p:nvSpPr>
          <p:spPr>
            <a:xfrm>
              <a:off x="3725805" y="210065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4" name="object 182">
              <a:extLst>
                <a:ext uri="{FF2B5EF4-FFF2-40B4-BE49-F238E27FC236}">
                  <a16:creationId xmlns:a16="http://schemas.microsoft.com/office/drawing/2014/main" id="{D04D85CD-1321-4FA6-9356-1F78EAFE0BA8}"/>
                </a:ext>
              </a:extLst>
            </p:cNvPr>
            <p:cNvSpPr/>
            <p:nvPr/>
          </p:nvSpPr>
          <p:spPr>
            <a:xfrm>
              <a:off x="3725805" y="2172647"/>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5" name="object 183">
              <a:extLst>
                <a:ext uri="{FF2B5EF4-FFF2-40B4-BE49-F238E27FC236}">
                  <a16:creationId xmlns:a16="http://schemas.microsoft.com/office/drawing/2014/main" id="{01C2E39A-08DD-4D00-98A9-B18F4EABE26B}"/>
                </a:ext>
              </a:extLst>
            </p:cNvPr>
            <p:cNvSpPr/>
            <p:nvPr/>
          </p:nvSpPr>
          <p:spPr>
            <a:xfrm>
              <a:off x="3725805" y="224464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6" name="object 184">
              <a:extLst>
                <a:ext uri="{FF2B5EF4-FFF2-40B4-BE49-F238E27FC236}">
                  <a16:creationId xmlns:a16="http://schemas.microsoft.com/office/drawing/2014/main" id="{7B21D5FA-A241-4C19-97FA-75970D3F74BB}"/>
                </a:ext>
              </a:extLst>
            </p:cNvPr>
            <p:cNvSpPr/>
            <p:nvPr/>
          </p:nvSpPr>
          <p:spPr>
            <a:xfrm>
              <a:off x="3725805" y="231665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7" name="object 185">
              <a:extLst>
                <a:ext uri="{FF2B5EF4-FFF2-40B4-BE49-F238E27FC236}">
                  <a16:creationId xmlns:a16="http://schemas.microsoft.com/office/drawing/2014/main" id="{396B4F21-FAFF-40B7-8FE8-307FEFFDD342}"/>
                </a:ext>
              </a:extLst>
            </p:cNvPr>
            <p:cNvSpPr/>
            <p:nvPr/>
          </p:nvSpPr>
          <p:spPr>
            <a:xfrm>
              <a:off x="3725805" y="238865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8" name="object 186">
              <a:extLst>
                <a:ext uri="{FF2B5EF4-FFF2-40B4-BE49-F238E27FC236}">
                  <a16:creationId xmlns:a16="http://schemas.microsoft.com/office/drawing/2014/main" id="{8EB519EA-5A28-4421-AA96-3B0038D408DB}"/>
                </a:ext>
              </a:extLst>
            </p:cNvPr>
            <p:cNvSpPr/>
            <p:nvPr/>
          </p:nvSpPr>
          <p:spPr>
            <a:xfrm>
              <a:off x="3725805" y="2460647"/>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9" name="object 187">
              <a:extLst>
                <a:ext uri="{FF2B5EF4-FFF2-40B4-BE49-F238E27FC236}">
                  <a16:creationId xmlns:a16="http://schemas.microsoft.com/office/drawing/2014/main" id="{3EE3EC9E-D794-4EA8-846E-3F8A2EB796EA}"/>
                </a:ext>
              </a:extLst>
            </p:cNvPr>
            <p:cNvSpPr/>
            <p:nvPr/>
          </p:nvSpPr>
          <p:spPr>
            <a:xfrm>
              <a:off x="3725805" y="253264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0" name="object 188">
              <a:extLst>
                <a:ext uri="{FF2B5EF4-FFF2-40B4-BE49-F238E27FC236}">
                  <a16:creationId xmlns:a16="http://schemas.microsoft.com/office/drawing/2014/main" id="{88596C78-CA7B-40E9-ADEB-3ADB19CAFD38}"/>
                </a:ext>
              </a:extLst>
            </p:cNvPr>
            <p:cNvSpPr/>
            <p:nvPr/>
          </p:nvSpPr>
          <p:spPr>
            <a:xfrm>
              <a:off x="3725805" y="260465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1" name="object 189">
              <a:extLst>
                <a:ext uri="{FF2B5EF4-FFF2-40B4-BE49-F238E27FC236}">
                  <a16:creationId xmlns:a16="http://schemas.microsoft.com/office/drawing/2014/main" id="{84E71714-3EDF-46FC-BEBB-AFF11D420A0E}"/>
                </a:ext>
              </a:extLst>
            </p:cNvPr>
            <p:cNvSpPr/>
            <p:nvPr/>
          </p:nvSpPr>
          <p:spPr>
            <a:xfrm>
              <a:off x="3725805" y="2676646"/>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2" name="object 190">
              <a:extLst>
                <a:ext uri="{FF2B5EF4-FFF2-40B4-BE49-F238E27FC236}">
                  <a16:creationId xmlns:a16="http://schemas.microsoft.com/office/drawing/2014/main" id="{AF29B8D8-373B-4130-86F6-47F6BA5433A5}"/>
                </a:ext>
              </a:extLst>
            </p:cNvPr>
            <p:cNvSpPr/>
            <p:nvPr/>
          </p:nvSpPr>
          <p:spPr>
            <a:xfrm>
              <a:off x="3725805" y="274864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3" name="object 191">
              <a:extLst>
                <a:ext uri="{FF2B5EF4-FFF2-40B4-BE49-F238E27FC236}">
                  <a16:creationId xmlns:a16="http://schemas.microsoft.com/office/drawing/2014/main" id="{D5386665-FACF-4050-B0A9-4F5BD09D0491}"/>
                </a:ext>
              </a:extLst>
            </p:cNvPr>
            <p:cNvSpPr/>
            <p:nvPr/>
          </p:nvSpPr>
          <p:spPr>
            <a:xfrm>
              <a:off x="3725805" y="282065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4" name="object 192">
              <a:extLst>
                <a:ext uri="{FF2B5EF4-FFF2-40B4-BE49-F238E27FC236}">
                  <a16:creationId xmlns:a16="http://schemas.microsoft.com/office/drawing/2014/main" id="{FC0F1DC3-8DCE-4739-A638-EB5736358400}"/>
                </a:ext>
              </a:extLst>
            </p:cNvPr>
            <p:cNvSpPr/>
            <p:nvPr/>
          </p:nvSpPr>
          <p:spPr>
            <a:xfrm>
              <a:off x="3725805" y="289265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5" name="object 193">
              <a:extLst>
                <a:ext uri="{FF2B5EF4-FFF2-40B4-BE49-F238E27FC236}">
                  <a16:creationId xmlns:a16="http://schemas.microsoft.com/office/drawing/2014/main" id="{8ECB2E61-23DA-402C-87C0-586C3C3A68AD}"/>
                </a:ext>
              </a:extLst>
            </p:cNvPr>
            <p:cNvSpPr/>
            <p:nvPr/>
          </p:nvSpPr>
          <p:spPr>
            <a:xfrm>
              <a:off x="3725805" y="296464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6" name="object 194">
              <a:extLst>
                <a:ext uri="{FF2B5EF4-FFF2-40B4-BE49-F238E27FC236}">
                  <a16:creationId xmlns:a16="http://schemas.microsoft.com/office/drawing/2014/main" id="{1CFA5272-027E-4530-8C07-6D416911E316}"/>
                </a:ext>
              </a:extLst>
            </p:cNvPr>
            <p:cNvSpPr/>
            <p:nvPr/>
          </p:nvSpPr>
          <p:spPr>
            <a:xfrm>
              <a:off x="3725805" y="303665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7" name="object 195">
              <a:extLst>
                <a:ext uri="{FF2B5EF4-FFF2-40B4-BE49-F238E27FC236}">
                  <a16:creationId xmlns:a16="http://schemas.microsoft.com/office/drawing/2014/main" id="{E2FA2824-B256-42B4-B5A8-3DAACAF9A346}"/>
                </a:ext>
              </a:extLst>
            </p:cNvPr>
            <p:cNvSpPr/>
            <p:nvPr/>
          </p:nvSpPr>
          <p:spPr>
            <a:xfrm>
              <a:off x="3886002" y="2083043"/>
              <a:ext cx="67945" cy="54610"/>
            </a:xfrm>
            <a:custGeom>
              <a:avLst/>
              <a:gdLst/>
              <a:ahLst/>
              <a:cxnLst/>
              <a:rect l="l" t="t" r="r" b="b"/>
              <a:pathLst>
                <a:path w="67945" h="54610">
                  <a:moveTo>
                    <a:pt x="0" y="54217"/>
                  </a:moveTo>
                  <a:lnTo>
                    <a:pt x="67363"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8" name="object 196">
              <a:extLst>
                <a:ext uri="{FF2B5EF4-FFF2-40B4-BE49-F238E27FC236}">
                  <a16:creationId xmlns:a16="http://schemas.microsoft.com/office/drawing/2014/main" id="{D52869A1-F7C1-4895-8DF2-0E2C4BE543E6}"/>
                </a:ext>
              </a:extLst>
            </p:cNvPr>
            <p:cNvSpPr/>
            <p:nvPr/>
          </p:nvSpPr>
          <p:spPr>
            <a:xfrm>
              <a:off x="3886002" y="210784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9" name="object 197">
              <a:extLst>
                <a:ext uri="{FF2B5EF4-FFF2-40B4-BE49-F238E27FC236}">
                  <a16:creationId xmlns:a16="http://schemas.microsoft.com/office/drawing/2014/main" id="{8CBAFCA9-B5EE-4631-99C6-6A21951B3CED}"/>
                </a:ext>
              </a:extLst>
            </p:cNvPr>
            <p:cNvSpPr/>
            <p:nvPr/>
          </p:nvSpPr>
          <p:spPr>
            <a:xfrm>
              <a:off x="3886002" y="2179839"/>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0" name="object 198">
              <a:extLst>
                <a:ext uri="{FF2B5EF4-FFF2-40B4-BE49-F238E27FC236}">
                  <a16:creationId xmlns:a16="http://schemas.microsoft.com/office/drawing/2014/main" id="{F25FCD63-56EF-406F-B765-016F3AAA8D9A}"/>
                </a:ext>
              </a:extLst>
            </p:cNvPr>
            <p:cNvSpPr/>
            <p:nvPr/>
          </p:nvSpPr>
          <p:spPr>
            <a:xfrm>
              <a:off x="3886002" y="225184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1" name="object 199">
              <a:extLst>
                <a:ext uri="{FF2B5EF4-FFF2-40B4-BE49-F238E27FC236}">
                  <a16:creationId xmlns:a16="http://schemas.microsoft.com/office/drawing/2014/main" id="{67372C8B-E376-43A7-961C-0BBACDDD09ED}"/>
                </a:ext>
              </a:extLst>
            </p:cNvPr>
            <p:cNvSpPr/>
            <p:nvPr/>
          </p:nvSpPr>
          <p:spPr>
            <a:xfrm>
              <a:off x="3886002" y="232384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2" name="object 200">
              <a:extLst>
                <a:ext uri="{FF2B5EF4-FFF2-40B4-BE49-F238E27FC236}">
                  <a16:creationId xmlns:a16="http://schemas.microsoft.com/office/drawing/2014/main" id="{D1FB127A-5352-433E-8D41-D2D8D1600407}"/>
                </a:ext>
              </a:extLst>
            </p:cNvPr>
            <p:cNvSpPr/>
            <p:nvPr/>
          </p:nvSpPr>
          <p:spPr>
            <a:xfrm>
              <a:off x="3886002" y="2395838"/>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3" name="object 201">
              <a:extLst>
                <a:ext uri="{FF2B5EF4-FFF2-40B4-BE49-F238E27FC236}">
                  <a16:creationId xmlns:a16="http://schemas.microsoft.com/office/drawing/2014/main" id="{3BE883CD-6399-4F75-B034-79DEE10F3259}"/>
                </a:ext>
              </a:extLst>
            </p:cNvPr>
            <p:cNvSpPr/>
            <p:nvPr/>
          </p:nvSpPr>
          <p:spPr>
            <a:xfrm>
              <a:off x="3886002" y="2467839"/>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4" name="object 202">
              <a:extLst>
                <a:ext uri="{FF2B5EF4-FFF2-40B4-BE49-F238E27FC236}">
                  <a16:creationId xmlns:a16="http://schemas.microsoft.com/office/drawing/2014/main" id="{5FB7493B-30EF-457E-865D-A9C7FCCC3FCB}"/>
                </a:ext>
              </a:extLst>
            </p:cNvPr>
            <p:cNvSpPr/>
            <p:nvPr/>
          </p:nvSpPr>
          <p:spPr>
            <a:xfrm>
              <a:off x="3886002" y="253984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5" name="object 203">
              <a:extLst>
                <a:ext uri="{FF2B5EF4-FFF2-40B4-BE49-F238E27FC236}">
                  <a16:creationId xmlns:a16="http://schemas.microsoft.com/office/drawing/2014/main" id="{17B25CA6-948D-4E94-9C80-229C3EE56E6A}"/>
                </a:ext>
              </a:extLst>
            </p:cNvPr>
            <p:cNvSpPr/>
            <p:nvPr/>
          </p:nvSpPr>
          <p:spPr>
            <a:xfrm>
              <a:off x="3886002" y="261184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6" name="object 204">
              <a:extLst>
                <a:ext uri="{FF2B5EF4-FFF2-40B4-BE49-F238E27FC236}">
                  <a16:creationId xmlns:a16="http://schemas.microsoft.com/office/drawing/2014/main" id="{4DA8FD29-F6F9-48B0-828F-F440CE26B45A}"/>
                </a:ext>
              </a:extLst>
            </p:cNvPr>
            <p:cNvSpPr/>
            <p:nvPr/>
          </p:nvSpPr>
          <p:spPr>
            <a:xfrm>
              <a:off x="3886002" y="2683838"/>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7" name="object 205">
              <a:extLst>
                <a:ext uri="{FF2B5EF4-FFF2-40B4-BE49-F238E27FC236}">
                  <a16:creationId xmlns:a16="http://schemas.microsoft.com/office/drawing/2014/main" id="{76A27891-6C87-47E7-A5A0-8DCEE4A8F8A0}"/>
                </a:ext>
              </a:extLst>
            </p:cNvPr>
            <p:cNvSpPr/>
            <p:nvPr/>
          </p:nvSpPr>
          <p:spPr>
            <a:xfrm>
              <a:off x="3886002" y="275584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8" name="object 206">
              <a:extLst>
                <a:ext uri="{FF2B5EF4-FFF2-40B4-BE49-F238E27FC236}">
                  <a16:creationId xmlns:a16="http://schemas.microsoft.com/office/drawing/2014/main" id="{3395174B-4BFA-4401-91B1-4D805FD93833}"/>
                </a:ext>
              </a:extLst>
            </p:cNvPr>
            <p:cNvSpPr/>
            <p:nvPr/>
          </p:nvSpPr>
          <p:spPr>
            <a:xfrm>
              <a:off x="3886002" y="282784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9" name="object 207">
              <a:extLst>
                <a:ext uri="{FF2B5EF4-FFF2-40B4-BE49-F238E27FC236}">
                  <a16:creationId xmlns:a16="http://schemas.microsoft.com/office/drawing/2014/main" id="{1A4CC5D5-9D43-4F1D-840A-50CB3D8520D2}"/>
                </a:ext>
              </a:extLst>
            </p:cNvPr>
            <p:cNvSpPr/>
            <p:nvPr/>
          </p:nvSpPr>
          <p:spPr>
            <a:xfrm>
              <a:off x="3886002" y="2899838"/>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0" name="object 208">
              <a:extLst>
                <a:ext uri="{FF2B5EF4-FFF2-40B4-BE49-F238E27FC236}">
                  <a16:creationId xmlns:a16="http://schemas.microsoft.com/office/drawing/2014/main" id="{FF96591B-A5D8-4AFB-8EB6-E346935976DB}"/>
                </a:ext>
              </a:extLst>
            </p:cNvPr>
            <p:cNvSpPr/>
            <p:nvPr/>
          </p:nvSpPr>
          <p:spPr>
            <a:xfrm>
              <a:off x="3886002" y="297184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1" name="object 209">
              <a:extLst>
                <a:ext uri="{FF2B5EF4-FFF2-40B4-BE49-F238E27FC236}">
                  <a16:creationId xmlns:a16="http://schemas.microsoft.com/office/drawing/2014/main" id="{64998759-F52E-4AE7-BCF6-02D746D89427}"/>
                </a:ext>
              </a:extLst>
            </p:cNvPr>
            <p:cNvSpPr/>
            <p:nvPr/>
          </p:nvSpPr>
          <p:spPr>
            <a:xfrm>
              <a:off x="3886002" y="304384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2" name="object 210">
              <a:extLst>
                <a:ext uri="{FF2B5EF4-FFF2-40B4-BE49-F238E27FC236}">
                  <a16:creationId xmlns:a16="http://schemas.microsoft.com/office/drawing/2014/main" id="{0CEDBF76-D2DC-4937-9114-03A22075AFCA}"/>
                </a:ext>
              </a:extLst>
            </p:cNvPr>
            <p:cNvSpPr/>
            <p:nvPr/>
          </p:nvSpPr>
          <p:spPr>
            <a:xfrm>
              <a:off x="3886002" y="311584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3" name="object 211">
              <a:extLst>
                <a:ext uri="{FF2B5EF4-FFF2-40B4-BE49-F238E27FC236}">
                  <a16:creationId xmlns:a16="http://schemas.microsoft.com/office/drawing/2014/main" id="{AE9421FD-C97C-49AD-B470-E71099D6DEEF}"/>
                </a:ext>
              </a:extLst>
            </p:cNvPr>
            <p:cNvSpPr/>
            <p:nvPr/>
          </p:nvSpPr>
          <p:spPr>
            <a:xfrm>
              <a:off x="3886002" y="3187839"/>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4" name="object 212">
              <a:extLst>
                <a:ext uri="{FF2B5EF4-FFF2-40B4-BE49-F238E27FC236}">
                  <a16:creationId xmlns:a16="http://schemas.microsoft.com/office/drawing/2014/main" id="{7BF1BF4B-E072-494D-87AD-C1EDA5BFA1F5}"/>
                </a:ext>
              </a:extLst>
            </p:cNvPr>
            <p:cNvSpPr/>
            <p:nvPr/>
          </p:nvSpPr>
          <p:spPr>
            <a:xfrm>
              <a:off x="3886002" y="325984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5" name="object 213">
              <a:extLst>
                <a:ext uri="{FF2B5EF4-FFF2-40B4-BE49-F238E27FC236}">
                  <a16:creationId xmlns:a16="http://schemas.microsoft.com/office/drawing/2014/main" id="{3E0E0417-C647-4EB7-98B9-47641A252229}"/>
                </a:ext>
              </a:extLst>
            </p:cNvPr>
            <p:cNvSpPr/>
            <p:nvPr/>
          </p:nvSpPr>
          <p:spPr>
            <a:xfrm>
              <a:off x="4044409" y="2281035"/>
              <a:ext cx="67945" cy="54610"/>
            </a:xfrm>
            <a:custGeom>
              <a:avLst/>
              <a:gdLst/>
              <a:ahLst/>
              <a:cxnLst/>
              <a:rect l="l" t="t" r="r" b="b"/>
              <a:pathLst>
                <a:path w="67945" h="54610">
                  <a:moveTo>
                    <a:pt x="0" y="54215"/>
                  </a:moveTo>
                  <a:lnTo>
                    <a:pt x="67360"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6" name="object 214">
              <a:extLst>
                <a:ext uri="{FF2B5EF4-FFF2-40B4-BE49-F238E27FC236}">
                  <a16:creationId xmlns:a16="http://schemas.microsoft.com/office/drawing/2014/main" id="{58E89DC6-EFDF-4CDF-95A8-321783568AE2}"/>
                </a:ext>
              </a:extLst>
            </p:cNvPr>
            <p:cNvSpPr/>
            <p:nvPr/>
          </p:nvSpPr>
          <p:spPr>
            <a:xfrm>
              <a:off x="4044409" y="23058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7" name="object 215">
              <a:extLst>
                <a:ext uri="{FF2B5EF4-FFF2-40B4-BE49-F238E27FC236}">
                  <a16:creationId xmlns:a16="http://schemas.microsoft.com/office/drawing/2014/main" id="{6D130630-73F1-48F5-A2B1-D6ADF2A743F0}"/>
                </a:ext>
              </a:extLst>
            </p:cNvPr>
            <p:cNvSpPr/>
            <p:nvPr/>
          </p:nvSpPr>
          <p:spPr>
            <a:xfrm>
              <a:off x="4044409" y="237783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8" name="object 216">
              <a:extLst>
                <a:ext uri="{FF2B5EF4-FFF2-40B4-BE49-F238E27FC236}">
                  <a16:creationId xmlns:a16="http://schemas.microsoft.com/office/drawing/2014/main" id="{58BCDBAB-5DE3-4C7E-9F36-625FC2E339E7}"/>
                </a:ext>
              </a:extLst>
            </p:cNvPr>
            <p:cNvSpPr/>
            <p:nvPr/>
          </p:nvSpPr>
          <p:spPr>
            <a:xfrm>
              <a:off x="4044409" y="244984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9" name="object 217">
              <a:extLst>
                <a:ext uri="{FF2B5EF4-FFF2-40B4-BE49-F238E27FC236}">
                  <a16:creationId xmlns:a16="http://schemas.microsoft.com/office/drawing/2014/main" id="{341941CC-90ED-4EC0-B9AF-424F4DB191EB}"/>
                </a:ext>
              </a:extLst>
            </p:cNvPr>
            <p:cNvSpPr/>
            <p:nvPr/>
          </p:nvSpPr>
          <p:spPr>
            <a:xfrm>
              <a:off x="4044409" y="25218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0" name="object 218">
              <a:extLst>
                <a:ext uri="{FF2B5EF4-FFF2-40B4-BE49-F238E27FC236}">
                  <a16:creationId xmlns:a16="http://schemas.microsoft.com/office/drawing/2014/main" id="{8C47BDA7-AD31-4A77-B723-D91229DF4D0D}"/>
                </a:ext>
              </a:extLst>
            </p:cNvPr>
            <p:cNvSpPr/>
            <p:nvPr/>
          </p:nvSpPr>
          <p:spPr>
            <a:xfrm>
              <a:off x="4044409" y="259383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1" name="object 219">
              <a:extLst>
                <a:ext uri="{FF2B5EF4-FFF2-40B4-BE49-F238E27FC236}">
                  <a16:creationId xmlns:a16="http://schemas.microsoft.com/office/drawing/2014/main" id="{3B4D4545-8623-46C6-B9B2-159B834345C1}"/>
                </a:ext>
              </a:extLst>
            </p:cNvPr>
            <p:cNvSpPr/>
            <p:nvPr/>
          </p:nvSpPr>
          <p:spPr>
            <a:xfrm>
              <a:off x="4044409" y="266584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2" name="object 220">
              <a:extLst>
                <a:ext uri="{FF2B5EF4-FFF2-40B4-BE49-F238E27FC236}">
                  <a16:creationId xmlns:a16="http://schemas.microsoft.com/office/drawing/2014/main" id="{C3C2B4F7-1ED2-4859-9E62-34AD7DCE8675}"/>
                </a:ext>
              </a:extLst>
            </p:cNvPr>
            <p:cNvSpPr/>
            <p:nvPr/>
          </p:nvSpPr>
          <p:spPr>
            <a:xfrm>
              <a:off x="4044409" y="27378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3" name="object 221">
              <a:extLst>
                <a:ext uri="{FF2B5EF4-FFF2-40B4-BE49-F238E27FC236}">
                  <a16:creationId xmlns:a16="http://schemas.microsoft.com/office/drawing/2014/main" id="{C98030E2-29F4-4201-9403-652150E891C2}"/>
                </a:ext>
              </a:extLst>
            </p:cNvPr>
            <p:cNvSpPr/>
            <p:nvPr/>
          </p:nvSpPr>
          <p:spPr>
            <a:xfrm>
              <a:off x="4044409" y="280984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4" name="object 222">
              <a:extLst>
                <a:ext uri="{FF2B5EF4-FFF2-40B4-BE49-F238E27FC236}">
                  <a16:creationId xmlns:a16="http://schemas.microsoft.com/office/drawing/2014/main" id="{2774C6D2-8547-44FD-9BBA-509D1320A47A}"/>
                </a:ext>
              </a:extLst>
            </p:cNvPr>
            <p:cNvSpPr/>
            <p:nvPr/>
          </p:nvSpPr>
          <p:spPr>
            <a:xfrm>
              <a:off x="4044409" y="288184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5" name="object 223">
              <a:extLst>
                <a:ext uri="{FF2B5EF4-FFF2-40B4-BE49-F238E27FC236}">
                  <a16:creationId xmlns:a16="http://schemas.microsoft.com/office/drawing/2014/main" id="{50292E61-5BD4-4662-9A34-BDE00F367C3A}"/>
                </a:ext>
              </a:extLst>
            </p:cNvPr>
            <p:cNvSpPr/>
            <p:nvPr/>
          </p:nvSpPr>
          <p:spPr>
            <a:xfrm>
              <a:off x="4044409" y="295384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6" name="object 224">
              <a:extLst>
                <a:ext uri="{FF2B5EF4-FFF2-40B4-BE49-F238E27FC236}">
                  <a16:creationId xmlns:a16="http://schemas.microsoft.com/office/drawing/2014/main" id="{A67767CA-A637-4DB2-B9E7-FB2B02EE0741}"/>
                </a:ext>
              </a:extLst>
            </p:cNvPr>
            <p:cNvSpPr/>
            <p:nvPr/>
          </p:nvSpPr>
          <p:spPr>
            <a:xfrm>
              <a:off x="4044409" y="30258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7" name="object 225">
              <a:extLst>
                <a:ext uri="{FF2B5EF4-FFF2-40B4-BE49-F238E27FC236}">
                  <a16:creationId xmlns:a16="http://schemas.microsoft.com/office/drawing/2014/main" id="{46275C2E-A6AB-48D8-BAAC-53183429C755}"/>
                </a:ext>
              </a:extLst>
            </p:cNvPr>
            <p:cNvSpPr/>
            <p:nvPr/>
          </p:nvSpPr>
          <p:spPr>
            <a:xfrm>
              <a:off x="4044409" y="309783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8" name="object 226">
              <a:extLst>
                <a:ext uri="{FF2B5EF4-FFF2-40B4-BE49-F238E27FC236}">
                  <a16:creationId xmlns:a16="http://schemas.microsoft.com/office/drawing/2014/main" id="{AC9CCF64-91D4-4EE5-B386-80BFD763D095}"/>
                </a:ext>
              </a:extLst>
            </p:cNvPr>
            <p:cNvSpPr/>
            <p:nvPr/>
          </p:nvSpPr>
          <p:spPr>
            <a:xfrm>
              <a:off x="4044409" y="316984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9" name="object 227">
              <a:extLst>
                <a:ext uri="{FF2B5EF4-FFF2-40B4-BE49-F238E27FC236}">
                  <a16:creationId xmlns:a16="http://schemas.microsoft.com/office/drawing/2014/main" id="{9F138C53-7047-4251-8B33-B133CB5E2A36}"/>
                </a:ext>
              </a:extLst>
            </p:cNvPr>
            <p:cNvSpPr/>
            <p:nvPr/>
          </p:nvSpPr>
          <p:spPr>
            <a:xfrm>
              <a:off x="4044409" y="324184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0" name="object 228">
              <a:extLst>
                <a:ext uri="{FF2B5EF4-FFF2-40B4-BE49-F238E27FC236}">
                  <a16:creationId xmlns:a16="http://schemas.microsoft.com/office/drawing/2014/main" id="{499EA6BA-E1C8-446D-93AA-060DED1B21FB}"/>
                </a:ext>
              </a:extLst>
            </p:cNvPr>
            <p:cNvSpPr/>
            <p:nvPr/>
          </p:nvSpPr>
          <p:spPr>
            <a:xfrm>
              <a:off x="4044409" y="3313845"/>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1" name="object 229">
              <a:extLst>
                <a:ext uri="{FF2B5EF4-FFF2-40B4-BE49-F238E27FC236}">
                  <a16:creationId xmlns:a16="http://schemas.microsoft.com/office/drawing/2014/main" id="{627951A8-72AC-4A82-8729-EB5C0C9B76D8}"/>
                </a:ext>
              </a:extLst>
            </p:cNvPr>
            <p:cNvSpPr/>
            <p:nvPr/>
          </p:nvSpPr>
          <p:spPr>
            <a:xfrm>
              <a:off x="4044409" y="338584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2" name="object 230">
              <a:extLst>
                <a:ext uri="{FF2B5EF4-FFF2-40B4-BE49-F238E27FC236}">
                  <a16:creationId xmlns:a16="http://schemas.microsoft.com/office/drawing/2014/main" id="{C99EE776-1ACB-459F-B1F3-1730E9C33E1B}"/>
                </a:ext>
              </a:extLst>
            </p:cNvPr>
            <p:cNvSpPr/>
            <p:nvPr/>
          </p:nvSpPr>
          <p:spPr>
            <a:xfrm>
              <a:off x="4044409" y="345784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3" name="object 231">
              <a:extLst>
                <a:ext uri="{FF2B5EF4-FFF2-40B4-BE49-F238E27FC236}">
                  <a16:creationId xmlns:a16="http://schemas.microsoft.com/office/drawing/2014/main" id="{B4B57DE3-5557-450A-829D-088584AD9B6D}"/>
                </a:ext>
              </a:extLst>
            </p:cNvPr>
            <p:cNvSpPr/>
            <p:nvPr/>
          </p:nvSpPr>
          <p:spPr>
            <a:xfrm>
              <a:off x="4444002" y="1859840"/>
              <a:ext cx="67945" cy="54610"/>
            </a:xfrm>
            <a:custGeom>
              <a:avLst/>
              <a:gdLst/>
              <a:ahLst/>
              <a:cxnLst/>
              <a:rect l="l" t="t" r="r" b="b"/>
              <a:pathLst>
                <a:path w="67945" h="54609">
                  <a:moveTo>
                    <a:pt x="0" y="54220"/>
                  </a:moveTo>
                  <a:lnTo>
                    <a:pt x="67367"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4" name="object 232">
              <a:extLst>
                <a:ext uri="{FF2B5EF4-FFF2-40B4-BE49-F238E27FC236}">
                  <a16:creationId xmlns:a16="http://schemas.microsoft.com/office/drawing/2014/main" id="{4F33748E-406F-4EE6-9706-B2B5C1712CF5}"/>
                </a:ext>
              </a:extLst>
            </p:cNvPr>
            <p:cNvSpPr/>
            <p:nvPr/>
          </p:nvSpPr>
          <p:spPr>
            <a:xfrm>
              <a:off x="4444002" y="188464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5" name="object 233">
              <a:extLst>
                <a:ext uri="{FF2B5EF4-FFF2-40B4-BE49-F238E27FC236}">
                  <a16:creationId xmlns:a16="http://schemas.microsoft.com/office/drawing/2014/main" id="{F2627B39-B511-44F0-ADF9-03E5ADDA7420}"/>
                </a:ext>
              </a:extLst>
            </p:cNvPr>
            <p:cNvSpPr/>
            <p:nvPr/>
          </p:nvSpPr>
          <p:spPr>
            <a:xfrm>
              <a:off x="4444002" y="195664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6" name="object 234">
              <a:extLst>
                <a:ext uri="{FF2B5EF4-FFF2-40B4-BE49-F238E27FC236}">
                  <a16:creationId xmlns:a16="http://schemas.microsoft.com/office/drawing/2014/main" id="{A6782056-D7AA-437F-9E3F-B197FD428D0E}"/>
                </a:ext>
              </a:extLst>
            </p:cNvPr>
            <p:cNvSpPr/>
            <p:nvPr/>
          </p:nvSpPr>
          <p:spPr>
            <a:xfrm>
              <a:off x="4444002" y="202864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7" name="object 235">
              <a:extLst>
                <a:ext uri="{FF2B5EF4-FFF2-40B4-BE49-F238E27FC236}">
                  <a16:creationId xmlns:a16="http://schemas.microsoft.com/office/drawing/2014/main" id="{9B8371CD-D764-4B45-843A-F55D68F7FE26}"/>
                </a:ext>
              </a:extLst>
            </p:cNvPr>
            <p:cNvSpPr/>
            <p:nvPr/>
          </p:nvSpPr>
          <p:spPr>
            <a:xfrm>
              <a:off x="4444002" y="210064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8" name="object 236">
              <a:extLst>
                <a:ext uri="{FF2B5EF4-FFF2-40B4-BE49-F238E27FC236}">
                  <a16:creationId xmlns:a16="http://schemas.microsoft.com/office/drawing/2014/main" id="{0B7C8CAC-4179-4AAB-AB5A-2409AD12A124}"/>
                </a:ext>
              </a:extLst>
            </p:cNvPr>
            <p:cNvSpPr/>
            <p:nvPr/>
          </p:nvSpPr>
          <p:spPr>
            <a:xfrm>
              <a:off x="4444002" y="2172639"/>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9" name="object 237">
              <a:extLst>
                <a:ext uri="{FF2B5EF4-FFF2-40B4-BE49-F238E27FC236}">
                  <a16:creationId xmlns:a16="http://schemas.microsoft.com/office/drawing/2014/main" id="{C6C74732-83EB-46EB-A641-7F431AD45DD2}"/>
                </a:ext>
              </a:extLst>
            </p:cNvPr>
            <p:cNvSpPr/>
            <p:nvPr/>
          </p:nvSpPr>
          <p:spPr>
            <a:xfrm>
              <a:off x="4444002" y="224464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0" name="object 238">
              <a:extLst>
                <a:ext uri="{FF2B5EF4-FFF2-40B4-BE49-F238E27FC236}">
                  <a16:creationId xmlns:a16="http://schemas.microsoft.com/office/drawing/2014/main" id="{E0683154-E8BE-4B55-B8CC-A648A7245492}"/>
                </a:ext>
              </a:extLst>
            </p:cNvPr>
            <p:cNvSpPr/>
            <p:nvPr/>
          </p:nvSpPr>
          <p:spPr>
            <a:xfrm>
              <a:off x="4444002" y="231664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1" name="object 239">
              <a:extLst>
                <a:ext uri="{FF2B5EF4-FFF2-40B4-BE49-F238E27FC236}">
                  <a16:creationId xmlns:a16="http://schemas.microsoft.com/office/drawing/2014/main" id="{341D2C90-9932-46B7-82DF-D4B60D0370AC}"/>
                </a:ext>
              </a:extLst>
            </p:cNvPr>
            <p:cNvSpPr/>
            <p:nvPr/>
          </p:nvSpPr>
          <p:spPr>
            <a:xfrm>
              <a:off x="4444002" y="238864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2" name="object 240">
              <a:extLst>
                <a:ext uri="{FF2B5EF4-FFF2-40B4-BE49-F238E27FC236}">
                  <a16:creationId xmlns:a16="http://schemas.microsoft.com/office/drawing/2014/main" id="{0F3ED5A4-CD7E-492B-A0A7-FAC9665D7F3A}"/>
                </a:ext>
              </a:extLst>
            </p:cNvPr>
            <p:cNvSpPr/>
            <p:nvPr/>
          </p:nvSpPr>
          <p:spPr>
            <a:xfrm>
              <a:off x="4444002" y="2460639"/>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3" name="object 241">
              <a:extLst>
                <a:ext uri="{FF2B5EF4-FFF2-40B4-BE49-F238E27FC236}">
                  <a16:creationId xmlns:a16="http://schemas.microsoft.com/office/drawing/2014/main" id="{E45A7A22-06D7-4FA4-BA71-66503B50D910}"/>
                </a:ext>
              </a:extLst>
            </p:cNvPr>
            <p:cNvSpPr/>
            <p:nvPr/>
          </p:nvSpPr>
          <p:spPr>
            <a:xfrm>
              <a:off x="4444002" y="253264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4" name="object 242">
              <a:extLst>
                <a:ext uri="{FF2B5EF4-FFF2-40B4-BE49-F238E27FC236}">
                  <a16:creationId xmlns:a16="http://schemas.microsoft.com/office/drawing/2014/main" id="{8FDF69F1-D85B-4237-8CCE-C7423174B5A9}"/>
                </a:ext>
              </a:extLst>
            </p:cNvPr>
            <p:cNvSpPr/>
            <p:nvPr/>
          </p:nvSpPr>
          <p:spPr>
            <a:xfrm>
              <a:off x="4444002" y="260464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5" name="object 243">
              <a:extLst>
                <a:ext uri="{FF2B5EF4-FFF2-40B4-BE49-F238E27FC236}">
                  <a16:creationId xmlns:a16="http://schemas.microsoft.com/office/drawing/2014/main" id="{B839EE27-A0C7-4C88-AA59-2F00B8CFC618}"/>
                </a:ext>
              </a:extLst>
            </p:cNvPr>
            <p:cNvSpPr/>
            <p:nvPr/>
          </p:nvSpPr>
          <p:spPr>
            <a:xfrm>
              <a:off x="4444002" y="2676638"/>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6" name="object 244">
              <a:extLst>
                <a:ext uri="{FF2B5EF4-FFF2-40B4-BE49-F238E27FC236}">
                  <a16:creationId xmlns:a16="http://schemas.microsoft.com/office/drawing/2014/main" id="{1A63FFAA-E09D-4001-8E5B-433DB6417ABA}"/>
                </a:ext>
              </a:extLst>
            </p:cNvPr>
            <p:cNvSpPr/>
            <p:nvPr/>
          </p:nvSpPr>
          <p:spPr>
            <a:xfrm>
              <a:off x="4444002" y="274864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7" name="object 245">
              <a:extLst>
                <a:ext uri="{FF2B5EF4-FFF2-40B4-BE49-F238E27FC236}">
                  <a16:creationId xmlns:a16="http://schemas.microsoft.com/office/drawing/2014/main" id="{6FBDF859-22A4-4710-B518-3BE2730A6275}"/>
                </a:ext>
              </a:extLst>
            </p:cNvPr>
            <p:cNvSpPr/>
            <p:nvPr/>
          </p:nvSpPr>
          <p:spPr>
            <a:xfrm>
              <a:off x="4444002" y="282064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8" name="object 246">
              <a:extLst>
                <a:ext uri="{FF2B5EF4-FFF2-40B4-BE49-F238E27FC236}">
                  <a16:creationId xmlns:a16="http://schemas.microsoft.com/office/drawing/2014/main" id="{12759459-D5FD-4677-A3C5-870FBECF8CA8}"/>
                </a:ext>
              </a:extLst>
            </p:cNvPr>
            <p:cNvSpPr/>
            <p:nvPr/>
          </p:nvSpPr>
          <p:spPr>
            <a:xfrm>
              <a:off x="4444002" y="289264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9" name="object 247">
              <a:extLst>
                <a:ext uri="{FF2B5EF4-FFF2-40B4-BE49-F238E27FC236}">
                  <a16:creationId xmlns:a16="http://schemas.microsoft.com/office/drawing/2014/main" id="{E66ECDCF-B242-4834-B2B8-B9BBF13F95D5}"/>
                </a:ext>
              </a:extLst>
            </p:cNvPr>
            <p:cNvSpPr/>
            <p:nvPr/>
          </p:nvSpPr>
          <p:spPr>
            <a:xfrm>
              <a:off x="4444002" y="296464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0" name="object 248">
              <a:extLst>
                <a:ext uri="{FF2B5EF4-FFF2-40B4-BE49-F238E27FC236}">
                  <a16:creationId xmlns:a16="http://schemas.microsoft.com/office/drawing/2014/main" id="{7E3119A9-68D9-4CDD-BD90-A37A92D6FD99}"/>
                </a:ext>
              </a:extLst>
            </p:cNvPr>
            <p:cNvSpPr/>
            <p:nvPr/>
          </p:nvSpPr>
          <p:spPr>
            <a:xfrm>
              <a:off x="4444002" y="303664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1" name="object 249">
              <a:extLst>
                <a:ext uri="{FF2B5EF4-FFF2-40B4-BE49-F238E27FC236}">
                  <a16:creationId xmlns:a16="http://schemas.microsoft.com/office/drawing/2014/main" id="{63A382FE-052E-44D0-B093-C867F2D03B8C}"/>
                </a:ext>
              </a:extLst>
            </p:cNvPr>
            <p:cNvSpPr/>
            <p:nvPr/>
          </p:nvSpPr>
          <p:spPr>
            <a:xfrm>
              <a:off x="4602408" y="2083043"/>
              <a:ext cx="67945" cy="54610"/>
            </a:xfrm>
            <a:custGeom>
              <a:avLst/>
              <a:gdLst/>
              <a:ahLst/>
              <a:cxnLst/>
              <a:rect l="l" t="t" r="r" b="b"/>
              <a:pathLst>
                <a:path w="67945" h="54610">
                  <a:moveTo>
                    <a:pt x="0" y="54212"/>
                  </a:moveTo>
                  <a:lnTo>
                    <a:pt x="6735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2" name="object 250">
              <a:extLst>
                <a:ext uri="{FF2B5EF4-FFF2-40B4-BE49-F238E27FC236}">
                  <a16:creationId xmlns:a16="http://schemas.microsoft.com/office/drawing/2014/main" id="{DEE099AD-C0BA-49F9-A293-20C9ED5BB180}"/>
                </a:ext>
              </a:extLst>
            </p:cNvPr>
            <p:cNvSpPr/>
            <p:nvPr/>
          </p:nvSpPr>
          <p:spPr>
            <a:xfrm>
              <a:off x="4602408" y="210784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3" name="object 251">
              <a:extLst>
                <a:ext uri="{FF2B5EF4-FFF2-40B4-BE49-F238E27FC236}">
                  <a16:creationId xmlns:a16="http://schemas.microsoft.com/office/drawing/2014/main" id="{29721BA6-8C11-4523-B7B2-A66319FB247F}"/>
                </a:ext>
              </a:extLst>
            </p:cNvPr>
            <p:cNvSpPr/>
            <p:nvPr/>
          </p:nvSpPr>
          <p:spPr>
            <a:xfrm>
              <a:off x="4602408" y="217984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4" name="object 252">
              <a:extLst>
                <a:ext uri="{FF2B5EF4-FFF2-40B4-BE49-F238E27FC236}">
                  <a16:creationId xmlns:a16="http://schemas.microsoft.com/office/drawing/2014/main" id="{3571DD83-16E8-46A3-B350-EAE9BE7D6DA1}"/>
                </a:ext>
              </a:extLst>
            </p:cNvPr>
            <p:cNvSpPr/>
            <p:nvPr/>
          </p:nvSpPr>
          <p:spPr>
            <a:xfrm>
              <a:off x="4602408" y="2251845"/>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5" name="object 253">
              <a:extLst>
                <a:ext uri="{FF2B5EF4-FFF2-40B4-BE49-F238E27FC236}">
                  <a16:creationId xmlns:a16="http://schemas.microsoft.com/office/drawing/2014/main" id="{93DC13E1-68C8-47C2-89CC-0489FC0D504F}"/>
                </a:ext>
              </a:extLst>
            </p:cNvPr>
            <p:cNvSpPr/>
            <p:nvPr/>
          </p:nvSpPr>
          <p:spPr>
            <a:xfrm>
              <a:off x="4602408" y="2323847"/>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6" name="object 254">
              <a:extLst>
                <a:ext uri="{FF2B5EF4-FFF2-40B4-BE49-F238E27FC236}">
                  <a16:creationId xmlns:a16="http://schemas.microsoft.com/office/drawing/2014/main" id="{C83A700D-F764-4125-BEBE-CAD95C920630}"/>
                </a:ext>
              </a:extLst>
            </p:cNvPr>
            <p:cNvSpPr/>
            <p:nvPr/>
          </p:nvSpPr>
          <p:spPr>
            <a:xfrm>
              <a:off x="4602408" y="23958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7" name="object 255">
              <a:extLst>
                <a:ext uri="{FF2B5EF4-FFF2-40B4-BE49-F238E27FC236}">
                  <a16:creationId xmlns:a16="http://schemas.microsoft.com/office/drawing/2014/main" id="{BC4645C4-EBBF-415B-B419-5A80E24DD763}"/>
                </a:ext>
              </a:extLst>
            </p:cNvPr>
            <p:cNvSpPr/>
            <p:nvPr/>
          </p:nvSpPr>
          <p:spPr>
            <a:xfrm>
              <a:off x="4602408" y="246784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8" name="object 256">
              <a:extLst>
                <a:ext uri="{FF2B5EF4-FFF2-40B4-BE49-F238E27FC236}">
                  <a16:creationId xmlns:a16="http://schemas.microsoft.com/office/drawing/2014/main" id="{AF10B018-59CC-4BB3-86B7-BFE490979139}"/>
                </a:ext>
              </a:extLst>
            </p:cNvPr>
            <p:cNvSpPr/>
            <p:nvPr/>
          </p:nvSpPr>
          <p:spPr>
            <a:xfrm>
              <a:off x="4602408" y="2539846"/>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9" name="object 257">
              <a:extLst>
                <a:ext uri="{FF2B5EF4-FFF2-40B4-BE49-F238E27FC236}">
                  <a16:creationId xmlns:a16="http://schemas.microsoft.com/office/drawing/2014/main" id="{53C289F4-BFCF-4E33-9750-F62282515845}"/>
                </a:ext>
              </a:extLst>
            </p:cNvPr>
            <p:cNvSpPr/>
            <p:nvPr/>
          </p:nvSpPr>
          <p:spPr>
            <a:xfrm>
              <a:off x="4602408" y="261184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0" name="object 258">
              <a:extLst>
                <a:ext uri="{FF2B5EF4-FFF2-40B4-BE49-F238E27FC236}">
                  <a16:creationId xmlns:a16="http://schemas.microsoft.com/office/drawing/2014/main" id="{D1863DFD-81D2-4702-8E99-D0200306DC97}"/>
                </a:ext>
              </a:extLst>
            </p:cNvPr>
            <p:cNvSpPr/>
            <p:nvPr/>
          </p:nvSpPr>
          <p:spPr>
            <a:xfrm>
              <a:off x="4602408" y="268384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1" name="object 259">
              <a:extLst>
                <a:ext uri="{FF2B5EF4-FFF2-40B4-BE49-F238E27FC236}">
                  <a16:creationId xmlns:a16="http://schemas.microsoft.com/office/drawing/2014/main" id="{32D75682-2C1F-4C0B-97D7-0FD7F80B273A}"/>
                </a:ext>
              </a:extLst>
            </p:cNvPr>
            <p:cNvSpPr/>
            <p:nvPr/>
          </p:nvSpPr>
          <p:spPr>
            <a:xfrm>
              <a:off x="4602408" y="2755846"/>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2" name="object 260">
              <a:extLst>
                <a:ext uri="{FF2B5EF4-FFF2-40B4-BE49-F238E27FC236}">
                  <a16:creationId xmlns:a16="http://schemas.microsoft.com/office/drawing/2014/main" id="{61693AA7-C2AF-4C53-B30E-AD8C961E8E25}"/>
                </a:ext>
              </a:extLst>
            </p:cNvPr>
            <p:cNvSpPr/>
            <p:nvPr/>
          </p:nvSpPr>
          <p:spPr>
            <a:xfrm>
              <a:off x="4602408" y="282784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3" name="object 261">
              <a:extLst>
                <a:ext uri="{FF2B5EF4-FFF2-40B4-BE49-F238E27FC236}">
                  <a16:creationId xmlns:a16="http://schemas.microsoft.com/office/drawing/2014/main" id="{2021F4D3-96C6-43A5-B32E-622BCA145A0E}"/>
                </a:ext>
              </a:extLst>
            </p:cNvPr>
            <p:cNvSpPr/>
            <p:nvPr/>
          </p:nvSpPr>
          <p:spPr>
            <a:xfrm>
              <a:off x="4602408" y="28998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4" name="object 262">
              <a:extLst>
                <a:ext uri="{FF2B5EF4-FFF2-40B4-BE49-F238E27FC236}">
                  <a16:creationId xmlns:a16="http://schemas.microsoft.com/office/drawing/2014/main" id="{2E40BD44-2379-4B12-951C-F2FC983A5FCE}"/>
                </a:ext>
              </a:extLst>
            </p:cNvPr>
            <p:cNvSpPr/>
            <p:nvPr/>
          </p:nvSpPr>
          <p:spPr>
            <a:xfrm>
              <a:off x="4602408" y="2971845"/>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5" name="object 263">
              <a:extLst>
                <a:ext uri="{FF2B5EF4-FFF2-40B4-BE49-F238E27FC236}">
                  <a16:creationId xmlns:a16="http://schemas.microsoft.com/office/drawing/2014/main" id="{D1F2F013-5E14-4BD0-B9C5-B133C26A8DBB}"/>
                </a:ext>
              </a:extLst>
            </p:cNvPr>
            <p:cNvSpPr/>
            <p:nvPr/>
          </p:nvSpPr>
          <p:spPr>
            <a:xfrm>
              <a:off x="4602408" y="3043847"/>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6" name="object 264">
              <a:extLst>
                <a:ext uri="{FF2B5EF4-FFF2-40B4-BE49-F238E27FC236}">
                  <a16:creationId xmlns:a16="http://schemas.microsoft.com/office/drawing/2014/main" id="{1315209E-F28B-43B7-8D94-C7523A09D2BF}"/>
                </a:ext>
              </a:extLst>
            </p:cNvPr>
            <p:cNvSpPr/>
            <p:nvPr/>
          </p:nvSpPr>
          <p:spPr>
            <a:xfrm>
              <a:off x="4602408" y="311584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7" name="object 265">
              <a:extLst>
                <a:ext uri="{FF2B5EF4-FFF2-40B4-BE49-F238E27FC236}">
                  <a16:creationId xmlns:a16="http://schemas.microsoft.com/office/drawing/2014/main" id="{5ECDC9DE-9D75-4B12-990A-01A9B5B67495}"/>
                </a:ext>
              </a:extLst>
            </p:cNvPr>
            <p:cNvSpPr/>
            <p:nvPr/>
          </p:nvSpPr>
          <p:spPr>
            <a:xfrm>
              <a:off x="4602408" y="318784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8" name="object 266">
              <a:extLst>
                <a:ext uri="{FF2B5EF4-FFF2-40B4-BE49-F238E27FC236}">
                  <a16:creationId xmlns:a16="http://schemas.microsoft.com/office/drawing/2014/main" id="{7CFE4612-8A9E-4A05-99B5-4264B7496B0B}"/>
                </a:ext>
              </a:extLst>
            </p:cNvPr>
            <p:cNvSpPr/>
            <p:nvPr/>
          </p:nvSpPr>
          <p:spPr>
            <a:xfrm>
              <a:off x="4602408" y="3259846"/>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9" name="object 267">
              <a:extLst>
                <a:ext uri="{FF2B5EF4-FFF2-40B4-BE49-F238E27FC236}">
                  <a16:creationId xmlns:a16="http://schemas.microsoft.com/office/drawing/2014/main" id="{9FD2DDB6-EDC4-4C5B-84F0-83C2AB60AA93}"/>
                </a:ext>
              </a:extLst>
            </p:cNvPr>
            <p:cNvSpPr/>
            <p:nvPr/>
          </p:nvSpPr>
          <p:spPr>
            <a:xfrm>
              <a:off x="4762606" y="2281035"/>
              <a:ext cx="67945" cy="54610"/>
            </a:xfrm>
            <a:custGeom>
              <a:avLst/>
              <a:gdLst/>
              <a:ahLst/>
              <a:cxnLst/>
              <a:rect l="l" t="t" r="r" b="b"/>
              <a:pathLst>
                <a:path w="67945" h="54610">
                  <a:moveTo>
                    <a:pt x="0" y="54217"/>
                  </a:moveTo>
                  <a:lnTo>
                    <a:pt x="67363"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0" name="object 268">
              <a:extLst>
                <a:ext uri="{FF2B5EF4-FFF2-40B4-BE49-F238E27FC236}">
                  <a16:creationId xmlns:a16="http://schemas.microsoft.com/office/drawing/2014/main" id="{C1785F17-E0B6-4848-9E26-B63E405235B1}"/>
                </a:ext>
              </a:extLst>
            </p:cNvPr>
            <p:cNvSpPr/>
            <p:nvPr/>
          </p:nvSpPr>
          <p:spPr>
            <a:xfrm>
              <a:off x="4762606" y="230583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1" name="object 269">
              <a:extLst>
                <a:ext uri="{FF2B5EF4-FFF2-40B4-BE49-F238E27FC236}">
                  <a16:creationId xmlns:a16="http://schemas.microsoft.com/office/drawing/2014/main" id="{BEAF9946-A78A-40DE-AD1C-180522F4C1F4}"/>
                </a:ext>
              </a:extLst>
            </p:cNvPr>
            <p:cNvSpPr/>
            <p:nvPr/>
          </p:nvSpPr>
          <p:spPr>
            <a:xfrm>
              <a:off x="4762606" y="237783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2" name="object 270">
              <a:extLst>
                <a:ext uri="{FF2B5EF4-FFF2-40B4-BE49-F238E27FC236}">
                  <a16:creationId xmlns:a16="http://schemas.microsoft.com/office/drawing/2014/main" id="{F988485C-8F12-4E4B-A08D-B7B4922BABAB}"/>
                </a:ext>
              </a:extLst>
            </p:cNvPr>
            <p:cNvSpPr/>
            <p:nvPr/>
          </p:nvSpPr>
          <p:spPr>
            <a:xfrm>
              <a:off x="4762606" y="244983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3" name="object 271">
              <a:extLst>
                <a:ext uri="{FF2B5EF4-FFF2-40B4-BE49-F238E27FC236}">
                  <a16:creationId xmlns:a16="http://schemas.microsoft.com/office/drawing/2014/main" id="{407D218A-0277-4B9D-984E-CD90E2EB189E}"/>
                </a:ext>
              </a:extLst>
            </p:cNvPr>
            <p:cNvSpPr/>
            <p:nvPr/>
          </p:nvSpPr>
          <p:spPr>
            <a:xfrm>
              <a:off x="4762606" y="252183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4" name="object 272">
              <a:extLst>
                <a:ext uri="{FF2B5EF4-FFF2-40B4-BE49-F238E27FC236}">
                  <a16:creationId xmlns:a16="http://schemas.microsoft.com/office/drawing/2014/main" id="{D0CC5920-B247-4513-9109-B54AAEBC46CE}"/>
                </a:ext>
              </a:extLst>
            </p:cNvPr>
            <p:cNvSpPr/>
            <p:nvPr/>
          </p:nvSpPr>
          <p:spPr>
            <a:xfrm>
              <a:off x="4762606" y="259383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5" name="object 273">
              <a:extLst>
                <a:ext uri="{FF2B5EF4-FFF2-40B4-BE49-F238E27FC236}">
                  <a16:creationId xmlns:a16="http://schemas.microsoft.com/office/drawing/2014/main" id="{994A223A-D9A1-49CF-8823-488C439F8783}"/>
                </a:ext>
              </a:extLst>
            </p:cNvPr>
            <p:cNvSpPr/>
            <p:nvPr/>
          </p:nvSpPr>
          <p:spPr>
            <a:xfrm>
              <a:off x="4762606" y="266583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6" name="object 274">
              <a:extLst>
                <a:ext uri="{FF2B5EF4-FFF2-40B4-BE49-F238E27FC236}">
                  <a16:creationId xmlns:a16="http://schemas.microsoft.com/office/drawing/2014/main" id="{95367043-05EA-489A-818C-66BCD39A1D4F}"/>
                </a:ext>
              </a:extLst>
            </p:cNvPr>
            <p:cNvSpPr/>
            <p:nvPr/>
          </p:nvSpPr>
          <p:spPr>
            <a:xfrm>
              <a:off x="4762606" y="273783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7" name="object 275">
              <a:extLst>
                <a:ext uri="{FF2B5EF4-FFF2-40B4-BE49-F238E27FC236}">
                  <a16:creationId xmlns:a16="http://schemas.microsoft.com/office/drawing/2014/main" id="{668D0E12-6E4F-4CEC-8855-173416425456}"/>
                </a:ext>
              </a:extLst>
            </p:cNvPr>
            <p:cNvSpPr/>
            <p:nvPr/>
          </p:nvSpPr>
          <p:spPr>
            <a:xfrm>
              <a:off x="4762606" y="2809836"/>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8" name="object 276">
              <a:extLst>
                <a:ext uri="{FF2B5EF4-FFF2-40B4-BE49-F238E27FC236}">
                  <a16:creationId xmlns:a16="http://schemas.microsoft.com/office/drawing/2014/main" id="{D8BD91D4-29ED-451E-BA9B-9ABA5AE9056A}"/>
                </a:ext>
              </a:extLst>
            </p:cNvPr>
            <p:cNvSpPr/>
            <p:nvPr/>
          </p:nvSpPr>
          <p:spPr>
            <a:xfrm>
              <a:off x="4762606" y="288183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9" name="object 277">
              <a:extLst>
                <a:ext uri="{FF2B5EF4-FFF2-40B4-BE49-F238E27FC236}">
                  <a16:creationId xmlns:a16="http://schemas.microsoft.com/office/drawing/2014/main" id="{3FBF5004-20D8-47C8-A4CD-0847DA9BCDCD}"/>
                </a:ext>
              </a:extLst>
            </p:cNvPr>
            <p:cNvSpPr/>
            <p:nvPr/>
          </p:nvSpPr>
          <p:spPr>
            <a:xfrm>
              <a:off x="4762606" y="295383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0" name="object 278">
              <a:extLst>
                <a:ext uri="{FF2B5EF4-FFF2-40B4-BE49-F238E27FC236}">
                  <a16:creationId xmlns:a16="http://schemas.microsoft.com/office/drawing/2014/main" id="{9B444046-37A9-4ACA-9D18-C0F9D09789BD}"/>
                </a:ext>
              </a:extLst>
            </p:cNvPr>
            <p:cNvSpPr/>
            <p:nvPr/>
          </p:nvSpPr>
          <p:spPr>
            <a:xfrm>
              <a:off x="4762606" y="302583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1" name="object 279">
              <a:extLst>
                <a:ext uri="{FF2B5EF4-FFF2-40B4-BE49-F238E27FC236}">
                  <a16:creationId xmlns:a16="http://schemas.microsoft.com/office/drawing/2014/main" id="{A20DBE0F-D717-4B79-9EE9-C475731D4EEA}"/>
                </a:ext>
              </a:extLst>
            </p:cNvPr>
            <p:cNvSpPr/>
            <p:nvPr/>
          </p:nvSpPr>
          <p:spPr>
            <a:xfrm>
              <a:off x="4762606" y="309783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2" name="object 280">
              <a:extLst>
                <a:ext uri="{FF2B5EF4-FFF2-40B4-BE49-F238E27FC236}">
                  <a16:creationId xmlns:a16="http://schemas.microsoft.com/office/drawing/2014/main" id="{6845B378-68E4-436A-B24D-75F276FDC008}"/>
                </a:ext>
              </a:extLst>
            </p:cNvPr>
            <p:cNvSpPr/>
            <p:nvPr/>
          </p:nvSpPr>
          <p:spPr>
            <a:xfrm>
              <a:off x="4762606" y="316983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3" name="object 281">
              <a:extLst>
                <a:ext uri="{FF2B5EF4-FFF2-40B4-BE49-F238E27FC236}">
                  <a16:creationId xmlns:a16="http://schemas.microsoft.com/office/drawing/2014/main" id="{114440E0-E220-44A4-847E-60F89E3FD574}"/>
                </a:ext>
              </a:extLst>
            </p:cNvPr>
            <p:cNvSpPr/>
            <p:nvPr/>
          </p:nvSpPr>
          <p:spPr>
            <a:xfrm>
              <a:off x="4762606" y="324183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4" name="object 282">
              <a:extLst>
                <a:ext uri="{FF2B5EF4-FFF2-40B4-BE49-F238E27FC236}">
                  <a16:creationId xmlns:a16="http://schemas.microsoft.com/office/drawing/2014/main" id="{94E1644C-2C94-475E-8AF6-34BF36E207AC}"/>
                </a:ext>
              </a:extLst>
            </p:cNvPr>
            <p:cNvSpPr/>
            <p:nvPr/>
          </p:nvSpPr>
          <p:spPr>
            <a:xfrm>
              <a:off x="4762606" y="3313836"/>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5" name="object 283">
              <a:extLst>
                <a:ext uri="{FF2B5EF4-FFF2-40B4-BE49-F238E27FC236}">
                  <a16:creationId xmlns:a16="http://schemas.microsoft.com/office/drawing/2014/main" id="{648DF786-18AB-4787-B464-AFCD7202C579}"/>
                </a:ext>
              </a:extLst>
            </p:cNvPr>
            <p:cNvSpPr/>
            <p:nvPr/>
          </p:nvSpPr>
          <p:spPr>
            <a:xfrm>
              <a:off x="4762606" y="338583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6" name="object 284">
              <a:extLst>
                <a:ext uri="{FF2B5EF4-FFF2-40B4-BE49-F238E27FC236}">
                  <a16:creationId xmlns:a16="http://schemas.microsoft.com/office/drawing/2014/main" id="{C7A236F9-1970-4320-9794-E360DD58705A}"/>
                </a:ext>
              </a:extLst>
            </p:cNvPr>
            <p:cNvSpPr/>
            <p:nvPr/>
          </p:nvSpPr>
          <p:spPr>
            <a:xfrm>
              <a:off x="4762606" y="345783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7" name="object 285">
              <a:extLst>
                <a:ext uri="{FF2B5EF4-FFF2-40B4-BE49-F238E27FC236}">
                  <a16:creationId xmlns:a16="http://schemas.microsoft.com/office/drawing/2014/main" id="{4FA73B48-CBB3-4D42-B441-85D31AAB1E13}"/>
                </a:ext>
              </a:extLst>
            </p:cNvPr>
            <p:cNvSpPr/>
            <p:nvPr/>
          </p:nvSpPr>
          <p:spPr>
            <a:xfrm>
              <a:off x="5164015" y="1859840"/>
              <a:ext cx="67945" cy="54610"/>
            </a:xfrm>
            <a:custGeom>
              <a:avLst/>
              <a:gdLst/>
              <a:ahLst/>
              <a:cxnLst/>
              <a:rect l="l" t="t" r="r" b="b"/>
              <a:pathLst>
                <a:path w="67945" h="54609">
                  <a:moveTo>
                    <a:pt x="0" y="54209"/>
                  </a:moveTo>
                  <a:lnTo>
                    <a:pt x="67353"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8" name="object 286">
              <a:extLst>
                <a:ext uri="{FF2B5EF4-FFF2-40B4-BE49-F238E27FC236}">
                  <a16:creationId xmlns:a16="http://schemas.microsoft.com/office/drawing/2014/main" id="{DB34495F-3B69-495F-88A6-F5B179459584}"/>
                </a:ext>
              </a:extLst>
            </p:cNvPr>
            <p:cNvSpPr/>
            <p:nvPr/>
          </p:nvSpPr>
          <p:spPr>
            <a:xfrm>
              <a:off x="5164015" y="18846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9" name="object 287">
              <a:extLst>
                <a:ext uri="{FF2B5EF4-FFF2-40B4-BE49-F238E27FC236}">
                  <a16:creationId xmlns:a16="http://schemas.microsoft.com/office/drawing/2014/main" id="{C09C5572-D9AB-4651-84D7-661637F32AFF}"/>
                </a:ext>
              </a:extLst>
            </p:cNvPr>
            <p:cNvSpPr/>
            <p:nvPr/>
          </p:nvSpPr>
          <p:spPr>
            <a:xfrm>
              <a:off x="5164015" y="195663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0" name="object 288">
              <a:extLst>
                <a:ext uri="{FF2B5EF4-FFF2-40B4-BE49-F238E27FC236}">
                  <a16:creationId xmlns:a16="http://schemas.microsoft.com/office/drawing/2014/main" id="{06B9186A-ECCE-4229-AB8B-61BE2D67DF2C}"/>
                </a:ext>
              </a:extLst>
            </p:cNvPr>
            <p:cNvSpPr/>
            <p:nvPr/>
          </p:nvSpPr>
          <p:spPr>
            <a:xfrm>
              <a:off x="5164015" y="202864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1" name="object 289">
              <a:extLst>
                <a:ext uri="{FF2B5EF4-FFF2-40B4-BE49-F238E27FC236}">
                  <a16:creationId xmlns:a16="http://schemas.microsoft.com/office/drawing/2014/main" id="{3A8DCC3A-AC46-4737-8E2C-A786FABF09D7}"/>
                </a:ext>
              </a:extLst>
            </p:cNvPr>
            <p:cNvSpPr/>
            <p:nvPr/>
          </p:nvSpPr>
          <p:spPr>
            <a:xfrm>
              <a:off x="5164015" y="210064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2" name="object 290">
              <a:extLst>
                <a:ext uri="{FF2B5EF4-FFF2-40B4-BE49-F238E27FC236}">
                  <a16:creationId xmlns:a16="http://schemas.microsoft.com/office/drawing/2014/main" id="{DDFCD29B-35C2-4F39-9A3F-E895B4AEE434}"/>
                </a:ext>
              </a:extLst>
            </p:cNvPr>
            <p:cNvSpPr/>
            <p:nvPr/>
          </p:nvSpPr>
          <p:spPr>
            <a:xfrm>
              <a:off x="5164015" y="217263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3" name="object 291">
              <a:extLst>
                <a:ext uri="{FF2B5EF4-FFF2-40B4-BE49-F238E27FC236}">
                  <a16:creationId xmlns:a16="http://schemas.microsoft.com/office/drawing/2014/main" id="{A104AAB0-BA28-4D6B-8614-19596988A243}"/>
                </a:ext>
              </a:extLst>
            </p:cNvPr>
            <p:cNvSpPr/>
            <p:nvPr/>
          </p:nvSpPr>
          <p:spPr>
            <a:xfrm>
              <a:off x="5164015" y="224464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4" name="object 292">
              <a:extLst>
                <a:ext uri="{FF2B5EF4-FFF2-40B4-BE49-F238E27FC236}">
                  <a16:creationId xmlns:a16="http://schemas.microsoft.com/office/drawing/2014/main" id="{3D533349-1E12-4293-B300-B3B5026C72CC}"/>
                </a:ext>
              </a:extLst>
            </p:cNvPr>
            <p:cNvSpPr/>
            <p:nvPr/>
          </p:nvSpPr>
          <p:spPr>
            <a:xfrm>
              <a:off x="5164015" y="231664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5" name="object 293">
              <a:extLst>
                <a:ext uri="{FF2B5EF4-FFF2-40B4-BE49-F238E27FC236}">
                  <a16:creationId xmlns:a16="http://schemas.microsoft.com/office/drawing/2014/main" id="{545B5610-1BD5-49B5-844B-2BC10BF525D8}"/>
                </a:ext>
              </a:extLst>
            </p:cNvPr>
            <p:cNvSpPr/>
            <p:nvPr/>
          </p:nvSpPr>
          <p:spPr>
            <a:xfrm>
              <a:off x="5164015" y="238864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6" name="object 294">
              <a:extLst>
                <a:ext uri="{FF2B5EF4-FFF2-40B4-BE49-F238E27FC236}">
                  <a16:creationId xmlns:a16="http://schemas.microsoft.com/office/drawing/2014/main" id="{7B09840E-8041-4261-8A92-71184664B37E}"/>
                </a:ext>
              </a:extLst>
            </p:cNvPr>
            <p:cNvSpPr/>
            <p:nvPr/>
          </p:nvSpPr>
          <p:spPr>
            <a:xfrm>
              <a:off x="5164015" y="246063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7" name="object 295">
              <a:extLst>
                <a:ext uri="{FF2B5EF4-FFF2-40B4-BE49-F238E27FC236}">
                  <a16:creationId xmlns:a16="http://schemas.microsoft.com/office/drawing/2014/main" id="{F4F88883-0A10-40D7-A16F-B3A8F2AC66A1}"/>
                </a:ext>
              </a:extLst>
            </p:cNvPr>
            <p:cNvSpPr/>
            <p:nvPr/>
          </p:nvSpPr>
          <p:spPr>
            <a:xfrm>
              <a:off x="5164015" y="253264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8" name="object 296">
              <a:extLst>
                <a:ext uri="{FF2B5EF4-FFF2-40B4-BE49-F238E27FC236}">
                  <a16:creationId xmlns:a16="http://schemas.microsoft.com/office/drawing/2014/main" id="{DB6601BE-CA05-4892-95C4-0A79B0472AB0}"/>
                </a:ext>
              </a:extLst>
            </p:cNvPr>
            <p:cNvSpPr/>
            <p:nvPr/>
          </p:nvSpPr>
          <p:spPr>
            <a:xfrm>
              <a:off x="5164015" y="26046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9" name="object 297">
              <a:extLst>
                <a:ext uri="{FF2B5EF4-FFF2-40B4-BE49-F238E27FC236}">
                  <a16:creationId xmlns:a16="http://schemas.microsoft.com/office/drawing/2014/main" id="{B75F5E51-1D13-4EC3-975A-110B066A3985}"/>
                </a:ext>
              </a:extLst>
            </p:cNvPr>
            <p:cNvSpPr/>
            <p:nvPr/>
          </p:nvSpPr>
          <p:spPr>
            <a:xfrm>
              <a:off x="5164015" y="267663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0" name="object 298">
              <a:extLst>
                <a:ext uri="{FF2B5EF4-FFF2-40B4-BE49-F238E27FC236}">
                  <a16:creationId xmlns:a16="http://schemas.microsoft.com/office/drawing/2014/main" id="{A235E57C-AB91-4173-B550-EC328388C6F3}"/>
                </a:ext>
              </a:extLst>
            </p:cNvPr>
            <p:cNvSpPr/>
            <p:nvPr/>
          </p:nvSpPr>
          <p:spPr>
            <a:xfrm>
              <a:off x="5164015" y="274864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1" name="object 299">
              <a:extLst>
                <a:ext uri="{FF2B5EF4-FFF2-40B4-BE49-F238E27FC236}">
                  <a16:creationId xmlns:a16="http://schemas.microsoft.com/office/drawing/2014/main" id="{D1A211A6-DE2E-462F-99DC-AA1AD61A6BF1}"/>
                </a:ext>
              </a:extLst>
            </p:cNvPr>
            <p:cNvSpPr/>
            <p:nvPr/>
          </p:nvSpPr>
          <p:spPr>
            <a:xfrm>
              <a:off x="5164015" y="282064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2" name="object 300">
              <a:extLst>
                <a:ext uri="{FF2B5EF4-FFF2-40B4-BE49-F238E27FC236}">
                  <a16:creationId xmlns:a16="http://schemas.microsoft.com/office/drawing/2014/main" id="{A5CB5424-2CE2-4BAD-8CFC-E10915903D54}"/>
                </a:ext>
              </a:extLst>
            </p:cNvPr>
            <p:cNvSpPr/>
            <p:nvPr/>
          </p:nvSpPr>
          <p:spPr>
            <a:xfrm>
              <a:off x="5164015" y="28926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3" name="object 301">
              <a:extLst>
                <a:ext uri="{FF2B5EF4-FFF2-40B4-BE49-F238E27FC236}">
                  <a16:creationId xmlns:a16="http://schemas.microsoft.com/office/drawing/2014/main" id="{68BF96BC-5B46-465D-BD76-17A1EB10FC5A}"/>
                </a:ext>
              </a:extLst>
            </p:cNvPr>
            <p:cNvSpPr/>
            <p:nvPr/>
          </p:nvSpPr>
          <p:spPr>
            <a:xfrm>
              <a:off x="5164015" y="296463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4" name="object 302">
              <a:extLst>
                <a:ext uri="{FF2B5EF4-FFF2-40B4-BE49-F238E27FC236}">
                  <a16:creationId xmlns:a16="http://schemas.microsoft.com/office/drawing/2014/main" id="{AEDB36B5-B7E0-495B-8EA2-C9C36AECBB45}"/>
                </a:ext>
              </a:extLst>
            </p:cNvPr>
            <p:cNvSpPr/>
            <p:nvPr/>
          </p:nvSpPr>
          <p:spPr>
            <a:xfrm>
              <a:off x="5164015" y="303664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5" name="object 303">
              <a:extLst>
                <a:ext uri="{FF2B5EF4-FFF2-40B4-BE49-F238E27FC236}">
                  <a16:creationId xmlns:a16="http://schemas.microsoft.com/office/drawing/2014/main" id="{5380B9DB-D2EC-4314-9E6A-BD0E92BC5FC2}"/>
                </a:ext>
              </a:extLst>
            </p:cNvPr>
            <p:cNvSpPr/>
            <p:nvPr/>
          </p:nvSpPr>
          <p:spPr>
            <a:xfrm>
              <a:off x="5324201" y="2083043"/>
              <a:ext cx="67945" cy="54610"/>
            </a:xfrm>
            <a:custGeom>
              <a:avLst/>
              <a:gdLst/>
              <a:ahLst/>
              <a:cxnLst/>
              <a:rect l="l" t="t" r="r" b="b"/>
              <a:pathLst>
                <a:path w="67945" h="54610">
                  <a:moveTo>
                    <a:pt x="0" y="54218"/>
                  </a:moveTo>
                  <a:lnTo>
                    <a:pt x="67364"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6" name="object 304">
              <a:extLst>
                <a:ext uri="{FF2B5EF4-FFF2-40B4-BE49-F238E27FC236}">
                  <a16:creationId xmlns:a16="http://schemas.microsoft.com/office/drawing/2014/main" id="{25EF8527-7781-483C-B483-F90921414279}"/>
                </a:ext>
              </a:extLst>
            </p:cNvPr>
            <p:cNvSpPr/>
            <p:nvPr/>
          </p:nvSpPr>
          <p:spPr>
            <a:xfrm>
              <a:off x="5324201" y="210784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7" name="object 305">
              <a:extLst>
                <a:ext uri="{FF2B5EF4-FFF2-40B4-BE49-F238E27FC236}">
                  <a16:creationId xmlns:a16="http://schemas.microsoft.com/office/drawing/2014/main" id="{6C519FDB-9FA3-4DFC-96DF-7E77A91F460A}"/>
                </a:ext>
              </a:extLst>
            </p:cNvPr>
            <p:cNvSpPr/>
            <p:nvPr/>
          </p:nvSpPr>
          <p:spPr>
            <a:xfrm>
              <a:off x="5324201" y="217984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8" name="object 306">
              <a:extLst>
                <a:ext uri="{FF2B5EF4-FFF2-40B4-BE49-F238E27FC236}">
                  <a16:creationId xmlns:a16="http://schemas.microsoft.com/office/drawing/2014/main" id="{8241E969-BCCC-4403-AC19-B1BDBFA4972E}"/>
                </a:ext>
              </a:extLst>
            </p:cNvPr>
            <p:cNvSpPr/>
            <p:nvPr/>
          </p:nvSpPr>
          <p:spPr>
            <a:xfrm>
              <a:off x="5324201" y="225184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9" name="object 307">
              <a:extLst>
                <a:ext uri="{FF2B5EF4-FFF2-40B4-BE49-F238E27FC236}">
                  <a16:creationId xmlns:a16="http://schemas.microsoft.com/office/drawing/2014/main" id="{989C700F-EA2F-4D6A-A079-82AB9E959D47}"/>
                </a:ext>
              </a:extLst>
            </p:cNvPr>
            <p:cNvSpPr/>
            <p:nvPr/>
          </p:nvSpPr>
          <p:spPr>
            <a:xfrm>
              <a:off x="5324201" y="232384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0" name="object 308">
              <a:extLst>
                <a:ext uri="{FF2B5EF4-FFF2-40B4-BE49-F238E27FC236}">
                  <a16:creationId xmlns:a16="http://schemas.microsoft.com/office/drawing/2014/main" id="{C6597796-1B2C-49BA-811C-AFF83C9BEDDA}"/>
                </a:ext>
              </a:extLst>
            </p:cNvPr>
            <p:cNvSpPr/>
            <p:nvPr/>
          </p:nvSpPr>
          <p:spPr>
            <a:xfrm>
              <a:off x="5324201" y="2395839"/>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1" name="object 309">
              <a:extLst>
                <a:ext uri="{FF2B5EF4-FFF2-40B4-BE49-F238E27FC236}">
                  <a16:creationId xmlns:a16="http://schemas.microsoft.com/office/drawing/2014/main" id="{B9142B76-57A4-4F2A-990E-BDB7D29F73A3}"/>
                </a:ext>
              </a:extLst>
            </p:cNvPr>
            <p:cNvSpPr/>
            <p:nvPr/>
          </p:nvSpPr>
          <p:spPr>
            <a:xfrm>
              <a:off x="5324201" y="246784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2" name="object 310">
              <a:extLst>
                <a:ext uri="{FF2B5EF4-FFF2-40B4-BE49-F238E27FC236}">
                  <a16:creationId xmlns:a16="http://schemas.microsoft.com/office/drawing/2014/main" id="{99D6B854-6FDF-4CBA-AC78-A3787CCB19F2}"/>
                </a:ext>
              </a:extLst>
            </p:cNvPr>
            <p:cNvSpPr/>
            <p:nvPr/>
          </p:nvSpPr>
          <p:spPr>
            <a:xfrm>
              <a:off x="5324201" y="253984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3" name="object 311">
              <a:extLst>
                <a:ext uri="{FF2B5EF4-FFF2-40B4-BE49-F238E27FC236}">
                  <a16:creationId xmlns:a16="http://schemas.microsoft.com/office/drawing/2014/main" id="{262DC596-6A52-45DA-BBBA-D8C8E032E768}"/>
                </a:ext>
              </a:extLst>
            </p:cNvPr>
            <p:cNvSpPr/>
            <p:nvPr/>
          </p:nvSpPr>
          <p:spPr>
            <a:xfrm>
              <a:off x="5324201" y="261184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4" name="object 312">
              <a:extLst>
                <a:ext uri="{FF2B5EF4-FFF2-40B4-BE49-F238E27FC236}">
                  <a16:creationId xmlns:a16="http://schemas.microsoft.com/office/drawing/2014/main" id="{CB638037-206A-4A3A-B153-1EA5B0B3C507}"/>
                </a:ext>
              </a:extLst>
            </p:cNvPr>
            <p:cNvSpPr/>
            <p:nvPr/>
          </p:nvSpPr>
          <p:spPr>
            <a:xfrm>
              <a:off x="5324201" y="2683839"/>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5" name="object 313">
              <a:extLst>
                <a:ext uri="{FF2B5EF4-FFF2-40B4-BE49-F238E27FC236}">
                  <a16:creationId xmlns:a16="http://schemas.microsoft.com/office/drawing/2014/main" id="{3FE4FD9B-6833-4726-9AEF-45A8ECC2E1DA}"/>
                </a:ext>
              </a:extLst>
            </p:cNvPr>
            <p:cNvSpPr/>
            <p:nvPr/>
          </p:nvSpPr>
          <p:spPr>
            <a:xfrm>
              <a:off x="5324201" y="275584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6" name="object 314">
              <a:extLst>
                <a:ext uri="{FF2B5EF4-FFF2-40B4-BE49-F238E27FC236}">
                  <a16:creationId xmlns:a16="http://schemas.microsoft.com/office/drawing/2014/main" id="{4EF74C81-52FB-4011-9396-7406CA7A55AD}"/>
                </a:ext>
              </a:extLst>
            </p:cNvPr>
            <p:cNvSpPr/>
            <p:nvPr/>
          </p:nvSpPr>
          <p:spPr>
            <a:xfrm>
              <a:off x="5324201" y="282784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7" name="object 315">
              <a:extLst>
                <a:ext uri="{FF2B5EF4-FFF2-40B4-BE49-F238E27FC236}">
                  <a16:creationId xmlns:a16="http://schemas.microsoft.com/office/drawing/2014/main" id="{0F2AECDB-3087-4631-B47F-92BCE8297B4C}"/>
                </a:ext>
              </a:extLst>
            </p:cNvPr>
            <p:cNvSpPr/>
            <p:nvPr/>
          </p:nvSpPr>
          <p:spPr>
            <a:xfrm>
              <a:off x="5324201" y="2899838"/>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8" name="object 316">
              <a:extLst>
                <a:ext uri="{FF2B5EF4-FFF2-40B4-BE49-F238E27FC236}">
                  <a16:creationId xmlns:a16="http://schemas.microsoft.com/office/drawing/2014/main" id="{10A21FF4-6C28-4CCD-9022-8F18E32762C9}"/>
                </a:ext>
              </a:extLst>
            </p:cNvPr>
            <p:cNvSpPr/>
            <p:nvPr/>
          </p:nvSpPr>
          <p:spPr>
            <a:xfrm>
              <a:off x="5324201" y="297184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9" name="object 317">
              <a:extLst>
                <a:ext uri="{FF2B5EF4-FFF2-40B4-BE49-F238E27FC236}">
                  <a16:creationId xmlns:a16="http://schemas.microsoft.com/office/drawing/2014/main" id="{FC040ADD-CFF8-4C97-972B-8FEBF9023030}"/>
                </a:ext>
              </a:extLst>
            </p:cNvPr>
            <p:cNvSpPr/>
            <p:nvPr/>
          </p:nvSpPr>
          <p:spPr>
            <a:xfrm>
              <a:off x="5324201" y="304384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30" name="object 318">
              <a:extLst>
                <a:ext uri="{FF2B5EF4-FFF2-40B4-BE49-F238E27FC236}">
                  <a16:creationId xmlns:a16="http://schemas.microsoft.com/office/drawing/2014/main" id="{FA335450-2041-4322-BB71-6E928C5656C9}"/>
                </a:ext>
              </a:extLst>
            </p:cNvPr>
            <p:cNvSpPr/>
            <p:nvPr/>
          </p:nvSpPr>
          <p:spPr>
            <a:xfrm>
              <a:off x="5324201" y="311584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31" name="object 319">
              <a:extLst>
                <a:ext uri="{FF2B5EF4-FFF2-40B4-BE49-F238E27FC236}">
                  <a16:creationId xmlns:a16="http://schemas.microsoft.com/office/drawing/2014/main" id="{CAE34133-DA68-4707-8E4F-CD098424F8D9}"/>
                </a:ext>
              </a:extLst>
            </p:cNvPr>
            <p:cNvSpPr/>
            <p:nvPr/>
          </p:nvSpPr>
          <p:spPr>
            <a:xfrm>
              <a:off x="5324201" y="318784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32" name="object 320">
              <a:extLst>
                <a:ext uri="{FF2B5EF4-FFF2-40B4-BE49-F238E27FC236}">
                  <a16:creationId xmlns:a16="http://schemas.microsoft.com/office/drawing/2014/main" id="{B9065F5D-A8D1-4A12-A471-A9C1496DA1FB}"/>
                </a:ext>
              </a:extLst>
            </p:cNvPr>
            <p:cNvSpPr/>
            <p:nvPr/>
          </p:nvSpPr>
          <p:spPr>
            <a:xfrm>
              <a:off x="5324201" y="325984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33" name="object 321">
              <a:extLst>
                <a:ext uri="{FF2B5EF4-FFF2-40B4-BE49-F238E27FC236}">
                  <a16:creationId xmlns:a16="http://schemas.microsoft.com/office/drawing/2014/main" id="{BAC4BB02-9FE7-4077-B7DF-6810094A647A}"/>
                </a:ext>
              </a:extLst>
            </p:cNvPr>
            <p:cNvSpPr/>
            <p:nvPr/>
          </p:nvSpPr>
          <p:spPr>
            <a:xfrm>
              <a:off x="5482607" y="2281035"/>
              <a:ext cx="67945" cy="54610"/>
            </a:xfrm>
            <a:custGeom>
              <a:avLst/>
              <a:gdLst/>
              <a:ahLst/>
              <a:cxnLst/>
              <a:rect l="l" t="t" r="r" b="b"/>
              <a:pathLst>
                <a:path w="67945" h="54610">
                  <a:moveTo>
                    <a:pt x="0" y="54216"/>
                  </a:moveTo>
                  <a:lnTo>
                    <a:pt x="67362"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34" name="object 322">
              <a:extLst>
                <a:ext uri="{FF2B5EF4-FFF2-40B4-BE49-F238E27FC236}">
                  <a16:creationId xmlns:a16="http://schemas.microsoft.com/office/drawing/2014/main" id="{2A18E46D-58B2-4ADB-BC86-C55031FFC196}"/>
                </a:ext>
              </a:extLst>
            </p:cNvPr>
            <p:cNvSpPr/>
            <p:nvPr/>
          </p:nvSpPr>
          <p:spPr>
            <a:xfrm>
              <a:off x="5482607" y="2305845"/>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35" name="object 323">
              <a:extLst>
                <a:ext uri="{FF2B5EF4-FFF2-40B4-BE49-F238E27FC236}">
                  <a16:creationId xmlns:a16="http://schemas.microsoft.com/office/drawing/2014/main" id="{6658076A-3229-4903-9403-97D790EBCF01}"/>
                </a:ext>
              </a:extLst>
            </p:cNvPr>
            <p:cNvSpPr/>
            <p:nvPr/>
          </p:nvSpPr>
          <p:spPr>
            <a:xfrm>
              <a:off x="5482607" y="237784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36" name="object 324">
              <a:extLst>
                <a:ext uri="{FF2B5EF4-FFF2-40B4-BE49-F238E27FC236}">
                  <a16:creationId xmlns:a16="http://schemas.microsoft.com/office/drawing/2014/main" id="{AFA2DD48-D23B-4939-B5F8-C7EE098F2CB5}"/>
                </a:ext>
              </a:extLst>
            </p:cNvPr>
            <p:cNvSpPr/>
            <p:nvPr/>
          </p:nvSpPr>
          <p:spPr>
            <a:xfrm>
              <a:off x="5482607" y="244984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37" name="object 325">
              <a:extLst>
                <a:ext uri="{FF2B5EF4-FFF2-40B4-BE49-F238E27FC236}">
                  <a16:creationId xmlns:a16="http://schemas.microsoft.com/office/drawing/2014/main" id="{ACC32432-39A7-4E5D-B21E-0FFB18BBC3CE}"/>
                </a:ext>
              </a:extLst>
            </p:cNvPr>
            <p:cNvSpPr/>
            <p:nvPr/>
          </p:nvSpPr>
          <p:spPr>
            <a:xfrm>
              <a:off x="5482607" y="2521845"/>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38" name="object 326">
              <a:extLst>
                <a:ext uri="{FF2B5EF4-FFF2-40B4-BE49-F238E27FC236}">
                  <a16:creationId xmlns:a16="http://schemas.microsoft.com/office/drawing/2014/main" id="{E31D53B5-EFE3-4A6A-8612-221334277972}"/>
                </a:ext>
              </a:extLst>
            </p:cNvPr>
            <p:cNvSpPr/>
            <p:nvPr/>
          </p:nvSpPr>
          <p:spPr>
            <a:xfrm>
              <a:off x="5482607" y="259384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39" name="object 327">
              <a:extLst>
                <a:ext uri="{FF2B5EF4-FFF2-40B4-BE49-F238E27FC236}">
                  <a16:creationId xmlns:a16="http://schemas.microsoft.com/office/drawing/2014/main" id="{85077C2A-222C-4C8B-8D7B-4BE6BF8CF90E}"/>
                </a:ext>
              </a:extLst>
            </p:cNvPr>
            <p:cNvSpPr/>
            <p:nvPr/>
          </p:nvSpPr>
          <p:spPr>
            <a:xfrm>
              <a:off x="5482607" y="266584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40" name="object 328">
              <a:extLst>
                <a:ext uri="{FF2B5EF4-FFF2-40B4-BE49-F238E27FC236}">
                  <a16:creationId xmlns:a16="http://schemas.microsoft.com/office/drawing/2014/main" id="{C77BB555-30C3-434F-84A4-B5B3FBA8940C}"/>
                </a:ext>
              </a:extLst>
            </p:cNvPr>
            <p:cNvSpPr/>
            <p:nvPr/>
          </p:nvSpPr>
          <p:spPr>
            <a:xfrm>
              <a:off x="5482607" y="273784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41" name="object 329">
              <a:extLst>
                <a:ext uri="{FF2B5EF4-FFF2-40B4-BE49-F238E27FC236}">
                  <a16:creationId xmlns:a16="http://schemas.microsoft.com/office/drawing/2014/main" id="{14867FA4-8135-4D12-A13A-F3C8E3BA78BF}"/>
                </a:ext>
              </a:extLst>
            </p:cNvPr>
            <p:cNvSpPr/>
            <p:nvPr/>
          </p:nvSpPr>
          <p:spPr>
            <a:xfrm>
              <a:off x="5482607" y="2809845"/>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42" name="object 330">
              <a:extLst>
                <a:ext uri="{FF2B5EF4-FFF2-40B4-BE49-F238E27FC236}">
                  <a16:creationId xmlns:a16="http://schemas.microsoft.com/office/drawing/2014/main" id="{AFB39718-7FF2-4FC8-8742-DE7F00DC63A4}"/>
                </a:ext>
              </a:extLst>
            </p:cNvPr>
            <p:cNvSpPr/>
            <p:nvPr/>
          </p:nvSpPr>
          <p:spPr>
            <a:xfrm>
              <a:off x="5482607" y="288184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43" name="object 331">
              <a:extLst>
                <a:ext uri="{FF2B5EF4-FFF2-40B4-BE49-F238E27FC236}">
                  <a16:creationId xmlns:a16="http://schemas.microsoft.com/office/drawing/2014/main" id="{09885049-2229-42C0-BA99-7FCCA71096D7}"/>
                </a:ext>
              </a:extLst>
            </p:cNvPr>
            <p:cNvSpPr/>
            <p:nvPr/>
          </p:nvSpPr>
          <p:spPr>
            <a:xfrm>
              <a:off x="5482607" y="29538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44" name="object 332">
              <a:extLst>
                <a:ext uri="{FF2B5EF4-FFF2-40B4-BE49-F238E27FC236}">
                  <a16:creationId xmlns:a16="http://schemas.microsoft.com/office/drawing/2014/main" id="{C22EDD9D-132A-4F0D-90AF-C189798A1907}"/>
                </a:ext>
              </a:extLst>
            </p:cNvPr>
            <p:cNvSpPr/>
            <p:nvPr/>
          </p:nvSpPr>
          <p:spPr>
            <a:xfrm>
              <a:off x="5482607" y="302584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45" name="object 333">
              <a:extLst>
                <a:ext uri="{FF2B5EF4-FFF2-40B4-BE49-F238E27FC236}">
                  <a16:creationId xmlns:a16="http://schemas.microsoft.com/office/drawing/2014/main" id="{1BB0693C-9DC9-4655-83E6-29627C6D07CF}"/>
                </a:ext>
              </a:extLst>
            </p:cNvPr>
            <p:cNvSpPr/>
            <p:nvPr/>
          </p:nvSpPr>
          <p:spPr>
            <a:xfrm>
              <a:off x="5482607" y="309784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46" name="object 334">
              <a:extLst>
                <a:ext uri="{FF2B5EF4-FFF2-40B4-BE49-F238E27FC236}">
                  <a16:creationId xmlns:a16="http://schemas.microsoft.com/office/drawing/2014/main" id="{162D5E26-C856-47C9-A6E3-9942DF8E04E1}"/>
                </a:ext>
              </a:extLst>
            </p:cNvPr>
            <p:cNvSpPr/>
            <p:nvPr/>
          </p:nvSpPr>
          <p:spPr>
            <a:xfrm>
              <a:off x="5482607" y="316984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47" name="object 335">
              <a:extLst>
                <a:ext uri="{FF2B5EF4-FFF2-40B4-BE49-F238E27FC236}">
                  <a16:creationId xmlns:a16="http://schemas.microsoft.com/office/drawing/2014/main" id="{51A0FD48-1CD9-476A-9781-BAB669BFB73C}"/>
                </a:ext>
              </a:extLst>
            </p:cNvPr>
            <p:cNvSpPr/>
            <p:nvPr/>
          </p:nvSpPr>
          <p:spPr>
            <a:xfrm>
              <a:off x="5482607" y="32418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48" name="object 336">
              <a:extLst>
                <a:ext uri="{FF2B5EF4-FFF2-40B4-BE49-F238E27FC236}">
                  <a16:creationId xmlns:a16="http://schemas.microsoft.com/office/drawing/2014/main" id="{C7FFCEBA-208B-44C4-B4CA-709EE3DBDBC0}"/>
                </a:ext>
              </a:extLst>
            </p:cNvPr>
            <p:cNvSpPr/>
            <p:nvPr/>
          </p:nvSpPr>
          <p:spPr>
            <a:xfrm>
              <a:off x="5482607" y="3313846"/>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49" name="object 337">
              <a:extLst>
                <a:ext uri="{FF2B5EF4-FFF2-40B4-BE49-F238E27FC236}">
                  <a16:creationId xmlns:a16="http://schemas.microsoft.com/office/drawing/2014/main" id="{4BCAF1A8-FF45-4F0F-AD4A-C3338381BBD7}"/>
                </a:ext>
              </a:extLst>
            </p:cNvPr>
            <p:cNvSpPr/>
            <p:nvPr/>
          </p:nvSpPr>
          <p:spPr>
            <a:xfrm>
              <a:off x="5482607" y="338584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0" name="object 338">
              <a:extLst>
                <a:ext uri="{FF2B5EF4-FFF2-40B4-BE49-F238E27FC236}">
                  <a16:creationId xmlns:a16="http://schemas.microsoft.com/office/drawing/2014/main" id="{10FA1830-8340-4EFF-8F0F-D17F46F675DB}"/>
                </a:ext>
              </a:extLst>
            </p:cNvPr>
            <p:cNvSpPr/>
            <p:nvPr/>
          </p:nvSpPr>
          <p:spPr>
            <a:xfrm>
              <a:off x="5482607" y="345784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1" name="object 339">
              <a:extLst>
                <a:ext uri="{FF2B5EF4-FFF2-40B4-BE49-F238E27FC236}">
                  <a16:creationId xmlns:a16="http://schemas.microsoft.com/office/drawing/2014/main" id="{B3A607C6-6B65-4BDC-8E48-D511A4D389FA}"/>
                </a:ext>
              </a:extLst>
            </p:cNvPr>
            <p:cNvSpPr/>
            <p:nvPr/>
          </p:nvSpPr>
          <p:spPr>
            <a:xfrm>
              <a:off x="5885490" y="1859104"/>
              <a:ext cx="67945" cy="54610"/>
            </a:xfrm>
            <a:custGeom>
              <a:avLst/>
              <a:gdLst/>
              <a:ahLst/>
              <a:cxnLst/>
              <a:rect l="l" t="t" r="r" b="b"/>
              <a:pathLst>
                <a:path w="67944" h="54609">
                  <a:moveTo>
                    <a:pt x="0" y="54206"/>
                  </a:moveTo>
                  <a:lnTo>
                    <a:pt x="67350" y="0"/>
                  </a:lnTo>
                </a:path>
              </a:pathLst>
            </a:custGeom>
            <a:ln w="25399">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2" name="object 340">
              <a:extLst>
                <a:ext uri="{FF2B5EF4-FFF2-40B4-BE49-F238E27FC236}">
                  <a16:creationId xmlns:a16="http://schemas.microsoft.com/office/drawing/2014/main" id="{C34195B0-F7AD-4D88-BC44-E7174B65BEBE}"/>
                </a:ext>
              </a:extLst>
            </p:cNvPr>
            <p:cNvSpPr/>
            <p:nvPr/>
          </p:nvSpPr>
          <p:spPr>
            <a:xfrm>
              <a:off x="5885490" y="188389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3" name="object 341">
              <a:extLst>
                <a:ext uri="{FF2B5EF4-FFF2-40B4-BE49-F238E27FC236}">
                  <a16:creationId xmlns:a16="http://schemas.microsoft.com/office/drawing/2014/main" id="{9E2445CF-E648-46BF-A90A-F59C60421402}"/>
                </a:ext>
              </a:extLst>
            </p:cNvPr>
            <p:cNvSpPr/>
            <p:nvPr/>
          </p:nvSpPr>
          <p:spPr>
            <a:xfrm>
              <a:off x="5885490" y="1955889"/>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4" name="object 342">
              <a:extLst>
                <a:ext uri="{FF2B5EF4-FFF2-40B4-BE49-F238E27FC236}">
                  <a16:creationId xmlns:a16="http://schemas.microsoft.com/office/drawing/2014/main" id="{46BCD5B7-6D00-4574-B776-169C522AD6B1}"/>
                </a:ext>
              </a:extLst>
            </p:cNvPr>
            <p:cNvSpPr/>
            <p:nvPr/>
          </p:nvSpPr>
          <p:spPr>
            <a:xfrm>
              <a:off x="5885490" y="202789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5" name="object 343">
              <a:extLst>
                <a:ext uri="{FF2B5EF4-FFF2-40B4-BE49-F238E27FC236}">
                  <a16:creationId xmlns:a16="http://schemas.microsoft.com/office/drawing/2014/main" id="{14606A1A-9621-4D45-870E-3E0882DC9890}"/>
                </a:ext>
              </a:extLst>
            </p:cNvPr>
            <p:cNvSpPr/>
            <p:nvPr/>
          </p:nvSpPr>
          <p:spPr>
            <a:xfrm>
              <a:off x="5885490" y="209989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6" name="object 344">
              <a:extLst>
                <a:ext uri="{FF2B5EF4-FFF2-40B4-BE49-F238E27FC236}">
                  <a16:creationId xmlns:a16="http://schemas.microsoft.com/office/drawing/2014/main" id="{CBF7F8E2-CDCF-40FE-BDC4-E7EC6C2E0FF6}"/>
                </a:ext>
              </a:extLst>
            </p:cNvPr>
            <p:cNvSpPr/>
            <p:nvPr/>
          </p:nvSpPr>
          <p:spPr>
            <a:xfrm>
              <a:off x="5885490" y="2171888"/>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7" name="object 345">
              <a:extLst>
                <a:ext uri="{FF2B5EF4-FFF2-40B4-BE49-F238E27FC236}">
                  <a16:creationId xmlns:a16="http://schemas.microsoft.com/office/drawing/2014/main" id="{C7C953FA-573C-4550-8993-67095EE02F70}"/>
                </a:ext>
              </a:extLst>
            </p:cNvPr>
            <p:cNvSpPr/>
            <p:nvPr/>
          </p:nvSpPr>
          <p:spPr>
            <a:xfrm>
              <a:off x="5885490" y="224389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8" name="object 346">
              <a:extLst>
                <a:ext uri="{FF2B5EF4-FFF2-40B4-BE49-F238E27FC236}">
                  <a16:creationId xmlns:a16="http://schemas.microsoft.com/office/drawing/2014/main" id="{C543D3BD-60EC-44AC-A7E5-BA83BABE3351}"/>
                </a:ext>
              </a:extLst>
            </p:cNvPr>
            <p:cNvSpPr/>
            <p:nvPr/>
          </p:nvSpPr>
          <p:spPr>
            <a:xfrm>
              <a:off x="5885490" y="231589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9" name="object 347">
              <a:extLst>
                <a:ext uri="{FF2B5EF4-FFF2-40B4-BE49-F238E27FC236}">
                  <a16:creationId xmlns:a16="http://schemas.microsoft.com/office/drawing/2014/main" id="{709CDCD7-D5B4-4A0A-B788-BD4E04EBE460}"/>
                </a:ext>
              </a:extLst>
            </p:cNvPr>
            <p:cNvSpPr/>
            <p:nvPr/>
          </p:nvSpPr>
          <p:spPr>
            <a:xfrm>
              <a:off x="5885490" y="238789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60" name="object 348">
              <a:extLst>
                <a:ext uri="{FF2B5EF4-FFF2-40B4-BE49-F238E27FC236}">
                  <a16:creationId xmlns:a16="http://schemas.microsoft.com/office/drawing/2014/main" id="{7AF115ED-D5CA-43D1-B4A0-2B46A35E0AFE}"/>
                </a:ext>
              </a:extLst>
            </p:cNvPr>
            <p:cNvSpPr/>
            <p:nvPr/>
          </p:nvSpPr>
          <p:spPr>
            <a:xfrm>
              <a:off x="5885490" y="2459889"/>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61" name="object 349">
              <a:extLst>
                <a:ext uri="{FF2B5EF4-FFF2-40B4-BE49-F238E27FC236}">
                  <a16:creationId xmlns:a16="http://schemas.microsoft.com/office/drawing/2014/main" id="{A73573E1-1C1A-414F-A369-D0827E8A569D}"/>
                </a:ext>
              </a:extLst>
            </p:cNvPr>
            <p:cNvSpPr/>
            <p:nvPr/>
          </p:nvSpPr>
          <p:spPr>
            <a:xfrm>
              <a:off x="5885490" y="253189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62" name="object 350">
              <a:extLst>
                <a:ext uri="{FF2B5EF4-FFF2-40B4-BE49-F238E27FC236}">
                  <a16:creationId xmlns:a16="http://schemas.microsoft.com/office/drawing/2014/main" id="{7CA287EC-11E7-493E-906E-8EBDA357A63D}"/>
                </a:ext>
              </a:extLst>
            </p:cNvPr>
            <p:cNvSpPr/>
            <p:nvPr/>
          </p:nvSpPr>
          <p:spPr>
            <a:xfrm>
              <a:off x="5885490" y="260389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63" name="object 351">
              <a:extLst>
                <a:ext uri="{FF2B5EF4-FFF2-40B4-BE49-F238E27FC236}">
                  <a16:creationId xmlns:a16="http://schemas.microsoft.com/office/drawing/2014/main" id="{9B4F3A45-B1F7-412F-8D36-421BA0FE5C78}"/>
                </a:ext>
              </a:extLst>
            </p:cNvPr>
            <p:cNvSpPr/>
            <p:nvPr/>
          </p:nvSpPr>
          <p:spPr>
            <a:xfrm>
              <a:off x="5885490" y="2675888"/>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64" name="object 352">
              <a:extLst>
                <a:ext uri="{FF2B5EF4-FFF2-40B4-BE49-F238E27FC236}">
                  <a16:creationId xmlns:a16="http://schemas.microsoft.com/office/drawing/2014/main" id="{7AA57EDB-6324-4EF2-B17C-821C699077B3}"/>
                </a:ext>
              </a:extLst>
            </p:cNvPr>
            <p:cNvSpPr/>
            <p:nvPr/>
          </p:nvSpPr>
          <p:spPr>
            <a:xfrm>
              <a:off x="5885490" y="274789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65" name="object 353">
              <a:extLst>
                <a:ext uri="{FF2B5EF4-FFF2-40B4-BE49-F238E27FC236}">
                  <a16:creationId xmlns:a16="http://schemas.microsoft.com/office/drawing/2014/main" id="{EDFC361F-8865-450F-9ED2-E074E17E5596}"/>
                </a:ext>
              </a:extLst>
            </p:cNvPr>
            <p:cNvSpPr/>
            <p:nvPr/>
          </p:nvSpPr>
          <p:spPr>
            <a:xfrm>
              <a:off x="5885490" y="281989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66" name="object 354">
              <a:extLst>
                <a:ext uri="{FF2B5EF4-FFF2-40B4-BE49-F238E27FC236}">
                  <a16:creationId xmlns:a16="http://schemas.microsoft.com/office/drawing/2014/main" id="{53C03421-DBB1-4B55-9886-11ACA05815F8}"/>
                </a:ext>
              </a:extLst>
            </p:cNvPr>
            <p:cNvSpPr/>
            <p:nvPr/>
          </p:nvSpPr>
          <p:spPr>
            <a:xfrm>
              <a:off x="5885490" y="289189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67" name="object 355">
              <a:extLst>
                <a:ext uri="{FF2B5EF4-FFF2-40B4-BE49-F238E27FC236}">
                  <a16:creationId xmlns:a16="http://schemas.microsoft.com/office/drawing/2014/main" id="{E8D53F0C-7B64-4B70-9F48-3D81AA39CD9D}"/>
                </a:ext>
              </a:extLst>
            </p:cNvPr>
            <p:cNvSpPr/>
            <p:nvPr/>
          </p:nvSpPr>
          <p:spPr>
            <a:xfrm>
              <a:off x="5885490" y="296389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68" name="object 356">
              <a:extLst>
                <a:ext uri="{FF2B5EF4-FFF2-40B4-BE49-F238E27FC236}">
                  <a16:creationId xmlns:a16="http://schemas.microsoft.com/office/drawing/2014/main" id="{73C31904-E1E3-4140-9993-C254D5963F90}"/>
                </a:ext>
              </a:extLst>
            </p:cNvPr>
            <p:cNvSpPr/>
            <p:nvPr/>
          </p:nvSpPr>
          <p:spPr>
            <a:xfrm>
              <a:off x="5885490" y="303589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69" name="object 357">
              <a:extLst>
                <a:ext uri="{FF2B5EF4-FFF2-40B4-BE49-F238E27FC236}">
                  <a16:creationId xmlns:a16="http://schemas.microsoft.com/office/drawing/2014/main" id="{90762253-DE28-44F8-8BC8-62354DA5C0B6}"/>
                </a:ext>
              </a:extLst>
            </p:cNvPr>
            <p:cNvSpPr/>
            <p:nvPr/>
          </p:nvSpPr>
          <p:spPr>
            <a:xfrm>
              <a:off x="6043682" y="2083259"/>
              <a:ext cx="67945" cy="54610"/>
            </a:xfrm>
            <a:custGeom>
              <a:avLst/>
              <a:gdLst/>
              <a:ahLst/>
              <a:cxnLst/>
              <a:rect l="l" t="t" r="r" b="b"/>
              <a:pathLst>
                <a:path w="67944" h="54610">
                  <a:moveTo>
                    <a:pt x="0" y="54203"/>
                  </a:moveTo>
                  <a:lnTo>
                    <a:pt x="6734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70" name="object 358">
              <a:extLst>
                <a:ext uri="{FF2B5EF4-FFF2-40B4-BE49-F238E27FC236}">
                  <a16:creationId xmlns:a16="http://schemas.microsoft.com/office/drawing/2014/main" id="{D886596B-7115-49A9-B90D-D2C6CD889541}"/>
                </a:ext>
              </a:extLst>
            </p:cNvPr>
            <p:cNvSpPr/>
            <p:nvPr/>
          </p:nvSpPr>
          <p:spPr>
            <a:xfrm>
              <a:off x="6043682" y="210804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71" name="object 359">
              <a:extLst>
                <a:ext uri="{FF2B5EF4-FFF2-40B4-BE49-F238E27FC236}">
                  <a16:creationId xmlns:a16="http://schemas.microsoft.com/office/drawing/2014/main" id="{FFFC2F45-A596-40A3-9E03-6A6D38CBBD6E}"/>
                </a:ext>
              </a:extLst>
            </p:cNvPr>
            <p:cNvSpPr/>
            <p:nvPr/>
          </p:nvSpPr>
          <p:spPr>
            <a:xfrm>
              <a:off x="6043682" y="218004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72" name="object 360">
              <a:extLst>
                <a:ext uri="{FF2B5EF4-FFF2-40B4-BE49-F238E27FC236}">
                  <a16:creationId xmlns:a16="http://schemas.microsoft.com/office/drawing/2014/main" id="{9F13D082-720A-4D33-8A8F-995C23C10822}"/>
                </a:ext>
              </a:extLst>
            </p:cNvPr>
            <p:cNvSpPr/>
            <p:nvPr/>
          </p:nvSpPr>
          <p:spPr>
            <a:xfrm>
              <a:off x="6043682" y="225204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73" name="object 361">
              <a:extLst>
                <a:ext uri="{FF2B5EF4-FFF2-40B4-BE49-F238E27FC236}">
                  <a16:creationId xmlns:a16="http://schemas.microsoft.com/office/drawing/2014/main" id="{0BE641BF-1A1F-420D-905B-126E762DD821}"/>
                </a:ext>
              </a:extLst>
            </p:cNvPr>
            <p:cNvSpPr/>
            <p:nvPr/>
          </p:nvSpPr>
          <p:spPr>
            <a:xfrm>
              <a:off x="6043682" y="232404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74" name="object 362">
              <a:extLst>
                <a:ext uri="{FF2B5EF4-FFF2-40B4-BE49-F238E27FC236}">
                  <a16:creationId xmlns:a16="http://schemas.microsoft.com/office/drawing/2014/main" id="{C342336F-9B58-4B22-92EE-C6A819A68EA9}"/>
                </a:ext>
              </a:extLst>
            </p:cNvPr>
            <p:cNvSpPr/>
            <p:nvPr/>
          </p:nvSpPr>
          <p:spPr>
            <a:xfrm>
              <a:off x="6043682" y="239604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75" name="object 363">
              <a:extLst>
                <a:ext uri="{FF2B5EF4-FFF2-40B4-BE49-F238E27FC236}">
                  <a16:creationId xmlns:a16="http://schemas.microsoft.com/office/drawing/2014/main" id="{A1234274-C7AD-4332-8DAF-E8906C2A46F5}"/>
                </a:ext>
              </a:extLst>
            </p:cNvPr>
            <p:cNvSpPr/>
            <p:nvPr/>
          </p:nvSpPr>
          <p:spPr>
            <a:xfrm>
              <a:off x="6043682" y="246804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76" name="object 364">
              <a:extLst>
                <a:ext uri="{FF2B5EF4-FFF2-40B4-BE49-F238E27FC236}">
                  <a16:creationId xmlns:a16="http://schemas.microsoft.com/office/drawing/2014/main" id="{29668ED7-905C-4C18-B43E-F2784D584DEF}"/>
                </a:ext>
              </a:extLst>
            </p:cNvPr>
            <p:cNvSpPr/>
            <p:nvPr/>
          </p:nvSpPr>
          <p:spPr>
            <a:xfrm>
              <a:off x="6043682" y="254004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77" name="object 365">
              <a:extLst>
                <a:ext uri="{FF2B5EF4-FFF2-40B4-BE49-F238E27FC236}">
                  <a16:creationId xmlns:a16="http://schemas.microsoft.com/office/drawing/2014/main" id="{15D74723-B191-41EE-BA66-BD8C8CB814EA}"/>
                </a:ext>
              </a:extLst>
            </p:cNvPr>
            <p:cNvSpPr/>
            <p:nvPr/>
          </p:nvSpPr>
          <p:spPr>
            <a:xfrm>
              <a:off x="6043682" y="2612046"/>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78" name="object 366">
              <a:extLst>
                <a:ext uri="{FF2B5EF4-FFF2-40B4-BE49-F238E27FC236}">
                  <a16:creationId xmlns:a16="http://schemas.microsoft.com/office/drawing/2014/main" id="{FC1B8730-1AE4-4C4D-AFBC-E39F82F63582}"/>
                </a:ext>
              </a:extLst>
            </p:cNvPr>
            <p:cNvSpPr/>
            <p:nvPr/>
          </p:nvSpPr>
          <p:spPr>
            <a:xfrm>
              <a:off x="6043682" y="268404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79" name="object 367">
              <a:extLst>
                <a:ext uri="{FF2B5EF4-FFF2-40B4-BE49-F238E27FC236}">
                  <a16:creationId xmlns:a16="http://schemas.microsoft.com/office/drawing/2014/main" id="{D3A4A781-99B1-422C-AB7F-58EFEB9D4328}"/>
                </a:ext>
              </a:extLst>
            </p:cNvPr>
            <p:cNvSpPr/>
            <p:nvPr/>
          </p:nvSpPr>
          <p:spPr>
            <a:xfrm>
              <a:off x="6043682" y="275604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80" name="object 368">
              <a:extLst>
                <a:ext uri="{FF2B5EF4-FFF2-40B4-BE49-F238E27FC236}">
                  <a16:creationId xmlns:a16="http://schemas.microsoft.com/office/drawing/2014/main" id="{CE2D1D47-6649-4034-941A-7139CA35F52A}"/>
                </a:ext>
              </a:extLst>
            </p:cNvPr>
            <p:cNvSpPr/>
            <p:nvPr/>
          </p:nvSpPr>
          <p:spPr>
            <a:xfrm>
              <a:off x="6043682" y="282804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81" name="object 369">
              <a:extLst>
                <a:ext uri="{FF2B5EF4-FFF2-40B4-BE49-F238E27FC236}">
                  <a16:creationId xmlns:a16="http://schemas.microsoft.com/office/drawing/2014/main" id="{8D56CF8B-E626-4EA3-8CC5-B6E03A182F7A}"/>
                </a:ext>
              </a:extLst>
            </p:cNvPr>
            <p:cNvSpPr/>
            <p:nvPr/>
          </p:nvSpPr>
          <p:spPr>
            <a:xfrm>
              <a:off x="6043682" y="290004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82" name="object 370">
              <a:extLst>
                <a:ext uri="{FF2B5EF4-FFF2-40B4-BE49-F238E27FC236}">
                  <a16:creationId xmlns:a16="http://schemas.microsoft.com/office/drawing/2014/main" id="{B881717D-8A2C-4D77-8622-29AC683E70BC}"/>
                </a:ext>
              </a:extLst>
            </p:cNvPr>
            <p:cNvSpPr/>
            <p:nvPr/>
          </p:nvSpPr>
          <p:spPr>
            <a:xfrm>
              <a:off x="6043682" y="297204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83" name="object 371">
              <a:extLst>
                <a:ext uri="{FF2B5EF4-FFF2-40B4-BE49-F238E27FC236}">
                  <a16:creationId xmlns:a16="http://schemas.microsoft.com/office/drawing/2014/main" id="{DC8FC2FE-E31D-471C-B1B4-6ACA3FA6506A}"/>
                </a:ext>
              </a:extLst>
            </p:cNvPr>
            <p:cNvSpPr/>
            <p:nvPr/>
          </p:nvSpPr>
          <p:spPr>
            <a:xfrm>
              <a:off x="6043682" y="304404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84" name="object 372">
              <a:extLst>
                <a:ext uri="{FF2B5EF4-FFF2-40B4-BE49-F238E27FC236}">
                  <a16:creationId xmlns:a16="http://schemas.microsoft.com/office/drawing/2014/main" id="{1BC1B611-CC48-4422-B16C-6861777C60C4}"/>
                </a:ext>
              </a:extLst>
            </p:cNvPr>
            <p:cNvSpPr/>
            <p:nvPr/>
          </p:nvSpPr>
          <p:spPr>
            <a:xfrm>
              <a:off x="6043682" y="311604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85" name="object 373">
              <a:extLst>
                <a:ext uri="{FF2B5EF4-FFF2-40B4-BE49-F238E27FC236}">
                  <a16:creationId xmlns:a16="http://schemas.microsoft.com/office/drawing/2014/main" id="{2E28CD93-8E86-4F93-8173-DAD089ED6C24}"/>
                </a:ext>
              </a:extLst>
            </p:cNvPr>
            <p:cNvSpPr/>
            <p:nvPr/>
          </p:nvSpPr>
          <p:spPr>
            <a:xfrm>
              <a:off x="6043682" y="318804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86" name="object 374">
              <a:extLst>
                <a:ext uri="{FF2B5EF4-FFF2-40B4-BE49-F238E27FC236}">
                  <a16:creationId xmlns:a16="http://schemas.microsoft.com/office/drawing/2014/main" id="{3D806482-F3A8-4456-A083-3F4EF34B2332}"/>
                </a:ext>
              </a:extLst>
            </p:cNvPr>
            <p:cNvSpPr/>
            <p:nvPr/>
          </p:nvSpPr>
          <p:spPr>
            <a:xfrm>
              <a:off x="6043682" y="326004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87" name="object 375">
              <a:extLst>
                <a:ext uri="{FF2B5EF4-FFF2-40B4-BE49-F238E27FC236}">
                  <a16:creationId xmlns:a16="http://schemas.microsoft.com/office/drawing/2014/main" id="{FA859699-5EBB-4876-8C51-FC43C42D0B8D}"/>
                </a:ext>
              </a:extLst>
            </p:cNvPr>
            <p:cNvSpPr/>
            <p:nvPr/>
          </p:nvSpPr>
          <p:spPr>
            <a:xfrm>
              <a:off x="6202608" y="2281035"/>
              <a:ext cx="67945" cy="54610"/>
            </a:xfrm>
            <a:custGeom>
              <a:avLst/>
              <a:gdLst/>
              <a:ahLst/>
              <a:cxnLst/>
              <a:rect l="l" t="t" r="r" b="b"/>
              <a:pathLst>
                <a:path w="67944" h="54610">
                  <a:moveTo>
                    <a:pt x="0" y="54214"/>
                  </a:moveTo>
                  <a:lnTo>
                    <a:pt x="6735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88" name="object 376">
              <a:extLst>
                <a:ext uri="{FF2B5EF4-FFF2-40B4-BE49-F238E27FC236}">
                  <a16:creationId xmlns:a16="http://schemas.microsoft.com/office/drawing/2014/main" id="{2C05F21C-1453-4468-BA36-19A771371599}"/>
                </a:ext>
              </a:extLst>
            </p:cNvPr>
            <p:cNvSpPr/>
            <p:nvPr/>
          </p:nvSpPr>
          <p:spPr>
            <a:xfrm>
              <a:off x="6202608" y="23058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89" name="object 377">
              <a:extLst>
                <a:ext uri="{FF2B5EF4-FFF2-40B4-BE49-F238E27FC236}">
                  <a16:creationId xmlns:a16="http://schemas.microsoft.com/office/drawing/2014/main" id="{815F7F50-E3D1-41B6-A84F-B111EEC10765}"/>
                </a:ext>
              </a:extLst>
            </p:cNvPr>
            <p:cNvSpPr/>
            <p:nvPr/>
          </p:nvSpPr>
          <p:spPr>
            <a:xfrm>
              <a:off x="6202608" y="237783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90" name="object 378">
              <a:extLst>
                <a:ext uri="{FF2B5EF4-FFF2-40B4-BE49-F238E27FC236}">
                  <a16:creationId xmlns:a16="http://schemas.microsoft.com/office/drawing/2014/main" id="{0D662ACA-EDBE-455C-BC93-DCC175F324C7}"/>
                </a:ext>
              </a:extLst>
            </p:cNvPr>
            <p:cNvSpPr/>
            <p:nvPr/>
          </p:nvSpPr>
          <p:spPr>
            <a:xfrm>
              <a:off x="6202608" y="244984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91" name="object 379">
              <a:extLst>
                <a:ext uri="{FF2B5EF4-FFF2-40B4-BE49-F238E27FC236}">
                  <a16:creationId xmlns:a16="http://schemas.microsoft.com/office/drawing/2014/main" id="{DDA83C66-68F5-42BF-8A29-5423A2E4F3C0}"/>
                </a:ext>
              </a:extLst>
            </p:cNvPr>
            <p:cNvSpPr/>
            <p:nvPr/>
          </p:nvSpPr>
          <p:spPr>
            <a:xfrm>
              <a:off x="6202608" y="25218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92" name="object 380">
              <a:extLst>
                <a:ext uri="{FF2B5EF4-FFF2-40B4-BE49-F238E27FC236}">
                  <a16:creationId xmlns:a16="http://schemas.microsoft.com/office/drawing/2014/main" id="{C068336D-020C-4EC7-ACAD-D7B80ADB2395}"/>
                </a:ext>
              </a:extLst>
            </p:cNvPr>
            <p:cNvSpPr/>
            <p:nvPr/>
          </p:nvSpPr>
          <p:spPr>
            <a:xfrm>
              <a:off x="6202608" y="259383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93" name="object 381">
              <a:extLst>
                <a:ext uri="{FF2B5EF4-FFF2-40B4-BE49-F238E27FC236}">
                  <a16:creationId xmlns:a16="http://schemas.microsoft.com/office/drawing/2014/main" id="{F5E959CF-5166-4D23-A2C6-24AB3739BBB3}"/>
                </a:ext>
              </a:extLst>
            </p:cNvPr>
            <p:cNvSpPr/>
            <p:nvPr/>
          </p:nvSpPr>
          <p:spPr>
            <a:xfrm>
              <a:off x="6202608" y="266583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94" name="object 382">
              <a:extLst>
                <a:ext uri="{FF2B5EF4-FFF2-40B4-BE49-F238E27FC236}">
                  <a16:creationId xmlns:a16="http://schemas.microsoft.com/office/drawing/2014/main" id="{0D5AF721-5DCB-486D-8EE3-556EE8E97843}"/>
                </a:ext>
              </a:extLst>
            </p:cNvPr>
            <p:cNvSpPr/>
            <p:nvPr/>
          </p:nvSpPr>
          <p:spPr>
            <a:xfrm>
              <a:off x="6202608" y="273784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95" name="object 383">
              <a:extLst>
                <a:ext uri="{FF2B5EF4-FFF2-40B4-BE49-F238E27FC236}">
                  <a16:creationId xmlns:a16="http://schemas.microsoft.com/office/drawing/2014/main" id="{89B84EFF-AB59-449B-A9E5-980F9B12FDC3}"/>
                </a:ext>
              </a:extLst>
            </p:cNvPr>
            <p:cNvSpPr/>
            <p:nvPr/>
          </p:nvSpPr>
          <p:spPr>
            <a:xfrm>
              <a:off x="6202608" y="28098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96" name="object 384">
              <a:extLst>
                <a:ext uri="{FF2B5EF4-FFF2-40B4-BE49-F238E27FC236}">
                  <a16:creationId xmlns:a16="http://schemas.microsoft.com/office/drawing/2014/main" id="{C367E612-D0AB-41F9-921E-D155D6DDCA4E}"/>
                </a:ext>
              </a:extLst>
            </p:cNvPr>
            <p:cNvSpPr/>
            <p:nvPr/>
          </p:nvSpPr>
          <p:spPr>
            <a:xfrm>
              <a:off x="6202608" y="288184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97" name="object 385">
              <a:extLst>
                <a:ext uri="{FF2B5EF4-FFF2-40B4-BE49-F238E27FC236}">
                  <a16:creationId xmlns:a16="http://schemas.microsoft.com/office/drawing/2014/main" id="{DCCFB38A-34E3-4FE6-BC8D-D991FBFA2B2A}"/>
                </a:ext>
              </a:extLst>
            </p:cNvPr>
            <p:cNvSpPr/>
            <p:nvPr/>
          </p:nvSpPr>
          <p:spPr>
            <a:xfrm>
              <a:off x="6202608" y="295384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98" name="object 386">
              <a:extLst>
                <a:ext uri="{FF2B5EF4-FFF2-40B4-BE49-F238E27FC236}">
                  <a16:creationId xmlns:a16="http://schemas.microsoft.com/office/drawing/2014/main" id="{CE21F13B-1925-474F-A058-290F399816A6}"/>
                </a:ext>
              </a:extLst>
            </p:cNvPr>
            <p:cNvSpPr/>
            <p:nvPr/>
          </p:nvSpPr>
          <p:spPr>
            <a:xfrm>
              <a:off x="6202608" y="302584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99" name="object 387">
              <a:extLst>
                <a:ext uri="{FF2B5EF4-FFF2-40B4-BE49-F238E27FC236}">
                  <a16:creationId xmlns:a16="http://schemas.microsoft.com/office/drawing/2014/main" id="{8BC1E260-3B11-4687-91A3-9EB8A8FF6398}"/>
                </a:ext>
              </a:extLst>
            </p:cNvPr>
            <p:cNvSpPr/>
            <p:nvPr/>
          </p:nvSpPr>
          <p:spPr>
            <a:xfrm>
              <a:off x="6202608" y="309783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00" name="object 388">
              <a:extLst>
                <a:ext uri="{FF2B5EF4-FFF2-40B4-BE49-F238E27FC236}">
                  <a16:creationId xmlns:a16="http://schemas.microsoft.com/office/drawing/2014/main" id="{E4AE3F56-7F31-4A4E-9366-24C713EEAC39}"/>
                </a:ext>
              </a:extLst>
            </p:cNvPr>
            <p:cNvSpPr/>
            <p:nvPr/>
          </p:nvSpPr>
          <p:spPr>
            <a:xfrm>
              <a:off x="6202608" y="316984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01" name="object 389">
              <a:extLst>
                <a:ext uri="{FF2B5EF4-FFF2-40B4-BE49-F238E27FC236}">
                  <a16:creationId xmlns:a16="http://schemas.microsoft.com/office/drawing/2014/main" id="{B1502AB1-C5A5-483E-8116-CCDECD816D75}"/>
                </a:ext>
              </a:extLst>
            </p:cNvPr>
            <p:cNvSpPr/>
            <p:nvPr/>
          </p:nvSpPr>
          <p:spPr>
            <a:xfrm>
              <a:off x="6202608" y="324184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02" name="object 390">
              <a:extLst>
                <a:ext uri="{FF2B5EF4-FFF2-40B4-BE49-F238E27FC236}">
                  <a16:creationId xmlns:a16="http://schemas.microsoft.com/office/drawing/2014/main" id="{1440D9B9-10D3-4CFD-A615-D1FC432D6C62}"/>
                </a:ext>
              </a:extLst>
            </p:cNvPr>
            <p:cNvSpPr/>
            <p:nvPr/>
          </p:nvSpPr>
          <p:spPr>
            <a:xfrm>
              <a:off x="6202608" y="331384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03" name="object 391">
              <a:extLst>
                <a:ext uri="{FF2B5EF4-FFF2-40B4-BE49-F238E27FC236}">
                  <a16:creationId xmlns:a16="http://schemas.microsoft.com/office/drawing/2014/main" id="{223345B4-F2E8-4A42-B9CE-D2F86727E7D6}"/>
                </a:ext>
              </a:extLst>
            </p:cNvPr>
            <p:cNvSpPr/>
            <p:nvPr/>
          </p:nvSpPr>
          <p:spPr>
            <a:xfrm>
              <a:off x="6202608" y="338583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04" name="object 392">
              <a:extLst>
                <a:ext uri="{FF2B5EF4-FFF2-40B4-BE49-F238E27FC236}">
                  <a16:creationId xmlns:a16="http://schemas.microsoft.com/office/drawing/2014/main" id="{96588E94-3A71-4699-B4AE-5ABDADF19852}"/>
                </a:ext>
              </a:extLst>
            </p:cNvPr>
            <p:cNvSpPr/>
            <p:nvPr/>
          </p:nvSpPr>
          <p:spPr>
            <a:xfrm>
              <a:off x="6202608" y="345784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05" name="object 393">
              <a:extLst>
                <a:ext uri="{FF2B5EF4-FFF2-40B4-BE49-F238E27FC236}">
                  <a16:creationId xmlns:a16="http://schemas.microsoft.com/office/drawing/2014/main" id="{AAA75AEC-CD9E-4712-83FD-C56CEE8B655C}"/>
                </a:ext>
              </a:extLst>
            </p:cNvPr>
            <p:cNvSpPr/>
            <p:nvPr/>
          </p:nvSpPr>
          <p:spPr>
            <a:xfrm>
              <a:off x="6604754" y="1858037"/>
              <a:ext cx="67945" cy="54610"/>
            </a:xfrm>
            <a:custGeom>
              <a:avLst/>
              <a:gdLst/>
              <a:ahLst/>
              <a:cxnLst/>
              <a:rect l="l" t="t" r="r" b="b"/>
              <a:pathLst>
                <a:path w="67944" h="54609">
                  <a:moveTo>
                    <a:pt x="0" y="54208"/>
                  </a:moveTo>
                  <a:lnTo>
                    <a:pt x="67352"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06" name="object 394">
              <a:extLst>
                <a:ext uri="{FF2B5EF4-FFF2-40B4-BE49-F238E27FC236}">
                  <a16:creationId xmlns:a16="http://schemas.microsoft.com/office/drawing/2014/main" id="{963C764D-3A0C-47CB-92D6-F772FC5260F0}"/>
                </a:ext>
              </a:extLst>
            </p:cNvPr>
            <p:cNvSpPr/>
            <p:nvPr/>
          </p:nvSpPr>
          <p:spPr>
            <a:xfrm>
              <a:off x="6604754" y="188283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07" name="object 395">
              <a:extLst>
                <a:ext uri="{FF2B5EF4-FFF2-40B4-BE49-F238E27FC236}">
                  <a16:creationId xmlns:a16="http://schemas.microsoft.com/office/drawing/2014/main" id="{92032E92-0A88-43D2-AF32-7FFCDBDC5BF7}"/>
                </a:ext>
              </a:extLst>
            </p:cNvPr>
            <p:cNvSpPr/>
            <p:nvPr/>
          </p:nvSpPr>
          <p:spPr>
            <a:xfrm>
              <a:off x="6604754" y="195483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08" name="object 396">
              <a:extLst>
                <a:ext uri="{FF2B5EF4-FFF2-40B4-BE49-F238E27FC236}">
                  <a16:creationId xmlns:a16="http://schemas.microsoft.com/office/drawing/2014/main" id="{FFDC7BEF-C875-4A00-A43D-C5E8BCA8CA6D}"/>
                </a:ext>
              </a:extLst>
            </p:cNvPr>
            <p:cNvSpPr/>
            <p:nvPr/>
          </p:nvSpPr>
          <p:spPr>
            <a:xfrm>
              <a:off x="6604754" y="2026836"/>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09" name="object 397">
              <a:extLst>
                <a:ext uri="{FF2B5EF4-FFF2-40B4-BE49-F238E27FC236}">
                  <a16:creationId xmlns:a16="http://schemas.microsoft.com/office/drawing/2014/main" id="{7C7DFE55-390F-4166-B1C0-DEA6E6D90249}"/>
                </a:ext>
              </a:extLst>
            </p:cNvPr>
            <p:cNvSpPr/>
            <p:nvPr/>
          </p:nvSpPr>
          <p:spPr>
            <a:xfrm>
              <a:off x="6604754" y="2098837"/>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10" name="object 398">
              <a:extLst>
                <a:ext uri="{FF2B5EF4-FFF2-40B4-BE49-F238E27FC236}">
                  <a16:creationId xmlns:a16="http://schemas.microsoft.com/office/drawing/2014/main" id="{0D7C79FE-BD3E-4790-85EE-7A40B56780CC}"/>
                </a:ext>
              </a:extLst>
            </p:cNvPr>
            <p:cNvSpPr/>
            <p:nvPr/>
          </p:nvSpPr>
          <p:spPr>
            <a:xfrm>
              <a:off x="6604754" y="217083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11" name="object 399">
              <a:extLst>
                <a:ext uri="{FF2B5EF4-FFF2-40B4-BE49-F238E27FC236}">
                  <a16:creationId xmlns:a16="http://schemas.microsoft.com/office/drawing/2014/main" id="{3DD00A2A-3042-4CEF-8D26-120731FDC26B}"/>
                </a:ext>
              </a:extLst>
            </p:cNvPr>
            <p:cNvSpPr/>
            <p:nvPr/>
          </p:nvSpPr>
          <p:spPr>
            <a:xfrm>
              <a:off x="6604754" y="2242835"/>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12" name="object 400">
              <a:extLst>
                <a:ext uri="{FF2B5EF4-FFF2-40B4-BE49-F238E27FC236}">
                  <a16:creationId xmlns:a16="http://schemas.microsoft.com/office/drawing/2014/main" id="{EEC027ED-8A77-46CC-98BD-56F0017075E4}"/>
                </a:ext>
              </a:extLst>
            </p:cNvPr>
            <p:cNvSpPr/>
            <p:nvPr/>
          </p:nvSpPr>
          <p:spPr>
            <a:xfrm>
              <a:off x="6604754" y="2314836"/>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13" name="object 401">
              <a:extLst>
                <a:ext uri="{FF2B5EF4-FFF2-40B4-BE49-F238E27FC236}">
                  <a16:creationId xmlns:a16="http://schemas.microsoft.com/office/drawing/2014/main" id="{883353B9-DA31-49BD-BDD5-9F6267FA0AF7}"/>
                </a:ext>
              </a:extLst>
            </p:cNvPr>
            <p:cNvSpPr/>
            <p:nvPr/>
          </p:nvSpPr>
          <p:spPr>
            <a:xfrm>
              <a:off x="6604754" y="2386839"/>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14" name="object 402">
              <a:extLst>
                <a:ext uri="{FF2B5EF4-FFF2-40B4-BE49-F238E27FC236}">
                  <a16:creationId xmlns:a16="http://schemas.microsoft.com/office/drawing/2014/main" id="{FD94195F-EC33-41FD-8A2E-9B2DB7FE4BDE}"/>
                </a:ext>
              </a:extLst>
            </p:cNvPr>
            <p:cNvSpPr/>
            <p:nvPr/>
          </p:nvSpPr>
          <p:spPr>
            <a:xfrm>
              <a:off x="6604754" y="245883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15" name="object 403">
              <a:extLst>
                <a:ext uri="{FF2B5EF4-FFF2-40B4-BE49-F238E27FC236}">
                  <a16:creationId xmlns:a16="http://schemas.microsoft.com/office/drawing/2014/main" id="{3DF0FE15-DAFB-46A7-9C91-4987E4663EED}"/>
                </a:ext>
              </a:extLst>
            </p:cNvPr>
            <p:cNvSpPr/>
            <p:nvPr/>
          </p:nvSpPr>
          <p:spPr>
            <a:xfrm>
              <a:off x="6604754" y="2530836"/>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16" name="object 404">
              <a:extLst>
                <a:ext uri="{FF2B5EF4-FFF2-40B4-BE49-F238E27FC236}">
                  <a16:creationId xmlns:a16="http://schemas.microsoft.com/office/drawing/2014/main" id="{33B5E391-A07B-4809-89DE-DA9980ECF5B5}"/>
                </a:ext>
              </a:extLst>
            </p:cNvPr>
            <p:cNvSpPr/>
            <p:nvPr/>
          </p:nvSpPr>
          <p:spPr>
            <a:xfrm>
              <a:off x="6604754" y="260283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17" name="object 405">
              <a:extLst>
                <a:ext uri="{FF2B5EF4-FFF2-40B4-BE49-F238E27FC236}">
                  <a16:creationId xmlns:a16="http://schemas.microsoft.com/office/drawing/2014/main" id="{E3C49506-03A6-4270-9E3F-474082D7AEFF}"/>
                </a:ext>
              </a:extLst>
            </p:cNvPr>
            <p:cNvSpPr/>
            <p:nvPr/>
          </p:nvSpPr>
          <p:spPr>
            <a:xfrm>
              <a:off x="6604754" y="267483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18" name="object 406">
              <a:extLst>
                <a:ext uri="{FF2B5EF4-FFF2-40B4-BE49-F238E27FC236}">
                  <a16:creationId xmlns:a16="http://schemas.microsoft.com/office/drawing/2014/main" id="{80B83548-7A35-448E-8985-CF386CE0B25C}"/>
                </a:ext>
              </a:extLst>
            </p:cNvPr>
            <p:cNvSpPr/>
            <p:nvPr/>
          </p:nvSpPr>
          <p:spPr>
            <a:xfrm>
              <a:off x="6604754" y="2746835"/>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19" name="object 407">
              <a:extLst>
                <a:ext uri="{FF2B5EF4-FFF2-40B4-BE49-F238E27FC236}">
                  <a16:creationId xmlns:a16="http://schemas.microsoft.com/office/drawing/2014/main" id="{2B34F36C-61F6-44D7-8C5F-312D65BB481D}"/>
                </a:ext>
              </a:extLst>
            </p:cNvPr>
            <p:cNvSpPr/>
            <p:nvPr/>
          </p:nvSpPr>
          <p:spPr>
            <a:xfrm>
              <a:off x="6604754" y="2818837"/>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20" name="object 408">
              <a:extLst>
                <a:ext uri="{FF2B5EF4-FFF2-40B4-BE49-F238E27FC236}">
                  <a16:creationId xmlns:a16="http://schemas.microsoft.com/office/drawing/2014/main" id="{A0860B3F-B8FB-4BA3-A6C1-8CDD9E54C514}"/>
                </a:ext>
              </a:extLst>
            </p:cNvPr>
            <p:cNvSpPr/>
            <p:nvPr/>
          </p:nvSpPr>
          <p:spPr>
            <a:xfrm>
              <a:off x="6604754" y="2890838"/>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21" name="object 409">
              <a:extLst>
                <a:ext uri="{FF2B5EF4-FFF2-40B4-BE49-F238E27FC236}">
                  <a16:creationId xmlns:a16="http://schemas.microsoft.com/office/drawing/2014/main" id="{82AB0518-F7B6-4CE8-AF96-2CAF30706AFD}"/>
                </a:ext>
              </a:extLst>
            </p:cNvPr>
            <p:cNvSpPr/>
            <p:nvPr/>
          </p:nvSpPr>
          <p:spPr>
            <a:xfrm>
              <a:off x="6604754" y="296283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22" name="object 410">
              <a:extLst>
                <a:ext uri="{FF2B5EF4-FFF2-40B4-BE49-F238E27FC236}">
                  <a16:creationId xmlns:a16="http://schemas.microsoft.com/office/drawing/2014/main" id="{45C5B5B1-9908-4CD4-B7D1-7F821EAF4851}"/>
                </a:ext>
              </a:extLst>
            </p:cNvPr>
            <p:cNvSpPr/>
            <p:nvPr/>
          </p:nvSpPr>
          <p:spPr>
            <a:xfrm>
              <a:off x="6604754" y="3034836"/>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23" name="object 411">
              <a:extLst>
                <a:ext uri="{FF2B5EF4-FFF2-40B4-BE49-F238E27FC236}">
                  <a16:creationId xmlns:a16="http://schemas.microsoft.com/office/drawing/2014/main" id="{92A71812-1587-4821-AC92-C68740D594FC}"/>
                </a:ext>
              </a:extLst>
            </p:cNvPr>
            <p:cNvSpPr/>
            <p:nvPr/>
          </p:nvSpPr>
          <p:spPr>
            <a:xfrm>
              <a:off x="6763148" y="2084846"/>
              <a:ext cx="67945" cy="54610"/>
            </a:xfrm>
            <a:custGeom>
              <a:avLst/>
              <a:gdLst/>
              <a:ahLst/>
              <a:cxnLst/>
              <a:rect l="l" t="t" r="r" b="b"/>
              <a:pathLst>
                <a:path w="67944" h="54610">
                  <a:moveTo>
                    <a:pt x="0" y="54206"/>
                  </a:moveTo>
                  <a:lnTo>
                    <a:pt x="67349" y="0"/>
                  </a:lnTo>
                </a:path>
              </a:pathLst>
            </a:custGeom>
            <a:ln w="25399">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24" name="object 412">
              <a:extLst>
                <a:ext uri="{FF2B5EF4-FFF2-40B4-BE49-F238E27FC236}">
                  <a16:creationId xmlns:a16="http://schemas.microsoft.com/office/drawing/2014/main" id="{DB79C390-23EE-48B3-AEFF-792676006ADA}"/>
                </a:ext>
              </a:extLst>
            </p:cNvPr>
            <p:cNvSpPr/>
            <p:nvPr/>
          </p:nvSpPr>
          <p:spPr>
            <a:xfrm>
              <a:off x="6763148" y="210963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25" name="object 413">
              <a:extLst>
                <a:ext uri="{FF2B5EF4-FFF2-40B4-BE49-F238E27FC236}">
                  <a16:creationId xmlns:a16="http://schemas.microsoft.com/office/drawing/2014/main" id="{E45338EF-9E59-4398-B9D8-5E5542D18E21}"/>
                </a:ext>
              </a:extLst>
            </p:cNvPr>
            <p:cNvSpPr/>
            <p:nvPr/>
          </p:nvSpPr>
          <p:spPr>
            <a:xfrm>
              <a:off x="6763148" y="218163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26" name="object 414">
              <a:extLst>
                <a:ext uri="{FF2B5EF4-FFF2-40B4-BE49-F238E27FC236}">
                  <a16:creationId xmlns:a16="http://schemas.microsoft.com/office/drawing/2014/main" id="{AFFD1901-4D12-49F0-AFFA-32DDB50281C7}"/>
                </a:ext>
              </a:extLst>
            </p:cNvPr>
            <p:cNvSpPr/>
            <p:nvPr/>
          </p:nvSpPr>
          <p:spPr>
            <a:xfrm>
              <a:off x="6763148" y="225363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27" name="object 415">
              <a:extLst>
                <a:ext uri="{FF2B5EF4-FFF2-40B4-BE49-F238E27FC236}">
                  <a16:creationId xmlns:a16="http://schemas.microsoft.com/office/drawing/2014/main" id="{2F7772E9-0C1C-4F33-8262-0D18E2D4A27E}"/>
                </a:ext>
              </a:extLst>
            </p:cNvPr>
            <p:cNvSpPr/>
            <p:nvPr/>
          </p:nvSpPr>
          <p:spPr>
            <a:xfrm>
              <a:off x="6763148" y="232563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28" name="object 416">
              <a:extLst>
                <a:ext uri="{FF2B5EF4-FFF2-40B4-BE49-F238E27FC236}">
                  <a16:creationId xmlns:a16="http://schemas.microsoft.com/office/drawing/2014/main" id="{3E762B77-D974-4EAE-B1B4-7AC3BED2E691}"/>
                </a:ext>
              </a:extLst>
            </p:cNvPr>
            <p:cNvSpPr/>
            <p:nvPr/>
          </p:nvSpPr>
          <p:spPr>
            <a:xfrm>
              <a:off x="6763148" y="239763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29" name="object 417">
              <a:extLst>
                <a:ext uri="{FF2B5EF4-FFF2-40B4-BE49-F238E27FC236}">
                  <a16:creationId xmlns:a16="http://schemas.microsoft.com/office/drawing/2014/main" id="{916E09E6-5403-4015-B0F5-B2DB3BE147FF}"/>
                </a:ext>
              </a:extLst>
            </p:cNvPr>
            <p:cNvSpPr/>
            <p:nvPr/>
          </p:nvSpPr>
          <p:spPr>
            <a:xfrm>
              <a:off x="6763148" y="246963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30" name="object 418">
              <a:extLst>
                <a:ext uri="{FF2B5EF4-FFF2-40B4-BE49-F238E27FC236}">
                  <a16:creationId xmlns:a16="http://schemas.microsoft.com/office/drawing/2014/main" id="{06CD5608-E640-4273-81A8-E870FF226D23}"/>
                </a:ext>
              </a:extLst>
            </p:cNvPr>
            <p:cNvSpPr/>
            <p:nvPr/>
          </p:nvSpPr>
          <p:spPr>
            <a:xfrm>
              <a:off x="6763148" y="254163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31" name="object 419">
              <a:extLst>
                <a:ext uri="{FF2B5EF4-FFF2-40B4-BE49-F238E27FC236}">
                  <a16:creationId xmlns:a16="http://schemas.microsoft.com/office/drawing/2014/main" id="{94785D40-2A63-4D4A-87AE-9CFBEDD9EE90}"/>
                </a:ext>
              </a:extLst>
            </p:cNvPr>
            <p:cNvSpPr/>
            <p:nvPr/>
          </p:nvSpPr>
          <p:spPr>
            <a:xfrm>
              <a:off x="6763148" y="2613636"/>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32" name="object 420">
              <a:extLst>
                <a:ext uri="{FF2B5EF4-FFF2-40B4-BE49-F238E27FC236}">
                  <a16:creationId xmlns:a16="http://schemas.microsoft.com/office/drawing/2014/main" id="{D8739070-920C-43AF-B5D0-5C0D8EE796C6}"/>
                </a:ext>
              </a:extLst>
            </p:cNvPr>
            <p:cNvSpPr/>
            <p:nvPr/>
          </p:nvSpPr>
          <p:spPr>
            <a:xfrm>
              <a:off x="6763148" y="268563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33" name="object 421">
              <a:extLst>
                <a:ext uri="{FF2B5EF4-FFF2-40B4-BE49-F238E27FC236}">
                  <a16:creationId xmlns:a16="http://schemas.microsoft.com/office/drawing/2014/main" id="{97DAC4C9-D049-447D-AAB7-A6FDC13DDECB}"/>
                </a:ext>
              </a:extLst>
            </p:cNvPr>
            <p:cNvSpPr/>
            <p:nvPr/>
          </p:nvSpPr>
          <p:spPr>
            <a:xfrm>
              <a:off x="6763148" y="275763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34" name="object 422">
              <a:extLst>
                <a:ext uri="{FF2B5EF4-FFF2-40B4-BE49-F238E27FC236}">
                  <a16:creationId xmlns:a16="http://schemas.microsoft.com/office/drawing/2014/main" id="{23AB06F5-E2B7-46F0-A47D-0B1B1FED4283}"/>
                </a:ext>
              </a:extLst>
            </p:cNvPr>
            <p:cNvSpPr/>
            <p:nvPr/>
          </p:nvSpPr>
          <p:spPr>
            <a:xfrm>
              <a:off x="6763148" y="282963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35" name="object 423">
              <a:extLst>
                <a:ext uri="{FF2B5EF4-FFF2-40B4-BE49-F238E27FC236}">
                  <a16:creationId xmlns:a16="http://schemas.microsoft.com/office/drawing/2014/main" id="{F184966D-8830-4038-ABE8-F3CC749DD569}"/>
                </a:ext>
              </a:extLst>
            </p:cNvPr>
            <p:cNvSpPr/>
            <p:nvPr/>
          </p:nvSpPr>
          <p:spPr>
            <a:xfrm>
              <a:off x="6763148" y="2901630"/>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36" name="object 424">
              <a:extLst>
                <a:ext uri="{FF2B5EF4-FFF2-40B4-BE49-F238E27FC236}">
                  <a16:creationId xmlns:a16="http://schemas.microsoft.com/office/drawing/2014/main" id="{F30E2F39-0E1F-4CE2-8123-021F0E8CD0B9}"/>
                </a:ext>
              </a:extLst>
            </p:cNvPr>
            <p:cNvSpPr/>
            <p:nvPr/>
          </p:nvSpPr>
          <p:spPr>
            <a:xfrm>
              <a:off x="6763148" y="2973632"/>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37" name="object 425">
              <a:extLst>
                <a:ext uri="{FF2B5EF4-FFF2-40B4-BE49-F238E27FC236}">
                  <a16:creationId xmlns:a16="http://schemas.microsoft.com/office/drawing/2014/main" id="{CE2900FB-1467-416D-BCAA-CB7CC5B1263A}"/>
                </a:ext>
              </a:extLst>
            </p:cNvPr>
            <p:cNvSpPr/>
            <p:nvPr/>
          </p:nvSpPr>
          <p:spPr>
            <a:xfrm>
              <a:off x="6763148" y="3045634"/>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38" name="object 426">
              <a:extLst>
                <a:ext uri="{FF2B5EF4-FFF2-40B4-BE49-F238E27FC236}">
                  <a16:creationId xmlns:a16="http://schemas.microsoft.com/office/drawing/2014/main" id="{A2A9166D-002B-40A2-AF97-8A769448DA16}"/>
                </a:ext>
              </a:extLst>
            </p:cNvPr>
            <p:cNvSpPr/>
            <p:nvPr/>
          </p:nvSpPr>
          <p:spPr>
            <a:xfrm>
              <a:off x="6763148" y="3117635"/>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39" name="object 427">
              <a:extLst>
                <a:ext uri="{FF2B5EF4-FFF2-40B4-BE49-F238E27FC236}">
                  <a16:creationId xmlns:a16="http://schemas.microsoft.com/office/drawing/2014/main" id="{F0584FE9-9505-4F5A-A998-564D5B08AA87}"/>
                </a:ext>
              </a:extLst>
            </p:cNvPr>
            <p:cNvSpPr/>
            <p:nvPr/>
          </p:nvSpPr>
          <p:spPr>
            <a:xfrm>
              <a:off x="6763148" y="3189631"/>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40" name="object 428">
              <a:extLst>
                <a:ext uri="{FF2B5EF4-FFF2-40B4-BE49-F238E27FC236}">
                  <a16:creationId xmlns:a16="http://schemas.microsoft.com/office/drawing/2014/main" id="{AB1494D3-D3B0-46CD-98C6-2C550FE0DCBA}"/>
                </a:ext>
              </a:extLst>
            </p:cNvPr>
            <p:cNvSpPr/>
            <p:nvPr/>
          </p:nvSpPr>
          <p:spPr>
            <a:xfrm>
              <a:off x="6763148" y="3261633"/>
              <a:ext cx="126364" cy="101600"/>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41" name="object 429">
              <a:extLst>
                <a:ext uri="{FF2B5EF4-FFF2-40B4-BE49-F238E27FC236}">
                  <a16:creationId xmlns:a16="http://schemas.microsoft.com/office/drawing/2014/main" id="{99B5CDA8-C351-4579-9257-355EE2A5C7E5}"/>
                </a:ext>
              </a:extLst>
            </p:cNvPr>
            <p:cNvSpPr/>
            <p:nvPr/>
          </p:nvSpPr>
          <p:spPr>
            <a:xfrm>
              <a:off x="6923347" y="2281035"/>
              <a:ext cx="67945" cy="54610"/>
            </a:xfrm>
            <a:custGeom>
              <a:avLst/>
              <a:gdLst/>
              <a:ahLst/>
              <a:cxnLst/>
              <a:rect l="l" t="t" r="r" b="b"/>
              <a:pathLst>
                <a:path w="67944" h="54610">
                  <a:moveTo>
                    <a:pt x="0" y="54216"/>
                  </a:moveTo>
                  <a:lnTo>
                    <a:pt x="67362" y="0"/>
                  </a:lnTo>
                </a:path>
              </a:pathLst>
            </a:custGeom>
            <a:ln w="25399">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42" name="object 430">
              <a:extLst>
                <a:ext uri="{FF2B5EF4-FFF2-40B4-BE49-F238E27FC236}">
                  <a16:creationId xmlns:a16="http://schemas.microsoft.com/office/drawing/2014/main" id="{9A0F9B8E-BBF3-4F0D-95FA-3A7B66A8781F}"/>
                </a:ext>
              </a:extLst>
            </p:cNvPr>
            <p:cNvSpPr/>
            <p:nvPr/>
          </p:nvSpPr>
          <p:spPr>
            <a:xfrm>
              <a:off x="6923347" y="2305845"/>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43" name="object 431">
              <a:extLst>
                <a:ext uri="{FF2B5EF4-FFF2-40B4-BE49-F238E27FC236}">
                  <a16:creationId xmlns:a16="http://schemas.microsoft.com/office/drawing/2014/main" id="{556B856B-8054-4B86-ABE4-45D6719A9E08}"/>
                </a:ext>
              </a:extLst>
            </p:cNvPr>
            <p:cNvSpPr/>
            <p:nvPr/>
          </p:nvSpPr>
          <p:spPr>
            <a:xfrm>
              <a:off x="6923347" y="237784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44" name="object 432">
              <a:extLst>
                <a:ext uri="{FF2B5EF4-FFF2-40B4-BE49-F238E27FC236}">
                  <a16:creationId xmlns:a16="http://schemas.microsoft.com/office/drawing/2014/main" id="{A16BE28F-2F79-446D-BD33-AE6C7C636144}"/>
                </a:ext>
              </a:extLst>
            </p:cNvPr>
            <p:cNvSpPr/>
            <p:nvPr/>
          </p:nvSpPr>
          <p:spPr>
            <a:xfrm>
              <a:off x="6923347" y="244984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45" name="object 433">
              <a:extLst>
                <a:ext uri="{FF2B5EF4-FFF2-40B4-BE49-F238E27FC236}">
                  <a16:creationId xmlns:a16="http://schemas.microsoft.com/office/drawing/2014/main" id="{6BD7675A-C8DB-4247-A52D-5310B89E8FA7}"/>
                </a:ext>
              </a:extLst>
            </p:cNvPr>
            <p:cNvSpPr/>
            <p:nvPr/>
          </p:nvSpPr>
          <p:spPr>
            <a:xfrm>
              <a:off x="6923347" y="2521845"/>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46" name="object 434">
              <a:extLst>
                <a:ext uri="{FF2B5EF4-FFF2-40B4-BE49-F238E27FC236}">
                  <a16:creationId xmlns:a16="http://schemas.microsoft.com/office/drawing/2014/main" id="{287711AC-3906-410F-90A7-3E7D374B5A90}"/>
                </a:ext>
              </a:extLst>
            </p:cNvPr>
            <p:cNvSpPr/>
            <p:nvPr/>
          </p:nvSpPr>
          <p:spPr>
            <a:xfrm>
              <a:off x="6923347" y="2593840"/>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47" name="object 435">
              <a:extLst>
                <a:ext uri="{FF2B5EF4-FFF2-40B4-BE49-F238E27FC236}">
                  <a16:creationId xmlns:a16="http://schemas.microsoft.com/office/drawing/2014/main" id="{C2084A21-5252-458C-BB0F-417353943845}"/>
                </a:ext>
              </a:extLst>
            </p:cNvPr>
            <p:cNvSpPr/>
            <p:nvPr/>
          </p:nvSpPr>
          <p:spPr>
            <a:xfrm>
              <a:off x="6923347" y="266584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48" name="object 436">
              <a:extLst>
                <a:ext uri="{FF2B5EF4-FFF2-40B4-BE49-F238E27FC236}">
                  <a16:creationId xmlns:a16="http://schemas.microsoft.com/office/drawing/2014/main" id="{DA489D69-A83C-460B-A979-37D4E15956C1}"/>
                </a:ext>
              </a:extLst>
            </p:cNvPr>
            <p:cNvSpPr/>
            <p:nvPr/>
          </p:nvSpPr>
          <p:spPr>
            <a:xfrm>
              <a:off x="6923347" y="273784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49" name="object 437">
              <a:extLst>
                <a:ext uri="{FF2B5EF4-FFF2-40B4-BE49-F238E27FC236}">
                  <a16:creationId xmlns:a16="http://schemas.microsoft.com/office/drawing/2014/main" id="{B7563FCC-289D-44F3-922C-1F0B866D1815}"/>
                </a:ext>
              </a:extLst>
            </p:cNvPr>
            <p:cNvSpPr/>
            <p:nvPr/>
          </p:nvSpPr>
          <p:spPr>
            <a:xfrm>
              <a:off x="6923347" y="2809846"/>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50" name="object 438">
              <a:extLst>
                <a:ext uri="{FF2B5EF4-FFF2-40B4-BE49-F238E27FC236}">
                  <a16:creationId xmlns:a16="http://schemas.microsoft.com/office/drawing/2014/main" id="{3534BA07-D997-470E-AF4B-0FD60D040FF7}"/>
                </a:ext>
              </a:extLst>
            </p:cNvPr>
            <p:cNvSpPr/>
            <p:nvPr/>
          </p:nvSpPr>
          <p:spPr>
            <a:xfrm>
              <a:off x="6923347" y="288184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51" name="object 439">
              <a:extLst>
                <a:ext uri="{FF2B5EF4-FFF2-40B4-BE49-F238E27FC236}">
                  <a16:creationId xmlns:a16="http://schemas.microsoft.com/office/drawing/2014/main" id="{6DDEB4CE-4AE3-4BA3-AF8D-05C988F42289}"/>
                </a:ext>
              </a:extLst>
            </p:cNvPr>
            <p:cNvSpPr/>
            <p:nvPr/>
          </p:nvSpPr>
          <p:spPr>
            <a:xfrm>
              <a:off x="6923347" y="29538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52" name="object 440">
              <a:extLst>
                <a:ext uri="{FF2B5EF4-FFF2-40B4-BE49-F238E27FC236}">
                  <a16:creationId xmlns:a16="http://schemas.microsoft.com/office/drawing/2014/main" id="{B087BA79-25F3-448A-94A5-B06EE3CCB880}"/>
                </a:ext>
              </a:extLst>
            </p:cNvPr>
            <p:cNvSpPr/>
            <p:nvPr/>
          </p:nvSpPr>
          <p:spPr>
            <a:xfrm>
              <a:off x="6923347" y="3025845"/>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53" name="object 441">
              <a:extLst>
                <a:ext uri="{FF2B5EF4-FFF2-40B4-BE49-F238E27FC236}">
                  <a16:creationId xmlns:a16="http://schemas.microsoft.com/office/drawing/2014/main" id="{81228A0D-8E05-41E6-B999-F32FF3B2E502}"/>
                </a:ext>
              </a:extLst>
            </p:cNvPr>
            <p:cNvSpPr/>
            <p:nvPr/>
          </p:nvSpPr>
          <p:spPr>
            <a:xfrm>
              <a:off x="6923347" y="309784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54" name="object 442">
              <a:extLst>
                <a:ext uri="{FF2B5EF4-FFF2-40B4-BE49-F238E27FC236}">
                  <a16:creationId xmlns:a16="http://schemas.microsoft.com/office/drawing/2014/main" id="{459A6677-752B-4CDD-B2DB-BB9EBBDF95F1}"/>
                </a:ext>
              </a:extLst>
            </p:cNvPr>
            <p:cNvSpPr/>
            <p:nvPr/>
          </p:nvSpPr>
          <p:spPr>
            <a:xfrm>
              <a:off x="6923347" y="3169842"/>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55" name="object 443">
              <a:extLst>
                <a:ext uri="{FF2B5EF4-FFF2-40B4-BE49-F238E27FC236}">
                  <a16:creationId xmlns:a16="http://schemas.microsoft.com/office/drawing/2014/main" id="{7B3E7E92-0B41-4297-9529-A469E6BF0DB8}"/>
                </a:ext>
              </a:extLst>
            </p:cNvPr>
            <p:cNvSpPr/>
            <p:nvPr/>
          </p:nvSpPr>
          <p:spPr>
            <a:xfrm>
              <a:off x="6923347" y="3241844"/>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56" name="object 444">
              <a:extLst>
                <a:ext uri="{FF2B5EF4-FFF2-40B4-BE49-F238E27FC236}">
                  <a16:creationId xmlns:a16="http://schemas.microsoft.com/office/drawing/2014/main" id="{AE2C7840-A512-4DD2-8A5C-DF61D47BC5EF}"/>
                </a:ext>
              </a:extLst>
            </p:cNvPr>
            <p:cNvSpPr/>
            <p:nvPr/>
          </p:nvSpPr>
          <p:spPr>
            <a:xfrm>
              <a:off x="6923347" y="3313846"/>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57" name="object 445">
              <a:extLst>
                <a:ext uri="{FF2B5EF4-FFF2-40B4-BE49-F238E27FC236}">
                  <a16:creationId xmlns:a16="http://schemas.microsoft.com/office/drawing/2014/main" id="{D163E564-818C-4EB0-87C2-F40B7E901FF3}"/>
                </a:ext>
              </a:extLst>
            </p:cNvPr>
            <p:cNvSpPr/>
            <p:nvPr/>
          </p:nvSpPr>
          <p:spPr>
            <a:xfrm>
              <a:off x="6923347" y="3385841"/>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58" name="object 446">
              <a:extLst>
                <a:ext uri="{FF2B5EF4-FFF2-40B4-BE49-F238E27FC236}">
                  <a16:creationId xmlns:a16="http://schemas.microsoft.com/office/drawing/2014/main" id="{D6D05A7E-7886-4741-B6B0-D8BA2A4C3E80}"/>
                </a:ext>
              </a:extLst>
            </p:cNvPr>
            <p:cNvSpPr/>
            <p:nvPr/>
          </p:nvSpPr>
          <p:spPr>
            <a:xfrm>
              <a:off x="6923347" y="3457843"/>
              <a:ext cx="126364" cy="101600"/>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59" name="object 448">
              <a:extLst>
                <a:ext uri="{FF2B5EF4-FFF2-40B4-BE49-F238E27FC236}">
                  <a16:creationId xmlns:a16="http://schemas.microsoft.com/office/drawing/2014/main" id="{1A8A7557-67BF-4C48-BC0B-BB39EB9E1428}"/>
                </a:ext>
              </a:extLst>
            </p:cNvPr>
            <p:cNvSpPr/>
            <p:nvPr/>
          </p:nvSpPr>
          <p:spPr>
            <a:xfrm>
              <a:off x="1566372" y="2381658"/>
              <a:ext cx="125730" cy="1713230"/>
            </a:xfrm>
            <a:custGeom>
              <a:avLst/>
              <a:gdLst/>
              <a:ahLst/>
              <a:cxnLst/>
              <a:rect l="l" t="t" r="r" b="b"/>
              <a:pathLst>
                <a:path w="125729" h="1713229">
                  <a:moveTo>
                    <a:pt x="125729" y="0"/>
                  </a:moveTo>
                  <a:lnTo>
                    <a:pt x="0" y="0"/>
                  </a:lnTo>
                  <a:lnTo>
                    <a:pt x="0" y="1712976"/>
                  </a:lnTo>
                  <a:lnTo>
                    <a:pt x="125729" y="1712976"/>
                  </a:lnTo>
                  <a:lnTo>
                    <a:pt x="125729"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60" name="object 449">
              <a:extLst>
                <a:ext uri="{FF2B5EF4-FFF2-40B4-BE49-F238E27FC236}">
                  <a16:creationId xmlns:a16="http://schemas.microsoft.com/office/drawing/2014/main" id="{58AE44F9-5FFE-4694-8191-D1E9186B8CB7}"/>
                </a:ext>
              </a:extLst>
            </p:cNvPr>
            <p:cNvSpPr/>
            <p:nvPr/>
          </p:nvSpPr>
          <p:spPr>
            <a:xfrm>
              <a:off x="2285700" y="2307744"/>
              <a:ext cx="125730" cy="1786889"/>
            </a:xfrm>
            <a:custGeom>
              <a:avLst/>
              <a:gdLst/>
              <a:ahLst/>
              <a:cxnLst/>
              <a:rect l="l" t="t" r="r" b="b"/>
              <a:pathLst>
                <a:path w="125729" h="1786889">
                  <a:moveTo>
                    <a:pt x="125729" y="0"/>
                  </a:moveTo>
                  <a:lnTo>
                    <a:pt x="0" y="0"/>
                  </a:lnTo>
                  <a:lnTo>
                    <a:pt x="0" y="1786889"/>
                  </a:lnTo>
                  <a:lnTo>
                    <a:pt x="125729" y="1786889"/>
                  </a:lnTo>
                  <a:lnTo>
                    <a:pt x="125729"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61" name="object 450">
              <a:extLst>
                <a:ext uri="{FF2B5EF4-FFF2-40B4-BE49-F238E27FC236}">
                  <a16:creationId xmlns:a16="http://schemas.microsoft.com/office/drawing/2014/main" id="{DDCC14B5-4C4A-4903-8B21-E9D4D32CAB70}"/>
                </a:ext>
              </a:extLst>
            </p:cNvPr>
            <p:cNvSpPr/>
            <p:nvPr/>
          </p:nvSpPr>
          <p:spPr>
            <a:xfrm>
              <a:off x="3005777" y="1984656"/>
              <a:ext cx="125730" cy="2110105"/>
            </a:xfrm>
            <a:custGeom>
              <a:avLst/>
              <a:gdLst/>
              <a:ahLst/>
              <a:cxnLst/>
              <a:rect l="l" t="t" r="r" b="b"/>
              <a:pathLst>
                <a:path w="125729" h="2110104">
                  <a:moveTo>
                    <a:pt x="125729" y="0"/>
                  </a:moveTo>
                  <a:lnTo>
                    <a:pt x="0" y="0"/>
                  </a:lnTo>
                  <a:lnTo>
                    <a:pt x="0" y="2109978"/>
                  </a:lnTo>
                  <a:lnTo>
                    <a:pt x="125729" y="2109978"/>
                  </a:lnTo>
                  <a:lnTo>
                    <a:pt x="125729"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62" name="object 451">
              <a:extLst>
                <a:ext uri="{FF2B5EF4-FFF2-40B4-BE49-F238E27FC236}">
                  <a16:creationId xmlns:a16="http://schemas.microsoft.com/office/drawing/2014/main" id="{A2F562C0-97CE-4032-9A09-494D11DD60D9}"/>
                </a:ext>
              </a:extLst>
            </p:cNvPr>
            <p:cNvSpPr/>
            <p:nvPr/>
          </p:nvSpPr>
          <p:spPr>
            <a:xfrm>
              <a:off x="3725867" y="2307744"/>
              <a:ext cx="125730" cy="1786889"/>
            </a:xfrm>
            <a:custGeom>
              <a:avLst/>
              <a:gdLst/>
              <a:ahLst/>
              <a:cxnLst/>
              <a:rect l="l" t="t" r="r" b="b"/>
              <a:pathLst>
                <a:path w="125729" h="1786889">
                  <a:moveTo>
                    <a:pt x="125729" y="0"/>
                  </a:moveTo>
                  <a:lnTo>
                    <a:pt x="0" y="0"/>
                  </a:lnTo>
                  <a:lnTo>
                    <a:pt x="0" y="1786889"/>
                  </a:lnTo>
                  <a:lnTo>
                    <a:pt x="125729" y="1786889"/>
                  </a:lnTo>
                  <a:lnTo>
                    <a:pt x="125729"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63" name="object 452">
              <a:extLst>
                <a:ext uri="{FF2B5EF4-FFF2-40B4-BE49-F238E27FC236}">
                  <a16:creationId xmlns:a16="http://schemas.microsoft.com/office/drawing/2014/main" id="{4B409E0E-756E-44C6-832C-54AC7BB137BF}"/>
                </a:ext>
              </a:extLst>
            </p:cNvPr>
            <p:cNvSpPr/>
            <p:nvPr/>
          </p:nvSpPr>
          <p:spPr>
            <a:xfrm>
              <a:off x="4445196" y="2108862"/>
              <a:ext cx="125730" cy="1986280"/>
            </a:xfrm>
            <a:custGeom>
              <a:avLst/>
              <a:gdLst/>
              <a:ahLst/>
              <a:cxnLst/>
              <a:rect l="l" t="t" r="r" b="b"/>
              <a:pathLst>
                <a:path w="125729" h="1986279">
                  <a:moveTo>
                    <a:pt x="125729" y="0"/>
                  </a:moveTo>
                  <a:lnTo>
                    <a:pt x="0" y="0"/>
                  </a:lnTo>
                  <a:lnTo>
                    <a:pt x="0" y="1985772"/>
                  </a:lnTo>
                  <a:lnTo>
                    <a:pt x="125729" y="1985772"/>
                  </a:lnTo>
                  <a:lnTo>
                    <a:pt x="125729"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64" name="object 453">
              <a:extLst>
                <a:ext uri="{FF2B5EF4-FFF2-40B4-BE49-F238E27FC236}">
                  <a16:creationId xmlns:a16="http://schemas.microsoft.com/office/drawing/2014/main" id="{B0BB95A9-B2F3-41D9-8627-7DBD26956B12}"/>
                </a:ext>
              </a:extLst>
            </p:cNvPr>
            <p:cNvSpPr/>
            <p:nvPr/>
          </p:nvSpPr>
          <p:spPr>
            <a:xfrm>
              <a:off x="5165298" y="2928012"/>
              <a:ext cx="125730" cy="1167130"/>
            </a:xfrm>
            <a:custGeom>
              <a:avLst/>
              <a:gdLst/>
              <a:ahLst/>
              <a:cxnLst/>
              <a:rect l="l" t="t" r="r" b="b"/>
              <a:pathLst>
                <a:path w="125729" h="1167129">
                  <a:moveTo>
                    <a:pt x="125729" y="0"/>
                  </a:moveTo>
                  <a:lnTo>
                    <a:pt x="0" y="0"/>
                  </a:lnTo>
                  <a:lnTo>
                    <a:pt x="0" y="1166622"/>
                  </a:lnTo>
                  <a:lnTo>
                    <a:pt x="125729" y="1166622"/>
                  </a:lnTo>
                  <a:lnTo>
                    <a:pt x="125729"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65" name="object 454">
              <a:extLst>
                <a:ext uri="{FF2B5EF4-FFF2-40B4-BE49-F238E27FC236}">
                  <a16:creationId xmlns:a16="http://schemas.microsoft.com/office/drawing/2014/main" id="{08C2BB6D-D332-4F20-A4D9-5CC490186F78}"/>
                </a:ext>
              </a:extLst>
            </p:cNvPr>
            <p:cNvSpPr/>
            <p:nvPr/>
          </p:nvSpPr>
          <p:spPr>
            <a:xfrm>
              <a:off x="5885375" y="2505863"/>
              <a:ext cx="125730" cy="1588770"/>
            </a:xfrm>
            <a:custGeom>
              <a:avLst/>
              <a:gdLst/>
              <a:ahLst/>
              <a:cxnLst/>
              <a:rect l="l" t="t" r="r" b="b"/>
              <a:pathLst>
                <a:path w="125730" h="1588770">
                  <a:moveTo>
                    <a:pt x="125730" y="0"/>
                  </a:moveTo>
                  <a:lnTo>
                    <a:pt x="0" y="0"/>
                  </a:lnTo>
                  <a:lnTo>
                    <a:pt x="0" y="1588770"/>
                  </a:lnTo>
                  <a:lnTo>
                    <a:pt x="125730" y="1588770"/>
                  </a:lnTo>
                  <a:lnTo>
                    <a:pt x="125730"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66" name="object 455">
              <a:extLst>
                <a:ext uri="{FF2B5EF4-FFF2-40B4-BE49-F238E27FC236}">
                  <a16:creationId xmlns:a16="http://schemas.microsoft.com/office/drawing/2014/main" id="{F18C97BD-F10E-4538-BA81-4668CF1FDB82}"/>
                </a:ext>
              </a:extLst>
            </p:cNvPr>
            <p:cNvSpPr/>
            <p:nvPr/>
          </p:nvSpPr>
          <p:spPr>
            <a:xfrm>
              <a:off x="6604703" y="1910742"/>
              <a:ext cx="125730" cy="2184400"/>
            </a:xfrm>
            <a:custGeom>
              <a:avLst/>
              <a:gdLst/>
              <a:ahLst/>
              <a:cxnLst/>
              <a:rect l="l" t="t" r="r" b="b"/>
              <a:pathLst>
                <a:path w="125730" h="2184400">
                  <a:moveTo>
                    <a:pt x="125730" y="0"/>
                  </a:moveTo>
                  <a:lnTo>
                    <a:pt x="0" y="0"/>
                  </a:lnTo>
                  <a:lnTo>
                    <a:pt x="0" y="2183892"/>
                  </a:lnTo>
                  <a:lnTo>
                    <a:pt x="125730" y="2183892"/>
                  </a:lnTo>
                  <a:lnTo>
                    <a:pt x="125730"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67" name="object 456">
              <a:extLst>
                <a:ext uri="{FF2B5EF4-FFF2-40B4-BE49-F238E27FC236}">
                  <a16:creationId xmlns:a16="http://schemas.microsoft.com/office/drawing/2014/main" id="{F7332281-E39F-476E-A454-960C4DF639F6}"/>
                </a:ext>
              </a:extLst>
            </p:cNvPr>
            <p:cNvSpPr/>
            <p:nvPr/>
          </p:nvSpPr>
          <p:spPr>
            <a:xfrm>
              <a:off x="1725617" y="2751990"/>
              <a:ext cx="125730" cy="1343025"/>
            </a:xfrm>
            <a:custGeom>
              <a:avLst/>
              <a:gdLst/>
              <a:ahLst/>
              <a:cxnLst/>
              <a:rect l="l" t="t" r="r" b="b"/>
              <a:pathLst>
                <a:path w="125729" h="1343025">
                  <a:moveTo>
                    <a:pt x="125729" y="0"/>
                  </a:moveTo>
                  <a:lnTo>
                    <a:pt x="0" y="0"/>
                  </a:lnTo>
                  <a:lnTo>
                    <a:pt x="0" y="1342644"/>
                  </a:lnTo>
                  <a:lnTo>
                    <a:pt x="125729" y="1342644"/>
                  </a:lnTo>
                  <a:lnTo>
                    <a:pt x="125729"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68" name="object 457">
              <a:extLst>
                <a:ext uri="{FF2B5EF4-FFF2-40B4-BE49-F238E27FC236}">
                  <a16:creationId xmlns:a16="http://schemas.microsoft.com/office/drawing/2014/main" id="{D94A7254-67DA-4D76-B6C9-7EFF1A05AA8C}"/>
                </a:ext>
              </a:extLst>
            </p:cNvPr>
            <p:cNvSpPr/>
            <p:nvPr/>
          </p:nvSpPr>
          <p:spPr>
            <a:xfrm>
              <a:off x="2445708" y="2720748"/>
              <a:ext cx="125730" cy="1374140"/>
            </a:xfrm>
            <a:custGeom>
              <a:avLst/>
              <a:gdLst/>
              <a:ahLst/>
              <a:cxnLst/>
              <a:rect l="l" t="t" r="r" b="b"/>
              <a:pathLst>
                <a:path w="125729" h="1374139">
                  <a:moveTo>
                    <a:pt x="125729" y="0"/>
                  </a:moveTo>
                  <a:lnTo>
                    <a:pt x="0" y="0"/>
                  </a:lnTo>
                  <a:lnTo>
                    <a:pt x="0" y="1373885"/>
                  </a:lnTo>
                  <a:lnTo>
                    <a:pt x="125729" y="1373885"/>
                  </a:lnTo>
                  <a:lnTo>
                    <a:pt x="125729"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69" name="object 458">
              <a:extLst>
                <a:ext uri="{FF2B5EF4-FFF2-40B4-BE49-F238E27FC236}">
                  <a16:creationId xmlns:a16="http://schemas.microsoft.com/office/drawing/2014/main" id="{43A77185-BB3A-402B-A436-8EEF7DB7E9E6}"/>
                </a:ext>
              </a:extLst>
            </p:cNvPr>
            <p:cNvSpPr/>
            <p:nvPr/>
          </p:nvSpPr>
          <p:spPr>
            <a:xfrm>
              <a:off x="3165048" y="2440332"/>
              <a:ext cx="125730" cy="1654810"/>
            </a:xfrm>
            <a:custGeom>
              <a:avLst/>
              <a:gdLst/>
              <a:ahLst/>
              <a:cxnLst/>
              <a:rect l="l" t="t" r="r" b="b"/>
              <a:pathLst>
                <a:path w="125729" h="1654810">
                  <a:moveTo>
                    <a:pt x="125729" y="0"/>
                  </a:moveTo>
                  <a:lnTo>
                    <a:pt x="0" y="0"/>
                  </a:lnTo>
                  <a:lnTo>
                    <a:pt x="0" y="1654302"/>
                  </a:lnTo>
                  <a:lnTo>
                    <a:pt x="125729" y="1654302"/>
                  </a:lnTo>
                  <a:lnTo>
                    <a:pt x="125729"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70" name="object 459">
              <a:extLst>
                <a:ext uri="{FF2B5EF4-FFF2-40B4-BE49-F238E27FC236}">
                  <a16:creationId xmlns:a16="http://schemas.microsoft.com/office/drawing/2014/main" id="{28C83D93-FAFA-4A23-A44A-395A85CDB2B9}"/>
                </a:ext>
              </a:extLst>
            </p:cNvPr>
            <p:cNvSpPr/>
            <p:nvPr/>
          </p:nvSpPr>
          <p:spPr>
            <a:xfrm>
              <a:off x="3885125" y="3148992"/>
              <a:ext cx="125730" cy="946150"/>
            </a:xfrm>
            <a:custGeom>
              <a:avLst/>
              <a:gdLst/>
              <a:ahLst/>
              <a:cxnLst/>
              <a:rect l="l" t="t" r="r" b="b"/>
              <a:pathLst>
                <a:path w="125729" h="946150">
                  <a:moveTo>
                    <a:pt x="125729" y="0"/>
                  </a:moveTo>
                  <a:lnTo>
                    <a:pt x="0" y="0"/>
                  </a:lnTo>
                  <a:lnTo>
                    <a:pt x="0" y="945642"/>
                  </a:lnTo>
                  <a:lnTo>
                    <a:pt x="125729" y="945642"/>
                  </a:lnTo>
                  <a:lnTo>
                    <a:pt x="125729"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71" name="object 460">
              <a:extLst>
                <a:ext uri="{FF2B5EF4-FFF2-40B4-BE49-F238E27FC236}">
                  <a16:creationId xmlns:a16="http://schemas.microsoft.com/office/drawing/2014/main" id="{F0B369F2-0160-4F33-AC31-89D47DAE0147}"/>
                </a:ext>
              </a:extLst>
            </p:cNvPr>
            <p:cNvSpPr/>
            <p:nvPr/>
          </p:nvSpPr>
          <p:spPr>
            <a:xfrm>
              <a:off x="4605215" y="2546250"/>
              <a:ext cx="125730" cy="1548765"/>
            </a:xfrm>
            <a:custGeom>
              <a:avLst/>
              <a:gdLst/>
              <a:ahLst/>
              <a:cxnLst/>
              <a:rect l="l" t="t" r="r" b="b"/>
              <a:pathLst>
                <a:path w="125729" h="1548764">
                  <a:moveTo>
                    <a:pt x="125717" y="0"/>
                  </a:moveTo>
                  <a:lnTo>
                    <a:pt x="0" y="0"/>
                  </a:lnTo>
                  <a:lnTo>
                    <a:pt x="0" y="1548383"/>
                  </a:lnTo>
                  <a:lnTo>
                    <a:pt x="125717" y="1548383"/>
                  </a:lnTo>
                  <a:lnTo>
                    <a:pt x="125717"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72" name="object 461">
              <a:extLst>
                <a:ext uri="{FF2B5EF4-FFF2-40B4-BE49-F238E27FC236}">
                  <a16:creationId xmlns:a16="http://schemas.microsoft.com/office/drawing/2014/main" id="{000AD92F-C1AA-4140-9330-E16653DEF728}"/>
                </a:ext>
              </a:extLst>
            </p:cNvPr>
            <p:cNvSpPr/>
            <p:nvPr/>
          </p:nvSpPr>
          <p:spPr>
            <a:xfrm>
              <a:off x="5324543" y="3287676"/>
              <a:ext cx="125730" cy="807085"/>
            </a:xfrm>
            <a:custGeom>
              <a:avLst/>
              <a:gdLst/>
              <a:ahLst/>
              <a:cxnLst/>
              <a:rect l="l" t="t" r="r" b="b"/>
              <a:pathLst>
                <a:path w="125729" h="807085">
                  <a:moveTo>
                    <a:pt x="125729" y="0"/>
                  </a:moveTo>
                  <a:lnTo>
                    <a:pt x="0" y="0"/>
                  </a:lnTo>
                  <a:lnTo>
                    <a:pt x="0" y="806957"/>
                  </a:lnTo>
                  <a:lnTo>
                    <a:pt x="125729" y="806957"/>
                  </a:lnTo>
                  <a:lnTo>
                    <a:pt x="125729"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73" name="object 462">
              <a:extLst>
                <a:ext uri="{FF2B5EF4-FFF2-40B4-BE49-F238E27FC236}">
                  <a16:creationId xmlns:a16="http://schemas.microsoft.com/office/drawing/2014/main" id="{999659D5-8FE4-483A-A078-EEB001A6A2E1}"/>
                </a:ext>
              </a:extLst>
            </p:cNvPr>
            <p:cNvSpPr/>
            <p:nvPr/>
          </p:nvSpPr>
          <p:spPr>
            <a:xfrm>
              <a:off x="6044634" y="2832000"/>
              <a:ext cx="125730" cy="1263015"/>
            </a:xfrm>
            <a:custGeom>
              <a:avLst/>
              <a:gdLst/>
              <a:ahLst/>
              <a:cxnLst/>
              <a:rect l="l" t="t" r="r" b="b"/>
              <a:pathLst>
                <a:path w="125730" h="1263014">
                  <a:moveTo>
                    <a:pt x="125730" y="0"/>
                  </a:moveTo>
                  <a:lnTo>
                    <a:pt x="0" y="0"/>
                  </a:lnTo>
                  <a:lnTo>
                    <a:pt x="0" y="1262633"/>
                  </a:lnTo>
                  <a:lnTo>
                    <a:pt x="125730" y="1262633"/>
                  </a:lnTo>
                  <a:lnTo>
                    <a:pt x="125730"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74" name="object 463">
              <a:extLst>
                <a:ext uri="{FF2B5EF4-FFF2-40B4-BE49-F238E27FC236}">
                  <a16:creationId xmlns:a16="http://schemas.microsoft.com/office/drawing/2014/main" id="{69C7418B-F58E-4B54-9427-4B76E973132C}"/>
                </a:ext>
              </a:extLst>
            </p:cNvPr>
            <p:cNvSpPr/>
            <p:nvPr/>
          </p:nvSpPr>
          <p:spPr>
            <a:xfrm>
              <a:off x="6764723" y="2128674"/>
              <a:ext cx="125730" cy="1965960"/>
            </a:xfrm>
            <a:custGeom>
              <a:avLst/>
              <a:gdLst/>
              <a:ahLst/>
              <a:cxnLst/>
              <a:rect l="l" t="t" r="r" b="b"/>
              <a:pathLst>
                <a:path w="125730" h="1965960">
                  <a:moveTo>
                    <a:pt x="125717" y="0"/>
                  </a:moveTo>
                  <a:lnTo>
                    <a:pt x="0" y="0"/>
                  </a:lnTo>
                  <a:lnTo>
                    <a:pt x="0" y="1965959"/>
                  </a:lnTo>
                  <a:lnTo>
                    <a:pt x="125717" y="1965959"/>
                  </a:lnTo>
                  <a:lnTo>
                    <a:pt x="125717"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75" name="object 464">
              <a:extLst>
                <a:ext uri="{FF2B5EF4-FFF2-40B4-BE49-F238E27FC236}">
                  <a16:creationId xmlns:a16="http://schemas.microsoft.com/office/drawing/2014/main" id="{21825E9F-241B-46E6-B027-D66628FBD2F1}"/>
                </a:ext>
              </a:extLst>
            </p:cNvPr>
            <p:cNvSpPr/>
            <p:nvPr/>
          </p:nvSpPr>
          <p:spPr>
            <a:xfrm>
              <a:off x="1884875" y="2867052"/>
              <a:ext cx="125730" cy="1228090"/>
            </a:xfrm>
            <a:custGeom>
              <a:avLst/>
              <a:gdLst/>
              <a:ahLst/>
              <a:cxnLst/>
              <a:rect l="l" t="t" r="r" b="b"/>
              <a:pathLst>
                <a:path w="125729" h="1228089">
                  <a:moveTo>
                    <a:pt x="125729" y="0"/>
                  </a:moveTo>
                  <a:lnTo>
                    <a:pt x="0" y="0"/>
                  </a:lnTo>
                  <a:lnTo>
                    <a:pt x="0" y="1227581"/>
                  </a:lnTo>
                  <a:lnTo>
                    <a:pt x="125729" y="1227581"/>
                  </a:lnTo>
                  <a:lnTo>
                    <a:pt x="125729"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76" name="object 465">
              <a:extLst>
                <a:ext uri="{FF2B5EF4-FFF2-40B4-BE49-F238E27FC236}">
                  <a16:creationId xmlns:a16="http://schemas.microsoft.com/office/drawing/2014/main" id="{CE45A962-B93B-40FB-A36D-6750F2137897}"/>
                </a:ext>
              </a:extLst>
            </p:cNvPr>
            <p:cNvSpPr/>
            <p:nvPr/>
          </p:nvSpPr>
          <p:spPr>
            <a:xfrm>
              <a:off x="2604965" y="3081936"/>
              <a:ext cx="125730" cy="1012825"/>
            </a:xfrm>
            <a:custGeom>
              <a:avLst/>
              <a:gdLst/>
              <a:ahLst/>
              <a:cxnLst/>
              <a:rect l="l" t="t" r="r" b="b"/>
              <a:pathLst>
                <a:path w="125729" h="1012825">
                  <a:moveTo>
                    <a:pt x="125729" y="0"/>
                  </a:moveTo>
                  <a:lnTo>
                    <a:pt x="0" y="0"/>
                  </a:lnTo>
                  <a:lnTo>
                    <a:pt x="0" y="1012698"/>
                  </a:lnTo>
                  <a:lnTo>
                    <a:pt x="125729" y="1012698"/>
                  </a:lnTo>
                  <a:lnTo>
                    <a:pt x="125729"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77" name="object 466">
              <a:extLst>
                <a:ext uri="{FF2B5EF4-FFF2-40B4-BE49-F238E27FC236}">
                  <a16:creationId xmlns:a16="http://schemas.microsoft.com/office/drawing/2014/main" id="{B0E403ED-BFA8-41B1-826B-D90A4574A44C}"/>
                </a:ext>
              </a:extLst>
            </p:cNvPr>
            <p:cNvSpPr/>
            <p:nvPr/>
          </p:nvSpPr>
          <p:spPr>
            <a:xfrm>
              <a:off x="3325055" y="2652930"/>
              <a:ext cx="125730" cy="1442085"/>
            </a:xfrm>
            <a:custGeom>
              <a:avLst/>
              <a:gdLst/>
              <a:ahLst/>
              <a:cxnLst/>
              <a:rect l="l" t="t" r="r" b="b"/>
              <a:pathLst>
                <a:path w="125729" h="1442085">
                  <a:moveTo>
                    <a:pt x="125729" y="0"/>
                  </a:moveTo>
                  <a:lnTo>
                    <a:pt x="0" y="0"/>
                  </a:lnTo>
                  <a:lnTo>
                    <a:pt x="0" y="1441703"/>
                  </a:lnTo>
                  <a:lnTo>
                    <a:pt x="125729" y="1441703"/>
                  </a:lnTo>
                  <a:lnTo>
                    <a:pt x="125729"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78" name="object 467">
              <a:extLst>
                <a:ext uri="{FF2B5EF4-FFF2-40B4-BE49-F238E27FC236}">
                  <a16:creationId xmlns:a16="http://schemas.microsoft.com/office/drawing/2014/main" id="{5477EB4C-67CF-4A75-889C-2BBA0BBB606B}"/>
                </a:ext>
              </a:extLst>
            </p:cNvPr>
            <p:cNvSpPr/>
            <p:nvPr/>
          </p:nvSpPr>
          <p:spPr>
            <a:xfrm>
              <a:off x="4045146" y="3363876"/>
              <a:ext cx="125095" cy="730885"/>
            </a:xfrm>
            <a:custGeom>
              <a:avLst/>
              <a:gdLst/>
              <a:ahLst/>
              <a:cxnLst/>
              <a:rect l="l" t="t" r="r" b="b"/>
              <a:pathLst>
                <a:path w="125095" h="730885">
                  <a:moveTo>
                    <a:pt x="124968" y="0"/>
                  </a:moveTo>
                  <a:lnTo>
                    <a:pt x="0" y="0"/>
                  </a:lnTo>
                  <a:lnTo>
                    <a:pt x="0" y="730757"/>
                  </a:lnTo>
                  <a:lnTo>
                    <a:pt x="124968" y="730757"/>
                  </a:lnTo>
                  <a:lnTo>
                    <a:pt x="124968"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79" name="object 468">
              <a:extLst>
                <a:ext uri="{FF2B5EF4-FFF2-40B4-BE49-F238E27FC236}">
                  <a16:creationId xmlns:a16="http://schemas.microsoft.com/office/drawing/2014/main" id="{D6E17DB9-2436-4486-96D2-F5F74C4E90A3}"/>
                </a:ext>
              </a:extLst>
            </p:cNvPr>
            <p:cNvSpPr/>
            <p:nvPr/>
          </p:nvSpPr>
          <p:spPr>
            <a:xfrm>
              <a:off x="4764474" y="2716938"/>
              <a:ext cx="125730" cy="1377950"/>
            </a:xfrm>
            <a:custGeom>
              <a:avLst/>
              <a:gdLst/>
              <a:ahLst/>
              <a:cxnLst/>
              <a:rect l="l" t="t" r="r" b="b"/>
              <a:pathLst>
                <a:path w="125729" h="1377950">
                  <a:moveTo>
                    <a:pt x="125717" y="0"/>
                  </a:moveTo>
                  <a:lnTo>
                    <a:pt x="0" y="0"/>
                  </a:lnTo>
                  <a:lnTo>
                    <a:pt x="0" y="1377696"/>
                  </a:lnTo>
                  <a:lnTo>
                    <a:pt x="125717" y="1377696"/>
                  </a:lnTo>
                  <a:lnTo>
                    <a:pt x="125717"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80" name="object 469">
              <a:extLst>
                <a:ext uri="{FF2B5EF4-FFF2-40B4-BE49-F238E27FC236}">
                  <a16:creationId xmlns:a16="http://schemas.microsoft.com/office/drawing/2014/main" id="{43C6A456-E716-4FD7-8CA8-691926BA9B5F}"/>
                </a:ext>
              </a:extLst>
            </p:cNvPr>
            <p:cNvSpPr/>
            <p:nvPr/>
          </p:nvSpPr>
          <p:spPr>
            <a:xfrm>
              <a:off x="5484576" y="3430932"/>
              <a:ext cx="125730" cy="664210"/>
            </a:xfrm>
            <a:custGeom>
              <a:avLst/>
              <a:gdLst/>
              <a:ahLst/>
              <a:cxnLst/>
              <a:rect l="l" t="t" r="r" b="b"/>
              <a:pathLst>
                <a:path w="125729" h="664210">
                  <a:moveTo>
                    <a:pt x="125717" y="0"/>
                  </a:moveTo>
                  <a:lnTo>
                    <a:pt x="0" y="0"/>
                  </a:lnTo>
                  <a:lnTo>
                    <a:pt x="0" y="663701"/>
                  </a:lnTo>
                  <a:lnTo>
                    <a:pt x="125717" y="663701"/>
                  </a:lnTo>
                  <a:lnTo>
                    <a:pt x="125717"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81" name="object 470">
              <a:extLst>
                <a:ext uri="{FF2B5EF4-FFF2-40B4-BE49-F238E27FC236}">
                  <a16:creationId xmlns:a16="http://schemas.microsoft.com/office/drawing/2014/main" id="{CA92CADE-757F-434C-A22F-6D43AC6566FE}"/>
                </a:ext>
              </a:extLst>
            </p:cNvPr>
            <p:cNvSpPr/>
            <p:nvPr/>
          </p:nvSpPr>
          <p:spPr>
            <a:xfrm>
              <a:off x="6204653" y="3130704"/>
              <a:ext cx="125095" cy="963930"/>
            </a:xfrm>
            <a:custGeom>
              <a:avLst/>
              <a:gdLst/>
              <a:ahLst/>
              <a:cxnLst/>
              <a:rect l="l" t="t" r="r" b="b"/>
              <a:pathLst>
                <a:path w="125094" h="963929">
                  <a:moveTo>
                    <a:pt x="124967" y="0"/>
                  </a:moveTo>
                  <a:lnTo>
                    <a:pt x="0" y="0"/>
                  </a:lnTo>
                  <a:lnTo>
                    <a:pt x="0" y="963929"/>
                  </a:lnTo>
                  <a:lnTo>
                    <a:pt x="124967" y="963929"/>
                  </a:lnTo>
                  <a:lnTo>
                    <a:pt x="124967"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82" name="object 471">
              <a:extLst>
                <a:ext uri="{FF2B5EF4-FFF2-40B4-BE49-F238E27FC236}">
                  <a16:creationId xmlns:a16="http://schemas.microsoft.com/office/drawing/2014/main" id="{F620A46C-631C-477D-88E0-AE9EEF4124C9}"/>
                </a:ext>
              </a:extLst>
            </p:cNvPr>
            <p:cNvSpPr/>
            <p:nvPr/>
          </p:nvSpPr>
          <p:spPr>
            <a:xfrm>
              <a:off x="6923982" y="2495958"/>
              <a:ext cx="125730" cy="1598930"/>
            </a:xfrm>
            <a:custGeom>
              <a:avLst/>
              <a:gdLst/>
              <a:ahLst/>
              <a:cxnLst/>
              <a:rect l="l" t="t" r="r" b="b"/>
              <a:pathLst>
                <a:path w="125730" h="1598929">
                  <a:moveTo>
                    <a:pt x="125717" y="0"/>
                  </a:moveTo>
                  <a:lnTo>
                    <a:pt x="0" y="0"/>
                  </a:lnTo>
                  <a:lnTo>
                    <a:pt x="0" y="1598676"/>
                  </a:lnTo>
                  <a:lnTo>
                    <a:pt x="125717" y="1598676"/>
                  </a:lnTo>
                  <a:lnTo>
                    <a:pt x="125717"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83" name="object 472">
              <a:extLst>
                <a:ext uri="{FF2B5EF4-FFF2-40B4-BE49-F238E27FC236}">
                  <a16:creationId xmlns:a16="http://schemas.microsoft.com/office/drawing/2014/main" id="{857DD764-E594-412D-A8C3-42A81CF95278}"/>
                </a:ext>
              </a:extLst>
            </p:cNvPr>
            <p:cNvSpPr/>
            <p:nvPr/>
          </p:nvSpPr>
          <p:spPr>
            <a:xfrm>
              <a:off x="1600650" y="1977798"/>
              <a:ext cx="57150" cy="657225"/>
            </a:xfrm>
            <a:custGeom>
              <a:avLst/>
              <a:gdLst/>
              <a:ahLst/>
              <a:cxnLst/>
              <a:rect l="l" t="t" r="r" b="b"/>
              <a:pathLst>
                <a:path w="57150" h="657225">
                  <a:moveTo>
                    <a:pt x="26670" y="653796"/>
                  </a:moveTo>
                  <a:lnTo>
                    <a:pt x="0" y="653796"/>
                  </a:lnTo>
                  <a:lnTo>
                    <a:pt x="0" y="656844"/>
                  </a:lnTo>
                  <a:lnTo>
                    <a:pt x="57150" y="656844"/>
                  </a:lnTo>
                  <a:lnTo>
                    <a:pt x="57150" y="655319"/>
                  </a:lnTo>
                  <a:lnTo>
                    <a:pt x="26670" y="655319"/>
                  </a:lnTo>
                  <a:lnTo>
                    <a:pt x="26670" y="653796"/>
                  </a:lnTo>
                  <a:close/>
                </a:path>
                <a:path w="57150" h="657225">
                  <a:moveTo>
                    <a:pt x="30479" y="1524"/>
                  </a:moveTo>
                  <a:lnTo>
                    <a:pt x="26670" y="1524"/>
                  </a:lnTo>
                  <a:lnTo>
                    <a:pt x="26670" y="655319"/>
                  </a:lnTo>
                  <a:lnTo>
                    <a:pt x="30479" y="655319"/>
                  </a:lnTo>
                  <a:lnTo>
                    <a:pt x="30479" y="1524"/>
                  </a:lnTo>
                  <a:close/>
                </a:path>
                <a:path w="57150" h="657225">
                  <a:moveTo>
                    <a:pt x="57150" y="653796"/>
                  </a:moveTo>
                  <a:lnTo>
                    <a:pt x="30479" y="653796"/>
                  </a:lnTo>
                  <a:lnTo>
                    <a:pt x="30479" y="655319"/>
                  </a:lnTo>
                  <a:lnTo>
                    <a:pt x="57150" y="655319"/>
                  </a:lnTo>
                  <a:lnTo>
                    <a:pt x="57150" y="653796"/>
                  </a:lnTo>
                  <a:close/>
                </a:path>
                <a:path w="57150" h="657225">
                  <a:moveTo>
                    <a:pt x="57150" y="0"/>
                  </a:moveTo>
                  <a:lnTo>
                    <a:pt x="0" y="0"/>
                  </a:lnTo>
                  <a:lnTo>
                    <a:pt x="0" y="3048"/>
                  </a:lnTo>
                  <a:lnTo>
                    <a:pt x="26670" y="3048"/>
                  </a:lnTo>
                  <a:lnTo>
                    <a:pt x="26670" y="1524"/>
                  </a:lnTo>
                  <a:lnTo>
                    <a:pt x="57150" y="1524"/>
                  </a:lnTo>
                  <a:lnTo>
                    <a:pt x="57150" y="0"/>
                  </a:lnTo>
                  <a:close/>
                </a:path>
                <a:path w="57150" h="657225">
                  <a:moveTo>
                    <a:pt x="57150" y="1524"/>
                  </a:moveTo>
                  <a:lnTo>
                    <a:pt x="30479" y="1524"/>
                  </a:lnTo>
                  <a:lnTo>
                    <a:pt x="30479" y="3048"/>
                  </a:lnTo>
                  <a:lnTo>
                    <a:pt x="57150" y="3048"/>
                  </a:lnTo>
                  <a:lnTo>
                    <a:pt x="57150" y="1524"/>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84" name="object 473">
              <a:extLst>
                <a:ext uri="{FF2B5EF4-FFF2-40B4-BE49-F238E27FC236}">
                  <a16:creationId xmlns:a16="http://schemas.microsoft.com/office/drawing/2014/main" id="{D8F1178A-36D7-4523-8E3F-2F758525ED7C}"/>
                </a:ext>
              </a:extLst>
            </p:cNvPr>
            <p:cNvSpPr/>
            <p:nvPr/>
          </p:nvSpPr>
          <p:spPr>
            <a:xfrm>
              <a:off x="2320739" y="2598866"/>
              <a:ext cx="57150" cy="1270"/>
            </a:xfrm>
            <a:custGeom>
              <a:avLst/>
              <a:gdLst/>
              <a:ahLst/>
              <a:cxnLst/>
              <a:rect l="l" t="t" r="r" b="b"/>
              <a:pathLst>
                <a:path w="57150" h="1269">
                  <a:moveTo>
                    <a:pt x="0" y="1270"/>
                  </a:moveTo>
                  <a:lnTo>
                    <a:pt x="57150" y="1270"/>
                  </a:lnTo>
                  <a:lnTo>
                    <a:pt x="5715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85" name="object 474">
              <a:extLst>
                <a:ext uri="{FF2B5EF4-FFF2-40B4-BE49-F238E27FC236}">
                  <a16:creationId xmlns:a16="http://schemas.microsoft.com/office/drawing/2014/main" id="{D1964BBA-626D-4D08-B841-FAA0F635FB51}"/>
                </a:ext>
              </a:extLst>
            </p:cNvPr>
            <p:cNvSpPr/>
            <p:nvPr/>
          </p:nvSpPr>
          <p:spPr>
            <a:xfrm>
              <a:off x="2320739" y="2596326"/>
              <a:ext cx="27305" cy="2540"/>
            </a:xfrm>
            <a:custGeom>
              <a:avLst/>
              <a:gdLst/>
              <a:ahLst/>
              <a:cxnLst/>
              <a:rect l="l" t="t" r="r" b="b"/>
              <a:pathLst>
                <a:path w="27304" h="2539">
                  <a:moveTo>
                    <a:pt x="0" y="2539"/>
                  </a:moveTo>
                  <a:lnTo>
                    <a:pt x="26682" y="2539"/>
                  </a:lnTo>
                  <a:lnTo>
                    <a:pt x="26682" y="0"/>
                  </a:lnTo>
                  <a:lnTo>
                    <a:pt x="0" y="0"/>
                  </a:lnTo>
                  <a:lnTo>
                    <a:pt x="0" y="253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86" name="object 475">
              <a:extLst>
                <a:ext uri="{FF2B5EF4-FFF2-40B4-BE49-F238E27FC236}">
                  <a16:creationId xmlns:a16="http://schemas.microsoft.com/office/drawing/2014/main" id="{0EB6D6E6-CCB8-40BC-A00E-75B3B36FE827}"/>
                </a:ext>
              </a:extLst>
            </p:cNvPr>
            <p:cNvSpPr/>
            <p:nvPr/>
          </p:nvSpPr>
          <p:spPr>
            <a:xfrm>
              <a:off x="2349327" y="2307744"/>
              <a:ext cx="0" cy="291465"/>
            </a:xfrm>
            <a:custGeom>
              <a:avLst/>
              <a:gdLst/>
              <a:ahLst/>
              <a:cxnLst/>
              <a:rect l="l" t="t" r="r" b="b"/>
              <a:pathLst>
                <a:path h="291464">
                  <a:moveTo>
                    <a:pt x="0" y="0"/>
                  </a:moveTo>
                  <a:lnTo>
                    <a:pt x="0" y="291083"/>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87" name="object 476">
              <a:extLst>
                <a:ext uri="{FF2B5EF4-FFF2-40B4-BE49-F238E27FC236}">
                  <a16:creationId xmlns:a16="http://schemas.microsoft.com/office/drawing/2014/main" id="{4B391E2F-F2C2-4012-9DF1-E703032D76E7}"/>
                </a:ext>
              </a:extLst>
            </p:cNvPr>
            <p:cNvSpPr/>
            <p:nvPr/>
          </p:nvSpPr>
          <p:spPr>
            <a:xfrm>
              <a:off x="2351232" y="2596542"/>
              <a:ext cx="26670" cy="2540"/>
            </a:xfrm>
            <a:custGeom>
              <a:avLst/>
              <a:gdLst/>
              <a:ahLst/>
              <a:cxnLst/>
              <a:rect l="l" t="t" r="r" b="b"/>
              <a:pathLst>
                <a:path w="26670" h="2539">
                  <a:moveTo>
                    <a:pt x="26657" y="0"/>
                  </a:moveTo>
                  <a:lnTo>
                    <a:pt x="0" y="0"/>
                  </a:lnTo>
                  <a:lnTo>
                    <a:pt x="0" y="2285"/>
                  </a:lnTo>
                  <a:lnTo>
                    <a:pt x="26657" y="2285"/>
                  </a:lnTo>
                  <a:lnTo>
                    <a:pt x="26657"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88" name="object 477">
              <a:extLst>
                <a:ext uri="{FF2B5EF4-FFF2-40B4-BE49-F238E27FC236}">
                  <a16:creationId xmlns:a16="http://schemas.microsoft.com/office/drawing/2014/main" id="{4AAB21FF-02D7-4C1B-ACEC-90F0B41FBE0A}"/>
                </a:ext>
              </a:extLst>
            </p:cNvPr>
            <p:cNvSpPr/>
            <p:nvPr/>
          </p:nvSpPr>
          <p:spPr>
            <a:xfrm>
              <a:off x="2349314" y="1959510"/>
              <a:ext cx="0" cy="348615"/>
            </a:xfrm>
            <a:custGeom>
              <a:avLst/>
              <a:gdLst/>
              <a:ahLst/>
              <a:cxnLst/>
              <a:rect l="l" t="t" r="r" b="b"/>
              <a:pathLst>
                <a:path h="348614">
                  <a:moveTo>
                    <a:pt x="0" y="0"/>
                  </a:moveTo>
                  <a:lnTo>
                    <a:pt x="0" y="348233"/>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89" name="object 478">
              <a:extLst>
                <a:ext uri="{FF2B5EF4-FFF2-40B4-BE49-F238E27FC236}">
                  <a16:creationId xmlns:a16="http://schemas.microsoft.com/office/drawing/2014/main" id="{74E73276-2A6A-471B-A797-C943D3254160}"/>
                </a:ext>
              </a:extLst>
            </p:cNvPr>
            <p:cNvSpPr/>
            <p:nvPr/>
          </p:nvSpPr>
          <p:spPr>
            <a:xfrm>
              <a:off x="2320739" y="1960056"/>
              <a:ext cx="26670" cy="1270"/>
            </a:xfrm>
            <a:custGeom>
              <a:avLst/>
              <a:gdLst/>
              <a:ahLst/>
              <a:cxnLst/>
              <a:rect l="l" t="t" r="r" b="b"/>
              <a:pathLst>
                <a:path w="26670" h="1269">
                  <a:moveTo>
                    <a:pt x="0" y="1270"/>
                  </a:moveTo>
                  <a:lnTo>
                    <a:pt x="26670" y="1270"/>
                  </a:lnTo>
                  <a:lnTo>
                    <a:pt x="2667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90" name="object 479">
              <a:extLst>
                <a:ext uri="{FF2B5EF4-FFF2-40B4-BE49-F238E27FC236}">
                  <a16:creationId xmlns:a16="http://schemas.microsoft.com/office/drawing/2014/main" id="{6B9E40A1-638D-40C1-BB46-54874CF6E719}"/>
                </a:ext>
              </a:extLst>
            </p:cNvPr>
            <p:cNvSpPr/>
            <p:nvPr/>
          </p:nvSpPr>
          <p:spPr>
            <a:xfrm>
              <a:off x="2320739" y="1957516"/>
              <a:ext cx="57150" cy="2540"/>
            </a:xfrm>
            <a:custGeom>
              <a:avLst/>
              <a:gdLst/>
              <a:ahLst/>
              <a:cxnLst/>
              <a:rect l="l" t="t" r="r" b="b"/>
              <a:pathLst>
                <a:path w="57150" h="2539">
                  <a:moveTo>
                    <a:pt x="0" y="2540"/>
                  </a:moveTo>
                  <a:lnTo>
                    <a:pt x="57150" y="2540"/>
                  </a:lnTo>
                  <a:lnTo>
                    <a:pt x="57150" y="0"/>
                  </a:lnTo>
                  <a:lnTo>
                    <a:pt x="0" y="0"/>
                  </a:lnTo>
                  <a:lnTo>
                    <a:pt x="0" y="254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91" name="object 480">
              <a:extLst>
                <a:ext uri="{FF2B5EF4-FFF2-40B4-BE49-F238E27FC236}">
                  <a16:creationId xmlns:a16="http://schemas.microsoft.com/office/drawing/2014/main" id="{2507BB68-764C-446A-8D24-CB96D62C0006}"/>
                </a:ext>
              </a:extLst>
            </p:cNvPr>
            <p:cNvSpPr/>
            <p:nvPr/>
          </p:nvSpPr>
          <p:spPr>
            <a:xfrm>
              <a:off x="2351220" y="1959510"/>
              <a:ext cx="26670" cy="1905"/>
            </a:xfrm>
            <a:custGeom>
              <a:avLst/>
              <a:gdLst/>
              <a:ahLst/>
              <a:cxnLst/>
              <a:rect l="l" t="t" r="r" b="b"/>
              <a:pathLst>
                <a:path w="26670" h="1905">
                  <a:moveTo>
                    <a:pt x="26669" y="0"/>
                  </a:moveTo>
                  <a:lnTo>
                    <a:pt x="0" y="0"/>
                  </a:lnTo>
                  <a:lnTo>
                    <a:pt x="0" y="1523"/>
                  </a:lnTo>
                  <a:lnTo>
                    <a:pt x="26669" y="1523"/>
                  </a:lnTo>
                  <a:lnTo>
                    <a:pt x="26669"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92" name="object 481">
              <a:extLst>
                <a:ext uri="{FF2B5EF4-FFF2-40B4-BE49-F238E27FC236}">
                  <a16:creationId xmlns:a16="http://schemas.microsoft.com/office/drawing/2014/main" id="{014B2EF5-B289-4D94-A5CA-AADAA56B0517}"/>
                </a:ext>
              </a:extLst>
            </p:cNvPr>
            <p:cNvSpPr/>
            <p:nvPr/>
          </p:nvSpPr>
          <p:spPr>
            <a:xfrm>
              <a:off x="3040067" y="2238186"/>
              <a:ext cx="57150" cy="1270"/>
            </a:xfrm>
            <a:custGeom>
              <a:avLst/>
              <a:gdLst/>
              <a:ahLst/>
              <a:cxnLst/>
              <a:rect l="l" t="t" r="r" b="b"/>
              <a:pathLst>
                <a:path w="57150" h="1269">
                  <a:moveTo>
                    <a:pt x="0" y="1270"/>
                  </a:moveTo>
                  <a:lnTo>
                    <a:pt x="57150" y="1270"/>
                  </a:lnTo>
                  <a:lnTo>
                    <a:pt x="5715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93" name="object 482">
              <a:extLst>
                <a:ext uri="{FF2B5EF4-FFF2-40B4-BE49-F238E27FC236}">
                  <a16:creationId xmlns:a16="http://schemas.microsoft.com/office/drawing/2014/main" id="{C7C8307E-7590-4B16-868E-9B4DF48B1355}"/>
                </a:ext>
              </a:extLst>
            </p:cNvPr>
            <p:cNvSpPr/>
            <p:nvPr/>
          </p:nvSpPr>
          <p:spPr>
            <a:xfrm>
              <a:off x="3040067" y="2235646"/>
              <a:ext cx="27940" cy="2540"/>
            </a:xfrm>
            <a:custGeom>
              <a:avLst/>
              <a:gdLst/>
              <a:ahLst/>
              <a:cxnLst/>
              <a:rect l="l" t="t" r="r" b="b"/>
              <a:pathLst>
                <a:path w="27940" h="2539">
                  <a:moveTo>
                    <a:pt x="0" y="2539"/>
                  </a:moveTo>
                  <a:lnTo>
                    <a:pt x="27432" y="2539"/>
                  </a:lnTo>
                  <a:lnTo>
                    <a:pt x="27432" y="0"/>
                  </a:lnTo>
                  <a:lnTo>
                    <a:pt x="0" y="0"/>
                  </a:lnTo>
                  <a:lnTo>
                    <a:pt x="0" y="253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94" name="object 483">
              <a:extLst>
                <a:ext uri="{FF2B5EF4-FFF2-40B4-BE49-F238E27FC236}">
                  <a16:creationId xmlns:a16="http://schemas.microsoft.com/office/drawing/2014/main" id="{2E6515FF-B34C-4A44-A607-321C6063671C}"/>
                </a:ext>
              </a:extLst>
            </p:cNvPr>
            <p:cNvSpPr/>
            <p:nvPr/>
          </p:nvSpPr>
          <p:spPr>
            <a:xfrm>
              <a:off x="3069404" y="1984656"/>
              <a:ext cx="0" cy="253365"/>
            </a:xfrm>
            <a:custGeom>
              <a:avLst/>
              <a:gdLst/>
              <a:ahLst/>
              <a:cxnLst/>
              <a:rect l="l" t="t" r="r" b="b"/>
              <a:pathLst>
                <a:path h="253364">
                  <a:moveTo>
                    <a:pt x="0" y="0"/>
                  </a:moveTo>
                  <a:lnTo>
                    <a:pt x="0" y="252983"/>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95" name="object 484">
              <a:extLst>
                <a:ext uri="{FF2B5EF4-FFF2-40B4-BE49-F238E27FC236}">
                  <a16:creationId xmlns:a16="http://schemas.microsoft.com/office/drawing/2014/main" id="{29ED76B5-EABA-4D60-AFE3-713A8B5A388A}"/>
                </a:ext>
              </a:extLst>
            </p:cNvPr>
            <p:cNvSpPr/>
            <p:nvPr/>
          </p:nvSpPr>
          <p:spPr>
            <a:xfrm>
              <a:off x="3071310" y="2236116"/>
              <a:ext cx="26034" cy="1905"/>
            </a:xfrm>
            <a:custGeom>
              <a:avLst/>
              <a:gdLst/>
              <a:ahLst/>
              <a:cxnLst/>
              <a:rect l="l" t="t" r="r" b="b"/>
              <a:pathLst>
                <a:path w="26034" h="1905">
                  <a:moveTo>
                    <a:pt x="25907" y="0"/>
                  </a:moveTo>
                  <a:lnTo>
                    <a:pt x="0" y="0"/>
                  </a:lnTo>
                  <a:lnTo>
                    <a:pt x="0" y="1523"/>
                  </a:lnTo>
                  <a:lnTo>
                    <a:pt x="25907" y="1523"/>
                  </a:lnTo>
                  <a:lnTo>
                    <a:pt x="25907"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96" name="object 485">
              <a:extLst>
                <a:ext uri="{FF2B5EF4-FFF2-40B4-BE49-F238E27FC236}">
                  <a16:creationId xmlns:a16="http://schemas.microsoft.com/office/drawing/2014/main" id="{FE27A472-9F6F-45CA-ACB3-9CC2DFF923FE}"/>
                </a:ext>
              </a:extLst>
            </p:cNvPr>
            <p:cNvSpPr/>
            <p:nvPr/>
          </p:nvSpPr>
          <p:spPr>
            <a:xfrm>
              <a:off x="3069418" y="1735482"/>
              <a:ext cx="0" cy="249554"/>
            </a:xfrm>
            <a:custGeom>
              <a:avLst/>
              <a:gdLst/>
              <a:ahLst/>
              <a:cxnLst/>
              <a:rect l="l" t="t" r="r" b="b"/>
              <a:pathLst>
                <a:path h="249555">
                  <a:moveTo>
                    <a:pt x="0" y="0"/>
                  </a:moveTo>
                  <a:lnTo>
                    <a:pt x="0" y="249174"/>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97" name="object 486">
              <a:extLst>
                <a:ext uri="{FF2B5EF4-FFF2-40B4-BE49-F238E27FC236}">
                  <a16:creationId xmlns:a16="http://schemas.microsoft.com/office/drawing/2014/main" id="{44D101F3-4F1D-4B14-9F8C-541943CBAE83}"/>
                </a:ext>
              </a:extLst>
            </p:cNvPr>
            <p:cNvSpPr/>
            <p:nvPr/>
          </p:nvSpPr>
          <p:spPr>
            <a:xfrm>
              <a:off x="3040067" y="1735266"/>
              <a:ext cx="27940" cy="2540"/>
            </a:xfrm>
            <a:custGeom>
              <a:avLst/>
              <a:gdLst/>
              <a:ahLst/>
              <a:cxnLst/>
              <a:rect l="l" t="t" r="r" b="b"/>
              <a:pathLst>
                <a:path w="27940" h="2540">
                  <a:moveTo>
                    <a:pt x="0" y="2540"/>
                  </a:moveTo>
                  <a:lnTo>
                    <a:pt x="27444" y="2540"/>
                  </a:lnTo>
                  <a:lnTo>
                    <a:pt x="27444" y="0"/>
                  </a:lnTo>
                  <a:lnTo>
                    <a:pt x="0" y="0"/>
                  </a:lnTo>
                  <a:lnTo>
                    <a:pt x="0" y="254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98" name="object 487">
              <a:extLst>
                <a:ext uri="{FF2B5EF4-FFF2-40B4-BE49-F238E27FC236}">
                  <a16:creationId xmlns:a16="http://schemas.microsoft.com/office/drawing/2014/main" id="{4ED23628-0744-495C-BD05-9F22B5490582}"/>
                </a:ext>
              </a:extLst>
            </p:cNvPr>
            <p:cNvSpPr/>
            <p:nvPr/>
          </p:nvSpPr>
          <p:spPr>
            <a:xfrm>
              <a:off x="3040067" y="1733996"/>
              <a:ext cx="57150" cy="1270"/>
            </a:xfrm>
            <a:custGeom>
              <a:avLst/>
              <a:gdLst/>
              <a:ahLst/>
              <a:cxnLst/>
              <a:rect l="l" t="t" r="r" b="b"/>
              <a:pathLst>
                <a:path w="57150" h="1269">
                  <a:moveTo>
                    <a:pt x="0" y="1269"/>
                  </a:moveTo>
                  <a:lnTo>
                    <a:pt x="57150" y="1269"/>
                  </a:lnTo>
                  <a:lnTo>
                    <a:pt x="57150" y="0"/>
                  </a:lnTo>
                  <a:lnTo>
                    <a:pt x="0" y="0"/>
                  </a:lnTo>
                  <a:lnTo>
                    <a:pt x="0" y="126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99" name="object 488">
              <a:extLst>
                <a:ext uri="{FF2B5EF4-FFF2-40B4-BE49-F238E27FC236}">
                  <a16:creationId xmlns:a16="http://schemas.microsoft.com/office/drawing/2014/main" id="{B2BF58D5-14B1-47D7-A194-0AFA1593CD3F}"/>
                </a:ext>
              </a:extLst>
            </p:cNvPr>
            <p:cNvSpPr/>
            <p:nvPr/>
          </p:nvSpPr>
          <p:spPr>
            <a:xfrm>
              <a:off x="3071322" y="1735482"/>
              <a:ext cx="26034" cy="2540"/>
            </a:xfrm>
            <a:custGeom>
              <a:avLst/>
              <a:gdLst/>
              <a:ahLst/>
              <a:cxnLst/>
              <a:rect l="l" t="t" r="r" b="b"/>
              <a:pathLst>
                <a:path w="26034" h="2540">
                  <a:moveTo>
                    <a:pt x="25895" y="0"/>
                  </a:moveTo>
                  <a:lnTo>
                    <a:pt x="0" y="0"/>
                  </a:lnTo>
                  <a:lnTo>
                    <a:pt x="0" y="2285"/>
                  </a:lnTo>
                  <a:lnTo>
                    <a:pt x="25895" y="2285"/>
                  </a:lnTo>
                  <a:lnTo>
                    <a:pt x="25895"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00" name="object 489">
              <a:extLst>
                <a:ext uri="{FF2B5EF4-FFF2-40B4-BE49-F238E27FC236}">
                  <a16:creationId xmlns:a16="http://schemas.microsoft.com/office/drawing/2014/main" id="{B17FA83C-0205-4F9A-AAFB-C737E64A5864}"/>
                </a:ext>
              </a:extLst>
            </p:cNvPr>
            <p:cNvSpPr/>
            <p:nvPr/>
          </p:nvSpPr>
          <p:spPr>
            <a:xfrm>
              <a:off x="3760158" y="2509966"/>
              <a:ext cx="57150" cy="1270"/>
            </a:xfrm>
            <a:custGeom>
              <a:avLst/>
              <a:gdLst/>
              <a:ahLst/>
              <a:cxnLst/>
              <a:rect l="l" t="t" r="r" b="b"/>
              <a:pathLst>
                <a:path w="57150" h="1269">
                  <a:moveTo>
                    <a:pt x="0" y="1270"/>
                  </a:moveTo>
                  <a:lnTo>
                    <a:pt x="57150" y="1270"/>
                  </a:lnTo>
                  <a:lnTo>
                    <a:pt x="5715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01" name="object 490">
              <a:extLst>
                <a:ext uri="{FF2B5EF4-FFF2-40B4-BE49-F238E27FC236}">
                  <a16:creationId xmlns:a16="http://schemas.microsoft.com/office/drawing/2014/main" id="{A822EE69-288A-4D6A-8614-B724756DF618}"/>
                </a:ext>
              </a:extLst>
            </p:cNvPr>
            <p:cNvSpPr/>
            <p:nvPr/>
          </p:nvSpPr>
          <p:spPr>
            <a:xfrm>
              <a:off x="3760158" y="2508696"/>
              <a:ext cx="26670" cy="1270"/>
            </a:xfrm>
            <a:custGeom>
              <a:avLst/>
              <a:gdLst/>
              <a:ahLst/>
              <a:cxnLst/>
              <a:rect l="l" t="t" r="r" b="b"/>
              <a:pathLst>
                <a:path w="26670" h="1269">
                  <a:moveTo>
                    <a:pt x="0" y="1269"/>
                  </a:moveTo>
                  <a:lnTo>
                    <a:pt x="26670" y="1269"/>
                  </a:lnTo>
                  <a:lnTo>
                    <a:pt x="26670" y="0"/>
                  </a:lnTo>
                  <a:lnTo>
                    <a:pt x="0" y="0"/>
                  </a:lnTo>
                  <a:lnTo>
                    <a:pt x="0" y="126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02" name="object 491">
              <a:extLst>
                <a:ext uri="{FF2B5EF4-FFF2-40B4-BE49-F238E27FC236}">
                  <a16:creationId xmlns:a16="http://schemas.microsoft.com/office/drawing/2014/main" id="{CD827B08-2447-447A-970D-21EA8C18F919}"/>
                </a:ext>
              </a:extLst>
            </p:cNvPr>
            <p:cNvSpPr/>
            <p:nvPr/>
          </p:nvSpPr>
          <p:spPr>
            <a:xfrm>
              <a:off x="3788733" y="2307744"/>
              <a:ext cx="0" cy="201930"/>
            </a:xfrm>
            <a:custGeom>
              <a:avLst/>
              <a:gdLst/>
              <a:ahLst/>
              <a:cxnLst/>
              <a:rect l="l" t="t" r="r" b="b"/>
              <a:pathLst>
                <a:path h="201930">
                  <a:moveTo>
                    <a:pt x="0" y="0"/>
                  </a:moveTo>
                  <a:lnTo>
                    <a:pt x="0" y="201929"/>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03" name="object 492">
              <a:extLst>
                <a:ext uri="{FF2B5EF4-FFF2-40B4-BE49-F238E27FC236}">
                  <a16:creationId xmlns:a16="http://schemas.microsoft.com/office/drawing/2014/main" id="{DC6B989A-79F3-48A9-A931-2CD58BBB723C}"/>
                </a:ext>
              </a:extLst>
            </p:cNvPr>
            <p:cNvSpPr/>
            <p:nvPr/>
          </p:nvSpPr>
          <p:spPr>
            <a:xfrm>
              <a:off x="3790638" y="2508150"/>
              <a:ext cx="26670" cy="1905"/>
            </a:xfrm>
            <a:custGeom>
              <a:avLst/>
              <a:gdLst/>
              <a:ahLst/>
              <a:cxnLst/>
              <a:rect l="l" t="t" r="r" b="b"/>
              <a:pathLst>
                <a:path w="26670" h="1905">
                  <a:moveTo>
                    <a:pt x="26670" y="0"/>
                  </a:moveTo>
                  <a:lnTo>
                    <a:pt x="0" y="0"/>
                  </a:lnTo>
                  <a:lnTo>
                    <a:pt x="0" y="1524"/>
                  </a:lnTo>
                  <a:lnTo>
                    <a:pt x="26670" y="1524"/>
                  </a:lnTo>
                  <a:lnTo>
                    <a:pt x="26670"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04" name="object 493">
              <a:extLst>
                <a:ext uri="{FF2B5EF4-FFF2-40B4-BE49-F238E27FC236}">
                  <a16:creationId xmlns:a16="http://schemas.microsoft.com/office/drawing/2014/main" id="{B7CAB016-3395-4137-BB78-472A4CA154C2}"/>
                </a:ext>
              </a:extLst>
            </p:cNvPr>
            <p:cNvSpPr/>
            <p:nvPr/>
          </p:nvSpPr>
          <p:spPr>
            <a:xfrm>
              <a:off x="3788745" y="2074572"/>
              <a:ext cx="0" cy="233679"/>
            </a:xfrm>
            <a:custGeom>
              <a:avLst/>
              <a:gdLst/>
              <a:ahLst/>
              <a:cxnLst/>
              <a:rect l="l" t="t" r="r" b="b"/>
              <a:pathLst>
                <a:path h="233680">
                  <a:moveTo>
                    <a:pt x="0" y="0"/>
                  </a:moveTo>
                  <a:lnTo>
                    <a:pt x="0" y="233172"/>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05" name="object 494">
              <a:extLst>
                <a:ext uri="{FF2B5EF4-FFF2-40B4-BE49-F238E27FC236}">
                  <a16:creationId xmlns:a16="http://schemas.microsoft.com/office/drawing/2014/main" id="{081C7E65-C71A-40D7-828B-12D687D821E7}"/>
                </a:ext>
              </a:extLst>
            </p:cNvPr>
            <p:cNvSpPr/>
            <p:nvPr/>
          </p:nvSpPr>
          <p:spPr>
            <a:xfrm>
              <a:off x="3760158" y="2074356"/>
              <a:ext cx="27305" cy="1270"/>
            </a:xfrm>
            <a:custGeom>
              <a:avLst/>
              <a:gdLst/>
              <a:ahLst/>
              <a:cxnLst/>
              <a:rect l="l" t="t" r="r" b="b"/>
              <a:pathLst>
                <a:path w="27304" h="1269">
                  <a:moveTo>
                    <a:pt x="0" y="1270"/>
                  </a:moveTo>
                  <a:lnTo>
                    <a:pt x="26682" y="1270"/>
                  </a:lnTo>
                  <a:lnTo>
                    <a:pt x="26682"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06" name="object 495">
              <a:extLst>
                <a:ext uri="{FF2B5EF4-FFF2-40B4-BE49-F238E27FC236}">
                  <a16:creationId xmlns:a16="http://schemas.microsoft.com/office/drawing/2014/main" id="{1BAE5965-FABC-4537-BEEE-F2D712901515}"/>
                </a:ext>
              </a:extLst>
            </p:cNvPr>
            <p:cNvSpPr/>
            <p:nvPr/>
          </p:nvSpPr>
          <p:spPr>
            <a:xfrm>
              <a:off x="3760158" y="2073086"/>
              <a:ext cx="57150" cy="1270"/>
            </a:xfrm>
            <a:custGeom>
              <a:avLst/>
              <a:gdLst/>
              <a:ahLst/>
              <a:cxnLst/>
              <a:rect l="l" t="t" r="r" b="b"/>
              <a:pathLst>
                <a:path w="57150" h="1269">
                  <a:moveTo>
                    <a:pt x="0" y="1270"/>
                  </a:moveTo>
                  <a:lnTo>
                    <a:pt x="57150" y="1270"/>
                  </a:lnTo>
                  <a:lnTo>
                    <a:pt x="5715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07" name="object 496">
              <a:extLst>
                <a:ext uri="{FF2B5EF4-FFF2-40B4-BE49-F238E27FC236}">
                  <a16:creationId xmlns:a16="http://schemas.microsoft.com/office/drawing/2014/main" id="{807A8880-F052-4495-8A17-967B2BB531A4}"/>
                </a:ext>
              </a:extLst>
            </p:cNvPr>
            <p:cNvSpPr/>
            <p:nvPr/>
          </p:nvSpPr>
          <p:spPr>
            <a:xfrm>
              <a:off x="3790650" y="2074572"/>
              <a:ext cx="26670" cy="1905"/>
            </a:xfrm>
            <a:custGeom>
              <a:avLst/>
              <a:gdLst/>
              <a:ahLst/>
              <a:cxnLst/>
              <a:rect l="l" t="t" r="r" b="b"/>
              <a:pathLst>
                <a:path w="26670" h="1905">
                  <a:moveTo>
                    <a:pt x="26657" y="0"/>
                  </a:moveTo>
                  <a:lnTo>
                    <a:pt x="0" y="0"/>
                  </a:lnTo>
                  <a:lnTo>
                    <a:pt x="0" y="1524"/>
                  </a:lnTo>
                  <a:lnTo>
                    <a:pt x="26657" y="1524"/>
                  </a:lnTo>
                  <a:lnTo>
                    <a:pt x="26657"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08" name="object 497">
              <a:extLst>
                <a:ext uri="{FF2B5EF4-FFF2-40B4-BE49-F238E27FC236}">
                  <a16:creationId xmlns:a16="http://schemas.microsoft.com/office/drawing/2014/main" id="{5AF54531-ACA5-40F3-871C-E5473A9FB156}"/>
                </a:ext>
              </a:extLst>
            </p:cNvPr>
            <p:cNvSpPr/>
            <p:nvPr/>
          </p:nvSpPr>
          <p:spPr>
            <a:xfrm>
              <a:off x="4480248" y="1625754"/>
              <a:ext cx="57150" cy="931544"/>
            </a:xfrm>
            <a:custGeom>
              <a:avLst/>
              <a:gdLst/>
              <a:ahLst/>
              <a:cxnLst/>
              <a:rect l="l" t="t" r="r" b="b"/>
              <a:pathLst>
                <a:path w="57150" h="931544">
                  <a:moveTo>
                    <a:pt x="26669" y="928116"/>
                  </a:moveTo>
                  <a:lnTo>
                    <a:pt x="0" y="928116"/>
                  </a:lnTo>
                  <a:lnTo>
                    <a:pt x="0" y="931164"/>
                  </a:lnTo>
                  <a:lnTo>
                    <a:pt x="26669" y="931164"/>
                  </a:lnTo>
                  <a:lnTo>
                    <a:pt x="26669" y="928116"/>
                  </a:lnTo>
                  <a:close/>
                </a:path>
                <a:path w="57150" h="931544">
                  <a:moveTo>
                    <a:pt x="30479" y="1524"/>
                  </a:moveTo>
                  <a:lnTo>
                    <a:pt x="26670" y="1524"/>
                  </a:lnTo>
                  <a:lnTo>
                    <a:pt x="26669" y="931164"/>
                  </a:lnTo>
                  <a:lnTo>
                    <a:pt x="57150" y="931164"/>
                  </a:lnTo>
                  <a:lnTo>
                    <a:pt x="57150" y="929640"/>
                  </a:lnTo>
                  <a:lnTo>
                    <a:pt x="30479" y="929640"/>
                  </a:lnTo>
                  <a:lnTo>
                    <a:pt x="30479" y="1524"/>
                  </a:lnTo>
                  <a:close/>
                </a:path>
                <a:path w="57150" h="931544">
                  <a:moveTo>
                    <a:pt x="57150" y="928116"/>
                  </a:moveTo>
                  <a:lnTo>
                    <a:pt x="30479" y="928116"/>
                  </a:lnTo>
                  <a:lnTo>
                    <a:pt x="30479" y="929640"/>
                  </a:lnTo>
                  <a:lnTo>
                    <a:pt x="57150" y="929640"/>
                  </a:lnTo>
                  <a:lnTo>
                    <a:pt x="57150" y="928116"/>
                  </a:lnTo>
                  <a:close/>
                </a:path>
                <a:path w="57150" h="931544">
                  <a:moveTo>
                    <a:pt x="30479" y="0"/>
                  </a:moveTo>
                  <a:lnTo>
                    <a:pt x="0" y="0"/>
                  </a:lnTo>
                  <a:lnTo>
                    <a:pt x="0" y="3048"/>
                  </a:lnTo>
                  <a:lnTo>
                    <a:pt x="26670" y="3048"/>
                  </a:lnTo>
                  <a:lnTo>
                    <a:pt x="26670" y="1524"/>
                  </a:lnTo>
                  <a:lnTo>
                    <a:pt x="30479" y="1524"/>
                  </a:lnTo>
                  <a:lnTo>
                    <a:pt x="30479" y="0"/>
                  </a:lnTo>
                  <a:close/>
                </a:path>
                <a:path w="57150" h="931544">
                  <a:moveTo>
                    <a:pt x="57150" y="0"/>
                  </a:moveTo>
                  <a:lnTo>
                    <a:pt x="30479" y="0"/>
                  </a:lnTo>
                  <a:lnTo>
                    <a:pt x="30479" y="3048"/>
                  </a:lnTo>
                  <a:lnTo>
                    <a:pt x="57150" y="3048"/>
                  </a:lnTo>
                  <a:lnTo>
                    <a:pt x="57150"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09" name="object 498">
              <a:extLst>
                <a:ext uri="{FF2B5EF4-FFF2-40B4-BE49-F238E27FC236}">
                  <a16:creationId xmlns:a16="http://schemas.microsoft.com/office/drawing/2014/main" id="{D4D410F3-87C4-40BA-BC52-D63B16FF7117}"/>
                </a:ext>
              </a:extLst>
            </p:cNvPr>
            <p:cNvSpPr/>
            <p:nvPr/>
          </p:nvSpPr>
          <p:spPr>
            <a:xfrm>
              <a:off x="5200350" y="2102004"/>
              <a:ext cx="57150" cy="1337310"/>
            </a:xfrm>
            <a:custGeom>
              <a:avLst/>
              <a:gdLst/>
              <a:ahLst/>
              <a:cxnLst/>
              <a:rect l="l" t="t" r="r" b="b"/>
              <a:pathLst>
                <a:path w="57150" h="1337310">
                  <a:moveTo>
                    <a:pt x="26657" y="1334262"/>
                  </a:moveTo>
                  <a:lnTo>
                    <a:pt x="0" y="1334262"/>
                  </a:lnTo>
                  <a:lnTo>
                    <a:pt x="0" y="1337310"/>
                  </a:lnTo>
                  <a:lnTo>
                    <a:pt x="57150" y="1337310"/>
                  </a:lnTo>
                  <a:lnTo>
                    <a:pt x="57150" y="1335786"/>
                  </a:lnTo>
                  <a:lnTo>
                    <a:pt x="26657" y="1335786"/>
                  </a:lnTo>
                  <a:lnTo>
                    <a:pt x="26657" y="1334262"/>
                  </a:lnTo>
                  <a:close/>
                </a:path>
                <a:path w="57150" h="1337310">
                  <a:moveTo>
                    <a:pt x="30467" y="1524"/>
                  </a:moveTo>
                  <a:lnTo>
                    <a:pt x="26657" y="1524"/>
                  </a:lnTo>
                  <a:lnTo>
                    <a:pt x="26657" y="1335786"/>
                  </a:lnTo>
                  <a:lnTo>
                    <a:pt x="30467" y="1335786"/>
                  </a:lnTo>
                  <a:lnTo>
                    <a:pt x="30467" y="1524"/>
                  </a:lnTo>
                  <a:close/>
                </a:path>
                <a:path w="57150" h="1337310">
                  <a:moveTo>
                    <a:pt x="57150" y="1334262"/>
                  </a:moveTo>
                  <a:lnTo>
                    <a:pt x="30467" y="1334262"/>
                  </a:lnTo>
                  <a:lnTo>
                    <a:pt x="30467" y="1335786"/>
                  </a:lnTo>
                  <a:lnTo>
                    <a:pt x="57150" y="1335786"/>
                  </a:lnTo>
                  <a:lnTo>
                    <a:pt x="57150" y="1334262"/>
                  </a:lnTo>
                  <a:close/>
                </a:path>
                <a:path w="57150" h="1337310">
                  <a:moveTo>
                    <a:pt x="57150" y="0"/>
                  </a:moveTo>
                  <a:lnTo>
                    <a:pt x="0" y="0"/>
                  </a:lnTo>
                  <a:lnTo>
                    <a:pt x="0" y="3048"/>
                  </a:lnTo>
                  <a:lnTo>
                    <a:pt x="26657" y="3048"/>
                  </a:lnTo>
                  <a:lnTo>
                    <a:pt x="26657" y="1524"/>
                  </a:lnTo>
                  <a:lnTo>
                    <a:pt x="57150" y="1524"/>
                  </a:lnTo>
                  <a:lnTo>
                    <a:pt x="57150" y="0"/>
                  </a:lnTo>
                  <a:close/>
                </a:path>
                <a:path w="57150" h="1337310">
                  <a:moveTo>
                    <a:pt x="57150" y="1524"/>
                  </a:moveTo>
                  <a:lnTo>
                    <a:pt x="30467" y="1524"/>
                  </a:lnTo>
                  <a:lnTo>
                    <a:pt x="30467" y="3048"/>
                  </a:lnTo>
                  <a:lnTo>
                    <a:pt x="57150" y="3048"/>
                  </a:lnTo>
                  <a:lnTo>
                    <a:pt x="57150" y="1524"/>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10" name="object 499">
              <a:extLst>
                <a:ext uri="{FF2B5EF4-FFF2-40B4-BE49-F238E27FC236}">
                  <a16:creationId xmlns:a16="http://schemas.microsoft.com/office/drawing/2014/main" id="{A811832B-5204-466D-9669-A18FE516C05F}"/>
                </a:ext>
              </a:extLst>
            </p:cNvPr>
            <p:cNvSpPr/>
            <p:nvPr/>
          </p:nvSpPr>
          <p:spPr>
            <a:xfrm>
              <a:off x="5919666" y="2107338"/>
              <a:ext cx="57150" cy="726440"/>
            </a:xfrm>
            <a:custGeom>
              <a:avLst/>
              <a:gdLst/>
              <a:ahLst/>
              <a:cxnLst/>
              <a:rect l="l" t="t" r="r" b="b"/>
              <a:pathLst>
                <a:path w="57150" h="726439">
                  <a:moveTo>
                    <a:pt x="26682" y="723137"/>
                  </a:moveTo>
                  <a:lnTo>
                    <a:pt x="0" y="723137"/>
                  </a:lnTo>
                  <a:lnTo>
                    <a:pt x="0" y="726185"/>
                  </a:lnTo>
                  <a:lnTo>
                    <a:pt x="57150" y="726185"/>
                  </a:lnTo>
                  <a:lnTo>
                    <a:pt x="57150" y="724661"/>
                  </a:lnTo>
                  <a:lnTo>
                    <a:pt x="26682" y="724661"/>
                  </a:lnTo>
                  <a:lnTo>
                    <a:pt x="26682" y="723137"/>
                  </a:lnTo>
                  <a:close/>
                </a:path>
                <a:path w="57150" h="726439">
                  <a:moveTo>
                    <a:pt x="30492" y="2285"/>
                  </a:moveTo>
                  <a:lnTo>
                    <a:pt x="26682" y="2285"/>
                  </a:lnTo>
                  <a:lnTo>
                    <a:pt x="26682" y="724661"/>
                  </a:lnTo>
                  <a:lnTo>
                    <a:pt x="30492" y="724661"/>
                  </a:lnTo>
                  <a:lnTo>
                    <a:pt x="30492" y="2285"/>
                  </a:lnTo>
                  <a:close/>
                </a:path>
                <a:path w="57150" h="726439">
                  <a:moveTo>
                    <a:pt x="57150" y="723137"/>
                  </a:moveTo>
                  <a:lnTo>
                    <a:pt x="30492" y="723137"/>
                  </a:lnTo>
                  <a:lnTo>
                    <a:pt x="30492" y="724661"/>
                  </a:lnTo>
                  <a:lnTo>
                    <a:pt x="57150" y="724661"/>
                  </a:lnTo>
                  <a:lnTo>
                    <a:pt x="57150" y="723137"/>
                  </a:lnTo>
                  <a:close/>
                </a:path>
                <a:path w="57150" h="726439">
                  <a:moveTo>
                    <a:pt x="57150" y="0"/>
                  </a:moveTo>
                  <a:lnTo>
                    <a:pt x="0" y="0"/>
                  </a:lnTo>
                  <a:lnTo>
                    <a:pt x="0" y="3809"/>
                  </a:lnTo>
                  <a:lnTo>
                    <a:pt x="26682" y="3809"/>
                  </a:lnTo>
                  <a:lnTo>
                    <a:pt x="26682" y="2285"/>
                  </a:lnTo>
                  <a:lnTo>
                    <a:pt x="57150" y="2285"/>
                  </a:lnTo>
                  <a:lnTo>
                    <a:pt x="57150" y="0"/>
                  </a:lnTo>
                  <a:close/>
                </a:path>
                <a:path w="57150" h="726439">
                  <a:moveTo>
                    <a:pt x="57150" y="2285"/>
                  </a:moveTo>
                  <a:lnTo>
                    <a:pt x="30492" y="2285"/>
                  </a:lnTo>
                  <a:lnTo>
                    <a:pt x="30492" y="3809"/>
                  </a:lnTo>
                  <a:lnTo>
                    <a:pt x="57150" y="3809"/>
                  </a:lnTo>
                  <a:lnTo>
                    <a:pt x="57150" y="2285"/>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11" name="object 500">
              <a:extLst>
                <a:ext uri="{FF2B5EF4-FFF2-40B4-BE49-F238E27FC236}">
                  <a16:creationId xmlns:a16="http://schemas.microsoft.com/office/drawing/2014/main" id="{14D4C31D-6407-4329-8D62-1A197850F61E}"/>
                </a:ext>
              </a:extLst>
            </p:cNvPr>
            <p:cNvSpPr/>
            <p:nvPr/>
          </p:nvSpPr>
          <p:spPr>
            <a:xfrm>
              <a:off x="6639755" y="2233106"/>
              <a:ext cx="57150" cy="2540"/>
            </a:xfrm>
            <a:custGeom>
              <a:avLst/>
              <a:gdLst/>
              <a:ahLst/>
              <a:cxnLst/>
              <a:rect l="l" t="t" r="r" b="b"/>
              <a:pathLst>
                <a:path w="57150" h="2539">
                  <a:moveTo>
                    <a:pt x="0" y="2540"/>
                  </a:moveTo>
                  <a:lnTo>
                    <a:pt x="57150" y="2540"/>
                  </a:lnTo>
                  <a:lnTo>
                    <a:pt x="57150" y="0"/>
                  </a:lnTo>
                  <a:lnTo>
                    <a:pt x="0" y="0"/>
                  </a:lnTo>
                  <a:lnTo>
                    <a:pt x="0" y="254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12" name="object 501">
              <a:extLst>
                <a:ext uri="{FF2B5EF4-FFF2-40B4-BE49-F238E27FC236}">
                  <a16:creationId xmlns:a16="http://schemas.microsoft.com/office/drawing/2014/main" id="{00F77D41-D3C5-4BC5-A28C-8B57832AFE38}"/>
                </a:ext>
              </a:extLst>
            </p:cNvPr>
            <p:cNvSpPr/>
            <p:nvPr/>
          </p:nvSpPr>
          <p:spPr>
            <a:xfrm>
              <a:off x="6639755" y="2231836"/>
              <a:ext cx="26670" cy="1270"/>
            </a:xfrm>
            <a:custGeom>
              <a:avLst/>
              <a:gdLst/>
              <a:ahLst/>
              <a:cxnLst/>
              <a:rect l="l" t="t" r="r" b="b"/>
              <a:pathLst>
                <a:path w="26669" h="1269">
                  <a:moveTo>
                    <a:pt x="0" y="1270"/>
                  </a:moveTo>
                  <a:lnTo>
                    <a:pt x="26670" y="1270"/>
                  </a:lnTo>
                  <a:lnTo>
                    <a:pt x="2667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13" name="object 502">
              <a:extLst>
                <a:ext uri="{FF2B5EF4-FFF2-40B4-BE49-F238E27FC236}">
                  <a16:creationId xmlns:a16="http://schemas.microsoft.com/office/drawing/2014/main" id="{411B8DD6-47C5-4666-BBB5-8972B7C1B9CE}"/>
                </a:ext>
              </a:extLst>
            </p:cNvPr>
            <p:cNvSpPr/>
            <p:nvPr/>
          </p:nvSpPr>
          <p:spPr>
            <a:xfrm>
              <a:off x="6668330" y="1910742"/>
              <a:ext cx="0" cy="322580"/>
            </a:xfrm>
            <a:custGeom>
              <a:avLst/>
              <a:gdLst/>
              <a:ahLst/>
              <a:cxnLst/>
              <a:rect l="l" t="t" r="r" b="b"/>
              <a:pathLst>
                <a:path h="322580">
                  <a:moveTo>
                    <a:pt x="0" y="0"/>
                  </a:moveTo>
                  <a:lnTo>
                    <a:pt x="0" y="322325"/>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14" name="object 503">
              <a:extLst>
                <a:ext uri="{FF2B5EF4-FFF2-40B4-BE49-F238E27FC236}">
                  <a16:creationId xmlns:a16="http://schemas.microsoft.com/office/drawing/2014/main" id="{D22E3D98-3FB2-43C1-9D3D-36751934C39F}"/>
                </a:ext>
              </a:extLst>
            </p:cNvPr>
            <p:cNvSpPr/>
            <p:nvPr/>
          </p:nvSpPr>
          <p:spPr>
            <a:xfrm>
              <a:off x="6670236" y="2231544"/>
              <a:ext cx="26670" cy="1905"/>
            </a:xfrm>
            <a:custGeom>
              <a:avLst/>
              <a:gdLst/>
              <a:ahLst/>
              <a:cxnLst/>
              <a:rect l="l" t="t" r="r" b="b"/>
              <a:pathLst>
                <a:path w="26669" h="1905">
                  <a:moveTo>
                    <a:pt x="26669" y="0"/>
                  </a:moveTo>
                  <a:lnTo>
                    <a:pt x="0" y="0"/>
                  </a:lnTo>
                  <a:lnTo>
                    <a:pt x="0" y="1524"/>
                  </a:lnTo>
                  <a:lnTo>
                    <a:pt x="26669" y="1524"/>
                  </a:lnTo>
                  <a:lnTo>
                    <a:pt x="26669"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15" name="object 504">
              <a:extLst>
                <a:ext uri="{FF2B5EF4-FFF2-40B4-BE49-F238E27FC236}">
                  <a16:creationId xmlns:a16="http://schemas.microsoft.com/office/drawing/2014/main" id="{B7AC8991-EDA2-4656-AC54-058B7FAFA57B}"/>
                </a:ext>
              </a:extLst>
            </p:cNvPr>
            <p:cNvSpPr/>
            <p:nvPr/>
          </p:nvSpPr>
          <p:spPr>
            <a:xfrm>
              <a:off x="6668343" y="1637958"/>
              <a:ext cx="0" cy="273050"/>
            </a:xfrm>
            <a:custGeom>
              <a:avLst/>
              <a:gdLst/>
              <a:ahLst/>
              <a:cxnLst/>
              <a:rect l="l" t="t" r="r" b="b"/>
              <a:pathLst>
                <a:path h="273050">
                  <a:moveTo>
                    <a:pt x="0" y="0"/>
                  </a:moveTo>
                  <a:lnTo>
                    <a:pt x="0" y="272783"/>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16" name="object 505">
              <a:extLst>
                <a:ext uri="{FF2B5EF4-FFF2-40B4-BE49-F238E27FC236}">
                  <a16:creationId xmlns:a16="http://schemas.microsoft.com/office/drawing/2014/main" id="{6FA11F56-90FC-4A1D-9764-80B7DD3E61AD}"/>
                </a:ext>
              </a:extLst>
            </p:cNvPr>
            <p:cNvSpPr/>
            <p:nvPr/>
          </p:nvSpPr>
          <p:spPr>
            <a:xfrm>
              <a:off x="6639755" y="1637476"/>
              <a:ext cx="27305" cy="2540"/>
            </a:xfrm>
            <a:custGeom>
              <a:avLst/>
              <a:gdLst/>
              <a:ahLst/>
              <a:cxnLst/>
              <a:rect l="l" t="t" r="r" b="b"/>
              <a:pathLst>
                <a:path w="27305" h="2540">
                  <a:moveTo>
                    <a:pt x="0" y="2539"/>
                  </a:moveTo>
                  <a:lnTo>
                    <a:pt x="26682" y="2539"/>
                  </a:lnTo>
                  <a:lnTo>
                    <a:pt x="26682" y="0"/>
                  </a:lnTo>
                  <a:lnTo>
                    <a:pt x="0" y="0"/>
                  </a:lnTo>
                  <a:lnTo>
                    <a:pt x="0" y="253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17" name="object 506">
              <a:extLst>
                <a:ext uri="{FF2B5EF4-FFF2-40B4-BE49-F238E27FC236}">
                  <a16:creationId xmlns:a16="http://schemas.microsoft.com/office/drawing/2014/main" id="{A40B0F21-CB81-49AA-8D06-4DF049CEF4CF}"/>
                </a:ext>
              </a:extLst>
            </p:cNvPr>
            <p:cNvSpPr/>
            <p:nvPr/>
          </p:nvSpPr>
          <p:spPr>
            <a:xfrm>
              <a:off x="6639755" y="1636206"/>
              <a:ext cx="57150" cy="1270"/>
            </a:xfrm>
            <a:custGeom>
              <a:avLst/>
              <a:gdLst/>
              <a:ahLst/>
              <a:cxnLst/>
              <a:rect l="l" t="t" r="r" b="b"/>
              <a:pathLst>
                <a:path w="57150" h="1269">
                  <a:moveTo>
                    <a:pt x="0" y="1270"/>
                  </a:moveTo>
                  <a:lnTo>
                    <a:pt x="57150" y="1270"/>
                  </a:lnTo>
                  <a:lnTo>
                    <a:pt x="5715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18" name="object 507">
              <a:extLst>
                <a:ext uri="{FF2B5EF4-FFF2-40B4-BE49-F238E27FC236}">
                  <a16:creationId xmlns:a16="http://schemas.microsoft.com/office/drawing/2014/main" id="{C1C4EC27-9FC8-4772-B451-DFD1F3F08A25}"/>
                </a:ext>
              </a:extLst>
            </p:cNvPr>
            <p:cNvSpPr/>
            <p:nvPr/>
          </p:nvSpPr>
          <p:spPr>
            <a:xfrm>
              <a:off x="6670248" y="1637958"/>
              <a:ext cx="26670" cy="1905"/>
            </a:xfrm>
            <a:custGeom>
              <a:avLst/>
              <a:gdLst/>
              <a:ahLst/>
              <a:cxnLst/>
              <a:rect l="l" t="t" r="r" b="b"/>
              <a:pathLst>
                <a:path w="26669" h="1905">
                  <a:moveTo>
                    <a:pt x="26657" y="0"/>
                  </a:moveTo>
                  <a:lnTo>
                    <a:pt x="0" y="0"/>
                  </a:lnTo>
                  <a:lnTo>
                    <a:pt x="0" y="1511"/>
                  </a:lnTo>
                  <a:lnTo>
                    <a:pt x="26657" y="1511"/>
                  </a:lnTo>
                  <a:lnTo>
                    <a:pt x="26657"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19" name="object 508">
              <a:extLst>
                <a:ext uri="{FF2B5EF4-FFF2-40B4-BE49-F238E27FC236}">
                  <a16:creationId xmlns:a16="http://schemas.microsoft.com/office/drawing/2014/main" id="{BC32BBE1-AC9F-46AA-96B5-5348AFCE3867}"/>
                </a:ext>
              </a:extLst>
            </p:cNvPr>
            <p:cNvSpPr/>
            <p:nvPr/>
          </p:nvSpPr>
          <p:spPr>
            <a:xfrm>
              <a:off x="1760670" y="2405280"/>
              <a:ext cx="57150" cy="699135"/>
            </a:xfrm>
            <a:custGeom>
              <a:avLst/>
              <a:gdLst/>
              <a:ahLst/>
              <a:cxnLst/>
              <a:rect l="l" t="t" r="r" b="b"/>
              <a:pathLst>
                <a:path w="57150" h="699135">
                  <a:moveTo>
                    <a:pt x="26669" y="694944"/>
                  </a:moveTo>
                  <a:lnTo>
                    <a:pt x="0" y="694944"/>
                  </a:lnTo>
                  <a:lnTo>
                    <a:pt x="0" y="698753"/>
                  </a:lnTo>
                  <a:lnTo>
                    <a:pt x="57150" y="698753"/>
                  </a:lnTo>
                  <a:lnTo>
                    <a:pt x="57150" y="697230"/>
                  </a:lnTo>
                  <a:lnTo>
                    <a:pt x="26669" y="697230"/>
                  </a:lnTo>
                  <a:lnTo>
                    <a:pt x="26669" y="694944"/>
                  </a:lnTo>
                  <a:close/>
                </a:path>
                <a:path w="57150" h="699135">
                  <a:moveTo>
                    <a:pt x="30479" y="1524"/>
                  </a:moveTo>
                  <a:lnTo>
                    <a:pt x="26670" y="1524"/>
                  </a:lnTo>
                  <a:lnTo>
                    <a:pt x="26669" y="697230"/>
                  </a:lnTo>
                  <a:lnTo>
                    <a:pt x="30479" y="697230"/>
                  </a:lnTo>
                  <a:lnTo>
                    <a:pt x="30479" y="1524"/>
                  </a:lnTo>
                  <a:close/>
                </a:path>
                <a:path w="57150" h="699135">
                  <a:moveTo>
                    <a:pt x="57150" y="694944"/>
                  </a:moveTo>
                  <a:lnTo>
                    <a:pt x="30479" y="694944"/>
                  </a:lnTo>
                  <a:lnTo>
                    <a:pt x="30479" y="697230"/>
                  </a:lnTo>
                  <a:lnTo>
                    <a:pt x="57150" y="697230"/>
                  </a:lnTo>
                  <a:lnTo>
                    <a:pt x="57150" y="694944"/>
                  </a:lnTo>
                  <a:close/>
                </a:path>
                <a:path w="57150" h="699135">
                  <a:moveTo>
                    <a:pt x="57150" y="0"/>
                  </a:moveTo>
                  <a:lnTo>
                    <a:pt x="0" y="0"/>
                  </a:lnTo>
                  <a:lnTo>
                    <a:pt x="0" y="3809"/>
                  </a:lnTo>
                  <a:lnTo>
                    <a:pt x="26670" y="3809"/>
                  </a:lnTo>
                  <a:lnTo>
                    <a:pt x="26670" y="1524"/>
                  </a:lnTo>
                  <a:lnTo>
                    <a:pt x="57150" y="1524"/>
                  </a:lnTo>
                  <a:lnTo>
                    <a:pt x="57150" y="0"/>
                  </a:lnTo>
                  <a:close/>
                </a:path>
                <a:path w="57150" h="699135">
                  <a:moveTo>
                    <a:pt x="57150" y="1524"/>
                  </a:moveTo>
                  <a:lnTo>
                    <a:pt x="30479" y="1524"/>
                  </a:lnTo>
                  <a:lnTo>
                    <a:pt x="30479" y="3809"/>
                  </a:lnTo>
                  <a:lnTo>
                    <a:pt x="57150" y="3809"/>
                  </a:lnTo>
                  <a:lnTo>
                    <a:pt x="57150" y="1524"/>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20" name="object 509">
              <a:extLst>
                <a:ext uri="{FF2B5EF4-FFF2-40B4-BE49-F238E27FC236}">
                  <a16:creationId xmlns:a16="http://schemas.microsoft.com/office/drawing/2014/main" id="{8E742079-5919-4BF5-ACFB-40A55C36E616}"/>
                </a:ext>
              </a:extLst>
            </p:cNvPr>
            <p:cNvSpPr/>
            <p:nvPr/>
          </p:nvSpPr>
          <p:spPr>
            <a:xfrm>
              <a:off x="2479998" y="2430426"/>
              <a:ext cx="57150" cy="648970"/>
            </a:xfrm>
            <a:custGeom>
              <a:avLst/>
              <a:gdLst/>
              <a:ahLst/>
              <a:cxnLst/>
              <a:rect l="l" t="t" r="r" b="b"/>
              <a:pathLst>
                <a:path w="57150" h="648969">
                  <a:moveTo>
                    <a:pt x="26669" y="645414"/>
                  </a:moveTo>
                  <a:lnTo>
                    <a:pt x="0" y="645414"/>
                  </a:lnTo>
                  <a:lnTo>
                    <a:pt x="0" y="648462"/>
                  </a:lnTo>
                  <a:lnTo>
                    <a:pt x="57150" y="648462"/>
                  </a:lnTo>
                  <a:lnTo>
                    <a:pt x="57150" y="646938"/>
                  </a:lnTo>
                  <a:lnTo>
                    <a:pt x="26669" y="646938"/>
                  </a:lnTo>
                  <a:lnTo>
                    <a:pt x="26669" y="645414"/>
                  </a:lnTo>
                  <a:close/>
                </a:path>
                <a:path w="57150" h="648969">
                  <a:moveTo>
                    <a:pt x="30479" y="1524"/>
                  </a:moveTo>
                  <a:lnTo>
                    <a:pt x="26670" y="1524"/>
                  </a:lnTo>
                  <a:lnTo>
                    <a:pt x="26669" y="646938"/>
                  </a:lnTo>
                  <a:lnTo>
                    <a:pt x="30479" y="646938"/>
                  </a:lnTo>
                  <a:lnTo>
                    <a:pt x="30479" y="1524"/>
                  </a:lnTo>
                  <a:close/>
                </a:path>
                <a:path w="57150" h="648969">
                  <a:moveTo>
                    <a:pt x="57150" y="645414"/>
                  </a:moveTo>
                  <a:lnTo>
                    <a:pt x="30479" y="645414"/>
                  </a:lnTo>
                  <a:lnTo>
                    <a:pt x="30479" y="646938"/>
                  </a:lnTo>
                  <a:lnTo>
                    <a:pt x="57150" y="646938"/>
                  </a:lnTo>
                  <a:lnTo>
                    <a:pt x="57150" y="645414"/>
                  </a:lnTo>
                  <a:close/>
                </a:path>
                <a:path w="57150" h="648969">
                  <a:moveTo>
                    <a:pt x="57150" y="0"/>
                  </a:moveTo>
                  <a:lnTo>
                    <a:pt x="0" y="0"/>
                  </a:lnTo>
                  <a:lnTo>
                    <a:pt x="0" y="3048"/>
                  </a:lnTo>
                  <a:lnTo>
                    <a:pt x="26670" y="3048"/>
                  </a:lnTo>
                  <a:lnTo>
                    <a:pt x="26670" y="1524"/>
                  </a:lnTo>
                  <a:lnTo>
                    <a:pt x="57150" y="1524"/>
                  </a:lnTo>
                  <a:lnTo>
                    <a:pt x="57150" y="0"/>
                  </a:lnTo>
                  <a:close/>
                </a:path>
                <a:path w="57150" h="648969">
                  <a:moveTo>
                    <a:pt x="57150" y="1524"/>
                  </a:moveTo>
                  <a:lnTo>
                    <a:pt x="30479" y="1524"/>
                  </a:lnTo>
                  <a:lnTo>
                    <a:pt x="30479" y="3048"/>
                  </a:lnTo>
                  <a:lnTo>
                    <a:pt x="57150" y="3048"/>
                  </a:lnTo>
                  <a:lnTo>
                    <a:pt x="57150" y="1524"/>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21" name="object 510">
              <a:extLst>
                <a:ext uri="{FF2B5EF4-FFF2-40B4-BE49-F238E27FC236}">
                  <a16:creationId xmlns:a16="http://schemas.microsoft.com/office/drawing/2014/main" id="{A6EF520D-80FA-4747-9DFE-094939A22361}"/>
                </a:ext>
              </a:extLst>
            </p:cNvPr>
            <p:cNvSpPr/>
            <p:nvPr/>
          </p:nvSpPr>
          <p:spPr>
            <a:xfrm>
              <a:off x="3200100" y="2182013"/>
              <a:ext cx="57150" cy="648970"/>
            </a:xfrm>
            <a:custGeom>
              <a:avLst/>
              <a:gdLst/>
              <a:ahLst/>
              <a:cxnLst/>
              <a:rect l="l" t="t" r="r" b="b"/>
              <a:pathLst>
                <a:path w="57150" h="648969">
                  <a:moveTo>
                    <a:pt x="26657" y="645413"/>
                  </a:moveTo>
                  <a:lnTo>
                    <a:pt x="0" y="645413"/>
                  </a:lnTo>
                  <a:lnTo>
                    <a:pt x="0" y="648461"/>
                  </a:lnTo>
                  <a:lnTo>
                    <a:pt x="57150" y="648461"/>
                  </a:lnTo>
                  <a:lnTo>
                    <a:pt x="57150" y="646937"/>
                  </a:lnTo>
                  <a:lnTo>
                    <a:pt x="26657" y="646937"/>
                  </a:lnTo>
                  <a:lnTo>
                    <a:pt x="26657" y="645413"/>
                  </a:lnTo>
                  <a:close/>
                </a:path>
                <a:path w="57150" h="648969">
                  <a:moveTo>
                    <a:pt x="30467" y="1523"/>
                  </a:moveTo>
                  <a:lnTo>
                    <a:pt x="26657" y="1523"/>
                  </a:lnTo>
                  <a:lnTo>
                    <a:pt x="26657" y="646937"/>
                  </a:lnTo>
                  <a:lnTo>
                    <a:pt x="30467" y="646937"/>
                  </a:lnTo>
                  <a:lnTo>
                    <a:pt x="30467" y="1523"/>
                  </a:lnTo>
                  <a:close/>
                </a:path>
                <a:path w="57150" h="648969">
                  <a:moveTo>
                    <a:pt x="57150" y="645413"/>
                  </a:moveTo>
                  <a:lnTo>
                    <a:pt x="30467" y="645413"/>
                  </a:lnTo>
                  <a:lnTo>
                    <a:pt x="30467" y="646937"/>
                  </a:lnTo>
                  <a:lnTo>
                    <a:pt x="57150" y="646937"/>
                  </a:lnTo>
                  <a:lnTo>
                    <a:pt x="57150" y="645413"/>
                  </a:lnTo>
                  <a:close/>
                </a:path>
                <a:path w="57150" h="648969">
                  <a:moveTo>
                    <a:pt x="57150" y="0"/>
                  </a:moveTo>
                  <a:lnTo>
                    <a:pt x="0" y="0"/>
                  </a:lnTo>
                  <a:lnTo>
                    <a:pt x="0" y="3048"/>
                  </a:lnTo>
                  <a:lnTo>
                    <a:pt x="26657" y="3048"/>
                  </a:lnTo>
                  <a:lnTo>
                    <a:pt x="26657" y="1523"/>
                  </a:lnTo>
                  <a:lnTo>
                    <a:pt x="57150" y="1523"/>
                  </a:lnTo>
                  <a:lnTo>
                    <a:pt x="57150" y="0"/>
                  </a:lnTo>
                  <a:close/>
                </a:path>
                <a:path w="57150" h="648969">
                  <a:moveTo>
                    <a:pt x="57150" y="1523"/>
                  </a:moveTo>
                  <a:lnTo>
                    <a:pt x="30467" y="1523"/>
                  </a:lnTo>
                  <a:lnTo>
                    <a:pt x="30467" y="3048"/>
                  </a:lnTo>
                  <a:lnTo>
                    <a:pt x="57150" y="3048"/>
                  </a:lnTo>
                  <a:lnTo>
                    <a:pt x="57150" y="1523"/>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22" name="object 511">
              <a:extLst>
                <a:ext uri="{FF2B5EF4-FFF2-40B4-BE49-F238E27FC236}">
                  <a16:creationId xmlns:a16="http://schemas.microsoft.com/office/drawing/2014/main" id="{127ADC4B-9056-4DAC-8FED-9DEB37FF795F}"/>
                </a:ext>
              </a:extLst>
            </p:cNvPr>
            <p:cNvSpPr/>
            <p:nvPr/>
          </p:nvSpPr>
          <p:spPr>
            <a:xfrm>
              <a:off x="3920177" y="3026310"/>
              <a:ext cx="57150" cy="325755"/>
            </a:xfrm>
            <a:custGeom>
              <a:avLst/>
              <a:gdLst/>
              <a:ahLst/>
              <a:cxnLst/>
              <a:rect l="l" t="t" r="r" b="b"/>
              <a:pathLst>
                <a:path w="57150" h="325755">
                  <a:moveTo>
                    <a:pt x="26670" y="322325"/>
                  </a:moveTo>
                  <a:lnTo>
                    <a:pt x="0" y="322325"/>
                  </a:lnTo>
                  <a:lnTo>
                    <a:pt x="0" y="325374"/>
                  </a:lnTo>
                  <a:lnTo>
                    <a:pt x="57150" y="325374"/>
                  </a:lnTo>
                  <a:lnTo>
                    <a:pt x="57150" y="323850"/>
                  </a:lnTo>
                  <a:lnTo>
                    <a:pt x="26670" y="323850"/>
                  </a:lnTo>
                  <a:lnTo>
                    <a:pt x="26670" y="322325"/>
                  </a:lnTo>
                  <a:close/>
                </a:path>
                <a:path w="57150" h="325755">
                  <a:moveTo>
                    <a:pt x="30479" y="1524"/>
                  </a:moveTo>
                  <a:lnTo>
                    <a:pt x="26670" y="1524"/>
                  </a:lnTo>
                  <a:lnTo>
                    <a:pt x="26670" y="323850"/>
                  </a:lnTo>
                  <a:lnTo>
                    <a:pt x="30479" y="323850"/>
                  </a:lnTo>
                  <a:lnTo>
                    <a:pt x="30479" y="1524"/>
                  </a:lnTo>
                  <a:close/>
                </a:path>
                <a:path w="57150" h="325755">
                  <a:moveTo>
                    <a:pt x="57150" y="322325"/>
                  </a:moveTo>
                  <a:lnTo>
                    <a:pt x="30479" y="322325"/>
                  </a:lnTo>
                  <a:lnTo>
                    <a:pt x="30479" y="323850"/>
                  </a:lnTo>
                  <a:lnTo>
                    <a:pt x="57150" y="323850"/>
                  </a:lnTo>
                  <a:lnTo>
                    <a:pt x="57150" y="322325"/>
                  </a:lnTo>
                  <a:close/>
                </a:path>
                <a:path w="57150" h="325755">
                  <a:moveTo>
                    <a:pt x="57150" y="0"/>
                  </a:moveTo>
                  <a:lnTo>
                    <a:pt x="0" y="0"/>
                  </a:lnTo>
                  <a:lnTo>
                    <a:pt x="0" y="3048"/>
                  </a:lnTo>
                  <a:lnTo>
                    <a:pt x="26670" y="3048"/>
                  </a:lnTo>
                  <a:lnTo>
                    <a:pt x="26670" y="1524"/>
                  </a:lnTo>
                  <a:lnTo>
                    <a:pt x="57150" y="1524"/>
                  </a:lnTo>
                  <a:lnTo>
                    <a:pt x="57150" y="0"/>
                  </a:lnTo>
                  <a:close/>
                </a:path>
                <a:path w="57150" h="325755">
                  <a:moveTo>
                    <a:pt x="57150" y="1524"/>
                  </a:moveTo>
                  <a:lnTo>
                    <a:pt x="30479" y="1524"/>
                  </a:lnTo>
                  <a:lnTo>
                    <a:pt x="30479" y="3048"/>
                  </a:lnTo>
                  <a:lnTo>
                    <a:pt x="57150" y="3048"/>
                  </a:lnTo>
                  <a:lnTo>
                    <a:pt x="57150" y="1524"/>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23" name="object 512">
              <a:extLst>
                <a:ext uri="{FF2B5EF4-FFF2-40B4-BE49-F238E27FC236}">
                  <a16:creationId xmlns:a16="http://schemas.microsoft.com/office/drawing/2014/main" id="{AE4DBD63-AF61-4CFE-845E-74D22A78D56B}"/>
                </a:ext>
              </a:extLst>
            </p:cNvPr>
            <p:cNvSpPr/>
            <p:nvPr/>
          </p:nvSpPr>
          <p:spPr>
            <a:xfrm>
              <a:off x="4639505" y="3028126"/>
              <a:ext cx="57150" cy="1270"/>
            </a:xfrm>
            <a:custGeom>
              <a:avLst/>
              <a:gdLst/>
              <a:ahLst/>
              <a:cxnLst/>
              <a:rect l="l" t="t" r="r" b="b"/>
              <a:pathLst>
                <a:path w="57150" h="1269">
                  <a:moveTo>
                    <a:pt x="0" y="1270"/>
                  </a:moveTo>
                  <a:lnTo>
                    <a:pt x="57150" y="1270"/>
                  </a:lnTo>
                  <a:lnTo>
                    <a:pt x="5715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24" name="object 513">
              <a:extLst>
                <a:ext uri="{FF2B5EF4-FFF2-40B4-BE49-F238E27FC236}">
                  <a16:creationId xmlns:a16="http://schemas.microsoft.com/office/drawing/2014/main" id="{E23A01DF-4FD1-4EFF-8D77-CE823EF8B25A}"/>
                </a:ext>
              </a:extLst>
            </p:cNvPr>
            <p:cNvSpPr/>
            <p:nvPr/>
          </p:nvSpPr>
          <p:spPr>
            <a:xfrm>
              <a:off x="4639505" y="3026856"/>
              <a:ext cx="26670" cy="1270"/>
            </a:xfrm>
            <a:custGeom>
              <a:avLst/>
              <a:gdLst/>
              <a:ahLst/>
              <a:cxnLst/>
              <a:rect l="l" t="t" r="r" b="b"/>
              <a:pathLst>
                <a:path w="26670" h="1269">
                  <a:moveTo>
                    <a:pt x="0" y="1270"/>
                  </a:moveTo>
                  <a:lnTo>
                    <a:pt x="26670" y="1270"/>
                  </a:lnTo>
                  <a:lnTo>
                    <a:pt x="2667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25" name="object 514">
              <a:extLst>
                <a:ext uri="{FF2B5EF4-FFF2-40B4-BE49-F238E27FC236}">
                  <a16:creationId xmlns:a16="http://schemas.microsoft.com/office/drawing/2014/main" id="{E63F7102-E070-40BA-9ADA-4DC7CF6C8C57}"/>
                </a:ext>
              </a:extLst>
            </p:cNvPr>
            <p:cNvSpPr/>
            <p:nvPr/>
          </p:nvSpPr>
          <p:spPr>
            <a:xfrm>
              <a:off x="4668080" y="2546250"/>
              <a:ext cx="0" cy="481965"/>
            </a:xfrm>
            <a:custGeom>
              <a:avLst/>
              <a:gdLst/>
              <a:ahLst/>
              <a:cxnLst/>
              <a:rect l="l" t="t" r="r" b="b"/>
              <a:pathLst>
                <a:path h="481964">
                  <a:moveTo>
                    <a:pt x="0" y="0"/>
                  </a:moveTo>
                  <a:lnTo>
                    <a:pt x="0" y="481583"/>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26" name="object 515">
              <a:extLst>
                <a:ext uri="{FF2B5EF4-FFF2-40B4-BE49-F238E27FC236}">
                  <a16:creationId xmlns:a16="http://schemas.microsoft.com/office/drawing/2014/main" id="{980EDFE9-EC69-49DB-B956-2F99DCF4C761}"/>
                </a:ext>
              </a:extLst>
            </p:cNvPr>
            <p:cNvSpPr/>
            <p:nvPr/>
          </p:nvSpPr>
          <p:spPr>
            <a:xfrm>
              <a:off x="4669986" y="3026310"/>
              <a:ext cx="26670" cy="1905"/>
            </a:xfrm>
            <a:custGeom>
              <a:avLst/>
              <a:gdLst/>
              <a:ahLst/>
              <a:cxnLst/>
              <a:rect l="l" t="t" r="r" b="b"/>
              <a:pathLst>
                <a:path w="26670" h="1905">
                  <a:moveTo>
                    <a:pt x="26670" y="0"/>
                  </a:moveTo>
                  <a:lnTo>
                    <a:pt x="0" y="0"/>
                  </a:lnTo>
                  <a:lnTo>
                    <a:pt x="0" y="1524"/>
                  </a:lnTo>
                  <a:lnTo>
                    <a:pt x="26670" y="1524"/>
                  </a:lnTo>
                  <a:lnTo>
                    <a:pt x="26670"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27" name="object 516">
              <a:extLst>
                <a:ext uri="{FF2B5EF4-FFF2-40B4-BE49-F238E27FC236}">
                  <a16:creationId xmlns:a16="http://schemas.microsoft.com/office/drawing/2014/main" id="{28F3B684-F88B-4679-B749-DCDA62BFA640}"/>
                </a:ext>
              </a:extLst>
            </p:cNvPr>
            <p:cNvSpPr/>
            <p:nvPr/>
          </p:nvSpPr>
          <p:spPr>
            <a:xfrm>
              <a:off x="4668093" y="2159166"/>
              <a:ext cx="0" cy="387350"/>
            </a:xfrm>
            <a:custGeom>
              <a:avLst/>
              <a:gdLst/>
              <a:ahLst/>
              <a:cxnLst/>
              <a:rect l="l" t="t" r="r" b="b"/>
              <a:pathLst>
                <a:path h="387350">
                  <a:moveTo>
                    <a:pt x="0" y="0"/>
                  </a:moveTo>
                  <a:lnTo>
                    <a:pt x="0" y="387083"/>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28" name="object 517">
              <a:extLst>
                <a:ext uri="{FF2B5EF4-FFF2-40B4-BE49-F238E27FC236}">
                  <a16:creationId xmlns:a16="http://schemas.microsoft.com/office/drawing/2014/main" id="{FC668192-DE4A-47A4-8DC6-C02A7FC41168}"/>
                </a:ext>
              </a:extLst>
            </p:cNvPr>
            <p:cNvSpPr/>
            <p:nvPr/>
          </p:nvSpPr>
          <p:spPr>
            <a:xfrm>
              <a:off x="4639505" y="2159446"/>
              <a:ext cx="27305" cy="1270"/>
            </a:xfrm>
            <a:custGeom>
              <a:avLst/>
              <a:gdLst/>
              <a:ahLst/>
              <a:cxnLst/>
              <a:rect l="l" t="t" r="r" b="b"/>
              <a:pathLst>
                <a:path w="27304" h="1269">
                  <a:moveTo>
                    <a:pt x="0" y="1269"/>
                  </a:moveTo>
                  <a:lnTo>
                    <a:pt x="26682" y="1269"/>
                  </a:lnTo>
                  <a:lnTo>
                    <a:pt x="26682" y="0"/>
                  </a:lnTo>
                  <a:lnTo>
                    <a:pt x="0" y="0"/>
                  </a:lnTo>
                  <a:lnTo>
                    <a:pt x="0" y="126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29" name="object 518">
              <a:extLst>
                <a:ext uri="{FF2B5EF4-FFF2-40B4-BE49-F238E27FC236}">
                  <a16:creationId xmlns:a16="http://schemas.microsoft.com/office/drawing/2014/main" id="{977FACC1-9C83-44DE-94C6-C477D5F80F15}"/>
                </a:ext>
              </a:extLst>
            </p:cNvPr>
            <p:cNvSpPr/>
            <p:nvPr/>
          </p:nvSpPr>
          <p:spPr>
            <a:xfrm>
              <a:off x="4639505" y="2158176"/>
              <a:ext cx="57150" cy="1270"/>
            </a:xfrm>
            <a:custGeom>
              <a:avLst/>
              <a:gdLst/>
              <a:ahLst/>
              <a:cxnLst/>
              <a:rect l="l" t="t" r="r" b="b"/>
              <a:pathLst>
                <a:path w="57150" h="1269">
                  <a:moveTo>
                    <a:pt x="0" y="1270"/>
                  </a:moveTo>
                  <a:lnTo>
                    <a:pt x="57150" y="1270"/>
                  </a:lnTo>
                  <a:lnTo>
                    <a:pt x="5715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30" name="object 519">
              <a:extLst>
                <a:ext uri="{FF2B5EF4-FFF2-40B4-BE49-F238E27FC236}">
                  <a16:creationId xmlns:a16="http://schemas.microsoft.com/office/drawing/2014/main" id="{9A30C055-C2D4-48E8-A41D-34799DDF38D9}"/>
                </a:ext>
              </a:extLst>
            </p:cNvPr>
            <p:cNvSpPr/>
            <p:nvPr/>
          </p:nvSpPr>
          <p:spPr>
            <a:xfrm>
              <a:off x="4669998" y="2159166"/>
              <a:ext cx="26670" cy="1905"/>
            </a:xfrm>
            <a:custGeom>
              <a:avLst/>
              <a:gdLst/>
              <a:ahLst/>
              <a:cxnLst/>
              <a:rect l="l" t="t" r="r" b="b"/>
              <a:pathLst>
                <a:path w="26670" h="1905">
                  <a:moveTo>
                    <a:pt x="26657" y="0"/>
                  </a:moveTo>
                  <a:lnTo>
                    <a:pt x="0" y="0"/>
                  </a:lnTo>
                  <a:lnTo>
                    <a:pt x="0" y="1511"/>
                  </a:lnTo>
                  <a:lnTo>
                    <a:pt x="26657" y="1511"/>
                  </a:lnTo>
                  <a:lnTo>
                    <a:pt x="26657"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31" name="object 520">
              <a:extLst>
                <a:ext uri="{FF2B5EF4-FFF2-40B4-BE49-F238E27FC236}">
                  <a16:creationId xmlns:a16="http://schemas.microsoft.com/office/drawing/2014/main" id="{787A2A83-B0B5-4667-AB44-BEC68EE6820C}"/>
                </a:ext>
              </a:extLst>
            </p:cNvPr>
            <p:cNvSpPr/>
            <p:nvPr/>
          </p:nvSpPr>
          <p:spPr>
            <a:xfrm>
              <a:off x="5359596" y="2777898"/>
              <a:ext cx="57150" cy="897255"/>
            </a:xfrm>
            <a:custGeom>
              <a:avLst/>
              <a:gdLst/>
              <a:ahLst/>
              <a:cxnLst/>
              <a:rect l="l" t="t" r="r" b="b"/>
              <a:pathLst>
                <a:path w="57150" h="897254">
                  <a:moveTo>
                    <a:pt x="26669" y="893826"/>
                  </a:moveTo>
                  <a:lnTo>
                    <a:pt x="0" y="893826"/>
                  </a:lnTo>
                  <a:lnTo>
                    <a:pt x="0" y="896874"/>
                  </a:lnTo>
                  <a:lnTo>
                    <a:pt x="57150" y="896874"/>
                  </a:lnTo>
                  <a:lnTo>
                    <a:pt x="57150" y="895350"/>
                  </a:lnTo>
                  <a:lnTo>
                    <a:pt x="26669" y="895350"/>
                  </a:lnTo>
                  <a:lnTo>
                    <a:pt x="26669" y="893826"/>
                  </a:lnTo>
                  <a:close/>
                </a:path>
                <a:path w="57150" h="897254">
                  <a:moveTo>
                    <a:pt x="30479" y="1524"/>
                  </a:moveTo>
                  <a:lnTo>
                    <a:pt x="26670" y="1524"/>
                  </a:lnTo>
                  <a:lnTo>
                    <a:pt x="26669" y="895350"/>
                  </a:lnTo>
                  <a:lnTo>
                    <a:pt x="30479" y="895350"/>
                  </a:lnTo>
                  <a:lnTo>
                    <a:pt x="30479" y="1524"/>
                  </a:lnTo>
                  <a:close/>
                </a:path>
                <a:path w="57150" h="897254">
                  <a:moveTo>
                    <a:pt x="57150" y="893826"/>
                  </a:moveTo>
                  <a:lnTo>
                    <a:pt x="30479" y="893826"/>
                  </a:lnTo>
                  <a:lnTo>
                    <a:pt x="30479" y="895350"/>
                  </a:lnTo>
                  <a:lnTo>
                    <a:pt x="57150" y="895350"/>
                  </a:lnTo>
                  <a:lnTo>
                    <a:pt x="57150" y="893826"/>
                  </a:lnTo>
                  <a:close/>
                </a:path>
                <a:path w="57150" h="897254">
                  <a:moveTo>
                    <a:pt x="57150" y="0"/>
                  </a:moveTo>
                  <a:lnTo>
                    <a:pt x="0" y="0"/>
                  </a:lnTo>
                  <a:lnTo>
                    <a:pt x="0" y="3048"/>
                  </a:lnTo>
                  <a:lnTo>
                    <a:pt x="26670" y="3048"/>
                  </a:lnTo>
                  <a:lnTo>
                    <a:pt x="26670" y="1524"/>
                  </a:lnTo>
                  <a:lnTo>
                    <a:pt x="57150" y="1524"/>
                  </a:lnTo>
                  <a:lnTo>
                    <a:pt x="57150" y="0"/>
                  </a:lnTo>
                  <a:close/>
                </a:path>
                <a:path w="57150" h="897254">
                  <a:moveTo>
                    <a:pt x="57150" y="1524"/>
                  </a:moveTo>
                  <a:lnTo>
                    <a:pt x="30479" y="1524"/>
                  </a:lnTo>
                  <a:lnTo>
                    <a:pt x="30479" y="3048"/>
                  </a:lnTo>
                  <a:lnTo>
                    <a:pt x="57150" y="3048"/>
                  </a:lnTo>
                  <a:lnTo>
                    <a:pt x="57150" y="1524"/>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32" name="object 521">
              <a:extLst>
                <a:ext uri="{FF2B5EF4-FFF2-40B4-BE49-F238E27FC236}">
                  <a16:creationId xmlns:a16="http://schemas.microsoft.com/office/drawing/2014/main" id="{98D4D3D4-4FA8-47B8-90E8-9155AC0899D6}"/>
                </a:ext>
              </a:extLst>
            </p:cNvPr>
            <p:cNvSpPr/>
            <p:nvPr/>
          </p:nvSpPr>
          <p:spPr>
            <a:xfrm>
              <a:off x="6079698" y="2455572"/>
              <a:ext cx="57150" cy="797560"/>
            </a:xfrm>
            <a:custGeom>
              <a:avLst/>
              <a:gdLst/>
              <a:ahLst/>
              <a:cxnLst/>
              <a:rect l="l" t="t" r="r" b="b"/>
              <a:pathLst>
                <a:path w="57150" h="797560">
                  <a:moveTo>
                    <a:pt x="26657" y="794003"/>
                  </a:moveTo>
                  <a:lnTo>
                    <a:pt x="0" y="794003"/>
                  </a:lnTo>
                  <a:lnTo>
                    <a:pt x="0" y="797051"/>
                  </a:lnTo>
                  <a:lnTo>
                    <a:pt x="57150" y="797051"/>
                  </a:lnTo>
                  <a:lnTo>
                    <a:pt x="57150" y="795527"/>
                  </a:lnTo>
                  <a:lnTo>
                    <a:pt x="26657" y="795527"/>
                  </a:lnTo>
                  <a:lnTo>
                    <a:pt x="26657" y="794003"/>
                  </a:lnTo>
                  <a:close/>
                </a:path>
                <a:path w="57150" h="797560">
                  <a:moveTo>
                    <a:pt x="30467" y="1524"/>
                  </a:moveTo>
                  <a:lnTo>
                    <a:pt x="26657" y="1524"/>
                  </a:lnTo>
                  <a:lnTo>
                    <a:pt x="26657" y="795527"/>
                  </a:lnTo>
                  <a:lnTo>
                    <a:pt x="30467" y="795527"/>
                  </a:lnTo>
                  <a:lnTo>
                    <a:pt x="30467" y="1524"/>
                  </a:lnTo>
                  <a:close/>
                </a:path>
                <a:path w="57150" h="797560">
                  <a:moveTo>
                    <a:pt x="57150" y="794003"/>
                  </a:moveTo>
                  <a:lnTo>
                    <a:pt x="30467" y="794003"/>
                  </a:lnTo>
                  <a:lnTo>
                    <a:pt x="30467" y="795527"/>
                  </a:lnTo>
                  <a:lnTo>
                    <a:pt x="57150" y="795527"/>
                  </a:lnTo>
                  <a:lnTo>
                    <a:pt x="57150" y="794003"/>
                  </a:lnTo>
                  <a:close/>
                </a:path>
                <a:path w="57150" h="797560">
                  <a:moveTo>
                    <a:pt x="57150" y="0"/>
                  </a:moveTo>
                  <a:lnTo>
                    <a:pt x="0" y="0"/>
                  </a:lnTo>
                  <a:lnTo>
                    <a:pt x="0" y="3048"/>
                  </a:lnTo>
                  <a:lnTo>
                    <a:pt x="26657" y="3048"/>
                  </a:lnTo>
                  <a:lnTo>
                    <a:pt x="26657" y="1524"/>
                  </a:lnTo>
                  <a:lnTo>
                    <a:pt x="57150" y="1524"/>
                  </a:lnTo>
                  <a:lnTo>
                    <a:pt x="57150" y="0"/>
                  </a:lnTo>
                  <a:close/>
                </a:path>
                <a:path w="57150" h="797560">
                  <a:moveTo>
                    <a:pt x="57150" y="1524"/>
                  </a:moveTo>
                  <a:lnTo>
                    <a:pt x="30467" y="1524"/>
                  </a:lnTo>
                  <a:lnTo>
                    <a:pt x="30467" y="3048"/>
                  </a:lnTo>
                  <a:lnTo>
                    <a:pt x="57150" y="3048"/>
                  </a:lnTo>
                  <a:lnTo>
                    <a:pt x="57150" y="1524"/>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33" name="object 522">
              <a:extLst>
                <a:ext uri="{FF2B5EF4-FFF2-40B4-BE49-F238E27FC236}">
                  <a16:creationId xmlns:a16="http://schemas.microsoft.com/office/drawing/2014/main" id="{D28B83EA-B533-4333-985D-6D0486575313}"/>
                </a:ext>
              </a:extLst>
            </p:cNvPr>
            <p:cNvSpPr/>
            <p:nvPr/>
          </p:nvSpPr>
          <p:spPr>
            <a:xfrm>
              <a:off x="6799026" y="2630616"/>
              <a:ext cx="57150" cy="1270"/>
            </a:xfrm>
            <a:custGeom>
              <a:avLst/>
              <a:gdLst/>
              <a:ahLst/>
              <a:cxnLst/>
              <a:rect l="l" t="t" r="r" b="b"/>
              <a:pathLst>
                <a:path w="57150" h="1269">
                  <a:moveTo>
                    <a:pt x="0" y="1270"/>
                  </a:moveTo>
                  <a:lnTo>
                    <a:pt x="57150" y="1270"/>
                  </a:lnTo>
                  <a:lnTo>
                    <a:pt x="5715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34" name="object 523">
              <a:extLst>
                <a:ext uri="{FF2B5EF4-FFF2-40B4-BE49-F238E27FC236}">
                  <a16:creationId xmlns:a16="http://schemas.microsoft.com/office/drawing/2014/main" id="{79A9BCFB-0249-48BC-9D10-1F158375D452}"/>
                </a:ext>
              </a:extLst>
            </p:cNvPr>
            <p:cNvSpPr/>
            <p:nvPr/>
          </p:nvSpPr>
          <p:spPr>
            <a:xfrm>
              <a:off x="6799026" y="2629346"/>
              <a:ext cx="26670" cy="1270"/>
            </a:xfrm>
            <a:custGeom>
              <a:avLst/>
              <a:gdLst/>
              <a:ahLst/>
              <a:cxnLst/>
              <a:rect l="l" t="t" r="r" b="b"/>
              <a:pathLst>
                <a:path w="26669" h="1269">
                  <a:moveTo>
                    <a:pt x="0" y="1269"/>
                  </a:moveTo>
                  <a:lnTo>
                    <a:pt x="26657" y="1269"/>
                  </a:lnTo>
                  <a:lnTo>
                    <a:pt x="26657" y="0"/>
                  </a:lnTo>
                  <a:lnTo>
                    <a:pt x="0" y="0"/>
                  </a:lnTo>
                  <a:lnTo>
                    <a:pt x="0" y="126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35" name="object 524">
              <a:extLst>
                <a:ext uri="{FF2B5EF4-FFF2-40B4-BE49-F238E27FC236}">
                  <a16:creationId xmlns:a16="http://schemas.microsoft.com/office/drawing/2014/main" id="{2717375F-2C91-4A64-A90A-F4066B122B30}"/>
                </a:ext>
              </a:extLst>
            </p:cNvPr>
            <p:cNvSpPr/>
            <p:nvPr/>
          </p:nvSpPr>
          <p:spPr>
            <a:xfrm>
              <a:off x="6827589" y="2128674"/>
              <a:ext cx="0" cy="502284"/>
            </a:xfrm>
            <a:custGeom>
              <a:avLst/>
              <a:gdLst/>
              <a:ahLst/>
              <a:cxnLst/>
              <a:rect l="l" t="t" r="r" b="b"/>
              <a:pathLst>
                <a:path h="502285">
                  <a:moveTo>
                    <a:pt x="0" y="0"/>
                  </a:moveTo>
                  <a:lnTo>
                    <a:pt x="0" y="502157"/>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36" name="object 525">
              <a:extLst>
                <a:ext uri="{FF2B5EF4-FFF2-40B4-BE49-F238E27FC236}">
                  <a16:creationId xmlns:a16="http://schemas.microsoft.com/office/drawing/2014/main" id="{1E6719E6-A70D-44ED-8848-71FBDED47480}"/>
                </a:ext>
              </a:extLst>
            </p:cNvPr>
            <p:cNvSpPr/>
            <p:nvPr/>
          </p:nvSpPr>
          <p:spPr>
            <a:xfrm>
              <a:off x="6829494" y="2629308"/>
              <a:ext cx="27305" cy="1905"/>
            </a:xfrm>
            <a:custGeom>
              <a:avLst/>
              <a:gdLst/>
              <a:ahLst/>
              <a:cxnLst/>
              <a:rect l="l" t="t" r="r" b="b"/>
              <a:pathLst>
                <a:path w="27305" h="1905">
                  <a:moveTo>
                    <a:pt x="26682" y="0"/>
                  </a:moveTo>
                  <a:lnTo>
                    <a:pt x="0" y="0"/>
                  </a:lnTo>
                  <a:lnTo>
                    <a:pt x="0" y="1524"/>
                  </a:lnTo>
                  <a:lnTo>
                    <a:pt x="26682" y="1524"/>
                  </a:lnTo>
                  <a:lnTo>
                    <a:pt x="26682"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37" name="object 526">
              <a:extLst>
                <a:ext uri="{FF2B5EF4-FFF2-40B4-BE49-F238E27FC236}">
                  <a16:creationId xmlns:a16="http://schemas.microsoft.com/office/drawing/2014/main" id="{3A7E91B7-9670-48B2-8E0F-0FCAEBCB3702}"/>
                </a:ext>
              </a:extLst>
            </p:cNvPr>
            <p:cNvSpPr/>
            <p:nvPr/>
          </p:nvSpPr>
          <p:spPr>
            <a:xfrm>
              <a:off x="6827601" y="1811682"/>
              <a:ext cx="0" cy="317500"/>
            </a:xfrm>
            <a:custGeom>
              <a:avLst/>
              <a:gdLst/>
              <a:ahLst/>
              <a:cxnLst/>
              <a:rect l="l" t="t" r="r" b="b"/>
              <a:pathLst>
                <a:path h="317500">
                  <a:moveTo>
                    <a:pt x="0" y="0"/>
                  </a:moveTo>
                  <a:lnTo>
                    <a:pt x="0" y="316992"/>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38" name="object 527">
              <a:extLst>
                <a:ext uri="{FF2B5EF4-FFF2-40B4-BE49-F238E27FC236}">
                  <a16:creationId xmlns:a16="http://schemas.microsoft.com/office/drawing/2014/main" id="{F7A37A42-45D6-4360-BE26-0959C7338080}"/>
                </a:ext>
              </a:extLst>
            </p:cNvPr>
            <p:cNvSpPr/>
            <p:nvPr/>
          </p:nvSpPr>
          <p:spPr>
            <a:xfrm>
              <a:off x="6799026" y="1811466"/>
              <a:ext cx="26670" cy="1270"/>
            </a:xfrm>
            <a:custGeom>
              <a:avLst/>
              <a:gdLst/>
              <a:ahLst/>
              <a:cxnLst/>
              <a:rect l="l" t="t" r="r" b="b"/>
              <a:pathLst>
                <a:path w="26669" h="1269">
                  <a:moveTo>
                    <a:pt x="0" y="1270"/>
                  </a:moveTo>
                  <a:lnTo>
                    <a:pt x="26669" y="1270"/>
                  </a:lnTo>
                  <a:lnTo>
                    <a:pt x="26669"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39" name="object 528">
              <a:extLst>
                <a:ext uri="{FF2B5EF4-FFF2-40B4-BE49-F238E27FC236}">
                  <a16:creationId xmlns:a16="http://schemas.microsoft.com/office/drawing/2014/main" id="{42F07AB0-BCA2-415B-BD5A-FBBB396A2053}"/>
                </a:ext>
              </a:extLst>
            </p:cNvPr>
            <p:cNvSpPr/>
            <p:nvPr/>
          </p:nvSpPr>
          <p:spPr>
            <a:xfrm>
              <a:off x="6799026" y="1810196"/>
              <a:ext cx="57150" cy="1270"/>
            </a:xfrm>
            <a:custGeom>
              <a:avLst/>
              <a:gdLst/>
              <a:ahLst/>
              <a:cxnLst/>
              <a:rect l="l" t="t" r="r" b="b"/>
              <a:pathLst>
                <a:path w="57150" h="1269">
                  <a:moveTo>
                    <a:pt x="0" y="1269"/>
                  </a:moveTo>
                  <a:lnTo>
                    <a:pt x="57150" y="1269"/>
                  </a:lnTo>
                  <a:lnTo>
                    <a:pt x="57150" y="0"/>
                  </a:lnTo>
                  <a:lnTo>
                    <a:pt x="0" y="0"/>
                  </a:lnTo>
                  <a:lnTo>
                    <a:pt x="0" y="126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40" name="object 529">
              <a:extLst>
                <a:ext uri="{FF2B5EF4-FFF2-40B4-BE49-F238E27FC236}">
                  <a16:creationId xmlns:a16="http://schemas.microsoft.com/office/drawing/2014/main" id="{B8C42404-1655-4285-9CD1-9FFBFAD34F33}"/>
                </a:ext>
              </a:extLst>
            </p:cNvPr>
            <p:cNvSpPr/>
            <p:nvPr/>
          </p:nvSpPr>
          <p:spPr>
            <a:xfrm>
              <a:off x="6829507" y="1811682"/>
              <a:ext cx="26670" cy="1905"/>
            </a:xfrm>
            <a:custGeom>
              <a:avLst/>
              <a:gdLst/>
              <a:ahLst/>
              <a:cxnLst/>
              <a:rect l="l" t="t" r="r" b="b"/>
              <a:pathLst>
                <a:path w="26669" h="1905">
                  <a:moveTo>
                    <a:pt x="26670" y="0"/>
                  </a:moveTo>
                  <a:lnTo>
                    <a:pt x="0" y="0"/>
                  </a:lnTo>
                  <a:lnTo>
                    <a:pt x="0" y="1524"/>
                  </a:lnTo>
                  <a:lnTo>
                    <a:pt x="26670" y="1524"/>
                  </a:lnTo>
                  <a:lnTo>
                    <a:pt x="26670"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41" name="object 530">
              <a:extLst>
                <a:ext uri="{FF2B5EF4-FFF2-40B4-BE49-F238E27FC236}">
                  <a16:creationId xmlns:a16="http://schemas.microsoft.com/office/drawing/2014/main" id="{E7678F06-C9ED-4225-A2BF-32C85A86218E}"/>
                </a:ext>
              </a:extLst>
            </p:cNvPr>
            <p:cNvSpPr/>
            <p:nvPr/>
          </p:nvSpPr>
          <p:spPr>
            <a:xfrm>
              <a:off x="1919927" y="3152586"/>
              <a:ext cx="57150" cy="1270"/>
            </a:xfrm>
            <a:custGeom>
              <a:avLst/>
              <a:gdLst/>
              <a:ahLst/>
              <a:cxnLst/>
              <a:rect l="l" t="t" r="r" b="b"/>
              <a:pathLst>
                <a:path w="57150" h="1269">
                  <a:moveTo>
                    <a:pt x="0" y="1270"/>
                  </a:moveTo>
                  <a:lnTo>
                    <a:pt x="57150" y="1270"/>
                  </a:lnTo>
                  <a:lnTo>
                    <a:pt x="5715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42" name="object 531">
              <a:extLst>
                <a:ext uri="{FF2B5EF4-FFF2-40B4-BE49-F238E27FC236}">
                  <a16:creationId xmlns:a16="http://schemas.microsoft.com/office/drawing/2014/main" id="{5E972A7C-99FB-4E22-8B6F-5921E4F58417}"/>
                </a:ext>
              </a:extLst>
            </p:cNvPr>
            <p:cNvSpPr/>
            <p:nvPr/>
          </p:nvSpPr>
          <p:spPr>
            <a:xfrm>
              <a:off x="1919927" y="3150046"/>
              <a:ext cx="27305" cy="2540"/>
            </a:xfrm>
            <a:custGeom>
              <a:avLst/>
              <a:gdLst/>
              <a:ahLst/>
              <a:cxnLst/>
              <a:rect l="l" t="t" r="r" b="b"/>
              <a:pathLst>
                <a:path w="27304" h="2539">
                  <a:moveTo>
                    <a:pt x="0" y="2539"/>
                  </a:moveTo>
                  <a:lnTo>
                    <a:pt x="26682" y="2539"/>
                  </a:lnTo>
                  <a:lnTo>
                    <a:pt x="26682" y="0"/>
                  </a:lnTo>
                  <a:lnTo>
                    <a:pt x="0" y="0"/>
                  </a:lnTo>
                  <a:lnTo>
                    <a:pt x="0" y="253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43" name="object 532">
              <a:extLst>
                <a:ext uri="{FF2B5EF4-FFF2-40B4-BE49-F238E27FC236}">
                  <a16:creationId xmlns:a16="http://schemas.microsoft.com/office/drawing/2014/main" id="{167E2781-5D83-4805-8207-A7388A61B56A}"/>
                </a:ext>
              </a:extLst>
            </p:cNvPr>
            <p:cNvSpPr/>
            <p:nvPr/>
          </p:nvSpPr>
          <p:spPr>
            <a:xfrm>
              <a:off x="1948515" y="2867052"/>
              <a:ext cx="0" cy="285115"/>
            </a:xfrm>
            <a:custGeom>
              <a:avLst/>
              <a:gdLst/>
              <a:ahLst/>
              <a:cxnLst/>
              <a:rect l="l" t="t" r="r" b="b"/>
              <a:pathLst>
                <a:path h="285114">
                  <a:moveTo>
                    <a:pt x="0" y="0"/>
                  </a:moveTo>
                  <a:lnTo>
                    <a:pt x="0" y="284988"/>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44" name="object 533">
              <a:extLst>
                <a:ext uri="{FF2B5EF4-FFF2-40B4-BE49-F238E27FC236}">
                  <a16:creationId xmlns:a16="http://schemas.microsoft.com/office/drawing/2014/main" id="{EAC5BD86-FA74-4BB2-BA8A-33DEC6DD91F1}"/>
                </a:ext>
              </a:extLst>
            </p:cNvPr>
            <p:cNvSpPr/>
            <p:nvPr/>
          </p:nvSpPr>
          <p:spPr>
            <a:xfrm>
              <a:off x="1950420" y="3150516"/>
              <a:ext cx="26670" cy="1905"/>
            </a:xfrm>
            <a:custGeom>
              <a:avLst/>
              <a:gdLst/>
              <a:ahLst/>
              <a:cxnLst/>
              <a:rect l="l" t="t" r="r" b="b"/>
              <a:pathLst>
                <a:path w="26670" h="1905">
                  <a:moveTo>
                    <a:pt x="26657" y="0"/>
                  </a:moveTo>
                  <a:lnTo>
                    <a:pt x="0" y="0"/>
                  </a:lnTo>
                  <a:lnTo>
                    <a:pt x="0" y="1524"/>
                  </a:lnTo>
                  <a:lnTo>
                    <a:pt x="26657" y="1524"/>
                  </a:lnTo>
                  <a:lnTo>
                    <a:pt x="26657"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45" name="object 534">
              <a:extLst>
                <a:ext uri="{FF2B5EF4-FFF2-40B4-BE49-F238E27FC236}">
                  <a16:creationId xmlns:a16="http://schemas.microsoft.com/office/drawing/2014/main" id="{28906763-07AE-49DC-99FC-70D2821E29E6}"/>
                </a:ext>
              </a:extLst>
            </p:cNvPr>
            <p:cNvSpPr/>
            <p:nvPr/>
          </p:nvSpPr>
          <p:spPr>
            <a:xfrm>
              <a:off x="1948502" y="2536344"/>
              <a:ext cx="0" cy="330835"/>
            </a:xfrm>
            <a:custGeom>
              <a:avLst/>
              <a:gdLst/>
              <a:ahLst/>
              <a:cxnLst/>
              <a:rect l="l" t="t" r="r" b="b"/>
              <a:pathLst>
                <a:path h="330835">
                  <a:moveTo>
                    <a:pt x="0" y="0"/>
                  </a:moveTo>
                  <a:lnTo>
                    <a:pt x="0" y="330707"/>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46" name="object 535">
              <a:extLst>
                <a:ext uri="{FF2B5EF4-FFF2-40B4-BE49-F238E27FC236}">
                  <a16:creationId xmlns:a16="http://schemas.microsoft.com/office/drawing/2014/main" id="{71BC46E1-4DFA-459D-AB6C-3A3107AD5ED3}"/>
                </a:ext>
              </a:extLst>
            </p:cNvPr>
            <p:cNvSpPr/>
            <p:nvPr/>
          </p:nvSpPr>
          <p:spPr>
            <a:xfrm>
              <a:off x="1919927" y="2536636"/>
              <a:ext cx="26670" cy="1270"/>
            </a:xfrm>
            <a:custGeom>
              <a:avLst/>
              <a:gdLst/>
              <a:ahLst/>
              <a:cxnLst/>
              <a:rect l="l" t="t" r="r" b="b"/>
              <a:pathLst>
                <a:path w="26670" h="1269">
                  <a:moveTo>
                    <a:pt x="0" y="1270"/>
                  </a:moveTo>
                  <a:lnTo>
                    <a:pt x="26670" y="1270"/>
                  </a:lnTo>
                  <a:lnTo>
                    <a:pt x="2667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47" name="object 536">
              <a:extLst>
                <a:ext uri="{FF2B5EF4-FFF2-40B4-BE49-F238E27FC236}">
                  <a16:creationId xmlns:a16="http://schemas.microsoft.com/office/drawing/2014/main" id="{C686E6E1-C295-4F79-AB06-D19F28233FAA}"/>
                </a:ext>
              </a:extLst>
            </p:cNvPr>
            <p:cNvSpPr/>
            <p:nvPr/>
          </p:nvSpPr>
          <p:spPr>
            <a:xfrm>
              <a:off x="1919927" y="2534096"/>
              <a:ext cx="57150" cy="2540"/>
            </a:xfrm>
            <a:custGeom>
              <a:avLst/>
              <a:gdLst/>
              <a:ahLst/>
              <a:cxnLst/>
              <a:rect l="l" t="t" r="r" b="b"/>
              <a:pathLst>
                <a:path w="57150" h="2539">
                  <a:moveTo>
                    <a:pt x="0" y="2539"/>
                  </a:moveTo>
                  <a:lnTo>
                    <a:pt x="57150" y="2539"/>
                  </a:lnTo>
                  <a:lnTo>
                    <a:pt x="57150" y="0"/>
                  </a:lnTo>
                  <a:lnTo>
                    <a:pt x="0" y="0"/>
                  </a:lnTo>
                  <a:lnTo>
                    <a:pt x="0" y="253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48" name="object 537">
              <a:extLst>
                <a:ext uri="{FF2B5EF4-FFF2-40B4-BE49-F238E27FC236}">
                  <a16:creationId xmlns:a16="http://schemas.microsoft.com/office/drawing/2014/main" id="{07414AE5-24BB-41BA-AF5A-48554654A70C}"/>
                </a:ext>
              </a:extLst>
            </p:cNvPr>
            <p:cNvSpPr/>
            <p:nvPr/>
          </p:nvSpPr>
          <p:spPr>
            <a:xfrm>
              <a:off x="1950408" y="2536344"/>
              <a:ext cx="26670" cy="1905"/>
            </a:xfrm>
            <a:custGeom>
              <a:avLst/>
              <a:gdLst/>
              <a:ahLst/>
              <a:cxnLst/>
              <a:rect l="l" t="t" r="r" b="b"/>
              <a:pathLst>
                <a:path w="26670" h="1905">
                  <a:moveTo>
                    <a:pt x="26670" y="0"/>
                  </a:moveTo>
                  <a:lnTo>
                    <a:pt x="0" y="0"/>
                  </a:lnTo>
                  <a:lnTo>
                    <a:pt x="0" y="1523"/>
                  </a:lnTo>
                  <a:lnTo>
                    <a:pt x="26670" y="1523"/>
                  </a:lnTo>
                  <a:lnTo>
                    <a:pt x="26670"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49" name="object 538">
              <a:extLst>
                <a:ext uri="{FF2B5EF4-FFF2-40B4-BE49-F238E27FC236}">
                  <a16:creationId xmlns:a16="http://schemas.microsoft.com/office/drawing/2014/main" id="{F27C1D83-E708-4A70-8147-FC495E5F3A8F}"/>
                </a:ext>
              </a:extLst>
            </p:cNvPr>
            <p:cNvSpPr/>
            <p:nvPr/>
          </p:nvSpPr>
          <p:spPr>
            <a:xfrm>
              <a:off x="2640017" y="3393886"/>
              <a:ext cx="57150" cy="2540"/>
            </a:xfrm>
            <a:custGeom>
              <a:avLst/>
              <a:gdLst/>
              <a:ahLst/>
              <a:cxnLst/>
              <a:rect l="l" t="t" r="r" b="b"/>
              <a:pathLst>
                <a:path w="57150" h="2539">
                  <a:moveTo>
                    <a:pt x="0" y="2540"/>
                  </a:moveTo>
                  <a:lnTo>
                    <a:pt x="57150" y="2540"/>
                  </a:lnTo>
                  <a:lnTo>
                    <a:pt x="57150" y="0"/>
                  </a:lnTo>
                  <a:lnTo>
                    <a:pt x="0" y="0"/>
                  </a:lnTo>
                  <a:lnTo>
                    <a:pt x="0" y="254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50" name="object 539">
              <a:extLst>
                <a:ext uri="{FF2B5EF4-FFF2-40B4-BE49-F238E27FC236}">
                  <a16:creationId xmlns:a16="http://schemas.microsoft.com/office/drawing/2014/main" id="{8B44AC2E-FB1B-449C-A44A-96AA3BB87754}"/>
                </a:ext>
              </a:extLst>
            </p:cNvPr>
            <p:cNvSpPr/>
            <p:nvPr/>
          </p:nvSpPr>
          <p:spPr>
            <a:xfrm>
              <a:off x="2640017" y="3392616"/>
              <a:ext cx="27305" cy="1270"/>
            </a:xfrm>
            <a:custGeom>
              <a:avLst/>
              <a:gdLst/>
              <a:ahLst/>
              <a:cxnLst/>
              <a:rect l="l" t="t" r="r" b="b"/>
              <a:pathLst>
                <a:path w="27304" h="1269">
                  <a:moveTo>
                    <a:pt x="0" y="1269"/>
                  </a:moveTo>
                  <a:lnTo>
                    <a:pt x="26682" y="1269"/>
                  </a:lnTo>
                  <a:lnTo>
                    <a:pt x="26682" y="0"/>
                  </a:lnTo>
                  <a:lnTo>
                    <a:pt x="0" y="0"/>
                  </a:lnTo>
                  <a:lnTo>
                    <a:pt x="0" y="126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51" name="object 540">
              <a:extLst>
                <a:ext uri="{FF2B5EF4-FFF2-40B4-BE49-F238E27FC236}">
                  <a16:creationId xmlns:a16="http://schemas.microsoft.com/office/drawing/2014/main" id="{CBEEFF2D-146D-40AD-9039-A6679CF01B84}"/>
                </a:ext>
              </a:extLst>
            </p:cNvPr>
            <p:cNvSpPr/>
            <p:nvPr/>
          </p:nvSpPr>
          <p:spPr>
            <a:xfrm>
              <a:off x="2668606" y="3081936"/>
              <a:ext cx="0" cy="312420"/>
            </a:xfrm>
            <a:custGeom>
              <a:avLst/>
              <a:gdLst/>
              <a:ahLst/>
              <a:cxnLst/>
              <a:rect l="l" t="t" r="r" b="b"/>
              <a:pathLst>
                <a:path h="312419">
                  <a:moveTo>
                    <a:pt x="0" y="0"/>
                  </a:moveTo>
                  <a:lnTo>
                    <a:pt x="0" y="312420"/>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52" name="object 541">
              <a:extLst>
                <a:ext uri="{FF2B5EF4-FFF2-40B4-BE49-F238E27FC236}">
                  <a16:creationId xmlns:a16="http://schemas.microsoft.com/office/drawing/2014/main" id="{C7CD908F-892F-425F-8F2D-4D89C5FE5A4E}"/>
                </a:ext>
              </a:extLst>
            </p:cNvPr>
            <p:cNvSpPr/>
            <p:nvPr/>
          </p:nvSpPr>
          <p:spPr>
            <a:xfrm>
              <a:off x="2670510" y="3392832"/>
              <a:ext cx="26670" cy="1905"/>
            </a:xfrm>
            <a:custGeom>
              <a:avLst/>
              <a:gdLst/>
              <a:ahLst/>
              <a:cxnLst/>
              <a:rect l="l" t="t" r="r" b="b"/>
              <a:pathLst>
                <a:path w="26670" h="1905">
                  <a:moveTo>
                    <a:pt x="26657" y="0"/>
                  </a:moveTo>
                  <a:lnTo>
                    <a:pt x="0" y="0"/>
                  </a:lnTo>
                  <a:lnTo>
                    <a:pt x="0" y="1524"/>
                  </a:lnTo>
                  <a:lnTo>
                    <a:pt x="26657" y="1524"/>
                  </a:lnTo>
                  <a:lnTo>
                    <a:pt x="26657"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53" name="object 542">
              <a:extLst>
                <a:ext uri="{FF2B5EF4-FFF2-40B4-BE49-F238E27FC236}">
                  <a16:creationId xmlns:a16="http://schemas.microsoft.com/office/drawing/2014/main" id="{EE37D7A5-0A64-4782-8620-BA150BB12682}"/>
                </a:ext>
              </a:extLst>
            </p:cNvPr>
            <p:cNvSpPr/>
            <p:nvPr/>
          </p:nvSpPr>
          <p:spPr>
            <a:xfrm>
              <a:off x="2668592" y="2799234"/>
              <a:ext cx="0" cy="283210"/>
            </a:xfrm>
            <a:custGeom>
              <a:avLst/>
              <a:gdLst/>
              <a:ahLst/>
              <a:cxnLst/>
              <a:rect l="l" t="t" r="r" b="b"/>
              <a:pathLst>
                <a:path h="283210">
                  <a:moveTo>
                    <a:pt x="0" y="0"/>
                  </a:moveTo>
                  <a:lnTo>
                    <a:pt x="0" y="282701"/>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54" name="object 543">
              <a:extLst>
                <a:ext uri="{FF2B5EF4-FFF2-40B4-BE49-F238E27FC236}">
                  <a16:creationId xmlns:a16="http://schemas.microsoft.com/office/drawing/2014/main" id="{91EE327C-0361-496B-A265-5D42C5F2B183}"/>
                </a:ext>
              </a:extLst>
            </p:cNvPr>
            <p:cNvSpPr/>
            <p:nvPr/>
          </p:nvSpPr>
          <p:spPr>
            <a:xfrm>
              <a:off x="2640017" y="2799526"/>
              <a:ext cx="26670" cy="1270"/>
            </a:xfrm>
            <a:custGeom>
              <a:avLst/>
              <a:gdLst/>
              <a:ahLst/>
              <a:cxnLst/>
              <a:rect l="l" t="t" r="r" b="b"/>
              <a:pathLst>
                <a:path w="26670" h="1269">
                  <a:moveTo>
                    <a:pt x="0" y="1270"/>
                  </a:moveTo>
                  <a:lnTo>
                    <a:pt x="26670" y="1270"/>
                  </a:lnTo>
                  <a:lnTo>
                    <a:pt x="2667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55" name="object 544">
              <a:extLst>
                <a:ext uri="{FF2B5EF4-FFF2-40B4-BE49-F238E27FC236}">
                  <a16:creationId xmlns:a16="http://schemas.microsoft.com/office/drawing/2014/main" id="{96BBECE0-87E3-463E-843C-835EC6C5FEA6}"/>
                </a:ext>
              </a:extLst>
            </p:cNvPr>
            <p:cNvSpPr/>
            <p:nvPr/>
          </p:nvSpPr>
          <p:spPr>
            <a:xfrm>
              <a:off x="2640017" y="2798256"/>
              <a:ext cx="57150" cy="1270"/>
            </a:xfrm>
            <a:custGeom>
              <a:avLst/>
              <a:gdLst/>
              <a:ahLst/>
              <a:cxnLst/>
              <a:rect l="l" t="t" r="r" b="b"/>
              <a:pathLst>
                <a:path w="57150" h="1269">
                  <a:moveTo>
                    <a:pt x="0" y="1270"/>
                  </a:moveTo>
                  <a:lnTo>
                    <a:pt x="57150" y="1270"/>
                  </a:lnTo>
                  <a:lnTo>
                    <a:pt x="5715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56" name="object 545">
              <a:extLst>
                <a:ext uri="{FF2B5EF4-FFF2-40B4-BE49-F238E27FC236}">
                  <a16:creationId xmlns:a16="http://schemas.microsoft.com/office/drawing/2014/main" id="{2FE65B8E-5530-4355-AFCC-2CDC5D973F3C}"/>
                </a:ext>
              </a:extLst>
            </p:cNvPr>
            <p:cNvSpPr/>
            <p:nvPr/>
          </p:nvSpPr>
          <p:spPr>
            <a:xfrm>
              <a:off x="2670498" y="2799234"/>
              <a:ext cx="26670" cy="1905"/>
            </a:xfrm>
            <a:custGeom>
              <a:avLst/>
              <a:gdLst/>
              <a:ahLst/>
              <a:cxnLst/>
              <a:rect l="l" t="t" r="r" b="b"/>
              <a:pathLst>
                <a:path w="26670" h="1905">
                  <a:moveTo>
                    <a:pt x="26669" y="0"/>
                  </a:moveTo>
                  <a:lnTo>
                    <a:pt x="0" y="0"/>
                  </a:lnTo>
                  <a:lnTo>
                    <a:pt x="0" y="1524"/>
                  </a:lnTo>
                  <a:lnTo>
                    <a:pt x="26669" y="1524"/>
                  </a:lnTo>
                  <a:lnTo>
                    <a:pt x="26669"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57" name="object 546">
              <a:extLst>
                <a:ext uri="{FF2B5EF4-FFF2-40B4-BE49-F238E27FC236}">
                  <a16:creationId xmlns:a16="http://schemas.microsoft.com/office/drawing/2014/main" id="{A4434A65-66DC-4FCF-8F98-BE55FF194E4C}"/>
                </a:ext>
              </a:extLst>
            </p:cNvPr>
            <p:cNvSpPr/>
            <p:nvPr/>
          </p:nvSpPr>
          <p:spPr>
            <a:xfrm>
              <a:off x="3359346" y="2450238"/>
              <a:ext cx="57150" cy="413384"/>
            </a:xfrm>
            <a:custGeom>
              <a:avLst/>
              <a:gdLst/>
              <a:ahLst/>
              <a:cxnLst/>
              <a:rect l="l" t="t" r="r" b="b"/>
              <a:pathLst>
                <a:path w="57150" h="413385">
                  <a:moveTo>
                    <a:pt x="26669" y="409955"/>
                  </a:moveTo>
                  <a:lnTo>
                    <a:pt x="0" y="409955"/>
                  </a:lnTo>
                  <a:lnTo>
                    <a:pt x="0" y="413003"/>
                  </a:lnTo>
                  <a:lnTo>
                    <a:pt x="57150" y="413003"/>
                  </a:lnTo>
                  <a:lnTo>
                    <a:pt x="57150" y="411479"/>
                  </a:lnTo>
                  <a:lnTo>
                    <a:pt x="26669" y="411479"/>
                  </a:lnTo>
                  <a:lnTo>
                    <a:pt x="26669" y="409955"/>
                  </a:lnTo>
                  <a:close/>
                </a:path>
                <a:path w="57150" h="413385">
                  <a:moveTo>
                    <a:pt x="30479" y="1523"/>
                  </a:moveTo>
                  <a:lnTo>
                    <a:pt x="26670" y="1523"/>
                  </a:lnTo>
                  <a:lnTo>
                    <a:pt x="26669" y="411479"/>
                  </a:lnTo>
                  <a:lnTo>
                    <a:pt x="30479" y="411479"/>
                  </a:lnTo>
                  <a:lnTo>
                    <a:pt x="30479" y="1523"/>
                  </a:lnTo>
                  <a:close/>
                </a:path>
                <a:path w="57150" h="413385">
                  <a:moveTo>
                    <a:pt x="57150" y="409955"/>
                  </a:moveTo>
                  <a:lnTo>
                    <a:pt x="30479" y="409955"/>
                  </a:lnTo>
                  <a:lnTo>
                    <a:pt x="30479" y="411479"/>
                  </a:lnTo>
                  <a:lnTo>
                    <a:pt x="57150" y="411479"/>
                  </a:lnTo>
                  <a:lnTo>
                    <a:pt x="57150" y="409955"/>
                  </a:lnTo>
                  <a:close/>
                </a:path>
                <a:path w="57150" h="413385">
                  <a:moveTo>
                    <a:pt x="57150" y="0"/>
                  </a:moveTo>
                  <a:lnTo>
                    <a:pt x="0" y="0"/>
                  </a:lnTo>
                  <a:lnTo>
                    <a:pt x="0" y="3048"/>
                  </a:lnTo>
                  <a:lnTo>
                    <a:pt x="26670" y="3048"/>
                  </a:lnTo>
                  <a:lnTo>
                    <a:pt x="26670" y="1523"/>
                  </a:lnTo>
                  <a:lnTo>
                    <a:pt x="57150" y="1523"/>
                  </a:lnTo>
                  <a:lnTo>
                    <a:pt x="57150" y="0"/>
                  </a:lnTo>
                  <a:close/>
                </a:path>
                <a:path w="57150" h="413385">
                  <a:moveTo>
                    <a:pt x="57150" y="1523"/>
                  </a:moveTo>
                  <a:lnTo>
                    <a:pt x="30479" y="1523"/>
                  </a:lnTo>
                  <a:lnTo>
                    <a:pt x="30479" y="3048"/>
                  </a:lnTo>
                  <a:lnTo>
                    <a:pt x="57150" y="3048"/>
                  </a:lnTo>
                  <a:lnTo>
                    <a:pt x="57150" y="1523"/>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58" name="object 547">
              <a:extLst>
                <a:ext uri="{FF2B5EF4-FFF2-40B4-BE49-F238E27FC236}">
                  <a16:creationId xmlns:a16="http://schemas.microsoft.com/office/drawing/2014/main" id="{0DB736AB-9419-41CB-B14B-EFE7ABA5ABA9}"/>
                </a:ext>
              </a:extLst>
            </p:cNvPr>
            <p:cNvSpPr/>
            <p:nvPr/>
          </p:nvSpPr>
          <p:spPr>
            <a:xfrm>
              <a:off x="4079448" y="3281580"/>
              <a:ext cx="57150" cy="161925"/>
            </a:xfrm>
            <a:custGeom>
              <a:avLst/>
              <a:gdLst/>
              <a:ahLst/>
              <a:cxnLst/>
              <a:rect l="l" t="t" r="r" b="b"/>
              <a:pathLst>
                <a:path w="57150" h="161925">
                  <a:moveTo>
                    <a:pt x="26657" y="158496"/>
                  </a:moveTo>
                  <a:lnTo>
                    <a:pt x="0" y="158496"/>
                  </a:lnTo>
                  <a:lnTo>
                    <a:pt x="0" y="161544"/>
                  </a:lnTo>
                  <a:lnTo>
                    <a:pt x="57150" y="161544"/>
                  </a:lnTo>
                  <a:lnTo>
                    <a:pt x="57150" y="160020"/>
                  </a:lnTo>
                  <a:lnTo>
                    <a:pt x="26657" y="160020"/>
                  </a:lnTo>
                  <a:lnTo>
                    <a:pt x="26657" y="158496"/>
                  </a:lnTo>
                  <a:close/>
                </a:path>
                <a:path w="57150" h="161925">
                  <a:moveTo>
                    <a:pt x="30467" y="1524"/>
                  </a:moveTo>
                  <a:lnTo>
                    <a:pt x="26657" y="1524"/>
                  </a:lnTo>
                  <a:lnTo>
                    <a:pt x="26657" y="160020"/>
                  </a:lnTo>
                  <a:lnTo>
                    <a:pt x="30467" y="160020"/>
                  </a:lnTo>
                  <a:lnTo>
                    <a:pt x="30467" y="1524"/>
                  </a:lnTo>
                  <a:close/>
                </a:path>
                <a:path w="57150" h="161925">
                  <a:moveTo>
                    <a:pt x="57150" y="158496"/>
                  </a:moveTo>
                  <a:lnTo>
                    <a:pt x="30467" y="158496"/>
                  </a:lnTo>
                  <a:lnTo>
                    <a:pt x="30467" y="160020"/>
                  </a:lnTo>
                  <a:lnTo>
                    <a:pt x="57150" y="160020"/>
                  </a:lnTo>
                  <a:lnTo>
                    <a:pt x="57150" y="158496"/>
                  </a:lnTo>
                  <a:close/>
                </a:path>
                <a:path w="57150" h="161925">
                  <a:moveTo>
                    <a:pt x="57150" y="0"/>
                  </a:moveTo>
                  <a:lnTo>
                    <a:pt x="0" y="0"/>
                  </a:lnTo>
                  <a:lnTo>
                    <a:pt x="0" y="3048"/>
                  </a:lnTo>
                  <a:lnTo>
                    <a:pt x="26657" y="3048"/>
                  </a:lnTo>
                  <a:lnTo>
                    <a:pt x="26657" y="1524"/>
                  </a:lnTo>
                  <a:lnTo>
                    <a:pt x="57150" y="1524"/>
                  </a:lnTo>
                  <a:lnTo>
                    <a:pt x="57150" y="0"/>
                  </a:lnTo>
                  <a:close/>
                </a:path>
                <a:path w="57150" h="161925">
                  <a:moveTo>
                    <a:pt x="57150" y="1524"/>
                  </a:moveTo>
                  <a:lnTo>
                    <a:pt x="30467" y="1524"/>
                  </a:lnTo>
                  <a:lnTo>
                    <a:pt x="30467" y="3048"/>
                  </a:lnTo>
                  <a:lnTo>
                    <a:pt x="57150" y="3048"/>
                  </a:lnTo>
                  <a:lnTo>
                    <a:pt x="57150" y="1524"/>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59" name="object 548">
              <a:extLst>
                <a:ext uri="{FF2B5EF4-FFF2-40B4-BE49-F238E27FC236}">
                  <a16:creationId xmlns:a16="http://schemas.microsoft.com/office/drawing/2014/main" id="{16887B8B-D39B-4BE6-94C8-6E83BED6F709}"/>
                </a:ext>
              </a:extLst>
            </p:cNvPr>
            <p:cNvSpPr/>
            <p:nvPr/>
          </p:nvSpPr>
          <p:spPr>
            <a:xfrm>
              <a:off x="4799525" y="3057336"/>
              <a:ext cx="57150" cy="1270"/>
            </a:xfrm>
            <a:custGeom>
              <a:avLst/>
              <a:gdLst/>
              <a:ahLst/>
              <a:cxnLst/>
              <a:rect l="l" t="t" r="r" b="b"/>
              <a:pathLst>
                <a:path w="57150" h="1269">
                  <a:moveTo>
                    <a:pt x="0" y="1270"/>
                  </a:moveTo>
                  <a:lnTo>
                    <a:pt x="57150" y="1270"/>
                  </a:lnTo>
                  <a:lnTo>
                    <a:pt x="5715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60" name="object 549">
              <a:extLst>
                <a:ext uri="{FF2B5EF4-FFF2-40B4-BE49-F238E27FC236}">
                  <a16:creationId xmlns:a16="http://schemas.microsoft.com/office/drawing/2014/main" id="{2CBEC517-0F93-44C3-A1E5-2DB39B8B7A95}"/>
                </a:ext>
              </a:extLst>
            </p:cNvPr>
            <p:cNvSpPr/>
            <p:nvPr/>
          </p:nvSpPr>
          <p:spPr>
            <a:xfrm>
              <a:off x="4799525" y="3054796"/>
              <a:ext cx="26670" cy="2540"/>
            </a:xfrm>
            <a:custGeom>
              <a:avLst/>
              <a:gdLst/>
              <a:ahLst/>
              <a:cxnLst/>
              <a:rect l="l" t="t" r="r" b="b"/>
              <a:pathLst>
                <a:path w="26670" h="2539">
                  <a:moveTo>
                    <a:pt x="0" y="2539"/>
                  </a:moveTo>
                  <a:lnTo>
                    <a:pt x="26670" y="2539"/>
                  </a:lnTo>
                  <a:lnTo>
                    <a:pt x="26670" y="0"/>
                  </a:lnTo>
                  <a:lnTo>
                    <a:pt x="0" y="0"/>
                  </a:lnTo>
                  <a:lnTo>
                    <a:pt x="0" y="253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61" name="object 550">
              <a:extLst>
                <a:ext uri="{FF2B5EF4-FFF2-40B4-BE49-F238E27FC236}">
                  <a16:creationId xmlns:a16="http://schemas.microsoft.com/office/drawing/2014/main" id="{1D6487B7-27D8-459C-9005-8262C42BE796}"/>
                </a:ext>
              </a:extLst>
            </p:cNvPr>
            <p:cNvSpPr/>
            <p:nvPr/>
          </p:nvSpPr>
          <p:spPr>
            <a:xfrm>
              <a:off x="4828107" y="2716938"/>
              <a:ext cx="0" cy="340995"/>
            </a:xfrm>
            <a:custGeom>
              <a:avLst/>
              <a:gdLst/>
              <a:ahLst/>
              <a:cxnLst/>
              <a:rect l="l" t="t" r="r" b="b"/>
              <a:pathLst>
                <a:path h="340994">
                  <a:moveTo>
                    <a:pt x="0" y="0"/>
                  </a:moveTo>
                  <a:lnTo>
                    <a:pt x="0" y="340614"/>
                  </a:lnTo>
                </a:path>
              </a:pathLst>
            </a:custGeom>
            <a:ln w="3822">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62" name="object 551">
              <a:extLst>
                <a:ext uri="{FF2B5EF4-FFF2-40B4-BE49-F238E27FC236}">
                  <a16:creationId xmlns:a16="http://schemas.microsoft.com/office/drawing/2014/main" id="{CDD013F1-14F2-4F6D-AE25-20F1E0F2D38F}"/>
                </a:ext>
              </a:extLst>
            </p:cNvPr>
            <p:cNvSpPr/>
            <p:nvPr/>
          </p:nvSpPr>
          <p:spPr>
            <a:xfrm>
              <a:off x="4830018" y="3055266"/>
              <a:ext cx="26670" cy="2540"/>
            </a:xfrm>
            <a:custGeom>
              <a:avLst/>
              <a:gdLst/>
              <a:ahLst/>
              <a:cxnLst/>
              <a:rect l="l" t="t" r="r" b="b"/>
              <a:pathLst>
                <a:path w="26670" h="2539">
                  <a:moveTo>
                    <a:pt x="26657" y="0"/>
                  </a:moveTo>
                  <a:lnTo>
                    <a:pt x="0" y="0"/>
                  </a:lnTo>
                  <a:lnTo>
                    <a:pt x="0" y="2286"/>
                  </a:lnTo>
                  <a:lnTo>
                    <a:pt x="26657" y="2286"/>
                  </a:lnTo>
                  <a:lnTo>
                    <a:pt x="26657"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63" name="object 552">
              <a:extLst>
                <a:ext uri="{FF2B5EF4-FFF2-40B4-BE49-F238E27FC236}">
                  <a16:creationId xmlns:a16="http://schemas.microsoft.com/office/drawing/2014/main" id="{769E8183-D5E9-4F48-A561-168F895E3C4A}"/>
                </a:ext>
              </a:extLst>
            </p:cNvPr>
            <p:cNvSpPr/>
            <p:nvPr/>
          </p:nvSpPr>
          <p:spPr>
            <a:xfrm>
              <a:off x="4828094" y="2380896"/>
              <a:ext cx="0" cy="336550"/>
            </a:xfrm>
            <a:custGeom>
              <a:avLst/>
              <a:gdLst/>
              <a:ahLst/>
              <a:cxnLst/>
              <a:rect l="l" t="t" r="r" b="b"/>
              <a:pathLst>
                <a:path h="336550">
                  <a:moveTo>
                    <a:pt x="0" y="0"/>
                  </a:moveTo>
                  <a:lnTo>
                    <a:pt x="0" y="336042"/>
                  </a:lnTo>
                </a:path>
              </a:pathLst>
            </a:custGeom>
            <a:ln w="3822">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64" name="object 553">
              <a:extLst>
                <a:ext uri="{FF2B5EF4-FFF2-40B4-BE49-F238E27FC236}">
                  <a16:creationId xmlns:a16="http://schemas.microsoft.com/office/drawing/2014/main" id="{55BB7518-0455-46BF-9381-32996FFC0726}"/>
                </a:ext>
              </a:extLst>
            </p:cNvPr>
            <p:cNvSpPr/>
            <p:nvPr/>
          </p:nvSpPr>
          <p:spPr>
            <a:xfrm>
              <a:off x="4799525" y="2380426"/>
              <a:ext cx="26670" cy="2540"/>
            </a:xfrm>
            <a:custGeom>
              <a:avLst/>
              <a:gdLst/>
              <a:ahLst/>
              <a:cxnLst/>
              <a:rect l="l" t="t" r="r" b="b"/>
              <a:pathLst>
                <a:path w="26670" h="2539">
                  <a:moveTo>
                    <a:pt x="0" y="2539"/>
                  </a:moveTo>
                  <a:lnTo>
                    <a:pt x="26657" y="2539"/>
                  </a:lnTo>
                  <a:lnTo>
                    <a:pt x="26657" y="0"/>
                  </a:lnTo>
                  <a:lnTo>
                    <a:pt x="0" y="0"/>
                  </a:lnTo>
                  <a:lnTo>
                    <a:pt x="0" y="253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65" name="object 554">
              <a:extLst>
                <a:ext uri="{FF2B5EF4-FFF2-40B4-BE49-F238E27FC236}">
                  <a16:creationId xmlns:a16="http://schemas.microsoft.com/office/drawing/2014/main" id="{F40BF209-706B-4055-A6B7-CE7145E28924}"/>
                </a:ext>
              </a:extLst>
            </p:cNvPr>
            <p:cNvSpPr/>
            <p:nvPr/>
          </p:nvSpPr>
          <p:spPr>
            <a:xfrm>
              <a:off x="4799525" y="2379156"/>
              <a:ext cx="57150" cy="1270"/>
            </a:xfrm>
            <a:custGeom>
              <a:avLst/>
              <a:gdLst/>
              <a:ahLst/>
              <a:cxnLst/>
              <a:rect l="l" t="t" r="r" b="b"/>
              <a:pathLst>
                <a:path w="57150" h="1269">
                  <a:moveTo>
                    <a:pt x="0" y="1270"/>
                  </a:moveTo>
                  <a:lnTo>
                    <a:pt x="57150" y="1270"/>
                  </a:lnTo>
                  <a:lnTo>
                    <a:pt x="5715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66" name="object 555">
              <a:extLst>
                <a:ext uri="{FF2B5EF4-FFF2-40B4-BE49-F238E27FC236}">
                  <a16:creationId xmlns:a16="http://schemas.microsoft.com/office/drawing/2014/main" id="{AF133C5B-78F5-492E-AA73-12C7D1A42F9F}"/>
                </a:ext>
              </a:extLst>
            </p:cNvPr>
            <p:cNvSpPr/>
            <p:nvPr/>
          </p:nvSpPr>
          <p:spPr>
            <a:xfrm>
              <a:off x="4830005" y="2380896"/>
              <a:ext cx="26670" cy="1905"/>
            </a:xfrm>
            <a:custGeom>
              <a:avLst/>
              <a:gdLst/>
              <a:ahLst/>
              <a:cxnLst/>
              <a:rect l="l" t="t" r="r" b="b"/>
              <a:pathLst>
                <a:path w="26670" h="1905">
                  <a:moveTo>
                    <a:pt x="26670" y="0"/>
                  </a:moveTo>
                  <a:lnTo>
                    <a:pt x="0" y="0"/>
                  </a:lnTo>
                  <a:lnTo>
                    <a:pt x="0" y="1524"/>
                  </a:lnTo>
                  <a:lnTo>
                    <a:pt x="26670" y="1524"/>
                  </a:lnTo>
                  <a:lnTo>
                    <a:pt x="26670"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67" name="object 556">
              <a:extLst>
                <a:ext uri="{FF2B5EF4-FFF2-40B4-BE49-F238E27FC236}">
                  <a16:creationId xmlns:a16="http://schemas.microsoft.com/office/drawing/2014/main" id="{8A69A78F-7D72-435E-B5D7-0D8894CF9559}"/>
                </a:ext>
              </a:extLst>
            </p:cNvPr>
            <p:cNvSpPr/>
            <p:nvPr/>
          </p:nvSpPr>
          <p:spPr>
            <a:xfrm>
              <a:off x="5518853" y="3001926"/>
              <a:ext cx="57150" cy="725170"/>
            </a:xfrm>
            <a:custGeom>
              <a:avLst/>
              <a:gdLst/>
              <a:ahLst/>
              <a:cxnLst/>
              <a:rect l="l" t="t" r="r" b="b"/>
              <a:pathLst>
                <a:path w="57150" h="725170">
                  <a:moveTo>
                    <a:pt x="26670" y="721614"/>
                  </a:moveTo>
                  <a:lnTo>
                    <a:pt x="0" y="721614"/>
                  </a:lnTo>
                  <a:lnTo>
                    <a:pt x="0" y="724662"/>
                  </a:lnTo>
                  <a:lnTo>
                    <a:pt x="57150" y="724662"/>
                  </a:lnTo>
                  <a:lnTo>
                    <a:pt x="57150" y="723137"/>
                  </a:lnTo>
                  <a:lnTo>
                    <a:pt x="26670" y="723137"/>
                  </a:lnTo>
                  <a:lnTo>
                    <a:pt x="26670" y="721614"/>
                  </a:lnTo>
                  <a:close/>
                </a:path>
                <a:path w="57150" h="725170">
                  <a:moveTo>
                    <a:pt x="30479" y="1524"/>
                  </a:moveTo>
                  <a:lnTo>
                    <a:pt x="26670" y="1524"/>
                  </a:lnTo>
                  <a:lnTo>
                    <a:pt x="26670" y="723137"/>
                  </a:lnTo>
                  <a:lnTo>
                    <a:pt x="30479" y="723137"/>
                  </a:lnTo>
                  <a:lnTo>
                    <a:pt x="30479" y="1524"/>
                  </a:lnTo>
                  <a:close/>
                </a:path>
                <a:path w="57150" h="725170">
                  <a:moveTo>
                    <a:pt x="57150" y="721614"/>
                  </a:moveTo>
                  <a:lnTo>
                    <a:pt x="30479" y="721614"/>
                  </a:lnTo>
                  <a:lnTo>
                    <a:pt x="30479" y="723137"/>
                  </a:lnTo>
                  <a:lnTo>
                    <a:pt x="57150" y="723137"/>
                  </a:lnTo>
                  <a:lnTo>
                    <a:pt x="57150" y="721614"/>
                  </a:lnTo>
                  <a:close/>
                </a:path>
                <a:path w="57150" h="725170">
                  <a:moveTo>
                    <a:pt x="57150" y="0"/>
                  </a:moveTo>
                  <a:lnTo>
                    <a:pt x="0" y="0"/>
                  </a:lnTo>
                  <a:lnTo>
                    <a:pt x="0" y="3048"/>
                  </a:lnTo>
                  <a:lnTo>
                    <a:pt x="26670" y="3048"/>
                  </a:lnTo>
                  <a:lnTo>
                    <a:pt x="26670" y="1524"/>
                  </a:lnTo>
                  <a:lnTo>
                    <a:pt x="57150" y="1524"/>
                  </a:lnTo>
                  <a:lnTo>
                    <a:pt x="57150" y="0"/>
                  </a:lnTo>
                  <a:close/>
                </a:path>
                <a:path w="57150" h="725170">
                  <a:moveTo>
                    <a:pt x="57150" y="1524"/>
                  </a:moveTo>
                  <a:lnTo>
                    <a:pt x="30479" y="1524"/>
                  </a:lnTo>
                  <a:lnTo>
                    <a:pt x="30479" y="3048"/>
                  </a:lnTo>
                  <a:lnTo>
                    <a:pt x="57150" y="3048"/>
                  </a:lnTo>
                  <a:lnTo>
                    <a:pt x="57150" y="1524"/>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68" name="object 557">
              <a:extLst>
                <a:ext uri="{FF2B5EF4-FFF2-40B4-BE49-F238E27FC236}">
                  <a16:creationId xmlns:a16="http://schemas.microsoft.com/office/drawing/2014/main" id="{039D8BC8-E578-4240-A8AC-D8F8AED8879B}"/>
                </a:ext>
              </a:extLst>
            </p:cNvPr>
            <p:cNvSpPr/>
            <p:nvPr/>
          </p:nvSpPr>
          <p:spPr>
            <a:xfrm>
              <a:off x="6238957" y="3468816"/>
              <a:ext cx="57150" cy="1270"/>
            </a:xfrm>
            <a:custGeom>
              <a:avLst/>
              <a:gdLst/>
              <a:ahLst/>
              <a:cxnLst/>
              <a:rect l="l" t="t" r="r" b="b"/>
              <a:pathLst>
                <a:path w="57150" h="1269">
                  <a:moveTo>
                    <a:pt x="0" y="1269"/>
                  </a:moveTo>
                  <a:lnTo>
                    <a:pt x="57150" y="1269"/>
                  </a:lnTo>
                  <a:lnTo>
                    <a:pt x="57150" y="0"/>
                  </a:lnTo>
                  <a:lnTo>
                    <a:pt x="0" y="0"/>
                  </a:lnTo>
                  <a:lnTo>
                    <a:pt x="0" y="126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69" name="object 558">
              <a:extLst>
                <a:ext uri="{FF2B5EF4-FFF2-40B4-BE49-F238E27FC236}">
                  <a16:creationId xmlns:a16="http://schemas.microsoft.com/office/drawing/2014/main" id="{5EAA6446-A651-450B-A878-9DFEBA21AF50}"/>
                </a:ext>
              </a:extLst>
            </p:cNvPr>
            <p:cNvSpPr/>
            <p:nvPr/>
          </p:nvSpPr>
          <p:spPr>
            <a:xfrm>
              <a:off x="6238957" y="3466276"/>
              <a:ext cx="26670" cy="2540"/>
            </a:xfrm>
            <a:custGeom>
              <a:avLst/>
              <a:gdLst/>
              <a:ahLst/>
              <a:cxnLst/>
              <a:rect l="l" t="t" r="r" b="b"/>
              <a:pathLst>
                <a:path w="26669" h="2539">
                  <a:moveTo>
                    <a:pt x="0" y="2540"/>
                  </a:moveTo>
                  <a:lnTo>
                    <a:pt x="26670" y="2540"/>
                  </a:lnTo>
                  <a:lnTo>
                    <a:pt x="26670" y="0"/>
                  </a:lnTo>
                  <a:lnTo>
                    <a:pt x="0" y="0"/>
                  </a:lnTo>
                  <a:lnTo>
                    <a:pt x="0" y="254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70" name="object 559">
              <a:extLst>
                <a:ext uri="{FF2B5EF4-FFF2-40B4-BE49-F238E27FC236}">
                  <a16:creationId xmlns:a16="http://schemas.microsoft.com/office/drawing/2014/main" id="{DE14689B-4519-4D86-AF3F-BC41188C1FC5}"/>
                </a:ext>
              </a:extLst>
            </p:cNvPr>
            <p:cNvSpPr/>
            <p:nvPr/>
          </p:nvSpPr>
          <p:spPr>
            <a:xfrm>
              <a:off x="6267532" y="3130704"/>
              <a:ext cx="0" cy="337820"/>
            </a:xfrm>
            <a:custGeom>
              <a:avLst/>
              <a:gdLst/>
              <a:ahLst/>
              <a:cxnLst/>
              <a:rect l="l" t="t" r="r" b="b"/>
              <a:pathLst>
                <a:path h="337819">
                  <a:moveTo>
                    <a:pt x="0" y="0"/>
                  </a:moveTo>
                  <a:lnTo>
                    <a:pt x="0" y="337566"/>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71" name="object 560">
              <a:extLst>
                <a:ext uri="{FF2B5EF4-FFF2-40B4-BE49-F238E27FC236}">
                  <a16:creationId xmlns:a16="http://schemas.microsoft.com/office/drawing/2014/main" id="{1D5EABB6-4AB8-4173-817A-6858B73ABB23}"/>
                </a:ext>
              </a:extLst>
            </p:cNvPr>
            <p:cNvSpPr/>
            <p:nvPr/>
          </p:nvSpPr>
          <p:spPr>
            <a:xfrm>
              <a:off x="6269437" y="3465984"/>
              <a:ext cx="26670" cy="2540"/>
            </a:xfrm>
            <a:custGeom>
              <a:avLst/>
              <a:gdLst/>
              <a:ahLst/>
              <a:cxnLst/>
              <a:rect l="l" t="t" r="r" b="b"/>
              <a:pathLst>
                <a:path w="26669" h="2539">
                  <a:moveTo>
                    <a:pt x="26669" y="0"/>
                  </a:moveTo>
                  <a:lnTo>
                    <a:pt x="0" y="0"/>
                  </a:lnTo>
                  <a:lnTo>
                    <a:pt x="0" y="2286"/>
                  </a:lnTo>
                  <a:lnTo>
                    <a:pt x="26669" y="2286"/>
                  </a:lnTo>
                  <a:lnTo>
                    <a:pt x="26669"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72" name="object 561">
              <a:extLst>
                <a:ext uri="{FF2B5EF4-FFF2-40B4-BE49-F238E27FC236}">
                  <a16:creationId xmlns:a16="http://schemas.microsoft.com/office/drawing/2014/main" id="{C6CB2709-05E0-4C5F-9EAB-B3FE6A4C6168}"/>
                </a:ext>
              </a:extLst>
            </p:cNvPr>
            <p:cNvSpPr/>
            <p:nvPr/>
          </p:nvSpPr>
          <p:spPr>
            <a:xfrm>
              <a:off x="6267519" y="2787804"/>
              <a:ext cx="0" cy="342900"/>
            </a:xfrm>
            <a:custGeom>
              <a:avLst/>
              <a:gdLst/>
              <a:ahLst/>
              <a:cxnLst/>
              <a:rect l="l" t="t" r="r" b="b"/>
              <a:pathLst>
                <a:path h="342900">
                  <a:moveTo>
                    <a:pt x="0" y="0"/>
                  </a:moveTo>
                  <a:lnTo>
                    <a:pt x="0" y="342900"/>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73" name="object 562">
              <a:extLst>
                <a:ext uri="{FF2B5EF4-FFF2-40B4-BE49-F238E27FC236}">
                  <a16:creationId xmlns:a16="http://schemas.microsoft.com/office/drawing/2014/main" id="{CC4E4291-905D-4643-A4DE-3F2364B13009}"/>
                </a:ext>
              </a:extLst>
            </p:cNvPr>
            <p:cNvSpPr/>
            <p:nvPr/>
          </p:nvSpPr>
          <p:spPr>
            <a:xfrm>
              <a:off x="6238957" y="2788096"/>
              <a:ext cx="26670" cy="2540"/>
            </a:xfrm>
            <a:custGeom>
              <a:avLst/>
              <a:gdLst/>
              <a:ahLst/>
              <a:cxnLst/>
              <a:rect l="l" t="t" r="r" b="b"/>
              <a:pathLst>
                <a:path w="26669" h="2539">
                  <a:moveTo>
                    <a:pt x="0" y="2539"/>
                  </a:moveTo>
                  <a:lnTo>
                    <a:pt x="26657" y="2539"/>
                  </a:lnTo>
                  <a:lnTo>
                    <a:pt x="26657" y="0"/>
                  </a:lnTo>
                  <a:lnTo>
                    <a:pt x="0" y="0"/>
                  </a:lnTo>
                  <a:lnTo>
                    <a:pt x="0" y="253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74" name="object 563">
              <a:extLst>
                <a:ext uri="{FF2B5EF4-FFF2-40B4-BE49-F238E27FC236}">
                  <a16:creationId xmlns:a16="http://schemas.microsoft.com/office/drawing/2014/main" id="{427DE002-4039-499F-A23E-509DB925E3C6}"/>
                </a:ext>
              </a:extLst>
            </p:cNvPr>
            <p:cNvSpPr/>
            <p:nvPr/>
          </p:nvSpPr>
          <p:spPr>
            <a:xfrm>
              <a:off x="6238957" y="2786826"/>
              <a:ext cx="57150" cy="1270"/>
            </a:xfrm>
            <a:custGeom>
              <a:avLst/>
              <a:gdLst/>
              <a:ahLst/>
              <a:cxnLst/>
              <a:rect l="l" t="t" r="r" b="b"/>
              <a:pathLst>
                <a:path w="57150" h="1269">
                  <a:moveTo>
                    <a:pt x="0" y="1270"/>
                  </a:moveTo>
                  <a:lnTo>
                    <a:pt x="57150" y="1270"/>
                  </a:lnTo>
                  <a:lnTo>
                    <a:pt x="5715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75" name="object 564">
              <a:extLst>
                <a:ext uri="{FF2B5EF4-FFF2-40B4-BE49-F238E27FC236}">
                  <a16:creationId xmlns:a16="http://schemas.microsoft.com/office/drawing/2014/main" id="{C0A9EF33-9868-4715-9C6F-78C8D7C31277}"/>
                </a:ext>
              </a:extLst>
            </p:cNvPr>
            <p:cNvSpPr/>
            <p:nvPr/>
          </p:nvSpPr>
          <p:spPr>
            <a:xfrm>
              <a:off x="6269423" y="2787804"/>
              <a:ext cx="27305" cy="2540"/>
            </a:xfrm>
            <a:custGeom>
              <a:avLst/>
              <a:gdLst/>
              <a:ahLst/>
              <a:cxnLst/>
              <a:rect l="l" t="t" r="r" b="b"/>
              <a:pathLst>
                <a:path w="27305" h="2539">
                  <a:moveTo>
                    <a:pt x="26682" y="0"/>
                  </a:moveTo>
                  <a:lnTo>
                    <a:pt x="0" y="0"/>
                  </a:lnTo>
                  <a:lnTo>
                    <a:pt x="0" y="2285"/>
                  </a:lnTo>
                  <a:lnTo>
                    <a:pt x="26682" y="2285"/>
                  </a:lnTo>
                  <a:lnTo>
                    <a:pt x="26682"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76" name="object 565">
              <a:extLst>
                <a:ext uri="{FF2B5EF4-FFF2-40B4-BE49-F238E27FC236}">
                  <a16:creationId xmlns:a16="http://schemas.microsoft.com/office/drawing/2014/main" id="{2619D039-06DF-4B88-8B5A-C0D279533AC0}"/>
                </a:ext>
              </a:extLst>
            </p:cNvPr>
            <p:cNvSpPr/>
            <p:nvPr/>
          </p:nvSpPr>
          <p:spPr>
            <a:xfrm>
              <a:off x="6959034" y="2752536"/>
              <a:ext cx="57150" cy="1270"/>
            </a:xfrm>
            <a:custGeom>
              <a:avLst/>
              <a:gdLst/>
              <a:ahLst/>
              <a:cxnLst/>
              <a:rect l="l" t="t" r="r" b="b"/>
              <a:pathLst>
                <a:path w="57150" h="1269">
                  <a:moveTo>
                    <a:pt x="0" y="1270"/>
                  </a:moveTo>
                  <a:lnTo>
                    <a:pt x="57150" y="1270"/>
                  </a:lnTo>
                  <a:lnTo>
                    <a:pt x="57150"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77" name="object 566">
              <a:extLst>
                <a:ext uri="{FF2B5EF4-FFF2-40B4-BE49-F238E27FC236}">
                  <a16:creationId xmlns:a16="http://schemas.microsoft.com/office/drawing/2014/main" id="{1BE3AD0A-6056-46E5-8CB7-E21FFD00A9C5}"/>
                </a:ext>
              </a:extLst>
            </p:cNvPr>
            <p:cNvSpPr/>
            <p:nvPr/>
          </p:nvSpPr>
          <p:spPr>
            <a:xfrm>
              <a:off x="6959034" y="2751266"/>
              <a:ext cx="26670" cy="1270"/>
            </a:xfrm>
            <a:custGeom>
              <a:avLst/>
              <a:gdLst/>
              <a:ahLst/>
              <a:cxnLst/>
              <a:rect l="l" t="t" r="r" b="b"/>
              <a:pathLst>
                <a:path w="26669" h="1269">
                  <a:moveTo>
                    <a:pt x="0" y="1270"/>
                  </a:moveTo>
                  <a:lnTo>
                    <a:pt x="26669" y="1270"/>
                  </a:lnTo>
                  <a:lnTo>
                    <a:pt x="26669"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78" name="object 567">
              <a:extLst>
                <a:ext uri="{FF2B5EF4-FFF2-40B4-BE49-F238E27FC236}">
                  <a16:creationId xmlns:a16="http://schemas.microsoft.com/office/drawing/2014/main" id="{E5AFB249-87DA-4C44-B100-59FC286F9587}"/>
                </a:ext>
              </a:extLst>
            </p:cNvPr>
            <p:cNvSpPr/>
            <p:nvPr/>
          </p:nvSpPr>
          <p:spPr>
            <a:xfrm>
              <a:off x="6987615" y="2495958"/>
              <a:ext cx="0" cy="257175"/>
            </a:xfrm>
            <a:custGeom>
              <a:avLst/>
              <a:gdLst/>
              <a:ahLst/>
              <a:cxnLst/>
              <a:rect l="l" t="t" r="r" b="b"/>
              <a:pathLst>
                <a:path h="257175">
                  <a:moveTo>
                    <a:pt x="0" y="0"/>
                  </a:moveTo>
                  <a:lnTo>
                    <a:pt x="0" y="256794"/>
                  </a:lnTo>
                </a:path>
              </a:pathLst>
            </a:custGeom>
            <a:ln w="3822">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79" name="object 568">
              <a:extLst>
                <a:ext uri="{FF2B5EF4-FFF2-40B4-BE49-F238E27FC236}">
                  <a16:creationId xmlns:a16="http://schemas.microsoft.com/office/drawing/2014/main" id="{DB57E41B-2CD5-4A08-8278-C34CE58E267E}"/>
                </a:ext>
              </a:extLst>
            </p:cNvPr>
            <p:cNvSpPr/>
            <p:nvPr/>
          </p:nvSpPr>
          <p:spPr>
            <a:xfrm>
              <a:off x="6989526" y="2751228"/>
              <a:ext cx="26670" cy="1905"/>
            </a:xfrm>
            <a:custGeom>
              <a:avLst/>
              <a:gdLst/>
              <a:ahLst/>
              <a:cxnLst/>
              <a:rect l="l" t="t" r="r" b="b"/>
              <a:pathLst>
                <a:path w="26669" h="1905">
                  <a:moveTo>
                    <a:pt x="26657" y="0"/>
                  </a:moveTo>
                  <a:lnTo>
                    <a:pt x="0" y="0"/>
                  </a:lnTo>
                  <a:lnTo>
                    <a:pt x="0" y="1524"/>
                  </a:lnTo>
                  <a:lnTo>
                    <a:pt x="26657" y="1524"/>
                  </a:lnTo>
                  <a:lnTo>
                    <a:pt x="26657"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80" name="object 569">
              <a:extLst>
                <a:ext uri="{FF2B5EF4-FFF2-40B4-BE49-F238E27FC236}">
                  <a16:creationId xmlns:a16="http://schemas.microsoft.com/office/drawing/2014/main" id="{307B8B68-41D9-4D52-A495-E4433C7B9CA2}"/>
                </a:ext>
              </a:extLst>
            </p:cNvPr>
            <p:cNvSpPr/>
            <p:nvPr/>
          </p:nvSpPr>
          <p:spPr>
            <a:xfrm>
              <a:off x="6987602" y="2262024"/>
              <a:ext cx="0" cy="234315"/>
            </a:xfrm>
            <a:custGeom>
              <a:avLst/>
              <a:gdLst/>
              <a:ahLst/>
              <a:cxnLst/>
              <a:rect l="l" t="t" r="r" b="b"/>
              <a:pathLst>
                <a:path h="234314">
                  <a:moveTo>
                    <a:pt x="0" y="0"/>
                  </a:moveTo>
                  <a:lnTo>
                    <a:pt x="0" y="233933"/>
                  </a:lnTo>
                </a:path>
              </a:pathLst>
            </a:custGeom>
            <a:ln w="3822">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81" name="object 570">
              <a:extLst>
                <a:ext uri="{FF2B5EF4-FFF2-40B4-BE49-F238E27FC236}">
                  <a16:creationId xmlns:a16="http://schemas.microsoft.com/office/drawing/2014/main" id="{65018B68-17A0-4E73-B72B-EA29B2BB5083}"/>
                </a:ext>
              </a:extLst>
            </p:cNvPr>
            <p:cNvSpPr/>
            <p:nvPr/>
          </p:nvSpPr>
          <p:spPr>
            <a:xfrm>
              <a:off x="6959034" y="2262316"/>
              <a:ext cx="26670" cy="1270"/>
            </a:xfrm>
            <a:custGeom>
              <a:avLst/>
              <a:gdLst/>
              <a:ahLst/>
              <a:cxnLst/>
              <a:rect l="l" t="t" r="r" b="b"/>
              <a:pathLst>
                <a:path w="26669" h="1269">
                  <a:moveTo>
                    <a:pt x="0" y="1270"/>
                  </a:moveTo>
                  <a:lnTo>
                    <a:pt x="26657" y="1270"/>
                  </a:lnTo>
                  <a:lnTo>
                    <a:pt x="26657" y="0"/>
                  </a:lnTo>
                  <a:lnTo>
                    <a:pt x="0" y="0"/>
                  </a:lnTo>
                  <a:lnTo>
                    <a:pt x="0" y="127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82" name="object 571">
              <a:extLst>
                <a:ext uri="{FF2B5EF4-FFF2-40B4-BE49-F238E27FC236}">
                  <a16:creationId xmlns:a16="http://schemas.microsoft.com/office/drawing/2014/main" id="{06A1E676-FFA2-492F-ADCE-97E1F3D74A9E}"/>
                </a:ext>
              </a:extLst>
            </p:cNvPr>
            <p:cNvSpPr/>
            <p:nvPr/>
          </p:nvSpPr>
          <p:spPr>
            <a:xfrm>
              <a:off x="6959034" y="2261046"/>
              <a:ext cx="57150" cy="1270"/>
            </a:xfrm>
            <a:custGeom>
              <a:avLst/>
              <a:gdLst/>
              <a:ahLst/>
              <a:cxnLst/>
              <a:rect l="l" t="t" r="r" b="b"/>
              <a:pathLst>
                <a:path w="57150" h="1269">
                  <a:moveTo>
                    <a:pt x="0" y="1269"/>
                  </a:moveTo>
                  <a:lnTo>
                    <a:pt x="57150" y="1269"/>
                  </a:lnTo>
                  <a:lnTo>
                    <a:pt x="57150" y="0"/>
                  </a:lnTo>
                  <a:lnTo>
                    <a:pt x="0" y="0"/>
                  </a:lnTo>
                  <a:lnTo>
                    <a:pt x="0" y="126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83" name="object 572">
              <a:extLst>
                <a:ext uri="{FF2B5EF4-FFF2-40B4-BE49-F238E27FC236}">
                  <a16:creationId xmlns:a16="http://schemas.microsoft.com/office/drawing/2014/main" id="{374D0F8A-AC7A-4331-82A3-1871CC52CBE0}"/>
                </a:ext>
              </a:extLst>
            </p:cNvPr>
            <p:cNvSpPr/>
            <p:nvPr/>
          </p:nvSpPr>
          <p:spPr>
            <a:xfrm>
              <a:off x="6989514" y="2262024"/>
              <a:ext cx="26670" cy="1905"/>
            </a:xfrm>
            <a:custGeom>
              <a:avLst/>
              <a:gdLst/>
              <a:ahLst/>
              <a:cxnLst/>
              <a:rect l="l" t="t" r="r" b="b"/>
              <a:pathLst>
                <a:path w="26669" h="1905">
                  <a:moveTo>
                    <a:pt x="26669" y="0"/>
                  </a:moveTo>
                  <a:lnTo>
                    <a:pt x="0" y="0"/>
                  </a:lnTo>
                  <a:lnTo>
                    <a:pt x="0" y="1524"/>
                  </a:lnTo>
                  <a:lnTo>
                    <a:pt x="26669" y="1524"/>
                  </a:lnTo>
                  <a:lnTo>
                    <a:pt x="26669"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84" name="object 573">
              <a:extLst>
                <a:ext uri="{FF2B5EF4-FFF2-40B4-BE49-F238E27FC236}">
                  <a16:creationId xmlns:a16="http://schemas.microsoft.com/office/drawing/2014/main" id="{B8BBE7D4-86F8-44B4-82FC-3D8AE8EBE771}"/>
                </a:ext>
              </a:extLst>
            </p:cNvPr>
            <p:cNvSpPr/>
            <p:nvPr/>
          </p:nvSpPr>
          <p:spPr>
            <a:xfrm>
              <a:off x="1564840" y="1859688"/>
              <a:ext cx="128905" cy="2237740"/>
            </a:xfrm>
            <a:custGeom>
              <a:avLst/>
              <a:gdLst/>
              <a:ahLst/>
              <a:cxnLst/>
              <a:rect l="l" t="t" r="r" b="b"/>
              <a:pathLst>
                <a:path w="128904" h="2237740">
                  <a:moveTo>
                    <a:pt x="128016" y="0"/>
                  </a:moveTo>
                  <a:lnTo>
                    <a:pt x="762" y="0"/>
                  </a:lnTo>
                  <a:lnTo>
                    <a:pt x="0" y="762"/>
                  </a:lnTo>
                  <a:lnTo>
                    <a:pt x="0" y="2236470"/>
                  </a:lnTo>
                  <a:lnTo>
                    <a:pt x="762" y="2237232"/>
                  </a:lnTo>
                  <a:lnTo>
                    <a:pt x="128016" y="2237232"/>
                  </a:lnTo>
                  <a:lnTo>
                    <a:pt x="128778" y="2236470"/>
                  </a:lnTo>
                  <a:lnTo>
                    <a:pt x="128778" y="2234946"/>
                  </a:lnTo>
                  <a:lnTo>
                    <a:pt x="3048" y="2234946"/>
                  </a:lnTo>
                  <a:lnTo>
                    <a:pt x="1524" y="2233422"/>
                  </a:lnTo>
                  <a:lnTo>
                    <a:pt x="3048" y="2233422"/>
                  </a:lnTo>
                  <a:lnTo>
                    <a:pt x="3048" y="3048"/>
                  </a:lnTo>
                  <a:lnTo>
                    <a:pt x="1524" y="3048"/>
                  </a:lnTo>
                  <a:lnTo>
                    <a:pt x="3048" y="1524"/>
                  </a:lnTo>
                  <a:lnTo>
                    <a:pt x="128778" y="1524"/>
                  </a:lnTo>
                  <a:lnTo>
                    <a:pt x="128778" y="762"/>
                  </a:lnTo>
                  <a:lnTo>
                    <a:pt x="128016" y="0"/>
                  </a:lnTo>
                  <a:close/>
                </a:path>
                <a:path w="128904" h="2237740">
                  <a:moveTo>
                    <a:pt x="3048" y="2233422"/>
                  </a:moveTo>
                  <a:lnTo>
                    <a:pt x="1524" y="2233422"/>
                  </a:lnTo>
                  <a:lnTo>
                    <a:pt x="3048" y="2234946"/>
                  </a:lnTo>
                  <a:lnTo>
                    <a:pt x="3048" y="2233422"/>
                  </a:lnTo>
                  <a:close/>
                </a:path>
                <a:path w="128904" h="2237740">
                  <a:moveTo>
                    <a:pt x="125730" y="2233422"/>
                  </a:moveTo>
                  <a:lnTo>
                    <a:pt x="3048" y="2233422"/>
                  </a:lnTo>
                  <a:lnTo>
                    <a:pt x="3048" y="2234946"/>
                  </a:lnTo>
                  <a:lnTo>
                    <a:pt x="125730" y="2234946"/>
                  </a:lnTo>
                  <a:lnTo>
                    <a:pt x="125730" y="2233422"/>
                  </a:lnTo>
                  <a:close/>
                </a:path>
                <a:path w="128904" h="2237740">
                  <a:moveTo>
                    <a:pt x="125730" y="1524"/>
                  </a:moveTo>
                  <a:lnTo>
                    <a:pt x="125730" y="2234946"/>
                  </a:lnTo>
                  <a:lnTo>
                    <a:pt x="127253" y="2233422"/>
                  </a:lnTo>
                  <a:lnTo>
                    <a:pt x="128778" y="2233422"/>
                  </a:lnTo>
                  <a:lnTo>
                    <a:pt x="128778" y="3048"/>
                  </a:lnTo>
                  <a:lnTo>
                    <a:pt x="127254" y="3048"/>
                  </a:lnTo>
                  <a:lnTo>
                    <a:pt x="125730" y="1524"/>
                  </a:lnTo>
                  <a:close/>
                </a:path>
                <a:path w="128904" h="2237740">
                  <a:moveTo>
                    <a:pt x="128778" y="2233422"/>
                  </a:moveTo>
                  <a:lnTo>
                    <a:pt x="127253" y="2233422"/>
                  </a:lnTo>
                  <a:lnTo>
                    <a:pt x="125730" y="2234946"/>
                  </a:lnTo>
                  <a:lnTo>
                    <a:pt x="128778" y="2234946"/>
                  </a:lnTo>
                  <a:lnTo>
                    <a:pt x="128778" y="2233422"/>
                  </a:lnTo>
                  <a:close/>
                </a:path>
                <a:path w="128904" h="2237740">
                  <a:moveTo>
                    <a:pt x="3048" y="1524"/>
                  </a:moveTo>
                  <a:lnTo>
                    <a:pt x="1524" y="3048"/>
                  </a:lnTo>
                  <a:lnTo>
                    <a:pt x="3048" y="3048"/>
                  </a:lnTo>
                  <a:lnTo>
                    <a:pt x="3048" y="1524"/>
                  </a:lnTo>
                  <a:close/>
                </a:path>
                <a:path w="128904" h="2237740">
                  <a:moveTo>
                    <a:pt x="125730" y="1524"/>
                  </a:moveTo>
                  <a:lnTo>
                    <a:pt x="3048" y="1524"/>
                  </a:lnTo>
                  <a:lnTo>
                    <a:pt x="3048" y="3048"/>
                  </a:lnTo>
                  <a:lnTo>
                    <a:pt x="125730" y="3048"/>
                  </a:lnTo>
                  <a:lnTo>
                    <a:pt x="125730" y="1524"/>
                  </a:lnTo>
                  <a:close/>
                </a:path>
                <a:path w="128904" h="2237740">
                  <a:moveTo>
                    <a:pt x="128778" y="1524"/>
                  </a:moveTo>
                  <a:lnTo>
                    <a:pt x="125730" y="1524"/>
                  </a:lnTo>
                  <a:lnTo>
                    <a:pt x="127254" y="3048"/>
                  </a:lnTo>
                  <a:lnTo>
                    <a:pt x="128778" y="3048"/>
                  </a:lnTo>
                  <a:lnTo>
                    <a:pt x="128778" y="1524"/>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85" name="object 574">
              <a:extLst>
                <a:ext uri="{FF2B5EF4-FFF2-40B4-BE49-F238E27FC236}">
                  <a16:creationId xmlns:a16="http://schemas.microsoft.com/office/drawing/2014/main" id="{89B73C81-61DC-4218-9CCC-9E832DBF30E1}"/>
                </a:ext>
              </a:extLst>
            </p:cNvPr>
            <p:cNvSpPr/>
            <p:nvPr/>
          </p:nvSpPr>
          <p:spPr>
            <a:xfrm>
              <a:off x="2284170" y="1858926"/>
              <a:ext cx="4448810" cy="2238375"/>
            </a:xfrm>
            <a:custGeom>
              <a:avLst/>
              <a:gdLst/>
              <a:ahLst/>
              <a:cxnLst/>
              <a:rect l="l" t="t" r="r" b="b"/>
              <a:pathLst>
                <a:path w="4448809" h="2238375">
                  <a:moveTo>
                    <a:pt x="128778" y="0"/>
                  </a:moveTo>
                  <a:lnTo>
                    <a:pt x="762" y="0"/>
                  </a:lnTo>
                  <a:lnTo>
                    <a:pt x="0" y="762"/>
                  </a:lnTo>
                  <a:lnTo>
                    <a:pt x="0" y="2237232"/>
                  </a:lnTo>
                  <a:lnTo>
                    <a:pt x="762" y="2237994"/>
                  </a:lnTo>
                  <a:lnTo>
                    <a:pt x="128778" y="2237994"/>
                  </a:lnTo>
                  <a:lnTo>
                    <a:pt x="129539" y="2237232"/>
                  </a:lnTo>
                  <a:lnTo>
                    <a:pt x="129539" y="2235708"/>
                  </a:lnTo>
                  <a:lnTo>
                    <a:pt x="3810" y="2235708"/>
                  </a:lnTo>
                  <a:lnTo>
                    <a:pt x="1524" y="2234184"/>
                  </a:lnTo>
                  <a:lnTo>
                    <a:pt x="3810" y="2234184"/>
                  </a:lnTo>
                  <a:lnTo>
                    <a:pt x="3810" y="3810"/>
                  </a:lnTo>
                  <a:lnTo>
                    <a:pt x="1523" y="3810"/>
                  </a:lnTo>
                  <a:lnTo>
                    <a:pt x="3810" y="1524"/>
                  </a:lnTo>
                  <a:lnTo>
                    <a:pt x="129539" y="1524"/>
                  </a:lnTo>
                  <a:lnTo>
                    <a:pt x="129539" y="762"/>
                  </a:lnTo>
                  <a:lnTo>
                    <a:pt x="128778" y="0"/>
                  </a:lnTo>
                  <a:close/>
                </a:path>
                <a:path w="4448809" h="2238375">
                  <a:moveTo>
                    <a:pt x="3810" y="2234184"/>
                  </a:moveTo>
                  <a:lnTo>
                    <a:pt x="1524" y="2234184"/>
                  </a:lnTo>
                  <a:lnTo>
                    <a:pt x="3810" y="2235708"/>
                  </a:lnTo>
                  <a:lnTo>
                    <a:pt x="3810" y="2234184"/>
                  </a:lnTo>
                  <a:close/>
                </a:path>
                <a:path w="4448809" h="2238375">
                  <a:moveTo>
                    <a:pt x="125730" y="2234184"/>
                  </a:moveTo>
                  <a:lnTo>
                    <a:pt x="3810" y="2234184"/>
                  </a:lnTo>
                  <a:lnTo>
                    <a:pt x="3810" y="2235708"/>
                  </a:lnTo>
                  <a:lnTo>
                    <a:pt x="125730" y="2235708"/>
                  </a:lnTo>
                  <a:lnTo>
                    <a:pt x="125730" y="2234184"/>
                  </a:lnTo>
                  <a:close/>
                </a:path>
                <a:path w="4448809" h="2238375">
                  <a:moveTo>
                    <a:pt x="125730" y="1524"/>
                  </a:moveTo>
                  <a:lnTo>
                    <a:pt x="125730" y="2235708"/>
                  </a:lnTo>
                  <a:lnTo>
                    <a:pt x="127254" y="2234184"/>
                  </a:lnTo>
                  <a:lnTo>
                    <a:pt x="129539" y="2234184"/>
                  </a:lnTo>
                  <a:lnTo>
                    <a:pt x="129539" y="3810"/>
                  </a:lnTo>
                  <a:lnTo>
                    <a:pt x="127254" y="3810"/>
                  </a:lnTo>
                  <a:lnTo>
                    <a:pt x="125730" y="1524"/>
                  </a:lnTo>
                  <a:close/>
                </a:path>
                <a:path w="4448809" h="2238375">
                  <a:moveTo>
                    <a:pt x="129539" y="2234184"/>
                  </a:moveTo>
                  <a:lnTo>
                    <a:pt x="127254" y="2234184"/>
                  </a:lnTo>
                  <a:lnTo>
                    <a:pt x="125730" y="2235708"/>
                  </a:lnTo>
                  <a:lnTo>
                    <a:pt x="129539" y="2235708"/>
                  </a:lnTo>
                  <a:lnTo>
                    <a:pt x="129539" y="2234184"/>
                  </a:lnTo>
                  <a:close/>
                </a:path>
                <a:path w="4448809" h="2238375">
                  <a:moveTo>
                    <a:pt x="3810" y="1524"/>
                  </a:moveTo>
                  <a:lnTo>
                    <a:pt x="1523" y="3810"/>
                  </a:lnTo>
                  <a:lnTo>
                    <a:pt x="3810" y="3810"/>
                  </a:lnTo>
                  <a:lnTo>
                    <a:pt x="3810" y="1524"/>
                  </a:lnTo>
                  <a:close/>
                </a:path>
                <a:path w="4448809" h="2238375">
                  <a:moveTo>
                    <a:pt x="125730" y="1524"/>
                  </a:moveTo>
                  <a:lnTo>
                    <a:pt x="3810" y="1524"/>
                  </a:lnTo>
                  <a:lnTo>
                    <a:pt x="3810" y="3810"/>
                  </a:lnTo>
                  <a:lnTo>
                    <a:pt x="125730" y="3810"/>
                  </a:lnTo>
                  <a:lnTo>
                    <a:pt x="125730" y="1524"/>
                  </a:lnTo>
                  <a:close/>
                </a:path>
                <a:path w="4448809" h="2238375">
                  <a:moveTo>
                    <a:pt x="129539" y="1524"/>
                  </a:moveTo>
                  <a:lnTo>
                    <a:pt x="125730" y="1524"/>
                  </a:lnTo>
                  <a:lnTo>
                    <a:pt x="127254" y="3810"/>
                  </a:lnTo>
                  <a:lnTo>
                    <a:pt x="129539" y="3810"/>
                  </a:lnTo>
                  <a:lnTo>
                    <a:pt x="129539" y="1524"/>
                  </a:lnTo>
                  <a:close/>
                </a:path>
                <a:path w="4448809" h="2238375">
                  <a:moveTo>
                    <a:pt x="848868" y="0"/>
                  </a:moveTo>
                  <a:lnTo>
                    <a:pt x="720852" y="0"/>
                  </a:lnTo>
                  <a:lnTo>
                    <a:pt x="720090" y="762"/>
                  </a:lnTo>
                  <a:lnTo>
                    <a:pt x="720090" y="2237232"/>
                  </a:lnTo>
                  <a:lnTo>
                    <a:pt x="720852" y="2237994"/>
                  </a:lnTo>
                  <a:lnTo>
                    <a:pt x="848868" y="2237994"/>
                  </a:lnTo>
                  <a:lnTo>
                    <a:pt x="849630" y="2237232"/>
                  </a:lnTo>
                  <a:lnTo>
                    <a:pt x="849630" y="2235708"/>
                  </a:lnTo>
                  <a:lnTo>
                    <a:pt x="723900" y="2235708"/>
                  </a:lnTo>
                  <a:lnTo>
                    <a:pt x="721614" y="2234184"/>
                  </a:lnTo>
                  <a:lnTo>
                    <a:pt x="723900" y="2234184"/>
                  </a:lnTo>
                  <a:lnTo>
                    <a:pt x="723900" y="3810"/>
                  </a:lnTo>
                  <a:lnTo>
                    <a:pt x="721613" y="3810"/>
                  </a:lnTo>
                  <a:lnTo>
                    <a:pt x="723900" y="1524"/>
                  </a:lnTo>
                  <a:lnTo>
                    <a:pt x="849630" y="1524"/>
                  </a:lnTo>
                  <a:lnTo>
                    <a:pt x="849630" y="762"/>
                  </a:lnTo>
                  <a:lnTo>
                    <a:pt x="848868" y="0"/>
                  </a:lnTo>
                  <a:close/>
                </a:path>
                <a:path w="4448809" h="2238375">
                  <a:moveTo>
                    <a:pt x="723900" y="2234184"/>
                  </a:moveTo>
                  <a:lnTo>
                    <a:pt x="721614" y="2234184"/>
                  </a:lnTo>
                  <a:lnTo>
                    <a:pt x="723900" y="2235708"/>
                  </a:lnTo>
                  <a:lnTo>
                    <a:pt x="723900" y="2234184"/>
                  </a:lnTo>
                  <a:close/>
                </a:path>
                <a:path w="4448809" h="2238375">
                  <a:moveTo>
                    <a:pt x="845819" y="2234184"/>
                  </a:moveTo>
                  <a:lnTo>
                    <a:pt x="723900" y="2234184"/>
                  </a:lnTo>
                  <a:lnTo>
                    <a:pt x="723900" y="2235708"/>
                  </a:lnTo>
                  <a:lnTo>
                    <a:pt x="845819" y="2235708"/>
                  </a:lnTo>
                  <a:lnTo>
                    <a:pt x="845819" y="2234184"/>
                  </a:lnTo>
                  <a:close/>
                </a:path>
                <a:path w="4448809" h="2238375">
                  <a:moveTo>
                    <a:pt x="845819" y="1524"/>
                  </a:moveTo>
                  <a:lnTo>
                    <a:pt x="845819" y="2235708"/>
                  </a:lnTo>
                  <a:lnTo>
                    <a:pt x="847344" y="2234184"/>
                  </a:lnTo>
                  <a:lnTo>
                    <a:pt x="849630" y="2234184"/>
                  </a:lnTo>
                  <a:lnTo>
                    <a:pt x="849630" y="3810"/>
                  </a:lnTo>
                  <a:lnTo>
                    <a:pt x="847344" y="3810"/>
                  </a:lnTo>
                  <a:lnTo>
                    <a:pt x="845819" y="1524"/>
                  </a:lnTo>
                  <a:close/>
                </a:path>
                <a:path w="4448809" h="2238375">
                  <a:moveTo>
                    <a:pt x="849630" y="2234184"/>
                  </a:moveTo>
                  <a:lnTo>
                    <a:pt x="847344" y="2234184"/>
                  </a:lnTo>
                  <a:lnTo>
                    <a:pt x="845819" y="2235708"/>
                  </a:lnTo>
                  <a:lnTo>
                    <a:pt x="849630" y="2235708"/>
                  </a:lnTo>
                  <a:lnTo>
                    <a:pt x="849630" y="2234184"/>
                  </a:lnTo>
                  <a:close/>
                </a:path>
                <a:path w="4448809" h="2238375">
                  <a:moveTo>
                    <a:pt x="723900" y="1524"/>
                  </a:moveTo>
                  <a:lnTo>
                    <a:pt x="721613" y="3810"/>
                  </a:lnTo>
                  <a:lnTo>
                    <a:pt x="723900" y="3810"/>
                  </a:lnTo>
                  <a:lnTo>
                    <a:pt x="723900" y="1524"/>
                  </a:lnTo>
                  <a:close/>
                </a:path>
                <a:path w="4448809" h="2238375">
                  <a:moveTo>
                    <a:pt x="845819" y="1524"/>
                  </a:moveTo>
                  <a:lnTo>
                    <a:pt x="723900" y="1524"/>
                  </a:lnTo>
                  <a:lnTo>
                    <a:pt x="723900" y="3810"/>
                  </a:lnTo>
                  <a:lnTo>
                    <a:pt x="845819" y="3810"/>
                  </a:lnTo>
                  <a:lnTo>
                    <a:pt x="845819" y="1524"/>
                  </a:lnTo>
                  <a:close/>
                </a:path>
                <a:path w="4448809" h="2238375">
                  <a:moveTo>
                    <a:pt x="849630" y="1524"/>
                  </a:moveTo>
                  <a:lnTo>
                    <a:pt x="845819" y="1524"/>
                  </a:lnTo>
                  <a:lnTo>
                    <a:pt x="847344" y="3810"/>
                  </a:lnTo>
                  <a:lnTo>
                    <a:pt x="849630" y="3810"/>
                  </a:lnTo>
                  <a:lnTo>
                    <a:pt x="849630" y="1524"/>
                  </a:lnTo>
                  <a:close/>
                </a:path>
                <a:path w="4448809" h="2238375">
                  <a:moveTo>
                    <a:pt x="1568958" y="0"/>
                  </a:moveTo>
                  <a:lnTo>
                    <a:pt x="1440942" y="0"/>
                  </a:lnTo>
                  <a:lnTo>
                    <a:pt x="1440180" y="762"/>
                  </a:lnTo>
                  <a:lnTo>
                    <a:pt x="1440180" y="2237232"/>
                  </a:lnTo>
                  <a:lnTo>
                    <a:pt x="1440942" y="2237994"/>
                  </a:lnTo>
                  <a:lnTo>
                    <a:pt x="1568958" y="2237994"/>
                  </a:lnTo>
                  <a:lnTo>
                    <a:pt x="1569720" y="2237232"/>
                  </a:lnTo>
                  <a:lnTo>
                    <a:pt x="1569720" y="2235708"/>
                  </a:lnTo>
                  <a:lnTo>
                    <a:pt x="1443990" y="2235708"/>
                  </a:lnTo>
                  <a:lnTo>
                    <a:pt x="1441704" y="2234184"/>
                  </a:lnTo>
                  <a:lnTo>
                    <a:pt x="1443990" y="2234184"/>
                  </a:lnTo>
                  <a:lnTo>
                    <a:pt x="1443990" y="3810"/>
                  </a:lnTo>
                  <a:lnTo>
                    <a:pt x="1441704" y="3810"/>
                  </a:lnTo>
                  <a:lnTo>
                    <a:pt x="1443990" y="1524"/>
                  </a:lnTo>
                  <a:lnTo>
                    <a:pt x="1569720" y="1524"/>
                  </a:lnTo>
                  <a:lnTo>
                    <a:pt x="1569720" y="762"/>
                  </a:lnTo>
                  <a:lnTo>
                    <a:pt x="1568958" y="0"/>
                  </a:lnTo>
                  <a:close/>
                </a:path>
                <a:path w="4448809" h="2238375">
                  <a:moveTo>
                    <a:pt x="1443990" y="2234184"/>
                  </a:moveTo>
                  <a:lnTo>
                    <a:pt x="1441704" y="2234184"/>
                  </a:lnTo>
                  <a:lnTo>
                    <a:pt x="1443990" y="2235708"/>
                  </a:lnTo>
                  <a:lnTo>
                    <a:pt x="1443990" y="2234184"/>
                  </a:lnTo>
                  <a:close/>
                </a:path>
                <a:path w="4448809" h="2238375">
                  <a:moveTo>
                    <a:pt x="1565910" y="2234184"/>
                  </a:moveTo>
                  <a:lnTo>
                    <a:pt x="1443990" y="2234184"/>
                  </a:lnTo>
                  <a:lnTo>
                    <a:pt x="1443990" y="2235708"/>
                  </a:lnTo>
                  <a:lnTo>
                    <a:pt x="1565910" y="2235708"/>
                  </a:lnTo>
                  <a:lnTo>
                    <a:pt x="1565910" y="2234184"/>
                  </a:lnTo>
                  <a:close/>
                </a:path>
                <a:path w="4448809" h="2238375">
                  <a:moveTo>
                    <a:pt x="1565910" y="1524"/>
                  </a:moveTo>
                  <a:lnTo>
                    <a:pt x="1565910" y="2235708"/>
                  </a:lnTo>
                  <a:lnTo>
                    <a:pt x="1567434" y="2234184"/>
                  </a:lnTo>
                  <a:lnTo>
                    <a:pt x="1569720" y="2234184"/>
                  </a:lnTo>
                  <a:lnTo>
                    <a:pt x="1569720" y="3810"/>
                  </a:lnTo>
                  <a:lnTo>
                    <a:pt x="1567434" y="3810"/>
                  </a:lnTo>
                  <a:lnTo>
                    <a:pt x="1565910" y="1524"/>
                  </a:lnTo>
                  <a:close/>
                </a:path>
                <a:path w="4448809" h="2238375">
                  <a:moveTo>
                    <a:pt x="1569720" y="2234184"/>
                  </a:moveTo>
                  <a:lnTo>
                    <a:pt x="1567434" y="2234184"/>
                  </a:lnTo>
                  <a:lnTo>
                    <a:pt x="1565910" y="2235708"/>
                  </a:lnTo>
                  <a:lnTo>
                    <a:pt x="1569720" y="2235708"/>
                  </a:lnTo>
                  <a:lnTo>
                    <a:pt x="1569720" y="2234184"/>
                  </a:lnTo>
                  <a:close/>
                </a:path>
                <a:path w="4448809" h="2238375">
                  <a:moveTo>
                    <a:pt x="1443990" y="1524"/>
                  </a:moveTo>
                  <a:lnTo>
                    <a:pt x="1441704" y="3810"/>
                  </a:lnTo>
                  <a:lnTo>
                    <a:pt x="1443990" y="3810"/>
                  </a:lnTo>
                  <a:lnTo>
                    <a:pt x="1443990" y="1524"/>
                  </a:lnTo>
                  <a:close/>
                </a:path>
                <a:path w="4448809" h="2238375">
                  <a:moveTo>
                    <a:pt x="1565910" y="1524"/>
                  </a:moveTo>
                  <a:lnTo>
                    <a:pt x="1443990" y="1524"/>
                  </a:lnTo>
                  <a:lnTo>
                    <a:pt x="1443990" y="3810"/>
                  </a:lnTo>
                  <a:lnTo>
                    <a:pt x="1565910" y="3810"/>
                  </a:lnTo>
                  <a:lnTo>
                    <a:pt x="1565910" y="1524"/>
                  </a:lnTo>
                  <a:close/>
                </a:path>
                <a:path w="4448809" h="2238375">
                  <a:moveTo>
                    <a:pt x="1569720" y="1524"/>
                  </a:moveTo>
                  <a:lnTo>
                    <a:pt x="1565910" y="1524"/>
                  </a:lnTo>
                  <a:lnTo>
                    <a:pt x="1567434" y="3810"/>
                  </a:lnTo>
                  <a:lnTo>
                    <a:pt x="1569720" y="3810"/>
                  </a:lnTo>
                  <a:lnTo>
                    <a:pt x="1569720" y="1524"/>
                  </a:lnTo>
                  <a:close/>
                </a:path>
                <a:path w="4448809" h="2238375">
                  <a:moveTo>
                    <a:pt x="2288286" y="0"/>
                  </a:moveTo>
                  <a:lnTo>
                    <a:pt x="2160270" y="0"/>
                  </a:lnTo>
                  <a:lnTo>
                    <a:pt x="2159508" y="762"/>
                  </a:lnTo>
                  <a:lnTo>
                    <a:pt x="2159508" y="2237232"/>
                  </a:lnTo>
                  <a:lnTo>
                    <a:pt x="2160270" y="2237994"/>
                  </a:lnTo>
                  <a:lnTo>
                    <a:pt x="2288286" y="2237994"/>
                  </a:lnTo>
                  <a:lnTo>
                    <a:pt x="2289048" y="2237232"/>
                  </a:lnTo>
                  <a:lnTo>
                    <a:pt x="2289048" y="2235708"/>
                  </a:lnTo>
                  <a:lnTo>
                    <a:pt x="2163318" y="2235708"/>
                  </a:lnTo>
                  <a:lnTo>
                    <a:pt x="2161032" y="2234184"/>
                  </a:lnTo>
                  <a:lnTo>
                    <a:pt x="2163318" y="2234184"/>
                  </a:lnTo>
                  <a:lnTo>
                    <a:pt x="2163318" y="3810"/>
                  </a:lnTo>
                  <a:lnTo>
                    <a:pt x="2161032" y="3810"/>
                  </a:lnTo>
                  <a:lnTo>
                    <a:pt x="2163318" y="1524"/>
                  </a:lnTo>
                  <a:lnTo>
                    <a:pt x="2289048" y="1524"/>
                  </a:lnTo>
                  <a:lnTo>
                    <a:pt x="2289048" y="762"/>
                  </a:lnTo>
                  <a:lnTo>
                    <a:pt x="2288286" y="0"/>
                  </a:lnTo>
                  <a:close/>
                </a:path>
                <a:path w="4448809" h="2238375">
                  <a:moveTo>
                    <a:pt x="2163318" y="2234184"/>
                  </a:moveTo>
                  <a:lnTo>
                    <a:pt x="2161032" y="2234184"/>
                  </a:lnTo>
                  <a:lnTo>
                    <a:pt x="2163318" y="2235708"/>
                  </a:lnTo>
                  <a:lnTo>
                    <a:pt x="2163318" y="2234184"/>
                  </a:lnTo>
                  <a:close/>
                </a:path>
                <a:path w="4448809" h="2238375">
                  <a:moveTo>
                    <a:pt x="2285238" y="2234184"/>
                  </a:moveTo>
                  <a:lnTo>
                    <a:pt x="2163318" y="2234184"/>
                  </a:lnTo>
                  <a:lnTo>
                    <a:pt x="2163318" y="2235708"/>
                  </a:lnTo>
                  <a:lnTo>
                    <a:pt x="2285238" y="2235708"/>
                  </a:lnTo>
                  <a:lnTo>
                    <a:pt x="2285238" y="2234184"/>
                  </a:lnTo>
                  <a:close/>
                </a:path>
                <a:path w="4448809" h="2238375">
                  <a:moveTo>
                    <a:pt x="2285238" y="1524"/>
                  </a:moveTo>
                  <a:lnTo>
                    <a:pt x="2285238" y="2235708"/>
                  </a:lnTo>
                  <a:lnTo>
                    <a:pt x="2286762" y="2234184"/>
                  </a:lnTo>
                  <a:lnTo>
                    <a:pt x="2289048" y="2234184"/>
                  </a:lnTo>
                  <a:lnTo>
                    <a:pt x="2289048" y="3810"/>
                  </a:lnTo>
                  <a:lnTo>
                    <a:pt x="2286762" y="3810"/>
                  </a:lnTo>
                  <a:lnTo>
                    <a:pt x="2285238" y="1524"/>
                  </a:lnTo>
                  <a:close/>
                </a:path>
                <a:path w="4448809" h="2238375">
                  <a:moveTo>
                    <a:pt x="2289048" y="2234184"/>
                  </a:moveTo>
                  <a:lnTo>
                    <a:pt x="2286762" y="2234184"/>
                  </a:lnTo>
                  <a:lnTo>
                    <a:pt x="2285238" y="2235708"/>
                  </a:lnTo>
                  <a:lnTo>
                    <a:pt x="2289048" y="2235708"/>
                  </a:lnTo>
                  <a:lnTo>
                    <a:pt x="2289048" y="2234184"/>
                  </a:lnTo>
                  <a:close/>
                </a:path>
                <a:path w="4448809" h="2238375">
                  <a:moveTo>
                    <a:pt x="2163318" y="1524"/>
                  </a:moveTo>
                  <a:lnTo>
                    <a:pt x="2161032" y="3810"/>
                  </a:lnTo>
                  <a:lnTo>
                    <a:pt x="2163318" y="3810"/>
                  </a:lnTo>
                  <a:lnTo>
                    <a:pt x="2163318" y="1524"/>
                  </a:lnTo>
                  <a:close/>
                </a:path>
                <a:path w="4448809" h="2238375">
                  <a:moveTo>
                    <a:pt x="2285238" y="1524"/>
                  </a:moveTo>
                  <a:lnTo>
                    <a:pt x="2163318" y="1524"/>
                  </a:lnTo>
                  <a:lnTo>
                    <a:pt x="2163318" y="3810"/>
                  </a:lnTo>
                  <a:lnTo>
                    <a:pt x="2285238" y="3810"/>
                  </a:lnTo>
                  <a:lnTo>
                    <a:pt x="2285238" y="1524"/>
                  </a:lnTo>
                  <a:close/>
                </a:path>
                <a:path w="4448809" h="2238375">
                  <a:moveTo>
                    <a:pt x="2289048" y="1524"/>
                  </a:moveTo>
                  <a:lnTo>
                    <a:pt x="2285238" y="1524"/>
                  </a:lnTo>
                  <a:lnTo>
                    <a:pt x="2286762" y="3810"/>
                  </a:lnTo>
                  <a:lnTo>
                    <a:pt x="2289048" y="3810"/>
                  </a:lnTo>
                  <a:lnTo>
                    <a:pt x="2289048" y="1524"/>
                  </a:lnTo>
                  <a:close/>
                </a:path>
                <a:path w="4448809" h="2238375">
                  <a:moveTo>
                    <a:pt x="3008376" y="0"/>
                  </a:moveTo>
                  <a:lnTo>
                    <a:pt x="2880360" y="0"/>
                  </a:lnTo>
                  <a:lnTo>
                    <a:pt x="2879598" y="762"/>
                  </a:lnTo>
                  <a:lnTo>
                    <a:pt x="2879598" y="2237232"/>
                  </a:lnTo>
                  <a:lnTo>
                    <a:pt x="2880360" y="2237994"/>
                  </a:lnTo>
                  <a:lnTo>
                    <a:pt x="3008376" y="2237994"/>
                  </a:lnTo>
                  <a:lnTo>
                    <a:pt x="3009138" y="2237232"/>
                  </a:lnTo>
                  <a:lnTo>
                    <a:pt x="3009138" y="2235708"/>
                  </a:lnTo>
                  <a:lnTo>
                    <a:pt x="2883408" y="2235708"/>
                  </a:lnTo>
                  <a:lnTo>
                    <a:pt x="2881122" y="2234184"/>
                  </a:lnTo>
                  <a:lnTo>
                    <a:pt x="2883408" y="2234184"/>
                  </a:lnTo>
                  <a:lnTo>
                    <a:pt x="2883408" y="3810"/>
                  </a:lnTo>
                  <a:lnTo>
                    <a:pt x="2881122" y="3810"/>
                  </a:lnTo>
                  <a:lnTo>
                    <a:pt x="2883408" y="1524"/>
                  </a:lnTo>
                  <a:lnTo>
                    <a:pt x="3009138" y="1524"/>
                  </a:lnTo>
                  <a:lnTo>
                    <a:pt x="3009138" y="762"/>
                  </a:lnTo>
                  <a:lnTo>
                    <a:pt x="3008376" y="0"/>
                  </a:lnTo>
                  <a:close/>
                </a:path>
                <a:path w="4448809" h="2238375">
                  <a:moveTo>
                    <a:pt x="2883408" y="2234184"/>
                  </a:moveTo>
                  <a:lnTo>
                    <a:pt x="2881122" y="2234184"/>
                  </a:lnTo>
                  <a:lnTo>
                    <a:pt x="2883408" y="2235708"/>
                  </a:lnTo>
                  <a:lnTo>
                    <a:pt x="2883408" y="2234184"/>
                  </a:lnTo>
                  <a:close/>
                </a:path>
                <a:path w="4448809" h="2238375">
                  <a:moveTo>
                    <a:pt x="3005328" y="2234184"/>
                  </a:moveTo>
                  <a:lnTo>
                    <a:pt x="2883408" y="2234184"/>
                  </a:lnTo>
                  <a:lnTo>
                    <a:pt x="2883408" y="2235708"/>
                  </a:lnTo>
                  <a:lnTo>
                    <a:pt x="3005328" y="2235708"/>
                  </a:lnTo>
                  <a:lnTo>
                    <a:pt x="3005328" y="2234184"/>
                  </a:lnTo>
                  <a:close/>
                </a:path>
                <a:path w="4448809" h="2238375">
                  <a:moveTo>
                    <a:pt x="3005328" y="1524"/>
                  </a:moveTo>
                  <a:lnTo>
                    <a:pt x="3005328" y="2235708"/>
                  </a:lnTo>
                  <a:lnTo>
                    <a:pt x="3006852" y="2234184"/>
                  </a:lnTo>
                  <a:lnTo>
                    <a:pt x="3009138" y="2234184"/>
                  </a:lnTo>
                  <a:lnTo>
                    <a:pt x="3009138" y="3810"/>
                  </a:lnTo>
                  <a:lnTo>
                    <a:pt x="3006852" y="3810"/>
                  </a:lnTo>
                  <a:lnTo>
                    <a:pt x="3005328" y="1524"/>
                  </a:lnTo>
                  <a:close/>
                </a:path>
                <a:path w="4448809" h="2238375">
                  <a:moveTo>
                    <a:pt x="3009138" y="2234184"/>
                  </a:moveTo>
                  <a:lnTo>
                    <a:pt x="3006852" y="2234184"/>
                  </a:lnTo>
                  <a:lnTo>
                    <a:pt x="3005328" y="2235708"/>
                  </a:lnTo>
                  <a:lnTo>
                    <a:pt x="3009138" y="2235708"/>
                  </a:lnTo>
                  <a:lnTo>
                    <a:pt x="3009138" y="2234184"/>
                  </a:lnTo>
                  <a:close/>
                </a:path>
                <a:path w="4448809" h="2238375">
                  <a:moveTo>
                    <a:pt x="2883408" y="1524"/>
                  </a:moveTo>
                  <a:lnTo>
                    <a:pt x="2881122" y="3810"/>
                  </a:lnTo>
                  <a:lnTo>
                    <a:pt x="2883408" y="3810"/>
                  </a:lnTo>
                  <a:lnTo>
                    <a:pt x="2883408" y="1524"/>
                  </a:lnTo>
                  <a:close/>
                </a:path>
                <a:path w="4448809" h="2238375">
                  <a:moveTo>
                    <a:pt x="3005328" y="1524"/>
                  </a:moveTo>
                  <a:lnTo>
                    <a:pt x="2883408" y="1524"/>
                  </a:lnTo>
                  <a:lnTo>
                    <a:pt x="2883408" y="3810"/>
                  </a:lnTo>
                  <a:lnTo>
                    <a:pt x="3005328" y="3810"/>
                  </a:lnTo>
                  <a:lnTo>
                    <a:pt x="3005328" y="1524"/>
                  </a:lnTo>
                  <a:close/>
                </a:path>
                <a:path w="4448809" h="2238375">
                  <a:moveTo>
                    <a:pt x="3009138" y="1524"/>
                  </a:moveTo>
                  <a:lnTo>
                    <a:pt x="3005328" y="1524"/>
                  </a:lnTo>
                  <a:lnTo>
                    <a:pt x="3006852" y="3810"/>
                  </a:lnTo>
                  <a:lnTo>
                    <a:pt x="3009138" y="3810"/>
                  </a:lnTo>
                  <a:lnTo>
                    <a:pt x="3009138" y="1524"/>
                  </a:lnTo>
                  <a:close/>
                </a:path>
                <a:path w="4448809" h="2238375">
                  <a:moveTo>
                    <a:pt x="3728466" y="0"/>
                  </a:moveTo>
                  <a:lnTo>
                    <a:pt x="3600450" y="0"/>
                  </a:lnTo>
                  <a:lnTo>
                    <a:pt x="3599688" y="762"/>
                  </a:lnTo>
                  <a:lnTo>
                    <a:pt x="3599688" y="2237232"/>
                  </a:lnTo>
                  <a:lnTo>
                    <a:pt x="3600450" y="2237994"/>
                  </a:lnTo>
                  <a:lnTo>
                    <a:pt x="3728466" y="2237994"/>
                  </a:lnTo>
                  <a:lnTo>
                    <a:pt x="3729228" y="2237232"/>
                  </a:lnTo>
                  <a:lnTo>
                    <a:pt x="3729228" y="2235708"/>
                  </a:lnTo>
                  <a:lnTo>
                    <a:pt x="3603498" y="2235708"/>
                  </a:lnTo>
                  <a:lnTo>
                    <a:pt x="3601212" y="2234184"/>
                  </a:lnTo>
                  <a:lnTo>
                    <a:pt x="3603498" y="2234184"/>
                  </a:lnTo>
                  <a:lnTo>
                    <a:pt x="3603498" y="3810"/>
                  </a:lnTo>
                  <a:lnTo>
                    <a:pt x="3601212" y="3810"/>
                  </a:lnTo>
                  <a:lnTo>
                    <a:pt x="3603498" y="1524"/>
                  </a:lnTo>
                  <a:lnTo>
                    <a:pt x="3729228" y="1524"/>
                  </a:lnTo>
                  <a:lnTo>
                    <a:pt x="3729228" y="762"/>
                  </a:lnTo>
                  <a:lnTo>
                    <a:pt x="3728466" y="0"/>
                  </a:lnTo>
                  <a:close/>
                </a:path>
                <a:path w="4448809" h="2238375">
                  <a:moveTo>
                    <a:pt x="3603498" y="2234184"/>
                  </a:moveTo>
                  <a:lnTo>
                    <a:pt x="3601212" y="2234184"/>
                  </a:lnTo>
                  <a:lnTo>
                    <a:pt x="3603498" y="2235708"/>
                  </a:lnTo>
                  <a:lnTo>
                    <a:pt x="3603498" y="2234184"/>
                  </a:lnTo>
                  <a:close/>
                </a:path>
                <a:path w="4448809" h="2238375">
                  <a:moveTo>
                    <a:pt x="3725417" y="2234184"/>
                  </a:moveTo>
                  <a:lnTo>
                    <a:pt x="3603498" y="2234184"/>
                  </a:lnTo>
                  <a:lnTo>
                    <a:pt x="3603498" y="2235708"/>
                  </a:lnTo>
                  <a:lnTo>
                    <a:pt x="3725417" y="2235708"/>
                  </a:lnTo>
                  <a:lnTo>
                    <a:pt x="3725417" y="2234184"/>
                  </a:lnTo>
                  <a:close/>
                </a:path>
                <a:path w="4448809" h="2238375">
                  <a:moveTo>
                    <a:pt x="3725417" y="1524"/>
                  </a:moveTo>
                  <a:lnTo>
                    <a:pt x="3725417" y="2235708"/>
                  </a:lnTo>
                  <a:lnTo>
                    <a:pt x="3726941" y="2234184"/>
                  </a:lnTo>
                  <a:lnTo>
                    <a:pt x="3729228" y="2234184"/>
                  </a:lnTo>
                  <a:lnTo>
                    <a:pt x="3729228" y="3810"/>
                  </a:lnTo>
                  <a:lnTo>
                    <a:pt x="3726941" y="3810"/>
                  </a:lnTo>
                  <a:lnTo>
                    <a:pt x="3725417" y="1524"/>
                  </a:lnTo>
                  <a:close/>
                </a:path>
                <a:path w="4448809" h="2238375">
                  <a:moveTo>
                    <a:pt x="3729228" y="2234184"/>
                  </a:moveTo>
                  <a:lnTo>
                    <a:pt x="3726941" y="2234184"/>
                  </a:lnTo>
                  <a:lnTo>
                    <a:pt x="3725417" y="2235708"/>
                  </a:lnTo>
                  <a:lnTo>
                    <a:pt x="3729228" y="2235708"/>
                  </a:lnTo>
                  <a:lnTo>
                    <a:pt x="3729228" y="2234184"/>
                  </a:lnTo>
                  <a:close/>
                </a:path>
                <a:path w="4448809" h="2238375">
                  <a:moveTo>
                    <a:pt x="3603498" y="1524"/>
                  </a:moveTo>
                  <a:lnTo>
                    <a:pt x="3601212" y="3810"/>
                  </a:lnTo>
                  <a:lnTo>
                    <a:pt x="3603498" y="3810"/>
                  </a:lnTo>
                  <a:lnTo>
                    <a:pt x="3603498" y="1524"/>
                  </a:lnTo>
                  <a:close/>
                </a:path>
                <a:path w="4448809" h="2238375">
                  <a:moveTo>
                    <a:pt x="3725417" y="1524"/>
                  </a:moveTo>
                  <a:lnTo>
                    <a:pt x="3603498" y="1524"/>
                  </a:lnTo>
                  <a:lnTo>
                    <a:pt x="3603498" y="3810"/>
                  </a:lnTo>
                  <a:lnTo>
                    <a:pt x="3725417" y="3810"/>
                  </a:lnTo>
                  <a:lnTo>
                    <a:pt x="3725417" y="1524"/>
                  </a:lnTo>
                  <a:close/>
                </a:path>
                <a:path w="4448809" h="2238375">
                  <a:moveTo>
                    <a:pt x="3729228" y="1524"/>
                  </a:moveTo>
                  <a:lnTo>
                    <a:pt x="3725417" y="1524"/>
                  </a:lnTo>
                  <a:lnTo>
                    <a:pt x="3726941" y="3810"/>
                  </a:lnTo>
                  <a:lnTo>
                    <a:pt x="3729228" y="3810"/>
                  </a:lnTo>
                  <a:lnTo>
                    <a:pt x="3729228" y="1524"/>
                  </a:lnTo>
                  <a:close/>
                </a:path>
                <a:path w="4448809" h="2238375">
                  <a:moveTo>
                    <a:pt x="4447794" y="0"/>
                  </a:moveTo>
                  <a:lnTo>
                    <a:pt x="4319778" y="0"/>
                  </a:lnTo>
                  <a:lnTo>
                    <a:pt x="4319016" y="762"/>
                  </a:lnTo>
                  <a:lnTo>
                    <a:pt x="4319016" y="2237232"/>
                  </a:lnTo>
                  <a:lnTo>
                    <a:pt x="4319778" y="2237994"/>
                  </a:lnTo>
                  <a:lnTo>
                    <a:pt x="4447794" y="2237994"/>
                  </a:lnTo>
                  <a:lnTo>
                    <a:pt x="4448556" y="2237232"/>
                  </a:lnTo>
                  <a:lnTo>
                    <a:pt x="4448556" y="2235708"/>
                  </a:lnTo>
                  <a:lnTo>
                    <a:pt x="4322826" y="2235708"/>
                  </a:lnTo>
                  <a:lnTo>
                    <a:pt x="4320540" y="2234184"/>
                  </a:lnTo>
                  <a:lnTo>
                    <a:pt x="4322826" y="2234184"/>
                  </a:lnTo>
                  <a:lnTo>
                    <a:pt x="4322826" y="3810"/>
                  </a:lnTo>
                  <a:lnTo>
                    <a:pt x="4320540" y="3810"/>
                  </a:lnTo>
                  <a:lnTo>
                    <a:pt x="4322826" y="1524"/>
                  </a:lnTo>
                  <a:lnTo>
                    <a:pt x="4448556" y="1524"/>
                  </a:lnTo>
                  <a:lnTo>
                    <a:pt x="4448556" y="762"/>
                  </a:lnTo>
                  <a:lnTo>
                    <a:pt x="4447794" y="0"/>
                  </a:lnTo>
                  <a:close/>
                </a:path>
                <a:path w="4448809" h="2238375">
                  <a:moveTo>
                    <a:pt x="4322826" y="2234184"/>
                  </a:moveTo>
                  <a:lnTo>
                    <a:pt x="4320540" y="2234184"/>
                  </a:lnTo>
                  <a:lnTo>
                    <a:pt x="4322826" y="2235708"/>
                  </a:lnTo>
                  <a:lnTo>
                    <a:pt x="4322826" y="2234184"/>
                  </a:lnTo>
                  <a:close/>
                </a:path>
                <a:path w="4448809" h="2238375">
                  <a:moveTo>
                    <a:pt x="4444746" y="2234184"/>
                  </a:moveTo>
                  <a:lnTo>
                    <a:pt x="4322826" y="2234184"/>
                  </a:lnTo>
                  <a:lnTo>
                    <a:pt x="4322826" y="2235708"/>
                  </a:lnTo>
                  <a:lnTo>
                    <a:pt x="4444746" y="2235708"/>
                  </a:lnTo>
                  <a:lnTo>
                    <a:pt x="4444746" y="2234184"/>
                  </a:lnTo>
                  <a:close/>
                </a:path>
                <a:path w="4448809" h="2238375">
                  <a:moveTo>
                    <a:pt x="4444746" y="1524"/>
                  </a:moveTo>
                  <a:lnTo>
                    <a:pt x="4444746" y="2235708"/>
                  </a:lnTo>
                  <a:lnTo>
                    <a:pt x="4446270" y="2234184"/>
                  </a:lnTo>
                  <a:lnTo>
                    <a:pt x="4448556" y="2234184"/>
                  </a:lnTo>
                  <a:lnTo>
                    <a:pt x="4448556" y="3810"/>
                  </a:lnTo>
                  <a:lnTo>
                    <a:pt x="4446270" y="3810"/>
                  </a:lnTo>
                  <a:lnTo>
                    <a:pt x="4444746" y="1524"/>
                  </a:lnTo>
                  <a:close/>
                </a:path>
                <a:path w="4448809" h="2238375">
                  <a:moveTo>
                    <a:pt x="4448556" y="2234184"/>
                  </a:moveTo>
                  <a:lnTo>
                    <a:pt x="4446270" y="2234184"/>
                  </a:lnTo>
                  <a:lnTo>
                    <a:pt x="4444746" y="2235708"/>
                  </a:lnTo>
                  <a:lnTo>
                    <a:pt x="4448556" y="2235708"/>
                  </a:lnTo>
                  <a:lnTo>
                    <a:pt x="4448556" y="2234184"/>
                  </a:lnTo>
                  <a:close/>
                </a:path>
                <a:path w="4448809" h="2238375">
                  <a:moveTo>
                    <a:pt x="4322826" y="1524"/>
                  </a:moveTo>
                  <a:lnTo>
                    <a:pt x="4320540" y="3810"/>
                  </a:lnTo>
                  <a:lnTo>
                    <a:pt x="4322826" y="3810"/>
                  </a:lnTo>
                  <a:lnTo>
                    <a:pt x="4322826" y="1524"/>
                  </a:lnTo>
                  <a:close/>
                </a:path>
                <a:path w="4448809" h="2238375">
                  <a:moveTo>
                    <a:pt x="4444746" y="1524"/>
                  </a:moveTo>
                  <a:lnTo>
                    <a:pt x="4322826" y="1524"/>
                  </a:lnTo>
                  <a:lnTo>
                    <a:pt x="4322826" y="3810"/>
                  </a:lnTo>
                  <a:lnTo>
                    <a:pt x="4444746" y="3810"/>
                  </a:lnTo>
                  <a:lnTo>
                    <a:pt x="4444746" y="1524"/>
                  </a:lnTo>
                  <a:close/>
                </a:path>
                <a:path w="4448809" h="2238375">
                  <a:moveTo>
                    <a:pt x="4448556" y="1524"/>
                  </a:moveTo>
                  <a:lnTo>
                    <a:pt x="4444746" y="1524"/>
                  </a:lnTo>
                  <a:lnTo>
                    <a:pt x="4446270" y="3810"/>
                  </a:lnTo>
                  <a:lnTo>
                    <a:pt x="4448556" y="3810"/>
                  </a:lnTo>
                  <a:lnTo>
                    <a:pt x="4448556" y="1524"/>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86" name="object 575">
              <a:extLst>
                <a:ext uri="{FF2B5EF4-FFF2-40B4-BE49-F238E27FC236}">
                  <a16:creationId xmlns:a16="http://schemas.microsoft.com/office/drawing/2014/main" id="{B2144236-33A5-4BA1-96B1-127889D619E9}"/>
                </a:ext>
              </a:extLst>
            </p:cNvPr>
            <p:cNvSpPr/>
            <p:nvPr/>
          </p:nvSpPr>
          <p:spPr>
            <a:xfrm>
              <a:off x="1724099" y="2082955"/>
              <a:ext cx="5168900" cy="2014220"/>
            </a:xfrm>
            <a:custGeom>
              <a:avLst/>
              <a:gdLst/>
              <a:ahLst/>
              <a:cxnLst/>
              <a:rect l="l" t="t" r="r" b="b"/>
              <a:pathLst>
                <a:path w="5168900" h="2014220">
                  <a:moveTo>
                    <a:pt x="128778" y="0"/>
                  </a:moveTo>
                  <a:lnTo>
                    <a:pt x="762" y="0"/>
                  </a:lnTo>
                  <a:lnTo>
                    <a:pt x="0" y="762"/>
                  </a:lnTo>
                  <a:lnTo>
                    <a:pt x="0" y="2013204"/>
                  </a:lnTo>
                  <a:lnTo>
                    <a:pt x="762" y="2013966"/>
                  </a:lnTo>
                  <a:lnTo>
                    <a:pt x="128778" y="2013966"/>
                  </a:lnTo>
                  <a:lnTo>
                    <a:pt x="129539" y="2013204"/>
                  </a:lnTo>
                  <a:lnTo>
                    <a:pt x="129539" y="2011680"/>
                  </a:lnTo>
                  <a:lnTo>
                    <a:pt x="3810" y="2011680"/>
                  </a:lnTo>
                  <a:lnTo>
                    <a:pt x="1524" y="2010156"/>
                  </a:lnTo>
                  <a:lnTo>
                    <a:pt x="3810" y="2010156"/>
                  </a:lnTo>
                  <a:lnTo>
                    <a:pt x="3810" y="3810"/>
                  </a:lnTo>
                  <a:lnTo>
                    <a:pt x="1524" y="3810"/>
                  </a:lnTo>
                  <a:lnTo>
                    <a:pt x="3810" y="1524"/>
                  </a:lnTo>
                  <a:lnTo>
                    <a:pt x="129539" y="1524"/>
                  </a:lnTo>
                  <a:lnTo>
                    <a:pt x="129539" y="762"/>
                  </a:lnTo>
                  <a:lnTo>
                    <a:pt x="128778" y="0"/>
                  </a:lnTo>
                  <a:close/>
                </a:path>
                <a:path w="5168900" h="2014220">
                  <a:moveTo>
                    <a:pt x="3810" y="2010156"/>
                  </a:moveTo>
                  <a:lnTo>
                    <a:pt x="1524" y="2010156"/>
                  </a:lnTo>
                  <a:lnTo>
                    <a:pt x="3810" y="2011680"/>
                  </a:lnTo>
                  <a:lnTo>
                    <a:pt x="3810" y="2010156"/>
                  </a:lnTo>
                  <a:close/>
                </a:path>
                <a:path w="5168900" h="2014220">
                  <a:moveTo>
                    <a:pt x="125730" y="2010156"/>
                  </a:moveTo>
                  <a:lnTo>
                    <a:pt x="3810" y="2010156"/>
                  </a:lnTo>
                  <a:lnTo>
                    <a:pt x="3810" y="2011680"/>
                  </a:lnTo>
                  <a:lnTo>
                    <a:pt x="125730" y="2011680"/>
                  </a:lnTo>
                  <a:lnTo>
                    <a:pt x="125730" y="2010156"/>
                  </a:lnTo>
                  <a:close/>
                </a:path>
                <a:path w="5168900" h="2014220">
                  <a:moveTo>
                    <a:pt x="125730" y="1524"/>
                  </a:moveTo>
                  <a:lnTo>
                    <a:pt x="125730" y="2011680"/>
                  </a:lnTo>
                  <a:lnTo>
                    <a:pt x="127254" y="2010156"/>
                  </a:lnTo>
                  <a:lnTo>
                    <a:pt x="129539" y="2010156"/>
                  </a:lnTo>
                  <a:lnTo>
                    <a:pt x="129539" y="3810"/>
                  </a:lnTo>
                  <a:lnTo>
                    <a:pt x="127254" y="3810"/>
                  </a:lnTo>
                  <a:lnTo>
                    <a:pt x="125730" y="1524"/>
                  </a:lnTo>
                  <a:close/>
                </a:path>
                <a:path w="5168900" h="2014220">
                  <a:moveTo>
                    <a:pt x="129539" y="2010156"/>
                  </a:moveTo>
                  <a:lnTo>
                    <a:pt x="127254" y="2010156"/>
                  </a:lnTo>
                  <a:lnTo>
                    <a:pt x="125730" y="2011680"/>
                  </a:lnTo>
                  <a:lnTo>
                    <a:pt x="129539" y="2011680"/>
                  </a:lnTo>
                  <a:lnTo>
                    <a:pt x="129539" y="2010156"/>
                  </a:lnTo>
                  <a:close/>
                </a:path>
                <a:path w="5168900" h="2014220">
                  <a:moveTo>
                    <a:pt x="3810" y="1524"/>
                  </a:moveTo>
                  <a:lnTo>
                    <a:pt x="1524" y="3810"/>
                  </a:lnTo>
                  <a:lnTo>
                    <a:pt x="3810" y="3810"/>
                  </a:lnTo>
                  <a:lnTo>
                    <a:pt x="3810" y="1524"/>
                  </a:lnTo>
                  <a:close/>
                </a:path>
                <a:path w="5168900" h="2014220">
                  <a:moveTo>
                    <a:pt x="125730" y="1524"/>
                  </a:moveTo>
                  <a:lnTo>
                    <a:pt x="3810" y="1524"/>
                  </a:lnTo>
                  <a:lnTo>
                    <a:pt x="3810" y="3810"/>
                  </a:lnTo>
                  <a:lnTo>
                    <a:pt x="125730" y="3810"/>
                  </a:lnTo>
                  <a:lnTo>
                    <a:pt x="125730" y="1524"/>
                  </a:lnTo>
                  <a:close/>
                </a:path>
                <a:path w="5168900" h="2014220">
                  <a:moveTo>
                    <a:pt x="129539" y="1524"/>
                  </a:moveTo>
                  <a:lnTo>
                    <a:pt x="125730" y="1524"/>
                  </a:lnTo>
                  <a:lnTo>
                    <a:pt x="127254" y="3810"/>
                  </a:lnTo>
                  <a:lnTo>
                    <a:pt x="129539" y="3810"/>
                  </a:lnTo>
                  <a:lnTo>
                    <a:pt x="129539" y="1524"/>
                  </a:lnTo>
                  <a:close/>
                </a:path>
                <a:path w="5168900" h="2014220">
                  <a:moveTo>
                    <a:pt x="848868" y="0"/>
                  </a:moveTo>
                  <a:lnTo>
                    <a:pt x="720852" y="0"/>
                  </a:lnTo>
                  <a:lnTo>
                    <a:pt x="720090" y="762"/>
                  </a:lnTo>
                  <a:lnTo>
                    <a:pt x="720090" y="2013204"/>
                  </a:lnTo>
                  <a:lnTo>
                    <a:pt x="720852" y="2013966"/>
                  </a:lnTo>
                  <a:lnTo>
                    <a:pt x="848868" y="2013966"/>
                  </a:lnTo>
                  <a:lnTo>
                    <a:pt x="849630" y="2013204"/>
                  </a:lnTo>
                  <a:lnTo>
                    <a:pt x="849630" y="2011680"/>
                  </a:lnTo>
                  <a:lnTo>
                    <a:pt x="723900" y="2011680"/>
                  </a:lnTo>
                  <a:lnTo>
                    <a:pt x="721614" y="2010156"/>
                  </a:lnTo>
                  <a:lnTo>
                    <a:pt x="723900" y="2010156"/>
                  </a:lnTo>
                  <a:lnTo>
                    <a:pt x="723900" y="3810"/>
                  </a:lnTo>
                  <a:lnTo>
                    <a:pt x="721614" y="3810"/>
                  </a:lnTo>
                  <a:lnTo>
                    <a:pt x="723900" y="1524"/>
                  </a:lnTo>
                  <a:lnTo>
                    <a:pt x="849630" y="1524"/>
                  </a:lnTo>
                  <a:lnTo>
                    <a:pt x="849630" y="762"/>
                  </a:lnTo>
                  <a:lnTo>
                    <a:pt x="848868" y="0"/>
                  </a:lnTo>
                  <a:close/>
                </a:path>
                <a:path w="5168900" h="2014220">
                  <a:moveTo>
                    <a:pt x="723900" y="2010156"/>
                  </a:moveTo>
                  <a:lnTo>
                    <a:pt x="721614" y="2010156"/>
                  </a:lnTo>
                  <a:lnTo>
                    <a:pt x="723900" y="2011680"/>
                  </a:lnTo>
                  <a:lnTo>
                    <a:pt x="723900" y="2010156"/>
                  </a:lnTo>
                  <a:close/>
                </a:path>
                <a:path w="5168900" h="2014220">
                  <a:moveTo>
                    <a:pt x="845819" y="2010156"/>
                  </a:moveTo>
                  <a:lnTo>
                    <a:pt x="723900" y="2010156"/>
                  </a:lnTo>
                  <a:lnTo>
                    <a:pt x="723900" y="2011680"/>
                  </a:lnTo>
                  <a:lnTo>
                    <a:pt x="845819" y="2011680"/>
                  </a:lnTo>
                  <a:lnTo>
                    <a:pt x="845819" y="2010156"/>
                  </a:lnTo>
                  <a:close/>
                </a:path>
                <a:path w="5168900" h="2014220">
                  <a:moveTo>
                    <a:pt x="845819" y="1524"/>
                  </a:moveTo>
                  <a:lnTo>
                    <a:pt x="845819" y="2011680"/>
                  </a:lnTo>
                  <a:lnTo>
                    <a:pt x="847344" y="2010156"/>
                  </a:lnTo>
                  <a:lnTo>
                    <a:pt x="849630" y="2010156"/>
                  </a:lnTo>
                  <a:lnTo>
                    <a:pt x="849630" y="3810"/>
                  </a:lnTo>
                  <a:lnTo>
                    <a:pt x="847344" y="3810"/>
                  </a:lnTo>
                  <a:lnTo>
                    <a:pt x="845819" y="1524"/>
                  </a:lnTo>
                  <a:close/>
                </a:path>
                <a:path w="5168900" h="2014220">
                  <a:moveTo>
                    <a:pt x="849630" y="2010156"/>
                  </a:moveTo>
                  <a:lnTo>
                    <a:pt x="847344" y="2010156"/>
                  </a:lnTo>
                  <a:lnTo>
                    <a:pt x="845819" y="2011680"/>
                  </a:lnTo>
                  <a:lnTo>
                    <a:pt x="849630" y="2011680"/>
                  </a:lnTo>
                  <a:lnTo>
                    <a:pt x="849630" y="2010156"/>
                  </a:lnTo>
                  <a:close/>
                </a:path>
                <a:path w="5168900" h="2014220">
                  <a:moveTo>
                    <a:pt x="723900" y="1524"/>
                  </a:moveTo>
                  <a:lnTo>
                    <a:pt x="721614" y="3810"/>
                  </a:lnTo>
                  <a:lnTo>
                    <a:pt x="723900" y="3810"/>
                  </a:lnTo>
                  <a:lnTo>
                    <a:pt x="723900" y="1524"/>
                  </a:lnTo>
                  <a:close/>
                </a:path>
                <a:path w="5168900" h="2014220">
                  <a:moveTo>
                    <a:pt x="845819" y="1524"/>
                  </a:moveTo>
                  <a:lnTo>
                    <a:pt x="723900" y="1524"/>
                  </a:lnTo>
                  <a:lnTo>
                    <a:pt x="723900" y="3810"/>
                  </a:lnTo>
                  <a:lnTo>
                    <a:pt x="845819" y="3810"/>
                  </a:lnTo>
                  <a:lnTo>
                    <a:pt x="845819" y="1524"/>
                  </a:lnTo>
                  <a:close/>
                </a:path>
                <a:path w="5168900" h="2014220">
                  <a:moveTo>
                    <a:pt x="849630" y="1524"/>
                  </a:moveTo>
                  <a:lnTo>
                    <a:pt x="845819" y="1524"/>
                  </a:lnTo>
                  <a:lnTo>
                    <a:pt x="847344" y="3810"/>
                  </a:lnTo>
                  <a:lnTo>
                    <a:pt x="849630" y="3810"/>
                  </a:lnTo>
                  <a:lnTo>
                    <a:pt x="849630" y="1524"/>
                  </a:lnTo>
                  <a:close/>
                </a:path>
                <a:path w="5168900" h="2014220">
                  <a:moveTo>
                    <a:pt x="1568196" y="0"/>
                  </a:moveTo>
                  <a:lnTo>
                    <a:pt x="1440180" y="0"/>
                  </a:lnTo>
                  <a:lnTo>
                    <a:pt x="1439418" y="762"/>
                  </a:lnTo>
                  <a:lnTo>
                    <a:pt x="1439418" y="2013204"/>
                  </a:lnTo>
                  <a:lnTo>
                    <a:pt x="1440180" y="2013966"/>
                  </a:lnTo>
                  <a:lnTo>
                    <a:pt x="1568196" y="2013966"/>
                  </a:lnTo>
                  <a:lnTo>
                    <a:pt x="1568958" y="2013204"/>
                  </a:lnTo>
                  <a:lnTo>
                    <a:pt x="1568958" y="2011680"/>
                  </a:lnTo>
                  <a:lnTo>
                    <a:pt x="1443228" y="2011680"/>
                  </a:lnTo>
                  <a:lnTo>
                    <a:pt x="1440942" y="2010156"/>
                  </a:lnTo>
                  <a:lnTo>
                    <a:pt x="1443228" y="2010156"/>
                  </a:lnTo>
                  <a:lnTo>
                    <a:pt x="1443228" y="3810"/>
                  </a:lnTo>
                  <a:lnTo>
                    <a:pt x="1440942" y="3810"/>
                  </a:lnTo>
                  <a:lnTo>
                    <a:pt x="1443228" y="1524"/>
                  </a:lnTo>
                  <a:lnTo>
                    <a:pt x="1568958" y="1524"/>
                  </a:lnTo>
                  <a:lnTo>
                    <a:pt x="1568958" y="762"/>
                  </a:lnTo>
                  <a:lnTo>
                    <a:pt x="1568196" y="0"/>
                  </a:lnTo>
                  <a:close/>
                </a:path>
                <a:path w="5168900" h="2014220">
                  <a:moveTo>
                    <a:pt x="1443228" y="2010156"/>
                  </a:moveTo>
                  <a:lnTo>
                    <a:pt x="1440942" y="2010156"/>
                  </a:lnTo>
                  <a:lnTo>
                    <a:pt x="1443228" y="2011680"/>
                  </a:lnTo>
                  <a:lnTo>
                    <a:pt x="1443228" y="2010156"/>
                  </a:lnTo>
                  <a:close/>
                </a:path>
                <a:path w="5168900" h="2014220">
                  <a:moveTo>
                    <a:pt x="1565148" y="2010156"/>
                  </a:moveTo>
                  <a:lnTo>
                    <a:pt x="1443228" y="2010156"/>
                  </a:lnTo>
                  <a:lnTo>
                    <a:pt x="1443228" y="2011680"/>
                  </a:lnTo>
                  <a:lnTo>
                    <a:pt x="1565148" y="2011680"/>
                  </a:lnTo>
                  <a:lnTo>
                    <a:pt x="1565148" y="2010156"/>
                  </a:lnTo>
                  <a:close/>
                </a:path>
                <a:path w="5168900" h="2014220">
                  <a:moveTo>
                    <a:pt x="1565148" y="1524"/>
                  </a:moveTo>
                  <a:lnTo>
                    <a:pt x="1565148" y="2011680"/>
                  </a:lnTo>
                  <a:lnTo>
                    <a:pt x="1566672" y="2010156"/>
                  </a:lnTo>
                  <a:lnTo>
                    <a:pt x="1568958" y="2010156"/>
                  </a:lnTo>
                  <a:lnTo>
                    <a:pt x="1568958" y="3810"/>
                  </a:lnTo>
                  <a:lnTo>
                    <a:pt x="1566672" y="3810"/>
                  </a:lnTo>
                  <a:lnTo>
                    <a:pt x="1565148" y="1524"/>
                  </a:lnTo>
                  <a:close/>
                </a:path>
                <a:path w="5168900" h="2014220">
                  <a:moveTo>
                    <a:pt x="1568958" y="2010156"/>
                  </a:moveTo>
                  <a:lnTo>
                    <a:pt x="1566672" y="2010156"/>
                  </a:lnTo>
                  <a:lnTo>
                    <a:pt x="1565148" y="2011680"/>
                  </a:lnTo>
                  <a:lnTo>
                    <a:pt x="1568958" y="2011680"/>
                  </a:lnTo>
                  <a:lnTo>
                    <a:pt x="1568958" y="2010156"/>
                  </a:lnTo>
                  <a:close/>
                </a:path>
                <a:path w="5168900" h="2014220">
                  <a:moveTo>
                    <a:pt x="1443228" y="1524"/>
                  </a:moveTo>
                  <a:lnTo>
                    <a:pt x="1440942" y="3810"/>
                  </a:lnTo>
                  <a:lnTo>
                    <a:pt x="1443228" y="3810"/>
                  </a:lnTo>
                  <a:lnTo>
                    <a:pt x="1443228" y="1524"/>
                  </a:lnTo>
                  <a:close/>
                </a:path>
                <a:path w="5168900" h="2014220">
                  <a:moveTo>
                    <a:pt x="1565148" y="1524"/>
                  </a:moveTo>
                  <a:lnTo>
                    <a:pt x="1443228" y="1524"/>
                  </a:lnTo>
                  <a:lnTo>
                    <a:pt x="1443228" y="3810"/>
                  </a:lnTo>
                  <a:lnTo>
                    <a:pt x="1565148" y="3810"/>
                  </a:lnTo>
                  <a:lnTo>
                    <a:pt x="1565148" y="1524"/>
                  </a:lnTo>
                  <a:close/>
                </a:path>
                <a:path w="5168900" h="2014220">
                  <a:moveTo>
                    <a:pt x="1568958" y="1524"/>
                  </a:moveTo>
                  <a:lnTo>
                    <a:pt x="1565148" y="1524"/>
                  </a:lnTo>
                  <a:lnTo>
                    <a:pt x="1566672" y="3810"/>
                  </a:lnTo>
                  <a:lnTo>
                    <a:pt x="1568958" y="3810"/>
                  </a:lnTo>
                  <a:lnTo>
                    <a:pt x="1568958" y="1524"/>
                  </a:lnTo>
                  <a:close/>
                </a:path>
                <a:path w="5168900" h="2014220">
                  <a:moveTo>
                    <a:pt x="2288286" y="0"/>
                  </a:moveTo>
                  <a:lnTo>
                    <a:pt x="2160270" y="0"/>
                  </a:lnTo>
                  <a:lnTo>
                    <a:pt x="2159508" y="762"/>
                  </a:lnTo>
                  <a:lnTo>
                    <a:pt x="2159508" y="2013204"/>
                  </a:lnTo>
                  <a:lnTo>
                    <a:pt x="2160270" y="2013966"/>
                  </a:lnTo>
                  <a:lnTo>
                    <a:pt x="2288286" y="2013966"/>
                  </a:lnTo>
                  <a:lnTo>
                    <a:pt x="2289048" y="2013204"/>
                  </a:lnTo>
                  <a:lnTo>
                    <a:pt x="2289048" y="2011679"/>
                  </a:lnTo>
                  <a:lnTo>
                    <a:pt x="2163318" y="2011680"/>
                  </a:lnTo>
                  <a:lnTo>
                    <a:pt x="2161032" y="2010156"/>
                  </a:lnTo>
                  <a:lnTo>
                    <a:pt x="2163318" y="2010156"/>
                  </a:lnTo>
                  <a:lnTo>
                    <a:pt x="2163318" y="3810"/>
                  </a:lnTo>
                  <a:lnTo>
                    <a:pt x="2161032" y="3810"/>
                  </a:lnTo>
                  <a:lnTo>
                    <a:pt x="2163318" y="1524"/>
                  </a:lnTo>
                  <a:lnTo>
                    <a:pt x="2289048" y="1524"/>
                  </a:lnTo>
                  <a:lnTo>
                    <a:pt x="2289048" y="762"/>
                  </a:lnTo>
                  <a:lnTo>
                    <a:pt x="2288286" y="0"/>
                  </a:lnTo>
                  <a:close/>
                </a:path>
                <a:path w="5168900" h="2014220">
                  <a:moveTo>
                    <a:pt x="2163318" y="2010156"/>
                  </a:moveTo>
                  <a:lnTo>
                    <a:pt x="2161032" y="2010156"/>
                  </a:lnTo>
                  <a:lnTo>
                    <a:pt x="2163318" y="2011680"/>
                  </a:lnTo>
                  <a:lnTo>
                    <a:pt x="2163318" y="2010156"/>
                  </a:lnTo>
                  <a:close/>
                </a:path>
                <a:path w="5168900" h="2014220">
                  <a:moveTo>
                    <a:pt x="2285238" y="2010156"/>
                  </a:moveTo>
                  <a:lnTo>
                    <a:pt x="2163318" y="2010156"/>
                  </a:lnTo>
                  <a:lnTo>
                    <a:pt x="2163318" y="2011680"/>
                  </a:lnTo>
                  <a:lnTo>
                    <a:pt x="2285238" y="2011680"/>
                  </a:lnTo>
                  <a:lnTo>
                    <a:pt x="2285238" y="2010156"/>
                  </a:lnTo>
                  <a:close/>
                </a:path>
                <a:path w="5168900" h="2014220">
                  <a:moveTo>
                    <a:pt x="2285238" y="1524"/>
                  </a:moveTo>
                  <a:lnTo>
                    <a:pt x="2285238" y="2011680"/>
                  </a:lnTo>
                  <a:lnTo>
                    <a:pt x="2286762" y="2010156"/>
                  </a:lnTo>
                  <a:lnTo>
                    <a:pt x="2289048" y="2010156"/>
                  </a:lnTo>
                  <a:lnTo>
                    <a:pt x="2289048" y="3810"/>
                  </a:lnTo>
                  <a:lnTo>
                    <a:pt x="2286762" y="3810"/>
                  </a:lnTo>
                  <a:lnTo>
                    <a:pt x="2285238" y="1524"/>
                  </a:lnTo>
                  <a:close/>
                </a:path>
                <a:path w="5168900" h="2014220">
                  <a:moveTo>
                    <a:pt x="2289048" y="2010156"/>
                  </a:moveTo>
                  <a:lnTo>
                    <a:pt x="2286762" y="2010156"/>
                  </a:lnTo>
                  <a:lnTo>
                    <a:pt x="2285238" y="2011680"/>
                  </a:lnTo>
                  <a:lnTo>
                    <a:pt x="2289048" y="2011679"/>
                  </a:lnTo>
                  <a:lnTo>
                    <a:pt x="2289048" y="2010156"/>
                  </a:lnTo>
                  <a:close/>
                </a:path>
                <a:path w="5168900" h="2014220">
                  <a:moveTo>
                    <a:pt x="2163318" y="1524"/>
                  </a:moveTo>
                  <a:lnTo>
                    <a:pt x="2161032" y="3810"/>
                  </a:lnTo>
                  <a:lnTo>
                    <a:pt x="2163318" y="3810"/>
                  </a:lnTo>
                  <a:lnTo>
                    <a:pt x="2163318" y="1524"/>
                  </a:lnTo>
                  <a:close/>
                </a:path>
                <a:path w="5168900" h="2014220">
                  <a:moveTo>
                    <a:pt x="2285238" y="1524"/>
                  </a:moveTo>
                  <a:lnTo>
                    <a:pt x="2163318" y="1524"/>
                  </a:lnTo>
                  <a:lnTo>
                    <a:pt x="2163318" y="3810"/>
                  </a:lnTo>
                  <a:lnTo>
                    <a:pt x="2285238" y="3810"/>
                  </a:lnTo>
                  <a:lnTo>
                    <a:pt x="2285238" y="1524"/>
                  </a:lnTo>
                  <a:close/>
                </a:path>
                <a:path w="5168900" h="2014220">
                  <a:moveTo>
                    <a:pt x="2289048" y="1524"/>
                  </a:moveTo>
                  <a:lnTo>
                    <a:pt x="2285238" y="1524"/>
                  </a:lnTo>
                  <a:lnTo>
                    <a:pt x="2286762" y="3810"/>
                  </a:lnTo>
                  <a:lnTo>
                    <a:pt x="2289048" y="3810"/>
                  </a:lnTo>
                  <a:lnTo>
                    <a:pt x="2289048" y="1524"/>
                  </a:lnTo>
                  <a:close/>
                </a:path>
                <a:path w="5168900" h="2014220">
                  <a:moveTo>
                    <a:pt x="3008376" y="0"/>
                  </a:moveTo>
                  <a:lnTo>
                    <a:pt x="2880360" y="0"/>
                  </a:lnTo>
                  <a:lnTo>
                    <a:pt x="2879598" y="762"/>
                  </a:lnTo>
                  <a:lnTo>
                    <a:pt x="2879598" y="2013204"/>
                  </a:lnTo>
                  <a:lnTo>
                    <a:pt x="2880360" y="2013966"/>
                  </a:lnTo>
                  <a:lnTo>
                    <a:pt x="3008376" y="2013966"/>
                  </a:lnTo>
                  <a:lnTo>
                    <a:pt x="3009138" y="2013204"/>
                  </a:lnTo>
                  <a:lnTo>
                    <a:pt x="3009138" y="2011680"/>
                  </a:lnTo>
                  <a:lnTo>
                    <a:pt x="2883408" y="2011680"/>
                  </a:lnTo>
                  <a:lnTo>
                    <a:pt x="2881122" y="2010156"/>
                  </a:lnTo>
                  <a:lnTo>
                    <a:pt x="2883408" y="2010156"/>
                  </a:lnTo>
                  <a:lnTo>
                    <a:pt x="2883408" y="3810"/>
                  </a:lnTo>
                  <a:lnTo>
                    <a:pt x="2881122" y="3810"/>
                  </a:lnTo>
                  <a:lnTo>
                    <a:pt x="2883408" y="1524"/>
                  </a:lnTo>
                  <a:lnTo>
                    <a:pt x="3009138" y="1524"/>
                  </a:lnTo>
                  <a:lnTo>
                    <a:pt x="3009138" y="762"/>
                  </a:lnTo>
                  <a:lnTo>
                    <a:pt x="3008376" y="0"/>
                  </a:lnTo>
                  <a:close/>
                </a:path>
                <a:path w="5168900" h="2014220">
                  <a:moveTo>
                    <a:pt x="2883408" y="2010156"/>
                  </a:moveTo>
                  <a:lnTo>
                    <a:pt x="2881122" y="2010156"/>
                  </a:lnTo>
                  <a:lnTo>
                    <a:pt x="2883408" y="2011680"/>
                  </a:lnTo>
                  <a:lnTo>
                    <a:pt x="2883408" y="2010156"/>
                  </a:lnTo>
                  <a:close/>
                </a:path>
                <a:path w="5168900" h="2014220">
                  <a:moveTo>
                    <a:pt x="3005328" y="2010156"/>
                  </a:moveTo>
                  <a:lnTo>
                    <a:pt x="2883408" y="2010156"/>
                  </a:lnTo>
                  <a:lnTo>
                    <a:pt x="2883408" y="2011680"/>
                  </a:lnTo>
                  <a:lnTo>
                    <a:pt x="3005328" y="2011680"/>
                  </a:lnTo>
                  <a:lnTo>
                    <a:pt x="3005328" y="2010156"/>
                  </a:lnTo>
                  <a:close/>
                </a:path>
                <a:path w="5168900" h="2014220">
                  <a:moveTo>
                    <a:pt x="3005328" y="1524"/>
                  </a:moveTo>
                  <a:lnTo>
                    <a:pt x="3005328" y="2011680"/>
                  </a:lnTo>
                  <a:lnTo>
                    <a:pt x="3006852" y="2010156"/>
                  </a:lnTo>
                  <a:lnTo>
                    <a:pt x="3009138" y="2010156"/>
                  </a:lnTo>
                  <a:lnTo>
                    <a:pt x="3009138" y="3810"/>
                  </a:lnTo>
                  <a:lnTo>
                    <a:pt x="3006852" y="3810"/>
                  </a:lnTo>
                  <a:lnTo>
                    <a:pt x="3005328" y="1524"/>
                  </a:lnTo>
                  <a:close/>
                </a:path>
                <a:path w="5168900" h="2014220">
                  <a:moveTo>
                    <a:pt x="3009138" y="2010156"/>
                  </a:moveTo>
                  <a:lnTo>
                    <a:pt x="3006852" y="2010156"/>
                  </a:lnTo>
                  <a:lnTo>
                    <a:pt x="3005328" y="2011680"/>
                  </a:lnTo>
                  <a:lnTo>
                    <a:pt x="3009138" y="2011680"/>
                  </a:lnTo>
                  <a:lnTo>
                    <a:pt x="3009138" y="2010156"/>
                  </a:lnTo>
                  <a:close/>
                </a:path>
                <a:path w="5168900" h="2014220">
                  <a:moveTo>
                    <a:pt x="2883408" y="1524"/>
                  </a:moveTo>
                  <a:lnTo>
                    <a:pt x="2881122" y="3810"/>
                  </a:lnTo>
                  <a:lnTo>
                    <a:pt x="2883408" y="3810"/>
                  </a:lnTo>
                  <a:lnTo>
                    <a:pt x="2883408" y="1524"/>
                  </a:lnTo>
                  <a:close/>
                </a:path>
                <a:path w="5168900" h="2014220">
                  <a:moveTo>
                    <a:pt x="3005328" y="1524"/>
                  </a:moveTo>
                  <a:lnTo>
                    <a:pt x="2883408" y="1524"/>
                  </a:lnTo>
                  <a:lnTo>
                    <a:pt x="2883408" y="3810"/>
                  </a:lnTo>
                  <a:lnTo>
                    <a:pt x="3005328" y="3810"/>
                  </a:lnTo>
                  <a:lnTo>
                    <a:pt x="3005328" y="1524"/>
                  </a:lnTo>
                  <a:close/>
                </a:path>
                <a:path w="5168900" h="2014220">
                  <a:moveTo>
                    <a:pt x="3009138" y="1524"/>
                  </a:moveTo>
                  <a:lnTo>
                    <a:pt x="3005328" y="1524"/>
                  </a:lnTo>
                  <a:lnTo>
                    <a:pt x="3006852" y="3810"/>
                  </a:lnTo>
                  <a:lnTo>
                    <a:pt x="3009138" y="3810"/>
                  </a:lnTo>
                  <a:lnTo>
                    <a:pt x="3009138" y="1524"/>
                  </a:lnTo>
                  <a:close/>
                </a:path>
                <a:path w="5168900" h="2014220">
                  <a:moveTo>
                    <a:pt x="3727716" y="0"/>
                  </a:moveTo>
                  <a:lnTo>
                    <a:pt x="3599688" y="0"/>
                  </a:lnTo>
                  <a:lnTo>
                    <a:pt x="3598926" y="762"/>
                  </a:lnTo>
                  <a:lnTo>
                    <a:pt x="3598926" y="2013204"/>
                  </a:lnTo>
                  <a:lnTo>
                    <a:pt x="3599688" y="2013966"/>
                  </a:lnTo>
                  <a:lnTo>
                    <a:pt x="3727716" y="2013966"/>
                  </a:lnTo>
                  <a:lnTo>
                    <a:pt x="3728466" y="2013204"/>
                  </a:lnTo>
                  <a:lnTo>
                    <a:pt x="3728466" y="2011680"/>
                  </a:lnTo>
                  <a:lnTo>
                    <a:pt x="3602736" y="2011680"/>
                  </a:lnTo>
                  <a:lnTo>
                    <a:pt x="3600450" y="2010156"/>
                  </a:lnTo>
                  <a:lnTo>
                    <a:pt x="3602736" y="2010156"/>
                  </a:lnTo>
                  <a:lnTo>
                    <a:pt x="3602736" y="3810"/>
                  </a:lnTo>
                  <a:lnTo>
                    <a:pt x="3600450" y="3810"/>
                  </a:lnTo>
                  <a:lnTo>
                    <a:pt x="3602736" y="1524"/>
                  </a:lnTo>
                  <a:lnTo>
                    <a:pt x="3728466" y="1524"/>
                  </a:lnTo>
                  <a:lnTo>
                    <a:pt x="3728466" y="762"/>
                  </a:lnTo>
                  <a:lnTo>
                    <a:pt x="3727716" y="0"/>
                  </a:lnTo>
                  <a:close/>
                </a:path>
                <a:path w="5168900" h="2014220">
                  <a:moveTo>
                    <a:pt x="3602736" y="2010156"/>
                  </a:moveTo>
                  <a:lnTo>
                    <a:pt x="3600450" y="2010156"/>
                  </a:lnTo>
                  <a:lnTo>
                    <a:pt x="3602736" y="2011680"/>
                  </a:lnTo>
                  <a:lnTo>
                    <a:pt x="3602736" y="2010156"/>
                  </a:lnTo>
                  <a:close/>
                </a:path>
                <a:path w="5168900" h="2014220">
                  <a:moveTo>
                    <a:pt x="3724655" y="2010156"/>
                  </a:moveTo>
                  <a:lnTo>
                    <a:pt x="3602736" y="2010156"/>
                  </a:lnTo>
                  <a:lnTo>
                    <a:pt x="3602736" y="2011680"/>
                  </a:lnTo>
                  <a:lnTo>
                    <a:pt x="3724655" y="2011680"/>
                  </a:lnTo>
                  <a:lnTo>
                    <a:pt x="3724655" y="2010156"/>
                  </a:lnTo>
                  <a:close/>
                </a:path>
                <a:path w="5168900" h="2014220">
                  <a:moveTo>
                    <a:pt x="3724655" y="1524"/>
                  </a:moveTo>
                  <a:lnTo>
                    <a:pt x="3724655" y="2011680"/>
                  </a:lnTo>
                  <a:lnTo>
                    <a:pt x="3726179" y="2010156"/>
                  </a:lnTo>
                  <a:lnTo>
                    <a:pt x="3728466" y="2010156"/>
                  </a:lnTo>
                  <a:lnTo>
                    <a:pt x="3728466" y="3810"/>
                  </a:lnTo>
                  <a:lnTo>
                    <a:pt x="3726179" y="3810"/>
                  </a:lnTo>
                  <a:lnTo>
                    <a:pt x="3724655" y="1524"/>
                  </a:lnTo>
                  <a:close/>
                </a:path>
                <a:path w="5168900" h="2014220">
                  <a:moveTo>
                    <a:pt x="3728466" y="2010156"/>
                  </a:moveTo>
                  <a:lnTo>
                    <a:pt x="3726179" y="2010156"/>
                  </a:lnTo>
                  <a:lnTo>
                    <a:pt x="3724655" y="2011680"/>
                  </a:lnTo>
                  <a:lnTo>
                    <a:pt x="3728466" y="2011680"/>
                  </a:lnTo>
                  <a:lnTo>
                    <a:pt x="3728466" y="2010156"/>
                  </a:lnTo>
                  <a:close/>
                </a:path>
                <a:path w="5168900" h="2014220">
                  <a:moveTo>
                    <a:pt x="3602736" y="1524"/>
                  </a:moveTo>
                  <a:lnTo>
                    <a:pt x="3600450" y="3810"/>
                  </a:lnTo>
                  <a:lnTo>
                    <a:pt x="3602736" y="3810"/>
                  </a:lnTo>
                  <a:lnTo>
                    <a:pt x="3602736" y="1524"/>
                  </a:lnTo>
                  <a:close/>
                </a:path>
                <a:path w="5168900" h="2014220">
                  <a:moveTo>
                    <a:pt x="3724655" y="1524"/>
                  </a:moveTo>
                  <a:lnTo>
                    <a:pt x="3602736" y="1524"/>
                  </a:lnTo>
                  <a:lnTo>
                    <a:pt x="3602736" y="3810"/>
                  </a:lnTo>
                  <a:lnTo>
                    <a:pt x="3724655" y="3810"/>
                  </a:lnTo>
                  <a:lnTo>
                    <a:pt x="3724655" y="1524"/>
                  </a:lnTo>
                  <a:close/>
                </a:path>
                <a:path w="5168900" h="2014220">
                  <a:moveTo>
                    <a:pt x="3728466" y="1524"/>
                  </a:moveTo>
                  <a:lnTo>
                    <a:pt x="3724655" y="1524"/>
                  </a:lnTo>
                  <a:lnTo>
                    <a:pt x="3726179" y="3810"/>
                  </a:lnTo>
                  <a:lnTo>
                    <a:pt x="3728466" y="3810"/>
                  </a:lnTo>
                  <a:lnTo>
                    <a:pt x="3728466" y="1524"/>
                  </a:lnTo>
                  <a:close/>
                </a:path>
                <a:path w="5168900" h="2014220">
                  <a:moveTo>
                    <a:pt x="4447794" y="0"/>
                  </a:moveTo>
                  <a:lnTo>
                    <a:pt x="4319778" y="0"/>
                  </a:lnTo>
                  <a:lnTo>
                    <a:pt x="4319016" y="762"/>
                  </a:lnTo>
                  <a:lnTo>
                    <a:pt x="4319016" y="2013204"/>
                  </a:lnTo>
                  <a:lnTo>
                    <a:pt x="4319778" y="2013966"/>
                  </a:lnTo>
                  <a:lnTo>
                    <a:pt x="4447794" y="2013966"/>
                  </a:lnTo>
                  <a:lnTo>
                    <a:pt x="4448556" y="2013204"/>
                  </a:lnTo>
                  <a:lnTo>
                    <a:pt x="4448556" y="2011680"/>
                  </a:lnTo>
                  <a:lnTo>
                    <a:pt x="4322826" y="2011680"/>
                  </a:lnTo>
                  <a:lnTo>
                    <a:pt x="4320540" y="2010156"/>
                  </a:lnTo>
                  <a:lnTo>
                    <a:pt x="4322826" y="2010156"/>
                  </a:lnTo>
                  <a:lnTo>
                    <a:pt x="4322826" y="3810"/>
                  </a:lnTo>
                  <a:lnTo>
                    <a:pt x="4320540" y="3810"/>
                  </a:lnTo>
                  <a:lnTo>
                    <a:pt x="4322826" y="1524"/>
                  </a:lnTo>
                  <a:lnTo>
                    <a:pt x="4448556" y="1524"/>
                  </a:lnTo>
                  <a:lnTo>
                    <a:pt x="4448556" y="762"/>
                  </a:lnTo>
                  <a:lnTo>
                    <a:pt x="4447794" y="0"/>
                  </a:lnTo>
                  <a:close/>
                </a:path>
                <a:path w="5168900" h="2014220">
                  <a:moveTo>
                    <a:pt x="4322826" y="2010156"/>
                  </a:moveTo>
                  <a:lnTo>
                    <a:pt x="4320540" y="2010156"/>
                  </a:lnTo>
                  <a:lnTo>
                    <a:pt x="4322826" y="2011680"/>
                  </a:lnTo>
                  <a:lnTo>
                    <a:pt x="4322826" y="2010156"/>
                  </a:lnTo>
                  <a:close/>
                </a:path>
                <a:path w="5168900" h="2014220">
                  <a:moveTo>
                    <a:pt x="4444746" y="2010156"/>
                  </a:moveTo>
                  <a:lnTo>
                    <a:pt x="4322826" y="2010156"/>
                  </a:lnTo>
                  <a:lnTo>
                    <a:pt x="4322826" y="2011680"/>
                  </a:lnTo>
                  <a:lnTo>
                    <a:pt x="4444746" y="2011680"/>
                  </a:lnTo>
                  <a:lnTo>
                    <a:pt x="4444746" y="2010156"/>
                  </a:lnTo>
                  <a:close/>
                </a:path>
                <a:path w="5168900" h="2014220">
                  <a:moveTo>
                    <a:pt x="4444746" y="1524"/>
                  </a:moveTo>
                  <a:lnTo>
                    <a:pt x="4444746" y="2011680"/>
                  </a:lnTo>
                  <a:lnTo>
                    <a:pt x="4446282" y="2010156"/>
                  </a:lnTo>
                  <a:lnTo>
                    <a:pt x="4448556" y="2010156"/>
                  </a:lnTo>
                  <a:lnTo>
                    <a:pt x="4448556" y="3810"/>
                  </a:lnTo>
                  <a:lnTo>
                    <a:pt x="4446282" y="3810"/>
                  </a:lnTo>
                  <a:lnTo>
                    <a:pt x="4444746" y="1524"/>
                  </a:lnTo>
                  <a:close/>
                </a:path>
                <a:path w="5168900" h="2014220">
                  <a:moveTo>
                    <a:pt x="4448556" y="2010156"/>
                  </a:moveTo>
                  <a:lnTo>
                    <a:pt x="4446282" y="2010156"/>
                  </a:lnTo>
                  <a:lnTo>
                    <a:pt x="4444746" y="2011680"/>
                  </a:lnTo>
                  <a:lnTo>
                    <a:pt x="4448556" y="2011680"/>
                  </a:lnTo>
                  <a:lnTo>
                    <a:pt x="4448556" y="2010156"/>
                  </a:lnTo>
                  <a:close/>
                </a:path>
                <a:path w="5168900" h="2014220">
                  <a:moveTo>
                    <a:pt x="4322826" y="1524"/>
                  </a:moveTo>
                  <a:lnTo>
                    <a:pt x="4320540" y="3810"/>
                  </a:lnTo>
                  <a:lnTo>
                    <a:pt x="4322826" y="3810"/>
                  </a:lnTo>
                  <a:lnTo>
                    <a:pt x="4322826" y="1524"/>
                  </a:lnTo>
                  <a:close/>
                </a:path>
                <a:path w="5168900" h="2014220">
                  <a:moveTo>
                    <a:pt x="4444746" y="1524"/>
                  </a:moveTo>
                  <a:lnTo>
                    <a:pt x="4322826" y="1524"/>
                  </a:lnTo>
                  <a:lnTo>
                    <a:pt x="4322826" y="3810"/>
                  </a:lnTo>
                  <a:lnTo>
                    <a:pt x="4444746" y="3810"/>
                  </a:lnTo>
                  <a:lnTo>
                    <a:pt x="4444746" y="1524"/>
                  </a:lnTo>
                  <a:close/>
                </a:path>
                <a:path w="5168900" h="2014220">
                  <a:moveTo>
                    <a:pt x="4448556" y="1524"/>
                  </a:moveTo>
                  <a:lnTo>
                    <a:pt x="4444746" y="1524"/>
                  </a:lnTo>
                  <a:lnTo>
                    <a:pt x="4446282" y="3810"/>
                  </a:lnTo>
                  <a:lnTo>
                    <a:pt x="4448556" y="3810"/>
                  </a:lnTo>
                  <a:lnTo>
                    <a:pt x="4448556" y="1524"/>
                  </a:lnTo>
                  <a:close/>
                </a:path>
                <a:path w="5168900" h="2014220">
                  <a:moveTo>
                    <a:pt x="5167884" y="0"/>
                  </a:moveTo>
                  <a:lnTo>
                    <a:pt x="5039868" y="0"/>
                  </a:lnTo>
                  <a:lnTo>
                    <a:pt x="5039106" y="762"/>
                  </a:lnTo>
                  <a:lnTo>
                    <a:pt x="5039106" y="2013204"/>
                  </a:lnTo>
                  <a:lnTo>
                    <a:pt x="5039868" y="2013966"/>
                  </a:lnTo>
                  <a:lnTo>
                    <a:pt x="5167884" y="2013966"/>
                  </a:lnTo>
                  <a:lnTo>
                    <a:pt x="5168646" y="2013204"/>
                  </a:lnTo>
                  <a:lnTo>
                    <a:pt x="5168646" y="2011680"/>
                  </a:lnTo>
                  <a:lnTo>
                    <a:pt x="5042916" y="2011680"/>
                  </a:lnTo>
                  <a:lnTo>
                    <a:pt x="5040630" y="2010156"/>
                  </a:lnTo>
                  <a:lnTo>
                    <a:pt x="5042916" y="2010156"/>
                  </a:lnTo>
                  <a:lnTo>
                    <a:pt x="5042916" y="3810"/>
                  </a:lnTo>
                  <a:lnTo>
                    <a:pt x="5040630" y="3810"/>
                  </a:lnTo>
                  <a:lnTo>
                    <a:pt x="5042916" y="1524"/>
                  </a:lnTo>
                  <a:lnTo>
                    <a:pt x="5168646" y="1524"/>
                  </a:lnTo>
                  <a:lnTo>
                    <a:pt x="5168646" y="762"/>
                  </a:lnTo>
                  <a:lnTo>
                    <a:pt x="5167884" y="0"/>
                  </a:lnTo>
                  <a:close/>
                </a:path>
                <a:path w="5168900" h="2014220">
                  <a:moveTo>
                    <a:pt x="5042916" y="2010156"/>
                  </a:moveTo>
                  <a:lnTo>
                    <a:pt x="5040630" y="2010156"/>
                  </a:lnTo>
                  <a:lnTo>
                    <a:pt x="5042916" y="2011680"/>
                  </a:lnTo>
                  <a:lnTo>
                    <a:pt x="5042916" y="2010156"/>
                  </a:lnTo>
                  <a:close/>
                </a:path>
                <a:path w="5168900" h="2014220">
                  <a:moveTo>
                    <a:pt x="5164836" y="2010156"/>
                  </a:moveTo>
                  <a:lnTo>
                    <a:pt x="5042916" y="2010156"/>
                  </a:lnTo>
                  <a:lnTo>
                    <a:pt x="5042916" y="2011680"/>
                  </a:lnTo>
                  <a:lnTo>
                    <a:pt x="5164836" y="2011680"/>
                  </a:lnTo>
                  <a:lnTo>
                    <a:pt x="5164836" y="2010156"/>
                  </a:lnTo>
                  <a:close/>
                </a:path>
                <a:path w="5168900" h="2014220">
                  <a:moveTo>
                    <a:pt x="5164836" y="1524"/>
                  </a:moveTo>
                  <a:lnTo>
                    <a:pt x="5164836" y="2011680"/>
                  </a:lnTo>
                  <a:lnTo>
                    <a:pt x="5166360" y="2010156"/>
                  </a:lnTo>
                  <a:lnTo>
                    <a:pt x="5168646" y="2010156"/>
                  </a:lnTo>
                  <a:lnTo>
                    <a:pt x="5168646" y="3810"/>
                  </a:lnTo>
                  <a:lnTo>
                    <a:pt x="5166360" y="3810"/>
                  </a:lnTo>
                  <a:lnTo>
                    <a:pt x="5164836" y="1524"/>
                  </a:lnTo>
                  <a:close/>
                </a:path>
                <a:path w="5168900" h="2014220">
                  <a:moveTo>
                    <a:pt x="5168646" y="2010156"/>
                  </a:moveTo>
                  <a:lnTo>
                    <a:pt x="5166360" y="2010156"/>
                  </a:lnTo>
                  <a:lnTo>
                    <a:pt x="5164836" y="2011680"/>
                  </a:lnTo>
                  <a:lnTo>
                    <a:pt x="5168646" y="2011680"/>
                  </a:lnTo>
                  <a:lnTo>
                    <a:pt x="5168646" y="2010156"/>
                  </a:lnTo>
                  <a:close/>
                </a:path>
                <a:path w="5168900" h="2014220">
                  <a:moveTo>
                    <a:pt x="5042916" y="1524"/>
                  </a:moveTo>
                  <a:lnTo>
                    <a:pt x="5040630" y="3810"/>
                  </a:lnTo>
                  <a:lnTo>
                    <a:pt x="5042916" y="3810"/>
                  </a:lnTo>
                  <a:lnTo>
                    <a:pt x="5042916" y="1524"/>
                  </a:lnTo>
                  <a:close/>
                </a:path>
                <a:path w="5168900" h="2014220">
                  <a:moveTo>
                    <a:pt x="5164836" y="1524"/>
                  </a:moveTo>
                  <a:lnTo>
                    <a:pt x="5042916" y="1524"/>
                  </a:lnTo>
                  <a:lnTo>
                    <a:pt x="5042916" y="3810"/>
                  </a:lnTo>
                  <a:lnTo>
                    <a:pt x="5164836" y="3810"/>
                  </a:lnTo>
                  <a:lnTo>
                    <a:pt x="5164836" y="1524"/>
                  </a:lnTo>
                  <a:close/>
                </a:path>
                <a:path w="5168900" h="2014220">
                  <a:moveTo>
                    <a:pt x="5168646" y="1524"/>
                  </a:moveTo>
                  <a:lnTo>
                    <a:pt x="5164836" y="1524"/>
                  </a:lnTo>
                  <a:lnTo>
                    <a:pt x="5166360" y="3810"/>
                  </a:lnTo>
                  <a:lnTo>
                    <a:pt x="5168646" y="3810"/>
                  </a:lnTo>
                  <a:lnTo>
                    <a:pt x="5168646" y="1524"/>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87" name="object 576">
              <a:extLst>
                <a:ext uri="{FF2B5EF4-FFF2-40B4-BE49-F238E27FC236}">
                  <a16:creationId xmlns:a16="http://schemas.microsoft.com/office/drawing/2014/main" id="{D1E68FB9-2450-49CA-85E7-0B6EB83A8647}"/>
                </a:ext>
              </a:extLst>
            </p:cNvPr>
            <p:cNvSpPr/>
            <p:nvPr/>
          </p:nvSpPr>
          <p:spPr>
            <a:xfrm>
              <a:off x="1883357" y="2281076"/>
              <a:ext cx="5168900" cy="1816100"/>
            </a:xfrm>
            <a:custGeom>
              <a:avLst/>
              <a:gdLst/>
              <a:ahLst/>
              <a:cxnLst/>
              <a:rect l="l" t="t" r="r" b="b"/>
              <a:pathLst>
                <a:path w="5168900" h="1816100">
                  <a:moveTo>
                    <a:pt x="128778" y="0"/>
                  </a:moveTo>
                  <a:lnTo>
                    <a:pt x="762" y="0"/>
                  </a:lnTo>
                  <a:lnTo>
                    <a:pt x="0" y="762"/>
                  </a:lnTo>
                  <a:lnTo>
                    <a:pt x="0" y="1815084"/>
                  </a:lnTo>
                  <a:lnTo>
                    <a:pt x="762" y="1815846"/>
                  </a:lnTo>
                  <a:lnTo>
                    <a:pt x="128778" y="1815846"/>
                  </a:lnTo>
                  <a:lnTo>
                    <a:pt x="129539" y="1815084"/>
                  </a:lnTo>
                  <a:lnTo>
                    <a:pt x="129539" y="1813560"/>
                  </a:lnTo>
                  <a:lnTo>
                    <a:pt x="3810" y="1813560"/>
                  </a:lnTo>
                  <a:lnTo>
                    <a:pt x="1524" y="1812036"/>
                  </a:lnTo>
                  <a:lnTo>
                    <a:pt x="3810" y="1812036"/>
                  </a:lnTo>
                  <a:lnTo>
                    <a:pt x="3810" y="3810"/>
                  </a:lnTo>
                  <a:lnTo>
                    <a:pt x="1523" y="3810"/>
                  </a:lnTo>
                  <a:lnTo>
                    <a:pt x="3810" y="1524"/>
                  </a:lnTo>
                  <a:lnTo>
                    <a:pt x="129539" y="1524"/>
                  </a:lnTo>
                  <a:lnTo>
                    <a:pt x="129539" y="762"/>
                  </a:lnTo>
                  <a:lnTo>
                    <a:pt x="128778" y="0"/>
                  </a:lnTo>
                  <a:close/>
                </a:path>
                <a:path w="5168900" h="1816100">
                  <a:moveTo>
                    <a:pt x="3810" y="1812036"/>
                  </a:moveTo>
                  <a:lnTo>
                    <a:pt x="1524" y="1812036"/>
                  </a:lnTo>
                  <a:lnTo>
                    <a:pt x="3810" y="1813560"/>
                  </a:lnTo>
                  <a:lnTo>
                    <a:pt x="3810" y="1812036"/>
                  </a:lnTo>
                  <a:close/>
                </a:path>
                <a:path w="5168900" h="1816100">
                  <a:moveTo>
                    <a:pt x="125730" y="1812036"/>
                  </a:moveTo>
                  <a:lnTo>
                    <a:pt x="3810" y="1812036"/>
                  </a:lnTo>
                  <a:lnTo>
                    <a:pt x="3810" y="1813560"/>
                  </a:lnTo>
                  <a:lnTo>
                    <a:pt x="125730" y="1813560"/>
                  </a:lnTo>
                  <a:lnTo>
                    <a:pt x="125730" y="1812036"/>
                  </a:lnTo>
                  <a:close/>
                </a:path>
                <a:path w="5168900" h="1816100">
                  <a:moveTo>
                    <a:pt x="125730" y="1524"/>
                  </a:moveTo>
                  <a:lnTo>
                    <a:pt x="125730" y="1813560"/>
                  </a:lnTo>
                  <a:lnTo>
                    <a:pt x="127254" y="1812036"/>
                  </a:lnTo>
                  <a:lnTo>
                    <a:pt x="129539" y="1812036"/>
                  </a:lnTo>
                  <a:lnTo>
                    <a:pt x="129539" y="3810"/>
                  </a:lnTo>
                  <a:lnTo>
                    <a:pt x="127254" y="3810"/>
                  </a:lnTo>
                  <a:lnTo>
                    <a:pt x="125730" y="1524"/>
                  </a:lnTo>
                  <a:close/>
                </a:path>
                <a:path w="5168900" h="1816100">
                  <a:moveTo>
                    <a:pt x="129539" y="1812036"/>
                  </a:moveTo>
                  <a:lnTo>
                    <a:pt x="127254" y="1812036"/>
                  </a:lnTo>
                  <a:lnTo>
                    <a:pt x="125730" y="1813560"/>
                  </a:lnTo>
                  <a:lnTo>
                    <a:pt x="129539" y="1813560"/>
                  </a:lnTo>
                  <a:lnTo>
                    <a:pt x="129539" y="1812036"/>
                  </a:lnTo>
                  <a:close/>
                </a:path>
                <a:path w="5168900" h="1816100">
                  <a:moveTo>
                    <a:pt x="3810" y="1524"/>
                  </a:moveTo>
                  <a:lnTo>
                    <a:pt x="1523" y="3810"/>
                  </a:lnTo>
                  <a:lnTo>
                    <a:pt x="3810" y="3810"/>
                  </a:lnTo>
                  <a:lnTo>
                    <a:pt x="3810" y="1524"/>
                  </a:lnTo>
                  <a:close/>
                </a:path>
                <a:path w="5168900" h="1816100">
                  <a:moveTo>
                    <a:pt x="125730" y="1524"/>
                  </a:moveTo>
                  <a:lnTo>
                    <a:pt x="3810" y="1524"/>
                  </a:lnTo>
                  <a:lnTo>
                    <a:pt x="3810" y="3810"/>
                  </a:lnTo>
                  <a:lnTo>
                    <a:pt x="125730" y="3810"/>
                  </a:lnTo>
                  <a:lnTo>
                    <a:pt x="125730" y="1524"/>
                  </a:lnTo>
                  <a:close/>
                </a:path>
                <a:path w="5168900" h="1816100">
                  <a:moveTo>
                    <a:pt x="129539" y="1524"/>
                  </a:moveTo>
                  <a:lnTo>
                    <a:pt x="125730" y="1524"/>
                  </a:lnTo>
                  <a:lnTo>
                    <a:pt x="127254" y="3810"/>
                  </a:lnTo>
                  <a:lnTo>
                    <a:pt x="129539" y="3810"/>
                  </a:lnTo>
                  <a:lnTo>
                    <a:pt x="129539" y="1524"/>
                  </a:lnTo>
                  <a:close/>
                </a:path>
                <a:path w="5168900" h="1816100">
                  <a:moveTo>
                    <a:pt x="848868" y="0"/>
                  </a:moveTo>
                  <a:lnTo>
                    <a:pt x="720852" y="0"/>
                  </a:lnTo>
                  <a:lnTo>
                    <a:pt x="720090" y="762"/>
                  </a:lnTo>
                  <a:lnTo>
                    <a:pt x="720090" y="1815084"/>
                  </a:lnTo>
                  <a:lnTo>
                    <a:pt x="720852" y="1815846"/>
                  </a:lnTo>
                  <a:lnTo>
                    <a:pt x="848868" y="1815846"/>
                  </a:lnTo>
                  <a:lnTo>
                    <a:pt x="849630" y="1815084"/>
                  </a:lnTo>
                  <a:lnTo>
                    <a:pt x="849630" y="1813560"/>
                  </a:lnTo>
                  <a:lnTo>
                    <a:pt x="723900" y="1813560"/>
                  </a:lnTo>
                  <a:lnTo>
                    <a:pt x="721614" y="1812036"/>
                  </a:lnTo>
                  <a:lnTo>
                    <a:pt x="723900" y="1812036"/>
                  </a:lnTo>
                  <a:lnTo>
                    <a:pt x="723900" y="3810"/>
                  </a:lnTo>
                  <a:lnTo>
                    <a:pt x="721613" y="3810"/>
                  </a:lnTo>
                  <a:lnTo>
                    <a:pt x="723900" y="1524"/>
                  </a:lnTo>
                  <a:lnTo>
                    <a:pt x="849630" y="1524"/>
                  </a:lnTo>
                  <a:lnTo>
                    <a:pt x="849630" y="762"/>
                  </a:lnTo>
                  <a:lnTo>
                    <a:pt x="848868" y="0"/>
                  </a:lnTo>
                  <a:close/>
                </a:path>
                <a:path w="5168900" h="1816100">
                  <a:moveTo>
                    <a:pt x="723900" y="1812036"/>
                  </a:moveTo>
                  <a:lnTo>
                    <a:pt x="721614" y="1812036"/>
                  </a:lnTo>
                  <a:lnTo>
                    <a:pt x="723900" y="1813560"/>
                  </a:lnTo>
                  <a:lnTo>
                    <a:pt x="723900" y="1812036"/>
                  </a:lnTo>
                  <a:close/>
                </a:path>
                <a:path w="5168900" h="1816100">
                  <a:moveTo>
                    <a:pt x="845819" y="1812036"/>
                  </a:moveTo>
                  <a:lnTo>
                    <a:pt x="723900" y="1812036"/>
                  </a:lnTo>
                  <a:lnTo>
                    <a:pt x="723900" y="1813560"/>
                  </a:lnTo>
                  <a:lnTo>
                    <a:pt x="845819" y="1813560"/>
                  </a:lnTo>
                  <a:lnTo>
                    <a:pt x="845819" y="1812036"/>
                  </a:lnTo>
                  <a:close/>
                </a:path>
                <a:path w="5168900" h="1816100">
                  <a:moveTo>
                    <a:pt x="845819" y="1524"/>
                  </a:moveTo>
                  <a:lnTo>
                    <a:pt x="845819" y="1813560"/>
                  </a:lnTo>
                  <a:lnTo>
                    <a:pt x="847344" y="1812036"/>
                  </a:lnTo>
                  <a:lnTo>
                    <a:pt x="849630" y="1812036"/>
                  </a:lnTo>
                  <a:lnTo>
                    <a:pt x="849630" y="3810"/>
                  </a:lnTo>
                  <a:lnTo>
                    <a:pt x="847344" y="3810"/>
                  </a:lnTo>
                  <a:lnTo>
                    <a:pt x="845819" y="1524"/>
                  </a:lnTo>
                  <a:close/>
                </a:path>
                <a:path w="5168900" h="1816100">
                  <a:moveTo>
                    <a:pt x="849630" y="1812036"/>
                  </a:moveTo>
                  <a:lnTo>
                    <a:pt x="847344" y="1812036"/>
                  </a:lnTo>
                  <a:lnTo>
                    <a:pt x="845819" y="1813560"/>
                  </a:lnTo>
                  <a:lnTo>
                    <a:pt x="849630" y="1813560"/>
                  </a:lnTo>
                  <a:lnTo>
                    <a:pt x="849630" y="1812036"/>
                  </a:lnTo>
                  <a:close/>
                </a:path>
                <a:path w="5168900" h="1816100">
                  <a:moveTo>
                    <a:pt x="723900" y="1524"/>
                  </a:moveTo>
                  <a:lnTo>
                    <a:pt x="721613" y="3810"/>
                  </a:lnTo>
                  <a:lnTo>
                    <a:pt x="723900" y="3810"/>
                  </a:lnTo>
                  <a:lnTo>
                    <a:pt x="723900" y="1524"/>
                  </a:lnTo>
                  <a:close/>
                </a:path>
                <a:path w="5168900" h="1816100">
                  <a:moveTo>
                    <a:pt x="845819" y="1524"/>
                  </a:moveTo>
                  <a:lnTo>
                    <a:pt x="723900" y="1524"/>
                  </a:lnTo>
                  <a:lnTo>
                    <a:pt x="723900" y="3810"/>
                  </a:lnTo>
                  <a:lnTo>
                    <a:pt x="845819" y="3810"/>
                  </a:lnTo>
                  <a:lnTo>
                    <a:pt x="845819" y="1524"/>
                  </a:lnTo>
                  <a:close/>
                </a:path>
                <a:path w="5168900" h="1816100">
                  <a:moveTo>
                    <a:pt x="849630" y="1524"/>
                  </a:moveTo>
                  <a:lnTo>
                    <a:pt x="845819" y="1524"/>
                  </a:lnTo>
                  <a:lnTo>
                    <a:pt x="847344" y="3810"/>
                  </a:lnTo>
                  <a:lnTo>
                    <a:pt x="849630" y="3810"/>
                  </a:lnTo>
                  <a:lnTo>
                    <a:pt x="849630" y="1524"/>
                  </a:lnTo>
                  <a:close/>
                </a:path>
                <a:path w="5168900" h="1816100">
                  <a:moveTo>
                    <a:pt x="1568958" y="0"/>
                  </a:moveTo>
                  <a:lnTo>
                    <a:pt x="1440942" y="0"/>
                  </a:lnTo>
                  <a:lnTo>
                    <a:pt x="1440180" y="762"/>
                  </a:lnTo>
                  <a:lnTo>
                    <a:pt x="1440180" y="1815084"/>
                  </a:lnTo>
                  <a:lnTo>
                    <a:pt x="1440942" y="1815846"/>
                  </a:lnTo>
                  <a:lnTo>
                    <a:pt x="1568958" y="1815846"/>
                  </a:lnTo>
                  <a:lnTo>
                    <a:pt x="1569720" y="1815084"/>
                  </a:lnTo>
                  <a:lnTo>
                    <a:pt x="1569720" y="1813560"/>
                  </a:lnTo>
                  <a:lnTo>
                    <a:pt x="1443990" y="1813560"/>
                  </a:lnTo>
                  <a:lnTo>
                    <a:pt x="1441704" y="1812036"/>
                  </a:lnTo>
                  <a:lnTo>
                    <a:pt x="1443990" y="1812036"/>
                  </a:lnTo>
                  <a:lnTo>
                    <a:pt x="1443990" y="3810"/>
                  </a:lnTo>
                  <a:lnTo>
                    <a:pt x="1441704" y="3810"/>
                  </a:lnTo>
                  <a:lnTo>
                    <a:pt x="1443990" y="1524"/>
                  </a:lnTo>
                  <a:lnTo>
                    <a:pt x="1569720" y="1524"/>
                  </a:lnTo>
                  <a:lnTo>
                    <a:pt x="1569720" y="762"/>
                  </a:lnTo>
                  <a:lnTo>
                    <a:pt x="1568958" y="0"/>
                  </a:lnTo>
                  <a:close/>
                </a:path>
                <a:path w="5168900" h="1816100">
                  <a:moveTo>
                    <a:pt x="1443990" y="1812036"/>
                  </a:moveTo>
                  <a:lnTo>
                    <a:pt x="1441704" y="1812036"/>
                  </a:lnTo>
                  <a:lnTo>
                    <a:pt x="1443990" y="1813560"/>
                  </a:lnTo>
                  <a:lnTo>
                    <a:pt x="1443990" y="1812036"/>
                  </a:lnTo>
                  <a:close/>
                </a:path>
                <a:path w="5168900" h="1816100">
                  <a:moveTo>
                    <a:pt x="1565910" y="1812036"/>
                  </a:moveTo>
                  <a:lnTo>
                    <a:pt x="1443990" y="1812036"/>
                  </a:lnTo>
                  <a:lnTo>
                    <a:pt x="1443990" y="1813560"/>
                  </a:lnTo>
                  <a:lnTo>
                    <a:pt x="1565910" y="1813560"/>
                  </a:lnTo>
                  <a:lnTo>
                    <a:pt x="1565910" y="1812036"/>
                  </a:lnTo>
                  <a:close/>
                </a:path>
                <a:path w="5168900" h="1816100">
                  <a:moveTo>
                    <a:pt x="1565910" y="1524"/>
                  </a:moveTo>
                  <a:lnTo>
                    <a:pt x="1565910" y="1813560"/>
                  </a:lnTo>
                  <a:lnTo>
                    <a:pt x="1567434" y="1812036"/>
                  </a:lnTo>
                  <a:lnTo>
                    <a:pt x="1569720" y="1812036"/>
                  </a:lnTo>
                  <a:lnTo>
                    <a:pt x="1569720" y="3810"/>
                  </a:lnTo>
                  <a:lnTo>
                    <a:pt x="1567434" y="3810"/>
                  </a:lnTo>
                  <a:lnTo>
                    <a:pt x="1565910" y="1524"/>
                  </a:lnTo>
                  <a:close/>
                </a:path>
                <a:path w="5168900" h="1816100">
                  <a:moveTo>
                    <a:pt x="1569720" y="1812036"/>
                  </a:moveTo>
                  <a:lnTo>
                    <a:pt x="1567434" y="1812036"/>
                  </a:lnTo>
                  <a:lnTo>
                    <a:pt x="1565910" y="1813560"/>
                  </a:lnTo>
                  <a:lnTo>
                    <a:pt x="1569720" y="1813560"/>
                  </a:lnTo>
                  <a:lnTo>
                    <a:pt x="1569720" y="1812036"/>
                  </a:lnTo>
                  <a:close/>
                </a:path>
                <a:path w="5168900" h="1816100">
                  <a:moveTo>
                    <a:pt x="1443990" y="1524"/>
                  </a:moveTo>
                  <a:lnTo>
                    <a:pt x="1441704" y="3810"/>
                  </a:lnTo>
                  <a:lnTo>
                    <a:pt x="1443990" y="3810"/>
                  </a:lnTo>
                  <a:lnTo>
                    <a:pt x="1443990" y="1524"/>
                  </a:lnTo>
                  <a:close/>
                </a:path>
                <a:path w="5168900" h="1816100">
                  <a:moveTo>
                    <a:pt x="1565910" y="1524"/>
                  </a:moveTo>
                  <a:lnTo>
                    <a:pt x="1443990" y="1524"/>
                  </a:lnTo>
                  <a:lnTo>
                    <a:pt x="1443990" y="3810"/>
                  </a:lnTo>
                  <a:lnTo>
                    <a:pt x="1565910" y="3810"/>
                  </a:lnTo>
                  <a:lnTo>
                    <a:pt x="1565910" y="1524"/>
                  </a:lnTo>
                  <a:close/>
                </a:path>
                <a:path w="5168900" h="1816100">
                  <a:moveTo>
                    <a:pt x="1569720" y="1524"/>
                  </a:moveTo>
                  <a:lnTo>
                    <a:pt x="1565910" y="1524"/>
                  </a:lnTo>
                  <a:lnTo>
                    <a:pt x="1567434" y="3810"/>
                  </a:lnTo>
                  <a:lnTo>
                    <a:pt x="1569720" y="3810"/>
                  </a:lnTo>
                  <a:lnTo>
                    <a:pt x="1569720" y="1524"/>
                  </a:lnTo>
                  <a:close/>
                </a:path>
                <a:path w="5168900" h="1816100">
                  <a:moveTo>
                    <a:pt x="2288286" y="0"/>
                  </a:moveTo>
                  <a:lnTo>
                    <a:pt x="2161032" y="0"/>
                  </a:lnTo>
                  <a:lnTo>
                    <a:pt x="2160270" y="762"/>
                  </a:lnTo>
                  <a:lnTo>
                    <a:pt x="2160270" y="1815084"/>
                  </a:lnTo>
                  <a:lnTo>
                    <a:pt x="2161032" y="1815846"/>
                  </a:lnTo>
                  <a:lnTo>
                    <a:pt x="2288286" y="1815846"/>
                  </a:lnTo>
                  <a:lnTo>
                    <a:pt x="2289048" y="1815084"/>
                  </a:lnTo>
                  <a:lnTo>
                    <a:pt x="2289048" y="1813560"/>
                  </a:lnTo>
                  <a:lnTo>
                    <a:pt x="2164080" y="1813560"/>
                  </a:lnTo>
                  <a:lnTo>
                    <a:pt x="2161794" y="1812036"/>
                  </a:lnTo>
                  <a:lnTo>
                    <a:pt x="2164080" y="1812036"/>
                  </a:lnTo>
                  <a:lnTo>
                    <a:pt x="2164080" y="3810"/>
                  </a:lnTo>
                  <a:lnTo>
                    <a:pt x="2161794" y="3810"/>
                  </a:lnTo>
                  <a:lnTo>
                    <a:pt x="2164080" y="1524"/>
                  </a:lnTo>
                  <a:lnTo>
                    <a:pt x="2289048" y="1524"/>
                  </a:lnTo>
                  <a:lnTo>
                    <a:pt x="2289048" y="762"/>
                  </a:lnTo>
                  <a:lnTo>
                    <a:pt x="2288286" y="0"/>
                  </a:lnTo>
                  <a:close/>
                </a:path>
                <a:path w="5168900" h="1816100">
                  <a:moveTo>
                    <a:pt x="2164080" y="1812036"/>
                  </a:moveTo>
                  <a:lnTo>
                    <a:pt x="2161794" y="1812036"/>
                  </a:lnTo>
                  <a:lnTo>
                    <a:pt x="2164080" y="1813560"/>
                  </a:lnTo>
                  <a:lnTo>
                    <a:pt x="2164080" y="1812036"/>
                  </a:lnTo>
                  <a:close/>
                </a:path>
                <a:path w="5168900" h="1816100">
                  <a:moveTo>
                    <a:pt x="2285238" y="1812036"/>
                  </a:moveTo>
                  <a:lnTo>
                    <a:pt x="2164080" y="1812036"/>
                  </a:lnTo>
                  <a:lnTo>
                    <a:pt x="2164080" y="1813560"/>
                  </a:lnTo>
                  <a:lnTo>
                    <a:pt x="2285238" y="1813560"/>
                  </a:lnTo>
                  <a:lnTo>
                    <a:pt x="2285238" y="1812036"/>
                  </a:lnTo>
                  <a:close/>
                </a:path>
                <a:path w="5168900" h="1816100">
                  <a:moveTo>
                    <a:pt x="2285238" y="1524"/>
                  </a:moveTo>
                  <a:lnTo>
                    <a:pt x="2285238" y="1813560"/>
                  </a:lnTo>
                  <a:lnTo>
                    <a:pt x="2286774" y="1812036"/>
                  </a:lnTo>
                  <a:lnTo>
                    <a:pt x="2289048" y="1812036"/>
                  </a:lnTo>
                  <a:lnTo>
                    <a:pt x="2289048" y="3810"/>
                  </a:lnTo>
                  <a:lnTo>
                    <a:pt x="2286774" y="3810"/>
                  </a:lnTo>
                  <a:lnTo>
                    <a:pt x="2285238" y="1524"/>
                  </a:lnTo>
                  <a:close/>
                </a:path>
                <a:path w="5168900" h="1816100">
                  <a:moveTo>
                    <a:pt x="2289048" y="1812036"/>
                  </a:moveTo>
                  <a:lnTo>
                    <a:pt x="2286774" y="1812036"/>
                  </a:lnTo>
                  <a:lnTo>
                    <a:pt x="2285238" y="1813560"/>
                  </a:lnTo>
                  <a:lnTo>
                    <a:pt x="2289048" y="1813560"/>
                  </a:lnTo>
                  <a:lnTo>
                    <a:pt x="2289048" y="1812036"/>
                  </a:lnTo>
                  <a:close/>
                </a:path>
                <a:path w="5168900" h="1816100">
                  <a:moveTo>
                    <a:pt x="2164080" y="1524"/>
                  </a:moveTo>
                  <a:lnTo>
                    <a:pt x="2161794" y="3810"/>
                  </a:lnTo>
                  <a:lnTo>
                    <a:pt x="2164080" y="3810"/>
                  </a:lnTo>
                  <a:lnTo>
                    <a:pt x="2164080" y="1524"/>
                  </a:lnTo>
                  <a:close/>
                </a:path>
                <a:path w="5168900" h="1816100">
                  <a:moveTo>
                    <a:pt x="2285238" y="1524"/>
                  </a:moveTo>
                  <a:lnTo>
                    <a:pt x="2164080" y="1524"/>
                  </a:lnTo>
                  <a:lnTo>
                    <a:pt x="2164080" y="3810"/>
                  </a:lnTo>
                  <a:lnTo>
                    <a:pt x="2285238" y="3810"/>
                  </a:lnTo>
                  <a:lnTo>
                    <a:pt x="2285238" y="1524"/>
                  </a:lnTo>
                  <a:close/>
                </a:path>
                <a:path w="5168900" h="1816100">
                  <a:moveTo>
                    <a:pt x="2289048" y="1524"/>
                  </a:moveTo>
                  <a:lnTo>
                    <a:pt x="2285238" y="1524"/>
                  </a:lnTo>
                  <a:lnTo>
                    <a:pt x="2286774" y="3810"/>
                  </a:lnTo>
                  <a:lnTo>
                    <a:pt x="2289048" y="3810"/>
                  </a:lnTo>
                  <a:lnTo>
                    <a:pt x="2289048" y="1524"/>
                  </a:lnTo>
                  <a:close/>
                </a:path>
                <a:path w="5168900" h="1816100">
                  <a:moveTo>
                    <a:pt x="3008376" y="0"/>
                  </a:moveTo>
                  <a:lnTo>
                    <a:pt x="2880360" y="0"/>
                  </a:lnTo>
                  <a:lnTo>
                    <a:pt x="2879598" y="762"/>
                  </a:lnTo>
                  <a:lnTo>
                    <a:pt x="2879598" y="1815084"/>
                  </a:lnTo>
                  <a:lnTo>
                    <a:pt x="2880360" y="1815846"/>
                  </a:lnTo>
                  <a:lnTo>
                    <a:pt x="3008376" y="1815846"/>
                  </a:lnTo>
                  <a:lnTo>
                    <a:pt x="3009138" y="1815084"/>
                  </a:lnTo>
                  <a:lnTo>
                    <a:pt x="3009138" y="1813559"/>
                  </a:lnTo>
                  <a:lnTo>
                    <a:pt x="2883408" y="1813560"/>
                  </a:lnTo>
                  <a:lnTo>
                    <a:pt x="2881122" y="1812036"/>
                  </a:lnTo>
                  <a:lnTo>
                    <a:pt x="2883408" y="1812036"/>
                  </a:lnTo>
                  <a:lnTo>
                    <a:pt x="2883408" y="3810"/>
                  </a:lnTo>
                  <a:lnTo>
                    <a:pt x="2881122" y="3810"/>
                  </a:lnTo>
                  <a:lnTo>
                    <a:pt x="2883408" y="1524"/>
                  </a:lnTo>
                  <a:lnTo>
                    <a:pt x="3009138" y="1524"/>
                  </a:lnTo>
                  <a:lnTo>
                    <a:pt x="3009138" y="762"/>
                  </a:lnTo>
                  <a:lnTo>
                    <a:pt x="3008376" y="0"/>
                  </a:lnTo>
                  <a:close/>
                </a:path>
                <a:path w="5168900" h="1816100">
                  <a:moveTo>
                    <a:pt x="2883408" y="1812036"/>
                  </a:moveTo>
                  <a:lnTo>
                    <a:pt x="2881122" y="1812036"/>
                  </a:lnTo>
                  <a:lnTo>
                    <a:pt x="2883408" y="1813560"/>
                  </a:lnTo>
                  <a:lnTo>
                    <a:pt x="2883408" y="1812036"/>
                  </a:lnTo>
                  <a:close/>
                </a:path>
                <a:path w="5168900" h="1816100">
                  <a:moveTo>
                    <a:pt x="3005328" y="1812036"/>
                  </a:moveTo>
                  <a:lnTo>
                    <a:pt x="2883408" y="1812036"/>
                  </a:lnTo>
                  <a:lnTo>
                    <a:pt x="2883408" y="1813560"/>
                  </a:lnTo>
                  <a:lnTo>
                    <a:pt x="3005328" y="1813560"/>
                  </a:lnTo>
                  <a:lnTo>
                    <a:pt x="3005328" y="1812036"/>
                  </a:lnTo>
                  <a:close/>
                </a:path>
                <a:path w="5168900" h="1816100">
                  <a:moveTo>
                    <a:pt x="3005328" y="1524"/>
                  </a:moveTo>
                  <a:lnTo>
                    <a:pt x="3005328" y="1813560"/>
                  </a:lnTo>
                  <a:lnTo>
                    <a:pt x="3006851" y="1812036"/>
                  </a:lnTo>
                  <a:lnTo>
                    <a:pt x="3009138" y="1812036"/>
                  </a:lnTo>
                  <a:lnTo>
                    <a:pt x="3009138" y="3810"/>
                  </a:lnTo>
                  <a:lnTo>
                    <a:pt x="3006852" y="3810"/>
                  </a:lnTo>
                  <a:lnTo>
                    <a:pt x="3005328" y="1524"/>
                  </a:lnTo>
                  <a:close/>
                </a:path>
                <a:path w="5168900" h="1816100">
                  <a:moveTo>
                    <a:pt x="3009138" y="1812036"/>
                  </a:moveTo>
                  <a:lnTo>
                    <a:pt x="3006851" y="1812036"/>
                  </a:lnTo>
                  <a:lnTo>
                    <a:pt x="3005328" y="1813560"/>
                  </a:lnTo>
                  <a:lnTo>
                    <a:pt x="3009138" y="1813559"/>
                  </a:lnTo>
                  <a:lnTo>
                    <a:pt x="3009138" y="1812036"/>
                  </a:lnTo>
                  <a:close/>
                </a:path>
                <a:path w="5168900" h="1816100">
                  <a:moveTo>
                    <a:pt x="2883408" y="1524"/>
                  </a:moveTo>
                  <a:lnTo>
                    <a:pt x="2881122" y="3810"/>
                  </a:lnTo>
                  <a:lnTo>
                    <a:pt x="2883408" y="3810"/>
                  </a:lnTo>
                  <a:lnTo>
                    <a:pt x="2883408" y="1524"/>
                  </a:lnTo>
                  <a:close/>
                </a:path>
                <a:path w="5168900" h="1816100">
                  <a:moveTo>
                    <a:pt x="3005328" y="1524"/>
                  </a:moveTo>
                  <a:lnTo>
                    <a:pt x="2883408" y="1524"/>
                  </a:lnTo>
                  <a:lnTo>
                    <a:pt x="2883408" y="3810"/>
                  </a:lnTo>
                  <a:lnTo>
                    <a:pt x="3005328" y="3810"/>
                  </a:lnTo>
                  <a:lnTo>
                    <a:pt x="3005328" y="1524"/>
                  </a:lnTo>
                  <a:close/>
                </a:path>
                <a:path w="5168900" h="1816100">
                  <a:moveTo>
                    <a:pt x="3009138" y="1524"/>
                  </a:moveTo>
                  <a:lnTo>
                    <a:pt x="3005328" y="1524"/>
                  </a:lnTo>
                  <a:lnTo>
                    <a:pt x="3006852" y="3810"/>
                  </a:lnTo>
                  <a:lnTo>
                    <a:pt x="3009138" y="3810"/>
                  </a:lnTo>
                  <a:lnTo>
                    <a:pt x="3009138" y="1524"/>
                  </a:lnTo>
                  <a:close/>
                </a:path>
                <a:path w="5168900" h="1816100">
                  <a:moveTo>
                    <a:pt x="3728466" y="0"/>
                  </a:moveTo>
                  <a:lnTo>
                    <a:pt x="3600450" y="0"/>
                  </a:lnTo>
                  <a:lnTo>
                    <a:pt x="3599688" y="762"/>
                  </a:lnTo>
                  <a:lnTo>
                    <a:pt x="3599688" y="1815084"/>
                  </a:lnTo>
                  <a:lnTo>
                    <a:pt x="3600450" y="1815846"/>
                  </a:lnTo>
                  <a:lnTo>
                    <a:pt x="3728466" y="1815846"/>
                  </a:lnTo>
                  <a:lnTo>
                    <a:pt x="3729228" y="1815084"/>
                  </a:lnTo>
                  <a:lnTo>
                    <a:pt x="3729228" y="1813559"/>
                  </a:lnTo>
                  <a:lnTo>
                    <a:pt x="3603498" y="1813560"/>
                  </a:lnTo>
                  <a:lnTo>
                    <a:pt x="3601224" y="1812036"/>
                  </a:lnTo>
                  <a:lnTo>
                    <a:pt x="3603498" y="1812036"/>
                  </a:lnTo>
                  <a:lnTo>
                    <a:pt x="3603498" y="3810"/>
                  </a:lnTo>
                  <a:lnTo>
                    <a:pt x="3601224" y="3810"/>
                  </a:lnTo>
                  <a:lnTo>
                    <a:pt x="3603498" y="1524"/>
                  </a:lnTo>
                  <a:lnTo>
                    <a:pt x="3729228" y="1524"/>
                  </a:lnTo>
                  <a:lnTo>
                    <a:pt x="3729228" y="762"/>
                  </a:lnTo>
                  <a:lnTo>
                    <a:pt x="3728466" y="0"/>
                  </a:lnTo>
                  <a:close/>
                </a:path>
                <a:path w="5168900" h="1816100">
                  <a:moveTo>
                    <a:pt x="3603498" y="1812036"/>
                  </a:moveTo>
                  <a:lnTo>
                    <a:pt x="3601224" y="1812036"/>
                  </a:lnTo>
                  <a:lnTo>
                    <a:pt x="3603498" y="1813560"/>
                  </a:lnTo>
                  <a:lnTo>
                    <a:pt x="3603498" y="1812036"/>
                  </a:lnTo>
                  <a:close/>
                </a:path>
                <a:path w="5168900" h="1816100">
                  <a:moveTo>
                    <a:pt x="3725417" y="1812036"/>
                  </a:moveTo>
                  <a:lnTo>
                    <a:pt x="3603498" y="1812036"/>
                  </a:lnTo>
                  <a:lnTo>
                    <a:pt x="3603498" y="1813560"/>
                  </a:lnTo>
                  <a:lnTo>
                    <a:pt x="3725417" y="1813560"/>
                  </a:lnTo>
                  <a:lnTo>
                    <a:pt x="3725417" y="1812036"/>
                  </a:lnTo>
                  <a:close/>
                </a:path>
                <a:path w="5168900" h="1816100">
                  <a:moveTo>
                    <a:pt x="3725417" y="1524"/>
                  </a:moveTo>
                  <a:lnTo>
                    <a:pt x="3725417" y="1813560"/>
                  </a:lnTo>
                  <a:lnTo>
                    <a:pt x="3726941" y="1812036"/>
                  </a:lnTo>
                  <a:lnTo>
                    <a:pt x="3729228" y="1812036"/>
                  </a:lnTo>
                  <a:lnTo>
                    <a:pt x="3729228" y="3810"/>
                  </a:lnTo>
                  <a:lnTo>
                    <a:pt x="3726941" y="3810"/>
                  </a:lnTo>
                  <a:lnTo>
                    <a:pt x="3725417" y="1524"/>
                  </a:lnTo>
                  <a:close/>
                </a:path>
                <a:path w="5168900" h="1816100">
                  <a:moveTo>
                    <a:pt x="3729228" y="1812036"/>
                  </a:moveTo>
                  <a:lnTo>
                    <a:pt x="3726941" y="1812036"/>
                  </a:lnTo>
                  <a:lnTo>
                    <a:pt x="3725417" y="1813560"/>
                  </a:lnTo>
                  <a:lnTo>
                    <a:pt x="3729228" y="1813559"/>
                  </a:lnTo>
                  <a:lnTo>
                    <a:pt x="3729228" y="1812036"/>
                  </a:lnTo>
                  <a:close/>
                </a:path>
                <a:path w="5168900" h="1816100">
                  <a:moveTo>
                    <a:pt x="3603498" y="1524"/>
                  </a:moveTo>
                  <a:lnTo>
                    <a:pt x="3601224" y="3810"/>
                  </a:lnTo>
                  <a:lnTo>
                    <a:pt x="3603498" y="3810"/>
                  </a:lnTo>
                  <a:lnTo>
                    <a:pt x="3603498" y="1524"/>
                  </a:lnTo>
                  <a:close/>
                </a:path>
                <a:path w="5168900" h="1816100">
                  <a:moveTo>
                    <a:pt x="3725417" y="1524"/>
                  </a:moveTo>
                  <a:lnTo>
                    <a:pt x="3603498" y="1524"/>
                  </a:lnTo>
                  <a:lnTo>
                    <a:pt x="3603498" y="3810"/>
                  </a:lnTo>
                  <a:lnTo>
                    <a:pt x="3725417" y="3810"/>
                  </a:lnTo>
                  <a:lnTo>
                    <a:pt x="3725417" y="1524"/>
                  </a:lnTo>
                  <a:close/>
                </a:path>
                <a:path w="5168900" h="1816100">
                  <a:moveTo>
                    <a:pt x="3729228" y="1524"/>
                  </a:moveTo>
                  <a:lnTo>
                    <a:pt x="3725417" y="1524"/>
                  </a:lnTo>
                  <a:lnTo>
                    <a:pt x="3726941" y="3810"/>
                  </a:lnTo>
                  <a:lnTo>
                    <a:pt x="3729228" y="3810"/>
                  </a:lnTo>
                  <a:lnTo>
                    <a:pt x="3729228" y="1524"/>
                  </a:lnTo>
                  <a:close/>
                </a:path>
                <a:path w="5168900" h="1816100">
                  <a:moveTo>
                    <a:pt x="4447794" y="0"/>
                  </a:moveTo>
                  <a:lnTo>
                    <a:pt x="4320540" y="0"/>
                  </a:lnTo>
                  <a:lnTo>
                    <a:pt x="4319778" y="762"/>
                  </a:lnTo>
                  <a:lnTo>
                    <a:pt x="4319778" y="1815084"/>
                  </a:lnTo>
                  <a:lnTo>
                    <a:pt x="4320540" y="1815846"/>
                  </a:lnTo>
                  <a:lnTo>
                    <a:pt x="4447794" y="1815846"/>
                  </a:lnTo>
                  <a:lnTo>
                    <a:pt x="4448556" y="1815084"/>
                  </a:lnTo>
                  <a:lnTo>
                    <a:pt x="4448556" y="1813560"/>
                  </a:lnTo>
                  <a:lnTo>
                    <a:pt x="4323588" y="1813560"/>
                  </a:lnTo>
                  <a:lnTo>
                    <a:pt x="4321302" y="1812036"/>
                  </a:lnTo>
                  <a:lnTo>
                    <a:pt x="4323588" y="1812036"/>
                  </a:lnTo>
                  <a:lnTo>
                    <a:pt x="4323588" y="3810"/>
                  </a:lnTo>
                  <a:lnTo>
                    <a:pt x="4321302" y="3810"/>
                  </a:lnTo>
                  <a:lnTo>
                    <a:pt x="4323588" y="1524"/>
                  </a:lnTo>
                  <a:lnTo>
                    <a:pt x="4448556" y="1524"/>
                  </a:lnTo>
                  <a:lnTo>
                    <a:pt x="4448556" y="762"/>
                  </a:lnTo>
                  <a:lnTo>
                    <a:pt x="4447794" y="0"/>
                  </a:lnTo>
                  <a:close/>
                </a:path>
                <a:path w="5168900" h="1816100">
                  <a:moveTo>
                    <a:pt x="4323588" y="1812036"/>
                  </a:moveTo>
                  <a:lnTo>
                    <a:pt x="4321302" y="1812036"/>
                  </a:lnTo>
                  <a:lnTo>
                    <a:pt x="4323588" y="1813560"/>
                  </a:lnTo>
                  <a:lnTo>
                    <a:pt x="4323588" y="1812036"/>
                  </a:lnTo>
                  <a:close/>
                </a:path>
                <a:path w="5168900" h="1816100">
                  <a:moveTo>
                    <a:pt x="4444746" y="1812036"/>
                  </a:moveTo>
                  <a:lnTo>
                    <a:pt x="4323588" y="1812036"/>
                  </a:lnTo>
                  <a:lnTo>
                    <a:pt x="4323588" y="1813560"/>
                  </a:lnTo>
                  <a:lnTo>
                    <a:pt x="4444746" y="1813560"/>
                  </a:lnTo>
                  <a:lnTo>
                    <a:pt x="4444746" y="1812036"/>
                  </a:lnTo>
                  <a:close/>
                </a:path>
                <a:path w="5168900" h="1816100">
                  <a:moveTo>
                    <a:pt x="4444746" y="1524"/>
                  </a:moveTo>
                  <a:lnTo>
                    <a:pt x="4444746" y="1813560"/>
                  </a:lnTo>
                  <a:lnTo>
                    <a:pt x="4446270" y="1812036"/>
                  </a:lnTo>
                  <a:lnTo>
                    <a:pt x="4448556" y="1812036"/>
                  </a:lnTo>
                  <a:lnTo>
                    <a:pt x="4448556" y="3810"/>
                  </a:lnTo>
                  <a:lnTo>
                    <a:pt x="4446270" y="3810"/>
                  </a:lnTo>
                  <a:lnTo>
                    <a:pt x="4444746" y="1524"/>
                  </a:lnTo>
                  <a:close/>
                </a:path>
                <a:path w="5168900" h="1816100">
                  <a:moveTo>
                    <a:pt x="4448556" y="1812036"/>
                  </a:moveTo>
                  <a:lnTo>
                    <a:pt x="4446270" y="1812036"/>
                  </a:lnTo>
                  <a:lnTo>
                    <a:pt x="4444746" y="1813560"/>
                  </a:lnTo>
                  <a:lnTo>
                    <a:pt x="4448556" y="1813560"/>
                  </a:lnTo>
                  <a:lnTo>
                    <a:pt x="4448556" y="1812036"/>
                  </a:lnTo>
                  <a:close/>
                </a:path>
                <a:path w="5168900" h="1816100">
                  <a:moveTo>
                    <a:pt x="4323588" y="1524"/>
                  </a:moveTo>
                  <a:lnTo>
                    <a:pt x="4321302" y="3810"/>
                  </a:lnTo>
                  <a:lnTo>
                    <a:pt x="4323588" y="3810"/>
                  </a:lnTo>
                  <a:lnTo>
                    <a:pt x="4323588" y="1524"/>
                  </a:lnTo>
                  <a:close/>
                </a:path>
                <a:path w="5168900" h="1816100">
                  <a:moveTo>
                    <a:pt x="4444746" y="1524"/>
                  </a:moveTo>
                  <a:lnTo>
                    <a:pt x="4323588" y="1524"/>
                  </a:lnTo>
                  <a:lnTo>
                    <a:pt x="4323588" y="3810"/>
                  </a:lnTo>
                  <a:lnTo>
                    <a:pt x="4444746" y="3810"/>
                  </a:lnTo>
                  <a:lnTo>
                    <a:pt x="4444746" y="1524"/>
                  </a:lnTo>
                  <a:close/>
                </a:path>
                <a:path w="5168900" h="1816100">
                  <a:moveTo>
                    <a:pt x="4448556" y="1524"/>
                  </a:moveTo>
                  <a:lnTo>
                    <a:pt x="4444746" y="1524"/>
                  </a:lnTo>
                  <a:lnTo>
                    <a:pt x="4446270" y="3810"/>
                  </a:lnTo>
                  <a:lnTo>
                    <a:pt x="4448556" y="3810"/>
                  </a:lnTo>
                  <a:lnTo>
                    <a:pt x="4448556" y="1524"/>
                  </a:lnTo>
                  <a:close/>
                </a:path>
                <a:path w="5168900" h="1816100">
                  <a:moveTo>
                    <a:pt x="5167884" y="0"/>
                  </a:moveTo>
                  <a:lnTo>
                    <a:pt x="5039868" y="0"/>
                  </a:lnTo>
                  <a:lnTo>
                    <a:pt x="5039106" y="762"/>
                  </a:lnTo>
                  <a:lnTo>
                    <a:pt x="5039106" y="1815084"/>
                  </a:lnTo>
                  <a:lnTo>
                    <a:pt x="5039868" y="1815846"/>
                  </a:lnTo>
                  <a:lnTo>
                    <a:pt x="5167884" y="1815846"/>
                  </a:lnTo>
                  <a:lnTo>
                    <a:pt x="5168646" y="1815084"/>
                  </a:lnTo>
                  <a:lnTo>
                    <a:pt x="5168646" y="1813560"/>
                  </a:lnTo>
                  <a:lnTo>
                    <a:pt x="5042916" y="1813560"/>
                  </a:lnTo>
                  <a:lnTo>
                    <a:pt x="5040630" y="1812036"/>
                  </a:lnTo>
                  <a:lnTo>
                    <a:pt x="5042916" y="1812036"/>
                  </a:lnTo>
                  <a:lnTo>
                    <a:pt x="5042916" y="3810"/>
                  </a:lnTo>
                  <a:lnTo>
                    <a:pt x="5040630" y="3810"/>
                  </a:lnTo>
                  <a:lnTo>
                    <a:pt x="5042916" y="1524"/>
                  </a:lnTo>
                  <a:lnTo>
                    <a:pt x="5168646" y="1524"/>
                  </a:lnTo>
                  <a:lnTo>
                    <a:pt x="5168646" y="762"/>
                  </a:lnTo>
                  <a:lnTo>
                    <a:pt x="5167884" y="0"/>
                  </a:lnTo>
                  <a:close/>
                </a:path>
                <a:path w="5168900" h="1816100">
                  <a:moveTo>
                    <a:pt x="5042916" y="1812036"/>
                  </a:moveTo>
                  <a:lnTo>
                    <a:pt x="5040630" y="1812036"/>
                  </a:lnTo>
                  <a:lnTo>
                    <a:pt x="5042916" y="1813560"/>
                  </a:lnTo>
                  <a:lnTo>
                    <a:pt x="5042916" y="1812036"/>
                  </a:lnTo>
                  <a:close/>
                </a:path>
                <a:path w="5168900" h="1816100">
                  <a:moveTo>
                    <a:pt x="5164836" y="1812036"/>
                  </a:moveTo>
                  <a:lnTo>
                    <a:pt x="5042916" y="1812036"/>
                  </a:lnTo>
                  <a:lnTo>
                    <a:pt x="5042916" y="1813560"/>
                  </a:lnTo>
                  <a:lnTo>
                    <a:pt x="5164836" y="1813560"/>
                  </a:lnTo>
                  <a:lnTo>
                    <a:pt x="5164836" y="1812036"/>
                  </a:lnTo>
                  <a:close/>
                </a:path>
                <a:path w="5168900" h="1816100">
                  <a:moveTo>
                    <a:pt x="5164836" y="1524"/>
                  </a:moveTo>
                  <a:lnTo>
                    <a:pt x="5164836" y="1813560"/>
                  </a:lnTo>
                  <a:lnTo>
                    <a:pt x="5166360" y="1812036"/>
                  </a:lnTo>
                  <a:lnTo>
                    <a:pt x="5168646" y="1812036"/>
                  </a:lnTo>
                  <a:lnTo>
                    <a:pt x="5168646" y="3810"/>
                  </a:lnTo>
                  <a:lnTo>
                    <a:pt x="5166360" y="3810"/>
                  </a:lnTo>
                  <a:lnTo>
                    <a:pt x="5164836" y="1524"/>
                  </a:lnTo>
                  <a:close/>
                </a:path>
                <a:path w="5168900" h="1816100">
                  <a:moveTo>
                    <a:pt x="5168646" y="1812036"/>
                  </a:moveTo>
                  <a:lnTo>
                    <a:pt x="5166360" y="1812036"/>
                  </a:lnTo>
                  <a:lnTo>
                    <a:pt x="5164836" y="1813560"/>
                  </a:lnTo>
                  <a:lnTo>
                    <a:pt x="5168646" y="1813560"/>
                  </a:lnTo>
                  <a:lnTo>
                    <a:pt x="5168646" y="1812036"/>
                  </a:lnTo>
                  <a:close/>
                </a:path>
                <a:path w="5168900" h="1816100">
                  <a:moveTo>
                    <a:pt x="5042916" y="1524"/>
                  </a:moveTo>
                  <a:lnTo>
                    <a:pt x="5040630" y="3810"/>
                  </a:lnTo>
                  <a:lnTo>
                    <a:pt x="5042916" y="3810"/>
                  </a:lnTo>
                  <a:lnTo>
                    <a:pt x="5042916" y="1524"/>
                  </a:lnTo>
                  <a:close/>
                </a:path>
                <a:path w="5168900" h="1816100">
                  <a:moveTo>
                    <a:pt x="5164836" y="1524"/>
                  </a:moveTo>
                  <a:lnTo>
                    <a:pt x="5042916" y="1524"/>
                  </a:lnTo>
                  <a:lnTo>
                    <a:pt x="5042916" y="3810"/>
                  </a:lnTo>
                  <a:lnTo>
                    <a:pt x="5164836" y="3810"/>
                  </a:lnTo>
                  <a:lnTo>
                    <a:pt x="5164836" y="1524"/>
                  </a:lnTo>
                  <a:close/>
                </a:path>
                <a:path w="5168900" h="1816100">
                  <a:moveTo>
                    <a:pt x="5168646" y="1524"/>
                  </a:moveTo>
                  <a:lnTo>
                    <a:pt x="5164836" y="1524"/>
                  </a:lnTo>
                  <a:lnTo>
                    <a:pt x="5166360" y="3810"/>
                  </a:lnTo>
                  <a:lnTo>
                    <a:pt x="5168646" y="3810"/>
                  </a:lnTo>
                  <a:lnTo>
                    <a:pt x="5168646" y="1524"/>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88" name="object 577">
              <a:extLst>
                <a:ext uri="{FF2B5EF4-FFF2-40B4-BE49-F238E27FC236}">
                  <a16:creationId xmlns:a16="http://schemas.microsoft.com/office/drawing/2014/main" id="{448975EF-BCE2-42AD-B318-4A35A8C95C2A}"/>
                </a:ext>
              </a:extLst>
            </p:cNvPr>
            <p:cNvSpPr/>
            <p:nvPr/>
          </p:nvSpPr>
          <p:spPr>
            <a:xfrm>
              <a:off x="1429200" y="1612800"/>
              <a:ext cx="0" cy="2482215"/>
            </a:xfrm>
            <a:custGeom>
              <a:avLst/>
              <a:gdLst/>
              <a:ahLst/>
              <a:cxnLst/>
              <a:rect l="l" t="t" r="r" b="b"/>
              <a:pathLst>
                <a:path h="2482215">
                  <a:moveTo>
                    <a:pt x="0" y="0"/>
                  </a:moveTo>
                  <a:lnTo>
                    <a:pt x="0" y="2481833"/>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89" name="object 578">
              <a:extLst>
                <a:ext uri="{FF2B5EF4-FFF2-40B4-BE49-F238E27FC236}">
                  <a16:creationId xmlns:a16="http://schemas.microsoft.com/office/drawing/2014/main" id="{707BB512-157A-419B-9514-7BBBB8952250}"/>
                </a:ext>
              </a:extLst>
            </p:cNvPr>
            <p:cNvSpPr/>
            <p:nvPr/>
          </p:nvSpPr>
          <p:spPr>
            <a:xfrm>
              <a:off x="1429200" y="4095015"/>
              <a:ext cx="5758815" cy="0"/>
            </a:xfrm>
            <a:custGeom>
              <a:avLst/>
              <a:gdLst/>
              <a:ahLst/>
              <a:cxnLst/>
              <a:rect l="l" t="t" r="r" b="b"/>
              <a:pathLst>
                <a:path w="5758815">
                  <a:moveTo>
                    <a:pt x="0" y="0"/>
                  </a:moveTo>
                  <a:lnTo>
                    <a:pt x="5758433" y="0"/>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HIV testing and treatment cascade, by region, 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3683701"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UNAIDS special analysis, 2019; see annex on methods for more details.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569" name="object 579">
              <a:extLst>
                <a:ext uri="{FF2B5EF4-FFF2-40B4-BE49-F238E27FC236}">
                  <a16:creationId xmlns:a16="http://schemas.microsoft.com/office/drawing/2014/main" id="{8D0E1432-5B6A-4C18-B77F-407A5A755482}"/>
                </a:ext>
              </a:extLst>
            </p:cNvPr>
            <p:cNvSpPr txBox="1"/>
            <p:nvPr/>
          </p:nvSpPr>
          <p:spPr>
            <a:xfrm>
              <a:off x="1238479" y="4011863"/>
              <a:ext cx="113355"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570" name="object 580">
              <a:extLst>
                <a:ext uri="{FF2B5EF4-FFF2-40B4-BE49-F238E27FC236}">
                  <a16:creationId xmlns:a16="http://schemas.microsoft.com/office/drawing/2014/main" id="{595FA938-C80B-46CB-9CA8-28AD23B7DFA2}"/>
                </a:ext>
              </a:extLst>
            </p:cNvPr>
            <p:cNvSpPr txBox="1"/>
            <p:nvPr/>
          </p:nvSpPr>
          <p:spPr>
            <a:xfrm>
              <a:off x="1161385" y="3763463"/>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571" name="object 581">
              <a:extLst>
                <a:ext uri="{FF2B5EF4-FFF2-40B4-BE49-F238E27FC236}">
                  <a16:creationId xmlns:a16="http://schemas.microsoft.com/office/drawing/2014/main" id="{AADDA648-1744-4F08-982C-AA2884EB0A2A}"/>
                </a:ext>
              </a:extLst>
            </p:cNvPr>
            <p:cNvSpPr txBox="1"/>
            <p:nvPr/>
          </p:nvSpPr>
          <p:spPr>
            <a:xfrm>
              <a:off x="1161385" y="3515774"/>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572" name="object 582">
              <a:extLst>
                <a:ext uri="{FF2B5EF4-FFF2-40B4-BE49-F238E27FC236}">
                  <a16:creationId xmlns:a16="http://schemas.microsoft.com/office/drawing/2014/main" id="{1B0CFF34-5DCA-4A06-A5AD-B8DF6413BFD3}"/>
                </a:ext>
              </a:extLst>
            </p:cNvPr>
            <p:cNvSpPr txBox="1"/>
            <p:nvPr/>
          </p:nvSpPr>
          <p:spPr>
            <a:xfrm>
              <a:off x="1161385" y="3267375"/>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573" name="object 583">
              <a:extLst>
                <a:ext uri="{FF2B5EF4-FFF2-40B4-BE49-F238E27FC236}">
                  <a16:creationId xmlns:a16="http://schemas.microsoft.com/office/drawing/2014/main" id="{FDED4A1B-B3CF-4C06-8E21-68A9C64F1F5D}"/>
                </a:ext>
              </a:extLst>
            </p:cNvPr>
            <p:cNvSpPr txBox="1"/>
            <p:nvPr/>
          </p:nvSpPr>
          <p:spPr>
            <a:xfrm>
              <a:off x="1161385" y="3018976"/>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574" name="object 584">
              <a:extLst>
                <a:ext uri="{FF2B5EF4-FFF2-40B4-BE49-F238E27FC236}">
                  <a16:creationId xmlns:a16="http://schemas.microsoft.com/office/drawing/2014/main" id="{52174501-90B5-466B-8FE4-4AD2BC006449}"/>
                </a:ext>
              </a:extLst>
            </p:cNvPr>
            <p:cNvSpPr txBox="1"/>
            <p:nvPr/>
          </p:nvSpPr>
          <p:spPr>
            <a:xfrm>
              <a:off x="1161385" y="2770577"/>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575" name="object 585">
              <a:extLst>
                <a:ext uri="{FF2B5EF4-FFF2-40B4-BE49-F238E27FC236}">
                  <a16:creationId xmlns:a16="http://schemas.microsoft.com/office/drawing/2014/main" id="{C0D059AC-508B-40AC-8644-678EF52E1F68}"/>
                </a:ext>
              </a:extLst>
            </p:cNvPr>
            <p:cNvSpPr txBox="1"/>
            <p:nvPr/>
          </p:nvSpPr>
          <p:spPr>
            <a:xfrm>
              <a:off x="1161385" y="2522887"/>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576" name="object 586">
              <a:extLst>
                <a:ext uri="{FF2B5EF4-FFF2-40B4-BE49-F238E27FC236}">
                  <a16:creationId xmlns:a16="http://schemas.microsoft.com/office/drawing/2014/main" id="{B0D22C2B-ACB1-4A2B-BBD9-06C5310769E8}"/>
                </a:ext>
              </a:extLst>
            </p:cNvPr>
            <p:cNvSpPr txBox="1"/>
            <p:nvPr/>
          </p:nvSpPr>
          <p:spPr>
            <a:xfrm>
              <a:off x="1161385" y="2274488"/>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70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577" name="object 587">
              <a:extLst>
                <a:ext uri="{FF2B5EF4-FFF2-40B4-BE49-F238E27FC236}">
                  <a16:creationId xmlns:a16="http://schemas.microsoft.com/office/drawing/2014/main" id="{B010DF60-7533-4D0F-A4A9-C69B31F04E67}"/>
                </a:ext>
              </a:extLst>
            </p:cNvPr>
            <p:cNvSpPr txBox="1"/>
            <p:nvPr/>
          </p:nvSpPr>
          <p:spPr>
            <a:xfrm>
              <a:off x="1161385" y="202609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80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578" name="object 588">
              <a:extLst>
                <a:ext uri="{FF2B5EF4-FFF2-40B4-BE49-F238E27FC236}">
                  <a16:creationId xmlns:a16="http://schemas.microsoft.com/office/drawing/2014/main" id="{B848FEE0-AF67-41D0-84EE-6D44D5C5502F}"/>
                </a:ext>
              </a:extLst>
            </p:cNvPr>
            <p:cNvSpPr txBox="1"/>
            <p:nvPr/>
          </p:nvSpPr>
          <p:spPr>
            <a:xfrm>
              <a:off x="1161385" y="177769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579" name="object 589">
              <a:extLst>
                <a:ext uri="{FF2B5EF4-FFF2-40B4-BE49-F238E27FC236}">
                  <a16:creationId xmlns:a16="http://schemas.microsoft.com/office/drawing/2014/main" id="{DF1485ED-0F07-4613-8150-9D7CC7EE3DF8}"/>
                </a:ext>
              </a:extLst>
            </p:cNvPr>
            <p:cNvSpPr txBox="1"/>
            <p:nvPr/>
          </p:nvSpPr>
          <p:spPr>
            <a:xfrm>
              <a:off x="1084714" y="1530000"/>
              <a:ext cx="267259"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a:t>
              </a:r>
            </a:p>
          </p:txBody>
        </p:sp>
        <p:sp>
          <p:nvSpPr>
            <p:cNvPr id="580" name="object 590">
              <a:extLst>
                <a:ext uri="{FF2B5EF4-FFF2-40B4-BE49-F238E27FC236}">
                  <a16:creationId xmlns:a16="http://schemas.microsoft.com/office/drawing/2014/main" id="{9631D391-C06B-43C1-B15C-D65814EFAD0F}"/>
                </a:ext>
              </a:extLst>
            </p:cNvPr>
            <p:cNvSpPr txBox="1"/>
            <p:nvPr/>
          </p:nvSpPr>
          <p:spPr>
            <a:xfrm>
              <a:off x="810000" y="2628000"/>
              <a:ext cx="138499" cy="434734"/>
            </a:xfrm>
            <a:prstGeom prst="rect">
              <a:avLst/>
            </a:prstGeom>
          </p:spPr>
          <p:txBody>
            <a:bodyPr vert="vert270" wrap="none" lIns="0" tIns="0" rIns="0" bIns="0" rtlCol="0">
              <a:spAutoFit/>
            </a:bodyPr>
            <a:lstStyle>
              <a:defPPr>
                <a:defRPr lang="en-US"/>
              </a:defPPr>
              <a:lvl1pPr marR="5080">
                <a:spcBef>
                  <a:spcPts val="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Per cent</a:t>
              </a:r>
            </a:p>
          </p:txBody>
        </p:sp>
        <p:sp>
          <p:nvSpPr>
            <p:cNvPr id="586" name="object 597">
              <a:extLst>
                <a:ext uri="{FF2B5EF4-FFF2-40B4-BE49-F238E27FC236}">
                  <a16:creationId xmlns:a16="http://schemas.microsoft.com/office/drawing/2014/main" id="{9F8D1C07-F115-494C-91D0-6575CD9B7A29}"/>
                </a:ext>
              </a:extLst>
            </p:cNvPr>
            <p:cNvSpPr txBox="1"/>
            <p:nvPr/>
          </p:nvSpPr>
          <p:spPr>
            <a:xfrm>
              <a:off x="1430314" y="4176000"/>
              <a:ext cx="720000" cy="600609"/>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Asia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the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Pacific</a:t>
              </a:r>
            </a:p>
          </p:txBody>
        </p:sp>
        <p:sp>
          <p:nvSpPr>
            <p:cNvPr id="587" name="object 598">
              <a:extLst>
                <a:ext uri="{FF2B5EF4-FFF2-40B4-BE49-F238E27FC236}">
                  <a16:creationId xmlns:a16="http://schemas.microsoft.com/office/drawing/2014/main" id="{B0F8085C-856D-4AF7-9E4E-690AEFAB320A}"/>
                </a:ext>
              </a:extLst>
            </p:cNvPr>
            <p:cNvSpPr txBox="1"/>
            <p:nvPr/>
          </p:nvSpPr>
          <p:spPr>
            <a:xfrm>
              <a:off x="2150314" y="4176000"/>
              <a:ext cx="720000" cy="177416"/>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Caribbean</a:t>
              </a:r>
            </a:p>
          </p:txBody>
        </p:sp>
        <p:sp>
          <p:nvSpPr>
            <p:cNvPr id="588" name="object 599">
              <a:extLst>
                <a:ext uri="{FF2B5EF4-FFF2-40B4-BE49-F238E27FC236}">
                  <a16:creationId xmlns:a16="http://schemas.microsoft.com/office/drawing/2014/main" id="{EF670508-E983-4576-9AAB-FD81D305E5BF}"/>
                </a:ext>
              </a:extLst>
            </p:cNvPr>
            <p:cNvSpPr txBox="1"/>
            <p:nvPr/>
          </p:nvSpPr>
          <p:spPr>
            <a:xfrm>
              <a:off x="2870314" y="4176000"/>
              <a:ext cx="720000" cy="600609"/>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Eastern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southern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Africa</a:t>
              </a:r>
            </a:p>
          </p:txBody>
        </p:sp>
        <p:sp>
          <p:nvSpPr>
            <p:cNvPr id="589" name="object 600">
              <a:extLst>
                <a:ext uri="{FF2B5EF4-FFF2-40B4-BE49-F238E27FC236}">
                  <a16:creationId xmlns:a16="http://schemas.microsoft.com/office/drawing/2014/main" id="{C38E48F5-C09F-426E-8B73-BD5FC45796EC}"/>
                </a:ext>
              </a:extLst>
            </p:cNvPr>
            <p:cNvSpPr txBox="1"/>
            <p:nvPr/>
          </p:nvSpPr>
          <p:spPr>
            <a:xfrm>
              <a:off x="3582000" y="4176000"/>
              <a:ext cx="720000" cy="741673"/>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Eastern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Europe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central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Asia</a:t>
              </a:r>
            </a:p>
          </p:txBody>
        </p:sp>
        <p:sp>
          <p:nvSpPr>
            <p:cNvPr id="590" name="object 601">
              <a:extLst>
                <a:ext uri="{FF2B5EF4-FFF2-40B4-BE49-F238E27FC236}">
                  <a16:creationId xmlns:a16="http://schemas.microsoft.com/office/drawing/2014/main" id="{AD80CB38-8713-4B6F-AA79-A503F225B7C3}"/>
                </a:ext>
              </a:extLst>
            </p:cNvPr>
            <p:cNvSpPr txBox="1"/>
            <p:nvPr/>
          </p:nvSpPr>
          <p:spPr>
            <a:xfrm>
              <a:off x="4309200" y="4176000"/>
              <a:ext cx="720000" cy="318480"/>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Latin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America</a:t>
              </a:r>
            </a:p>
          </p:txBody>
        </p:sp>
        <p:sp>
          <p:nvSpPr>
            <p:cNvPr id="591" name="object 602">
              <a:extLst>
                <a:ext uri="{FF2B5EF4-FFF2-40B4-BE49-F238E27FC236}">
                  <a16:creationId xmlns:a16="http://schemas.microsoft.com/office/drawing/2014/main" id="{343B8EE1-7453-4545-9851-A4C4BD725E3C}"/>
                </a:ext>
              </a:extLst>
            </p:cNvPr>
            <p:cNvSpPr txBox="1"/>
            <p:nvPr/>
          </p:nvSpPr>
          <p:spPr>
            <a:xfrm>
              <a:off x="5030314" y="4176000"/>
              <a:ext cx="720000" cy="741673"/>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Middle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East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North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Africa</a:t>
              </a:r>
            </a:p>
          </p:txBody>
        </p:sp>
        <p:sp>
          <p:nvSpPr>
            <p:cNvPr id="592" name="object 603">
              <a:extLst>
                <a:ext uri="{FF2B5EF4-FFF2-40B4-BE49-F238E27FC236}">
                  <a16:creationId xmlns:a16="http://schemas.microsoft.com/office/drawing/2014/main" id="{13C75207-7373-4565-B2E1-F842812D8A38}"/>
                </a:ext>
              </a:extLst>
            </p:cNvPr>
            <p:cNvSpPr txBox="1"/>
            <p:nvPr/>
          </p:nvSpPr>
          <p:spPr>
            <a:xfrm>
              <a:off x="5750314" y="4176000"/>
              <a:ext cx="720000" cy="600609"/>
            </a:xfrm>
            <a:prstGeom prst="rect">
              <a:avLst/>
            </a:prstGeom>
          </p:spPr>
          <p:txBody>
            <a:bodyPr vert="horz" wrap="square" lIns="36000" tIns="36000" rIns="36000" bIns="0" rtlCol="0">
              <a:spAutoFit/>
            </a:bodyPr>
            <a:lstStyle>
              <a:defPPr>
                <a:defRPr lang="en-US"/>
              </a:defPPr>
              <a:lvl1pPr marR="5080" algn="ctr">
                <a:lnSpc>
                  <a:spcPts val="1200"/>
                </a:lnSpc>
                <a:spcBef>
                  <a:spcPts val="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Western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central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Africa</a:t>
              </a:r>
            </a:p>
          </p:txBody>
        </p:sp>
        <p:sp>
          <p:nvSpPr>
            <p:cNvPr id="593" name="object 604">
              <a:extLst>
                <a:ext uri="{FF2B5EF4-FFF2-40B4-BE49-F238E27FC236}">
                  <a16:creationId xmlns:a16="http://schemas.microsoft.com/office/drawing/2014/main" id="{07AC5E30-342A-4E92-A763-90ADD0BF5338}"/>
                </a:ext>
              </a:extLst>
            </p:cNvPr>
            <p:cNvSpPr txBox="1"/>
            <p:nvPr/>
          </p:nvSpPr>
          <p:spPr>
            <a:xfrm>
              <a:off x="6470314" y="4176000"/>
              <a:ext cx="720000" cy="1023801"/>
            </a:xfrm>
            <a:prstGeom prst="rect">
              <a:avLst/>
            </a:prstGeom>
          </p:spPr>
          <p:txBody>
            <a:bodyPr vert="horz" wrap="square" lIns="36000" tIns="36000" rIns="36000" bIns="0" rtlCol="0">
              <a:spAutoFit/>
            </a:bodyPr>
            <a:lstStyle>
              <a:defPPr>
                <a:defRPr lang="en-US"/>
              </a:defPPr>
              <a:lvl1pPr marR="5080">
                <a:spcBef>
                  <a:spcPts val="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Western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central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Europe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North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America</a:t>
              </a:r>
            </a:p>
          </p:txBody>
        </p:sp>
        <p:sp>
          <p:nvSpPr>
            <p:cNvPr id="600" name="object 43">
              <a:extLst>
                <a:ext uri="{FF2B5EF4-FFF2-40B4-BE49-F238E27FC236}">
                  <a16:creationId xmlns:a16="http://schemas.microsoft.com/office/drawing/2014/main" id="{2F76B7D2-55A0-4B2D-A6E7-4DA7B50CB4B6}"/>
                </a:ext>
              </a:extLst>
            </p:cNvPr>
            <p:cNvSpPr/>
            <p:nvPr/>
          </p:nvSpPr>
          <p:spPr>
            <a:xfrm>
              <a:off x="5040000" y="56520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01" name="object 44">
              <a:extLst>
                <a:ext uri="{FF2B5EF4-FFF2-40B4-BE49-F238E27FC236}">
                  <a16:creationId xmlns:a16="http://schemas.microsoft.com/office/drawing/2014/main" id="{E053B595-085A-4BF0-B396-265AE0B96421}"/>
                </a:ext>
              </a:extLst>
            </p:cNvPr>
            <p:cNvSpPr txBox="1"/>
            <p:nvPr/>
          </p:nvSpPr>
          <p:spPr>
            <a:xfrm>
              <a:off x="5218665" y="5616000"/>
              <a:ext cx="2375970" cy="169277"/>
            </a:xfrm>
            <a:prstGeom prst="rect">
              <a:avLst/>
            </a:prstGeom>
          </p:spPr>
          <p:txBody>
            <a:bodyPr vert="horz" wrap="none" lIns="0" tIns="0" rIns="0" bIns="0" rtlCol="0">
              <a:spAutoFit/>
            </a:bodyPr>
            <a:lstStyle>
              <a:defPPr>
                <a:defRPr lang="en-US"/>
              </a:defPPr>
              <a:lvl1pPr marL="12700" marR="5080" algn="ctr" fontAlgn="auto">
                <a:lnSpc>
                  <a:spcPct val="125000"/>
                </a:lnSpc>
                <a:spcBef>
                  <a:spcPts val="0"/>
                </a:spcBef>
                <a:spcAft>
                  <a:spcPts val="0"/>
                </a:spcAft>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Gap to reaching the 90–90–90 targets</a:t>
              </a:r>
            </a:p>
          </p:txBody>
        </p:sp>
        <p:sp>
          <p:nvSpPr>
            <p:cNvPr id="597" name="object 39">
              <a:extLst>
                <a:ext uri="{FF2B5EF4-FFF2-40B4-BE49-F238E27FC236}">
                  <a16:creationId xmlns:a16="http://schemas.microsoft.com/office/drawing/2014/main" id="{E7D42563-948B-41A1-BE6C-217E2FCB71CA}"/>
                </a:ext>
              </a:extLst>
            </p:cNvPr>
            <p:cNvSpPr/>
            <p:nvPr/>
          </p:nvSpPr>
          <p:spPr>
            <a:xfrm>
              <a:off x="450000" y="5436000"/>
              <a:ext cx="126000" cy="126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FFE8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02" name="object 44">
              <a:extLst>
                <a:ext uri="{FF2B5EF4-FFF2-40B4-BE49-F238E27FC236}">
                  <a16:creationId xmlns:a16="http://schemas.microsoft.com/office/drawing/2014/main" id="{259FA8B1-B6AA-41B7-B935-A0032FAD0AD0}"/>
                </a:ext>
              </a:extLst>
            </p:cNvPr>
            <p:cNvSpPr txBox="1"/>
            <p:nvPr/>
          </p:nvSpPr>
          <p:spPr>
            <a:xfrm>
              <a:off x="628665" y="5400000"/>
              <a:ext cx="2765501" cy="169277"/>
            </a:xfrm>
            <a:prstGeom prst="rect">
              <a:avLst/>
            </a:prstGeom>
          </p:spPr>
          <p:txBody>
            <a:bodyPr vert="horz" wrap="non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People living with HIV who know their status</a:t>
              </a:r>
            </a:p>
          </p:txBody>
        </p:sp>
        <p:sp>
          <p:nvSpPr>
            <p:cNvPr id="598" name="object 40">
              <a:extLst>
                <a:ext uri="{FF2B5EF4-FFF2-40B4-BE49-F238E27FC236}">
                  <a16:creationId xmlns:a16="http://schemas.microsoft.com/office/drawing/2014/main" id="{FF2BADDB-1B5F-4DB8-AA82-C2A4989D2AD3}"/>
                </a:ext>
              </a:extLst>
            </p:cNvPr>
            <p:cNvSpPr/>
            <p:nvPr/>
          </p:nvSpPr>
          <p:spPr>
            <a:xfrm>
              <a:off x="450000" y="5652000"/>
              <a:ext cx="126000" cy="126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88C54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03" name="object 44">
              <a:extLst>
                <a:ext uri="{FF2B5EF4-FFF2-40B4-BE49-F238E27FC236}">
                  <a16:creationId xmlns:a16="http://schemas.microsoft.com/office/drawing/2014/main" id="{044276BB-A90B-403F-BC29-2F4307CD9A9C}"/>
                </a:ext>
              </a:extLst>
            </p:cNvPr>
            <p:cNvSpPr txBox="1"/>
            <p:nvPr/>
          </p:nvSpPr>
          <p:spPr>
            <a:xfrm>
              <a:off x="628665" y="5616000"/>
              <a:ext cx="2739853" cy="169277"/>
            </a:xfrm>
            <a:prstGeom prst="rect">
              <a:avLst/>
            </a:prstGeom>
          </p:spPr>
          <p:txBody>
            <a:bodyPr vert="horz" wrap="none" lIns="0" tIns="0" rIns="0" bIns="0" rtlCol="0">
              <a:spAutoFit/>
            </a:bodyPr>
            <a:lstStyle>
              <a:defPPr>
                <a:defRPr lang="en-US"/>
              </a:defPPr>
              <a:lvl1pPr marR="5080">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People living with HIV who are on treatment</a:t>
              </a:r>
              <a:endParaRPr kumimoji="0"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599" name="object 41">
              <a:extLst>
                <a:ext uri="{FF2B5EF4-FFF2-40B4-BE49-F238E27FC236}">
                  <a16:creationId xmlns:a16="http://schemas.microsoft.com/office/drawing/2014/main" id="{0EE76643-9D5D-43BB-8F13-312BB9A2E8A3}"/>
                </a:ext>
              </a:extLst>
            </p:cNvPr>
            <p:cNvSpPr/>
            <p:nvPr/>
          </p:nvSpPr>
          <p:spPr>
            <a:xfrm>
              <a:off x="5040000" y="54360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04" name="object 44">
              <a:extLst>
                <a:ext uri="{FF2B5EF4-FFF2-40B4-BE49-F238E27FC236}">
                  <a16:creationId xmlns:a16="http://schemas.microsoft.com/office/drawing/2014/main" id="{7D3A6BC4-257B-49F2-AD16-0BC7DD60E94C}"/>
                </a:ext>
              </a:extLst>
            </p:cNvPr>
            <p:cNvSpPr txBox="1"/>
            <p:nvPr/>
          </p:nvSpPr>
          <p:spPr>
            <a:xfrm>
              <a:off x="5218665" y="5400000"/>
              <a:ext cx="3081293" cy="169277"/>
            </a:xfrm>
            <a:prstGeom prst="rect">
              <a:avLst/>
            </a:prstGeom>
          </p:spPr>
          <p:txBody>
            <a:bodyPr vert="horz" wrap="non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People living with HIV who are virally suppressed</a:t>
              </a:r>
            </a:p>
          </p:txBody>
        </p:sp>
      </p:grpSp>
    </p:spTree>
    <p:extLst>
      <p:ext uri="{BB962C8B-B14F-4D97-AF65-F5344CB8AC3E}">
        <p14:creationId xmlns:p14="http://schemas.microsoft.com/office/powerpoint/2010/main" val="3410768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0DE14D-BE79-4769-AEC5-82B05AD83218}"/>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Progress towards 90–90–90 targets, by region, 2018</a:t>
              </a: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3683701"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UNAIDS special analysis, 2019; see annex on methods for more details.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465" name="object 605">
              <a:extLst>
                <a:ext uri="{FF2B5EF4-FFF2-40B4-BE49-F238E27FC236}">
                  <a16:creationId xmlns:a16="http://schemas.microsoft.com/office/drawing/2014/main" id="{A1713CA3-6ACA-4AA4-BA1F-C489874AECF8}"/>
                </a:ext>
              </a:extLst>
            </p:cNvPr>
            <p:cNvSpPr/>
            <p:nvPr/>
          </p:nvSpPr>
          <p:spPr>
            <a:xfrm>
              <a:off x="1563591" y="1861223"/>
              <a:ext cx="67284" cy="60115"/>
            </a:xfrm>
            <a:custGeom>
              <a:avLst/>
              <a:gdLst/>
              <a:ahLst/>
              <a:cxnLst/>
              <a:rect l="l" t="t" r="r" b="b"/>
              <a:pathLst>
                <a:path w="67945" h="54609">
                  <a:moveTo>
                    <a:pt x="0" y="54227"/>
                  </a:moveTo>
                  <a:lnTo>
                    <a:pt x="6737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66" name="object 606">
              <a:extLst>
                <a:ext uri="{FF2B5EF4-FFF2-40B4-BE49-F238E27FC236}">
                  <a16:creationId xmlns:a16="http://schemas.microsoft.com/office/drawing/2014/main" id="{BAB03115-CEFD-41A3-B854-70135132BE0E}"/>
                </a:ext>
              </a:extLst>
            </p:cNvPr>
            <p:cNvSpPr/>
            <p:nvPr/>
          </p:nvSpPr>
          <p:spPr>
            <a:xfrm>
              <a:off x="1563591" y="1888533"/>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67" name="object 607">
              <a:extLst>
                <a:ext uri="{FF2B5EF4-FFF2-40B4-BE49-F238E27FC236}">
                  <a16:creationId xmlns:a16="http://schemas.microsoft.com/office/drawing/2014/main" id="{A1A58C2D-7282-40F5-BB3D-23894298FAE3}"/>
                </a:ext>
              </a:extLst>
            </p:cNvPr>
            <p:cNvSpPr/>
            <p:nvPr/>
          </p:nvSpPr>
          <p:spPr>
            <a:xfrm>
              <a:off x="1563591" y="196778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68" name="object 608">
              <a:extLst>
                <a:ext uri="{FF2B5EF4-FFF2-40B4-BE49-F238E27FC236}">
                  <a16:creationId xmlns:a16="http://schemas.microsoft.com/office/drawing/2014/main" id="{80F19BD2-E8A6-41E7-A7DA-075654C0AB85}"/>
                </a:ext>
              </a:extLst>
            </p:cNvPr>
            <p:cNvSpPr/>
            <p:nvPr/>
          </p:nvSpPr>
          <p:spPr>
            <a:xfrm>
              <a:off x="1563591" y="204704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69" name="object 609">
              <a:extLst>
                <a:ext uri="{FF2B5EF4-FFF2-40B4-BE49-F238E27FC236}">
                  <a16:creationId xmlns:a16="http://schemas.microsoft.com/office/drawing/2014/main" id="{C7F3BC88-1AFD-45CC-AD8C-6F3B5074CE3C}"/>
                </a:ext>
              </a:extLst>
            </p:cNvPr>
            <p:cNvSpPr/>
            <p:nvPr/>
          </p:nvSpPr>
          <p:spPr>
            <a:xfrm>
              <a:off x="1563591" y="212630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0" name="object 610">
              <a:extLst>
                <a:ext uri="{FF2B5EF4-FFF2-40B4-BE49-F238E27FC236}">
                  <a16:creationId xmlns:a16="http://schemas.microsoft.com/office/drawing/2014/main" id="{58CCB418-6690-43A3-A53E-F86B36494BE2}"/>
                </a:ext>
              </a:extLst>
            </p:cNvPr>
            <p:cNvSpPr/>
            <p:nvPr/>
          </p:nvSpPr>
          <p:spPr>
            <a:xfrm>
              <a:off x="1563591" y="220555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1" name="object 611">
              <a:extLst>
                <a:ext uri="{FF2B5EF4-FFF2-40B4-BE49-F238E27FC236}">
                  <a16:creationId xmlns:a16="http://schemas.microsoft.com/office/drawing/2014/main" id="{F49D511F-A178-4E18-8D38-D77351BC6640}"/>
                </a:ext>
              </a:extLst>
            </p:cNvPr>
            <p:cNvSpPr/>
            <p:nvPr/>
          </p:nvSpPr>
          <p:spPr>
            <a:xfrm>
              <a:off x="1563591" y="228481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2" name="object 612">
              <a:extLst>
                <a:ext uri="{FF2B5EF4-FFF2-40B4-BE49-F238E27FC236}">
                  <a16:creationId xmlns:a16="http://schemas.microsoft.com/office/drawing/2014/main" id="{FACEC477-DB69-48BC-BE8E-D9307DE5AA5E}"/>
                </a:ext>
              </a:extLst>
            </p:cNvPr>
            <p:cNvSpPr/>
            <p:nvPr/>
          </p:nvSpPr>
          <p:spPr>
            <a:xfrm>
              <a:off x="1563591" y="236407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3" name="object 613">
              <a:extLst>
                <a:ext uri="{FF2B5EF4-FFF2-40B4-BE49-F238E27FC236}">
                  <a16:creationId xmlns:a16="http://schemas.microsoft.com/office/drawing/2014/main" id="{5C10FBA4-24AD-4C80-9DAC-E1C6BDEFAC80}"/>
                </a:ext>
              </a:extLst>
            </p:cNvPr>
            <p:cNvSpPr/>
            <p:nvPr/>
          </p:nvSpPr>
          <p:spPr>
            <a:xfrm>
              <a:off x="1563591" y="244333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4" name="object 614">
              <a:extLst>
                <a:ext uri="{FF2B5EF4-FFF2-40B4-BE49-F238E27FC236}">
                  <a16:creationId xmlns:a16="http://schemas.microsoft.com/office/drawing/2014/main" id="{2F6D271D-FCBB-4632-AFCA-40A17A5BB053}"/>
                </a:ext>
              </a:extLst>
            </p:cNvPr>
            <p:cNvSpPr/>
            <p:nvPr/>
          </p:nvSpPr>
          <p:spPr>
            <a:xfrm>
              <a:off x="1563591" y="252258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5" name="object 615">
              <a:extLst>
                <a:ext uri="{FF2B5EF4-FFF2-40B4-BE49-F238E27FC236}">
                  <a16:creationId xmlns:a16="http://schemas.microsoft.com/office/drawing/2014/main" id="{4E171C08-52B1-4281-9277-7FE8A52AF692}"/>
                </a:ext>
              </a:extLst>
            </p:cNvPr>
            <p:cNvSpPr/>
            <p:nvPr/>
          </p:nvSpPr>
          <p:spPr>
            <a:xfrm>
              <a:off x="1563591" y="260184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6" name="object 616">
              <a:extLst>
                <a:ext uri="{FF2B5EF4-FFF2-40B4-BE49-F238E27FC236}">
                  <a16:creationId xmlns:a16="http://schemas.microsoft.com/office/drawing/2014/main" id="{C8750F93-68D5-4D46-9435-BBB0DCA19594}"/>
                </a:ext>
              </a:extLst>
            </p:cNvPr>
            <p:cNvSpPr/>
            <p:nvPr/>
          </p:nvSpPr>
          <p:spPr>
            <a:xfrm>
              <a:off x="1563591" y="268110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7" name="object 617">
              <a:extLst>
                <a:ext uri="{FF2B5EF4-FFF2-40B4-BE49-F238E27FC236}">
                  <a16:creationId xmlns:a16="http://schemas.microsoft.com/office/drawing/2014/main" id="{80FBB9EA-6C55-4BF1-87EF-A4BB2256FC4F}"/>
                </a:ext>
              </a:extLst>
            </p:cNvPr>
            <p:cNvSpPr/>
            <p:nvPr/>
          </p:nvSpPr>
          <p:spPr>
            <a:xfrm>
              <a:off x="1563591" y="276036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8" name="object 618">
              <a:extLst>
                <a:ext uri="{FF2B5EF4-FFF2-40B4-BE49-F238E27FC236}">
                  <a16:creationId xmlns:a16="http://schemas.microsoft.com/office/drawing/2014/main" id="{D4DD7C26-6C29-4DB1-A141-BE1CEC04615E}"/>
                </a:ext>
              </a:extLst>
            </p:cNvPr>
            <p:cNvSpPr/>
            <p:nvPr/>
          </p:nvSpPr>
          <p:spPr>
            <a:xfrm>
              <a:off x="1563591" y="283962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9" name="object 619">
              <a:extLst>
                <a:ext uri="{FF2B5EF4-FFF2-40B4-BE49-F238E27FC236}">
                  <a16:creationId xmlns:a16="http://schemas.microsoft.com/office/drawing/2014/main" id="{3B3098B9-52F8-4282-B79A-2BD455DDBDA7}"/>
                </a:ext>
              </a:extLst>
            </p:cNvPr>
            <p:cNvSpPr/>
            <p:nvPr/>
          </p:nvSpPr>
          <p:spPr>
            <a:xfrm>
              <a:off x="1563591" y="291888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80" name="object 620">
              <a:extLst>
                <a:ext uri="{FF2B5EF4-FFF2-40B4-BE49-F238E27FC236}">
                  <a16:creationId xmlns:a16="http://schemas.microsoft.com/office/drawing/2014/main" id="{E35A92F8-ACD3-4C65-9DCA-8DD92C549172}"/>
                </a:ext>
              </a:extLst>
            </p:cNvPr>
            <p:cNvSpPr/>
            <p:nvPr/>
          </p:nvSpPr>
          <p:spPr>
            <a:xfrm>
              <a:off x="1563591" y="299814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81" name="object 621">
              <a:extLst>
                <a:ext uri="{FF2B5EF4-FFF2-40B4-BE49-F238E27FC236}">
                  <a16:creationId xmlns:a16="http://schemas.microsoft.com/office/drawing/2014/main" id="{31810ED2-9024-4913-91C0-7F4FEA1B3AA2}"/>
                </a:ext>
              </a:extLst>
            </p:cNvPr>
            <p:cNvSpPr/>
            <p:nvPr/>
          </p:nvSpPr>
          <p:spPr>
            <a:xfrm>
              <a:off x="1563591" y="3077394"/>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82" name="object 622">
              <a:extLst>
                <a:ext uri="{FF2B5EF4-FFF2-40B4-BE49-F238E27FC236}">
                  <a16:creationId xmlns:a16="http://schemas.microsoft.com/office/drawing/2014/main" id="{76A498D5-E2DF-4222-8EE5-1CAA19D27841}"/>
                </a:ext>
              </a:extLst>
            </p:cNvPr>
            <p:cNvSpPr/>
            <p:nvPr/>
          </p:nvSpPr>
          <p:spPr>
            <a:xfrm>
              <a:off x="1563591" y="315665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83" name="object 623">
              <a:extLst>
                <a:ext uri="{FF2B5EF4-FFF2-40B4-BE49-F238E27FC236}">
                  <a16:creationId xmlns:a16="http://schemas.microsoft.com/office/drawing/2014/main" id="{1CCAD8B9-2DB8-43A0-97D5-FADE4C8EF7C0}"/>
                </a:ext>
              </a:extLst>
            </p:cNvPr>
            <p:cNvSpPr/>
            <p:nvPr/>
          </p:nvSpPr>
          <p:spPr>
            <a:xfrm>
              <a:off x="1727085" y="1861223"/>
              <a:ext cx="67284" cy="60115"/>
            </a:xfrm>
            <a:custGeom>
              <a:avLst/>
              <a:gdLst/>
              <a:ahLst/>
              <a:cxnLst/>
              <a:rect l="l" t="t" r="r" b="b"/>
              <a:pathLst>
                <a:path w="67945" h="54609">
                  <a:moveTo>
                    <a:pt x="0" y="54227"/>
                  </a:moveTo>
                  <a:lnTo>
                    <a:pt x="6737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84" name="object 624">
              <a:extLst>
                <a:ext uri="{FF2B5EF4-FFF2-40B4-BE49-F238E27FC236}">
                  <a16:creationId xmlns:a16="http://schemas.microsoft.com/office/drawing/2014/main" id="{5B099B16-A1C7-4313-8620-BD8D4AD33D66}"/>
                </a:ext>
              </a:extLst>
            </p:cNvPr>
            <p:cNvSpPr/>
            <p:nvPr/>
          </p:nvSpPr>
          <p:spPr>
            <a:xfrm>
              <a:off x="1727085" y="1888533"/>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85" name="object 625">
              <a:extLst>
                <a:ext uri="{FF2B5EF4-FFF2-40B4-BE49-F238E27FC236}">
                  <a16:creationId xmlns:a16="http://schemas.microsoft.com/office/drawing/2014/main" id="{504BC215-AC1A-476E-AD80-3F01E5BAE4D0}"/>
                </a:ext>
              </a:extLst>
            </p:cNvPr>
            <p:cNvSpPr/>
            <p:nvPr/>
          </p:nvSpPr>
          <p:spPr>
            <a:xfrm>
              <a:off x="1727085" y="196778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86" name="object 626">
              <a:extLst>
                <a:ext uri="{FF2B5EF4-FFF2-40B4-BE49-F238E27FC236}">
                  <a16:creationId xmlns:a16="http://schemas.microsoft.com/office/drawing/2014/main" id="{3DAC9CFB-F503-4B52-B149-211912ADB186}"/>
                </a:ext>
              </a:extLst>
            </p:cNvPr>
            <p:cNvSpPr/>
            <p:nvPr/>
          </p:nvSpPr>
          <p:spPr>
            <a:xfrm>
              <a:off x="1727085" y="204704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87" name="object 627">
              <a:extLst>
                <a:ext uri="{FF2B5EF4-FFF2-40B4-BE49-F238E27FC236}">
                  <a16:creationId xmlns:a16="http://schemas.microsoft.com/office/drawing/2014/main" id="{691685A2-485F-45F6-947D-6B569C288695}"/>
                </a:ext>
              </a:extLst>
            </p:cNvPr>
            <p:cNvSpPr/>
            <p:nvPr/>
          </p:nvSpPr>
          <p:spPr>
            <a:xfrm>
              <a:off x="1727085" y="212630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88" name="object 628">
              <a:extLst>
                <a:ext uri="{FF2B5EF4-FFF2-40B4-BE49-F238E27FC236}">
                  <a16:creationId xmlns:a16="http://schemas.microsoft.com/office/drawing/2014/main" id="{62E7951A-BCF7-4286-8784-3E3BCACACF9B}"/>
                </a:ext>
              </a:extLst>
            </p:cNvPr>
            <p:cNvSpPr/>
            <p:nvPr/>
          </p:nvSpPr>
          <p:spPr>
            <a:xfrm>
              <a:off x="1727085" y="220555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89" name="object 629">
              <a:extLst>
                <a:ext uri="{FF2B5EF4-FFF2-40B4-BE49-F238E27FC236}">
                  <a16:creationId xmlns:a16="http://schemas.microsoft.com/office/drawing/2014/main" id="{87FEF6BE-5150-4662-9EFE-FD2D3BA80BC9}"/>
                </a:ext>
              </a:extLst>
            </p:cNvPr>
            <p:cNvSpPr/>
            <p:nvPr/>
          </p:nvSpPr>
          <p:spPr>
            <a:xfrm>
              <a:off x="1727085" y="228481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90" name="object 630">
              <a:extLst>
                <a:ext uri="{FF2B5EF4-FFF2-40B4-BE49-F238E27FC236}">
                  <a16:creationId xmlns:a16="http://schemas.microsoft.com/office/drawing/2014/main" id="{9D01F1B3-8118-43DB-8600-832F0E1A3970}"/>
                </a:ext>
              </a:extLst>
            </p:cNvPr>
            <p:cNvSpPr/>
            <p:nvPr/>
          </p:nvSpPr>
          <p:spPr>
            <a:xfrm>
              <a:off x="1727085" y="236407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91" name="object 631">
              <a:extLst>
                <a:ext uri="{FF2B5EF4-FFF2-40B4-BE49-F238E27FC236}">
                  <a16:creationId xmlns:a16="http://schemas.microsoft.com/office/drawing/2014/main" id="{35EC0C91-2317-4666-8BD3-D3D071E4150E}"/>
                </a:ext>
              </a:extLst>
            </p:cNvPr>
            <p:cNvSpPr/>
            <p:nvPr/>
          </p:nvSpPr>
          <p:spPr>
            <a:xfrm>
              <a:off x="1727085" y="244333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92" name="object 632">
              <a:extLst>
                <a:ext uri="{FF2B5EF4-FFF2-40B4-BE49-F238E27FC236}">
                  <a16:creationId xmlns:a16="http://schemas.microsoft.com/office/drawing/2014/main" id="{3DCD2BFC-C918-4B9C-A79C-D34F0BA43EA6}"/>
                </a:ext>
              </a:extLst>
            </p:cNvPr>
            <p:cNvSpPr/>
            <p:nvPr/>
          </p:nvSpPr>
          <p:spPr>
            <a:xfrm>
              <a:off x="1727085" y="252258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93" name="object 633">
              <a:extLst>
                <a:ext uri="{FF2B5EF4-FFF2-40B4-BE49-F238E27FC236}">
                  <a16:creationId xmlns:a16="http://schemas.microsoft.com/office/drawing/2014/main" id="{8EC9910E-1DD9-4557-AEBA-6BCB9BC5AC07}"/>
                </a:ext>
              </a:extLst>
            </p:cNvPr>
            <p:cNvSpPr/>
            <p:nvPr/>
          </p:nvSpPr>
          <p:spPr>
            <a:xfrm>
              <a:off x="1727085" y="260184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94" name="object 634">
              <a:extLst>
                <a:ext uri="{FF2B5EF4-FFF2-40B4-BE49-F238E27FC236}">
                  <a16:creationId xmlns:a16="http://schemas.microsoft.com/office/drawing/2014/main" id="{46367770-CB11-4EB1-A3CB-EB6262E5AA28}"/>
                </a:ext>
              </a:extLst>
            </p:cNvPr>
            <p:cNvSpPr/>
            <p:nvPr/>
          </p:nvSpPr>
          <p:spPr>
            <a:xfrm>
              <a:off x="1727085" y="268110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95" name="object 635">
              <a:extLst>
                <a:ext uri="{FF2B5EF4-FFF2-40B4-BE49-F238E27FC236}">
                  <a16:creationId xmlns:a16="http://schemas.microsoft.com/office/drawing/2014/main" id="{376D22C6-E60A-4DFA-A637-6934758542F3}"/>
                </a:ext>
              </a:extLst>
            </p:cNvPr>
            <p:cNvSpPr/>
            <p:nvPr/>
          </p:nvSpPr>
          <p:spPr>
            <a:xfrm>
              <a:off x="1727085" y="276036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96" name="object 636">
              <a:extLst>
                <a:ext uri="{FF2B5EF4-FFF2-40B4-BE49-F238E27FC236}">
                  <a16:creationId xmlns:a16="http://schemas.microsoft.com/office/drawing/2014/main" id="{1E451704-95BA-4C9A-A53A-72B0CB7FDD09}"/>
                </a:ext>
              </a:extLst>
            </p:cNvPr>
            <p:cNvSpPr/>
            <p:nvPr/>
          </p:nvSpPr>
          <p:spPr>
            <a:xfrm>
              <a:off x="1727085" y="283962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97" name="object 637">
              <a:extLst>
                <a:ext uri="{FF2B5EF4-FFF2-40B4-BE49-F238E27FC236}">
                  <a16:creationId xmlns:a16="http://schemas.microsoft.com/office/drawing/2014/main" id="{45E551B9-6FDD-49B4-9385-5C22FF35C8C7}"/>
                </a:ext>
              </a:extLst>
            </p:cNvPr>
            <p:cNvSpPr/>
            <p:nvPr/>
          </p:nvSpPr>
          <p:spPr>
            <a:xfrm>
              <a:off x="1727085" y="291888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98" name="object 638">
              <a:extLst>
                <a:ext uri="{FF2B5EF4-FFF2-40B4-BE49-F238E27FC236}">
                  <a16:creationId xmlns:a16="http://schemas.microsoft.com/office/drawing/2014/main" id="{72234F9D-83B9-4827-9357-94AE8323FE0F}"/>
                </a:ext>
              </a:extLst>
            </p:cNvPr>
            <p:cNvSpPr/>
            <p:nvPr/>
          </p:nvSpPr>
          <p:spPr>
            <a:xfrm>
              <a:off x="1727085" y="299814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99" name="object 639">
              <a:extLst>
                <a:ext uri="{FF2B5EF4-FFF2-40B4-BE49-F238E27FC236}">
                  <a16:creationId xmlns:a16="http://schemas.microsoft.com/office/drawing/2014/main" id="{7BF02B19-3659-459A-80A6-B042FE9CEAC2}"/>
                </a:ext>
              </a:extLst>
            </p:cNvPr>
            <p:cNvSpPr/>
            <p:nvPr/>
          </p:nvSpPr>
          <p:spPr>
            <a:xfrm>
              <a:off x="1727085" y="3077394"/>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00" name="object 640">
              <a:extLst>
                <a:ext uri="{FF2B5EF4-FFF2-40B4-BE49-F238E27FC236}">
                  <a16:creationId xmlns:a16="http://schemas.microsoft.com/office/drawing/2014/main" id="{2736B4C1-8863-4EA7-AA75-3FBC28C93071}"/>
                </a:ext>
              </a:extLst>
            </p:cNvPr>
            <p:cNvSpPr/>
            <p:nvPr/>
          </p:nvSpPr>
          <p:spPr>
            <a:xfrm>
              <a:off x="1727085" y="315665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01" name="object 641">
              <a:extLst>
                <a:ext uri="{FF2B5EF4-FFF2-40B4-BE49-F238E27FC236}">
                  <a16:creationId xmlns:a16="http://schemas.microsoft.com/office/drawing/2014/main" id="{F8EC18C5-9C59-4800-B16E-1245B8940448}"/>
                </a:ext>
              </a:extLst>
            </p:cNvPr>
            <p:cNvSpPr/>
            <p:nvPr/>
          </p:nvSpPr>
          <p:spPr>
            <a:xfrm>
              <a:off x="2293024" y="1861223"/>
              <a:ext cx="67284" cy="60115"/>
            </a:xfrm>
            <a:custGeom>
              <a:avLst/>
              <a:gdLst/>
              <a:ahLst/>
              <a:cxnLst/>
              <a:rect l="l" t="t" r="r" b="b"/>
              <a:pathLst>
                <a:path w="67945" h="54609">
                  <a:moveTo>
                    <a:pt x="0" y="54227"/>
                  </a:moveTo>
                  <a:lnTo>
                    <a:pt x="6737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02" name="object 642">
              <a:extLst>
                <a:ext uri="{FF2B5EF4-FFF2-40B4-BE49-F238E27FC236}">
                  <a16:creationId xmlns:a16="http://schemas.microsoft.com/office/drawing/2014/main" id="{5C0D3FAE-A61F-4F77-8ECB-2C665967FC7F}"/>
                </a:ext>
              </a:extLst>
            </p:cNvPr>
            <p:cNvSpPr/>
            <p:nvPr/>
          </p:nvSpPr>
          <p:spPr>
            <a:xfrm>
              <a:off x="2293024" y="1888533"/>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03" name="object 643">
              <a:extLst>
                <a:ext uri="{FF2B5EF4-FFF2-40B4-BE49-F238E27FC236}">
                  <a16:creationId xmlns:a16="http://schemas.microsoft.com/office/drawing/2014/main" id="{CEEAE6F9-5B03-41B6-A808-9CD72B105D81}"/>
                </a:ext>
              </a:extLst>
            </p:cNvPr>
            <p:cNvSpPr/>
            <p:nvPr/>
          </p:nvSpPr>
          <p:spPr>
            <a:xfrm>
              <a:off x="2293024" y="196778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04" name="object 644">
              <a:extLst>
                <a:ext uri="{FF2B5EF4-FFF2-40B4-BE49-F238E27FC236}">
                  <a16:creationId xmlns:a16="http://schemas.microsoft.com/office/drawing/2014/main" id="{35B553A7-AB1D-4630-9AC4-29A5684ADF9B}"/>
                </a:ext>
              </a:extLst>
            </p:cNvPr>
            <p:cNvSpPr/>
            <p:nvPr/>
          </p:nvSpPr>
          <p:spPr>
            <a:xfrm>
              <a:off x="2293024" y="204704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05" name="object 645">
              <a:extLst>
                <a:ext uri="{FF2B5EF4-FFF2-40B4-BE49-F238E27FC236}">
                  <a16:creationId xmlns:a16="http://schemas.microsoft.com/office/drawing/2014/main" id="{CB6B395A-4B05-4E5F-8981-1F91399D2F7E}"/>
                </a:ext>
              </a:extLst>
            </p:cNvPr>
            <p:cNvSpPr/>
            <p:nvPr/>
          </p:nvSpPr>
          <p:spPr>
            <a:xfrm>
              <a:off x="2293024" y="212630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06" name="object 646">
              <a:extLst>
                <a:ext uri="{FF2B5EF4-FFF2-40B4-BE49-F238E27FC236}">
                  <a16:creationId xmlns:a16="http://schemas.microsoft.com/office/drawing/2014/main" id="{78A9A4F9-E9A2-4A44-BF89-62418E8F4D02}"/>
                </a:ext>
              </a:extLst>
            </p:cNvPr>
            <p:cNvSpPr/>
            <p:nvPr/>
          </p:nvSpPr>
          <p:spPr>
            <a:xfrm>
              <a:off x="2293024" y="220555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07" name="object 647">
              <a:extLst>
                <a:ext uri="{FF2B5EF4-FFF2-40B4-BE49-F238E27FC236}">
                  <a16:creationId xmlns:a16="http://schemas.microsoft.com/office/drawing/2014/main" id="{7B043B19-56AF-4776-9AB8-5206404FFEBF}"/>
                </a:ext>
              </a:extLst>
            </p:cNvPr>
            <p:cNvSpPr/>
            <p:nvPr/>
          </p:nvSpPr>
          <p:spPr>
            <a:xfrm>
              <a:off x="2293024" y="228481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08" name="object 648">
              <a:extLst>
                <a:ext uri="{FF2B5EF4-FFF2-40B4-BE49-F238E27FC236}">
                  <a16:creationId xmlns:a16="http://schemas.microsoft.com/office/drawing/2014/main" id="{FDED15CB-3EFF-48EE-9E6A-10A944C27D47}"/>
                </a:ext>
              </a:extLst>
            </p:cNvPr>
            <p:cNvSpPr/>
            <p:nvPr/>
          </p:nvSpPr>
          <p:spPr>
            <a:xfrm>
              <a:off x="2293024" y="236407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09" name="object 649">
              <a:extLst>
                <a:ext uri="{FF2B5EF4-FFF2-40B4-BE49-F238E27FC236}">
                  <a16:creationId xmlns:a16="http://schemas.microsoft.com/office/drawing/2014/main" id="{AEE4F947-E391-422A-9B83-499F175D18B9}"/>
                </a:ext>
              </a:extLst>
            </p:cNvPr>
            <p:cNvSpPr/>
            <p:nvPr/>
          </p:nvSpPr>
          <p:spPr>
            <a:xfrm>
              <a:off x="2293024" y="244333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10" name="object 650">
              <a:extLst>
                <a:ext uri="{FF2B5EF4-FFF2-40B4-BE49-F238E27FC236}">
                  <a16:creationId xmlns:a16="http://schemas.microsoft.com/office/drawing/2014/main" id="{6BC23914-DC51-4056-9DE0-31D2CC17AC74}"/>
                </a:ext>
              </a:extLst>
            </p:cNvPr>
            <p:cNvSpPr/>
            <p:nvPr/>
          </p:nvSpPr>
          <p:spPr>
            <a:xfrm>
              <a:off x="2293024" y="252258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11" name="object 651">
              <a:extLst>
                <a:ext uri="{FF2B5EF4-FFF2-40B4-BE49-F238E27FC236}">
                  <a16:creationId xmlns:a16="http://schemas.microsoft.com/office/drawing/2014/main" id="{974EF057-B284-479E-A98F-177F8068C4D3}"/>
                </a:ext>
              </a:extLst>
            </p:cNvPr>
            <p:cNvSpPr/>
            <p:nvPr/>
          </p:nvSpPr>
          <p:spPr>
            <a:xfrm>
              <a:off x="2293024" y="260184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12" name="object 652">
              <a:extLst>
                <a:ext uri="{FF2B5EF4-FFF2-40B4-BE49-F238E27FC236}">
                  <a16:creationId xmlns:a16="http://schemas.microsoft.com/office/drawing/2014/main" id="{38AA5772-C4FE-48A1-8354-531D6C8CA09F}"/>
                </a:ext>
              </a:extLst>
            </p:cNvPr>
            <p:cNvSpPr/>
            <p:nvPr/>
          </p:nvSpPr>
          <p:spPr>
            <a:xfrm>
              <a:off x="2293024" y="268110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13" name="object 653">
              <a:extLst>
                <a:ext uri="{FF2B5EF4-FFF2-40B4-BE49-F238E27FC236}">
                  <a16:creationId xmlns:a16="http://schemas.microsoft.com/office/drawing/2014/main" id="{67096C5A-0BD9-4346-A6D3-3849FED496A7}"/>
                </a:ext>
              </a:extLst>
            </p:cNvPr>
            <p:cNvSpPr/>
            <p:nvPr/>
          </p:nvSpPr>
          <p:spPr>
            <a:xfrm>
              <a:off x="2293024" y="276036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14" name="object 654">
              <a:extLst>
                <a:ext uri="{FF2B5EF4-FFF2-40B4-BE49-F238E27FC236}">
                  <a16:creationId xmlns:a16="http://schemas.microsoft.com/office/drawing/2014/main" id="{F4870688-DB0A-4A27-AE1F-B0EFB09F4130}"/>
                </a:ext>
              </a:extLst>
            </p:cNvPr>
            <p:cNvSpPr/>
            <p:nvPr/>
          </p:nvSpPr>
          <p:spPr>
            <a:xfrm>
              <a:off x="2293024" y="283962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15" name="object 655">
              <a:extLst>
                <a:ext uri="{FF2B5EF4-FFF2-40B4-BE49-F238E27FC236}">
                  <a16:creationId xmlns:a16="http://schemas.microsoft.com/office/drawing/2014/main" id="{3C481566-8E0A-4372-B9A5-38BF87E0CAFD}"/>
                </a:ext>
              </a:extLst>
            </p:cNvPr>
            <p:cNvSpPr/>
            <p:nvPr/>
          </p:nvSpPr>
          <p:spPr>
            <a:xfrm>
              <a:off x="2293024" y="291888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16" name="object 656">
              <a:extLst>
                <a:ext uri="{FF2B5EF4-FFF2-40B4-BE49-F238E27FC236}">
                  <a16:creationId xmlns:a16="http://schemas.microsoft.com/office/drawing/2014/main" id="{DF0505A8-FB38-41D3-AAA3-B753DD448C6B}"/>
                </a:ext>
              </a:extLst>
            </p:cNvPr>
            <p:cNvSpPr/>
            <p:nvPr/>
          </p:nvSpPr>
          <p:spPr>
            <a:xfrm>
              <a:off x="2293024" y="299814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17" name="object 657">
              <a:extLst>
                <a:ext uri="{FF2B5EF4-FFF2-40B4-BE49-F238E27FC236}">
                  <a16:creationId xmlns:a16="http://schemas.microsoft.com/office/drawing/2014/main" id="{AB70C120-D799-4DAE-A5F9-D3AC8BB051D9}"/>
                </a:ext>
              </a:extLst>
            </p:cNvPr>
            <p:cNvSpPr/>
            <p:nvPr/>
          </p:nvSpPr>
          <p:spPr>
            <a:xfrm>
              <a:off x="2293024" y="3077394"/>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18" name="object 658">
              <a:extLst>
                <a:ext uri="{FF2B5EF4-FFF2-40B4-BE49-F238E27FC236}">
                  <a16:creationId xmlns:a16="http://schemas.microsoft.com/office/drawing/2014/main" id="{1C853DA8-7A45-4EDB-AFF6-95CFBC01050D}"/>
                </a:ext>
              </a:extLst>
            </p:cNvPr>
            <p:cNvSpPr/>
            <p:nvPr/>
          </p:nvSpPr>
          <p:spPr>
            <a:xfrm>
              <a:off x="2293024" y="315665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19" name="object 659">
              <a:extLst>
                <a:ext uri="{FF2B5EF4-FFF2-40B4-BE49-F238E27FC236}">
                  <a16:creationId xmlns:a16="http://schemas.microsoft.com/office/drawing/2014/main" id="{FA604324-2387-48E6-B946-85B812C9ED9F}"/>
                </a:ext>
              </a:extLst>
            </p:cNvPr>
            <p:cNvSpPr/>
            <p:nvPr/>
          </p:nvSpPr>
          <p:spPr>
            <a:xfrm>
              <a:off x="2445212" y="1861223"/>
              <a:ext cx="67284" cy="60115"/>
            </a:xfrm>
            <a:custGeom>
              <a:avLst/>
              <a:gdLst/>
              <a:ahLst/>
              <a:cxnLst/>
              <a:rect l="l" t="t" r="r" b="b"/>
              <a:pathLst>
                <a:path w="67945" h="54609">
                  <a:moveTo>
                    <a:pt x="0" y="54216"/>
                  </a:moveTo>
                  <a:lnTo>
                    <a:pt x="67361"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20" name="object 660">
              <a:extLst>
                <a:ext uri="{FF2B5EF4-FFF2-40B4-BE49-F238E27FC236}">
                  <a16:creationId xmlns:a16="http://schemas.microsoft.com/office/drawing/2014/main" id="{70C4A786-35FF-4472-B807-74397091ADEA}"/>
                </a:ext>
              </a:extLst>
            </p:cNvPr>
            <p:cNvSpPr/>
            <p:nvPr/>
          </p:nvSpPr>
          <p:spPr>
            <a:xfrm>
              <a:off x="2445212" y="1888532"/>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21" name="object 661">
              <a:extLst>
                <a:ext uri="{FF2B5EF4-FFF2-40B4-BE49-F238E27FC236}">
                  <a16:creationId xmlns:a16="http://schemas.microsoft.com/office/drawing/2014/main" id="{B938AB37-0C3F-4A62-9886-D05B123288CA}"/>
                </a:ext>
              </a:extLst>
            </p:cNvPr>
            <p:cNvSpPr/>
            <p:nvPr/>
          </p:nvSpPr>
          <p:spPr>
            <a:xfrm>
              <a:off x="2445212" y="1967785"/>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22" name="object 662">
              <a:extLst>
                <a:ext uri="{FF2B5EF4-FFF2-40B4-BE49-F238E27FC236}">
                  <a16:creationId xmlns:a16="http://schemas.microsoft.com/office/drawing/2014/main" id="{514963C5-F155-4A3E-94D2-79B9F9B7F185}"/>
                </a:ext>
              </a:extLst>
            </p:cNvPr>
            <p:cNvSpPr/>
            <p:nvPr/>
          </p:nvSpPr>
          <p:spPr>
            <a:xfrm>
              <a:off x="2445212" y="2047045"/>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23" name="object 663">
              <a:extLst>
                <a:ext uri="{FF2B5EF4-FFF2-40B4-BE49-F238E27FC236}">
                  <a16:creationId xmlns:a16="http://schemas.microsoft.com/office/drawing/2014/main" id="{B36815DA-07B5-45BE-8815-6ACA393D4C01}"/>
                </a:ext>
              </a:extLst>
            </p:cNvPr>
            <p:cNvSpPr/>
            <p:nvPr/>
          </p:nvSpPr>
          <p:spPr>
            <a:xfrm>
              <a:off x="2445212" y="2126304"/>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24" name="object 664">
              <a:extLst>
                <a:ext uri="{FF2B5EF4-FFF2-40B4-BE49-F238E27FC236}">
                  <a16:creationId xmlns:a16="http://schemas.microsoft.com/office/drawing/2014/main" id="{520D941C-C48B-408F-8C27-3CF7497D0EC6}"/>
                </a:ext>
              </a:extLst>
            </p:cNvPr>
            <p:cNvSpPr/>
            <p:nvPr/>
          </p:nvSpPr>
          <p:spPr>
            <a:xfrm>
              <a:off x="2445212" y="2205557"/>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25" name="object 665">
              <a:extLst>
                <a:ext uri="{FF2B5EF4-FFF2-40B4-BE49-F238E27FC236}">
                  <a16:creationId xmlns:a16="http://schemas.microsoft.com/office/drawing/2014/main" id="{CB6AC791-B563-4B8A-B18C-4405D60D8018}"/>
                </a:ext>
              </a:extLst>
            </p:cNvPr>
            <p:cNvSpPr/>
            <p:nvPr/>
          </p:nvSpPr>
          <p:spPr>
            <a:xfrm>
              <a:off x="2445212" y="2284817"/>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26" name="object 666">
              <a:extLst>
                <a:ext uri="{FF2B5EF4-FFF2-40B4-BE49-F238E27FC236}">
                  <a16:creationId xmlns:a16="http://schemas.microsoft.com/office/drawing/2014/main" id="{8368DEEC-0308-40CE-9A98-051C64742950}"/>
                </a:ext>
              </a:extLst>
            </p:cNvPr>
            <p:cNvSpPr/>
            <p:nvPr/>
          </p:nvSpPr>
          <p:spPr>
            <a:xfrm>
              <a:off x="2445212" y="2364075"/>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27" name="object 667">
              <a:extLst>
                <a:ext uri="{FF2B5EF4-FFF2-40B4-BE49-F238E27FC236}">
                  <a16:creationId xmlns:a16="http://schemas.microsoft.com/office/drawing/2014/main" id="{D04AEDF9-BF5A-4F2A-A62B-BA9C11626F30}"/>
                </a:ext>
              </a:extLst>
            </p:cNvPr>
            <p:cNvSpPr/>
            <p:nvPr/>
          </p:nvSpPr>
          <p:spPr>
            <a:xfrm>
              <a:off x="2445212" y="2443336"/>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28" name="object 668">
              <a:extLst>
                <a:ext uri="{FF2B5EF4-FFF2-40B4-BE49-F238E27FC236}">
                  <a16:creationId xmlns:a16="http://schemas.microsoft.com/office/drawing/2014/main" id="{0866A899-99AD-4226-B0DD-56A93C88C54F}"/>
                </a:ext>
              </a:extLst>
            </p:cNvPr>
            <p:cNvSpPr/>
            <p:nvPr/>
          </p:nvSpPr>
          <p:spPr>
            <a:xfrm>
              <a:off x="2445212" y="2522587"/>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29" name="object 669">
              <a:extLst>
                <a:ext uri="{FF2B5EF4-FFF2-40B4-BE49-F238E27FC236}">
                  <a16:creationId xmlns:a16="http://schemas.microsoft.com/office/drawing/2014/main" id="{8CE9801F-ACDA-417C-860D-CD0A83BBCDB8}"/>
                </a:ext>
              </a:extLst>
            </p:cNvPr>
            <p:cNvSpPr/>
            <p:nvPr/>
          </p:nvSpPr>
          <p:spPr>
            <a:xfrm>
              <a:off x="2445212" y="2601847"/>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30" name="object 670">
              <a:extLst>
                <a:ext uri="{FF2B5EF4-FFF2-40B4-BE49-F238E27FC236}">
                  <a16:creationId xmlns:a16="http://schemas.microsoft.com/office/drawing/2014/main" id="{A49C47F5-A21E-414A-B941-B019F2DEFC94}"/>
                </a:ext>
              </a:extLst>
            </p:cNvPr>
            <p:cNvSpPr/>
            <p:nvPr/>
          </p:nvSpPr>
          <p:spPr>
            <a:xfrm>
              <a:off x="2445212" y="2681108"/>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31" name="object 671">
              <a:extLst>
                <a:ext uri="{FF2B5EF4-FFF2-40B4-BE49-F238E27FC236}">
                  <a16:creationId xmlns:a16="http://schemas.microsoft.com/office/drawing/2014/main" id="{61830777-1314-4295-A52E-A178F1FC835F}"/>
                </a:ext>
              </a:extLst>
            </p:cNvPr>
            <p:cNvSpPr/>
            <p:nvPr/>
          </p:nvSpPr>
          <p:spPr>
            <a:xfrm>
              <a:off x="2445212" y="2760360"/>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32" name="object 672">
              <a:extLst>
                <a:ext uri="{FF2B5EF4-FFF2-40B4-BE49-F238E27FC236}">
                  <a16:creationId xmlns:a16="http://schemas.microsoft.com/office/drawing/2014/main" id="{0FB94289-E3D5-425D-ACD2-875864458AC7}"/>
                </a:ext>
              </a:extLst>
            </p:cNvPr>
            <p:cNvSpPr/>
            <p:nvPr/>
          </p:nvSpPr>
          <p:spPr>
            <a:xfrm>
              <a:off x="2445212" y="2839620"/>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33" name="object 673">
              <a:extLst>
                <a:ext uri="{FF2B5EF4-FFF2-40B4-BE49-F238E27FC236}">
                  <a16:creationId xmlns:a16="http://schemas.microsoft.com/office/drawing/2014/main" id="{3912FBE6-D095-49AC-A8A0-7446C2A6FC37}"/>
                </a:ext>
              </a:extLst>
            </p:cNvPr>
            <p:cNvSpPr/>
            <p:nvPr/>
          </p:nvSpPr>
          <p:spPr>
            <a:xfrm>
              <a:off x="2445212" y="2918879"/>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34" name="object 674">
              <a:extLst>
                <a:ext uri="{FF2B5EF4-FFF2-40B4-BE49-F238E27FC236}">
                  <a16:creationId xmlns:a16="http://schemas.microsoft.com/office/drawing/2014/main" id="{0EB72156-033F-4784-8852-D5233F0A6B97}"/>
                </a:ext>
              </a:extLst>
            </p:cNvPr>
            <p:cNvSpPr/>
            <p:nvPr/>
          </p:nvSpPr>
          <p:spPr>
            <a:xfrm>
              <a:off x="2445212" y="2998138"/>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35" name="object 675">
              <a:extLst>
                <a:ext uri="{FF2B5EF4-FFF2-40B4-BE49-F238E27FC236}">
                  <a16:creationId xmlns:a16="http://schemas.microsoft.com/office/drawing/2014/main" id="{B11DC844-D6D3-4552-9E49-C44950D9BE10}"/>
                </a:ext>
              </a:extLst>
            </p:cNvPr>
            <p:cNvSpPr/>
            <p:nvPr/>
          </p:nvSpPr>
          <p:spPr>
            <a:xfrm>
              <a:off x="2445212" y="3077391"/>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36" name="object 676">
              <a:extLst>
                <a:ext uri="{FF2B5EF4-FFF2-40B4-BE49-F238E27FC236}">
                  <a16:creationId xmlns:a16="http://schemas.microsoft.com/office/drawing/2014/main" id="{E67ECA0E-EB1C-4313-AAB7-91793767BDF6}"/>
                </a:ext>
              </a:extLst>
            </p:cNvPr>
            <p:cNvSpPr/>
            <p:nvPr/>
          </p:nvSpPr>
          <p:spPr>
            <a:xfrm>
              <a:off x="2445212" y="3156650"/>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37" name="object 677">
              <a:extLst>
                <a:ext uri="{FF2B5EF4-FFF2-40B4-BE49-F238E27FC236}">
                  <a16:creationId xmlns:a16="http://schemas.microsoft.com/office/drawing/2014/main" id="{7EC2649F-0C4A-4D62-808C-0AC82F832564}"/>
                </a:ext>
              </a:extLst>
            </p:cNvPr>
            <p:cNvSpPr/>
            <p:nvPr/>
          </p:nvSpPr>
          <p:spPr>
            <a:xfrm>
              <a:off x="2608693" y="1861223"/>
              <a:ext cx="67284" cy="60115"/>
            </a:xfrm>
            <a:custGeom>
              <a:avLst/>
              <a:gdLst/>
              <a:ahLst/>
              <a:cxnLst/>
              <a:rect l="l" t="t" r="r" b="b"/>
              <a:pathLst>
                <a:path w="67945" h="54609">
                  <a:moveTo>
                    <a:pt x="0" y="54226"/>
                  </a:moveTo>
                  <a:lnTo>
                    <a:pt x="67374"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38" name="object 678">
              <a:extLst>
                <a:ext uri="{FF2B5EF4-FFF2-40B4-BE49-F238E27FC236}">
                  <a16:creationId xmlns:a16="http://schemas.microsoft.com/office/drawing/2014/main" id="{112CCC02-AAA0-4A1A-A184-E89FD8BD580B}"/>
                </a:ext>
              </a:extLst>
            </p:cNvPr>
            <p:cNvSpPr/>
            <p:nvPr/>
          </p:nvSpPr>
          <p:spPr>
            <a:xfrm>
              <a:off x="2608693" y="188853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39" name="object 679">
              <a:extLst>
                <a:ext uri="{FF2B5EF4-FFF2-40B4-BE49-F238E27FC236}">
                  <a16:creationId xmlns:a16="http://schemas.microsoft.com/office/drawing/2014/main" id="{00D1C0CC-642F-4A5C-990C-54873E1B8550}"/>
                </a:ext>
              </a:extLst>
            </p:cNvPr>
            <p:cNvSpPr/>
            <p:nvPr/>
          </p:nvSpPr>
          <p:spPr>
            <a:xfrm>
              <a:off x="2608693" y="196778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40" name="object 680">
              <a:extLst>
                <a:ext uri="{FF2B5EF4-FFF2-40B4-BE49-F238E27FC236}">
                  <a16:creationId xmlns:a16="http://schemas.microsoft.com/office/drawing/2014/main" id="{EC8F5EFA-E627-4F95-9E52-D6A70FDD3E04}"/>
                </a:ext>
              </a:extLst>
            </p:cNvPr>
            <p:cNvSpPr/>
            <p:nvPr/>
          </p:nvSpPr>
          <p:spPr>
            <a:xfrm>
              <a:off x="2608693" y="204704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41" name="object 681">
              <a:extLst>
                <a:ext uri="{FF2B5EF4-FFF2-40B4-BE49-F238E27FC236}">
                  <a16:creationId xmlns:a16="http://schemas.microsoft.com/office/drawing/2014/main" id="{09C0A893-C813-4C7B-ABF6-A8A85EFFC118}"/>
                </a:ext>
              </a:extLst>
            </p:cNvPr>
            <p:cNvSpPr/>
            <p:nvPr/>
          </p:nvSpPr>
          <p:spPr>
            <a:xfrm>
              <a:off x="2608693" y="2126304"/>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42" name="object 682">
              <a:extLst>
                <a:ext uri="{FF2B5EF4-FFF2-40B4-BE49-F238E27FC236}">
                  <a16:creationId xmlns:a16="http://schemas.microsoft.com/office/drawing/2014/main" id="{89BC7076-4631-46AB-871B-C909B77ECAD8}"/>
                </a:ext>
              </a:extLst>
            </p:cNvPr>
            <p:cNvSpPr/>
            <p:nvPr/>
          </p:nvSpPr>
          <p:spPr>
            <a:xfrm>
              <a:off x="2608693" y="220555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43" name="object 683">
              <a:extLst>
                <a:ext uri="{FF2B5EF4-FFF2-40B4-BE49-F238E27FC236}">
                  <a16:creationId xmlns:a16="http://schemas.microsoft.com/office/drawing/2014/main" id="{C89DDA75-2F50-4F9F-AD51-1F0C5FEC973A}"/>
                </a:ext>
              </a:extLst>
            </p:cNvPr>
            <p:cNvSpPr/>
            <p:nvPr/>
          </p:nvSpPr>
          <p:spPr>
            <a:xfrm>
              <a:off x="2608693" y="228481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44" name="object 684">
              <a:extLst>
                <a:ext uri="{FF2B5EF4-FFF2-40B4-BE49-F238E27FC236}">
                  <a16:creationId xmlns:a16="http://schemas.microsoft.com/office/drawing/2014/main" id="{2FF72A93-3B4F-4842-9D68-09CAF8258E4E}"/>
                </a:ext>
              </a:extLst>
            </p:cNvPr>
            <p:cNvSpPr/>
            <p:nvPr/>
          </p:nvSpPr>
          <p:spPr>
            <a:xfrm>
              <a:off x="2608693" y="236407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45" name="object 685">
              <a:extLst>
                <a:ext uri="{FF2B5EF4-FFF2-40B4-BE49-F238E27FC236}">
                  <a16:creationId xmlns:a16="http://schemas.microsoft.com/office/drawing/2014/main" id="{0ADC2B33-2C0C-4982-90EC-7B7DEDB4F552}"/>
                </a:ext>
              </a:extLst>
            </p:cNvPr>
            <p:cNvSpPr/>
            <p:nvPr/>
          </p:nvSpPr>
          <p:spPr>
            <a:xfrm>
              <a:off x="2608693" y="244333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46" name="object 686">
              <a:extLst>
                <a:ext uri="{FF2B5EF4-FFF2-40B4-BE49-F238E27FC236}">
                  <a16:creationId xmlns:a16="http://schemas.microsoft.com/office/drawing/2014/main" id="{A9304B68-2702-4D99-9CA7-2DDDD219B641}"/>
                </a:ext>
              </a:extLst>
            </p:cNvPr>
            <p:cNvSpPr/>
            <p:nvPr/>
          </p:nvSpPr>
          <p:spPr>
            <a:xfrm>
              <a:off x="2608693" y="252258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47" name="object 687">
              <a:extLst>
                <a:ext uri="{FF2B5EF4-FFF2-40B4-BE49-F238E27FC236}">
                  <a16:creationId xmlns:a16="http://schemas.microsoft.com/office/drawing/2014/main" id="{55ECFBCB-843D-4002-9B96-EC8CD76A6D3D}"/>
                </a:ext>
              </a:extLst>
            </p:cNvPr>
            <p:cNvSpPr/>
            <p:nvPr/>
          </p:nvSpPr>
          <p:spPr>
            <a:xfrm>
              <a:off x="2608693" y="260184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48" name="object 688">
              <a:extLst>
                <a:ext uri="{FF2B5EF4-FFF2-40B4-BE49-F238E27FC236}">
                  <a16:creationId xmlns:a16="http://schemas.microsoft.com/office/drawing/2014/main" id="{81621973-A736-4AD0-B967-CB99C2FF36C4}"/>
                </a:ext>
              </a:extLst>
            </p:cNvPr>
            <p:cNvSpPr/>
            <p:nvPr/>
          </p:nvSpPr>
          <p:spPr>
            <a:xfrm>
              <a:off x="2608693" y="268110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49" name="object 689">
              <a:extLst>
                <a:ext uri="{FF2B5EF4-FFF2-40B4-BE49-F238E27FC236}">
                  <a16:creationId xmlns:a16="http://schemas.microsoft.com/office/drawing/2014/main" id="{AE469CE5-C0F4-4651-AD98-8C0B2FF4B5C6}"/>
                </a:ext>
              </a:extLst>
            </p:cNvPr>
            <p:cNvSpPr/>
            <p:nvPr/>
          </p:nvSpPr>
          <p:spPr>
            <a:xfrm>
              <a:off x="2608693" y="276036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50" name="object 690">
              <a:extLst>
                <a:ext uri="{FF2B5EF4-FFF2-40B4-BE49-F238E27FC236}">
                  <a16:creationId xmlns:a16="http://schemas.microsoft.com/office/drawing/2014/main" id="{DE38212F-9FCD-4197-AE38-162EBE22A602}"/>
                </a:ext>
              </a:extLst>
            </p:cNvPr>
            <p:cNvSpPr/>
            <p:nvPr/>
          </p:nvSpPr>
          <p:spPr>
            <a:xfrm>
              <a:off x="2608693" y="283962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51" name="object 691">
              <a:extLst>
                <a:ext uri="{FF2B5EF4-FFF2-40B4-BE49-F238E27FC236}">
                  <a16:creationId xmlns:a16="http://schemas.microsoft.com/office/drawing/2014/main" id="{7960615B-402B-4B0A-BA39-DEAE3FAC00C2}"/>
                </a:ext>
              </a:extLst>
            </p:cNvPr>
            <p:cNvSpPr/>
            <p:nvPr/>
          </p:nvSpPr>
          <p:spPr>
            <a:xfrm>
              <a:off x="2608693" y="291887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52" name="object 692">
              <a:extLst>
                <a:ext uri="{FF2B5EF4-FFF2-40B4-BE49-F238E27FC236}">
                  <a16:creationId xmlns:a16="http://schemas.microsoft.com/office/drawing/2014/main" id="{5BA2DEE8-8D82-4B1C-94B0-94B175CB6673}"/>
                </a:ext>
              </a:extLst>
            </p:cNvPr>
            <p:cNvSpPr/>
            <p:nvPr/>
          </p:nvSpPr>
          <p:spPr>
            <a:xfrm>
              <a:off x="2608693" y="299813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53" name="object 693">
              <a:extLst>
                <a:ext uri="{FF2B5EF4-FFF2-40B4-BE49-F238E27FC236}">
                  <a16:creationId xmlns:a16="http://schemas.microsoft.com/office/drawing/2014/main" id="{4BEA7E50-8819-480C-B7E7-F6284138D34D}"/>
                </a:ext>
              </a:extLst>
            </p:cNvPr>
            <p:cNvSpPr/>
            <p:nvPr/>
          </p:nvSpPr>
          <p:spPr>
            <a:xfrm>
              <a:off x="2608693" y="307739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54" name="object 694">
              <a:extLst>
                <a:ext uri="{FF2B5EF4-FFF2-40B4-BE49-F238E27FC236}">
                  <a16:creationId xmlns:a16="http://schemas.microsoft.com/office/drawing/2014/main" id="{9BCA3CB5-AD4B-45A0-951D-5219384C4641}"/>
                </a:ext>
              </a:extLst>
            </p:cNvPr>
            <p:cNvSpPr/>
            <p:nvPr/>
          </p:nvSpPr>
          <p:spPr>
            <a:xfrm>
              <a:off x="2608693" y="315665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55" name="object 695">
              <a:extLst>
                <a:ext uri="{FF2B5EF4-FFF2-40B4-BE49-F238E27FC236}">
                  <a16:creationId xmlns:a16="http://schemas.microsoft.com/office/drawing/2014/main" id="{12A414B4-A029-4956-9B57-4A8CCF13ED4A}"/>
                </a:ext>
              </a:extLst>
            </p:cNvPr>
            <p:cNvSpPr/>
            <p:nvPr/>
          </p:nvSpPr>
          <p:spPr>
            <a:xfrm>
              <a:off x="3006108" y="1861223"/>
              <a:ext cx="67284" cy="60115"/>
            </a:xfrm>
            <a:custGeom>
              <a:avLst/>
              <a:gdLst/>
              <a:ahLst/>
              <a:cxnLst/>
              <a:rect l="l" t="t" r="r" b="b"/>
              <a:pathLst>
                <a:path w="67945" h="54609">
                  <a:moveTo>
                    <a:pt x="0" y="54227"/>
                  </a:moveTo>
                  <a:lnTo>
                    <a:pt x="67375" y="0"/>
                  </a:lnTo>
                </a:path>
              </a:pathLst>
            </a:custGeom>
            <a:ln w="25399">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56" name="object 696">
              <a:extLst>
                <a:ext uri="{FF2B5EF4-FFF2-40B4-BE49-F238E27FC236}">
                  <a16:creationId xmlns:a16="http://schemas.microsoft.com/office/drawing/2014/main" id="{35DED22E-817C-4663-8170-F2D048F1455B}"/>
                </a:ext>
              </a:extLst>
            </p:cNvPr>
            <p:cNvSpPr/>
            <p:nvPr/>
          </p:nvSpPr>
          <p:spPr>
            <a:xfrm>
              <a:off x="3006108" y="1888533"/>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57" name="object 697">
              <a:extLst>
                <a:ext uri="{FF2B5EF4-FFF2-40B4-BE49-F238E27FC236}">
                  <a16:creationId xmlns:a16="http://schemas.microsoft.com/office/drawing/2014/main" id="{023ED518-21A8-4DC5-8983-CCF99DC74D59}"/>
                </a:ext>
              </a:extLst>
            </p:cNvPr>
            <p:cNvSpPr/>
            <p:nvPr/>
          </p:nvSpPr>
          <p:spPr>
            <a:xfrm>
              <a:off x="3006108" y="196778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58" name="object 698">
              <a:extLst>
                <a:ext uri="{FF2B5EF4-FFF2-40B4-BE49-F238E27FC236}">
                  <a16:creationId xmlns:a16="http://schemas.microsoft.com/office/drawing/2014/main" id="{7086F619-04E2-464B-9508-1BC8F360A4A2}"/>
                </a:ext>
              </a:extLst>
            </p:cNvPr>
            <p:cNvSpPr/>
            <p:nvPr/>
          </p:nvSpPr>
          <p:spPr>
            <a:xfrm>
              <a:off x="3006108" y="204704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59" name="object 699">
              <a:extLst>
                <a:ext uri="{FF2B5EF4-FFF2-40B4-BE49-F238E27FC236}">
                  <a16:creationId xmlns:a16="http://schemas.microsoft.com/office/drawing/2014/main" id="{249F741E-BFA1-4B46-8FF1-582E550A004B}"/>
                </a:ext>
              </a:extLst>
            </p:cNvPr>
            <p:cNvSpPr/>
            <p:nvPr/>
          </p:nvSpPr>
          <p:spPr>
            <a:xfrm>
              <a:off x="3006108" y="212630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60" name="object 700">
              <a:extLst>
                <a:ext uri="{FF2B5EF4-FFF2-40B4-BE49-F238E27FC236}">
                  <a16:creationId xmlns:a16="http://schemas.microsoft.com/office/drawing/2014/main" id="{6050C1BE-778F-4880-818F-3E6A8C2F5635}"/>
                </a:ext>
              </a:extLst>
            </p:cNvPr>
            <p:cNvSpPr/>
            <p:nvPr/>
          </p:nvSpPr>
          <p:spPr>
            <a:xfrm>
              <a:off x="3006108" y="220555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61" name="object 701">
              <a:extLst>
                <a:ext uri="{FF2B5EF4-FFF2-40B4-BE49-F238E27FC236}">
                  <a16:creationId xmlns:a16="http://schemas.microsoft.com/office/drawing/2014/main" id="{7B17BC36-3114-4035-8188-5D67448FF591}"/>
                </a:ext>
              </a:extLst>
            </p:cNvPr>
            <p:cNvSpPr/>
            <p:nvPr/>
          </p:nvSpPr>
          <p:spPr>
            <a:xfrm>
              <a:off x="3006108" y="228481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62" name="object 702">
              <a:extLst>
                <a:ext uri="{FF2B5EF4-FFF2-40B4-BE49-F238E27FC236}">
                  <a16:creationId xmlns:a16="http://schemas.microsoft.com/office/drawing/2014/main" id="{98D61ED4-61DA-47DA-BF60-6A745EC07670}"/>
                </a:ext>
              </a:extLst>
            </p:cNvPr>
            <p:cNvSpPr/>
            <p:nvPr/>
          </p:nvSpPr>
          <p:spPr>
            <a:xfrm>
              <a:off x="3006108" y="236407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63" name="object 703">
              <a:extLst>
                <a:ext uri="{FF2B5EF4-FFF2-40B4-BE49-F238E27FC236}">
                  <a16:creationId xmlns:a16="http://schemas.microsoft.com/office/drawing/2014/main" id="{AFC11328-A3FB-4B36-833F-14A5BA9AD0BB}"/>
                </a:ext>
              </a:extLst>
            </p:cNvPr>
            <p:cNvSpPr/>
            <p:nvPr/>
          </p:nvSpPr>
          <p:spPr>
            <a:xfrm>
              <a:off x="3006108" y="244333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64" name="object 704">
              <a:extLst>
                <a:ext uri="{FF2B5EF4-FFF2-40B4-BE49-F238E27FC236}">
                  <a16:creationId xmlns:a16="http://schemas.microsoft.com/office/drawing/2014/main" id="{94CFB8B7-8C08-4012-BF23-59BB412D59AD}"/>
                </a:ext>
              </a:extLst>
            </p:cNvPr>
            <p:cNvSpPr/>
            <p:nvPr/>
          </p:nvSpPr>
          <p:spPr>
            <a:xfrm>
              <a:off x="3006108" y="252258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65" name="object 705">
              <a:extLst>
                <a:ext uri="{FF2B5EF4-FFF2-40B4-BE49-F238E27FC236}">
                  <a16:creationId xmlns:a16="http://schemas.microsoft.com/office/drawing/2014/main" id="{B7A94D0B-D596-45EE-98FC-F13B35CF6E8A}"/>
                </a:ext>
              </a:extLst>
            </p:cNvPr>
            <p:cNvSpPr/>
            <p:nvPr/>
          </p:nvSpPr>
          <p:spPr>
            <a:xfrm>
              <a:off x="3006108" y="260184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66" name="object 706">
              <a:extLst>
                <a:ext uri="{FF2B5EF4-FFF2-40B4-BE49-F238E27FC236}">
                  <a16:creationId xmlns:a16="http://schemas.microsoft.com/office/drawing/2014/main" id="{1E69BE8F-3F0B-4F5C-A720-1D728B687D56}"/>
                </a:ext>
              </a:extLst>
            </p:cNvPr>
            <p:cNvSpPr/>
            <p:nvPr/>
          </p:nvSpPr>
          <p:spPr>
            <a:xfrm>
              <a:off x="3006108" y="268110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67" name="object 707">
              <a:extLst>
                <a:ext uri="{FF2B5EF4-FFF2-40B4-BE49-F238E27FC236}">
                  <a16:creationId xmlns:a16="http://schemas.microsoft.com/office/drawing/2014/main" id="{9C5BA184-2B8E-45A6-A005-AFBE6C8F8FAB}"/>
                </a:ext>
              </a:extLst>
            </p:cNvPr>
            <p:cNvSpPr/>
            <p:nvPr/>
          </p:nvSpPr>
          <p:spPr>
            <a:xfrm>
              <a:off x="3006108" y="276036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68" name="object 708">
              <a:extLst>
                <a:ext uri="{FF2B5EF4-FFF2-40B4-BE49-F238E27FC236}">
                  <a16:creationId xmlns:a16="http://schemas.microsoft.com/office/drawing/2014/main" id="{E8EE6E50-9734-46D1-BBE2-D58360EE5D67}"/>
                </a:ext>
              </a:extLst>
            </p:cNvPr>
            <p:cNvSpPr/>
            <p:nvPr/>
          </p:nvSpPr>
          <p:spPr>
            <a:xfrm>
              <a:off x="3006108" y="283962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69" name="object 709">
              <a:extLst>
                <a:ext uri="{FF2B5EF4-FFF2-40B4-BE49-F238E27FC236}">
                  <a16:creationId xmlns:a16="http://schemas.microsoft.com/office/drawing/2014/main" id="{B9B3356C-062B-4D61-BF1B-B212F5F0DAD4}"/>
                </a:ext>
              </a:extLst>
            </p:cNvPr>
            <p:cNvSpPr/>
            <p:nvPr/>
          </p:nvSpPr>
          <p:spPr>
            <a:xfrm>
              <a:off x="3006108" y="291888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70" name="object 710">
              <a:extLst>
                <a:ext uri="{FF2B5EF4-FFF2-40B4-BE49-F238E27FC236}">
                  <a16:creationId xmlns:a16="http://schemas.microsoft.com/office/drawing/2014/main" id="{0FE8463E-5DB3-400C-AE17-B02FA7979AB2}"/>
                </a:ext>
              </a:extLst>
            </p:cNvPr>
            <p:cNvSpPr/>
            <p:nvPr/>
          </p:nvSpPr>
          <p:spPr>
            <a:xfrm>
              <a:off x="3006108" y="299813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71" name="object 711">
              <a:extLst>
                <a:ext uri="{FF2B5EF4-FFF2-40B4-BE49-F238E27FC236}">
                  <a16:creationId xmlns:a16="http://schemas.microsoft.com/office/drawing/2014/main" id="{6AD1D9DC-02C2-4157-8C75-7785286AE283}"/>
                </a:ext>
              </a:extLst>
            </p:cNvPr>
            <p:cNvSpPr/>
            <p:nvPr/>
          </p:nvSpPr>
          <p:spPr>
            <a:xfrm>
              <a:off x="3006108" y="307739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72" name="object 712">
              <a:extLst>
                <a:ext uri="{FF2B5EF4-FFF2-40B4-BE49-F238E27FC236}">
                  <a16:creationId xmlns:a16="http://schemas.microsoft.com/office/drawing/2014/main" id="{80671E0F-D6F2-4619-840F-1C506ED28BB3}"/>
                </a:ext>
              </a:extLst>
            </p:cNvPr>
            <p:cNvSpPr/>
            <p:nvPr/>
          </p:nvSpPr>
          <p:spPr>
            <a:xfrm>
              <a:off x="3006108" y="315665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73" name="object 713">
              <a:extLst>
                <a:ext uri="{FF2B5EF4-FFF2-40B4-BE49-F238E27FC236}">
                  <a16:creationId xmlns:a16="http://schemas.microsoft.com/office/drawing/2014/main" id="{C77D07FE-2DC9-4976-8145-B64A70DFB98B}"/>
                </a:ext>
              </a:extLst>
            </p:cNvPr>
            <p:cNvSpPr/>
            <p:nvPr/>
          </p:nvSpPr>
          <p:spPr>
            <a:xfrm>
              <a:off x="3170871" y="1861223"/>
              <a:ext cx="67284" cy="60115"/>
            </a:xfrm>
            <a:custGeom>
              <a:avLst/>
              <a:gdLst/>
              <a:ahLst/>
              <a:cxnLst/>
              <a:rect l="l" t="t" r="r" b="b"/>
              <a:pathLst>
                <a:path w="67945" h="54609">
                  <a:moveTo>
                    <a:pt x="0" y="54216"/>
                  </a:moveTo>
                  <a:lnTo>
                    <a:pt x="67361"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74" name="object 714">
              <a:extLst>
                <a:ext uri="{FF2B5EF4-FFF2-40B4-BE49-F238E27FC236}">
                  <a16:creationId xmlns:a16="http://schemas.microsoft.com/office/drawing/2014/main" id="{602A0464-5941-4752-88F0-360FDEA26BCD}"/>
                </a:ext>
              </a:extLst>
            </p:cNvPr>
            <p:cNvSpPr/>
            <p:nvPr/>
          </p:nvSpPr>
          <p:spPr>
            <a:xfrm>
              <a:off x="3170871" y="188852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75" name="object 715">
              <a:extLst>
                <a:ext uri="{FF2B5EF4-FFF2-40B4-BE49-F238E27FC236}">
                  <a16:creationId xmlns:a16="http://schemas.microsoft.com/office/drawing/2014/main" id="{3ACCEFF4-2A12-44D3-8F4C-159456BAE6E1}"/>
                </a:ext>
              </a:extLst>
            </p:cNvPr>
            <p:cNvSpPr/>
            <p:nvPr/>
          </p:nvSpPr>
          <p:spPr>
            <a:xfrm>
              <a:off x="3170871" y="1967774"/>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76" name="object 716">
              <a:extLst>
                <a:ext uri="{FF2B5EF4-FFF2-40B4-BE49-F238E27FC236}">
                  <a16:creationId xmlns:a16="http://schemas.microsoft.com/office/drawing/2014/main" id="{B4842E85-9EC4-4EF1-8BF2-04F02CA7DAB9}"/>
                </a:ext>
              </a:extLst>
            </p:cNvPr>
            <p:cNvSpPr/>
            <p:nvPr/>
          </p:nvSpPr>
          <p:spPr>
            <a:xfrm>
              <a:off x="3170871" y="2047034"/>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77" name="object 717">
              <a:extLst>
                <a:ext uri="{FF2B5EF4-FFF2-40B4-BE49-F238E27FC236}">
                  <a16:creationId xmlns:a16="http://schemas.microsoft.com/office/drawing/2014/main" id="{7B1002C1-8529-45C5-B192-356A431B4FEC}"/>
                </a:ext>
              </a:extLst>
            </p:cNvPr>
            <p:cNvSpPr/>
            <p:nvPr/>
          </p:nvSpPr>
          <p:spPr>
            <a:xfrm>
              <a:off x="3170871" y="2126293"/>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78" name="object 718">
              <a:extLst>
                <a:ext uri="{FF2B5EF4-FFF2-40B4-BE49-F238E27FC236}">
                  <a16:creationId xmlns:a16="http://schemas.microsoft.com/office/drawing/2014/main" id="{961E39F0-842D-4192-B0F6-0DBCAED42419}"/>
                </a:ext>
              </a:extLst>
            </p:cNvPr>
            <p:cNvSpPr/>
            <p:nvPr/>
          </p:nvSpPr>
          <p:spPr>
            <a:xfrm>
              <a:off x="3170871" y="220554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79" name="object 719">
              <a:extLst>
                <a:ext uri="{FF2B5EF4-FFF2-40B4-BE49-F238E27FC236}">
                  <a16:creationId xmlns:a16="http://schemas.microsoft.com/office/drawing/2014/main" id="{B2156EC8-E69C-481D-9386-D5F5A032A198}"/>
                </a:ext>
              </a:extLst>
            </p:cNvPr>
            <p:cNvSpPr/>
            <p:nvPr/>
          </p:nvSpPr>
          <p:spPr>
            <a:xfrm>
              <a:off x="3170871" y="228480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80" name="object 720">
              <a:extLst>
                <a:ext uri="{FF2B5EF4-FFF2-40B4-BE49-F238E27FC236}">
                  <a16:creationId xmlns:a16="http://schemas.microsoft.com/office/drawing/2014/main" id="{66735F37-B18F-4829-9A55-97C42AAB9CA9}"/>
                </a:ext>
              </a:extLst>
            </p:cNvPr>
            <p:cNvSpPr/>
            <p:nvPr/>
          </p:nvSpPr>
          <p:spPr>
            <a:xfrm>
              <a:off x="3170871" y="2364064"/>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81" name="object 721">
              <a:extLst>
                <a:ext uri="{FF2B5EF4-FFF2-40B4-BE49-F238E27FC236}">
                  <a16:creationId xmlns:a16="http://schemas.microsoft.com/office/drawing/2014/main" id="{EAB3B74B-1CA8-4A49-A20A-8CB869CF4412}"/>
                </a:ext>
              </a:extLst>
            </p:cNvPr>
            <p:cNvSpPr/>
            <p:nvPr/>
          </p:nvSpPr>
          <p:spPr>
            <a:xfrm>
              <a:off x="3170871" y="244332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82" name="object 722">
              <a:extLst>
                <a:ext uri="{FF2B5EF4-FFF2-40B4-BE49-F238E27FC236}">
                  <a16:creationId xmlns:a16="http://schemas.microsoft.com/office/drawing/2014/main" id="{A09C6293-D08D-4DF5-AC86-EED340277C0E}"/>
                </a:ext>
              </a:extLst>
            </p:cNvPr>
            <p:cNvSpPr/>
            <p:nvPr/>
          </p:nvSpPr>
          <p:spPr>
            <a:xfrm>
              <a:off x="3170871" y="252257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83" name="object 723">
              <a:extLst>
                <a:ext uri="{FF2B5EF4-FFF2-40B4-BE49-F238E27FC236}">
                  <a16:creationId xmlns:a16="http://schemas.microsoft.com/office/drawing/2014/main" id="{29537324-0F0F-4AA0-B897-716B7D075F2B}"/>
                </a:ext>
              </a:extLst>
            </p:cNvPr>
            <p:cNvSpPr/>
            <p:nvPr/>
          </p:nvSpPr>
          <p:spPr>
            <a:xfrm>
              <a:off x="3170871" y="260183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84" name="object 724">
              <a:extLst>
                <a:ext uri="{FF2B5EF4-FFF2-40B4-BE49-F238E27FC236}">
                  <a16:creationId xmlns:a16="http://schemas.microsoft.com/office/drawing/2014/main" id="{DF877FFF-E161-4813-BED6-D36C22A61235}"/>
                </a:ext>
              </a:extLst>
            </p:cNvPr>
            <p:cNvSpPr/>
            <p:nvPr/>
          </p:nvSpPr>
          <p:spPr>
            <a:xfrm>
              <a:off x="3170871" y="268109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85" name="object 725">
              <a:extLst>
                <a:ext uri="{FF2B5EF4-FFF2-40B4-BE49-F238E27FC236}">
                  <a16:creationId xmlns:a16="http://schemas.microsoft.com/office/drawing/2014/main" id="{CD8A62E2-7EBE-4BD2-8593-86F08CE84FB1}"/>
                </a:ext>
              </a:extLst>
            </p:cNvPr>
            <p:cNvSpPr/>
            <p:nvPr/>
          </p:nvSpPr>
          <p:spPr>
            <a:xfrm>
              <a:off x="3170871" y="276034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86" name="object 726">
              <a:extLst>
                <a:ext uri="{FF2B5EF4-FFF2-40B4-BE49-F238E27FC236}">
                  <a16:creationId xmlns:a16="http://schemas.microsoft.com/office/drawing/2014/main" id="{9622CAD5-6946-410C-9453-7464C5B9B9F7}"/>
                </a:ext>
              </a:extLst>
            </p:cNvPr>
            <p:cNvSpPr/>
            <p:nvPr/>
          </p:nvSpPr>
          <p:spPr>
            <a:xfrm>
              <a:off x="3170871" y="283960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87" name="object 727">
              <a:extLst>
                <a:ext uri="{FF2B5EF4-FFF2-40B4-BE49-F238E27FC236}">
                  <a16:creationId xmlns:a16="http://schemas.microsoft.com/office/drawing/2014/main" id="{E76F24BD-7561-4B98-9E87-D3F90D80871B}"/>
                </a:ext>
              </a:extLst>
            </p:cNvPr>
            <p:cNvSpPr/>
            <p:nvPr/>
          </p:nvSpPr>
          <p:spPr>
            <a:xfrm>
              <a:off x="3170871" y="291886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88" name="object 728">
              <a:extLst>
                <a:ext uri="{FF2B5EF4-FFF2-40B4-BE49-F238E27FC236}">
                  <a16:creationId xmlns:a16="http://schemas.microsoft.com/office/drawing/2014/main" id="{74543AB1-F42B-4832-8CF7-0B75A6972B5A}"/>
                </a:ext>
              </a:extLst>
            </p:cNvPr>
            <p:cNvSpPr/>
            <p:nvPr/>
          </p:nvSpPr>
          <p:spPr>
            <a:xfrm>
              <a:off x="3170871" y="299812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89" name="object 729">
              <a:extLst>
                <a:ext uri="{FF2B5EF4-FFF2-40B4-BE49-F238E27FC236}">
                  <a16:creationId xmlns:a16="http://schemas.microsoft.com/office/drawing/2014/main" id="{E3298A72-27FD-470B-BF50-702AD920F360}"/>
                </a:ext>
              </a:extLst>
            </p:cNvPr>
            <p:cNvSpPr/>
            <p:nvPr/>
          </p:nvSpPr>
          <p:spPr>
            <a:xfrm>
              <a:off x="3170871" y="307738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90" name="object 730">
              <a:extLst>
                <a:ext uri="{FF2B5EF4-FFF2-40B4-BE49-F238E27FC236}">
                  <a16:creationId xmlns:a16="http://schemas.microsoft.com/office/drawing/2014/main" id="{269667F0-9219-4B66-A033-1FDFD546E628}"/>
                </a:ext>
              </a:extLst>
            </p:cNvPr>
            <p:cNvSpPr/>
            <p:nvPr/>
          </p:nvSpPr>
          <p:spPr>
            <a:xfrm>
              <a:off x="3170871" y="315663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91" name="object 731">
              <a:extLst>
                <a:ext uri="{FF2B5EF4-FFF2-40B4-BE49-F238E27FC236}">
                  <a16:creationId xmlns:a16="http://schemas.microsoft.com/office/drawing/2014/main" id="{C98674BD-1F72-4A3B-A61C-B5579CF4358C}"/>
                </a:ext>
              </a:extLst>
            </p:cNvPr>
            <p:cNvSpPr/>
            <p:nvPr/>
          </p:nvSpPr>
          <p:spPr>
            <a:xfrm>
              <a:off x="3321776" y="1861223"/>
              <a:ext cx="67284" cy="60115"/>
            </a:xfrm>
            <a:custGeom>
              <a:avLst/>
              <a:gdLst/>
              <a:ahLst/>
              <a:cxnLst/>
              <a:rect l="l" t="t" r="r" b="b"/>
              <a:pathLst>
                <a:path w="67945" h="54609">
                  <a:moveTo>
                    <a:pt x="0" y="54226"/>
                  </a:moveTo>
                  <a:lnTo>
                    <a:pt x="67374"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92" name="object 732">
              <a:extLst>
                <a:ext uri="{FF2B5EF4-FFF2-40B4-BE49-F238E27FC236}">
                  <a16:creationId xmlns:a16="http://schemas.microsoft.com/office/drawing/2014/main" id="{097B522D-5AC1-4F24-9B55-3555B9D77520}"/>
                </a:ext>
              </a:extLst>
            </p:cNvPr>
            <p:cNvSpPr/>
            <p:nvPr/>
          </p:nvSpPr>
          <p:spPr>
            <a:xfrm>
              <a:off x="3321776" y="188853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93" name="object 733">
              <a:extLst>
                <a:ext uri="{FF2B5EF4-FFF2-40B4-BE49-F238E27FC236}">
                  <a16:creationId xmlns:a16="http://schemas.microsoft.com/office/drawing/2014/main" id="{D817F9AA-41E1-4F98-8FEB-212E7A533EBA}"/>
                </a:ext>
              </a:extLst>
            </p:cNvPr>
            <p:cNvSpPr/>
            <p:nvPr/>
          </p:nvSpPr>
          <p:spPr>
            <a:xfrm>
              <a:off x="3321776" y="196778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94" name="object 734">
              <a:extLst>
                <a:ext uri="{FF2B5EF4-FFF2-40B4-BE49-F238E27FC236}">
                  <a16:creationId xmlns:a16="http://schemas.microsoft.com/office/drawing/2014/main" id="{A611E526-0BAF-44B4-89E0-D280C299680D}"/>
                </a:ext>
              </a:extLst>
            </p:cNvPr>
            <p:cNvSpPr/>
            <p:nvPr/>
          </p:nvSpPr>
          <p:spPr>
            <a:xfrm>
              <a:off x="3321776" y="204704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95" name="object 735">
              <a:extLst>
                <a:ext uri="{FF2B5EF4-FFF2-40B4-BE49-F238E27FC236}">
                  <a16:creationId xmlns:a16="http://schemas.microsoft.com/office/drawing/2014/main" id="{2E99F30C-51C6-4012-B68E-17317E553F3F}"/>
                </a:ext>
              </a:extLst>
            </p:cNvPr>
            <p:cNvSpPr/>
            <p:nvPr/>
          </p:nvSpPr>
          <p:spPr>
            <a:xfrm>
              <a:off x="3321776" y="2126304"/>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96" name="object 736">
              <a:extLst>
                <a:ext uri="{FF2B5EF4-FFF2-40B4-BE49-F238E27FC236}">
                  <a16:creationId xmlns:a16="http://schemas.microsoft.com/office/drawing/2014/main" id="{14BB1F49-30BF-4B2C-8D6E-A3B6E8BE4AF7}"/>
                </a:ext>
              </a:extLst>
            </p:cNvPr>
            <p:cNvSpPr/>
            <p:nvPr/>
          </p:nvSpPr>
          <p:spPr>
            <a:xfrm>
              <a:off x="3321776" y="220555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97" name="object 737">
              <a:extLst>
                <a:ext uri="{FF2B5EF4-FFF2-40B4-BE49-F238E27FC236}">
                  <a16:creationId xmlns:a16="http://schemas.microsoft.com/office/drawing/2014/main" id="{B9AED373-A1C1-49CF-BD71-BDD7B4C1823F}"/>
                </a:ext>
              </a:extLst>
            </p:cNvPr>
            <p:cNvSpPr/>
            <p:nvPr/>
          </p:nvSpPr>
          <p:spPr>
            <a:xfrm>
              <a:off x="3321776" y="228481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98" name="object 738">
              <a:extLst>
                <a:ext uri="{FF2B5EF4-FFF2-40B4-BE49-F238E27FC236}">
                  <a16:creationId xmlns:a16="http://schemas.microsoft.com/office/drawing/2014/main" id="{5BF2419F-D017-43E2-B549-F8258CD5BC6F}"/>
                </a:ext>
              </a:extLst>
            </p:cNvPr>
            <p:cNvSpPr/>
            <p:nvPr/>
          </p:nvSpPr>
          <p:spPr>
            <a:xfrm>
              <a:off x="3321776" y="236407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99" name="object 739">
              <a:extLst>
                <a:ext uri="{FF2B5EF4-FFF2-40B4-BE49-F238E27FC236}">
                  <a16:creationId xmlns:a16="http://schemas.microsoft.com/office/drawing/2014/main" id="{B2C93D17-4A98-47FE-A27E-7D0708A58F49}"/>
                </a:ext>
              </a:extLst>
            </p:cNvPr>
            <p:cNvSpPr/>
            <p:nvPr/>
          </p:nvSpPr>
          <p:spPr>
            <a:xfrm>
              <a:off x="3321776" y="244333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00" name="object 740">
              <a:extLst>
                <a:ext uri="{FF2B5EF4-FFF2-40B4-BE49-F238E27FC236}">
                  <a16:creationId xmlns:a16="http://schemas.microsoft.com/office/drawing/2014/main" id="{84781F2B-033F-468A-A1E4-2CDA9D3F84ED}"/>
                </a:ext>
              </a:extLst>
            </p:cNvPr>
            <p:cNvSpPr/>
            <p:nvPr/>
          </p:nvSpPr>
          <p:spPr>
            <a:xfrm>
              <a:off x="3321776" y="252258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01" name="object 741">
              <a:extLst>
                <a:ext uri="{FF2B5EF4-FFF2-40B4-BE49-F238E27FC236}">
                  <a16:creationId xmlns:a16="http://schemas.microsoft.com/office/drawing/2014/main" id="{D3A57221-6A45-4053-9D97-3D51E1CFBCDA}"/>
                </a:ext>
              </a:extLst>
            </p:cNvPr>
            <p:cNvSpPr/>
            <p:nvPr/>
          </p:nvSpPr>
          <p:spPr>
            <a:xfrm>
              <a:off x="3321776" y="260184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02" name="object 742">
              <a:extLst>
                <a:ext uri="{FF2B5EF4-FFF2-40B4-BE49-F238E27FC236}">
                  <a16:creationId xmlns:a16="http://schemas.microsoft.com/office/drawing/2014/main" id="{E0BC8586-0F49-4623-A739-595D6F2C9E8B}"/>
                </a:ext>
              </a:extLst>
            </p:cNvPr>
            <p:cNvSpPr/>
            <p:nvPr/>
          </p:nvSpPr>
          <p:spPr>
            <a:xfrm>
              <a:off x="3321776" y="268110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03" name="object 743">
              <a:extLst>
                <a:ext uri="{FF2B5EF4-FFF2-40B4-BE49-F238E27FC236}">
                  <a16:creationId xmlns:a16="http://schemas.microsoft.com/office/drawing/2014/main" id="{BC6274A4-B8F9-4AE8-91EA-76E046EE368C}"/>
                </a:ext>
              </a:extLst>
            </p:cNvPr>
            <p:cNvSpPr/>
            <p:nvPr/>
          </p:nvSpPr>
          <p:spPr>
            <a:xfrm>
              <a:off x="3321776" y="276036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04" name="object 744">
              <a:extLst>
                <a:ext uri="{FF2B5EF4-FFF2-40B4-BE49-F238E27FC236}">
                  <a16:creationId xmlns:a16="http://schemas.microsoft.com/office/drawing/2014/main" id="{C221C91F-D0AF-4CCB-884A-024E950C154B}"/>
                </a:ext>
              </a:extLst>
            </p:cNvPr>
            <p:cNvSpPr/>
            <p:nvPr/>
          </p:nvSpPr>
          <p:spPr>
            <a:xfrm>
              <a:off x="3321776" y="283962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05" name="object 745">
              <a:extLst>
                <a:ext uri="{FF2B5EF4-FFF2-40B4-BE49-F238E27FC236}">
                  <a16:creationId xmlns:a16="http://schemas.microsoft.com/office/drawing/2014/main" id="{0C97CF9D-DBCE-4A4D-A3FF-81F59458BE1B}"/>
                </a:ext>
              </a:extLst>
            </p:cNvPr>
            <p:cNvSpPr/>
            <p:nvPr/>
          </p:nvSpPr>
          <p:spPr>
            <a:xfrm>
              <a:off x="3321776" y="291887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06" name="object 746">
              <a:extLst>
                <a:ext uri="{FF2B5EF4-FFF2-40B4-BE49-F238E27FC236}">
                  <a16:creationId xmlns:a16="http://schemas.microsoft.com/office/drawing/2014/main" id="{999C3AC3-7489-4AB3-82E9-ED6FE5DDFDCC}"/>
                </a:ext>
              </a:extLst>
            </p:cNvPr>
            <p:cNvSpPr/>
            <p:nvPr/>
          </p:nvSpPr>
          <p:spPr>
            <a:xfrm>
              <a:off x="3321776" y="299813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07" name="object 747">
              <a:extLst>
                <a:ext uri="{FF2B5EF4-FFF2-40B4-BE49-F238E27FC236}">
                  <a16:creationId xmlns:a16="http://schemas.microsoft.com/office/drawing/2014/main" id="{BDA40FE5-EFE2-415F-B585-A24C4FE29088}"/>
                </a:ext>
              </a:extLst>
            </p:cNvPr>
            <p:cNvSpPr/>
            <p:nvPr/>
          </p:nvSpPr>
          <p:spPr>
            <a:xfrm>
              <a:off x="3321776" y="307739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08" name="object 748">
              <a:extLst>
                <a:ext uri="{FF2B5EF4-FFF2-40B4-BE49-F238E27FC236}">
                  <a16:creationId xmlns:a16="http://schemas.microsoft.com/office/drawing/2014/main" id="{4C8D2901-A583-40EE-9CAD-53816C286147}"/>
                </a:ext>
              </a:extLst>
            </p:cNvPr>
            <p:cNvSpPr/>
            <p:nvPr/>
          </p:nvSpPr>
          <p:spPr>
            <a:xfrm>
              <a:off x="3321776" y="315665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09" name="object 749">
              <a:extLst>
                <a:ext uri="{FF2B5EF4-FFF2-40B4-BE49-F238E27FC236}">
                  <a16:creationId xmlns:a16="http://schemas.microsoft.com/office/drawing/2014/main" id="{4D240D0D-4AE6-4F5A-8ED0-A7894CB397FE}"/>
                </a:ext>
              </a:extLst>
            </p:cNvPr>
            <p:cNvSpPr/>
            <p:nvPr/>
          </p:nvSpPr>
          <p:spPr>
            <a:xfrm>
              <a:off x="3722975" y="1861223"/>
              <a:ext cx="67284" cy="60115"/>
            </a:xfrm>
            <a:custGeom>
              <a:avLst/>
              <a:gdLst/>
              <a:ahLst/>
              <a:cxnLst/>
              <a:rect l="l" t="t" r="r" b="b"/>
              <a:pathLst>
                <a:path w="67945" h="54609">
                  <a:moveTo>
                    <a:pt x="0" y="54217"/>
                  </a:moveTo>
                  <a:lnTo>
                    <a:pt x="67362" y="0"/>
                  </a:lnTo>
                </a:path>
              </a:pathLst>
            </a:custGeom>
            <a:ln w="25399">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10" name="object 750">
              <a:extLst>
                <a:ext uri="{FF2B5EF4-FFF2-40B4-BE49-F238E27FC236}">
                  <a16:creationId xmlns:a16="http://schemas.microsoft.com/office/drawing/2014/main" id="{9756DE32-0E20-419B-8AF2-F4B817F92A17}"/>
                </a:ext>
              </a:extLst>
            </p:cNvPr>
            <p:cNvSpPr/>
            <p:nvPr/>
          </p:nvSpPr>
          <p:spPr>
            <a:xfrm>
              <a:off x="3722975" y="1888533"/>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11" name="object 751">
              <a:extLst>
                <a:ext uri="{FF2B5EF4-FFF2-40B4-BE49-F238E27FC236}">
                  <a16:creationId xmlns:a16="http://schemas.microsoft.com/office/drawing/2014/main" id="{1BEA0254-E5D4-40D7-91C7-A8D02EA8FBE9}"/>
                </a:ext>
              </a:extLst>
            </p:cNvPr>
            <p:cNvSpPr/>
            <p:nvPr/>
          </p:nvSpPr>
          <p:spPr>
            <a:xfrm>
              <a:off x="3722975" y="1967787"/>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12" name="object 752">
              <a:extLst>
                <a:ext uri="{FF2B5EF4-FFF2-40B4-BE49-F238E27FC236}">
                  <a16:creationId xmlns:a16="http://schemas.microsoft.com/office/drawing/2014/main" id="{7E7A4BB3-4342-4B81-855A-75D47507EB03}"/>
                </a:ext>
              </a:extLst>
            </p:cNvPr>
            <p:cNvSpPr/>
            <p:nvPr/>
          </p:nvSpPr>
          <p:spPr>
            <a:xfrm>
              <a:off x="3722975" y="2047046"/>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13" name="object 753">
              <a:extLst>
                <a:ext uri="{FF2B5EF4-FFF2-40B4-BE49-F238E27FC236}">
                  <a16:creationId xmlns:a16="http://schemas.microsoft.com/office/drawing/2014/main" id="{6AEBB9CB-6113-44DE-858B-3220948BA062}"/>
                </a:ext>
              </a:extLst>
            </p:cNvPr>
            <p:cNvSpPr/>
            <p:nvPr/>
          </p:nvSpPr>
          <p:spPr>
            <a:xfrm>
              <a:off x="3722975" y="2126305"/>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14" name="object 754">
              <a:extLst>
                <a:ext uri="{FF2B5EF4-FFF2-40B4-BE49-F238E27FC236}">
                  <a16:creationId xmlns:a16="http://schemas.microsoft.com/office/drawing/2014/main" id="{EF5EB533-26FA-488E-87CF-752884105878}"/>
                </a:ext>
              </a:extLst>
            </p:cNvPr>
            <p:cNvSpPr/>
            <p:nvPr/>
          </p:nvSpPr>
          <p:spPr>
            <a:xfrm>
              <a:off x="3722975" y="2205558"/>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15" name="object 755">
              <a:extLst>
                <a:ext uri="{FF2B5EF4-FFF2-40B4-BE49-F238E27FC236}">
                  <a16:creationId xmlns:a16="http://schemas.microsoft.com/office/drawing/2014/main" id="{915EE3F7-AC68-4B69-8381-F4725B6FA27C}"/>
                </a:ext>
              </a:extLst>
            </p:cNvPr>
            <p:cNvSpPr/>
            <p:nvPr/>
          </p:nvSpPr>
          <p:spPr>
            <a:xfrm>
              <a:off x="3722975" y="2284818"/>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16" name="object 756">
              <a:extLst>
                <a:ext uri="{FF2B5EF4-FFF2-40B4-BE49-F238E27FC236}">
                  <a16:creationId xmlns:a16="http://schemas.microsoft.com/office/drawing/2014/main" id="{94A13333-0A03-4357-956C-093502566B3E}"/>
                </a:ext>
              </a:extLst>
            </p:cNvPr>
            <p:cNvSpPr/>
            <p:nvPr/>
          </p:nvSpPr>
          <p:spPr>
            <a:xfrm>
              <a:off x="3722975" y="2364076"/>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17" name="object 757">
              <a:extLst>
                <a:ext uri="{FF2B5EF4-FFF2-40B4-BE49-F238E27FC236}">
                  <a16:creationId xmlns:a16="http://schemas.microsoft.com/office/drawing/2014/main" id="{84E30989-208B-43E6-B03E-7159046DDD87}"/>
                </a:ext>
              </a:extLst>
            </p:cNvPr>
            <p:cNvSpPr/>
            <p:nvPr/>
          </p:nvSpPr>
          <p:spPr>
            <a:xfrm>
              <a:off x="3722975" y="2443336"/>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18" name="object 758">
              <a:extLst>
                <a:ext uri="{FF2B5EF4-FFF2-40B4-BE49-F238E27FC236}">
                  <a16:creationId xmlns:a16="http://schemas.microsoft.com/office/drawing/2014/main" id="{7E2ACD12-A842-4C68-AFD6-84E338D2DC23}"/>
                </a:ext>
              </a:extLst>
            </p:cNvPr>
            <p:cNvSpPr/>
            <p:nvPr/>
          </p:nvSpPr>
          <p:spPr>
            <a:xfrm>
              <a:off x="3722975" y="2522589"/>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19" name="object 759">
              <a:extLst>
                <a:ext uri="{FF2B5EF4-FFF2-40B4-BE49-F238E27FC236}">
                  <a16:creationId xmlns:a16="http://schemas.microsoft.com/office/drawing/2014/main" id="{58BD1B64-46A8-49EC-82DB-21285CFF4B30}"/>
                </a:ext>
              </a:extLst>
            </p:cNvPr>
            <p:cNvSpPr/>
            <p:nvPr/>
          </p:nvSpPr>
          <p:spPr>
            <a:xfrm>
              <a:off x="3722975" y="2601848"/>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20" name="object 760">
              <a:extLst>
                <a:ext uri="{FF2B5EF4-FFF2-40B4-BE49-F238E27FC236}">
                  <a16:creationId xmlns:a16="http://schemas.microsoft.com/office/drawing/2014/main" id="{B1543519-98CA-4B6E-A146-A5582722B20A}"/>
                </a:ext>
              </a:extLst>
            </p:cNvPr>
            <p:cNvSpPr/>
            <p:nvPr/>
          </p:nvSpPr>
          <p:spPr>
            <a:xfrm>
              <a:off x="3722975" y="2681109"/>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21" name="object 761">
              <a:extLst>
                <a:ext uri="{FF2B5EF4-FFF2-40B4-BE49-F238E27FC236}">
                  <a16:creationId xmlns:a16="http://schemas.microsoft.com/office/drawing/2014/main" id="{5E10DA2A-482C-4AA7-AE91-612C48EF1523}"/>
                </a:ext>
              </a:extLst>
            </p:cNvPr>
            <p:cNvSpPr/>
            <p:nvPr/>
          </p:nvSpPr>
          <p:spPr>
            <a:xfrm>
              <a:off x="3722975" y="2760360"/>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22" name="object 762">
              <a:extLst>
                <a:ext uri="{FF2B5EF4-FFF2-40B4-BE49-F238E27FC236}">
                  <a16:creationId xmlns:a16="http://schemas.microsoft.com/office/drawing/2014/main" id="{EC0156DC-FE73-4882-BB9B-D3476572373A}"/>
                </a:ext>
              </a:extLst>
            </p:cNvPr>
            <p:cNvSpPr/>
            <p:nvPr/>
          </p:nvSpPr>
          <p:spPr>
            <a:xfrm>
              <a:off x="3722975" y="2839622"/>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23" name="object 763">
              <a:extLst>
                <a:ext uri="{FF2B5EF4-FFF2-40B4-BE49-F238E27FC236}">
                  <a16:creationId xmlns:a16="http://schemas.microsoft.com/office/drawing/2014/main" id="{8B7F48CA-F65A-43A0-8147-40A194D226DD}"/>
                </a:ext>
              </a:extLst>
            </p:cNvPr>
            <p:cNvSpPr/>
            <p:nvPr/>
          </p:nvSpPr>
          <p:spPr>
            <a:xfrm>
              <a:off x="3722975" y="2918881"/>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24" name="object 764">
              <a:extLst>
                <a:ext uri="{FF2B5EF4-FFF2-40B4-BE49-F238E27FC236}">
                  <a16:creationId xmlns:a16="http://schemas.microsoft.com/office/drawing/2014/main" id="{64EEA4AE-CC1D-4BDC-A558-715BF5DD7CE4}"/>
                </a:ext>
              </a:extLst>
            </p:cNvPr>
            <p:cNvSpPr/>
            <p:nvPr/>
          </p:nvSpPr>
          <p:spPr>
            <a:xfrm>
              <a:off x="3722975" y="2998139"/>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25" name="object 765">
              <a:extLst>
                <a:ext uri="{FF2B5EF4-FFF2-40B4-BE49-F238E27FC236}">
                  <a16:creationId xmlns:a16="http://schemas.microsoft.com/office/drawing/2014/main" id="{BED421DC-FA28-467F-B98F-0FCDBF24130A}"/>
                </a:ext>
              </a:extLst>
            </p:cNvPr>
            <p:cNvSpPr/>
            <p:nvPr/>
          </p:nvSpPr>
          <p:spPr>
            <a:xfrm>
              <a:off x="3722975" y="3077392"/>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26" name="object 766">
              <a:extLst>
                <a:ext uri="{FF2B5EF4-FFF2-40B4-BE49-F238E27FC236}">
                  <a16:creationId xmlns:a16="http://schemas.microsoft.com/office/drawing/2014/main" id="{3CBF1BE7-9F6F-431C-A7A7-3CCC32247565}"/>
                </a:ext>
              </a:extLst>
            </p:cNvPr>
            <p:cNvSpPr/>
            <p:nvPr/>
          </p:nvSpPr>
          <p:spPr>
            <a:xfrm>
              <a:off x="3722975" y="3156652"/>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27" name="object 767">
              <a:extLst>
                <a:ext uri="{FF2B5EF4-FFF2-40B4-BE49-F238E27FC236}">
                  <a16:creationId xmlns:a16="http://schemas.microsoft.com/office/drawing/2014/main" id="{53F3ED3F-41E6-4FEC-99AF-92DD678D6D08}"/>
                </a:ext>
              </a:extLst>
            </p:cNvPr>
            <p:cNvSpPr/>
            <p:nvPr/>
          </p:nvSpPr>
          <p:spPr>
            <a:xfrm>
              <a:off x="3886457" y="1861223"/>
              <a:ext cx="67284" cy="60115"/>
            </a:xfrm>
            <a:custGeom>
              <a:avLst/>
              <a:gdLst/>
              <a:ahLst/>
              <a:cxnLst/>
              <a:rect l="l" t="t" r="r" b="b"/>
              <a:pathLst>
                <a:path w="67945" h="54609">
                  <a:moveTo>
                    <a:pt x="0" y="54227"/>
                  </a:moveTo>
                  <a:lnTo>
                    <a:pt x="67375" y="0"/>
                  </a:lnTo>
                </a:path>
              </a:pathLst>
            </a:custGeom>
            <a:ln w="25399">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28" name="object 768">
              <a:extLst>
                <a:ext uri="{FF2B5EF4-FFF2-40B4-BE49-F238E27FC236}">
                  <a16:creationId xmlns:a16="http://schemas.microsoft.com/office/drawing/2014/main" id="{5EBA3951-A516-4C55-98F8-9F8672517023}"/>
                </a:ext>
              </a:extLst>
            </p:cNvPr>
            <p:cNvSpPr/>
            <p:nvPr/>
          </p:nvSpPr>
          <p:spPr>
            <a:xfrm>
              <a:off x="3886457" y="1888533"/>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29" name="object 769">
              <a:extLst>
                <a:ext uri="{FF2B5EF4-FFF2-40B4-BE49-F238E27FC236}">
                  <a16:creationId xmlns:a16="http://schemas.microsoft.com/office/drawing/2014/main" id="{49C70DBF-1EF2-4F86-AA4F-547BEEF91F12}"/>
                </a:ext>
              </a:extLst>
            </p:cNvPr>
            <p:cNvSpPr/>
            <p:nvPr/>
          </p:nvSpPr>
          <p:spPr>
            <a:xfrm>
              <a:off x="3886457" y="196778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0" name="object 770">
              <a:extLst>
                <a:ext uri="{FF2B5EF4-FFF2-40B4-BE49-F238E27FC236}">
                  <a16:creationId xmlns:a16="http://schemas.microsoft.com/office/drawing/2014/main" id="{720A5CB8-9091-4A09-80E2-817D129CF0B3}"/>
                </a:ext>
              </a:extLst>
            </p:cNvPr>
            <p:cNvSpPr/>
            <p:nvPr/>
          </p:nvSpPr>
          <p:spPr>
            <a:xfrm>
              <a:off x="3886457" y="204704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1" name="object 771">
              <a:extLst>
                <a:ext uri="{FF2B5EF4-FFF2-40B4-BE49-F238E27FC236}">
                  <a16:creationId xmlns:a16="http://schemas.microsoft.com/office/drawing/2014/main" id="{EB67F523-D4D9-42C9-8B2C-2C5B7ACBCE6F}"/>
                </a:ext>
              </a:extLst>
            </p:cNvPr>
            <p:cNvSpPr/>
            <p:nvPr/>
          </p:nvSpPr>
          <p:spPr>
            <a:xfrm>
              <a:off x="3886457" y="212630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2" name="object 772">
              <a:extLst>
                <a:ext uri="{FF2B5EF4-FFF2-40B4-BE49-F238E27FC236}">
                  <a16:creationId xmlns:a16="http://schemas.microsoft.com/office/drawing/2014/main" id="{AAABC48B-3369-4672-BB96-A8FCE6CF64E6}"/>
                </a:ext>
              </a:extLst>
            </p:cNvPr>
            <p:cNvSpPr/>
            <p:nvPr/>
          </p:nvSpPr>
          <p:spPr>
            <a:xfrm>
              <a:off x="3886457" y="220555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3" name="object 773">
              <a:extLst>
                <a:ext uri="{FF2B5EF4-FFF2-40B4-BE49-F238E27FC236}">
                  <a16:creationId xmlns:a16="http://schemas.microsoft.com/office/drawing/2014/main" id="{3D3D0BC8-12E2-41AA-A6DB-1C7A50752FB3}"/>
                </a:ext>
              </a:extLst>
            </p:cNvPr>
            <p:cNvSpPr/>
            <p:nvPr/>
          </p:nvSpPr>
          <p:spPr>
            <a:xfrm>
              <a:off x="3886457" y="228481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4" name="object 774">
              <a:extLst>
                <a:ext uri="{FF2B5EF4-FFF2-40B4-BE49-F238E27FC236}">
                  <a16:creationId xmlns:a16="http://schemas.microsoft.com/office/drawing/2014/main" id="{AEDD9FF8-823A-43C2-83BD-4CBE1D7EE2D8}"/>
                </a:ext>
              </a:extLst>
            </p:cNvPr>
            <p:cNvSpPr/>
            <p:nvPr/>
          </p:nvSpPr>
          <p:spPr>
            <a:xfrm>
              <a:off x="3886457" y="236407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5" name="object 775">
              <a:extLst>
                <a:ext uri="{FF2B5EF4-FFF2-40B4-BE49-F238E27FC236}">
                  <a16:creationId xmlns:a16="http://schemas.microsoft.com/office/drawing/2014/main" id="{8F3A0A5F-2035-4BC0-9D9A-62DEA0EE9135}"/>
                </a:ext>
              </a:extLst>
            </p:cNvPr>
            <p:cNvSpPr/>
            <p:nvPr/>
          </p:nvSpPr>
          <p:spPr>
            <a:xfrm>
              <a:off x="3886457" y="244333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6" name="object 776">
              <a:extLst>
                <a:ext uri="{FF2B5EF4-FFF2-40B4-BE49-F238E27FC236}">
                  <a16:creationId xmlns:a16="http://schemas.microsoft.com/office/drawing/2014/main" id="{5667B94B-B730-4418-9FBD-FC788F755464}"/>
                </a:ext>
              </a:extLst>
            </p:cNvPr>
            <p:cNvSpPr/>
            <p:nvPr/>
          </p:nvSpPr>
          <p:spPr>
            <a:xfrm>
              <a:off x="3886457" y="252258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7" name="object 777">
              <a:extLst>
                <a:ext uri="{FF2B5EF4-FFF2-40B4-BE49-F238E27FC236}">
                  <a16:creationId xmlns:a16="http://schemas.microsoft.com/office/drawing/2014/main" id="{9A189024-63E2-4E22-938C-CDCEF5091E4E}"/>
                </a:ext>
              </a:extLst>
            </p:cNvPr>
            <p:cNvSpPr/>
            <p:nvPr/>
          </p:nvSpPr>
          <p:spPr>
            <a:xfrm>
              <a:off x="3886457" y="260184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8" name="object 778">
              <a:extLst>
                <a:ext uri="{FF2B5EF4-FFF2-40B4-BE49-F238E27FC236}">
                  <a16:creationId xmlns:a16="http://schemas.microsoft.com/office/drawing/2014/main" id="{10DB3A81-A577-4EA4-999D-3F7BFD3B24FB}"/>
                </a:ext>
              </a:extLst>
            </p:cNvPr>
            <p:cNvSpPr/>
            <p:nvPr/>
          </p:nvSpPr>
          <p:spPr>
            <a:xfrm>
              <a:off x="3886457" y="268110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9" name="object 779">
              <a:extLst>
                <a:ext uri="{FF2B5EF4-FFF2-40B4-BE49-F238E27FC236}">
                  <a16:creationId xmlns:a16="http://schemas.microsoft.com/office/drawing/2014/main" id="{372F7488-27B2-4610-A88B-9C9363B7B18B}"/>
                </a:ext>
              </a:extLst>
            </p:cNvPr>
            <p:cNvSpPr/>
            <p:nvPr/>
          </p:nvSpPr>
          <p:spPr>
            <a:xfrm>
              <a:off x="3886457" y="276036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0" name="object 780">
              <a:extLst>
                <a:ext uri="{FF2B5EF4-FFF2-40B4-BE49-F238E27FC236}">
                  <a16:creationId xmlns:a16="http://schemas.microsoft.com/office/drawing/2014/main" id="{019396B5-52D2-4F35-A9FB-494EF48D1DA8}"/>
                </a:ext>
              </a:extLst>
            </p:cNvPr>
            <p:cNvSpPr/>
            <p:nvPr/>
          </p:nvSpPr>
          <p:spPr>
            <a:xfrm>
              <a:off x="3886457" y="283962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1" name="object 781">
              <a:extLst>
                <a:ext uri="{FF2B5EF4-FFF2-40B4-BE49-F238E27FC236}">
                  <a16:creationId xmlns:a16="http://schemas.microsoft.com/office/drawing/2014/main" id="{D3997CBD-A552-4448-A7A5-5484C178771C}"/>
                </a:ext>
              </a:extLst>
            </p:cNvPr>
            <p:cNvSpPr/>
            <p:nvPr/>
          </p:nvSpPr>
          <p:spPr>
            <a:xfrm>
              <a:off x="3886457" y="291888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2" name="object 782">
              <a:extLst>
                <a:ext uri="{FF2B5EF4-FFF2-40B4-BE49-F238E27FC236}">
                  <a16:creationId xmlns:a16="http://schemas.microsoft.com/office/drawing/2014/main" id="{1EFBA89E-8893-41D4-85AF-2BBF05C4707F}"/>
                </a:ext>
              </a:extLst>
            </p:cNvPr>
            <p:cNvSpPr/>
            <p:nvPr/>
          </p:nvSpPr>
          <p:spPr>
            <a:xfrm>
              <a:off x="3886457" y="299813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3" name="object 783">
              <a:extLst>
                <a:ext uri="{FF2B5EF4-FFF2-40B4-BE49-F238E27FC236}">
                  <a16:creationId xmlns:a16="http://schemas.microsoft.com/office/drawing/2014/main" id="{CB51A000-A2CE-4007-B13B-F3FAA2DC8BE0}"/>
                </a:ext>
              </a:extLst>
            </p:cNvPr>
            <p:cNvSpPr/>
            <p:nvPr/>
          </p:nvSpPr>
          <p:spPr>
            <a:xfrm>
              <a:off x="3886457" y="307739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4" name="object 784">
              <a:extLst>
                <a:ext uri="{FF2B5EF4-FFF2-40B4-BE49-F238E27FC236}">
                  <a16:creationId xmlns:a16="http://schemas.microsoft.com/office/drawing/2014/main" id="{9D4A5A6C-8C0A-466D-9CD6-989ED08D8FA7}"/>
                </a:ext>
              </a:extLst>
            </p:cNvPr>
            <p:cNvSpPr/>
            <p:nvPr/>
          </p:nvSpPr>
          <p:spPr>
            <a:xfrm>
              <a:off x="3886457" y="315665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5" name="object 785">
              <a:extLst>
                <a:ext uri="{FF2B5EF4-FFF2-40B4-BE49-F238E27FC236}">
                  <a16:creationId xmlns:a16="http://schemas.microsoft.com/office/drawing/2014/main" id="{BA4D8E29-8237-48FF-ADB7-9F59972A8A04}"/>
                </a:ext>
              </a:extLst>
            </p:cNvPr>
            <p:cNvSpPr/>
            <p:nvPr/>
          </p:nvSpPr>
          <p:spPr>
            <a:xfrm>
              <a:off x="4046177" y="1861223"/>
              <a:ext cx="67284" cy="60115"/>
            </a:xfrm>
            <a:custGeom>
              <a:avLst/>
              <a:gdLst/>
              <a:ahLst/>
              <a:cxnLst/>
              <a:rect l="l" t="t" r="r" b="b"/>
              <a:pathLst>
                <a:path w="67945" h="54609">
                  <a:moveTo>
                    <a:pt x="0" y="54226"/>
                  </a:moveTo>
                  <a:lnTo>
                    <a:pt x="67374"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6" name="object 786">
              <a:extLst>
                <a:ext uri="{FF2B5EF4-FFF2-40B4-BE49-F238E27FC236}">
                  <a16:creationId xmlns:a16="http://schemas.microsoft.com/office/drawing/2014/main" id="{2222CEA2-A074-4794-9A3B-3C8619B966B1}"/>
                </a:ext>
              </a:extLst>
            </p:cNvPr>
            <p:cNvSpPr/>
            <p:nvPr/>
          </p:nvSpPr>
          <p:spPr>
            <a:xfrm>
              <a:off x="4046177" y="188853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7" name="object 787">
              <a:extLst>
                <a:ext uri="{FF2B5EF4-FFF2-40B4-BE49-F238E27FC236}">
                  <a16:creationId xmlns:a16="http://schemas.microsoft.com/office/drawing/2014/main" id="{687357FE-AA8A-483C-8D3D-F9FA335B5807}"/>
                </a:ext>
              </a:extLst>
            </p:cNvPr>
            <p:cNvSpPr/>
            <p:nvPr/>
          </p:nvSpPr>
          <p:spPr>
            <a:xfrm>
              <a:off x="4046177" y="196778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8" name="object 788">
              <a:extLst>
                <a:ext uri="{FF2B5EF4-FFF2-40B4-BE49-F238E27FC236}">
                  <a16:creationId xmlns:a16="http://schemas.microsoft.com/office/drawing/2014/main" id="{8CAE4D22-C809-413B-9E97-1789AD107D5E}"/>
                </a:ext>
              </a:extLst>
            </p:cNvPr>
            <p:cNvSpPr/>
            <p:nvPr/>
          </p:nvSpPr>
          <p:spPr>
            <a:xfrm>
              <a:off x="4046177" y="204704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9" name="object 789">
              <a:extLst>
                <a:ext uri="{FF2B5EF4-FFF2-40B4-BE49-F238E27FC236}">
                  <a16:creationId xmlns:a16="http://schemas.microsoft.com/office/drawing/2014/main" id="{EE636F36-72E6-46D7-A9D6-8C0A863FAFA7}"/>
                </a:ext>
              </a:extLst>
            </p:cNvPr>
            <p:cNvSpPr/>
            <p:nvPr/>
          </p:nvSpPr>
          <p:spPr>
            <a:xfrm>
              <a:off x="4046177" y="212630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0" name="object 790">
              <a:extLst>
                <a:ext uri="{FF2B5EF4-FFF2-40B4-BE49-F238E27FC236}">
                  <a16:creationId xmlns:a16="http://schemas.microsoft.com/office/drawing/2014/main" id="{25172EFB-25A0-41C3-BF94-8613E26D5BFD}"/>
                </a:ext>
              </a:extLst>
            </p:cNvPr>
            <p:cNvSpPr/>
            <p:nvPr/>
          </p:nvSpPr>
          <p:spPr>
            <a:xfrm>
              <a:off x="4046177" y="220555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1" name="object 791">
              <a:extLst>
                <a:ext uri="{FF2B5EF4-FFF2-40B4-BE49-F238E27FC236}">
                  <a16:creationId xmlns:a16="http://schemas.microsoft.com/office/drawing/2014/main" id="{13099689-E1B9-4574-86D5-45F7BF9B6F41}"/>
                </a:ext>
              </a:extLst>
            </p:cNvPr>
            <p:cNvSpPr/>
            <p:nvPr/>
          </p:nvSpPr>
          <p:spPr>
            <a:xfrm>
              <a:off x="4046177" y="228481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2" name="object 792">
              <a:extLst>
                <a:ext uri="{FF2B5EF4-FFF2-40B4-BE49-F238E27FC236}">
                  <a16:creationId xmlns:a16="http://schemas.microsoft.com/office/drawing/2014/main" id="{1D95305A-BF03-49D8-AFA4-05DAD6391751}"/>
                </a:ext>
              </a:extLst>
            </p:cNvPr>
            <p:cNvSpPr/>
            <p:nvPr/>
          </p:nvSpPr>
          <p:spPr>
            <a:xfrm>
              <a:off x="4046177" y="236407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3" name="object 793">
              <a:extLst>
                <a:ext uri="{FF2B5EF4-FFF2-40B4-BE49-F238E27FC236}">
                  <a16:creationId xmlns:a16="http://schemas.microsoft.com/office/drawing/2014/main" id="{6F3430BB-0B6C-4C17-BDFA-1823F7774CF2}"/>
                </a:ext>
              </a:extLst>
            </p:cNvPr>
            <p:cNvSpPr/>
            <p:nvPr/>
          </p:nvSpPr>
          <p:spPr>
            <a:xfrm>
              <a:off x="4046177" y="244333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4" name="object 794">
              <a:extLst>
                <a:ext uri="{FF2B5EF4-FFF2-40B4-BE49-F238E27FC236}">
                  <a16:creationId xmlns:a16="http://schemas.microsoft.com/office/drawing/2014/main" id="{C86F1041-DD72-4594-B6B7-F39EC6973AAA}"/>
                </a:ext>
              </a:extLst>
            </p:cNvPr>
            <p:cNvSpPr/>
            <p:nvPr/>
          </p:nvSpPr>
          <p:spPr>
            <a:xfrm>
              <a:off x="4046177" y="252258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5" name="object 795">
              <a:extLst>
                <a:ext uri="{FF2B5EF4-FFF2-40B4-BE49-F238E27FC236}">
                  <a16:creationId xmlns:a16="http://schemas.microsoft.com/office/drawing/2014/main" id="{1E921F81-188B-45CA-9592-FCBD010AE603}"/>
                </a:ext>
              </a:extLst>
            </p:cNvPr>
            <p:cNvSpPr/>
            <p:nvPr/>
          </p:nvSpPr>
          <p:spPr>
            <a:xfrm>
              <a:off x="4046177" y="260184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6" name="object 796">
              <a:extLst>
                <a:ext uri="{FF2B5EF4-FFF2-40B4-BE49-F238E27FC236}">
                  <a16:creationId xmlns:a16="http://schemas.microsoft.com/office/drawing/2014/main" id="{1A88A713-B0D4-4F7B-B459-50BB646BD99A}"/>
                </a:ext>
              </a:extLst>
            </p:cNvPr>
            <p:cNvSpPr/>
            <p:nvPr/>
          </p:nvSpPr>
          <p:spPr>
            <a:xfrm>
              <a:off x="4046177" y="268110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7" name="object 797">
              <a:extLst>
                <a:ext uri="{FF2B5EF4-FFF2-40B4-BE49-F238E27FC236}">
                  <a16:creationId xmlns:a16="http://schemas.microsoft.com/office/drawing/2014/main" id="{8AC270BC-C2BD-4763-9A7B-D3937C3A9208}"/>
                </a:ext>
              </a:extLst>
            </p:cNvPr>
            <p:cNvSpPr/>
            <p:nvPr/>
          </p:nvSpPr>
          <p:spPr>
            <a:xfrm>
              <a:off x="4046177" y="276036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8" name="object 798">
              <a:extLst>
                <a:ext uri="{FF2B5EF4-FFF2-40B4-BE49-F238E27FC236}">
                  <a16:creationId xmlns:a16="http://schemas.microsoft.com/office/drawing/2014/main" id="{A99C69A3-919F-4575-82FE-312F4A9F7479}"/>
                </a:ext>
              </a:extLst>
            </p:cNvPr>
            <p:cNvSpPr/>
            <p:nvPr/>
          </p:nvSpPr>
          <p:spPr>
            <a:xfrm>
              <a:off x="4046177" y="283962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9" name="object 799">
              <a:extLst>
                <a:ext uri="{FF2B5EF4-FFF2-40B4-BE49-F238E27FC236}">
                  <a16:creationId xmlns:a16="http://schemas.microsoft.com/office/drawing/2014/main" id="{93F7E9F2-E2C8-434D-82F9-78B594A21A68}"/>
                </a:ext>
              </a:extLst>
            </p:cNvPr>
            <p:cNvSpPr/>
            <p:nvPr/>
          </p:nvSpPr>
          <p:spPr>
            <a:xfrm>
              <a:off x="4046177" y="291887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0" name="object 800">
              <a:extLst>
                <a:ext uri="{FF2B5EF4-FFF2-40B4-BE49-F238E27FC236}">
                  <a16:creationId xmlns:a16="http://schemas.microsoft.com/office/drawing/2014/main" id="{60F363EA-564D-4C94-A03E-6D6936371ED3}"/>
                </a:ext>
              </a:extLst>
            </p:cNvPr>
            <p:cNvSpPr/>
            <p:nvPr/>
          </p:nvSpPr>
          <p:spPr>
            <a:xfrm>
              <a:off x="4046177" y="299813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1" name="object 801">
              <a:extLst>
                <a:ext uri="{FF2B5EF4-FFF2-40B4-BE49-F238E27FC236}">
                  <a16:creationId xmlns:a16="http://schemas.microsoft.com/office/drawing/2014/main" id="{2C111009-D3D7-4F2C-BF98-530A7EF253DA}"/>
                </a:ext>
              </a:extLst>
            </p:cNvPr>
            <p:cNvSpPr/>
            <p:nvPr/>
          </p:nvSpPr>
          <p:spPr>
            <a:xfrm>
              <a:off x="4046177" y="307739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2" name="object 802">
              <a:extLst>
                <a:ext uri="{FF2B5EF4-FFF2-40B4-BE49-F238E27FC236}">
                  <a16:creationId xmlns:a16="http://schemas.microsoft.com/office/drawing/2014/main" id="{B3E68828-CFBB-47A1-A955-8872E9429542}"/>
                </a:ext>
              </a:extLst>
            </p:cNvPr>
            <p:cNvSpPr/>
            <p:nvPr/>
          </p:nvSpPr>
          <p:spPr>
            <a:xfrm>
              <a:off x="4046177" y="315665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3" name="object 803">
              <a:extLst>
                <a:ext uri="{FF2B5EF4-FFF2-40B4-BE49-F238E27FC236}">
                  <a16:creationId xmlns:a16="http://schemas.microsoft.com/office/drawing/2014/main" id="{9439D326-8476-4025-B467-3D2504051A3F}"/>
                </a:ext>
              </a:extLst>
            </p:cNvPr>
            <p:cNvSpPr/>
            <p:nvPr/>
          </p:nvSpPr>
          <p:spPr>
            <a:xfrm>
              <a:off x="4449893" y="1861223"/>
              <a:ext cx="67284" cy="60115"/>
            </a:xfrm>
            <a:custGeom>
              <a:avLst/>
              <a:gdLst/>
              <a:ahLst/>
              <a:cxnLst/>
              <a:rect l="l" t="t" r="r" b="b"/>
              <a:pathLst>
                <a:path w="67945" h="54609">
                  <a:moveTo>
                    <a:pt x="0" y="54217"/>
                  </a:moveTo>
                  <a:lnTo>
                    <a:pt x="67363"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4" name="object 804">
              <a:extLst>
                <a:ext uri="{FF2B5EF4-FFF2-40B4-BE49-F238E27FC236}">
                  <a16:creationId xmlns:a16="http://schemas.microsoft.com/office/drawing/2014/main" id="{6D15A1B9-E529-4E1C-97BB-0E01C1E32EBC}"/>
                </a:ext>
              </a:extLst>
            </p:cNvPr>
            <p:cNvSpPr/>
            <p:nvPr/>
          </p:nvSpPr>
          <p:spPr>
            <a:xfrm>
              <a:off x="4449893" y="188852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5" name="object 805">
              <a:extLst>
                <a:ext uri="{FF2B5EF4-FFF2-40B4-BE49-F238E27FC236}">
                  <a16:creationId xmlns:a16="http://schemas.microsoft.com/office/drawing/2014/main" id="{82F7C559-F592-4A78-92BC-380CDC41B50F}"/>
                </a:ext>
              </a:extLst>
            </p:cNvPr>
            <p:cNvSpPr/>
            <p:nvPr/>
          </p:nvSpPr>
          <p:spPr>
            <a:xfrm>
              <a:off x="4449893" y="196777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6" name="object 806">
              <a:extLst>
                <a:ext uri="{FF2B5EF4-FFF2-40B4-BE49-F238E27FC236}">
                  <a16:creationId xmlns:a16="http://schemas.microsoft.com/office/drawing/2014/main" id="{D46F244E-D0AA-44F7-B170-45FEE9A599B4}"/>
                </a:ext>
              </a:extLst>
            </p:cNvPr>
            <p:cNvSpPr/>
            <p:nvPr/>
          </p:nvSpPr>
          <p:spPr>
            <a:xfrm>
              <a:off x="4449893" y="204703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7" name="object 807">
              <a:extLst>
                <a:ext uri="{FF2B5EF4-FFF2-40B4-BE49-F238E27FC236}">
                  <a16:creationId xmlns:a16="http://schemas.microsoft.com/office/drawing/2014/main" id="{6B809D84-E947-412D-9906-FC97A3C31341}"/>
                </a:ext>
              </a:extLst>
            </p:cNvPr>
            <p:cNvSpPr/>
            <p:nvPr/>
          </p:nvSpPr>
          <p:spPr>
            <a:xfrm>
              <a:off x="4449893" y="2126294"/>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8" name="object 808">
              <a:extLst>
                <a:ext uri="{FF2B5EF4-FFF2-40B4-BE49-F238E27FC236}">
                  <a16:creationId xmlns:a16="http://schemas.microsoft.com/office/drawing/2014/main" id="{47C70B2F-88C1-46CC-B03E-F796B6962FED}"/>
                </a:ext>
              </a:extLst>
            </p:cNvPr>
            <p:cNvSpPr/>
            <p:nvPr/>
          </p:nvSpPr>
          <p:spPr>
            <a:xfrm>
              <a:off x="4449893" y="220554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9" name="object 809">
              <a:extLst>
                <a:ext uri="{FF2B5EF4-FFF2-40B4-BE49-F238E27FC236}">
                  <a16:creationId xmlns:a16="http://schemas.microsoft.com/office/drawing/2014/main" id="{7DB35025-BD1A-45F0-9380-5FD9C4B8FE50}"/>
                </a:ext>
              </a:extLst>
            </p:cNvPr>
            <p:cNvSpPr/>
            <p:nvPr/>
          </p:nvSpPr>
          <p:spPr>
            <a:xfrm>
              <a:off x="4449893" y="228480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0" name="object 810">
              <a:extLst>
                <a:ext uri="{FF2B5EF4-FFF2-40B4-BE49-F238E27FC236}">
                  <a16:creationId xmlns:a16="http://schemas.microsoft.com/office/drawing/2014/main" id="{16FDD6A7-48D9-4164-8DC4-46DC57FBBB91}"/>
                </a:ext>
              </a:extLst>
            </p:cNvPr>
            <p:cNvSpPr/>
            <p:nvPr/>
          </p:nvSpPr>
          <p:spPr>
            <a:xfrm>
              <a:off x="4449893" y="236406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1" name="object 811">
              <a:extLst>
                <a:ext uri="{FF2B5EF4-FFF2-40B4-BE49-F238E27FC236}">
                  <a16:creationId xmlns:a16="http://schemas.microsoft.com/office/drawing/2014/main" id="{F5A923DD-9B30-4776-8DF1-1F4DB55BB0ED}"/>
                </a:ext>
              </a:extLst>
            </p:cNvPr>
            <p:cNvSpPr/>
            <p:nvPr/>
          </p:nvSpPr>
          <p:spPr>
            <a:xfrm>
              <a:off x="4449893" y="244332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2" name="object 812">
              <a:extLst>
                <a:ext uri="{FF2B5EF4-FFF2-40B4-BE49-F238E27FC236}">
                  <a16:creationId xmlns:a16="http://schemas.microsoft.com/office/drawing/2014/main" id="{51EDC752-A59E-4DD7-B5D3-8C8AFE185CD6}"/>
                </a:ext>
              </a:extLst>
            </p:cNvPr>
            <p:cNvSpPr/>
            <p:nvPr/>
          </p:nvSpPr>
          <p:spPr>
            <a:xfrm>
              <a:off x="4449893" y="252257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3" name="object 813">
              <a:extLst>
                <a:ext uri="{FF2B5EF4-FFF2-40B4-BE49-F238E27FC236}">
                  <a16:creationId xmlns:a16="http://schemas.microsoft.com/office/drawing/2014/main" id="{0EC1DF0D-9675-4B96-95A7-9063B5208FAD}"/>
                </a:ext>
              </a:extLst>
            </p:cNvPr>
            <p:cNvSpPr/>
            <p:nvPr/>
          </p:nvSpPr>
          <p:spPr>
            <a:xfrm>
              <a:off x="4449893" y="260183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4" name="object 814">
              <a:extLst>
                <a:ext uri="{FF2B5EF4-FFF2-40B4-BE49-F238E27FC236}">
                  <a16:creationId xmlns:a16="http://schemas.microsoft.com/office/drawing/2014/main" id="{BEBF3625-AFA0-4F3B-BAE2-580C9F7A521B}"/>
                </a:ext>
              </a:extLst>
            </p:cNvPr>
            <p:cNvSpPr/>
            <p:nvPr/>
          </p:nvSpPr>
          <p:spPr>
            <a:xfrm>
              <a:off x="4449893" y="268109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5" name="object 815">
              <a:extLst>
                <a:ext uri="{FF2B5EF4-FFF2-40B4-BE49-F238E27FC236}">
                  <a16:creationId xmlns:a16="http://schemas.microsoft.com/office/drawing/2014/main" id="{1BE4EAA0-4CA2-493D-BAE4-35403E0E59B1}"/>
                </a:ext>
              </a:extLst>
            </p:cNvPr>
            <p:cNvSpPr/>
            <p:nvPr/>
          </p:nvSpPr>
          <p:spPr>
            <a:xfrm>
              <a:off x="4449893" y="276035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6" name="object 816">
              <a:extLst>
                <a:ext uri="{FF2B5EF4-FFF2-40B4-BE49-F238E27FC236}">
                  <a16:creationId xmlns:a16="http://schemas.microsoft.com/office/drawing/2014/main" id="{7BC25804-E45F-40AF-B1F3-C88DC6733D20}"/>
                </a:ext>
              </a:extLst>
            </p:cNvPr>
            <p:cNvSpPr/>
            <p:nvPr/>
          </p:nvSpPr>
          <p:spPr>
            <a:xfrm>
              <a:off x="4449893" y="283961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7" name="object 817">
              <a:extLst>
                <a:ext uri="{FF2B5EF4-FFF2-40B4-BE49-F238E27FC236}">
                  <a16:creationId xmlns:a16="http://schemas.microsoft.com/office/drawing/2014/main" id="{C120E27C-3749-4F74-B4C0-9DCF01342387}"/>
                </a:ext>
              </a:extLst>
            </p:cNvPr>
            <p:cNvSpPr/>
            <p:nvPr/>
          </p:nvSpPr>
          <p:spPr>
            <a:xfrm>
              <a:off x="4449893" y="291887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8" name="object 818">
              <a:extLst>
                <a:ext uri="{FF2B5EF4-FFF2-40B4-BE49-F238E27FC236}">
                  <a16:creationId xmlns:a16="http://schemas.microsoft.com/office/drawing/2014/main" id="{FF2F6DBC-8E4D-4122-91B4-7E3A0501CD5C}"/>
                </a:ext>
              </a:extLst>
            </p:cNvPr>
            <p:cNvSpPr/>
            <p:nvPr/>
          </p:nvSpPr>
          <p:spPr>
            <a:xfrm>
              <a:off x="4449893" y="299812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9" name="object 819">
              <a:extLst>
                <a:ext uri="{FF2B5EF4-FFF2-40B4-BE49-F238E27FC236}">
                  <a16:creationId xmlns:a16="http://schemas.microsoft.com/office/drawing/2014/main" id="{198408F6-769F-4E94-82A3-CB53C8BD228E}"/>
                </a:ext>
              </a:extLst>
            </p:cNvPr>
            <p:cNvSpPr/>
            <p:nvPr/>
          </p:nvSpPr>
          <p:spPr>
            <a:xfrm>
              <a:off x="4449893" y="3077383"/>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0" name="object 820">
              <a:extLst>
                <a:ext uri="{FF2B5EF4-FFF2-40B4-BE49-F238E27FC236}">
                  <a16:creationId xmlns:a16="http://schemas.microsoft.com/office/drawing/2014/main" id="{9B4F6130-1A7A-4DCD-8630-420A31634777}"/>
                </a:ext>
              </a:extLst>
            </p:cNvPr>
            <p:cNvSpPr/>
            <p:nvPr/>
          </p:nvSpPr>
          <p:spPr>
            <a:xfrm>
              <a:off x="4449893" y="315664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1" name="object 821">
              <a:extLst>
                <a:ext uri="{FF2B5EF4-FFF2-40B4-BE49-F238E27FC236}">
                  <a16:creationId xmlns:a16="http://schemas.microsoft.com/office/drawing/2014/main" id="{5246273A-3751-4978-B5D3-DE196A872A23}"/>
                </a:ext>
              </a:extLst>
            </p:cNvPr>
            <p:cNvSpPr/>
            <p:nvPr/>
          </p:nvSpPr>
          <p:spPr>
            <a:xfrm>
              <a:off x="4608343" y="1861223"/>
              <a:ext cx="67284" cy="60115"/>
            </a:xfrm>
            <a:custGeom>
              <a:avLst/>
              <a:gdLst/>
              <a:ahLst/>
              <a:cxnLst/>
              <a:rect l="l" t="t" r="r" b="b"/>
              <a:pathLst>
                <a:path w="67945" h="54609">
                  <a:moveTo>
                    <a:pt x="0" y="54227"/>
                  </a:moveTo>
                  <a:lnTo>
                    <a:pt x="67375"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2" name="object 822">
              <a:extLst>
                <a:ext uri="{FF2B5EF4-FFF2-40B4-BE49-F238E27FC236}">
                  <a16:creationId xmlns:a16="http://schemas.microsoft.com/office/drawing/2014/main" id="{ABBBA8E7-C054-498F-A3A2-679352F2D90F}"/>
                </a:ext>
              </a:extLst>
            </p:cNvPr>
            <p:cNvSpPr/>
            <p:nvPr/>
          </p:nvSpPr>
          <p:spPr>
            <a:xfrm>
              <a:off x="4608343" y="1888533"/>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3" name="object 823">
              <a:extLst>
                <a:ext uri="{FF2B5EF4-FFF2-40B4-BE49-F238E27FC236}">
                  <a16:creationId xmlns:a16="http://schemas.microsoft.com/office/drawing/2014/main" id="{A0A99F10-BE3F-4AB8-9384-B5926CE72A05}"/>
                </a:ext>
              </a:extLst>
            </p:cNvPr>
            <p:cNvSpPr/>
            <p:nvPr/>
          </p:nvSpPr>
          <p:spPr>
            <a:xfrm>
              <a:off x="4608343" y="196778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4" name="object 824">
              <a:extLst>
                <a:ext uri="{FF2B5EF4-FFF2-40B4-BE49-F238E27FC236}">
                  <a16:creationId xmlns:a16="http://schemas.microsoft.com/office/drawing/2014/main" id="{C05404B5-7DE9-4735-A43F-9EEE5E61787E}"/>
                </a:ext>
              </a:extLst>
            </p:cNvPr>
            <p:cNvSpPr/>
            <p:nvPr/>
          </p:nvSpPr>
          <p:spPr>
            <a:xfrm>
              <a:off x="4608343" y="204704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5" name="object 825">
              <a:extLst>
                <a:ext uri="{FF2B5EF4-FFF2-40B4-BE49-F238E27FC236}">
                  <a16:creationId xmlns:a16="http://schemas.microsoft.com/office/drawing/2014/main" id="{5A1C80D1-727B-4B61-9FDC-5FC64EC26D81}"/>
                </a:ext>
              </a:extLst>
            </p:cNvPr>
            <p:cNvSpPr/>
            <p:nvPr/>
          </p:nvSpPr>
          <p:spPr>
            <a:xfrm>
              <a:off x="4608343" y="212630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6" name="object 826">
              <a:extLst>
                <a:ext uri="{FF2B5EF4-FFF2-40B4-BE49-F238E27FC236}">
                  <a16:creationId xmlns:a16="http://schemas.microsoft.com/office/drawing/2014/main" id="{1FE8AFF9-E7CF-4F77-83F9-5B141E0E4A3C}"/>
                </a:ext>
              </a:extLst>
            </p:cNvPr>
            <p:cNvSpPr/>
            <p:nvPr/>
          </p:nvSpPr>
          <p:spPr>
            <a:xfrm>
              <a:off x="4608343" y="220555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7" name="object 827">
              <a:extLst>
                <a:ext uri="{FF2B5EF4-FFF2-40B4-BE49-F238E27FC236}">
                  <a16:creationId xmlns:a16="http://schemas.microsoft.com/office/drawing/2014/main" id="{4CFAE03B-CD65-4666-B7FB-1ABF92F91AC4}"/>
                </a:ext>
              </a:extLst>
            </p:cNvPr>
            <p:cNvSpPr/>
            <p:nvPr/>
          </p:nvSpPr>
          <p:spPr>
            <a:xfrm>
              <a:off x="4608343" y="228481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8" name="object 828">
              <a:extLst>
                <a:ext uri="{FF2B5EF4-FFF2-40B4-BE49-F238E27FC236}">
                  <a16:creationId xmlns:a16="http://schemas.microsoft.com/office/drawing/2014/main" id="{2B2A5A38-DE41-400B-8F45-502950134FAF}"/>
                </a:ext>
              </a:extLst>
            </p:cNvPr>
            <p:cNvSpPr/>
            <p:nvPr/>
          </p:nvSpPr>
          <p:spPr>
            <a:xfrm>
              <a:off x="4608343" y="236407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9" name="object 829">
              <a:extLst>
                <a:ext uri="{FF2B5EF4-FFF2-40B4-BE49-F238E27FC236}">
                  <a16:creationId xmlns:a16="http://schemas.microsoft.com/office/drawing/2014/main" id="{B0BC941D-FFF1-4250-B574-4853DCDE238C}"/>
                </a:ext>
              </a:extLst>
            </p:cNvPr>
            <p:cNvSpPr/>
            <p:nvPr/>
          </p:nvSpPr>
          <p:spPr>
            <a:xfrm>
              <a:off x="4608343" y="244333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0" name="object 830">
              <a:extLst>
                <a:ext uri="{FF2B5EF4-FFF2-40B4-BE49-F238E27FC236}">
                  <a16:creationId xmlns:a16="http://schemas.microsoft.com/office/drawing/2014/main" id="{A669E88E-5E59-4237-824C-A3ECFC3EB061}"/>
                </a:ext>
              </a:extLst>
            </p:cNvPr>
            <p:cNvSpPr/>
            <p:nvPr/>
          </p:nvSpPr>
          <p:spPr>
            <a:xfrm>
              <a:off x="4608343" y="252258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1" name="object 831">
              <a:extLst>
                <a:ext uri="{FF2B5EF4-FFF2-40B4-BE49-F238E27FC236}">
                  <a16:creationId xmlns:a16="http://schemas.microsoft.com/office/drawing/2014/main" id="{7F7A1A99-D766-4291-BBC9-68AF9F364BB6}"/>
                </a:ext>
              </a:extLst>
            </p:cNvPr>
            <p:cNvSpPr/>
            <p:nvPr/>
          </p:nvSpPr>
          <p:spPr>
            <a:xfrm>
              <a:off x="4608343" y="260184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2" name="object 832">
              <a:extLst>
                <a:ext uri="{FF2B5EF4-FFF2-40B4-BE49-F238E27FC236}">
                  <a16:creationId xmlns:a16="http://schemas.microsoft.com/office/drawing/2014/main" id="{9FA339D4-D94A-4A5B-95A4-161370A28A13}"/>
                </a:ext>
              </a:extLst>
            </p:cNvPr>
            <p:cNvSpPr/>
            <p:nvPr/>
          </p:nvSpPr>
          <p:spPr>
            <a:xfrm>
              <a:off x="4608343" y="268110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3" name="object 833">
              <a:extLst>
                <a:ext uri="{FF2B5EF4-FFF2-40B4-BE49-F238E27FC236}">
                  <a16:creationId xmlns:a16="http://schemas.microsoft.com/office/drawing/2014/main" id="{84AC27AD-34D3-4944-A22A-8D9FA9159397}"/>
                </a:ext>
              </a:extLst>
            </p:cNvPr>
            <p:cNvSpPr/>
            <p:nvPr/>
          </p:nvSpPr>
          <p:spPr>
            <a:xfrm>
              <a:off x="4608343" y="276036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4" name="object 834">
              <a:extLst>
                <a:ext uri="{FF2B5EF4-FFF2-40B4-BE49-F238E27FC236}">
                  <a16:creationId xmlns:a16="http://schemas.microsoft.com/office/drawing/2014/main" id="{EA2A9097-E8DA-4599-AE5F-638655E2E961}"/>
                </a:ext>
              </a:extLst>
            </p:cNvPr>
            <p:cNvSpPr/>
            <p:nvPr/>
          </p:nvSpPr>
          <p:spPr>
            <a:xfrm>
              <a:off x="4608343" y="283962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5" name="object 835">
              <a:extLst>
                <a:ext uri="{FF2B5EF4-FFF2-40B4-BE49-F238E27FC236}">
                  <a16:creationId xmlns:a16="http://schemas.microsoft.com/office/drawing/2014/main" id="{15A7EDE4-FD34-497A-8EB1-870C3F10A534}"/>
                </a:ext>
              </a:extLst>
            </p:cNvPr>
            <p:cNvSpPr/>
            <p:nvPr/>
          </p:nvSpPr>
          <p:spPr>
            <a:xfrm>
              <a:off x="4608343" y="291888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6" name="object 836">
              <a:extLst>
                <a:ext uri="{FF2B5EF4-FFF2-40B4-BE49-F238E27FC236}">
                  <a16:creationId xmlns:a16="http://schemas.microsoft.com/office/drawing/2014/main" id="{8DD19A18-9D6D-4AEC-A609-6B214122845F}"/>
                </a:ext>
              </a:extLst>
            </p:cNvPr>
            <p:cNvSpPr/>
            <p:nvPr/>
          </p:nvSpPr>
          <p:spPr>
            <a:xfrm>
              <a:off x="4608343" y="299814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7" name="object 837">
              <a:extLst>
                <a:ext uri="{FF2B5EF4-FFF2-40B4-BE49-F238E27FC236}">
                  <a16:creationId xmlns:a16="http://schemas.microsoft.com/office/drawing/2014/main" id="{F388427D-4F48-499B-B3EA-2B24D193889C}"/>
                </a:ext>
              </a:extLst>
            </p:cNvPr>
            <p:cNvSpPr/>
            <p:nvPr/>
          </p:nvSpPr>
          <p:spPr>
            <a:xfrm>
              <a:off x="4608343" y="3077394"/>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8" name="object 838">
              <a:extLst>
                <a:ext uri="{FF2B5EF4-FFF2-40B4-BE49-F238E27FC236}">
                  <a16:creationId xmlns:a16="http://schemas.microsoft.com/office/drawing/2014/main" id="{8EF55E41-981D-4D80-B1C4-BD7676C8502C}"/>
                </a:ext>
              </a:extLst>
            </p:cNvPr>
            <p:cNvSpPr/>
            <p:nvPr/>
          </p:nvSpPr>
          <p:spPr>
            <a:xfrm>
              <a:off x="4608343" y="315665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9" name="object 839">
              <a:extLst>
                <a:ext uri="{FF2B5EF4-FFF2-40B4-BE49-F238E27FC236}">
                  <a16:creationId xmlns:a16="http://schemas.microsoft.com/office/drawing/2014/main" id="{37B2A4FB-0849-4894-A53A-2E0F8D3755EF}"/>
                </a:ext>
              </a:extLst>
            </p:cNvPr>
            <p:cNvSpPr/>
            <p:nvPr/>
          </p:nvSpPr>
          <p:spPr>
            <a:xfrm>
              <a:off x="5169252" y="1861223"/>
              <a:ext cx="67284" cy="60115"/>
            </a:xfrm>
            <a:custGeom>
              <a:avLst/>
              <a:gdLst/>
              <a:ahLst/>
              <a:cxnLst/>
              <a:rect l="l" t="t" r="r" b="b"/>
              <a:pathLst>
                <a:path w="67945" h="54609">
                  <a:moveTo>
                    <a:pt x="0" y="54227"/>
                  </a:moveTo>
                  <a:lnTo>
                    <a:pt x="67375" y="0"/>
                  </a:lnTo>
                </a:path>
              </a:pathLst>
            </a:custGeom>
            <a:ln w="25399">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0" name="object 840">
              <a:extLst>
                <a:ext uri="{FF2B5EF4-FFF2-40B4-BE49-F238E27FC236}">
                  <a16:creationId xmlns:a16="http://schemas.microsoft.com/office/drawing/2014/main" id="{E1DB6097-A29E-4E18-AF13-BDC016793D29}"/>
                </a:ext>
              </a:extLst>
            </p:cNvPr>
            <p:cNvSpPr/>
            <p:nvPr/>
          </p:nvSpPr>
          <p:spPr>
            <a:xfrm>
              <a:off x="5169252" y="1888533"/>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1" name="object 841">
              <a:extLst>
                <a:ext uri="{FF2B5EF4-FFF2-40B4-BE49-F238E27FC236}">
                  <a16:creationId xmlns:a16="http://schemas.microsoft.com/office/drawing/2014/main" id="{789BA5B8-343F-4A2E-BE3A-0DB012997930}"/>
                </a:ext>
              </a:extLst>
            </p:cNvPr>
            <p:cNvSpPr/>
            <p:nvPr/>
          </p:nvSpPr>
          <p:spPr>
            <a:xfrm>
              <a:off x="5169252" y="196778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2" name="object 842">
              <a:extLst>
                <a:ext uri="{FF2B5EF4-FFF2-40B4-BE49-F238E27FC236}">
                  <a16:creationId xmlns:a16="http://schemas.microsoft.com/office/drawing/2014/main" id="{C3ADA151-A56D-460A-B79A-E698A92B4AE0}"/>
                </a:ext>
              </a:extLst>
            </p:cNvPr>
            <p:cNvSpPr/>
            <p:nvPr/>
          </p:nvSpPr>
          <p:spPr>
            <a:xfrm>
              <a:off x="5169252" y="204704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3" name="object 843">
              <a:extLst>
                <a:ext uri="{FF2B5EF4-FFF2-40B4-BE49-F238E27FC236}">
                  <a16:creationId xmlns:a16="http://schemas.microsoft.com/office/drawing/2014/main" id="{DE27FD65-9042-4323-AC9B-C9E56483119B}"/>
                </a:ext>
              </a:extLst>
            </p:cNvPr>
            <p:cNvSpPr/>
            <p:nvPr/>
          </p:nvSpPr>
          <p:spPr>
            <a:xfrm>
              <a:off x="5169252" y="212630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4" name="object 844">
              <a:extLst>
                <a:ext uri="{FF2B5EF4-FFF2-40B4-BE49-F238E27FC236}">
                  <a16:creationId xmlns:a16="http://schemas.microsoft.com/office/drawing/2014/main" id="{64374CD8-2568-4DE9-B2FE-9612019385DF}"/>
                </a:ext>
              </a:extLst>
            </p:cNvPr>
            <p:cNvSpPr/>
            <p:nvPr/>
          </p:nvSpPr>
          <p:spPr>
            <a:xfrm>
              <a:off x="5169252" y="220555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5" name="object 845">
              <a:extLst>
                <a:ext uri="{FF2B5EF4-FFF2-40B4-BE49-F238E27FC236}">
                  <a16:creationId xmlns:a16="http://schemas.microsoft.com/office/drawing/2014/main" id="{9DD6452A-2764-43E4-AB89-F05FCABF6E9B}"/>
                </a:ext>
              </a:extLst>
            </p:cNvPr>
            <p:cNvSpPr/>
            <p:nvPr/>
          </p:nvSpPr>
          <p:spPr>
            <a:xfrm>
              <a:off x="5169252" y="228481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6" name="object 846">
              <a:extLst>
                <a:ext uri="{FF2B5EF4-FFF2-40B4-BE49-F238E27FC236}">
                  <a16:creationId xmlns:a16="http://schemas.microsoft.com/office/drawing/2014/main" id="{AE75C50C-7D0F-444B-A4A0-ED8840668B12}"/>
                </a:ext>
              </a:extLst>
            </p:cNvPr>
            <p:cNvSpPr/>
            <p:nvPr/>
          </p:nvSpPr>
          <p:spPr>
            <a:xfrm>
              <a:off x="5169252" y="236407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7" name="object 847">
              <a:extLst>
                <a:ext uri="{FF2B5EF4-FFF2-40B4-BE49-F238E27FC236}">
                  <a16:creationId xmlns:a16="http://schemas.microsoft.com/office/drawing/2014/main" id="{7C4C3F03-12ED-45BF-964B-A25242FA7775}"/>
                </a:ext>
              </a:extLst>
            </p:cNvPr>
            <p:cNvSpPr/>
            <p:nvPr/>
          </p:nvSpPr>
          <p:spPr>
            <a:xfrm>
              <a:off x="5169252" y="244333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8" name="object 848">
              <a:extLst>
                <a:ext uri="{FF2B5EF4-FFF2-40B4-BE49-F238E27FC236}">
                  <a16:creationId xmlns:a16="http://schemas.microsoft.com/office/drawing/2014/main" id="{007ADA49-2D06-4876-A529-5CDEF95B57C1}"/>
                </a:ext>
              </a:extLst>
            </p:cNvPr>
            <p:cNvSpPr/>
            <p:nvPr/>
          </p:nvSpPr>
          <p:spPr>
            <a:xfrm>
              <a:off x="5169252" y="252258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9" name="object 849">
              <a:extLst>
                <a:ext uri="{FF2B5EF4-FFF2-40B4-BE49-F238E27FC236}">
                  <a16:creationId xmlns:a16="http://schemas.microsoft.com/office/drawing/2014/main" id="{94D80621-73EF-4922-8339-E683A72216AF}"/>
                </a:ext>
              </a:extLst>
            </p:cNvPr>
            <p:cNvSpPr/>
            <p:nvPr/>
          </p:nvSpPr>
          <p:spPr>
            <a:xfrm>
              <a:off x="5169252" y="260184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0" name="object 850">
              <a:extLst>
                <a:ext uri="{FF2B5EF4-FFF2-40B4-BE49-F238E27FC236}">
                  <a16:creationId xmlns:a16="http://schemas.microsoft.com/office/drawing/2014/main" id="{8004AFB4-1D2B-48E3-A08A-93033A4318C4}"/>
                </a:ext>
              </a:extLst>
            </p:cNvPr>
            <p:cNvSpPr/>
            <p:nvPr/>
          </p:nvSpPr>
          <p:spPr>
            <a:xfrm>
              <a:off x="5169252" y="268110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1" name="object 851">
              <a:extLst>
                <a:ext uri="{FF2B5EF4-FFF2-40B4-BE49-F238E27FC236}">
                  <a16:creationId xmlns:a16="http://schemas.microsoft.com/office/drawing/2014/main" id="{D89416CF-4B15-4A76-B794-4486756A08C8}"/>
                </a:ext>
              </a:extLst>
            </p:cNvPr>
            <p:cNvSpPr/>
            <p:nvPr/>
          </p:nvSpPr>
          <p:spPr>
            <a:xfrm>
              <a:off x="5169252" y="276036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2" name="object 852">
              <a:extLst>
                <a:ext uri="{FF2B5EF4-FFF2-40B4-BE49-F238E27FC236}">
                  <a16:creationId xmlns:a16="http://schemas.microsoft.com/office/drawing/2014/main" id="{CC52C692-BB8F-4FEC-8155-4CDB2AFC62B4}"/>
                </a:ext>
              </a:extLst>
            </p:cNvPr>
            <p:cNvSpPr/>
            <p:nvPr/>
          </p:nvSpPr>
          <p:spPr>
            <a:xfrm>
              <a:off x="5169252" y="283962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3" name="object 853">
              <a:extLst>
                <a:ext uri="{FF2B5EF4-FFF2-40B4-BE49-F238E27FC236}">
                  <a16:creationId xmlns:a16="http://schemas.microsoft.com/office/drawing/2014/main" id="{AA0B561C-2553-4A91-B446-0BDBB51C88EA}"/>
                </a:ext>
              </a:extLst>
            </p:cNvPr>
            <p:cNvSpPr/>
            <p:nvPr/>
          </p:nvSpPr>
          <p:spPr>
            <a:xfrm>
              <a:off x="5169252" y="291888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4" name="object 854">
              <a:extLst>
                <a:ext uri="{FF2B5EF4-FFF2-40B4-BE49-F238E27FC236}">
                  <a16:creationId xmlns:a16="http://schemas.microsoft.com/office/drawing/2014/main" id="{74130F46-EF48-4F8A-A8C4-8DFE259CBFC5}"/>
                </a:ext>
              </a:extLst>
            </p:cNvPr>
            <p:cNvSpPr/>
            <p:nvPr/>
          </p:nvSpPr>
          <p:spPr>
            <a:xfrm>
              <a:off x="5169252" y="299813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5" name="object 855">
              <a:extLst>
                <a:ext uri="{FF2B5EF4-FFF2-40B4-BE49-F238E27FC236}">
                  <a16:creationId xmlns:a16="http://schemas.microsoft.com/office/drawing/2014/main" id="{CD85A403-3A9A-4AEB-B01B-08992A365AA6}"/>
                </a:ext>
              </a:extLst>
            </p:cNvPr>
            <p:cNvSpPr/>
            <p:nvPr/>
          </p:nvSpPr>
          <p:spPr>
            <a:xfrm>
              <a:off x="5169252" y="307739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6" name="object 856">
              <a:extLst>
                <a:ext uri="{FF2B5EF4-FFF2-40B4-BE49-F238E27FC236}">
                  <a16:creationId xmlns:a16="http://schemas.microsoft.com/office/drawing/2014/main" id="{9533641B-8F1E-4D48-A7AE-209EC6F1BAE3}"/>
                </a:ext>
              </a:extLst>
            </p:cNvPr>
            <p:cNvSpPr/>
            <p:nvPr/>
          </p:nvSpPr>
          <p:spPr>
            <a:xfrm>
              <a:off x="5169252" y="315665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7" name="object 857">
              <a:extLst>
                <a:ext uri="{FF2B5EF4-FFF2-40B4-BE49-F238E27FC236}">
                  <a16:creationId xmlns:a16="http://schemas.microsoft.com/office/drawing/2014/main" id="{046C32D6-A8F1-44C5-A688-AF153399F1B7}"/>
                </a:ext>
              </a:extLst>
            </p:cNvPr>
            <p:cNvSpPr/>
            <p:nvPr/>
          </p:nvSpPr>
          <p:spPr>
            <a:xfrm>
              <a:off x="5327715" y="1861223"/>
              <a:ext cx="67284" cy="60115"/>
            </a:xfrm>
            <a:custGeom>
              <a:avLst/>
              <a:gdLst/>
              <a:ahLst/>
              <a:cxnLst/>
              <a:rect l="l" t="t" r="r" b="b"/>
              <a:pathLst>
                <a:path w="67945" h="54609">
                  <a:moveTo>
                    <a:pt x="0" y="54226"/>
                  </a:moveTo>
                  <a:lnTo>
                    <a:pt x="67374"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8" name="object 858">
              <a:extLst>
                <a:ext uri="{FF2B5EF4-FFF2-40B4-BE49-F238E27FC236}">
                  <a16:creationId xmlns:a16="http://schemas.microsoft.com/office/drawing/2014/main" id="{57E9D10D-6203-4401-973A-F378037565DB}"/>
                </a:ext>
              </a:extLst>
            </p:cNvPr>
            <p:cNvSpPr/>
            <p:nvPr/>
          </p:nvSpPr>
          <p:spPr>
            <a:xfrm>
              <a:off x="5327715" y="188853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9" name="object 859">
              <a:extLst>
                <a:ext uri="{FF2B5EF4-FFF2-40B4-BE49-F238E27FC236}">
                  <a16:creationId xmlns:a16="http://schemas.microsoft.com/office/drawing/2014/main" id="{518EB246-2A2E-4FA2-909C-D5BA24548A9B}"/>
                </a:ext>
              </a:extLst>
            </p:cNvPr>
            <p:cNvSpPr/>
            <p:nvPr/>
          </p:nvSpPr>
          <p:spPr>
            <a:xfrm>
              <a:off x="5327715" y="196778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0" name="object 860">
              <a:extLst>
                <a:ext uri="{FF2B5EF4-FFF2-40B4-BE49-F238E27FC236}">
                  <a16:creationId xmlns:a16="http://schemas.microsoft.com/office/drawing/2014/main" id="{CF6B267A-A608-4434-9274-7A2207AB76F7}"/>
                </a:ext>
              </a:extLst>
            </p:cNvPr>
            <p:cNvSpPr/>
            <p:nvPr/>
          </p:nvSpPr>
          <p:spPr>
            <a:xfrm>
              <a:off x="5327715" y="204704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1" name="object 861">
              <a:extLst>
                <a:ext uri="{FF2B5EF4-FFF2-40B4-BE49-F238E27FC236}">
                  <a16:creationId xmlns:a16="http://schemas.microsoft.com/office/drawing/2014/main" id="{45A9BFA9-F552-4EFF-A772-3E04D4FE3608}"/>
                </a:ext>
              </a:extLst>
            </p:cNvPr>
            <p:cNvSpPr/>
            <p:nvPr/>
          </p:nvSpPr>
          <p:spPr>
            <a:xfrm>
              <a:off x="5327715" y="2126304"/>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2" name="object 862">
              <a:extLst>
                <a:ext uri="{FF2B5EF4-FFF2-40B4-BE49-F238E27FC236}">
                  <a16:creationId xmlns:a16="http://schemas.microsoft.com/office/drawing/2014/main" id="{F1037C7E-E5F8-453C-8013-60F8B111E896}"/>
                </a:ext>
              </a:extLst>
            </p:cNvPr>
            <p:cNvSpPr/>
            <p:nvPr/>
          </p:nvSpPr>
          <p:spPr>
            <a:xfrm>
              <a:off x="5327715" y="220555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3" name="object 863">
              <a:extLst>
                <a:ext uri="{FF2B5EF4-FFF2-40B4-BE49-F238E27FC236}">
                  <a16:creationId xmlns:a16="http://schemas.microsoft.com/office/drawing/2014/main" id="{880A1A19-43DA-4FB6-9ECF-8E139DE4FC21}"/>
                </a:ext>
              </a:extLst>
            </p:cNvPr>
            <p:cNvSpPr/>
            <p:nvPr/>
          </p:nvSpPr>
          <p:spPr>
            <a:xfrm>
              <a:off x="5327715" y="228481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4" name="object 864">
              <a:extLst>
                <a:ext uri="{FF2B5EF4-FFF2-40B4-BE49-F238E27FC236}">
                  <a16:creationId xmlns:a16="http://schemas.microsoft.com/office/drawing/2014/main" id="{9DED5343-EAE0-4496-8018-17CBBD2B6762}"/>
                </a:ext>
              </a:extLst>
            </p:cNvPr>
            <p:cNvSpPr/>
            <p:nvPr/>
          </p:nvSpPr>
          <p:spPr>
            <a:xfrm>
              <a:off x="5327715" y="236407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5" name="object 865">
              <a:extLst>
                <a:ext uri="{FF2B5EF4-FFF2-40B4-BE49-F238E27FC236}">
                  <a16:creationId xmlns:a16="http://schemas.microsoft.com/office/drawing/2014/main" id="{D72793B6-C217-4B00-A5E0-7F9B6CE75007}"/>
                </a:ext>
              </a:extLst>
            </p:cNvPr>
            <p:cNvSpPr/>
            <p:nvPr/>
          </p:nvSpPr>
          <p:spPr>
            <a:xfrm>
              <a:off x="5327715" y="244333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6" name="object 866">
              <a:extLst>
                <a:ext uri="{FF2B5EF4-FFF2-40B4-BE49-F238E27FC236}">
                  <a16:creationId xmlns:a16="http://schemas.microsoft.com/office/drawing/2014/main" id="{4287A428-CB92-4E19-BB60-913785635028}"/>
                </a:ext>
              </a:extLst>
            </p:cNvPr>
            <p:cNvSpPr/>
            <p:nvPr/>
          </p:nvSpPr>
          <p:spPr>
            <a:xfrm>
              <a:off x="5327715" y="252258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7" name="object 867">
              <a:extLst>
                <a:ext uri="{FF2B5EF4-FFF2-40B4-BE49-F238E27FC236}">
                  <a16:creationId xmlns:a16="http://schemas.microsoft.com/office/drawing/2014/main" id="{D7DB0C65-122D-473B-ACBE-6F998ABBD769}"/>
                </a:ext>
              </a:extLst>
            </p:cNvPr>
            <p:cNvSpPr/>
            <p:nvPr/>
          </p:nvSpPr>
          <p:spPr>
            <a:xfrm>
              <a:off x="5327715" y="2601847"/>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8" name="object 868">
              <a:extLst>
                <a:ext uri="{FF2B5EF4-FFF2-40B4-BE49-F238E27FC236}">
                  <a16:creationId xmlns:a16="http://schemas.microsoft.com/office/drawing/2014/main" id="{4F2B9522-E4D1-4ECA-AFA6-40F193CBB3A9}"/>
                </a:ext>
              </a:extLst>
            </p:cNvPr>
            <p:cNvSpPr/>
            <p:nvPr/>
          </p:nvSpPr>
          <p:spPr>
            <a:xfrm>
              <a:off x="5327715" y="268110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9" name="object 869">
              <a:extLst>
                <a:ext uri="{FF2B5EF4-FFF2-40B4-BE49-F238E27FC236}">
                  <a16:creationId xmlns:a16="http://schemas.microsoft.com/office/drawing/2014/main" id="{5AEEC43E-F43C-4A0B-BCF8-5BC77BAAED1D}"/>
                </a:ext>
              </a:extLst>
            </p:cNvPr>
            <p:cNvSpPr/>
            <p:nvPr/>
          </p:nvSpPr>
          <p:spPr>
            <a:xfrm>
              <a:off x="5327715" y="276036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0" name="object 870">
              <a:extLst>
                <a:ext uri="{FF2B5EF4-FFF2-40B4-BE49-F238E27FC236}">
                  <a16:creationId xmlns:a16="http://schemas.microsoft.com/office/drawing/2014/main" id="{4CBDA67E-E7A3-4D41-8813-2B87210B85B3}"/>
                </a:ext>
              </a:extLst>
            </p:cNvPr>
            <p:cNvSpPr/>
            <p:nvPr/>
          </p:nvSpPr>
          <p:spPr>
            <a:xfrm>
              <a:off x="5327715" y="283962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1" name="object 871">
              <a:extLst>
                <a:ext uri="{FF2B5EF4-FFF2-40B4-BE49-F238E27FC236}">
                  <a16:creationId xmlns:a16="http://schemas.microsoft.com/office/drawing/2014/main" id="{9ECC720E-EE1A-4BCC-A4BE-0B27EAF42B14}"/>
                </a:ext>
              </a:extLst>
            </p:cNvPr>
            <p:cNvSpPr/>
            <p:nvPr/>
          </p:nvSpPr>
          <p:spPr>
            <a:xfrm>
              <a:off x="5327715" y="291887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2" name="object 872">
              <a:extLst>
                <a:ext uri="{FF2B5EF4-FFF2-40B4-BE49-F238E27FC236}">
                  <a16:creationId xmlns:a16="http://schemas.microsoft.com/office/drawing/2014/main" id="{CC6BD105-BD39-4107-B74E-C6F4717B7A4C}"/>
                </a:ext>
              </a:extLst>
            </p:cNvPr>
            <p:cNvSpPr/>
            <p:nvPr/>
          </p:nvSpPr>
          <p:spPr>
            <a:xfrm>
              <a:off x="5327715" y="299813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3" name="object 873">
              <a:extLst>
                <a:ext uri="{FF2B5EF4-FFF2-40B4-BE49-F238E27FC236}">
                  <a16:creationId xmlns:a16="http://schemas.microsoft.com/office/drawing/2014/main" id="{C6B96E29-9371-43E3-803B-FF5ADDFFC75F}"/>
                </a:ext>
              </a:extLst>
            </p:cNvPr>
            <p:cNvSpPr/>
            <p:nvPr/>
          </p:nvSpPr>
          <p:spPr>
            <a:xfrm>
              <a:off x="5327715" y="307739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4" name="object 874">
              <a:extLst>
                <a:ext uri="{FF2B5EF4-FFF2-40B4-BE49-F238E27FC236}">
                  <a16:creationId xmlns:a16="http://schemas.microsoft.com/office/drawing/2014/main" id="{6B302D22-FF88-4894-A4BC-BB7FDE071793}"/>
                </a:ext>
              </a:extLst>
            </p:cNvPr>
            <p:cNvSpPr/>
            <p:nvPr/>
          </p:nvSpPr>
          <p:spPr>
            <a:xfrm>
              <a:off x="5327715" y="315665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5" name="object 875">
              <a:extLst>
                <a:ext uri="{FF2B5EF4-FFF2-40B4-BE49-F238E27FC236}">
                  <a16:creationId xmlns:a16="http://schemas.microsoft.com/office/drawing/2014/main" id="{C8809BBF-D230-48D3-A653-163FF7B25752}"/>
                </a:ext>
              </a:extLst>
            </p:cNvPr>
            <p:cNvSpPr/>
            <p:nvPr/>
          </p:nvSpPr>
          <p:spPr>
            <a:xfrm>
              <a:off x="5487447" y="1861223"/>
              <a:ext cx="67284" cy="60115"/>
            </a:xfrm>
            <a:custGeom>
              <a:avLst/>
              <a:gdLst/>
              <a:ahLst/>
              <a:cxnLst/>
              <a:rect l="l" t="t" r="r" b="b"/>
              <a:pathLst>
                <a:path w="67945" h="54609">
                  <a:moveTo>
                    <a:pt x="0" y="54217"/>
                  </a:moveTo>
                  <a:lnTo>
                    <a:pt x="67363"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6" name="object 876">
              <a:extLst>
                <a:ext uri="{FF2B5EF4-FFF2-40B4-BE49-F238E27FC236}">
                  <a16:creationId xmlns:a16="http://schemas.microsoft.com/office/drawing/2014/main" id="{605E14DA-64C3-49BD-A294-44804D352B72}"/>
                </a:ext>
              </a:extLst>
            </p:cNvPr>
            <p:cNvSpPr/>
            <p:nvPr/>
          </p:nvSpPr>
          <p:spPr>
            <a:xfrm>
              <a:off x="5487447" y="1888533"/>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7" name="object 877">
              <a:extLst>
                <a:ext uri="{FF2B5EF4-FFF2-40B4-BE49-F238E27FC236}">
                  <a16:creationId xmlns:a16="http://schemas.microsoft.com/office/drawing/2014/main" id="{D361810B-5612-4914-BB53-8FE4C31455B0}"/>
                </a:ext>
              </a:extLst>
            </p:cNvPr>
            <p:cNvSpPr/>
            <p:nvPr/>
          </p:nvSpPr>
          <p:spPr>
            <a:xfrm>
              <a:off x="5487447" y="1967787"/>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8" name="object 878">
              <a:extLst>
                <a:ext uri="{FF2B5EF4-FFF2-40B4-BE49-F238E27FC236}">
                  <a16:creationId xmlns:a16="http://schemas.microsoft.com/office/drawing/2014/main" id="{F4FBD23C-71E8-4E9A-A01B-F46FF705B9EB}"/>
                </a:ext>
              </a:extLst>
            </p:cNvPr>
            <p:cNvSpPr/>
            <p:nvPr/>
          </p:nvSpPr>
          <p:spPr>
            <a:xfrm>
              <a:off x="5487447" y="2047046"/>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9" name="object 879">
              <a:extLst>
                <a:ext uri="{FF2B5EF4-FFF2-40B4-BE49-F238E27FC236}">
                  <a16:creationId xmlns:a16="http://schemas.microsoft.com/office/drawing/2014/main" id="{1C5BB059-EBD0-4718-9D6E-4901D18B8786}"/>
                </a:ext>
              </a:extLst>
            </p:cNvPr>
            <p:cNvSpPr/>
            <p:nvPr/>
          </p:nvSpPr>
          <p:spPr>
            <a:xfrm>
              <a:off x="5487447" y="2126305"/>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0" name="object 880">
              <a:extLst>
                <a:ext uri="{FF2B5EF4-FFF2-40B4-BE49-F238E27FC236}">
                  <a16:creationId xmlns:a16="http://schemas.microsoft.com/office/drawing/2014/main" id="{B4BB01B8-40EF-4D6B-98DB-91497767E6A7}"/>
                </a:ext>
              </a:extLst>
            </p:cNvPr>
            <p:cNvSpPr/>
            <p:nvPr/>
          </p:nvSpPr>
          <p:spPr>
            <a:xfrm>
              <a:off x="5487447" y="2205559"/>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1" name="object 881">
              <a:extLst>
                <a:ext uri="{FF2B5EF4-FFF2-40B4-BE49-F238E27FC236}">
                  <a16:creationId xmlns:a16="http://schemas.microsoft.com/office/drawing/2014/main" id="{9C779CDD-FB52-48BF-B2E0-B33D7239CCB8}"/>
                </a:ext>
              </a:extLst>
            </p:cNvPr>
            <p:cNvSpPr/>
            <p:nvPr/>
          </p:nvSpPr>
          <p:spPr>
            <a:xfrm>
              <a:off x="5487447" y="2284819"/>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2" name="object 882">
              <a:extLst>
                <a:ext uri="{FF2B5EF4-FFF2-40B4-BE49-F238E27FC236}">
                  <a16:creationId xmlns:a16="http://schemas.microsoft.com/office/drawing/2014/main" id="{9CF295A9-5849-498A-B30F-F340AA793D25}"/>
                </a:ext>
              </a:extLst>
            </p:cNvPr>
            <p:cNvSpPr/>
            <p:nvPr/>
          </p:nvSpPr>
          <p:spPr>
            <a:xfrm>
              <a:off x="5487447" y="2364078"/>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3" name="object 883">
              <a:extLst>
                <a:ext uri="{FF2B5EF4-FFF2-40B4-BE49-F238E27FC236}">
                  <a16:creationId xmlns:a16="http://schemas.microsoft.com/office/drawing/2014/main" id="{25ECD2D6-C695-449D-A825-51BB1349CEA9}"/>
                </a:ext>
              </a:extLst>
            </p:cNvPr>
            <p:cNvSpPr/>
            <p:nvPr/>
          </p:nvSpPr>
          <p:spPr>
            <a:xfrm>
              <a:off x="5487447" y="2443337"/>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4" name="object 884">
              <a:extLst>
                <a:ext uri="{FF2B5EF4-FFF2-40B4-BE49-F238E27FC236}">
                  <a16:creationId xmlns:a16="http://schemas.microsoft.com/office/drawing/2014/main" id="{C1A7544F-9AE5-4F7C-BCCA-F28F8D3DAFFA}"/>
                </a:ext>
              </a:extLst>
            </p:cNvPr>
            <p:cNvSpPr/>
            <p:nvPr/>
          </p:nvSpPr>
          <p:spPr>
            <a:xfrm>
              <a:off x="5487447" y="2522589"/>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5" name="object 885">
              <a:extLst>
                <a:ext uri="{FF2B5EF4-FFF2-40B4-BE49-F238E27FC236}">
                  <a16:creationId xmlns:a16="http://schemas.microsoft.com/office/drawing/2014/main" id="{7DC92110-1C2F-47DC-8C69-9349E5C6F992}"/>
                </a:ext>
              </a:extLst>
            </p:cNvPr>
            <p:cNvSpPr/>
            <p:nvPr/>
          </p:nvSpPr>
          <p:spPr>
            <a:xfrm>
              <a:off x="5487447" y="2601849"/>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6" name="object 886">
              <a:extLst>
                <a:ext uri="{FF2B5EF4-FFF2-40B4-BE49-F238E27FC236}">
                  <a16:creationId xmlns:a16="http://schemas.microsoft.com/office/drawing/2014/main" id="{8A8EDBCE-3D52-447F-A78B-8F6CAD9B65AA}"/>
                </a:ext>
              </a:extLst>
            </p:cNvPr>
            <p:cNvSpPr/>
            <p:nvPr/>
          </p:nvSpPr>
          <p:spPr>
            <a:xfrm>
              <a:off x="5487447" y="2681109"/>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7" name="object 887">
              <a:extLst>
                <a:ext uri="{FF2B5EF4-FFF2-40B4-BE49-F238E27FC236}">
                  <a16:creationId xmlns:a16="http://schemas.microsoft.com/office/drawing/2014/main" id="{9F4A4559-8265-4C5D-A5C8-8A0F34C15935}"/>
                </a:ext>
              </a:extLst>
            </p:cNvPr>
            <p:cNvSpPr/>
            <p:nvPr/>
          </p:nvSpPr>
          <p:spPr>
            <a:xfrm>
              <a:off x="5487447" y="2760361"/>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8" name="object 888">
              <a:extLst>
                <a:ext uri="{FF2B5EF4-FFF2-40B4-BE49-F238E27FC236}">
                  <a16:creationId xmlns:a16="http://schemas.microsoft.com/office/drawing/2014/main" id="{1C1D3A60-ACD8-4BA5-B11D-66467D86E047}"/>
                </a:ext>
              </a:extLst>
            </p:cNvPr>
            <p:cNvSpPr/>
            <p:nvPr/>
          </p:nvSpPr>
          <p:spPr>
            <a:xfrm>
              <a:off x="5487447" y="2839622"/>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9" name="object 889">
              <a:extLst>
                <a:ext uri="{FF2B5EF4-FFF2-40B4-BE49-F238E27FC236}">
                  <a16:creationId xmlns:a16="http://schemas.microsoft.com/office/drawing/2014/main" id="{B82D0CE7-22EA-43CA-8171-0C7C29CE6F8F}"/>
                </a:ext>
              </a:extLst>
            </p:cNvPr>
            <p:cNvSpPr/>
            <p:nvPr/>
          </p:nvSpPr>
          <p:spPr>
            <a:xfrm>
              <a:off x="5487447" y="2918882"/>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0" name="object 890">
              <a:extLst>
                <a:ext uri="{FF2B5EF4-FFF2-40B4-BE49-F238E27FC236}">
                  <a16:creationId xmlns:a16="http://schemas.microsoft.com/office/drawing/2014/main" id="{19101846-F66D-4FC4-B4A6-02D5B9D78FAD}"/>
                </a:ext>
              </a:extLst>
            </p:cNvPr>
            <p:cNvSpPr/>
            <p:nvPr/>
          </p:nvSpPr>
          <p:spPr>
            <a:xfrm>
              <a:off x="5487447" y="2998140"/>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1" name="object 891">
              <a:extLst>
                <a:ext uri="{FF2B5EF4-FFF2-40B4-BE49-F238E27FC236}">
                  <a16:creationId xmlns:a16="http://schemas.microsoft.com/office/drawing/2014/main" id="{227BC6FE-9A49-4D9B-8B76-56CFD5CE8929}"/>
                </a:ext>
              </a:extLst>
            </p:cNvPr>
            <p:cNvSpPr/>
            <p:nvPr/>
          </p:nvSpPr>
          <p:spPr>
            <a:xfrm>
              <a:off x="5487447" y="3077394"/>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2" name="object 892">
              <a:extLst>
                <a:ext uri="{FF2B5EF4-FFF2-40B4-BE49-F238E27FC236}">
                  <a16:creationId xmlns:a16="http://schemas.microsoft.com/office/drawing/2014/main" id="{379206D0-7483-41AD-8478-CA4FEF1D0C87}"/>
                </a:ext>
              </a:extLst>
            </p:cNvPr>
            <p:cNvSpPr/>
            <p:nvPr/>
          </p:nvSpPr>
          <p:spPr>
            <a:xfrm>
              <a:off x="5487447" y="3156652"/>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3" name="object 893">
              <a:extLst>
                <a:ext uri="{FF2B5EF4-FFF2-40B4-BE49-F238E27FC236}">
                  <a16:creationId xmlns:a16="http://schemas.microsoft.com/office/drawing/2014/main" id="{EAF83F5A-7F1F-44E7-82A6-34148E4AAD70}"/>
                </a:ext>
              </a:extLst>
            </p:cNvPr>
            <p:cNvSpPr/>
            <p:nvPr/>
          </p:nvSpPr>
          <p:spPr>
            <a:xfrm>
              <a:off x="5884863" y="1861223"/>
              <a:ext cx="67284" cy="60115"/>
            </a:xfrm>
            <a:custGeom>
              <a:avLst/>
              <a:gdLst/>
              <a:ahLst/>
              <a:cxnLst/>
              <a:rect l="l" t="t" r="r" b="b"/>
              <a:pathLst>
                <a:path w="67944" h="54609">
                  <a:moveTo>
                    <a:pt x="0" y="54217"/>
                  </a:moveTo>
                  <a:lnTo>
                    <a:pt x="67363"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4" name="object 894">
              <a:extLst>
                <a:ext uri="{FF2B5EF4-FFF2-40B4-BE49-F238E27FC236}">
                  <a16:creationId xmlns:a16="http://schemas.microsoft.com/office/drawing/2014/main" id="{D44B5E6B-6464-45D4-85B0-7807FB01CAFE}"/>
                </a:ext>
              </a:extLst>
            </p:cNvPr>
            <p:cNvSpPr/>
            <p:nvPr/>
          </p:nvSpPr>
          <p:spPr>
            <a:xfrm>
              <a:off x="5884863" y="1888534"/>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5" name="object 895">
              <a:extLst>
                <a:ext uri="{FF2B5EF4-FFF2-40B4-BE49-F238E27FC236}">
                  <a16:creationId xmlns:a16="http://schemas.microsoft.com/office/drawing/2014/main" id="{1F25B531-7CA1-4FAD-AE73-23950FDA8E0F}"/>
                </a:ext>
              </a:extLst>
            </p:cNvPr>
            <p:cNvSpPr/>
            <p:nvPr/>
          </p:nvSpPr>
          <p:spPr>
            <a:xfrm>
              <a:off x="5884863" y="1967787"/>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6" name="object 896">
              <a:extLst>
                <a:ext uri="{FF2B5EF4-FFF2-40B4-BE49-F238E27FC236}">
                  <a16:creationId xmlns:a16="http://schemas.microsoft.com/office/drawing/2014/main" id="{66793688-DD96-475D-9C45-D77292851715}"/>
                </a:ext>
              </a:extLst>
            </p:cNvPr>
            <p:cNvSpPr/>
            <p:nvPr/>
          </p:nvSpPr>
          <p:spPr>
            <a:xfrm>
              <a:off x="5884863" y="2047046"/>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7" name="object 897">
              <a:extLst>
                <a:ext uri="{FF2B5EF4-FFF2-40B4-BE49-F238E27FC236}">
                  <a16:creationId xmlns:a16="http://schemas.microsoft.com/office/drawing/2014/main" id="{0FCFA547-2803-4491-AC82-EB0A26609279}"/>
                </a:ext>
              </a:extLst>
            </p:cNvPr>
            <p:cNvSpPr/>
            <p:nvPr/>
          </p:nvSpPr>
          <p:spPr>
            <a:xfrm>
              <a:off x="5884863" y="2126306"/>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8" name="object 898">
              <a:extLst>
                <a:ext uri="{FF2B5EF4-FFF2-40B4-BE49-F238E27FC236}">
                  <a16:creationId xmlns:a16="http://schemas.microsoft.com/office/drawing/2014/main" id="{731C4B00-DC5D-4CC9-B4AF-E4F3164755C5}"/>
                </a:ext>
              </a:extLst>
            </p:cNvPr>
            <p:cNvSpPr/>
            <p:nvPr/>
          </p:nvSpPr>
          <p:spPr>
            <a:xfrm>
              <a:off x="5884863" y="2205560"/>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9" name="object 899">
              <a:extLst>
                <a:ext uri="{FF2B5EF4-FFF2-40B4-BE49-F238E27FC236}">
                  <a16:creationId xmlns:a16="http://schemas.microsoft.com/office/drawing/2014/main" id="{B9421E3F-6340-46AC-AB16-2C4D1D73CA6B}"/>
                </a:ext>
              </a:extLst>
            </p:cNvPr>
            <p:cNvSpPr/>
            <p:nvPr/>
          </p:nvSpPr>
          <p:spPr>
            <a:xfrm>
              <a:off x="5884863" y="2284819"/>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0" name="object 900">
              <a:extLst>
                <a:ext uri="{FF2B5EF4-FFF2-40B4-BE49-F238E27FC236}">
                  <a16:creationId xmlns:a16="http://schemas.microsoft.com/office/drawing/2014/main" id="{C709D5C6-2059-4E09-8B30-03E04C456B4B}"/>
                </a:ext>
              </a:extLst>
            </p:cNvPr>
            <p:cNvSpPr/>
            <p:nvPr/>
          </p:nvSpPr>
          <p:spPr>
            <a:xfrm>
              <a:off x="5884863" y="2364078"/>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1" name="object 901">
              <a:extLst>
                <a:ext uri="{FF2B5EF4-FFF2-40B4-BE49-F238E27FC236}">
                  <a16:creationId xmlns:a16="http://schemas.microsoft.com/office/drawing/2014/main" id="{CAE5FA52-9F73-498E-8725-75AA25E93372}"/>
                </a:ext>
              </a:extLst>
            </p:cNvPr>
            <p:cNvSpPr/>
            <p:nvPr/>
          </p:nvSpPr>
          <p:spPr>
            <a:xfrm>
              <a:off x="5884863" y="2443338"/>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2" name="object 902">
              <a:extLst>
                <a:ext uri="{FF2B5EF4-FFF2-40B4-BE49-F238E27FC236}">
                  <a16:creationId xmlns:a16="http://schemas.microsoft.com/office/drawing/2014/main" id="{6FF883BB-3C2E-4CFD-A9E2-362654843A0F}"/>
                </a:ext>
              </a:extLst>
            </p:cNvPr>
            <p:cNvSpPr/>
            <p:nvPr/>
          </p:nvSpPr>
          <p:spPr>
            <a:xfrm>
              <a:off x="5884863" y="2522591"/>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3" name="object 903">
              <a:extLst>
                <a:ext uri="{FF2B5EF4-FFF2-40B4-BE49-F238E27FC236}">
                  <a16:creationId xmlns:a16="http://schemas.microsoft.com/office/drawing/2014/main" id="{604DA769-9FD7-4919-9787-A47B12759389}"/>
                </a:ext>
              </a:extLst>
            </p:cNvPr>
            <p:cNvSpPr/>
            <p:nvPr/>
          </p:nvSpPr>
          <p:spPr>
            <a:xfrm>
              <a:off x="5884863" y="2601849"/>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4" name="object 904">
              <a:extLst>
                <a:ext uri="{FF2B5EF4-FFF2-40B4-BE49-F238E27FC236}">
                  <a16:creationId xmlns:a16="http://schemas.microsoft.com/office/drawing/2014/main" id="{A99DFF50-B24B-4DA2-B60F-890CC4C95E2C}"/>
                </a:ext>
              </a:extLst>
            </p:cNvPr>
            <p:cNvSpPr/>
            <p:nvPr/>
          </p:nvSpPr>
          <p:spPr>
            <a:xfrm>
              <a:off x="5884863" y="2681109"/>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5" name="object 905">
              <a:extLst>
                <a:ext uri="{FF2B5EF4-FFF2-40B4-BE49-F238E27FC236}">
                  <a16:creationId xmlns:a16="http://schemas.microsoft.com/office/drawing/2014/main" id="{59CC2732-6AFB-4A84-83C2-E40DD27DD306}"/>
                </a:ext>
              </a:extLst>
            </p:cNvPr>
            <p:cNvSpPr/>
            <p:nvPr/>
          </p:nvSpPr>
          <p:spPr>
            <a:xfrm>
              <a:off x="5884863" y="2760362"/>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6" name="object 906">
              <a:extLst>
                <a:ext uri="{FF2B5EF4-FFF2-40B4-BE49-F238E27FC236}">
                  <a16:creationId xmlns:a16="http://schemas.microsoft.com/office/drawing/2014/main" id="{A22C0B60-1C59-4677-94C3-6D2831AB23BB}"/>
                </a:ext>
              </a:extLst>
            </p:cNvPr>
            <p:cNvSpPr/>
            <p:nvPr/>
          </p:nvSpPr>
          <p:spPr>
            <a:xfrm>
              <a:off x="5884863" y="2839623"/>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7" name="object 907">
              <a:extLst>
                <a:ext uri="{FF2B5EF4-FFF2-40B4-BE49-F238E27FC236}">
                  <a16:creationId xmlns:a16="http://schemas.microsoft.com/office/drawing/2014/main" id="{12682209-15D7-4A31-B89A-4B1BBDE07914}"/>
                </a:ext>
              </a:extLst>
            </p:cNvPr>
            <p:cNvSpPr/>
            <p:nvPr/>
          </p:nvSpPr>
          <p:spPr>
            <a:xfrm>
              <a:off x="5884863" y="2918882"/>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8" name="object 908">
              <a:extLst>
                <a:ext uri="{FF2B5EF4-FFF2-40B4-BE49-F238E27FC236}">
                  <a16:creationId xmlns:a16="http://schemas.microsoft.com/office/drawing/2014/main" id="{FDD025DB-9C55-471B-A6F8-3D832BE53B7B}"/>
                </a:ext>
              </a:extLst>
            </p:cNvPr>
            <p:cNvSpPr/>
            <p:nvPr/>
          </p:nvSpPr>
          <p:spPr>
            <a:xfrm>
              <a:off x="5884863" y="2998140"/>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9" name="object 909">
              <a:extLst>
                <a:ext uri="{FF2B5EF4-FFF2-40B4-BE49-F238E27FC236}">
                  <a16:creationId xmlns:a16="http://schemas.microsoft.com/office/drawing/2014/main" id="{A64442F7-F1CA-44D0-B644-D3619E16F15A}"/>
                </a:ext>
              </a:extLst>
            </p:cNvPr>
            <p:cNvSpPr/>
            <p:nvPr/>
          </p:nvSpPr>
          <p:spPr>
            <a:xfrm>
              <a:off x="5884863" y="3077394"/>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0" name="object 910">
              <a:extLst>
                <a:ext uri="{FF2B5EF4-FFF2-40B4-BE49-F238E27FC236}">
                  <a16:creationId xmlns:a16="http://schemas.microsoft.com/office/drawing/2014/main" id="{82E76782-1381-4BC2-AFFA-B9D3986AB2B5}"/>
                </a:ext>
              </a:extLst>
            </p:cNvPr>
            <p:cNvSpPr/>
            <p:nvPr/>
          </p:nvSpPr>
          <p:spPr>
            <a:xfrm>
              <a:off x="5884863" y="3156653"/>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1" name="object 911">
              <a:extLst>
                <a:ext uri="{FF2B5EF4-FFF2-40B4-BE49-F238E27FC236}">
                  <a16:creationId xmlns:a16="http://schemas.microsoft.com/office/drawing/2014/main" id="{4A2752B0-525E-4552-8FD7-53D445401C2D}"/>
                </a:ext>
              </a:extLst>
            </p:cNvPr>
            <p:cNvSpPr/>
            <p:nvPr/>
          </p:nvSpPr>
          <p:spPr>
            <a:xfrm>
              <a:off x="6044582" y="1861223"/>
              <a:ext cx="67284" cy="60115"/>
            </a:xfrm>
            <a:custGeom>
              <a:avLst/>
              <a:gdLst/>
              <a:ahLst/>
              <a:cxnLst/>
              <a:rect l="l" t="t" r="r" b="b"/>
              <a:pathLst>
                <a:path w="67944" h="54609">
                  <a:moveTo>
                    <a:pt x="0" y="54216"/>
                  </a:moveTo>
                  <a:lnTo>
                    <a:pt x="67361"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2" name="object 912">
              <a:extLst>
                <a:ext uri="{FF2B5EF4-FFF2-40B4-BE49-F238E27FC236}">
                  <a16:creationId xmlns:a16="http://schemas.microsoft.com/office/drawing/2014/main" id="{0E24BFDF-9F77-4F7C-9A6A-972B875E48A2}"/>
                </a:ext>
              </a:extLst>
            </p:cNvPr>
            <p:cNvSpPr/>
            <p:nvPr/>
          </p:nvSpPr>
          <p:spPr>
            <a:xfrm>
              <a:off x="6044582" y="1888532"/>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3" name="object 913">
              <a:extLst>
                <a:ext uri="{FF2B5EF4-FFF2-40B4-BE49-F238E27FC236}">
                  <a16:creationId xmlns:a16="http://schemas.microsoft.com/office/drawing/2014/main" id="{7FFCE40F-38E7-4815-8046-7F973FA88AB0}"/>
                </a:ext>
              </a:extLst>
            </p:cNvPr>
            <p:cNvSpPr/>
            <p:nvPr/>
          </p:nvSpPr>
          <p:spPr>
            <a:xfrm>
              <a:off x="6044582" y="1967785"/>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4" name="object 914">
              <a:extLst>
                <a:ext uri="{FF2B5EF4-FFF2-40B4-BE49-F238E27FC236}">
                  <a16:creationId xmlns:a16="http://schemas.microsoft.com/office/drawing/2014/main" id="{AB7165D0-C6A4-49F1-BE40-B6C8B184735D}"/>
                </a:ext>
              </a:extLst>
            </p:cNvPr>
            <p:cNvSpPr/>
            <p:nvPr/>
          </p:nvSpPr>
          <p:spPr>
            <a:xfrm>
              <a:off x="6044582" y="2047045"/>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5" name="object 915">
              <a:extLst>
                <a:ext uri="{FF2B5EF4-FFF2-40B4-BE49-F238E27FC236}">
                  <a16:creationId xmlns:a16="http://schemas.microsoft.com/office/drawing/2014/main" id="{9B3E9A09-C3AB-4409-A91F-B52AD48EE845}"/>
                </a:ext>
              </a:extLst>
            </p:cNvPr>
            <p:cNvSpPr/>
            <p:nvPr/>
          </p:nvSpPr>
          <p:spPr>
            <a:xfrm>
              <a:off x="6044582" y="2126304"/>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6" name="object 916">
              <a:extLst>
                <a:ext uri="{FF2B5EF4-FFF2-40B4-BE49-F238E27FC236}">
                  <a16:creationId xmlns:a16="http://schemas.microsoft.com/office/drawing/2014/main" id="{0B616BCD-EEC0-495E-B36B-677BDEF78AFF}"/>
                </a:ext>
              </a:extLst>
            </p:cNvPr>
            <p:cNvSpPr/>
            <p:nvPr/>
          </p:nvSpPr>
          <p:spPr>
            <a:xfrm>
              <a:off x="6044582" y="2205557"/>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7" name="object 917">
              <a:extLst>
                <a:ext uri="{FF2B5EF4-FFF2-40B4-BE49-F238E27FC236}">
                  <a16:creationId xmlns:a16="http://schemas.microsoft.com/office/drawing/2014/main" id="{56DA306E-BEE3-45BF-96CD-24A42A48B392}"/>
                </a:ext>
              </a:extLst>
            </p:cNvPr>
            <p:cNvSpPr/>
            <p:nvPr/>
          </p:nvSpPr>
          <p:spPr>
            <a:xfrm>
              <a:off x="6044582" y="2284817"/>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8" name="object 918">
              <a:extLst>
                <a:ext uri="{FF2B5EF4-FFF2-40B4-BE49-F238E27FC236}">
                  <a16:creationId xmlns:a16="http://schemas.microsoft.com/office/drawing/2014/main" id="{00609DE1-8D45-4C6F-943C-4DF6096B0173}"/>
                </a:ext>
              </a:extLst>
            </p:cNvPr>
            <p:cNvSpPr/>
            <p:nvPr/>
          </p:nvSpPr>
          <p:spPr>
            <a:xfrm>
              <a:off x="6044582" y="2364075"/>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9" name="object 919">
              <a:extLst>
                <a:ext uri="{FF2B5EF4-FFF2-40B4-BE49-F238E27FC236}">
                  <a16:creationId xmlns:a16="http://schemas.microsoft.com/office/drawing/2014/main" id="{05F0301F-525A-4598-B10C-7373C9E5AFAA}"/>
                </a:ext>
              </a:extLst>
            </p:cNvPr>
            <p:cNvSpPr/>
            <p:nvPr/>
          </p:nvSpPr>
          <p:spPr>
            <a:xfrm>
              <a:off x="6044582" y="2443336"/>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0" name="object 920">
              <a:extLst>
                <a:ext uri="{FF2B5EF4-FFF2-40B4-BE49-F238E27FC236}">
                  <a16:creationId xmlns:a16="http://schemas.microsoft.com/office/drawing/2014/main" id="{BDFF3017-6824-40C1-89E4-F64D74DABC3B}"/>
                </a:ext>
              </a:extLst>
            </p:cNvPr>
            <p:cNvSpPr/>
            <p:nvPr/>
          </p:nvSpPr>
          <p:spPr>
            <a:xfrm>
              <a:off x="6044582" y="2522588"/>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1" name="object 921">
              <a:extLst>
                <a:ext uri="{FF2B5EF4-FFF2-40B4-BE49-F238E27FC236}">
                  <a16:creationId xmlns:a16="http://schemas.microsoft.com/office/drawing/2014/main" id="{B8F1E1DC-ADFD-433A-A397-8F20930C27E1}"/>
                </a:ext>
              </a:extLst>
            </p:cNvPr>
            <p:cNvSpPr/>
            <p:nvPr/>
          </p:nvSpPr>
          <p:spPr>
            <a:xfrm>
              <a:off x="6044582" y="2601847"/>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2" name="object 922">
              <a:extLst>
                <a:ext uri="{FF2B5EF4-FFF2-40B4-BE49-F238E27FC236}">
                  <a16:creationId xmlns:a16="http://schemas.microsoft.com/office/drawing/2014/main" id="{7D1F29C0-36CD-41E1-8C93-07731FFF6540}"/>
                </a:ext>
              </a:extLst>
            </p:cNvPr>
            <p:cNvSpPr/>
            <p:nvPr/>
          </p:nvSpPr>
          <p:spPr>
            <a:xfrm>
              <a:off x="6044582" y="2681108"/>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3" name="object 923">
              <a:extLst>
                <a:ext uri="{FF2B5EF4-FFF2-40B4-BE49-F238E27FC236}">
                  <a16:creationId xmlns:a16="http://schemas.microsoft.com/office/drawing/2014/main" id="{EEEDF4BC-45A0-43BE-92C4-742A7F76092F}"/>
                </a:ext>
              </a:extLst>
            </p:cNvPr>
            <p:cNvSpPr/>
            <p:nvPr/>
          </p:nvSpPr>
          <p:spPr>
            <a:xfrm>
              <a:off x="6044582" y="2760360"/>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4" name="object 924">
              <a:extLst>
                <a:ext uri="{FF2B5EF4-FFF2-40B4-BE49-F238E27FC236}">
                  <a16:creationId xmlns:a16="http://schemas.microsoft.com/office/drawing/2014/main" id="{5F2A8553-BC68-46DD-913C-CB48E9975018}"/>
                </a:ext>
              </a:extLst>
            </p:cNvPr>
            <p:cNvSpPr/>
            <p:nvPr/>
          </p:nvSpPr>
          <p:spPr>
            <a:xfrm>
              <a:off x="6044582" y="2839620"/>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5" name="object 925">
              <a:extLst>
                <a:ext uri="{FF2B5EF4-FFF2-40B4-BE49-F238E27FC236}">
                  <a16:creationId xmlns:a16="http://schemas.microsoft.com/office/drawing/2014/main" id="{B6BE7727-E2B2-49AD-99F3-90CB3E9A3F52}"/>
                </a:ext>
              </a:extLst>
            </p:cNvPr>
            <p:cNvSpPr/>
            <p:nvPr/>
          </p:nvSpPr>
          <p:spPr>
            <a:xfrm>
              <a:off x="6044582" y="2918879"/>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6" name="object 926">
              <a:extLst>
                <a:ext uri="{FF2B5EF4-FFF2-40B4-BE49-F238E27FC236}">
                  <a16:creationId xmlns:a16="http://schemas.microsoft.com/office/drawing/2014/main" id="{AA96A461-A51B-442F-864B-E53080F85B71}"/>
                </a:ext>
              </a:extLst>
            </p:cNvPr>
            <p:cNvSpPr/>
            <p:nvPr/>
          </p:nvSpPr>
          <p:spPr>
            <a:xfrm>
              <a:off x="6044582" y="2998138"/>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7" name="object 927">
              <a:extLst>
                <a:ext uri="{FF2B5EF4-FFF2-40B4-BE49-F238E27FC236}">
                  <a16:creationId xmlns:a16="http://schemas.microsoft.com/office/drawing/2014/main" id="{624E3FDC-AFBC-41D7-B94C-47077B4D3A46}"/>
                </a:ext>
              </a:extLst>
            </p:cNvPr>
            <p:cNvSpPr/>
            <p:nvPr/>
          </p:nvSpPr>
          <p:spPr>
            <a:xfrm>
              <a:off x="6044582" y="3077391"/>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8" name="object 928">
              <a:extLst>
                <a:ext uri="{FF2B5EF4-FFF2-40B4-BE49-F238E27FC236}">
                  <a16:creationId xmlns:a16="http://schemas.microsoft.com/office/drawing/2014/main" id="{2DD047D8-EB82-4F06-8A24-C30BF86A7970}"/>
                </a:ext>
              </a:extLst>
            </p:cNvPr>
            <p:cNvSpPr/>
            <p:nvPr/>
          </p:nvSpPr>
          <p:spPr>
            <a:xfrm>
              <a:off x="6044582" y="3156651"/>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9" name="object 929">
              <a:extLst>
                <a:ext uri="{FF2B5EF4-FFF2-40B4-BE49-F238E27FC236}">
                  <a16:creationId xmlns:a16="http://schemas.microsoft.com/office/drawing/2014/main" id="{7A73D223-9F17-4AA8-9FF9-91C34F9C60E7}"/>
                </a:ext>
              </a:extLst>
            </p:cNvPr>
            <p:cNvSpPr/>
            <p:nvPr/>
          </p:nvSpPr>
          <p:spPr>
            <a:xfrm>
              <a:off x="6204292" y="1861223"/>
              <a:ext cx="67284" cy="60115"/>
            </a:xfrm>
            <a:custGeom>
              <a:avLst/>
              <a:gdLst/>
              <a:ahLst/>
              <a:cxnLst/>
              <a:rect l="l" t="t" r="r" b="b"/>
              <a:pathLst>
                <a:path w="67944" h="54609">
                  <a:moveTo>
                    <a:pt x="0" y="54227"/>
                  </a:moveTo>
                  <a:lnTo>
                    <a:pt x="67375"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0" name="object 930">
              <a:extLst>
                <a:ext uri="{FF2B5EF4-FFF2-40B4-BE49-F238E27FC236}">
                  <a16:creationId xmlns:a16="http://schemas.microsoft.com/office/drawing/2014/main" id="{0B01AE7C-00EF-432D-A3C6-B560EE9B5443}"/>
                </a:ext>
              </a:extLst>
            </p:cNvPr>
            <p:cNvSpPr/>
            <p:nvPr/>
          </p:nvSpPr>
          <p:spPr>
            <a:xfrm>
              <a:off x="6204292" y="1888533"/>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1" name="object 931">
              <a:extLst>
                <a:ext uri="{FF2B5EF4-FFF2-40B4-BE49-F238E27FC236}">
                  <a16:creationId xmlns:a16="http://schemas.microsoft.com/office/drawing/2014/main" id="{668E6B94-D3D5-4D78-9CD0-8C5581FD769E}"/>
                </a:ext>
              </a:extLst>
            </p:cNvPr>
            <p:cNvSpPr/>
            <p:nvPr/>
          </p:nvSpPr>
          <p:spPr>
            <a:xfrm>
              <a:off x="6204292" y="196778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2" name="object 932">
              <a:extLst>
                <a:ext uri="{FF2B5EF4-FFF2-40B4-BE49-F238E27FC236}">
                  <a16:creationId xmlns:a16="http://schemas.microsoft.com/office/drawing/2014/main" id="{1F8E5F31-2DCE-46C7-B79C-04C81B3EF3D5}"/>
                </a:ext>
              </a:extLst>
            </p:cNvPr>
            <p:cNvSpPr/>
            <p:nvPr/>
          </p:nvSpPr>
          <p:spPr>
            <a:xfrm>
              <a:off x="6204292" y="204704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3" name="object 933">
              <a:extLst>
                <a:ext uri="{FF2B5EF4-FFF2-40B4-BE49-F238E27FC236}">
                  <a16:creationId xmlns:a16="http://schemas.microsoft.com/office/drawing/2014/main" id="{9DAC18F4-108D-4140-9C92-A0897EEFDB9B}"/>
                </a:ext>
              </a:extLst>
            </p:cNvPr>
            <p:cNvSpPr/>
            <p:nvPr/>
          </p:nvSpPr>
          <p:spPr>
            <a:xfrm>
              <a:off x="6204292" y="212630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4" name="object 934">
              <a:extLst>
                <a:ext uri="{FF2B5EF4-FFF2-40B4-BE49-F238E27FC236}">
                  <a16:creationId xmlns:a16="http://schemas.microsoft.com/office/drawing/2014/main" id="{8A77EDC0-C38C-4910-B569-4B38E6910D5B}"/>
                </a:ext>
              </a:extLst>
            </p:cNvPr>
            <p:cNvSpPr/>
            <p:nvPr/>
          </p:nvSpPr>
          <p:spPr>
            <a:xfrm>
              <a:off x="6204292" y="220555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5" name="object 935">
              <a:extLst>
                <a:ext uri="{FF2B5EF4-FFF2-40B4-BE49-F238E27FC236}">
                  <a16:creationId xmlns:a16="http://schemas.microsoft.com/office/drawing/2014/main" id="{100EEFC2-6CAB-451F-9043-FA3AE4D4C240}"/>
                </a:ext>
              </a:extLst>
            </p:cNvPr>
            <p:cNvSpPr/>
            <p:nvPr/>
          </p:nvSpPr>
          <p:spPr>
            <a:xfrm>
              <a:off x="6204292" y="228481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6" name="object 936">
              <a:extLst>
                <a:ext uri="{FF2B5EF4-FFF2-40B4-BE49-F238E27FC236}">
                  <a16:creationId xmlns:a16="http://schemas.microsoft.com/office/drawing/2014/main" id="{FDF7FECF-59EF-4C91-AE79-E61AAE10072D}"/>
                </a:ext>
              </a:extLst>
            </p:cNvPr>
            <p:cNvSpPr/>
            <p:nvPr/>
          </p:nvSpPr>
          <p:spPr>
            <a:xfrm>
              <a:off x="6204292" y="236407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7" name="object 937">
              <a:extLst>
                <a:ext uri="{FF2B5EF4-FFF2-40B4-BE49-F238E27FC236}">
                  <a16:creationId xmlns:a16="http://schemas.microsoft.com/office/drawing/2014/main" id="{433787D6-CE11-4B70-A99E-62B52BC98CA8}"/>
                </a:ext>
              </a:extLst>
            </p:cNvPr>
            <p:cNvSpPr/>
            <p:nvPr/>
          </p:nvSpPr>
          <p:spPr>
            <a:xfrm>
              <a:off x="6204292" y="244333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8" name="object 938">
              <a:extLst>
                <a:ext uri="{FF2B5EF4-FFF2-40B4-BE49-F238E27FC236}">
                  <a16:creationId xmlns:a16="http://schemas.microsoft.com/office/drawing/2014/main" id="{87DA077A-64EA-49A1-A7AB-B1FF17C2B79E}"/>
                </a:ext>
              </a:extLst>
            </p:cNvPr>
            <p:cNvSpPr/>
            <p:nvPr/>
          </p:nvSpPr>
          <p:spPr>
            <a:xfrm>
              <a:off x="6204292" y="252258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9" name="object 939">
              <a:extLst>
                <a:ext uri="{FF2B5EF4-FFF2-40B4-BE49-F238E27FC236}">
                  <a16:creationId xmlns:a16="http://schemas.microsoft.com/office/drawing/2014/main" id="{5384F6BE-F40D-4FA8-98DF-704FC90B24DB}"/>
                </a:ext>
              </a:extLst>
            </p:cNvPr>
            <p:cNvSpPr/>
            <p:nvPr/>
          </p:nvSpPr>
          <p:spPr>
            <a:xfrm>
              <a:off x="6204292" y="260184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0" name="object 940">
              <a:extLst>
                <a:ext uri="{FF2B5EF4-FFF2-40B4-BE49-F238E27FC236}">
                  <a16:creationId xmlns:a16="http://schemas.microsoft.com/office/drawing/2014/main" id="{4A86602B-AB5D-4E99-8536-DB483E051EB6}"/>
                </a:ext>
              </a:extLst>
            </p:cNvPr>
            <p:cNvSpPr/>
            <p:nvPr/>
          </p:nvSpPr>
          <p:spPr>
            <a:xfrm>
              <a:off x="6204292" y="268110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1" name="object 941">
              <a:extLst>
                <a:ext uri="{FF2B5EF4-FFF2-40B4-BE49-F238E27FC236}">
                  <a16:creationId xmlns:a16="http://schemas.microsoft.com/office/drawing/2014/main" id="{067997FB-8DBE-4100-A5BC-0D3B2C9D0A5D}"/>
                </a:ext>
              </a:extLst>
            </p:cNvPr>
            <p:cNvSpPr/>
            <p:nvPr/>
          </p:nvSpPr>
          <p:spPr>
            <a:xfrm>
              <a:off x="6204292" y="276036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2" name="object 942">
              <a:extLst>
                <a:ext uri="{FF2B5EF4-FFF2-40B4-BE49-F238E27FC236}">
                  <a16:creationId xmlns:a16="http://schemas.microsoft.com/office/drawing/2014/main" id="{6E969BE2-98C6-4584-B5AD-BB18399C0A48}"/>
                </a:ext>
              </a:extLst>
            </p:cNvPr>
            <p:cNvSpPr/>
            <p:nvPr/>
          </p:nvSpPr>
          <p:spPr>
            <a:xfrm>
              <a:off x="6204292" y="283962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3" name="object 943">
              <a:extLst>
                <a:ext uri="{FF2B5EF4-FFF2-40B4-BE49-F238E27FC236}">
                  <a16:creationId xmlns:a16="http://schemas.microsoft.com/office/drawing/2014/main" id="{92D71529-6FFB-42E1-A119-64F2CED7D4B8}"/>
                </a:ext>
              </a:extLst>
            </p:cNvPr>
            <p:cNvSpPr/>
            <p:nvPr/>
          </p:nvSpPr>
          <p:spPr>
            <a:xfrm>
              <a:off x="6204292" y="291888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4" name="object 944">
              <a:extLst>
                <a:ext uri="{FF2B5EF4-FFF2-40B4-BE49-F238E27FC236}">
                  <a16:creationId xmlns:a16="http://schemas.microsoft.com/office/drawing/2014/main" id="{41B952F2-9E26-456C-A34C-D00728C9268D}"/>
                </a:ext>
              </a:extLst>
            </p:cNvPr>
            <p:cNvSpPr/>
            <p:nvPr/>
          </p:nvSpPr>
          <p:spPr>
            <a:xfrm>
              <a:off x="6204292" y="299813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5" name="object 945">
              <a:extLst>
                <a:ext uri="{FF2B5EF4-FFF2-40B4-BE49-F238E27FC236}">
                  <a16:creationId xmlns:a16="http://schemas.microsoft.com/office/drawing/2014/main" id="{A7AF286F-EB24-4EF7-ADF4-16C11203F0DB}"/>
                </a:ext>
              </a:extLst>
            </p:cNvPr>
            <p:cNvSpPr/>
            <p:nvPr/>
          </p:nvSpPr>
          <p:spPr>
            <a:xfrm>
              <a:off x="6204292" y="307739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6" name="object 946">
              <a:extLst>
                <a:ext uri="{FF2B5EF4-FFF2-40B4-BE49-F238E27FC236}">
                  <a16:creationId xmlns:a16="http://schemas.microsoft.com/office/drawing/2014/main" id="{B547C45A-92EF-4686-9B52-EE9205C6D062}"/>
                </a:ext>
              </a:extLst>
            </p:cNvPr>
            <p:cNvSpPr/>
            <p:nvPr/>
          </p:nvSpPr>
          <p:spPr>
            <a:xfrm>
              <a:off x="6204292" y="315665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7" name="object 947">
              <a:extLst>
                <a:ext uri="{FF2B5EF4-FFF2-40B4-BE49-F238E27FC236}">
                  <a16:creationId xmlns:a16="http://schemas.microsoft.com/office/drawing/2014/main" id="{D4E59C6A-EF93-4677-819D-A9C10695FF17}"/>
                </a:ext>
              </a:extLst>
            </p:cNvPr>
            <p:cNvSpPr/>
            <p:nvPr/>
          </p:nvSpPr>
          <p:spPr>
            <a:xfrm>
              <a:off x="6606738" y="1861223"/>
              <a:ext cx="67284" cy="60115"/>
            </a:xfrm>
            <a:custGeom>
              <a:avLst/>
              <a:gdLst/>
              <a:ahLst/>
              <a:cxnLst/>
              <a:rect l="l" t="t" r="r" b="b"/>
              <a:pathLst>
                <a:path w="67944" h="54609">
                  <a:moveTo>
                    <a:pt x="0" y="54227"/>
                  </a:moveTo>
                  <a:lnTo>
                    <a:pt x="67375"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8" name="object 948">
              <a:extLst>
                <a:ext uri="{FF2B5EF4-FFF2-40B4-BE49-F238E27FC236}">
                  <a16:creationId xmlns:a16="http://schemas.microsoft.com/office/drawing/2014/main" id="{70F4A8E1-2F3F-4098-A702-FE26B67253C2}"/>
                </a:ext>
              </a:extLst>
            </p:cNvPr>
            <p:cNvSpPr/>
            <p:nvPr/>
          </p:nvSpPr>
          <p:spPr>
            <a:xfrm>
              <a:off x="6606738" y="1888533"/>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9" name="object 949">
              <a:extLst>
                <a:ext uri="{FF2B5EF4-FFF2-40B4-BE49-F238E27FC236}">
                  <a16:creationId xmlns:a16="http://schemas.microsoft.com/office/drawing/2014/main" id="{F518692C-FF5C-4DBF-A1AF-4C2DC8774315}"/>
                </a:ext>
              </a:extLst>
            </p:cNvPr>
            <p:cNvSpPr/>
            <p:nvPr/>
          </p:nvSpPr>
          <p:spPr>
            <a:xfrm>
              <a:off x="6606738" y="196778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0" name="object 950">
              <a:extLst>
                <a:ext uri="{FF2B5EF4-FFF2-40B4-BE49-F238E27FC236}">
                  <a16:creationId xmlns:a16="http://schemas.microsoft.com/office/drawing/2014/main" id="{89EADD10-8DB7-4909-B70D-01BDE51E459A}"/>
                </a:ext>
              </a:extLst>
            </p:cNvPr>
            <p:cNvSpPr/>
            <p:nvPr/>
          </p:nvSpPr>
          <p:spPr>
            <a:xfrm>
              <a:off x="6606738" y="204704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1" name="object 951">
              <a:extLst>
                <a:ext uri="{FF2B5EF4-FFF2-40B4-BE49-F238E27FC236}">
                  <a16:creationId xmlns:a16="http://schemas.microsoft.com/office/drawing/2014/main" id="{52E27D9C-A8A5-40F5-8543-7A451C4D0967}"/>
                </a:ext>
              </a:extLst>
            </p:cNvPr>
            <p:cNvSpPr/>
            <p:nvPr/>
          </p:nvSpPr>
          <p:spPr>
            <a:xfrm>
              <a:off x="6606738" y="2126305"/>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2" name="object 952">
              <a:extLst>
                <a:ext uri="{FF2B5EF4-FFF2-40B4-BE49-F238E27FC236}">
                  <a16:creationId xmlns:a16="http://schemas.microsoft.com/office/drawing/2014/main" id="{03A952DA-9FC4-46E1-98B1-9BE24BFAF31E}"/>
                </a:ext>
              </a:extLst>
            </p:cNvPr>
            <p:cNvSpPr/>
            <p:nvPr/>
          </p:nvSpPr>
          <p:spPr>
            <a:xfrm>
              <a:off x="6606738" y="220555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3" name="object 953">
              <a:extLst>
                <a:ext uri="{FF2B5EF4-FFF2-40B4-BE49-F238E27FC236}">
                  <a16:creationId xmlns:a16="http://schemas.microsoft.com/office/drawing/2014/main" id="{7B015413-A4AA-4930-856D-418F773620BD}"/>
                </a:ext>
              </a:extLst>
            </p:cNvPr>
            <p:cNvSpPr/>
            <p:nvPr/>
          </p:nvSpPr>
          <p:spPr>
            <a:xfrm>
              <a:off x="6606738" y="228481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4" name="object 954">
              <a:extLst>
                <a:ext uri="{FF2B5EF4-FFF2-40B4-BE49-F238E27FC236}">
                  <a16:creationId xmlns:a16="http://schemas.microsoft.com/office/drawing/2014/main" id="{D000BFE5-4E5A-48E9-8CF5-D9D9C6B11785}"/>
                </a:ext>
              </a:extLst>
            </p:cNvPr>
            <p:cNvSpPr/>
            <p:nvPr/>
          </p:nvSpPr>
          <p:spPr>
            <a:xfrm>
              <a:off x="6606738" y="236407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5" name="object 955">
              <a:extLst>
                <a:ext uri="{FF2B5EF4-FFF2-40B4-BE49-F238E27FC236}">
                  <a16:creationId xmlns:a16="http://schemas.microsoft.com/office/drawing/2014/main" id="{DC766551-09F1-406A-8DB8-B56819989C28}"/>
                </a:ext>
              </a:extLst>
            </p:cNvPr>
            <p:cNvSpPr/>
            <p:nvPr/>
          </p:nvSpPr>
          <p:spPr>
            <a:xfrm>
              <a:off x="6606738" y="2443336"/>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6" name="object 956">
              <a:extLst>
                <a:ext uri="{FF2B5EF4-FFF2-40B4-BE49-F238E27FC236}">
                  <a16:creationId xmlns:a16="http://schemas.microsoft.com/office/drawing/2014/main" id="{AE83E74E-D1FC-48B0-9EF4-9663DAAE4190}"/>
                </a:ext>
              </a:extLst>
            </p:cNvPr>
            <p:cNvSpPr/>
            <p:nvPr/>
          </p:nvSpPr>
          <p:spPr>
            <a:xfrm>
              <a:off x="6606738" y="252258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7" name="object 957">
              <a:extLst>
                <a:ext uri="{FF2B5EF4-FFF2-40B4-BE49-F238E27FC236}">
                  <a16:creationId xmlns:a16="http://schemas.microsoft.com/office/drawing/2014/main" id="{EA51F726-A74F-480B-B1FE-763E08890716}"/>
                </a:ext>
              </a:extLst>
            </p:cNvPr>
            <p:cNvSpPr/>
            <p:nvPr/>
          </p:nvSpPr>
          <p:spPr>
            <a:xfrm>
              <a:off x="6606738" y="2601848"/>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8" name="object 958">
              <a:extLst>
                <a:ext uri="{FF2B5EF4-FFF2-40B4-BE49-F238E27FC236}">
                  <a16:creationId xmlns:a16="http://schemas.microsoft.com/office/drawing/2014/main" id="{EC18564C-72E2-4F8C-9834-32E7F44506DC}"/>
                </a:ext>
              </a:extLst>
            </p:cNvPr>
            <p:cNvSpPr/>
            <p:nvPr/>
          </p:nvSpPr>
          <p:spPr>
            <a:xfrm>
              <a:off x="6606738" y="268110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9" name="object 959">
              <a:extLst>
                <a:ext uri="{FF2B5EF4-FFF2-40B4-BE49-F238E27FC236}">
                  <a16:creationId xmlns:a16="http://schemas.microsoft.com/office/drawing/2014/main" id="{B4828F4A-482E-47CC-82C4-00CDEA5AB574}"/>
                </a:ext>
              </a:extLst>
            </p:cNvPr>
            <p:cNvSpPr/>
            <p:nvPr/>
          </p:nvSpPr>
          <p:spPr>
            <a:xfrm>
              <a:off x="6606738" y="2760360"/>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0" name="object 960">
              <a:extLst>
                <a:ext uri="{FF2B5EF4-FFF2-40B4-BE49-F238E27FC236}">
                  <a16:creationId xmlns:a16="http://schemas.microsoft.com/office/drawing/2014/main" id="{7076329A-3326-497B-9040-7E9809614D84}"/>
                </a:ext>
              </a:extLst>
            </p:cNvPr>
            <p:cNvSpPr/>
            <p:nvPr/>
          </p:nvSpPr>
          <p:spPr>
            <a:xfrm>
              <a:off x="6606738" y="283962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1" name="object 961">
              <a:extLst>
                <a:ext uri="{FF2B5EF4-FFF2-40B4-BE49-F238E27FC236}">
                  <a16:creationId xmlns:a16="http://schemas.microsoft.com/office/drawing/2014/main" id="{D37B347A-3E9F-4630-AEE1-8DFB4863C83C}"/>
                </a:ext>
              </a:extLst>
            </p:cNvPr>
            <p:cNvSpPr/>
            <p:nvPr/>
          </p:nvSpPr>
          <p:spPr>
            <a:xfrm>
              <a:off x="6606738" y="2918881"/>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2" name="object 962">
              <a:extLst>
                <a:ext uri="{FF2B5EF4-FFF2-40B4-BE49-F238E27FC236}">
                  <a16:creationId xmlns:a16="http://schemas.microsoft.com/office/drawing/2014/main" id="{11FB1C84-6436-419F-BEB7-C2EE6C61713F}"/>
                </a:ext>
              </a:extLst>
            </p:cNvPr>
            <p:cNvSpPr/>
            <p:nvPr/>
          </p:nvSpPr>
          <p:spPr>
            <a:xfrm>
              <a:off x="6606738" y="2998139"/>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3" name="object 963">
              <a:extLst>
                <a:ext uri="{FF2B5EF4-FFF2-40B4-BE49-F238E27FC236}">
                  <a16:creationId xmlns:a16="http://schemas.microsoft.com/office/drawing/2014/main" id="{16DD15E7-EB27-4802-9588-7BD3EDF64AAD}"/>
                </a:ext>
              </a:extLst>
            </p:cNvPr>
            <p:cNvSpPr/>
            <p:nvPr/>
          </p:nvSpPr>
          <p:spPr>
            <a:xfrm>
              <a:off x="6606738" y="307739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4" name="object 964">
              <a:extLst>
                <a:ext uri="{FF2B5EF4-FFF2-40B4-BE49-F238E27FC236}">
                  <a16:creationId xmlns:a16="http://schemas.microsoft.com/office/drawing/2014/main" id="{8C45B36A-28D0-47DE-864D-9B76B7DA2A60}"/>
                </a:ext>
              </a:extLst>
            </p:cNvPr>
            <p:cNvSpPr/>
            <p:nvPr/>
          </p:nvSpPr>
          <p:spPr>
            <a:xfrm>
              <a:off x="6606738" y="3156652"/>
              <a:ext cx="125134" cy="111841"/>
            </a:xfrm>
            <a:custGeom>
              <a:avLst/>
              <a:gdLst/>
              <a:ahLst/>
              <a:cxnLst/>
              <a:rect l="l" t="t" r="r" b="b"/>
              <a:pathLst>
                <a:path w="126365" h="101600">
                  <a:moveTo>
                    <a:pt x="0" y="101419"/>
                  </a:moveTo>
                  <a:lnTo>
                    <a:pt x="126009"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5" name="object 965">
              <a:extLst>
                <a:ext uri="{FF2B5EF4-FFF2-40B4-BE49-F238E27FC236}">
                  <a16:creationId xmlns:a16="http://schemas.microsoft.com/office/drawing/2014/main" id="{9FD21961-1729-4964-BE48-0CD98E15A8E2}"/>
                </a:ext>
              </a:extLst>
            </p:cNvPr>
            <p:cNvSpPr/>
            <p:nvPr/>
          </p:nvSpPr>
          <p:spPr>
            <a:xfrm>
              <a:off x="6923674" y="1861223"/>
              <a:ext cx="67284" cy="60115"/>
            </a:xfrm>
            <a:custGeom>
              <a:avLst/>
              <a:gdLst/>
              <a:ahLst/>
              <a:cxnLst/>
              <a:rect l="l" t="t" r="r" b="b"/>
              <a:pathLst>
                <a:path w="67944" h="54609">
                  <a:moveTo>
                    <a:pt x="0" y="54216"/>
                  </a:moveTo>
                  <a:lnTo>
                    <a:pt x="67361"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6" name="object 966">
              <a:extLst>
                <a:ext uri="{FF2B5EF4-FFF2-40B4-BE49-F238E27FC236}">
                  <a16:creationId xmlns:a16="http://schemas.microsoft.com/office/drawing/2014/main" id="{97BAD5AB-0A8B-4413-AB68-EE288197246E}"/>
                </a:ext>
              </a:extLst>
            </p:cNvPr>
            <p:cNvSpPr/>
            <p:nvPr/>
          </p:nvSpPr>
          <p:spPr>
            <a:xfrm>
              <a:off x="6923674" y="1888532"/>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7" name="object 967">
              <a:extLst>
                <a:ext uri="{FF2B5EF4-FFF2-40B4-BE49-F238E27FC236}">
                  <a16:creationId xmlns:a16="http://schemas.microsoft.com/office/drawing/2014/main" id="{03FFC8CD-6A17-44B6-B2C5-B0E6DA80F64D}"/>
                </a:ext>
              </a:extLst>
            </p:cNvPr>
            <p:cNvSpPr/>
            <p:nvPr/>
          </p:nvSpPr>
          <p:spPr>
            <a:xfrm>
              <a:off x="6923674" y="1967786"/>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8" name="object 968">
              <a:extLst>
                <a:ext uri="{FF2B5EF4-FFF2-40B4-BE49-F238E27FC236}">
                  <a16:creationId xmlns:a16="http://schemas.microsoft.com/office/drawing/2014/main" id="{8706B46C-36FC-4640-A5F1-5C2F50634F11}"/>
                </a:ext>
              </a:extLst>
            </p:cNvPr>
            <p:cNvSpPr/>
            <p:nvPr/>
          </p:nvSpPr>
          <p:spPr>
            <a:xfrm>
              <a:off x="6923674" y="2047045"/>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9" name="object 969">
              <a:extLst>
                <a:ext uri="{FF2B5EF4-FFF2-40B4-BE49-F238E27FC236}">
                  <a16:creationId xmlns:a16="http://schemas.microsoft.com/office/drawing/2014/main" id="{AEB9339D-F741-42FA-B3E3-AE39046299B2}"/>
                </a:ext>
              </a:extLst>
            </p:cNvPr>
            <p:cNvSpPr/>
            <p:nvPr/>
          </p:nvSpPr>
          <p:spPr>
            <a:xfrm>
              <a:off x="6923674" y="2126305"/>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0" name="object 970">
              <a:extLst>
                <a:ext uri="{FF2B5EF4-FFF2-40B4-BE49-F238E27FC236}">
                  <a16:creationId xmlns:a16="http://schemas.microsoft.com/office/drawing/2014/main" id="{38F5B858-3B62-49A2-B0AD-2BAF26070E32}"/>
                </a:ext>
              </a:extLst>
            </p:cNvPr>
            <p:cNvSpPr/>
            <p:nvPr/>
          </p:nvSpPr>
          <p:spPr>
            <a:xfrm>
              <a:off x="6923674" y="2205558"/>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1" name="object 971">
              <a:extLst>
                <a:ext uri="{FF2B5EF4-FFF2-40B4-BE49-F238E27FC236}">
                  <a16:creationId xmlns:a16="http://schemas.microsoft.com/office/drawing/2014/main" id="{26069840-1361-48C0-BE9E-CA8D7D5270B3}"/>
                </a:ext>
              </a:extLst>
            </p:cNvPr>
            <p:cNvSpPr/>
            <p:nvPr/>
          </p:nvSpPr>
          <p:spPr>
            <a:xfrm>
              <a:off x="6923674" y="2284817"/>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2" name="object 972">
              <a:extLst>
                <a:ext uri="{FF2B5EF4-FFF2-40B4-BE49-F238E27FC236}">
                  <a16:creationId xmlns:a16="http://schemas.microsoft.com/office/drawing/2014/main" id="{EA2C986D-E620-483B-A20A-2E8D1C3602EE}"/>
                </a:ext>
              </a:extLst>
            </p:cNvPr>
            <p:cNvSpPr/>
            <p:nvPr/>
          </p:nvSpPr>
          <p:spPr>
            <a:xfrm>
              <a:off x="6923674" y="2364076"/>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3" name="object 973">
              <a:extLst>
                <a:ext uri="{FF2B5EF4-FFF2-40B4-BE49-F238E27FC236}">
                  <a16:creationId xmlns:a16="http://schemas.microsoft.com/office/drawing/2014/main" id="{31D14DBF-0F93-4840-91B5-5EF80AADE02C}"/>
                </a:ext>
              </a:extLst>
            </p:cNvPr>
            <p:cNvSpPr/>
            <p:nvPr/>
          </p:nvSpPr>
          <p:spPr>
            <a:xfrm>
              <a:off x="6923674" y="2443336"/>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4" name="object 974">
              <a:extLst>
                <a:ext uri="{FF2B5EF4-FFF2-40B4-BE49-F238E27FC236}">
                  <a16:creationId xmlns:a16="http://schemas.microsoft.com/office/drawing/2014/main" id="{850AF008-1959-4A2E-AFDE-A030D112AEE2}"/>
                </a:ext>
              </a:extLst>
            </p:cNvPr>
            <p:cNvSpPr/>
            <p:nvPr/>
          </p:nvSpPr>
          <p:spPr>
            <a:xfrm>
              <a:off x="6923674" y="2522588"/>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5" name="object 975">
              <a:extLst>
                <a:ext uri="{FF2B5EF4-FFF2-40B4-BE49-F238E27FC236}">
                  <a16:creationId xmlns:a16="http://schemas.microsoft.com/office/drawing/2014/main" id="{A1BD162B-7FF1-4F3F-A54C-6521C08EBAD6}"/>
                </a:ext>
              </a:extLst>
            </p:cNvPr>
            <p:cNvSpPr/>
            <p:nvPr/>
          </p:nvSpPr>
          <p:spPr>
            <a:xfrm>
              <a:off x="6923674" y="2601847"/>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6" name="object 976">
              <a:extLst>
                <a:ext uri="{FF2B5EF4-FFF2-40B4-BE49-F238E27FC236}">
                  <a16:creationId xmlns:a16="http://schemas.microsoft.com/office/drawing/2014/main" id="{C9B9F374-B7AA-41A0-BED2-7CD6D4F9F524}"/>
                </a:ext>
              </a:extLst>
            </p:cNvPr>
            <p:cNvSpPr/>
            <p:nvPr/>
          </p:nvSpPr>
          <p:spPr>
            <a:xfrm>
              <a:off x="6923674" y="2681108"/>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7" name="object 977">
              <a:extLst>
                <a:ext uri="{FF2B5EF4-FFF2-40B4-BE49-F238E27FC236}">
                  <a16:creationId xmlns:a16="http://schemas.microsoft.com/office/drawing/2014/main" id="{C4E0132E-43F5-4071-99F3-618CE35DD150}"/>
                </a:ext>
              </a:extLst>
            </p:cNvPr>
            <p:cNvSpPr/>
            <p:nvPr/>
          </p:nvSpPr>
          <p:spPr>
            <a:xfrm>
              <a:off x="6923674" y="2760360"/>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8" name="object 978">
              <a:extLst>
                <a:ext uri="{FF2B5EF4-FFF2-40B4-BE49-F238E27FC236}">
                  <a16:creationId xmlns:a16="http://schemas.microsoft.com/office/drawing/2014/main" id="{E85C7DB3-FD0F-4903-A5AF-9BD27F5B49CB}"/>
                </a:ext>
              </a:extLst>
            </p:cNvPr>
            <p:cNvSpPr/>
            <p:nvPr/>
          </p:nvSpPr>
          <p:spPr>
            <a:xfrm>
              <a:off x="6923674" y="2839621"/>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9" name="object 979">
              <a:extLst>
                <a:ext uri="{FF2B5EF4-FFF2-40B4-BE49-F238E27FC236}">
                  <a16:creationId xmlns:a16="http://schemas.microsoft.com/office/drawing/2014/main" id="{0304E24B-5D6A-4DD1-8B91-E1BABA982953}"/>
                </a:ext>
              </a:extLst>
            </p:cNvPr>
            <p:cNvSpPr/>
            <p:nvPr/>
          </p:nvSpPr>
          <p:spPr>
            <a:xfrm>
              <a:off x="6923674" y="2918879"/>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0" name="object 980">
              <a:extLst>
                <a:ext uri="{FF2B5EF4-FFF2-40B4-BE49-F238E27FC236}">
                  <a16:creationId xmlns:a16="http://schemas.microsoft.com/office/drawing/2014/main" id="{BB842A50-0983-483F-A5F5-E25083E34F20}"/>
                </a:ext>
              </a:extLst>
            </p:cNvPr>
            <p:cNvSpPr/>
            <p:nvPr/>
          </p:nvSpPr>
          <p:spPr>
            <a:xfrm>
              <a:off x="6923674" y="2998139"/>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1" name="object 981">
              <a:extLst>
                <a:ext uri="{FF2B5EF4-FFF2-40B4-BE49-F238E27FC236}">
                  <a16:creationId xmlns:a16="http://schemas.microsoft.com/office/drawing/2014/main" id="{38F6AB4C-C1AA-49A6-AAE4-077D16EBA8CB}"/>
                </a:ext>
              </a:extLst>
            </p:cNvPr>
            <p:cNvSpPr/>
            <p:nvPr/>
          </p:nvSpPr>
          <p:spPr>
            <a:xfrm>
              <a:off x="6923674" y="3077392"/>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2" name="object 982">
              <a:extLst>
                <a:ext uri="{FF2B5EF4-FFF2-40B4-BE49-F238E27FC236}">
                  <a16:creationId xmlns:a16="http://schemas.microsoft.com/office/drawing/2014/main" id="{1FA484C3-FA1A-44DC-92C3-92FE9A0BD5C6}"/>
                </a:ext>
              </a:extLst>
            </p:cNvPr>
            <p:cNvSpPr/>
            <p:nvPr/>
          </p:nvSpPr>
          <p:spPr>
            <a:xfrm>
              <a:off x="6923674" y="3156651"/>
              <a:ext cx="125134" cy="111841"/>
            </a:xfrm>
            <a:custGeom>
              <a:avLst/>
              <a:gdLst/>
              <a:ahLst/>
              <a:cxnLst/>
              <a:rect l="l" t="t" r="r" b="b"/>
              <a:pathLst>
                <a:path w="126365" h="101600">
                  <a:moveTo>
                    <a:pt x="0" y="101408"/>
                  </a:moveTo>
                  <a:lnTo>
                    <a:pt x="125996" y="0"/>
                  </a:lnTo>
                </a:path>
              </a:pathLst>
            </a:custGeom>
            <a:ln w="25400">
              <a:solidFill>
                <a:srgbClr val="BCBE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3" name="object 983">
              <a:extLst>
                <a:ext uri="{FF2B5EF4-FFF2-40B4-BE49-F238E27FC236}">
                  <a16:creationId xmlns:a16="http://schemas.microsoft.com/office/drawing/2014/main" id="{D5F0C602-6522-4E72-A289-B25DFE9CC8E0}"/>
                </a:ext>
              </a:extLst>
            </p:cNvPr>
            <p:cNvSpPr/>
            <p:nvPr/>
          </p:nvSpPr>
          <p:spPr>
            <a:xfrm>
              <a:off x="1566534" y="2377735"/>
              <a:ext cx="126393" cy="1721655"/>
            </a:xfrm>
            <a:custGeom>
              <a:avLst/>
              <a:gdLst/>
              <a:ahLst/>
              <a:cxnLst/>
              <a:rect l="l" t="t" r="r" b="b"/>
              <a:pathLst>
                <a:path w="127634" h="1564004">
                  <a:moveTo>
                    <a:pt x="127253" y="0"/>
                  </a:moveTo>
                  <a:lnTo>
                    <a:pt x="0" y="0"/>
                  </a:lnTo>
                  <a:lnTo>
                    <a:pt x="0" y="1563624"/>
                  </a:lnTo>
                  <a:lnTo>
                    <a:pt x="127253" y="1563624"/>
                  </a:lnTo>
                  <a:lnTo>
                    <a:pt x="127253"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4" name="object 984">
              <a:extLst>
                <a:ext uri="{FF2B5EF4-FFF2-40B4-BE49-F238E27FC236}">
                  <a16:creationId xmlns:a16="http://schemas.microsoft.com/office/drawing/2014/main" id="{374116D0-4E2C-4AC1-98F1-BFC9D4C3F71E}"/>
                </a:ext>
              </a:extLst>
            </p:cNvPr>
            <p:cNvSpPr/>
            <p:nvPr/>
          </p:nvSpPr>
          <p:spPr>
            <a:xfrm>
              <a:off x="2286409" y="2298047"/>
              <a:ext cx="126393" cy="1801342"/>
            </a:xfrm>
            <a:custGeom>
              <a:avLst/>
              <a:gdLst/>
              <a:ahLst/>
              <a:cxnLst/>
              <a:rect l="l" t="t" r="r" b="b"/>
              <a:pathLst>
                <a:path w="127634" h="1636395">
                  <a:moveTo>
                    <a:pt x="127253" y="0"/>
                  </a:moveTo>
                  <a:lnTo>
                    <a:pt x="0" y="0"/>
                  </a:lnTo>
                  <a:lnTo>
                    <a:pt x="0" y="1636014"/>
                  </a:lnTo>
                  <a:lnTo>
                    <a:pt x="127253" y="1636014"/>
                  </a:lnTo>
                  <a:lnTo>
                    <a:pt x="127253"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5" name="object 985">
              <a:extLst>
                <a:ext uri="{FF2B5EF4-FFF2-40B4-BE49-F238E27FC236}">
                  <a16:creationId xmlns:a16="http://schemas.microsoft.com/office/drawing/2014/main" id="{A6A82C75-1D7B-463F-BE46-177072736C00}"/>
                </a:ext>
              </a:extLst>
            </p:cNvPr>
            <p:cNvSpPr/>
            <p:nvPr/>
          </p:nvSpPr>
          <p:spPr>
            <a:xfrm>
              <a:off x="3006284" y="1987687"/>
              <a:ext cx="126393" cy="2111701"/>
            </a:xfrm>
            <a:custGeom>
              <a:avLst/>
              <a:gdLst/>
              <a:ahLst/>
              <a:cxnLst/>
              <a:rect l="l" t="t" r="r" b="b"/>
              <a:pathLst>
                <a:path w="127634" h="1918334">
                  <a:moveTo>
                    <a:pt x="127253" y="0"/>
                  </a:moveTo>
                  <a:lnTo>
                    <a:pt x="0" y="0"/>
                  </a:lnTo>
                  <a:lnTo>
                    <a:pt x="0" y="1917954"/>
                  </a:lnTo>
                  <a:lnTo>
                    <a:pt x="127253" y="1917954"/>
                  </a:lnTo>
                  <a:lnTo>
                    <a:pt x="127253"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6" name="object 986">
              <a:extLst>
                <a:ext uri="{FF2B5EF4-FFF2-40B4-BE49-F238E27FC236}">
                  <a16:creationId xmlns:a16="http://schemas.microsoft.com/office/drawing/2014/main" id="{83D08A48-BADA-4982-B075-9640A3A6CE2D}"/>
                </a:ext>
              </a:extLst>
            </p:cNvPr>
            <p:cNvSpPr/>
            <p:nvPr/>
          </p:nvSpPr>
          <p:spPr>
            <a:xfrm>
              <a:off x="3726157" y="2304757"/>
              <a:ext cx="126393" cy="1794352"/>
            </a:xfrm>
            <a:custGeom>
              <a:avLst/>
              <a:gdLst/>
              <a:ahLst/>
              <a:cxnLst/>
              <a:rect l="l" t="t" r="r" b="b"/>
              <a:pathLst>
                <a:path w="127634" h="1630045">
                  <a:moveTo>
                    <a:pt x="127253" y="0"/>
                  </a:moveTo>
                  <a:lnTo>
                    <a:pt x="0" y="0"/>
                  </a:lnTo>
                  <a:lnTo>
                    <a:pt x="0" y="1629918"/>
                  </a:lnTo>
                  <a:lnTo>
                    <a:pt x="127253" y="1629918"/>
                  </a:lnTo>
                  <a:lnTo>
                    <a:pt x="127253"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7" name="object 987">
              <a:extLst>
                <a:ext uri="{FF2B5EF4-FFF2-40B4-BE49-F238E27FC236}">
                  <a16:creationId xmlns:a16="http://schemas.microsoft.com/office/drawing/2014/main" id="{1B7B4FF0-0EAA-4611-B221-F963C615D174}"/>
                </a:ext>
              </a:extLst>
            </p:cNvPr>
            <p:cNvSpPr/>
            <p:nvPr/>
          </p:nvSpPr>
          <p:spPr>
            <a:xfrm>
              <a:off x="4446031" y="2111832"/>
              <a:ext cx="126393" cy="1987278"/>
            </a:xfrm>
            <a:custGeom>
              <a:avLst/>
              <a:gdLst/>
              <a:ahLst/>
              <a:cxnLst/>
              <a:rect l="l" t="t" r="r" b="b"/>
              <a:pathLst>
                <a:path w="127634" h="1805304">
                  <a:moveTo>
                    <a:pt x="127253" y="0"/>
                  </a:moveTo>
                  <a:lnTo>
                    <a:pt x="0" y="0"/>
                  </a:lnTo>
                  <a:lnTo>
                    <a:pt x="0" y="1805177"/>
                  </a:lnTo>
                  <a:lnTo>
                    <a:pt x="127253" y="1805177"/>
                  </a:lnTo>
                  <a:lnTo>
                    <a:pt x="127253"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8" name="object 988">
              <a:extLst>
                <a:ext uri="{FF2B5EF4-FFF2-40B4-BE49-F238E27FC236}">
                  <a16:creationId xmlns:a16="http://schemas.microsoft.com/office/drawing/2014/main" id="{8DDE6572-06AC-4FC1-900A-BA35B2AD5B22}"/>
                </a:ext>
              </a:extLst>
            </p:cNvPr>
            <p:cNvSpPr/>
            <p:nvPr/>
          </p:nvSpPr>
          <p:spPr>
            <a:xfrm>
              <a:off x="5165906" y="2921283"/>
              <a:ext cx="126393" cy="1177827"/>
            </a:xfrm>
            <a:custGeom>
              <a:avLst/>
              <a:gdLst/>
              <a:ahLst/>
              <a:cxnLst/>
              <a:rect l="l" t="t" r="r" b="b"/>
              <a:pathLst>
                <a:path w="127634" h="1069975">
                  <a:moveTo>
                    <a:pt x="127266" y="0"/>
                  </a:moveTo>
                  <a:lnTo>
                    <a:pt x="0" y="0"/>
                  </a:lnTo>
                  <a:lnTo>
                    <a:pt x="0" y="1069848"/>
                  </a:lnTo>
                  <a:lnTo>
                    <a:pt x="127266" y="1069848"/>
                  </a:lnTo>
                  <a:lnTo>
                    <a:pt x="127266"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9" name="object 989">
              <a:extLst>
                <a:ext uri="{FF2B5EF4-FFF2-40B4-BE49-F238E27FC236}">
                  <a16:creationId xmlns:a16="http://schemas.microsoft.com/office/drawing/2014/main" id="{156E3C0E-0432-45C8-94D2-85A1B582F620}"/>
                </a:ext>
              </a:extLst>
            </p:cNvPr>
            <p:cNvSpPr/>
            <p:nvPr/>
          </p:nvSpPr>
          <p:spPr>
            <a:xfrm>
              <a:off x="5885781" y="2504395"/>
              <a:ext cx="126393" cy="1595135"/>
            </a:xfrm>
            <a:custGeom>
              <a:avLst/>
              <a:gdLst/>
              <a:ahLst/>
              <a:cxnLst/>
              <a:rect l="l" t="t" r="r" b="b"/>
              <a:pathLst>
                <a:path w="127634" h="1449070">
                  <a:moveTo>
                    <a:pt x="127266" y="0"/>
                  </a:moveTo>
                  <a:lnTo>
                    <a:pt x="0" y="0"/>
                  </a:lnTo>
                  <a:lnTo>
                    <a:pt x="0" y="1448562"/>
                  </a:lnTo>
                  <a:lnTo>
                    <a:pt x="127266" y="1448562"/>
                  </a:lnTo>
                  <a:lnTo>
                    <a:pt x="127266"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0" name="object 990">
              <a:extLst>
                <a:ext uri="{FF2B5EF4-FFF2-40B4-BE49-F238E27FC236}">
                  <a16:creationId xmlns:a16="http://schemas.microsoft.com/office/drawing/2014/main" id="{5E76F73E-1E70-42D2-B41E-79D695445BA4}"/>
                </a:ext>
              </a:extLst>
            </p:cNvPr>
            <p:cNvSpPr/>
            <p:nvPr/>
          </p:nvSpPr>
          <p:spPr>
            <a:xfrm>
              <a:off x="6605655" y="1916389"/>
              <a:ext cx="126393" cy="2183000"/>
            </a:xfrm>
            <a:custGeom>
              <a:avLst/>
              <a:gdLst/>
              <a:ahLst/>
              <a:cxnLst/>
              <a:rect l="l" t="t" r="r" b="b"/>
              <a:pathLst>
                <a:path w="127634" h="1983104">
                  <a:moveTo>
                    <a:pt x="127253" y="0"/>
                  </a:moveTo>
                  <a:lnTo>
                    <a:pt x="0" y="0"/>
                  </a:lnTo>
                  <a:lnTo>
                    <a:pt x="0" y="1982724"/>
                  </a:lnTo>
                  <a:lnTo>
                    <a:pt x="127253" y="1982724"/>
                  </a:lnTo>
                  <a:lnTo>
                    <a:pt x="127253" y="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1" name="object 991">
              <a:extLst>
                <a:ext uri="{FF2B5EF4-FFF2-40B4-BE49-F238E27FC236}">
                  <a16:creationId xmlns:a16="http://schemas.microsoft.com/office/drawing/2014/main" id="{671E884F-A711-44F5-B4F1-7B2D94244FE3}"/>
                </a:ext>
              </a:extLst>
            </p:cNvPr>
            <p:cNvSpPr/>
            <p:nvPr/>
          </p:nvSpPr>
          <p:spPr>
            <a:xfrm>
              <a:off x="1726507" y="2147062"/>
              <a:ext cx="125764" cy="1952327"/>
            </a:xfrm>
            <a:custGeom>
              <a:avLst/>
              <a:gdLst/>
              <a:ahLst/>
              <a:cxnLst/>
              <a:rect l="l" t="t" r="r" b="b"/>
              <a:pathLst>
                <a:path w="127000" h="1773554">
                  <a:moveTo>
                    <a:pt x="126492" y="0"/>
                  </a:moveTo>
                  <a:lnTo>
                    <a:pt x="0" y="0"/>
                  </a:lnTo>
                  <a:lnTo>
                    <a:pt x="0" y="1773174"/>
                  </a:lnTo>
                  <a:lnTo>
                    <a:pt x="126492" y="1773174"/>
                  </a:lnTo>
                  <a:lnTo>
                    <a:pt x="126492"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2" name="object 992">
              <a:extLst>
                <a:ext uri="{FF2B5EF4-FFF2-40B4-BE49-F238E27FC236}">
                  <a16:creationId xmlns:a16="http://schemas.microsoft.com/office/drawing/2014/main" id="{178A4472-D371-468F-B0FA-EA7BA867ED9E}"/>
                </a:ext>
              </a:extLst>
            </p:cNvPr>
            <p:cNvSpPr/>
            <p:nvPr/>
          </p:nvSpPr>
          <p:spPr>
            <a:xfrm>
              <a:off x="2446381" y="2190680"/>
              <a:ext cx="125764" cy="1908290"/>
            </a:xfrm>
            <a:custGeom>
              <a:avLst/>
              <a:gdLst/>
              <a:ahLst/>
              <a:cxnLst/>
              <a:rect l="l" t="t" r="r" b="b"/>
              <a:pathLst>
                <a:path w="127000" h="1733550">
                  <a:moveTo>
                    <a:pt x="126492" y="0"/>
                  </a:moveTo>
                  <a:lnTo>
                    <a:pt x="0" y="0"/>
                  </a:lnTo>
                  <a:lnTo>
                    <a:pt x="0" y="1733550"/>
                  </a:lnTo>
                  <a:lnTo>
                    <a:pt x="126492" y="1733550"/>
                  </a:lnTo>
                  <a:lnTo>
                    <a:pt x="126492"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3" name="object 993">
              <a:extLst>
                <a:ext uri="{FF2B5EF4-FFF2-40B4-BE49-F238E27FC236}">
                  <a16:creationId xmlns:a16="http://schemas.microsoft.com/office/drawing/2014/main" id="{41E53B2A-B718-4525-B365-CDB9D3E7B695}"/>
                </a:ext>
              </a:extLst>
            </p:cNvPr>
            <p:cNvSpPr/>
            <p:nvPr/>
          </p:nvSpPr>
          <p:spPr>
            <a:xfrm>
              <a:off x="3166255" y="2138673"/>
              <a:ext cx="125764" cy="1960715"/>
            </a:xfrm>
            <a:custGeom>
              <a:avLst/>
              <a:gdLst/>
              <a:ahLst/>
              <a:cxnLst/>
              <a:rect l="l" t="t" r="r" b="b"/>
              <a:pathLst>
                <a:path w="127000" h="1781175">
                  <a:moveTo>
                    <a:pt x="126492" y="0"/>
                  </a:moveTo>
                  <a:lnTo>
                    <a:pt x="0" y="0"/>
                  </a:lnTo>
                  <a:lnTo>
                    <a:pt x="0" y="1780794"/>
                  </a:lnTo>
                  <a:lnTo>
                    <a:pt x="126492" y="1780794"/>
                  </a:lnTo>
                  <a:lnTo>
                    <a:pt x="126492"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4" name="object 994">
              <a:extLst>
                <a:ext uri="{FF2B5EF4-FFF2-40B4-BE49-F238E27FC236}">
                  <a16:creationId xmlns:a16="http://schemas.microsoft.com/office/drawing/2014/main" id="{D097114B-9D95-46AE-A5F5-519A78D5F32D}"/>
                </a:ext>
              </a:extLst>
            </p:cNvPr>
            <p:cNvSpPr/>
            <p:nvPr/>
          </p:nvSpPr>
          <p:spPr>
            <a:xfrm>
              <a:off x="3886129" y="2781202"/>
              <a:ext cx="125764" cy="1318328"/>
            </a:xfrm>
            <a:custGeom>
              <a:avLst/>
              <a:gdLst/>
              <a:ahLst/>
              <a:cxnLst/>
              <a:rect l="l" t="t" r="r" b="b"/>
              <a:pathLst>
                <a:path w="127000" h="1197609">
                  <a:moveTo>
                    <a:pt x="126492" y="0"/>
                  </a:moveTo>
                  <a:lnTo>
                    <a:pt x="0" y="0"/>
                  </a:lnTo>
                  <a:lnTo>
                    <a:pt x="0" y="1197102"/>
                  </a:lnTo>
                  <a:lnTo>
                    <a:pt x="126492" y="1197102"/>
                  </a:lnTo>
                  <a:lnTo>
                    <a:pt x="126492"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5" name="object 995">
              <a:extLst>
                <a:ext uri="{FF2B5EF4-FFF2-40B4-BE49-F238E27FC236}">
                  <a16:creationId xmlns:a16="http://schemas.microsoft.com/office/drawing/2014/main" id="{70A833EE-2A31-48E3-A86F-BF39CB6D3970}"/>
                </a:ext>
              </a:extLst>
            </p:cNvPr>
            <p:cNvSpPr/>
            <p:nvPr/>
          </p:nvSpPr>
          <p:spPr>
            <a:xfrm>
              <a:off x="4606003" y="2149578"/>
              <a:ext cx="125764" cy="1949530"/>
            </a:xfrm>
            <a:custGeom>
              <a:avLst/>
              <a:gdLst/>
              <a:ahLst/>
              <a:cxnLst/>
              <a:rect l="l" t="t" r="r" b="b"/>
              <a:pathLst>
                <a:path w="127000" h="1771015">
                  <a:moveTo>
                    <a:pt x="126492" y="0"/>
                  </a:moveTo>
                  <a:lnTo>
                    <a:pt x="0" y="0"/>
                  </a:lnTo>
                  <a:lnTo>
                    <a:pt x="0" y="1770875"/>
                  </a:lnTo>
                  <a:lnTo>
                    <a:pt x="126492" y="1770875"/>
                  </a:lnTo>
                  <a:lnTo>
                    <a:pt x="126492"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6" name="object 996">
              <a:extLst>
                <a:ext uri="{FF2B5EF4-FFF2-40B4-BE49-F238E27FC236}">
                  <a16:creationId xmlns:a16="http://schemas.microsoft.com/office/drawing/2014/main" id="{597A689D-AE1B-401E-8EAC-32AEDA161B11}"/>
                </a:ext>
              </a:extLst>
            </p:cNvPr>
            <p:cNvSpPr/>
            <p:nvPr/>
          </p:nvSpPr>
          <p:spPr>
            <a:xfrm>
              <a:off x="5325879" y="2385283"/>
              <a:ext cx="125764" cy="1713966"/>
            </a:xfrm>
            <a:custGeom>
              <a:avLst/>
              <a:gdLst/>
              <a:ahLst/>
              <a:cxnLst/>
              <a:rect l="l" t="t" r="r" b="b"/>
              <a:pathLst>
                <a:path w="127000" h="1557020">
                  <a:moveTo>
                    <a:pt x="126492" y="0"/>
                  </a:moveTo>
                  <a:lnTo>
                    <a:pt x="0" y="0"/>
                  </a:lnTo>
                  <a:lnTo>
                    <a:pt x="0" y="1556766"/>
                  </a:lnTo>
                  <a:lnTo>
                    <a:pt x="126492" y="1556766"/>
                  </a:lnTo>
                  <a:lnTo>
                    <a:pt x="126492"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7" name="object 997">
              <a:extLst>
                <a:ext uri="{FF2B5EF4-FFF2-40B4-BE49-F238E27FC236}">
                  <a16:creationId xmlns:a16="http://schemas.microsoft.com/office/drawing/2014/main" id="{677061B0-BCE6-487A-8669-9D695919D1CE}"/>
                </a:ext>
              </a:extLst>
            </p:cNvPr>
            <p:cNvSpPr/>
            <p:nvPr/>
          </p:nvSpPr>
          <p:spPr>
            <a:xfrm>
              <a:off x="6045752" y="2118541"/>
              <a:ext cx="125764" cy="1980985"/>
            </a:xfrm>
            <a:custGeom>
              <a:avLst/>
              <a:gdLst/>
              <a:ahLst/>
              <a:cxnLst/>
              <a:rect l="l" t="t" r="r" b="b"/>
              <a:pathLst>
                <a:path w="127000" h="1799590">
                  <a:moveTo>
                    <a:pt x="126492" y="0"/>
                  </a:moveTo>
                  <a:lnTo>
                    <a:pt x="0" y="0"/>
                  </a:lnTo>
                  <a:lnTo>
                    <a:pt x="0" y="1799081"/>
                  </a:lnTo>
                  <a:lnTo>
                    <a:pt x="126492" y="1799081"/>
                  </a:lnTo>
                  <a:lnTo>
                    <a:pt x="126492"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8" name="object 998">
              <a:extLst>
                <a:ext uri="{FF2B5EF4-FFF2-40B4-BE49-F238E27FC236}">
                  <a16:creationId xmlns:a16="http://schemas.microsoft.com/office/drawing/2014/main" id="{C043EF3C-C052-4188-AC45-3175FEF2AC9F}"/>
                </a:ext>
              </a:extLst>
            </p:cNvPr>
            <p:cNvSpPr/>
            <p:nvPr/>
          </p:nvSpPr>
          <p:spPr>
            <a:xfrm>
              <a:off x="6765626" y="1846768"/>
              <a:ext cx="125764" cy="2252202"/>
            </a:xfrm>
            <a:custGeom>
              <a:avLst/>
              <a:gdLst/>
              <a:ahLst/>
              <a:cxnLst/>
              <a:rect l="l" t="t" r="r" b="b"/>
              <a:pathLst>
                <a:path w="127000" h="2045970">
                  <a:moveTo>
                    <a:pt x="126492" y="0"/>
                  </a:moveTo>
                  <a:lnTo>
                    <a:pt x="0" y="0"/>
                  </a:lnTo>
                  <a:lnTo>
                    <a:pt x="0" y="2045970"/>
                  </a:lnTo>
                  <a:lnTo>
                    <a:pt x="126492" y="2045970"/>
                  </a:lnTo>
                  <a:lnTo>
                    <a:pt x="126492"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9" name="object 999">
              <a:extLst>
                <a:ext uri="{FF2B5EF4-FFF2-40B4-BE49-F238E27FC236}">
                  <a16:creationId xmlns:a16="http://schemas.microsoft.com/office/drawing/2014/main" id="{605CF2B8-23E4-41EF-96B3-13E08D0F22B1}"/>
                </a:ext>
              </a:extLst>
            </p:cNvPr>
            <p:cNvSpPr/>
            <p:nvPr/>
          </p:nvSpPr>
          <p:spPr>
            <a:xfrm>
              <a:off x="1885724" y="1822441"/>
              <a:ext cx="126393" cy="2276667"/>
            </a:xfrm>
            <a:custGeom>
              <a:avLst/>
              <a:gdLst/>
              <a:ahLst/>
              <a:cxnLst/>
              <a:rect l="l" t="t" r="r" b="b"/>
              <a:pathLst>
                <a:path w="127634" h="2068195">
                  <a:moveTo>
                    <a:pt x="127253" y="0"/>
                  </a:moveTo>
                  <a:lnTo>
                    <a:pt x="0" y="0"/>
                  </a:lnTo>
                  <a:lnTo>
                    <a:pt x="0" y="2068068"/>
                  </a:lnTo>
                  <a:lnTo>
                    <a:pt x="127253" y="2068068"/>
                  </a:lnTo>
                  <a:lnTo>
                    <a:pt x="127253"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0" name="object 1000">
              <a:extLst>
                <a:ext uri="{FF2B5EF4-FFF2-40B4-BE49-F238E27FC236}">
                  <a16:creationId xmlns:a16="http://schemas.microsoft.com/office/drawing/2014/main" id="{885D80A9-D940-4187-8BF0-F8092AE75F92}"/>
                </a:ext>
              </a:extLst>
            </p:cNvPr>
            <p:cNvSpPr/>
            <p:nvPr/>
          </p:nvSpPr>
          <p:spPr>
            <a:xfrm>
              <a:off x="2605598" y="2263655"/>
              <a:ext cx="126393" cy="1835593"/>
            </a:xfrm>
            <a:custGeom>
              <a:avLst/>
              <a:gdLst/>
              <a:ahLst/>
              <a:cxnLst/>
              <a:rect l="l" t="t" r="r" b="b"/>
              <a:pathLst>
                <a:path w="127634" h="1667509">
                  <a:moveTo>
                    <a:pt x="127253" y="0"/>
                  </a:moveTo>
                  <a:lnTo>
                    <a:pt x="0" y="0"/>
                  </a:lnTo>
                  <a:lnTo>
                    <a:pt x="0" y="1667256"/>
                  </a:lnTo>
                  <a:lnTo>
                    <a:pt x="127253" y="1667256"/>
                  </a:lnTo>
                  <a:lnTo>
                    <a:pt x="127253"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1" name="object 1001">
              <a:extLst>
                <a:ext uri="{FF2B5EF4-FFF2-40B4-BE49-F238E27FC236}">
                  <a16:creationId xmlns:a16="http://schemas.microsoft.com/office/drawing/2014/main" id="{570B76DE-0C25-4D86-A33D-CA9C95D36E5C}"/>
                </a:ext>
              </a:extLst>
            </p:cNvPr>
            <p:cNvSpPr/>
            <p:nvPr/>
          </p:nvSpPr>
          <p:spPr>
            <a:xfrm>
              <a:off x="3325473" y="1928131"/>
              <a:ext cx="126393" cy="2171117"/>
            </a:xfrm>
            <a:custGeom>
              <a:avLst/>
              <a:gdLst/>
              <a:ahLst/>
              <a:cxnLst/>
              <a:rect l="l" t="t" r="r" b="b"/>
              <a:pathLst>
                <a:path w="127634" h="1972309">
                  <a:moveTo>
                    <a:pt x="127253" y="0"/>
                  </a:moveTo>
                  <a:lnTo>
                    <a:pt x="0" y="0"/>
                  </a:lnTo>
                  <a:lnTo>
                    <a:pt x="0" y="1972056"/>
                  </a:lnTo>
                  <a:lnTo>
                    <a:pt x="127253" y="1972056"/>
                  </a:lnTo>
                  <a:lnTo>
                    <a:pt x="127253"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2" name="object 1002">
              <a:extLst>
                <a:ext uri="{FF2B5EF4-FFF2-40B4-BE49-F238E27FC236}">
                  <a16:creationId xmlns:a16="http://schemas.microsoft.com/office/drawing/2014/main" id="{56A15BF6-B6DD-4DC8-B6EA-AB6F88234587}"/>
                </a:ext>
              </a:extLst>
            </p:cNvPr>
            <p:cNvSpPr/>
            <p:nvPr/>
          </p:nvSpPr>
          <p:spPr>
            <a:xfrm>
              <a:off x="4045348" y="2173064"/>
              <a:ext cx="126393" cy="1926464"/>
            </a:xfrm>
            <a:custGeom>
              <a:avLst/>
              <a:gdLst/>
              <a:ahLst/>
              <a:cxnLst/>
              <a:rect l="l" t="t" r="r" b="b"/>
              <a:pathLst>
                <a:path w="127634" h="1750059">
                  <a:moveTo>
                    <a:pt x="127253" y="0"/>
                  </a:moveTo>
                  <a:lnTo>
                    <a:pt x="0" y="0"/>
                  </a:lnTo>
                  <a:lnTo>
                    <a:pt x="0" y="1749552"/>
                  </a:lnTo>
                  <a:lnTo>
                    <a:pt x="127253" y="1749552"/>
                  </a:lnTo>
                  <a:lnTo>
                    <a:pt x="127253"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3" name="object 1003">
              <a:extLst>
                <a:ext uri="{FF2B5EF4-FFF2-40B4-BE49-F238E27FC236}">
                  <a16:creationId xmlns:a16="http://schemas.microsoft.com/office/drawing/2014/main" id="{B7BBE81E-4EE2-4412-9167-075318A4DA3D}"/>
                </a:ext>
              </a:extLst>
            </p:cNvPr>
            <p:cNvSpPr/>
            <p:nvPr/>
          </p:nvSpPr>
          <p:spPr>
            <a:xfrm>
              <a:off x="4765221" y="1882836"/>
              <a:ext cx="126393" cy="2216552"/>
            </a:xfrm>
            <a:custGeom>
              <a:avLst/>
              <a:gdLst/>
              <a:ahLst/>
              <a:cxnLst/>
              <a:rect l="l" t="t" r="r" b="b"/>
              <a:pathLst>
                <a:path w="127634" h="2013584">
                  <a:moveTo>
                    <a:pt x="127253" y="0"/>
                  </a:moveTo>
                  <a:lnTo>
                    <a:pt x="0" y="0"/>
                  </a:lnTo>
                  <a:lnTo>
                    <a:pt x="0" y="2013204"/>
                  </a:lnTo>
                  <a:lnTo>
                    <a:pt x="127253" y="2013204"/>
                  </a:lnTo>
                  <a:lnTo>
                    <a:pt x="127253"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4" name="object 1004">
              <a:extLst>
                <a:ext uri="{FF2B5EF4-FFF2-40B4-BE49-F238E27FC236}">
                  <a16:creationId xmlns:a16="http://schemas.microsoft.com/office/drawing/2014/main" id="{B18D86F5-6D65-4CB4-826B-B8A2326DF4C0}"/>
                </a:ext>
              </a:extLst>
            </p:cNvPr>
            <p:cNvSpPr/>
            <p:nvPr/>
          </p:nvSpPr>
          <p:spPr>
            <a:xfrm>
              <a:off x="5485095" y="2048921"/>
              <a:ext cx="126393" cy="2050189"/>
            </a:xfrm>
            <a:custGeom>
              <a:avLst/>
              <a:gdLst/>
              <a:ahLst/>
              <a:cxnLst/>
              <a:rect l="l" t="t" r="r" b="b"/>
              <a:pathLst>
                <a:path w="127634" h="1862454">
                  <a:moveTo>
                    <a:pt x="127253" y="0"/>
                  </a:moveTo>
                  <a:lnTo>
                    <a:pt x="0" y="0"/>
                  </a:lnTo>
                  <a:lnTo>
                    <a:pt x="0" y="1862327"/>
                  </a:lnTo>
                  <a:lnTo>
                    <a:pt x="127253" y="1862327"/>
                  </a:lnTo>
                  <a:lnTo>
                    <a:pt x="127253"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5" name="object 1005">
              <a:extLst>
                <a:ext uri="{FF2B5EF4-FFF2-40B4-BE49-F238E27FC236}">
                  <a16:creationId xmlns:a16="http://schemas.microsoft.com/office/drawing/2014/main" id="{1A771334-9260-446E-B84E-C5A04DA412E8}"/>
                </a:ext>
              </a:extLst>
            </p:cNvPr>
            <p:cNvSpPr/>
            <p:nvPr/>
          </p:nvSpPr>
          <p:spPr>
            <a:xfrm>
              <a:off x="6204970" y="2196552"/>
              <a:ext cx="126393" cy="1902698"/>
            </a:xfrm>
            <a:custGeom>
              <a:avLst/>
              <a:gdLst/>
              <a:ahLst/>
              <a:cxnLst/>
              <a:rect l="l" t="t" r="r" b="b"/>
              <a:pathLst>
                <a:path w="127634" h="1728470">
                  <a:moveTo>
                    <a:pt x="127266" y="0"/>
                  </a:moveTo>
                  <a:lnTo>
                    <a:pt x="0" y="0"/>
                  </a:lnTo>
                  <a:lnTo>
                    <a:pt x="0" y="1728216"/>
                  </a:lnTo>
                  <a:lnTo>
                    <a:pt x="127266" y="1728216"/>
                  </a:lnTo>
                  <a:lnTo>
                    <a:pt x="127266"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6" name="object 1006">
              <a:extLst>
                <a:ext uri="{FF2B5EF4-FFF2-40B4-BE49-F238E27FC236}">
                  <a16:creationId xmlns:a16="http://schemas.microsoft.com/office/drawing/2014/main" id="{D0CA4B9B-DA70-409C-9542-1E853FF13DB7}"/>
                </a:ext>
              </a:extLst>
            </p:cNvPr>
            <p:cNvSpPr/>
            <p:nvPr/>
          </p:nvSpPr>
          <p:spPr>
            <a:xfrm>
              <a:off x="6924845" y="2072407"/>
              <a:ext cx="126393" cy="2027122"/>
            </a:xfrm>
            <a:custGeom>
              <a:avLst/>
              <a:gdLst/>
              <a:ahLst/>
              <a:cxnLst/>
              <a:rect l="l" t="t" r="r" b="b"/>
              <a:pathLst>
                <a:path w="127634" h="1841500">
                  <a:moveTo>
                    <a:pt x="127266" y="0"/>
                  </a:moveTo>
                  <a:lnTo>
                    <a:pt x="0" y="0"/>
                  </a:lnTo>
                  <a:lnTo>
                    <a:pt x="0" y="1840979"/>
                  </a:lnTo>
                  <a:lnTo>
                    <a:pt x="127266" y="1840979"/>
                  </a:lnTo>
                  <a:lnTo>
                    <a:pt x="127266"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7" name="object 1007">
              <a:extLst>
                <a:ext uri="{FF2B5EF4-FFF2-40B4-BE49-F238E27FC236}">
                  <a16:creationId xmlns:a16="http://schemas.microsoft.com/office/drawing/2014/main" id="{90D004C9-0D38-4A89-BAFF-98C1EFDCE1F4}"/>
                </a:ext>
              </a:extLst>
            </p:cNvPr>
            <p:cNvSpPr/>
            <p:nvPr/>
          </p:nvSpPr>
          <p:spPr>
            <a:xfrm>
              <a:off x="1601245" y="1976014"/>
              <a:ext cx="56594" cy="666853"/>
            </a:xfrm>
            <a:custGeom>
              <a:avLst/>
              <a:gdLst/>
              <a:ahLst/>
              <a:cxnLst/>
              <a:rect l="l" t="t" r="r" b="b"/>
              <a:pathLst>
                <a:path w="57150" h="605790">
                  <a:moveTo>
                    <a:pt x="23621" y="595884"/>
                  </a:moveTo>
                  <a:lnTo>
                    <a:pt x="0" y="595884"/>
                  </a:lnTo>
                  <a:lnTo>
                    <a:pt x="0" y="605789"/>
                  </a:lnTo>
                  <a:lnTo>
                    <a:pt x="57150" y="605789"/>
                  </a:lnTo>
                  <a:lnTo>
                    <a:pt x="57150" y="601218"/>
                  </a:lnTo>
                  <a:lnTo>
                    <a:pt x="23621" y="601218"/>
                  </a:lnTo>
                  <a:lnTo>
                    <a:pt x="23621" y="595884"/>
                  </a:lnTo>
                  <a:close/>
                </a:path>
                <a:path w="57150" h="605790">
                  <a:moveTo>
                    <a:pt x="33527" y="5334"/>
                  </a:moveTo>
                  <a:lnTo>
                    <a:pt x="23622" y="5334"/>
                  </a:lnTo>
                  <a:lnTo>
                    <a:pt x="23621" y="601218"/>
                  </a:lnTo>
                  <a:lnTo>
                    <a:pt x="33527" y="601218"/>
                  </a:lnTo>
                  <a:lnTo>
                    <a:pt x="33527" y="5334"/>
                  </a:lnTo>
                  <a:close/>
                </a:path>
                <a:path w="57150" h="605790">
                  <a:moveTo>
                    <a:pt x="57150" y="595884"/>
                  </a:moveTo>
                  <a:lnTo>
                    <a:pt x="33527" y="595884"/>
                  </a:lnTo>
                  <a:lnTo>
                    <a:pt x="33527" y="601218"/>
                  </a:lnTo>
                  <a:lnTo>
                    <a:pt x="57150" y="601218"/>
                  </a:lnTo>
                  <a:lnTo>
                    <a:pt x="57150" y="595884"/>
                  </a:lnTo>
                  <a:close/>
                </a:path>
                <a:path w="57150" h="605790">
                  <a:moveTo>
                    <a:pt x="57150" y="0"/>
                  </a:moveTo>
                  <a:lnTo>
                    <a:pt x="0" y="0"/>
                  </a:lnTo>
                  <a:lnTo>
                    <a:pt x="0" y="9905"/>
                  </a:lnTo>
                  <a:lnTo>
                    <a:pt x="23622" y="9905"/>
                  </a:lnTo>
                  <a:lnTo>
                    <a:pt x="23622" y="5334"/>
                  </a:lnTo>
                  <a:lnTo>
                    <a:pt x="57150" y="5334"/>
                  </a:lnTo>
                  <a:lnTo>
                    <a:pt x="57150" y="0"/>
                  </a:lnTo>
                  <a:close/>
                </a:path>
                <a:path w="57150" h="605790">
                  <a:moveTo>
                    <a:pt x="57150" y="5334"/>
                  </a:moveTo>
                  <a:lnTo>
                    <a:pt x="33527" y="5334"/>
                  </a:lnTo>
                  <a:lnTo>
                    <a:pt x="33527" y="9905"/>
                  </a:lnTo>
                  <a:lnTo>
                    <a:pt x="57150" y="9905"/>
                  </a:lnTo>
                  <a:lnTo>
                    <a:pt x="57150" y="5334"/>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8" name="object 1008">
              <a:extLst>
                <a:ext uri="{FF2B5EF4-FFF2-40B4-BE49-F238E27FC236}">
                  <a16:creationId xmlns:a16="http://schemas.microsoft.com/office/drawing/2014/main" id="{E4C92790-8B05-4699-9D07-3B4562232D6D}"/>
                </a:ext>
              </a:extLst>
            </p:cNvPr>
            <p:cNvSpPr/>
            <p:nvPr/>
          </p:nvSpPr>
          <p:spPr>
            <a:xfrm>
              <a:off x="2321120" y="1956721"/>
              <a:ext cx="56594" cy="652174"/>
            </a:xfrm>
            <a:custGeom>
              <a:avLst/>
              <a:gdLst/>
              <a:ahLst/>
              <a:cxnLst/>
              <a:rect l="l" t="t" r="r" b="b"/>
              <a:pathLst>
                <a:path w="57150" h="592454">
                  <a:moveTo>
                    <a:pt x="23622" y="582167"/>
                  </a:moveTo>
                  <a:lnTo>
                    <a:pt x="0" y="582167"/>
                  </a:lnTo>
                  <a:lnTo>
                    <a:pt x="0" y="592073"/>
                  </a:lnTo>
                  <a:lnTo>
                    <a:pt x="57150" y="592073"/>
                  </a:lnTo>
                  <a:lnTo>
                    <a:pt x="57150" y="586739"/>
                  </a:lnTo>
                  <a:lnTo>
                    <a:pt x="23622" y="586739"/>
                  </a:lnTo>
                  <a:lnTo>
                    <a:pt x="23622" y="582167"/>
                  </a:lnTo>
                  <a:close/>
                </a:path>
                <a:path w="57150" h="592454">
                  <a:moveTo>
                    <a:pt x="33528" y="4571"/>
                  </a:moveTo>
                  <a:lnTo>
                    <a:pt x="23622" y="4571"/>
                  </a:lnTo>
                  <a:lnTo>
                    <a:pt x="23622" y="586739"/>
                  </a:lnTo>
                  <a:lnTo>
                    <a:pt x="33527" y="586739"/>
                  </a:lnTo>
                  <a:lnTo>
                    <a:pt x="33528" y="4571"/>
                  </a:lnTo>
                  <a:close/>
                </a:path>
                <a:path w="57150" h="592454">
                  <a:moveTo>
                    <a:pt x="57150" y="582167"/>
                  </a:moveTo>
                  <a:lnTo>
                    <a:pt x="33527" y="582167"/>
                  </a:lnTo>
                  <a:lnTo>
                    <a:pt x="33527" y="586739"/>
                  </a:lnTo>
                  <a:lnTo>
                    <a:pt x="57150" y="586739"/>
                  </a:lnTo>
                  <a:lnTo>
                    <a:pt x="57150" y="582167"/>
                  </a:lnTo>
                  <a:close/>
                </a:path>
                <a:path w="57150" h="592454">
                  <a:moveTo>
                    <a:pt x="57150" y="0"/>
                  </a:moveTo>
                  <a:lnTo>
                    <a:pt x="0" y="0"/>
                  </a:lnTo>
                  <a:lnTo>
                    <a:pt x="0" y="9144"/>
                  </a:lnTo>
                  <a:lnTo>
                    <a:pt x="23622" y="9144"/>
                  </a:lnTo>
                  <a:lnTo>
                    <a:pt x="23622" y="4571"/>
                  </a:lnTo>
                  <a:lnTo>
                    <a:pt x="57150" y="4571"/>
                  </a:lnTo>
                  <a:lnTo>
                    <a:pt x="57150" y="0"/>
                  </a:lnTo>
                  <a:close/>
                </a:path>
                <a:path w="57150" h="592454">
                  <a:moveTo>
                    <a:pt x="57150" y="4571"/>
                  </a:moveTo>
                  <a:lnTo>
                    <a:pt x="33528" y="4571"/>
                  </a:lnTo>
                  <a:lnTo>
                    <a:pt x="33528" y="9144"/>
                  </a:lnTo>
                  <a:lnTo>
                    <a:pt x="57150" y="9144"/>
                  </a:lnTo>
                  <a:lnTo>
                    <a:pt x="57150" y="4571"/>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9" name="object 1009">
              <a:extLst>
                <a:ext uri="{FF2B5EF4-FFF2-40B4-BE49-F238E27FC236}">
                  <a16:creationId xmlns:a16="http://schemas.microsoft.com/office/drawing/2014/main" id="{E2A5EA33-E886-4487-BF4C-47FFF07F84ED}"/>
                </a:ext>
              </a:extLst>
            </p:cNvPr>
            <p:cNvSpPr/>
            <p:nvPr/>
          </p:nvSpPr>
          <p:spPr>
            <a:xfrm>
              <a:off x="3040994" y="1731921"/>
              <a:ext cx="56594" cy="514468"/>
            </a:xfrm>
            <a:custGeom>
              <a:avLst/>
              <a:gdLst/>
              <a:ahLst/>
              <a:cxnLst/>
              <a:rect l="l" t="t" r="r" b="b"/>
              <a:pathLst>
                <a:path w="57150" h="467359">
                  <a:moveTo>
                    <a:pt x="23622" y="457962"/>
                  </a:moveTo>
                  <a:lnTo>
                    <a:pt x="0" y="457962"/>
                  </a:lnTo>
                  <a:lnTo>
                    <a:pt x="0" y="467106"/>
                  </a:lnTo>
                  <a:lnTo>
                    <a:pt x="57150" y="467106"/>
                  </a:lnTo>
                  <a:lnTo>
                    <a:pt x="57150" y="462533"/>
                  </a:lnTo>
                  <a:lnTo>
                    <a:pt x="23622" y="462533"/>
                  </a:lnTo>
                  <a:lnTo>
                    <a:pt x="23622" y="457962"/>
                  </a:lnTo>
                  <a:close/>
                </a:path>
                <a:path w="57150" h="467359">
                  <a:moveTo>
                    <a:pt x="33527" y="4571"/>
                  </a:moveTo>
                  <a:lnTo>
                    <a:pt x="23622" y="4571"/>
                  </a:lnTo>
                  <a:lnTo>
                    <a:pt x="23622" y="462533"/>
                  </a:lnTo>
                  <a:lnTo>
                    <a:pt x="33527" y="462533"/>
                  </a:lnTo>
                  <a:lnTo>
                    <a:pt x="33527" y="4571"/>
                  </a:lnTo>
                  <a:close/>
                </a:path>
                <a:path w="57150" h="467359">
                  <a:moveTo>
                    <a:pt x="57150" y="457962"/>
                  </a:moveTo>
                  <a:lnTo>
                    <a:pt x="33527" y="457962"/>
                  </a:lnTo>
                  <a:lnTo>
                    <a:pt x="33527" y="462533"/>
                  </a:lnTo>
                  <a:lnTo>
                    <a:pt x="57150" y="462533"/>
                  </a:lnTo>
                  <a:lnTo>
                    <a:pt x="57150" y="457962"/>
                  </a:lnTo>
                  <a:close/>
                </a:path>
                <a:path w="57150" h="467359">
                  <a:moveTo>
                    <a:pt x="57150" y="0"/>
                  </a:moveTo>
                  <a:lnTo>
                    <a:pt x="0" y="0"/>
                  </a:lnTo>
                  <a:lnTo>
                    <a:pt x="0" y="9905"/>
                  </a:lnTo>
                  <a:lnTo>
                    <a:pt x="23622" y="9905"/>
                  </a:lnTo>
                  <a:lnTo>
                    <a:pt x="23622" y="4571"/>
                  </a:lnTo>
                  <a:lnTo>
                    <a:pt x="57150" y="4571"/>
                  </a:lnTo>
                  <a:lnTo>
                    <a:pt x="57150" y="0"/>
                  </a:lnTo>
                  <a:close/>
                </a:path>
                <a:path w="57150" h="467359">
                  <a:moveTo>
                    <a:pt x="57150" y="4571"/>
                  </a:moveTo>
                  <a:lnTo>
                    <a:pt x="33527" y="4571"/>
                  </a:lnTo>
                  <a:lnTo>
                    <a:pt x="33527" y="9905"/>
                  </a:lnTo>
                  <a:lnTo>
                    <a:pt x="57150" y="9905"/>
                  </a:lnTo>
                  <a:lnTo>
                    <a:pt x="57150" y="4571"/>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0" name="object 1010">
              <a:extLst>
                <a:ext uri="{FF2B5EF4-FFF2-40B4-BE49-F238E27FC236}">
                  <a16:creationId xmlns:a16="http://schemas.microsoft.com/office/drawing/2014/main" id="{E48A86FE-2714-4AD0-BF79-D102779F4C85}"/>
                </a:ext>
              </a:extLst>
            </p:cNvPr>
            <p:cNvSpPr/>
            <p:nvPr/>
          </p:nvSpPr>
          <p:spPr>
            <a:xfrm>
              <a:off x="3760869" y="2071638"/>
              <a:ext cx="56594" cy="448062"/>
            </a:xfrm>
            <a:custGeom>
              <a:avLst/>
              <a:gdLst/>
              <a:ahLst/>
              <a:cxnLst/>
              <a:rect l="l" t="t" r="r" b="b"/>
              <a:pathLst>
                <a:path w="57150" h="407034">
                  <a:moveTo>
                    <a:pt x="23622" y="397001"/>
                  </a:moveTo>
                  <a:lnTo>
                    <a:pt x="0" y="397001"/>
                  </a:lnTo>
                  <a:lnTo>
                    <a:pt x="0" y="406907"/>
                  </a:lnTo>
                  <a:lnTo>
                    <a:pt x="57150" y="406907"/>
                  </a:lnTo>
                  <a:lnTo>
                    <a:pt x="57150" y="402335"/>
                  </a:lnTo>
                  <a:lnTo>
                    <a:pt x="23622" y="402335"/>
                  </a:lnTo>
                  <a:lnTo>
                    <a:pt x="23622" y="397001"/>
                  </a:lnTo>
                  <a:close/>
                </a:path>
                <a:path w="57150" h="407034">
                  <a:moveTo>
                    <a:pt x="33527" y="4571"/>
                  </a:moveTo>
                  <a:lnTo>
                    <a:pt x="23622" y="4571"/>
                  </a:lnTo>
                  <a:lnTo>
                    <a:pt x="23622" y="402335"/>
                  </a:lnTo>
                  <a:lnTo>
                    <a:pt x="33527" y="402335"/>
                  </a:lnTo>
                  <a:lnTo>
                    <a:pt x="33527" y="4571"/>
                  </a:lnTo>
                  <a:close/>
                </a:path>
                <a:path w="57150" h="407034">
                  <a:moveTo>
                    <a:pt x="57150" y="397001"/>
                  </a:moveTo>
                  <a:lnTo>
                    <a:pt x="33527" y="397001"/>
                  </a:lnTo>
                  <a:lnTo>
                    <a:pt x="33527" y="402335"/>
                  </a:lnTo>
                  <a:lnTo>
                    <a:pt x="57150" y="402335"/>
                  </a:lnTo>
                  <a:lnTo>
                    <a:pt x="57150" y="397001"/>
                  </a:lnTo>
                  <a:close/>
                </a:path>
                <a:path w="57150" h="407034">
                  <a:moveTo>
                    <a:pt x="57150" y="0"/>
                  </a:moveTo>
                  <a:lnTo>
                    <a:pt x="0" y="0"/>
                  </a:lnTo>
                  <a:lnTo>
                    <a:pt x="0" y="9905"/>
                  </a:lnTo>
                  <a:lnTo>
                    <a:pt x="23622" y="9905"/>
                  </a:lnTo>
                  <a:lnTo>
                    <a:pt x="23622" y="4571"/>
                  </a:lnTo>
                  <a:lnTo>
                    <a:pt x="57150" y="4571"/>
                  </a:lnTo>
                  <a:lnTo>
                    <a:pt x="57150" y="0"/>
                  </a:lnTo>
                  <a:close/>
                </a:path>
                <a:path w="57150" h="407034">
                  <a:moveTo>
                    <a:pt x="57150" y="4571"/>
                  </a:moveTo>
                  <a:lnTo>
                    <a:pt x="33527" y="4571"/>
                  </a:lnTo>
                  <a:lnTo>
                    <a:pt x="33527" y="9905"/>
                  </a:lnTo>
                  <a:lnTo>
                    <a:pt x="57150" y="9905"/>
                  </a:lnTo>
                  <a:lnTo>
                    <a:pt x="57150" y="4571"/>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1" name="object 1011">
              <a:extLst>
                <a:ext uri="{FF2B5EF4-FFF2-40B4-BE49-F238E27FC236}">
                  <a16:creationId xmlns:a16="http://schemas.microsoft.com/office/drawing/2014/main" id="{56EEB51A-5ED7-4960-8F55-67FA20F9EF71}"/>
                </a:ext>
              </a:extLst>
            </p:cNvPr>
            <p:cNvSpPr/>
            <p:nvPr/>
          </p:nvSpPr>
          <p:spPr>
            <a:xfrm>
              <a:off x="4480742" y="2559937"/>
              <a:ext cx="56594" cy="5592"/>
            </a:xfrm>
            <a:custGeom>
              <a:avLst/>
              <a:gdLst/>
              <a:ahLst/>
              <a:cxnLst/>
              <a:rect l="l" t="t" r="r" b="b"/>
              <a:pathLst>
                <a:path w="57150" h="5079">
                  <a:moveTo>
                    <a:pt x="0" y="5080"/>
                  </a:moveTo>
                  <a:lnTo>
                    <a:pt x="57150" y="5080"/>
                  </a:lnTo>
                  <a:lnTo>
                    <a:pt x="57150" y="0"/>
                  </a:lnTo>
                  <a:lnTo>
                    <a:pt x="0" y="0"/>
                  </a:lnTo>
                  <a:lnTo>
                    <a:pt x="0" y="508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2" name="object 1012">
              <a:extLst>
                <a:ext uri="{FF2B5EF4-FFF2-40B4-BE49-F238E27FC236}">
                  <a16:creationId xmlns:a16="http://schemas.microsoft.com/office/drawing/2014/main" id="{878FA4AE-A0F8-40E7-9FB2-0D6876147DBA}"/>
                </a:ext>
              </a:extLst>
            </p:cNvPr>
            <p:cNvSpPr/>
            <p:nvPr/>
          </p:nvSpPr>
          <p:spPr>
            <a:xfrm>
              <a:off x="4480742" y="2554345"/>
              <a:ext cx="23895" cy="5592"/>
            </a:xfrm>
            <a:custGeom>
              <a:avLst/>
              <a:gdLst/>
              <a:ahLst/>
              <a:cxnLst/>
              <a:rect l="l" t="t" r="r" b="b"/>
              <a:pathLst>
                <a:path w="24129" h="5079">
                  <a:moveTo>
                    <a:pt x="0" y="5079"/>
                  </a:moveTo>
                  <a:lnTo>
                    <a:pt x="23622" y="5079"/>
                  </a:lnTo>
                  <a:lnTo>
                    <a:pt x="23622" y="0"/>
                  </a:lnTo>
                  <a:lnTo>
                    <a:pt x="0" y="0"/>
                  </a:lnTo>
                  <a:lnTo>
                    <a:pt x="0" y="507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3" name="object 1013">
              <a:extLst>
                <a:ext uri="{FF2B5EF4-FFF2-40B4-BE49-F238E27FC236}">
                  <a16:creationId xmlns:a16="http://schemas.microsoft.com/office/drawing/2014/main" id="{27FB8BE6-7798-49A4-8165-773F896A8E7D}"/>
                </a:ext>
              </a:extLst>
            </p:cNvPr>
            <p:cNvSpPr/>
            <p:nvPr/>
          </p:nvSpPr>
          <p:spPr>
            <a:xfrm>
              <a:off x="4509033" y="2117773"/>
              <a:ext cx="0" cy="442472"/>
            </a:xfrm>
            <a:custGeom>
              <a:avLst/>
              <a:gdLst/>
              <a:ahLst/>
              <a:cxnLst/>
              <a:rect l="l" t="t" r="r" b="b"/>
              <a:pathLst>
                <a:path h="401954">
                  <a:moveTo>
                    <a:pt x="0" y="0"/>
                  </a:moveTo>
                  <a:lnTo>
                    <a:pt x="0" y="401574"/>
                  </a:lnTo>
                </a:path>
              </a:pathLst>
            </a:custGeom>
            <a:ln w="9893">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4" name="object 1014">
              <a:extLst>
                <a:ext uri="{FF2B5EF4-FFF2-40B4-BE49-F238E27FC236}">
                  <a16:creationId xmlns:a16="http://schemas.microsoft.com/office/drawing/2014/main" id="{FF0067A1-04FD-414D-970A-4F3C182D5794}"/>
                </a:ext>
              </a:extLst>
            </p:cNvPr>
            <p:cNvSpPr/>
            <p:nvPr/>
          </p:nvSpPr>
          <p:spPr>
            <a:xfrm>
              <a:off x="4513931" y="2554792"/>
              <a:ext cx="23895" cy="5592"/>
            </a:xfrm>
            <a:custGeom>
              <a:avLst/>
              <a:gdLst/>
              <a:ahLst/>
              <a:cxnLst/>
              <a:rect l="l" t="t" r="r" b="b"/>
              <a:pathLst>
                <a:path w="24129" h="5079">
                  <a:moveTo>
                    <a:pt x="23634" y="0"/>
                  </a:moveTo>
                  <a:lnTo>
                    <a:pt x="0" y="0"/>
                  </a:lnTo>
                  <a:lnTo>
                    <a:pt x="0" y="4572"/>
                  </a:lnTo>
                  <a:lnTo>
                    <a:pt x="23634" y="4572"/>
                  </a:lnTo>
                  <a:lnTo>
                    <a:pt x="23634"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5" name="object 1015">
              <a:extLst>
                <a:ext uri="{FF2B5EF4-FFF2-40B4-BE49-F238E27FC236}">
                  <a16:creationId xmlns:a16="http://schemas.microsoft.com/office/drawing/2014/main" id="{9FD04A56-09EE-4F0C-ADA3-F663B536457F}"/>
                </a:ext>
              </a:extLst>
            </p:cNvPr>
            <p:cNvSpPr/>
            <p:nvPr/>
          </p:nvSpPr>
          <p:spPr>
            <a:xfrm>
              <a:off x="4509046" y="1638813"/>
              <a:ext cx="0" cy="479518"/>
            </a:xfrm>
            <a:custGeom>
              <a:avLst/>
              <a:gdLst/>
              <a:ahLst/>
              <a:cxnLst/>
              <a:rect l="l" t="t" r="r" b="b"/>
              <a:pathLst>
                <a:path h="435609">
                  <a:moveTo>
                    <a:pt x="0" y="0"/>
                  </a:moveTo>
                  <a:lnTo>
                    <a:pt x="0" y="435101"/>
                  </a:lnTo>
                </a:path>
              </a:pathLst>
            </a:custGeom>
            <a:ln w="9893">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6" name="object 1016">
              <a:extLst>
                <a:ext uri="{FF2B5EF4-FFF2-40B4-BE49-F238E27FC236}">
                  <a16:creationId xmlns:a16="http://schemas.microsoft.com/office/drawing/2014/main" id="{1280E457-2CFD-40EB-8B21-646173357AE3}"/>
                </a:ext>
              </a:extLst>
            </p:cNvPr>
            <p:cNvSpPr/>
            <p:nvPr/>
          </p:nvSpPr>
          <p:spPr>
            <a:xfrm>
              <a:off x="4480742" y="1638646"/>
              <a:ext cx="23895" cy="5592"/>
            </a:xfrm>
            <a:custGeom>
              <a:avLst/>
              <a:gdLst/>
              <a:ahLst/>
              <a:cxnLst/>
              <a:rect l="l" t="t" r="r" b="b"/>
              <a:pathLst>
                <a:path w="24129" h="5079">
                  <a:moveTo>
                    <a:pt x="0" y="5079"/>
                  </a:moveTo>
                  <a:lnTo>
                    <a:pt x="23634" y="5079"/>
                  </a:lnTo>
                  <a:lnTo>
                    <a:pt x="23634" y="0"/>
                  </a:lnTo>
                  <a:lnTo>
                    <a:pt x="0" y="0"/>
                  </a:lnTo>
                  <a:lnTo>
                    <a:pt x="0" y="507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7" name="object 1017">
              <a:extLst>
                <a:ext uri="{FF2B5EF4-FFF2-40B4-BE49-F238E27FC236}">
                  <a16:creationId xmlns:a16="http://schemas.microsoft.com/office/drawing/2014/main" id="{8834C4E9-B3F9-42EF-941B-0B4A0DDD9162}"/>
                </a:ext>
              </a:extLst>
            </p:cNvPr>
            <p:cNvSpPr/>
            <p:nvPr/>
          </p:nvSpPr>
          <p:spPr>
            <a:xfrm>
              <a:off x="4480742" y="1634451"/>
              <a:ext cx="56594" cy="4194"/>
            </a:xfrm>
            <a:custGeom>
              <a:avLst/>
              <a:gdLst/>
              <a:ahLst/>
              <a:cxnLst/>
              <a:rect l="l" t="t" r="r" b="b"/>
              <a:pathLst>
                <a:path w="57150" h="3810">
                  <a:moveTo>
                    <a:pt x="0" y="3810"/>
                  </a:moveTo>
                  <a:lnTo>
                    <a:pt x="57150" y="3810"/>
                  </a:lnTo>
                  <a:lnTo>
                    <a:pt x="57150" y="0"/>
                  </a:lnTo>
                  <a:lnTo>
                    <a:pt x="0" y="0"/>
                  </a:lnTo>
                  <a:lnTo>
                    <a:pt x="0" y="381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8" name="object 1018">
              <a:extLst>
                <a:ext uri="{FF2B5EF4-FFF2-40B4-BE49-F238E27FC236}">
                  <a16:creationId xmlns:a16="http://schemas.microsoft.com/office/drawing/2014/main" id="{98DCD46D-CD93-4D8A-B8AC-281AA6F35DD5}"/>
                </a:ext>
              </a:extLst>
            </p:cNvPr>
            <p:cNvSpPr/>
            <p:nvPr/>
          </p:nvSpPr>
          <p:spPr>
            <a:xfrm>
              <a:off x="4513945" y="1638813"/>
              <a:ext cx="23895" cy="5592"/>
            </a:xfrm>
            <a:custGeom>
              <a:avLst/>
              <a:gdLst/>
              <a:ahLst/>
              <a:cxnLst/>
              <a:rect l="l" t="t" r="r" b="b"/>
              <a:pathLst>
                <a:path w="24129" h="5079">
                  <a:moveTo>
                    <a:pt x="23622" y="0"/>
                  </a:moveTo>
                  <a:lnTo>
                    <a:pt x="0" y="0"/>
                  </a:lnTo>
                  <a:lnTo>
                    <a:pt x="0" y="4572"/>
                  </a:lnTo>
                  <a:lnTo>
                    <a:pt x="23622" y="4572"/>
                  </a:lnTo>
                  <a:lnTo>
                    <a:pt x="23622"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9" name="object 1019">
              <a:extLst>
                <a:ext uri="{FF2B5EF4-FFF2-40B4-BE49-F238E27FC236}">
                  <a16:creationId xmlns:a16="http://schemas.microsoft.com/office/drawing/2014/main" id="{F8D8F383-1905-4CB2-88BA-EAD3998CBC11}"/>
                </a:ext>
              </a:extLst>
            </p:cNvPr>
            <p:cNvSpPr/>
            <p:nvPr/>
          </p:nvSpPr>
          <p:spPr>
            <a:xfrm>
              <a:off x="5201371" y="3446278"/>
              <a:ext cx="55965" cy="4194"/>
            </a:xfrm>
            <a:custGeom>
              <a:avLst/>
              <a:gdLst/>
              <a:ahLst/>
              <a:cxnLst/>
              <a:rect l="l" t="t" r="r" b="b"/>
              <a:pathLst>
                <a:path w="56515" h="3809">
                  <a:moveTo>
                    <a:pt x="0" y="3809"/>
                  </a:moveTo>
                  <a:lnTo>
                    <a:pt x="56388" y="3809"/>
                  </a:lnTo>
                  <a:lnTo>
                    <a:pt x="56388" y="0"/>
                  </a:lnTo>
                  <a:lnTo>
                    <a:pt x="0" y="0"/>
                  </a:lnTo>
                  <a:lnTo>
                    <a:pt x="0" y="380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0" name="object 1020">
              <a:extLst>
                <a:ext uri="{FF2B5EF4-FFF2-40B4-BE49-F238E27FC236}">
                  <a16:creationId xmlns:a16="http://schemas.microsoft.com/office/drawing/2014/main" id="{40405967-97D1-468B-B287-B8139597EE23}"/>
                </a:ext>
              </a:extLst>
            </p:cNvPr>
            <p:cNvSpPr/>
            <p:nvPr/>
          </p:nvSpPr>
          <p:spPr>
            <a:xfrm>
              <a:off x="5201371" y="3439289"/>
              <a:ext cx="23895" cy="6990"/>
            </a:xfrm>
            <a:custGeom>
              <a:avLst/>
              <a:gdLst/>
              <a:ahLst/>
              <a:cxnLst/>
              <a:rect l="l" t="t" r="r" b="b"/>
              <a:pathLst>
                <a:path w="24129" h="6350">
                  <a:moveTo>
                    <a:pt x="0" y="6350"/>
                  </a:moveTo>
                  <a:lnTo>
                    <a:pt x="23621" y="6350"/>
                  </a:lnTo>
                  <a:lnTo>
                    <a:pt x="23621" y="0"/>
                  </a:lnTo>
                  <a:lnTo>
                    <a:pt x="0" y="0"/>
                  </a:lnTo>
                  <a:lnTo>
                    <a:pt x="0" y="635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1" name="object 1021">
              <a:extLst>
                <a:ext uri="{FF2B5EF4-FFF2-40B4-BE49-F238E27FC236}">
                  <a16:creationId xmlns:a16="http://schemas.microsoft.com/office/drawing/2014/main" id="{B2EA2888-258A-45B9-9DE2-B120E00CA8ED}"/>
                </a:ext>
              </a:extLst>
            </p:cNvPr>
            <p:cNvSpPr/>
            <p:nvPr/>
          </p:nvSpPr>
          <p:spPr>
            <a:xfrm>
              <a:off x="5229662" y="2927223"/>
              <a:ext cx="0" cy="518663"/>
            </a:xfrm>
            <a:custGeom>
              <a:avLst/>
              <a:gdLst/>
              <a:ahLst/>
              <a:cxnLst/>
              <a:rect l="l" t="t" r="r" b="b"/>
              <a:pathLst>
                <a:path h="471170">
                  <a:moveTo>
                    <a:pt x="0" y="0"/>
                  </a:moveTo>
                  <a:lnTo>
                    <a:pt x="0" y="470915"/>
                  </a:lnTo>
                </a:path>
              </a:pathLst>
            </a:custGeom>
            <a:ln w="9893">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2" name="object 1022">
              <a:extLst>
                <a:ext uri="{FF2B5EF4-FFF2-40B4-BE49-F238E27FC236}">
                  <a16:creationId xmlns:a16="http://schemas.microsoft.com/office/drawing/2014/main" id="{9F03F09E-FDF1-4290-911C-F8F14E381153}"/>
                </a:ext>
              </a:extLst>
            </p:cNvPr>
            <p:cNvSpPr/>
            <p:nvPr/>
          </p:nvSpPr>
          <p:spPr>
            <a:xfrm>
              <a:off x="5234560" y="3439736"/>
              <a:ext cx="23266" cy="6291"/>
            </a:xfrm>
            <a:custGeom>
              <a:avLst/>
              <a:gdLst/>
              <a:ahLst/>
              <a:cxnLst/>
              <a:rect l="l" t="t" r="r" b="b"/>
              <a:pathLst>
                <a:path w="23495" h="5715">
                  <a:moveTo>
                    <a:pt x="22872" y="0"/>
                  </a:moveTo>
                  <a:lnTo>
                    <a:pt x="0" y="0"/>
                  </a:lnTo>
                  <a:lnTo>
                    <a:pt x="0" y="5333"/>
                  </a:lnTo>
                  <a:lnTo>
                    <a:pt x="22872" y="5333"/>
                  </a:lnTo>
                  <a:lnTo>
                    <a:pt x="22872"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3" name="object 1023">
              <a:extLst>
                <a:ext uri="{FF2B5EF4-FFF2-40B4-BE49-F238E27FC236}">
                  <a16:creationId xmlns:a16="http://schemas.microsoft.com/office/drawing/2014/main" id="{CCACF5F6-3C90-4A60-A8F6-17D902C96E7F}"/>
                </a:ext>
              </a:extLst>
            </p:cNvPr>
            <p:cNvSpPr/>
            <p:nvPr/>
          </p:nvSpPr>
          <p:spPr>
            <a:xfrm>
              <a:off x="5229674" y="2106029"/>
              <a:ext cx="0" cy="821333"/>
            </a:xfrm>
            <a:custGeom>
              <a:avLst/>
              <a:gdLst/>
              <a:ahLst/>
              <a:cxnLst/>
              <a:rect l="l" t="t" r="r" b="b"/>
              <a:pathLst>
                <a:path h="746125">
                  <a:moveTo>
                    <a:pt x="0" y="0"/>
                  </a:moveTo>
                  <a:lnTo>
                    <a:pt x="0" y="745997"/>
                  </a:lnTo>
                </a:path>
              </a:pathLst>
            </a:custGeom>
            <a:ln w="9893">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4" name="object 1024">
              <a:extLst>
                <a:ext uri="{FF2B5EF4-FFF2-40B4-BE49-F238E27FC236}">
                  <a16:creationId xmlns:a16="http://schemas.microsoft.com/office/drawing/2014/main" id="{FDCB2EF0-CAA3-4F47-93A3-EF841B365389}"/>
                </a:ext>
              </a:extLst>
            </p:cNvPr>
            <p:cNvSpPr/>
            <p:nvPr/>
          </p:nvSpPr>
          <p:spPr>
            <a:xfrm>
              <a:off x="5201371" y="2105582"/>
              <a:ext cx="23895" cy="6990"/>
            </a:xfrm>
            <a:custGeom>
              <a:avLst/>
              <a:gdLst/>
              <a:ahLst/>
              <a:cxnLst/>
              <a:rect l="l" t="t" r="r" b="b"/>
              <a:pathLst>
                <a:path w="24129" h="6350">
                  <a:moveTo>
                    <a:pt x="0" y="6350"/>
                  </a:moveTo>
                  <a:lnTo>
                    <a:pt x="23634" y="6350"/>
                  </a:lnTo>
                  <a:lnTo>
                    <a:pt x="23634" y="0"/>
                  </a:lnTo>
                  <a:lnTo>
                    <a:pt x="0" y="0"/>
                  </a:lnTo>
                  <a:lnTo>
                    <a:pt x="0" y="635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5" name="object 1025">
              <a:extLst>
                <a:ext uri="{FF2B5EF4-FFF2-40B4-BE49-F238E27FC236}">
                  <a16:creationId xmlns:a16="http://schemas.microsoft.com/office/drawing/2014/main" id="{5C0057FD-6FB1-4AA8-8C8A-567790A2F96F}"/>
                </a:ext>
              </a:extLst>
            </p:cNvPr>
            <p:cNvSpPr/>
            <p:nvPr/>
          </p:nvSpPr>
          <p:spPr>
            <a:xfrm>
              <a:off x="5201371" y="2101388"/>
              <a:ext cx="55965" cy="4194"/>
            </a:xfrm>
            <a:custGeom>
              <a:avLst/>
              <a:gdLst/>
              <a:ahLst/>
              <a:cxnLst/>
              <a:rect l="l" t="t" r="r" b="b"/>
              <a:pathLst>
                <a:path w="56515" h="3809">
                  <a:moveTo>
                    <a:pt x="0" y="3810"/>
                  </a:moveTo>
                  <a:lnTo>
                    <a:pt x="56388" y="3810"/>
                  </a:lnTo>
                  <a:lnTo>
                    <a:pt x="56388" y="0"/>
                  </a:lnTo>
                  <a:lnTo>
                    <a:pt x="0" y="0"/>
                  </a:lnTo>
                  <a:lnTo>
                    <a:pt x="0" y="381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6" name="object 1026">
              <a:extLst>
                <a:ext uri="{FF2B5EF4-FFF2-40B4-BE49-F238E27FC236}">
                  <a16:creationId xmlns:a16="http://schemas.microsoft.com/office/drawing/2014/main" id="{A063B53A-92E9-4C41-9FCA-B7624F7741EA}"/>
                </a:ext>
              </a:extLst>
            </p:cNvPr>
            <p:cNvSpPr/>
            <p:nvPr/>
          </p:nvSpPr>
          <p:spPr>
            <a:xfrm>
              <a:off x="5234573" y="2106029"/>
              <a:ext cx="22638" cy="6291"/>
            </a:xfrm>
            <a:custGeom>
              <a:avLst/>
              <a:gdLst/>
              <a:ahLst/>
              <a:cxnLst/>
              <a:rect l="l" t="t" r="r" b="b"/>
              <a:pathLst>
                <a:path w="22859" h="5715">
                  <a:moveTo>
                    <a:pt x="22860" y="0"/>
                  </a:moveTo>
                  <a:lnTo>
                    <a:pt x="0" y="0"/>
                  </a:lnTo>
                  <a:lnTo>
                    <a:pt x="0" y="5333"/>
                  </a:lnTo>
                  <a:lnTo>
                    <a:pt x="22860" y="5333"/>
                  </a:lnTo>
                  <a:lnTo>
                    <a:pt x="22860"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7" name="object 1027">
              <a:extLst>
                <a:ext uri="{FF2B5EF4-FFF2-40B4-BE49-F238E27FC236}">
                  <a16:creationId xmlns:a16="http://schemas.microsoft.com/office/drawing/2014/main" id="{C4515A28-8753-460A-8682-2DB68D26057A}"/>
                </a:ext>
              </a:extLst>
            </p:cNvPr>
            <p:cNvSpPr/>
            <p:nvPr/>
          </p:nvSpPr>
          <p:spPr>
            <a:xfrm>
              <a:off x="5921245" y="2101836"/>
              <a:ext cx="56594" cy="740948"/>
            </a:xfrm>
            <a:custGeom>
              <a:avLst/>
              <a:gdLst/>
              <a:ahLst/>
              <a:cxnLst/>
              <a:rect l="l" t="t" r="r" b="b"/>
              <a:pathLst>
                <a:path w="57150" h="673100">
                  <a:moveTo>
                    <a:pt x="23622" y="663701"/>
                  </a:moveTo>
                  <a:lnTo>
                    <a:pt x="0" y="663701"/>
                  </a:lnTo>
                  <a:lnTo>
                    <a:pt x="0" y="672846"/>
                  </a:lnTo>
                  <a:lnTo>
                    <a:pt x="57150" y="672846"/>
                  </a:lnTo>
                  <a:lnTo>
                    <a:pt x="57150" y="668274"/>
                  </a:lnTo>
                  <a:lnTo>
                    <a:pt x="23622" y="668274"/>
                  </a:lnTo>
                  <a:lnTo>
                    <a:pt x="23622" y="663701"/>
                  </a:lnTo>
                  <a:close/>
                </a:path>
                <a:path w="57150" h="673100">
                  <a:moveTo>
                    <a:pt x="33528" y="5334"/>
                  </a:moveTo>
                  <a:lnTo>
                    <a:pt x="23622" y="5334"/>
                  </a:lnTo>
                  <a:lnTo>
                    <a:pt x="23622" y="668274"/>
                  </a:lnTo>
                  <a:lnTo>
                    <a:pt x="33528" y="668274"/>
                  </a:lnTo>
                  <a:lnTo>
                    <a:pt x="33528" y="5334"/>
                  </a:lnTo>
                  <a:close/>
                </a:path>
                <a:path w="57150" h="673100">
                  <a:moveTo>
                    <a:pt x="57150" y="663701"/>
                  </a:moveTo>
                  <a:lnTo>
                    <a:pt x="33528" y="663701"/>
                  </a:lnTo>
                  <a:lnTo>
                    <a:pt x="33528" y="668274"/>
                  </a:lnTo>
                  <a:lnTo>
                    <a:pt x="57150" y="668274"/>
                  </a:lnTo>
                  <a:lnTo>
                    <a:pt x="57150" y="663701"/>
                  </a:lnTo>
                  <a:close/>
                </a:path>
                <a:path w="57150" h="673100">
                  <a:moveTo>
                    <a:pt x="57150" y="0"/>
                  </a:moveTo>
                  <a:lnTo>
                    <a:pt x="0" y="0"/>
                  </a:lnTo>
                  <a:lnTo>
                    <a:pt x="0" y="9905"/>
                  </a:lnTo>
                  <a:lnTo>
                    <a:pt x="23622" y="9905"/>
                  </a:lnTo>
                  <a:lnTo>
                    <a:pt x="23622" y="5334"/>
                  </a:lnTo>
                  <a:lnTo>
                    <a:pt x="57150" y="5334"/>
                  </a:lnTo>
                  <a:lnTo>
                    <a:pt x="57150" y="0"/>
                  </a:lnTo>
                  <a:close/>
                </a:path>
                <a:path w="57150" h="673100">
                  <a:moveTo>
                    <a:pt x="57150" y="5334"/>
                  </a:moveTo>
                  <a:lnTo>
                    <a:pt x="33528" y="5334"/>
                  </a:lnTo>
                  <a:lnTo>
                    <a:pt x="33528" y="9905"/>
                  </a:lnTo>
                  <a:lnTo>
                    <a:pt x="57150" y="9905"/>
                  </a:lnTo>
                  <a:lnTo>
                    <a:pt x="57150" y="5334"/>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8" name="object 1028">
              <a:extLst>
                <a:ext uri="{FF2B5EF4-FFF2-40B4-BE49-F238E27FC236}">
                  <a16:creationId xmlns:a16="http://schemas.microsoft.com/office/drawing/2014/main" id="{ED22AF55-08B7-4369-B5CC-68BFBF6200CE}"/>
                </a:ext>
              </a:extLst>
            </p:cNvPr>
            <p:cNvSpPr/>
            <p:nvPr/>
          </p:nvSpPr>
          <p:spPr>
            <a:xfrm>
              <a:off x="6641120" y="1633780"/>
              <a:ext cx="56594" cy="599050"/>
            </a:xfrm>
            <a:custGeom>
              <a:avLst/>
              <a:gdLst/>
              <a:ahLst/>
              <a:cxnLst/>
              <a:rect l="l" t="t" r="r" b="b"/>
              <a:pathLst>
                <a:path w="57150" h="544195">
                  <a:moveTo>
                    <a:pt x="23622" y="534924"/>
                  </a:moveTo>
                  <a:lnTo>
                    <a:pt x="0" y="534924"/>
                  </a:lnTo>
                  <a:lnTo>
                    <a:pt x="0" y="544068"/>
                  </a:lnTo>
                  <a:lnTo>
                    <a:pt x="57150" y="544068"/>
                  </a:lnTo>
                  <a:lnTo>
                    <a:pt x="57150" y="539496"/>
                  </a:lnTo>
                  <a:lnTo>
                    <a:pt x="23622" y="539496"/>
                  </a:lnTo>
                  <a:lnTo>
                    <a:pt x="23622" y="534924"/>
                  </a:lnTo>
                  <a:close/>
                </a:path>
                <a:path w="57150" h="544195">
                  <a:moveTo>
                    <a:pt x="33528" y="4572"/>
                  </a:moveTo>
                  <a:lnTo>
                    <a:pt x="23622" y="4572"/>
                  </a:lnTo>
                  <a:lnTo>
                    <a:pt x="23622" y="539496"/>
                  </a:lnTo>
                  <a:lnTo>
                    <a:pt x="33528" y="539496"/>
                  </a:lnTo>
                  <a:lnTo>
                    <a:pt x="33528" y="4572"/>
                  </a:lnTo>
                  <a:close/>
                </a:path>
                <a:path w="57150" h="544195">
                  <a:moveTo>
                    <a:pt x="57150" y="534924"/>
                  </a:moveTo>
                  <a:lnTo>
                    <a:pt x="33528" y="534924"/>
                  </a:lnTo>
                  <a:lnTo>
                    <a:pt x="33528" y="539496"/>
                  </a:lnTo>
                  <a:lnTo>
                    <a:pt x="57150" y="539496"/>
                  </a:lnTo>
                  <a:lnTo>
                    <a:pt x="57150" y="534924"/>
                  </a:lnTo>
                  <a:close/>
                </a:path>
                <a:path w="57150" h="544195">
                  <a:moveTo>
                    <a:pt x="57150" y="0"/>
                  </a:moveTo>
                  <a:lnTo>
                    <a:pt x="0" y="0"/>
                  </a:lnTo>
                  <a:lnTo>
                    <a:pt x="0" y="9144"/>
                  </a:lnTo>
                  <a:lnTo>
                    <a:pt x="23622" y="9144"/>
                  </a:lnTo>
                  <a:lnTo>
                    <a:pt x="23622" y="4572"/>
                  </a:lnTo>
                  <a:lnTo>
                    <a:pt x="57150" y="4572"/>
                  </a:lnTo>
                  <a:lnTo>
                    <a:pt x="57150" y="0"/>
                  </a:lnTo>
                  <a:close/>
                </a:path>
                <a:path w="57150" h="544195">
                  <a:moveTo>
                    <a:pt x="57150" y="4572"/>
                  </a:moveTo>
                  <a:lnTo>
                    <a:pt x="33528" y="4572"/>
                  </a:lnTo>
                  <a:lnTo>
                    <a:pt x="33528" y="9144"/>
                  </a:lnTo>
                  <a:lnTo>
                    <a:pt x="57150" y="9144"/>
                  </a:lnTo>
                  <a:lnTo>
                    <a:pt x="57150" y="4572"/>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9" name="object 1029">
              <a:extLst>
                <a:ext uri="{FF2B5EF4-FFF2-40B4-BE49-F238E27FC236}">
                  <a16:creationId xmlns:a16="http://schemas.microsoft.com/office/drawing/2014/main" id="{147C4EDC-0276-497A-B688-46DC117D562E}"/>
                </a:ext>
              </a:extLst>
            </p:cNvPr>
            <p:cNvSpPr/>
            <p:nvPr/>
          </p:nvSpPr>
          <p:spPr>
            <a:xfrm>
              <a:off x="1761218" y="2032214"/>
              <a:ext cx="56594" cy="384454"/>
            </a:xfrm>
            <a:custGeom>
              <a:avLst/>
              <a:gdLst/>
              <a:ahLst/>
              <a:cxnLst/>
              <a:rect l="l" t="t" r="r" b="b"/>
              <a:pathLst>
                <a:path w="57150" h="349250">
                  <a:moveTo>
                    <a:pt x="23622" y="339090"/>
                  </a:moveTo>
                  <a:lnTo>
                    <a:pt x="0" y="339090"/>
                  </a:lnTo>
                  <a:lnTo>
                    <a:pt x="0" y="348996"/>
                  </a:lnTo>
                  <a:lnTo>
                    <a:pt x="57150" y="348996"/>
                  </a:lnTo>
                  <a:lnTo>
                    <a:pt x="57150" y="343662"/>
                  </a:lnTo>
                  <a:lnTo>
                    <a:pt x="23622" y="343662"/>
                  </a:lnTo>
                  <a:lnTo>
                    <a:pt x="23622" y="339090"/>
                  </a:lnTo>
                  <a:close/>
                </a:path>
                <a:path w="57150" h="349250">
                  <a:moveTo>
                    <a:pt x="33527" y="4572"/>
                  </a:moveTo>
                  <a:lnTo>
                    <a:pt x="23622" y="4572"/>
                  </a:lnTo>
                  <a:lnTo>
                    <a:pt x="23622" y="343662"/>
                  </a:lnTo>
                  <a:lnTo>
                    <a:pt x="33527" y="343662"/>
                  </a:lnTo>
                  <a:lnTo>
                    <a:pt x="33527" y="4572"/>
                  </a:lnTo>
                  <a:close/>
                </a:path>
                <a:path w="57150" h="349250">
                  <a:moveTo>
                    <a:pt x="57150" y="339090"/>
                  </a:moveTo>
                  <a:lnTo>
                    <a:pt x="33527" y="339090"/>
                  </a:lnTo>
                  <a:lnTo>
                    <a:pt x="33527" y="343662"/>
                  </a:lnTo>
                  <a:lnTo>
                    <a:pt x="57150" y="343662"/>
                  </a:lnTo>
                  <a:lnTo>
                    <a:pt x="57150" y="339090"/>
                  </a:lnTo>
                  <a:close/>
                </a:path>
                <a:path w="57150" h="349250">
                  <a:moveTo>
                    <a:pt x="57150" y="0"/>
                  </a:moveTo>
                  <a:lnTo>
                    <a:pt x="0" y="0"/>
                  </a:lnTo>
                  <a:lnTo>
                    <a:pt x="0" y="9144"/>
                  </a:lnTo>
                  <a:lnTo>
                    <a:pt x="23622" y="9144"/>
                  </a:lnTo>
                  <a:lnTo>
                    <a:pt x="23622" y="4572"/>
                  </a:lnTo>
                  <a:lnTo>
                    <a:pt x="57150" y="4572"/>
                  </a:lnTo>
                  <a:lnTo>
                    <a:pt x="57150" y="0"/>
                  </a:lnTo>
                  <a:close/>
                </a:path>
                <a:path w="57150" h="349250">
                  <a:moveTo>
                    <a:pt x="57150" y="4572"/>
                  </a:moveTo>
                  <a:lnTo>
                    <a:pt x="33527" y="4572"/>
                  </a:lnTo>
                  <a:lnTo>
                    <a:pt x="33527" y="9144"/>
                  </a:lnTo>
                  <a:lnTo>
                    <a:pt x="57150" y="9144"/>
                  </a:lnTo>
                  <a:lnTo>
                    <a:pt x="57150" y="4572"/>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0" name="object 1030">
              <a:extLst>
                <a:ext uri="{FF2B5EF4-FFF2-40B4-BE49-F238E27FC236}">
                  <a16:creationId xmlns:a16="http://schemas.microsoft.com/office/drawing/2014/main" id="{8DEBAFD1-941F-49C3-BEEE-24BC77BF7F93}"/>
                </a:ext>
              </a:extLst>
            </p:cNvPr>
            <p:cNvSpPr/>
            <p:nvPr/>
          </p:nvSpPr>
          <p:spPr>
            <a:xfrm>
              <a:off x="2481092" y="2081704"/>
              <a:ext cx="56594" cy="384454"/>
            </a:xfrm>
            <a:custGeom>
              <a:avLst/>
              <a:gdLst/>
              <a:ahLst/>
              <a:cxnLst/>
              <a:rect l="l" t="t" r="r" b="b"/>
              <a:pathLst>
                <a:path w="57150" h="349250">
                  <a:moveTo>
                    <a:pt x="23622" y="339851"/>
                  </a:moveTo>
                  <a:lnTo>
                    <a:pt x="0" y="339851"/>
                  </a:lnTo>
                  <a:lnTo>
                    <a:pt x="0" y="348995"/>
                  </a:lnTo>
                  <a:lnTo>
                    <a:pt x="57150" y="348995"/>
                  </a:lnTo>
                  <a:lnTo>
                    <a:pt x="57150" y="344423"/>
                  </a:lnTo>
                  <a:lnTo>
                    <a:pt x="23622" y="344423"/>
                  </a:lnTo>
                  <a:lnTo>
                    <a:pt x="23622" y="339851"/>
                  </a:lnTo>
                  <a:close/>
                </a:path>
                <a:path w="57150" h="349250">
                  <a:moveTo>
                    <a:pt x="33527" y="4571"/>
                  </a:moveTo>
                  <a:lnTo>
                    <a:pt x="23622" y="4571"/>
                  </a:lnTo>
                  <a:lnTo>
                    <a:pt x="23622" y="344423"/>
                  </a:lnTo>
                  <a:lnTo>
                    <a:pt x="33527" y="344423"/>
                  </a:lnTo>
                  <a:lnTo>
                    <a:pt x="33527" y="4571"/>
                  </a:lnTo>
                  <a:close/>
                </a:path>
                <a:path w="57150" h="349250">
                  <a:moveTo>
                    <a:pt x="57150" y="339851"/>
                  </a:moveTo>
                  <a:lnTo>
                    <a:pt x="33527" y="339851"/>
                  </a:lnTo>
                  <a:lnTo>
                    <a:pt x="33527" y="344423"/>
                  </a:lnTo>
                  <a:lnTo>
                    <a:pt x="57150" y="344423"/>
                  </a:lnTo>
                  <a:lnTo>
                    <a:pt x="57150" y="339851"/>
                  </a:lnTo>
                  <a:close/>
                </a:path>
                <a:path w="57150" h="349250">
                  <a:moveTo>
                    <a:pt x="57150" y="0"/>
                  </a:moveTo>
                  <a:lnTo>
                    <a:pt x="0" y="0"/>
                  </a:lnTo>
                  <a:lnTo>
                    <a:pt x="0" y="9905"/>
                  </a:lnTo>
                  <a:lnTo>
                    <a:pt x="23622" y="9905"/>
                  </a:lnTo>
                  <a:lnTo>
                    <a:pt x="23622" y="4571"/>
                  </a:lnTo>
                  <a:lnTo>
                    <a:pt x="57150" y="4571"/>
                  </a:lnTo>
                  <a:lnTo>
                    <a:pt x="57150" y="0"/>
                  </a:lnTo>
                  <a:close/>
                </a:path>
                <a:path w="57150" h="349250">
                  <a:moveTo>
                    <a:pt x="57150" y="4571"/>
                  </a:moveTo>
                  <a:lnTo>
                    <a:pt x="33527" y="4571"/>
                  </a:lnTo>
                  <a:lnTo>
                    <a:pt x="33527" y="9905"/>
                  </a:lnTo>
                  <a:lnTo>
                    <a:pt x="57150" y="9905"/>
                  </a:lnTo>
                  <a:lnTo>
                    <a:pt x="57150" y="4571"/>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1" name="object 1031">
              <a:extLst>
                <a:ext uri="{FF2B5EF4-FFF2-40B4-BE49-F238E27FC236}">
                  <a16:creationId xmlns:a16="http://schemas.microsoft.com/office/drawing/2014/main" id="{6F139CA6-9E83-4739-93AD-23477EDD17C1}"/>
                </a:ext>
              </a:extLst>
            </p:cNvPr>
            <p:cNvSpPr/>
            <p:nvPr/>
          </p:nvSpPr>
          <p:spPr>
            <a:xfrm>
              <a:off x="3200966" y="2056540"/>
              <a:ext cx="56594" cy="334825"/>
            </a:xfrm>
            <a:custGeom>
              <a:avLst/>
              <a:gdLst/>
              <a:ahLst/>
              <a:cxnLst/>
              <a:rect l="l" t="t" r="r" b="b"/>
              <a:pathLst>
                <a:path w="57150" h="304165">
                  <a:moveTo>
                    <a:pt x="23622" y="294894"/>
                  </a:moveTo>
                  <a:lnTo>
                    <a:pt x="0" y="294894"/>
                  </a:lnTo>
                  <a:lnTo>
                    <a:pt x="0" y="304038"/>
                  </a:lnTo>
                  <a:lnTo>
                    <a:pt x="57150" y="304038"/>
                  </a:lnTo>
                  <a:lnTo>
                    <a:pt x="57150" y="299466"/>
                  </a:lnTo>
                  <a:lnTo>
                    <a:pt x="23622" y="299466"/>
                  </a:lnTo>
                  <a:lnTo>
                    <a:pt x="23622" y="294894"/>
                  </a:lnTo>
                  <a:close/>
                </a:path>
                <a:path w="57150" h="304165">
                  <a:moveTo>
                    <a:pt x="33527" y="5334"/>
                  </a:moveTo>
                  <a:lnTo>
                    <a:pt x="23622" y="5334"/>
                  </a:lnTo>
                  <a:lnTo>
                    <a:pt x="23622" y="299466"/>
                  </a:lnTo>
                  <a:lnTo>
                    <a:pt x="33527" y="299466"/>
                  </a:lnTo>
                  <a:lnTo>
                    <a:pt x="33527" y="5334"/>
                  </a:lnTo>
                  <a:close/>
                </a:path>
                <a:path w="57150" h="304165">
                  <a:moveTo>
                    <a:pt x="57150" y="294894"/>
                  </a:moveTo>
                  <a:lnTo>
                    <a:pt x="33527" y="294894"/>
                  </a:lnTo>
                  <a:lnTo>
                    <a:pt x="33527" y="299466"/>
                  </a:lnTo>
                  <a:lnTo>
                    <a:pt x="57150" y="299466"/>
                  </a:lnTo>
                  <a:lnTo>
                    <a:pt x="57150" y="294894"/>
                  </a:lnTo>
                  <a:close/>
                </a:path>
                <a:path w="57150" h="304165">
                  <a:moveTo>
                    <a:pt x="57150" y="0"/>
                  </a:moveTo>
                  <a:lnTo>
                    <a:pt x="0" y="0"/>
                  </a:lnTo>
                  <a:lnTo>
                    <a:pt x="0" y="9905"/>
                  </a:lnTo>
                  <a:lnTo>
                    <a:pt x="23622" y="9905"/>
                  </a:lnTo>
                  <a:lnTo>
                    <a:pt x="23622" y="5334"/>
                  </a:lnTo>
                  <a:lnTo>
                    <a:pt x="57150" y="5334"/>
                  </a:lnTo>
                  <a:lnTo>
                    <a:pt x="57150" y="0"/>
                  </a:lnTo>
                  <a:close/>
                </a:path>
                <a:path w="57150" h="304165">
                  <a:moveTo>
                    <a:pt x="57150" y="5334"/>
                  </a:moveTo>
                  <a:lnTo>
                    <a:pt x="33527" y="5334"/>
                  </a:lnTo>
                  <a:lnTo>
                    <a:pt x="33527" y="9905"/>
                  </a:lnTo>
                  <a:lnTo>
                    <a:pt x="57150" y="9905"/>
                  </a:lnTo>
                  <a:lnTo>
                    <a:pt x="57150" y="5334"/>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2" name="object 1032">
              <a:extLst>
                <a:ext uri="{FF2B5EF4-FFF2-40B4-BE49-F238E27FC236}">
                  <a16:creationId xmlns:a16="http://schemas.microsoft.com/office/drawing/2014/main" id="{A504A656-47C5-467C-92F5-F8F958C9015E}"/>
                </a:ext>
              </a:extLst>
            </p:cNvPr>
            <p:cNvSpPr/>
            <p:nvPr/>
          </p:nvSpPr>
          <p:spPr>
            <a:xfrm>
              <a:off x="3920840" y="2704939"/>
              <a:ext cx="56594" cy="284496"/>
            </a:xfrm>
            <a:custGeom>
              <a:avLst/>
              <a:gdLst/>
              <a:ahLst/>
              <a:cxnLst/>
              <a:rect l="l" t="t" r="r" b="b"/>
              <a:pathLst>
                <a:path w="57150" h="258445">
                  <a:moveTo>
                    <a:pt x="23622" y="248412"/>
                  </a:moveTo>
                  <a:lnTo>
                    <a:pt x="0" y="248412"/>
                  </a:lnTo>
                  <a:lnTo>
                    <a:pt x="0" y="258318"/>
                  </a:lnTo>
                  <a:lnTo>
                    <a:pt x="57150" y="258318"/>
                  </a:lnTo>
                  <a:lnTo>
                    <a:pt x="57150" y="252983"/>
                  </a:lnTo>
                  <a:lnTo>
                    <a:pt x="23622" y="252983"/>
                  </a:lnTo>
                  <a:lnTo>
                    <a:pt x="23622" y="248412"/>
                  </a:lnTo>
                  <a:close/>
                </a:path>
                <a:path w="57150" h="258445">
                  <a:moveTo>
                    <a:pt x="33527" y="4572"/>
                  </a:moveTo>
                  <a:lnTo>
                    <a:pt x="23622" y="4572"/>
                  </a:lnTo>
                  <a:lnTo>
                    <a:pt x="23622" y="252983"/>
                  </a:lnTo>
                  <a:lnTo>
                    <a:pt x="33527" y="252983"/>
                  </a:lnTo>
                  <a:lnTo>
                    <a:pt x="33527" y="4572"/>
                  </a:lnTo>
                  <a:close/>
                </a:path>
                <a:path w="57150" h="258445">
                  <a:moveTo>
                    <a:pt x="57150" y="248412"/>
                  </a:moveTo>
                  <a:lnTo>
                    <a:pt x="33527" y="248412"/>
                  </a:lnTo>
                  <a:lnTo>
                    <a:pt x="33527" y="252983"/>
                  </a:lnTo>
                  <a:lnTo>
                    <a:pt x="57150" y="252983"/>
                  </a:lnTo>
                  <a:lnTo>
                    <a:pt x="57150" y="248412"/>
                  </a:lnTo>
                  <a:close/>
                </a:path>
                <a:path w="57150" h="258445">
                  <a:moveTo>
                    <a:pt x="57150" y="0"/>
                  </a:moveTo>
                  <a:lnTo>
                    <a:pt x="0" y="0"/>
                  </a:lnTo>
                  <a:lnTo>
                    <a:pt x="0" y="9144"/>
                  </a:lnTo>
                  <a:lnTo>
                    <a:pt x="23622" y="9144"/>
                  </a:lnTo>
                  <a:lnTo>
                    <a:pt x="23622" y="4572"/>
                  </a:lnTo>
                  <a:lnTo>
                    <a:pt x="57150" y="4572"/>
                  </a:lnTo>
                  <a:lnTo>
                    <a:pt x="57150" y="0"/>
                  </a:lnTo>
                  <a:close/>
                </a:path>
                <a:path w="57150" h="258445">
                  <a:moveTo>
                    <a:pt x="57150" y="4572"/>
                  </a:moveTo>
                  <a:lnTo>
                    <a:pt x="33527" y="4572"/>
                  </a:lnTo>
                  <a:lnTo>
                    <a:pt x="33527" y="9144"/>
                  </a:lnTo>
                  <a:lnTo>
                    <a:pt x="57150" y="9144"/>
                  </a:lnTo>
                  <a:lnTo>
                    <a:pt x="57150" y="4572"/>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3" name="object 1033">
              <a:extLst>
                <a:ext uri="{FF2B5EF4-FFF2-40B4-BE49-F238E27FC236}">
                  <a16:creationId xmlns:a16="http://schemas.microsoft.com/office/drawing/2014/main" id="{0CC63E97-B71D-469C-AE7E-A448E2571714}"/>
                </a:ext>
              </a:extLst>
            </p:cNvPr>
            <p:cNvSpPr/>
            <p:nvPr/>
          </p:nvSpPr>
          <p:spPr>
            <a:xfrm>
              <a:off x="4640714" y="2007050"/>
              <a:ext cx="56594" cy="434084"/>
            </a:xfrm>
            <a:custGeom>
              <a:avLst/>
              <a:gdLst/>
              <a:ahLst/>
              <a:cxnLst/>
              <a:rect l="l" t="t" r="r" b="b"/>
              <a:pathLst>
                <a:path w="57150" h="394334">
                  <a:moveTo>
                    <a:pt x="23622" y="384809"/>
                  </a:moveTo>
                  <a:lnTo>
                    <a:pt x="0" y="384809"/>
                  </a:lnTo>
                  <a:lnTo>
                    <a:pt x="0" y="393953"/>
                  </a:lnTo>
                  <a:lnTo>
                    <a:pt x="57150" y="393953"/>
                  </a:lnTo>
                  <a:lnTo>
                    <a:pt x="57150" y="389382"/>
                  </a:lnTo>
                  <a:lnTo>
                    <a:pt x="23622" y="389382"/>
                  </a:lnTo>
                  <a:lnTo>
                    <a:pt x="23622" y="384809"/>
                  </a:lnTo>
                  <a:close/>
                </a:path>
                <a:path w="57150" h="394334">
                  <a:moveTo>
                    <a:pt x="33527" y="4572"/>
                  </a:moveTo>
                  <a:lnTo>
                    <a:pt x="23622" y="4572"/>
                  </a:lnTo>
                  <a:lnTo>
                    <a:pt x="23622" y="389382"/>
                  </a:lnTo>
                  <a:lnTo>
                    <a:pt x="33527" y="389382"/>
                  </a:lnTo>
                  <a:lnTo>
                    <a:pt x="33527" y="4572"/>
                  </a:lnTo>
                  <a:close/>
                </a:path>
                <a:path w="57150" h="394334">
                  <a:moveTo>
                    <a:pt x="57150" y="384809"/>
                  </a:moveTo>
                  <a:lnTo>
                    <a:pt x="33527" y="384809"/>
                  </a:lnTo>
                  <a:lnTo>
                    <a:pt x="33527" y="389382"/>
                  </a:lnTo>
                  <a:lnTo>
                    <a:pt x="57150" y="389382"/>
                  </a:lnTo>
                  <a:lnTo>
                    <a:pt x="57150" y="384809"/>
                  </a:lnTo>
                  <a:close/>
                </a:path>
                <a:path w="57150" h="394334">
                  <a:moveTo>
                    <a:pt x="57150" y="0"/>
                  </a:moveTo>
                  <a:lnTo>
                    <a:pt x="0" y="0"/>
                  </a:lnTo>
                  <a:lnTo>
                    <a:pt x="0" y="9905"/>
                  </a:lnTo>
                  <a:lnTo>
                    <a:pt x="23622" y="9905"/>
                  </a:lnTo>
                  <a:lnTo>
                    <a:pt x="23622" y="4572"/>
                  </a:lnTo>
                  <a:lnTo>
                    <a:pt x="57150" y="4572"/>
                  </a:lnTo>
                  <a:lnTo>
                    <a:pt x="57150" y="0"/>
                  </a:lnTo>
                  <a:close/>
                </a:path>
                <a:path w="57150" h="394334">
                  <a:moveTo>
                    <a:pt x="57150" y="4572"/>
                  </a:moveTo>
                  <a:lnTo>
                    <a:pt x="33527" y="4572"/>
                  </a:lnTo>
                  <a:lnTo>
                    <a:pt x="33527" y="9905"/>
                  </a:lnTo>
                  <a:lnTo>
                    <a:pt x="57150" y="9905"/>
                  </a:lnTo>
                  <a:lnTo>
                    <a:pt x="57150" y="4572"/>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4" name="object 1034">
              <a:extLst>
                <a:ext uri="{FF2B5EF4-FFF2-40B4-BE49-F238E27FC236}">
                  <a16:creationId xmlns:a16="http://schemas.microsoft.com/office/drawing/2014/main" id="{7510E441-74D9-4819-BDF0-BECB52A81E5A}"/>
                </a:ext>
              </a:extLst>
            </p:cNvPr>
            <p:cNvSpPr/>
            <p:nvPr/>
          </p:nvSpPr>
          <p:spPr>
            <a:xfrm>
              <a:off x="5360589" y="2734688"/>
              <a:ext cx="56594" cy="5592"/>
            </a:xfrm>
            <a:custGeom>
              <a:avLst/>
              <a:gdLst/>
              <a:ahLst/>
              <a:cxnLst/>
              <a:rect l="l" t="t" r="r" b="b"/>
              <a:pathLst>
                <a:path w="57150" h="5079">
                  <a:moveTo>
                    <a:pt x="0" y="5080"/>
                  </a:moveTo>
                  <a:lnTo>
                    <a:pt x="57150" y="5080"/>
                  </a:lnTo>
                  <a:lnTo>
                    <a:pt x="57150" y="0"/>
                  </a:lnTo>
                  <a:lnTo>
                    <a:pt x="0" y="0"/>
                  </a:lnTo>
                  <a:lnTo>
                    <a:pt x="0" y="508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5" name="object 1035">
              <a:extLst>
                <a:ext uri="{FF2B5EF4-FFF2-40B4-BE49-F238E27FC236}">
                  <a16:creationId xmlns:a16="http://schemas.microsoft.com/office/drawing/2014/main" id="{C99A8CC6-6794-446A-9031-85BA44A0D63F}"/>
                </a:ext>
              </a:extLst>
            </p:cNvPr>
            <p:cNvSpPr/>
            <p:nvPr/>
          </p:nvSpPr>
          <p:spPr>
            <a:xfrm>
              <a:off x="5360589" y="2729097"/>
              <a:ext cx="23895" cy="5592"/>
            </a:xfrm>
            <a:custGeom>
              <a:avLst/>
              <a:gdLst/>
              <a:ahLst/>
              <a:cxnLst/>
              <a:rect l="l" t="t" r="r" b="b"/>
              <a:pathLst>
                <a:path w="24129" h="5079">
                  <a:moveTo>
                    <a:pt x="0" y="5079"/>
                  </a:moveTo>
                  <a:lnTo>
                    <a:pt x="23622" y="5079"/>
                  </a:lnTo>
                  <a:lnTo>
                    <a:pt x="23622" y="0"/>
                  </a:lnTo>
                  <a:lnTo>
                    <a:pt x="0" y="0"/>
                  </a:lnTo>
                  <a:lnTo>
                    <a:pt x="0" y="507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6" name="object 1036">
              <a:extLst>
                <a:ext uri="{FF2B5EF4-FFF2-40B4-BE49-F238E27FC236}">
                  <a16:creationId xmlns:a16="http://schemas.microsoft.com/office/drawing/2014/main" id="{1718A756-A9EE-4439-8216-655D7D1937C0}"/>
                </a:ext>
              </a:extLst>
            </p:cNvPr>
            <p:cNvSpPr/>
            <p:nvPr/>
          </p:nvSpPr>
          <p:spPr>
            <a:xfrm>
              <a:off x="5388880" y="2391225"/>
              <a:ext cx="0" cy="343911"/>
            </a:xfrm>
            <a:custGeom>
              <a:avLst/>
              <a:gdLst/>
              <a:ahLst/>
              <a:cxnLst/>
              <a:rect l="l" t="t" r="r" b="b"/>
              <a:pathLst>
                <a:path h="312420">
                  <a:moveTo>
                    <a:pt x="0" y="0"/>
                  </a:moveTo>
                  <a:lnTo>
                    <a:pt x="0" y="312420"/>
                  </a:lnTo>
                </a:path>
              </a:pathLst>
            </a:custGeom>
            <a:ln w="9893">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7" name="object 1037">
              <a:extLst>
                <a:ext uri="{FF2B5EF4-FFF2-40B4-BE49-F238E27FC236}">
                  <a16:creationId xmlns:a16="http://schemas.microsoft.com/office/drawing/2014/main" id="{7D1DDFB1-C686-4647-BF4A-FACEB5A2F5C9}"/>
                </a:ext>
              </a:extLst>
            </p:cNvPr>
            <p:cNvSpPr/>
            <p:nvPr/>
          </p:nvSpPr>
          <p:spPr>
            <a:xfrm>
              <a:off x="5393779" y="2729265"/>
              <a:ext cx="23895" cy="6291"/>
            </a:xfrm>
            <a:custGeom>
              <a:avLst/>
              <a:gdLst/>
              <a:ahLst/>
              <a:cxnLst/>
              <a:rect l="l" t="t" r="r" b="b"/>
              <a:pathLst>
                <a:path w="24129" h="5715">
                  <a:moveTo>
                    <a:pt x="23634" y="0"/>
                  </a:moveTo>
                  <a:lnTo>
                    <a:pt x="0" y="0"/>
                  </a:lnTo>
                  <a:lnTo>
                    <a:pt x="0" y="5334"/>
                  </a:lnTo>
                  <a:lnTo>
                    <a:pt x="23634" y="5334"/>
                  </a:lnTo>
                  <a:lnTo>
                    <a:pt x="23634"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8" name="object 1038">
              <a:extLst>
                <a:ext uri="{FF2B5EF4-FFF2-40B4-BE49-F238E27FC236}">
                  <a16:creationId xmlns:a16="http://schemas.microsoft.com/office/drawing/2014/main" id="{068E419D-1FAC-48D9-8D33-89289F1649D6}"/>
                </a:ext>
              </a:extLst>
            </p:cNvPr>
            <p:cNvSpPr/>
            <p:nvPr/>
          </p:nvSpPr>
          <p:spPr>
            <a:xfrm>
              <a:off x="5388893" y="2137065"/>
              <a:ext cx="0" cy="254439"/>
            </a:xfrm>
            <a:custGeom>
              <a:avLst/>
              <a:gdLst/>
              <a:ahLst/>
              <a:cxnLst/>
              <a:rect l="l" t="t" r="r" b="b"/>
              <a:pathLst>
                <a:path h="231140">
                  <a:moveTo>
                    <a:pt x="0" y="0"/>
                  </a:moveTo>
                  <a:lnTo>
                    <a:pt x="0" y="230886"/>
                  </a:lnTo>
                </a:path>
              </a:pathLst>
            </a:custGeom>
            <a:ln w="9893">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9" name="object 1039">
              <a:extLst>
                <a:ext uri="{FF2B5EF4-FFF2-40B4-BE49-F238E27FC236}">
                  <a16:creationId xmlns:a16="http://schemas.microsoft.com/office/drawing/2014/main" id="{FFB0BA54-3962-4BA4-8DD8-EEA31BBA30AA}"/>
                </a:ext>
              </a:extLst>
            </p:cNvPr>
            <p:cNvSpPr/>
            <p:nvPr/>
          </p:nvSpPr>
          <p:spPr>
            <a:xfrm>
              <a:off x="5360589" y="2137736"/>
              <a:ext cx="23895" cy="4194"/>
            </a:xfrm>
            <a:custGeom>
              <a:avLst/>
              <a:gdLst/>
              <a:ahLst/>
              <a:cxnLst/>
              <a:rect l="l" t="t" r="r" b="b"/>
              <a:pathLst>
                <a:path w="24129" h="3809">
                  <a:moveTo>
                    <a:pt x="0" y="3810"/>
                  </a:moveTo>
                  <a:lnTo>
                    <a:pt x="23634" y="3810"/>
                  </a:lnTo>
                  <a:lnTo>
                    <a:pt x="23634" y="0"/>
                  </a:lnTo>
                  <a:lnTo>
                    <a:pt x="0" y="0"/>
                  </a:lnTo>
                  <a:lnTo>
                    <a:pt x="0" y="381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0" name="object 1040">
              <a:extLst>
                <a:ext uri="{FF2B5EF4-FFF2-40B4-BE49-F238E27FC236}">
                  <a16:creationId xmlns:a16="http://schemas.microsoft.com/office/drawing/2014/main" id="{C7B1AC18-F0FF-40CA-B02E-958448E1E85A}"/>
                </a:ext>
              </a:extLst>
            </p:cNvPr>
            <p:cNvSpPr/>
            <p:nvPr/>
          </p:nvSpPr>
          <p:spPr>
            <a:xfrm>
              <a:off x="5360589" y="2132145"/>
              <a:ext cx="56594" cy="5592"/>
            </a:xfrm>
            <a:custGeom>
              <a:avLst/>
              <a:gdLst/>
              <a:ahLst/>
              <a:cxnLst/>
              <a:rect l="l" t="t" r="r" b="b"/>
              <a:pathLst>
                <a:path w="57150" h="5079">
                  <a:moveTo>
                    <a:pt x="0" y="5079"/>
                  </a:moveTo>
                  <a:lnTo>
                    <a:pt x="57150" y="5079"/>
                  </a:lnTo>
                  <a:lnTo>
                    <a:pt x="57150" y="0"/>
                  </a:lnTo>
                  <a:lnTo>
                    <a:pt x="0" y="0"/>
                  </a:lnTo>
                  <a:lnTo>
                    <a:pt x="0" y="507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1" name="object 1041">
              <a:extLst>
                <a:ext uri="{FF2B5EF4-FFF2-40B4-BE49-F238E27FC236}">
                  <a16:creationId xmlns:a16="http://schemas.microsoft.com/office/drawing/2014/main" id="{D00E6ACC-0D5A-4654-BDAE-0C6117D17606}"/>
                </a:ext>
              </a:extLst>
            </p:cNvPr>
            <p:cNvSpPr/>
            <p:nvPr/>
          </p:nvSpPr>
          <p:spPr>
            <a:xfrm>
              <a:off x="5393790" y="2137065"/>
              <a:ext cx="23895" cy="5592"/>
            </a:xfrm>
            <a:custGeom>
              <a:avLst/>
              <a:gdLst/>
              <a:ahLst/>
              <a:cxnLst/>
              <a:rect l="l" t="t" r="r" b="b"/>
              <a:pathLst>
                <a:path w="24129" h="5079">
                  <a:moveTo>
                    <a:pt x="23622" y="0"/>
                  </a:moveTo>
                  <a:lnTo>
                    <a:pt x="0" y="0"/>
                  </a:lnTo>
                  <a:lnTo>
                    <a:pt x="0" y="4572"/>
                  </a:lnTo>
                  <a:lnTo>
                    <a:pt x="23622" y="4572"/>
                  </a:lnTo>
                  <a:lnTo>
                    <a:pt x="23622"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2" name="object 1042">
              <a:extLst>
                <a:ext uri="{FF2B5EF4-FFF2-40B4-BE49-F238E27FC236}">
                  <a16:creationId xmlns:a16="http://schemas.microsoft.com/office/drawing/2014/main" id="{782283A7-7D2D-4993-98C1-D8F947B26B1B}"/>
                </a:ext>
              </a:extLst>
            </p:cNvPr>
            <p:cNvSpPr/>
            <p:nvPr/>
          </p:nvSpPr>
          <p:spPr>
            <a:xfrm>
              <a:off x="6080464" y="2032214"/>
              <a:ext cx="56594" cy="334125"/>
            </a:xfrm>
            <a:custGeom>
              <a:avLst/>
              <a:gdLst/>
              <a:ahLst/>
              <a:cxnLst/>
              <a:rect l="l" t="t" r="r" b="b"/>
              <a:pathLst>
                <a:path w="57150" h="303529">
                  <a:moveTo>
                    <a:pt x="23621" y="294132"/>
                  </a:moveTo>
                  <a:lnTo>
                    <a:pt x="0" y="294132"/>
                  </a:lnTo>
                  <a:lnTo>
                    <a:pt x="0" y="303276"/>
                  </a:lnTo>
                  <a:lnTo>
                    <a:pt x="57150" y="303276"/>
                  </a:lnTo>
                  <a:lnTo>
                    <a:pt x="57150" y="298704"/>
                  </a:lnTo>
                  <a:lnTo>
                    <a:pt x="23621" y="298704"/>
                  </a:lnTo>
                  <a:lnTo>
                    <a:pt x="23621" y="294132"/>
                  </a:lnTo>
                  <a:close/>
                </a:path>
                <a:path w="57150" h="303529">
                  <a:moveTo>
                    <a:pt x="33527" y="4572"/>
                  </a:moveTo>
                  <a:lnTo>
                    <a:pt x="23621" y="4572"/>
                  </a:lnTo>
                  <a:lnTo>
                    <a:pt x="23621" y="298704"/>
                  </a:lnTo>
                  <a:lnTo>
                    <a:pt x="33527" y="298704"/>
                  </a:lnTo>
                  <a:lnTo>
                    <a:pt x="33527" y="4572"/>
                  </a:lnTo>
                  <a:close/>
                </a:path>
                <a:path w="57150" h="303529">
                  <a:moveTo>
                    <a:pt x="57150" y="294132"/>
                  </a:moveTo>
                  <a:lnTo>
                    <a:pt x="33527" y="294132"/>
                  </a:lnTo>
                  <a:lnTo>
                    <a:pt x="33527" y="298704"/>
                  </a:lnTo>
                  <a:lnTo>
                    <a:pt x="57150" y="298704"/>
                  </a:lnTo>
                  <a:lnTo>
                    <a:pt x="57150" y="294132"/>
                  </a:lnTo>
                  <a:close/>
                </a:path>
                <a:path w="57150" h="303529">
                  <a:moveTo>
                    <a:pt x="57150" y="0"/>
                  </a:moveTo>
                  <a:lnTo>
                    <a:pt x="0" y="0"/>
                  </a:lnTo>
                  <a:lnTo>
                    <a:pt x="0" y="9144"/>
                  </a:lnTo>
                  <a:lnTo>
                    <a:pt x="23621" y="9144"/>
                  </a:lnTo>
                  <a:lnTo>
                    <a:pt x="23621" y="4572"/>
                  </a:lnTo>
                  <a:lnTo>
                    <a:pt x="57150" y="4572"/>
                  </a:lnTo>
                  <a:lnTo>
                    <a:pt x="57150" y="0"/>
                  </a:lnTo>
                  <a:close/>
                </a:path>
                <a:path w="57150" h="303529">
                  <a:moveTo>
                    <a:pt x="57150" y="4572"/>
                  </a:moveTo>
                  <a:lnTo>
                    <a:pt x="33527" y="4572"/>
                  </a:lnTo>
                  <a:lnTo>
                    <a:pt x="33527" y="9144"/>
                  </a:lnTo>
                  <a:lnTo>
                    <a:pt x="57150" y="9144"/>
                  </a:lnTo>
                  <a:lnTo>
                    <a:pt x="57150" y="4572"/>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3" name="object 1043">
              <a:extLst>
                <a:ext uri="{FF2B5EF4-FFF2-40B4-BE49-F238E27FC236}">
                  <a16:creationId xmlns:a16="http://schemas.microsoft.com/office/drawing/2014/main" id="{3D47E009-63A2-448C-819B-2297E04DF936}"/>
                </a:ext>
              </a:extLst>
            </p:cNvPr>
            <p:cNvSpPr/>
            <p:nvPr/>
          </p:nvSpPr>
          <p:spPr>
            <a:xfrm>
              <a:off x="6800337" y="1732759"/>
              <a:ext cx="56594" cy="409618"/>
            </a:xfrm>
            <a:custGeom>
              <a:avLst/>
              <a:gdLst/>
              <a:ahLst/>
              <a:cxnLst/>
              <a:rect l="l" t="t" r="r" b="b"/>
              <a:pathLst>
                <a:path w="57150" h="372109">
                  <a:moveTo>
                    <a:pt x="23621" y="362712"/>
                  </a:moveTo>
                  <a:lnTo>
                    <a:pt x="0" y="362712"/>
                  </a:lnTo>
                  <a:lnTo>
                    <a:pt x="0" y="371856"/>
                  </a:lnTo>
                  <a:lnTo>
                    <a:pt x="57150" y="371856"/>
                  </a:lnTo>
                  <a:lnTo>
                    <a:pt x="57150" y="367283"/>
                  </a:lnTo>
                  <a:lnTo>
                    <a:pt x="23621" y="367283"/>
                  </a:lnTo>
                  <a:lnTo>
                    <a:pt x="23621" y="362712"/>
                  </a:lnTo>
                  <a:close/>
                </a:path>
                <a:path w="57150" h="372109">
                  <a:moveTo>
                    <a:pt x="33527" y="5333"/>
                  </a:moveTo>
                  <a:lnTo>
                    <a:pt x="23621" y="5333"/>
                  </a:lnTo>
                  <a:lnTo>
                    <a:pt x="23621" y="367283"/>
                  </a:lnTo>
                  <a:lnTo>
                    <a:pt x="33527" y="367283"/>
                  </a:lnTo>
                  <a:lnTo>
                    <a:pt x="33527" y="5333"/>
                  </a:lnTo>
                  <a:close/>
                </a:path>
                <a:path w="57150" h="372109">
                  <a:moveTo>
                    <a:pt x="57150" y="362712"/>
                  </a:moveTo>
                  <a:lnTo>
                    <a:pt x="33527" y="362712"/>
                  </a:lnTo>
                  <a:lnTo>
                    <a:pt x="33527" y="367283"/>
                  </a:lnTo>
                  <a:lnTo>
                    <a:pt x="57150" y="367283"/>
                  </a:lnTo>
                  <a:lnTo>
                    <a:pt x="57150" y="362712"/>
                  </a:lnTo>
                  <a:close/>
                </a:path>
                <a:path w="57150" h="372109">
                  <a:moveTo>
                    <a:pt x="57150" y="0"/>
                  </a:moveTo>
                  <a:lnTo>
                    <a:pt x="0" y="0"/>
                  </a:lnTo>
                  <a:lnTo>
                    <a:pt x="0" y="9905"/>
                  </a:lnTo>
                  <a:lnTo>
                    <a:pt x="23621" y="9905"/>
                  </a:lnTo>
                  <a:lnTo>
                    <a:pt x="23621" y="5333"/>
                  </a:lnTo>
                  <a:lnTo>
                    <a:pt x="57150" y="5333"/>
                  </a:lnTo>
                  <a:lnTo>
                    <a:pt x="57150" y="0"/>
                  </a:lnTo>
                  <a:close/>
                </a:path>
                <a:path w="57150" h="372109">
                  <a:moveTo>
                    <a:pt x="57150" y="5333"/>
                  </a:moveTo>
                  <a:lnTo>
                    <a:pt x="33527" y="5333"/>
                  </a:lnTo>
                  <a:lnTo>
                    <a:pt x="33527" y="9905"/>
                  </a:lnTo>
                  <a:lnTo>
                    <a:pt x="57150" y="9905"/>
                  </a:lnTo>
                  <a:lnTo>
                    <a:pt x="57150" y="5333"/>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4" name="object 1044">
              <a:extLst>
                <a:ext uri="{FF2B5EF4-FFF2-40B4-BE49-F238E27FC236}">
                  <a16:creationId xmlns:a16="http://schemas.microsoft.com/office/drawing/2014/main" id="{3CA938E2-02BC-4043-B79C-9C82B8FB1F4A}"/>
                </a:ext>
              </a:extLst>
            </p:cNvPr>
            <p:cNvSpPr/>
            <p:nvPr/>
          </p:nvSpPr>
          <p:spPr>
            <a:xfrm>
              <a:off x="1920427" y="2305656"/>
              <a:ext cx="56594" cy="11184"/>
            </a:xfrm>
            <a:custGeom>
              <a:avLst/>
              <a:gdLst/>
              <a:ahLst/>
              <a:cxnLst/>
              <a:rect l="l" t="t" r="r" b="b"/>
              <a:pathLst>
                <a:path w="57150" h="10159">
                  <a:moveTo>
                    <a:pt x="57150" y="0"/>
                  </a:moveTo>
                  <a:lnTo>
                    <a:pt x="0" y="0"/>
                  </a:lnTo>
                  <a:lnTo>
                    <a:pt x="0" y="9918"/>
                  </a:lnTo>
                  <a:lnTo>
                    <a:pt x="57150" y="9918"/>
                  </a:lnTo>
                  <a:lnTo>
                    <a:pt x="57150"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5" name="object 1045">
              <a:extLst>
                <a:ext uri="{FF2B5EF4-FFF2-40B4-BE49-F238E27FC236}">
                  <a16:creationId xmlns:a16="http://schemas.microsoft.com/office/drawing/2014/main" id="{2D8B2A0C-F1F0-45BB-B7C3-E3EC119962A6}"/>
                </a:ext>
              </a:extLst>
            </p:cNvPr>
            <p:cNvSpPr/>
            <p:nvPr/>
          </p:nvSpPr>
          <p:spPr>
            <a:xfrm>
              <a:off x="1948730" y="1618672"/>
              <a:ext cx="0" cy="687124"/>
            </a:xfrm>
            <a:custGeom>
              <a:avLst/>
              <a:gdLst/>
              <a:ahLst/>
              <a:cxnLst/>
              <a:rect l="l" t="t" r="r" b="b"/>
              <a:pathLst>
                <a:path h="624204">
                  <a:moveTo>
                    <a:pt x="0" y="0"/>
                  </a:moveTo>
                  <a:lnTo>
                    <a:pt x="0" y="624077"/>
                  </a:lnTo>
                </a:path>
              </a:pathLst>
            </a:custGeom>
            <a:ln w="9918">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6" name="object 1046">
              <a:extLst>
                <a:ext uri="{FF2B5EF4-FFF2-40B4-BE49-F238E27FC236}">
                  <a16:creationId xmlns:a16="http://schemas.microsoft.com/office/drawing/2014/main" id="{B42576A9-B273-49D1-8B2C-A7D1DAAA9790}"/>
                </a:ext>
              </a:extLst>
            </p:cNvPr>
            <p:cNvSpPr/>
            <p:nvPr/>
          </p:nvSpPr>
          <p:spPr>
            <a:xfrm>
              <a:off x="1920427" y="1612800"/>
              <a:ext cx="56594" cy="6291"/>
            </a:xfrm>
            <a:custGeom>
              <a:avLst/>
              <a:gdLst/>
              <a:ahLst/>
              <a:cxnLst/>
              <a:rect l="l" t="t" r="r" b="b"/>
              <a:pathLst>
                <a:path w="57150" h="5714">
                  <a:moveTo>
                    <a:pt x="57150" y="0"/>
                  </a:moveTo>
                  <a:lnTo>
                    <a:pt x="0" y="0"/>
                  </a:lnTo>
                  <a:lnTo>
                    <a:pt x="0" y="5334"/>
                  </a:lnTo>
                  <a:lnTo>
                    <a:pt x="57150" y="5334"/>
                  </a:lnTo>
                  <a:lnTo>
                    <a:pt x="57150"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7" name="object 1047">
              <a:extLst>
                <a:ext uri="{FF2B5EF4-FFF2-40B4-BE49-F238E27FC236}">
                  <a16:creationId xmlns:a16="http://schemas.microsoft.com/office/drawing/2014/main" id="{896D12F2-FD08-46CD-ABAE-400AD8D514AD}"/>
                </a:ext>
              </a:extLst>
            </p:cNvPr>
            <p:cNvSpPr/>
            <p:nvPr/>
          </p:nvSpPr>
          <p:spPr>
            <a:xfrm>
              <a:off x="2640309" y="1981886"/>
              <a:ext cx="56594" cy="808053"/>
            </a:xfrm>
            <a:custGeom>
              <a:avLst/>
              <a:gdLst/>
              <a:ahLst/>
              <a:cxnLst/>
              <a:rect l="l" t="t" r="r" b="b"/>
              <a:pathLst>
                <a:path w="57150" h="734059">
                  <a:moveTo>
                    <a:pt x="23622" y="724662"/>
                  </a:moveTo>
                  <a:lnTo>
                    <a:pt x="0" y="724662"/>
                  </a:lnTo>
                  <a:lnTo>
                    <a:pt x="0" y="733806"/>
                  </a:lnTo>
                  <a:lnTo>
                    <a:pt x="57150" y="733806"/>
                  </a:lnTo>
                  <a:lnTo>
                    <a:pt x="57150" y="729234"/>
                  </a:lnTo>
                  <a:lnTo>
                    <a:pt x="23622" y="729234"/>
                  </a:lnTo>
                  <a:lnTo>
                    <a:pt x="23622" y="724662"/>
                  </a:lnTo>
                  <a:close/>
                </a:path>
                <a:path w="57150" h="734059">
                  <a:moveTo>
                    <a:pt x="33528" y="5334"/>
                  </a:moveTo>
                  <a:lnTo>
                    <a:pt x="23622" y="5334"/>
                  </a:lnTo>
                  <a:lnTo>
                    <a:pt x="23622" y="729234"/>
                  </a:lnTo>
                  <a:lnTo>
                    <a:pt x="33527" y="729234"/>
                  </a:lnTo>
                  <a:lnTo>
                    <a:pt x="33528" y="5334"/>
                  </a:lnTo>
                  <a:close/>
                </a:path>
                <a:path w="57150" h="734059">
                  <a:moveTo>
                    <a:pt x="57150" y="724662"/>
                  </a:moveTo>
                  <a:lnTo>
                    <a:pt x="33527" y="724662"/>
                  </a:lnTo>
                  <a:lnTo>
                    <a:pt x="33527" y="729234"/>
                  </a:lnTo>
                  <a:lnTo>
                    <a:pt x="57150" y="729234"/>
                  </a:lnTo>
                  <a:lnTo>
                    <a:pt x="57150" y="724662"/>
                  </a:lnTo>
                  <a:close/>
                </a:path>
                <a:path w="57150" h="734059">
                  <a:moveTo>
                    <a:pt x="57150" y="0"/>
                  </a:moveTo>
                  <a:lnTo>
                    <a:pt x="0" y="0"/>
                  </a:lnTo>
                  <a:lnTo>
                    <a:pt x="0" y="9906"/>
                  </a:lnTo>
                  <a:lnTo>
                    <a:pt x="23622" y="9906"/>
                  </a:lnTo>
                  <a:lnTo>
                    <a:pt x="23622" y="5334"/>
                  </a:lnTo>
                  <a:lnTo>
                    <a:pt x="57150" y="5334"/>
                  </a:lnTo>
                  <a:lnTo>
                    <a:pt x="57150" y="0"/>
                  </a:lnTo>
                  <a:close/>
                </a:path>
                <a:path w="57150" h="734059">
                  <a:moveTo>
                    <a:pt x="57150" y="5334"/>
                  </a:moveTo>
                  <a:lnTo>
                    <a:pt x="33528" y="5334"/>
                  </a:lnTo>
                  <a:lnTo>
                    <a:pt x="33528" y="9906"/>
                  </a:lnTo>
                  <a:lnTo>
                    <a:pt x="57150" y="9906"/>
                  </a:lnTo>
                  <a:lnTo>
                    <a:pt x="57150" y="5334"/>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8" name="object 1048">
              <a:extLst>
                <a:ext uri="{FF2B5EF4-FFF2-40B4-BE49-F238E27FC236}">
                  <a16:creationId xmlns:a16="http://schemas.microsoft.com/office/drawing/2014/main" id="{C51604A0-E520-4C9B-95C0-B82ED1AD38CD}"/>
                </a:ext>
              </a:extLst>
            </p:cNvPr>
            <p:cNvSpPr/>
            <p:nvPr/>
          </p:nvSpPr>
          <p:spPr>
            <a:xfrm>
              <a:off x="3360183" y="1808252"/>
              <a:ext cx="56594" cy="459248"/>
            </a:xfrm>
            <a:custGeom>
              <a:avLst/>
              <a:gdLst/>
              <a:ahLst/>
              <a:cxnLst/>
              <a:rect l="l" t="t" r="r" b="b"/>
              <a:pathLst>
                <a:path w="57150" h="417195">
                  <a:moveTo>
                    <a:pt x="23622" y="406908"/>
                  </a:moveTo>
                  <a:lnTo>
                    <a:pt x="0" y="406908"/>
                  </a:lnTo>
                  <a:lnTo>
                    <a:pt x="0" y="416813"/>
                  </a:lnTo>
                  <a:lnTo>
                    <a:pt x="57150" y="416813"/>
                  </a:lnTo>
                  <a:lnTo>
                    <a:pt x="57150" y="411479"/>
                  </a:lnTo>
                  <a:lnTo>
                    <a:pt x="23622" y="411479"/>
                  </a:lnTo>
                  <a:lnTo>
                    <a:pt x="23622" y="406908"/>
                  </a:lnTo>
                  <a:close/>
                </a:path>
                <a:path w="57150" h="417195">
                  <a:moveTo>
                    <a:pt x="33528" y="4572"/>
                  </a:moveTo>
                  <a:lnTo>
                    <a:pt x="23622" y="4572"/>
                  </a:lnTo>
                  <a:lnTo>
                    <a:pt x="23622" y="411479"/>
                  </a:lnTo>
                  <a:lnTo>
                    <a:pt x="33527" y="411479"/>
                  </a:lnTo>
                  <a:lnTo>
                    <a:pt x="33528" y="4572"/>
                  </a:lnTo>
                  <a:close/>
                </a:path>
                <a:path w="57150" h="417195">
                  <a:moveTo>
                    <a:pt x="57150" y="406908"/>
                  </a:moveTo>
                  <a:lnTo>
                    <a:pt x="33527" y="406908"/>
                  </a:lnTo>
                  <a:lnTo>
                    <a:pt x="33527" y="411479"/>
                  </a:lnTo>
                  <a:lnTo>
                    <a:pt x="57150" y="411479"/>
                  </a:lnTo>
                  <a:lnTo>
                    <a:pt x="57150" y="406908"/>
                  </a:lnTo>
                  <a:close/>
                </a:path>
                <a:path w="57150" h="417195">
                  <a:moveTo>
                    <a:pt x="57150" y="0"/>
                  </a:moveTo>
                  <a:lnTo>
                    <a:pt x="0" y="0"/>
                  </a:lnTo>
                  <a:lnTo>
                    <a:pt x="0" y="9144"/>
                  </a:lnTo>
                  <a:lnTo>
                    <a:pt x="23622" y="9144"/>
                  </a:lnTo>
                  <a:lnTo>
                    <a:pt x="23622" y="4572"/>
                  </a:lnTo>
                  <a:lnTo>
                    <a:pt x="57150" y="4572"/>
                  </a:lnTo>
                  <a:lnTo>
                    <a:pt x="57150" y="0"/>
                  </a:lnTo>
                  <a:close/>
                </a:path>
                <a:path w="57150" h="417195">
                  <a:moveTo>
                    <a:pt x="57150" y="4572"/>
                  </a:moveTo>
                  <a:lnTo>
                    <a:pt x="33528" y="4572"/>
                  </a:lnTo>
                  <a:lnTo>
                    <a:pt x="33528" y="9144"/>
                  </a:lnTo>
                  <a:lnTo>
                    <a:pt x="57150" y="9144"/>
                  </a:lnTo>
                  <a:lnTo>
                    <a:pt x="57150" y="4572"/>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9" name="object 1049">
              <a:extLst>
                <a:ext uri="{FF2B5EF4-FFF2-40B4-BE49-F238E27FC236}">
                  <a16:creationId xmlns:a16="http://schemas.microsoft.com/office/drawing/2014/main" id="{31526C86-3339-408B-8AB0-4DEA6BBBBC22}"/>
                </a:ext>
              </a:extLst>
            </p:cNvPr>
            <p:cNvSpPr/>
            <p:nvPr/>
          </p:nvSpPr>
          <p:spPr>
            <a:xfrm>
              <a:off x="4080059" y="2081704"/>
              <a:ext cx="56594" cy="359289"/>
            </a:xfrm>
            <a:custGeom>
              <a:avLst/>
              <a:gdLst/>
              <a:ahLst/>
              <a:cxnLst/>
              <a:rect l="l" t="t" r="r" b="b"/>
              <a:pathLst>
                <a:path w="57150" h="326390">
                  <a:moveTo>
                    <a:pt x="23622" y="316991"/>
                  </a:moveTo>
                  <a:lnTo>
                    <a:pt x="0" y="316991"/>
                  </a:lnTo>
                  <a:lnTo>
                    <a:pt x="0" y="326135"/>
                  </a:lnTo>
                  <a:lnTo>
                    <a:pt x="57150" y="326135"/>
                  </a:lnTo>
                  <a:lnTo>
                    <a:pt x="57150" y="321563"/>
                  </a:lnTo>
                  <a:lnTo>
                    <a:pt x="23622" y="321563"/>
                  </a:lnTo>
                  <a:lnTo>
                    <a:pt x="23622" y="316991"/>
                  </a:lnTo>
                  <a:close/>
                </a:path>
                <a:path w="57150" h="326390">
                  <a:moveTo>
                    <a:pt x="33527" y="4571"/>
                  </a:moveTo>
                  <a:lnTo>
                    <a:pt x="23622" y="4571"/>
                  </a:lnTo>
                  <a:lnTo>
                    <a:pt x="23622" y="321563"/>
                  </a:lnTo>
                  <a:lnTo>
                    <a:pt x="33527" y="321563"/>
                  </a:lnTo>
                  <a:lnTo>
                    <a:pt x="33527" y="4571"/>
                  </a:lnTo>
                  <a:close/>
                </a:path>
                <a:path w="57150" h="326390">
                  <a:moveTo>
                    <a:pt x="57150" y="316991"/>
                  </a:moveTo>
                  <a:lnTo>
                    <a:pt x="33527" y="316991"/>
                  </a:lnTo>
                  <a:lnTo>
                    <a:pt x="33527" y="321563"/>
                  </a:lnTo>
                  <a:lnTo>
                    <a:pt x="57150" y="321563"/>
                  </a:lnTo>
                  <a:lnTo>
                    <a:pt x="57150" y="316991"/>
                  </a:lnTo>
                  <a:close/>
                </a:path>
                <a:path w="57150" h="326390">
                  <a:moveTo>
                    <a:pt x="57150" y="0"/>
                  </a:moveTo>
                  <a:lnTo>
                    <a:pt x="0" y="0"/>
                  </a:lnTo>
                  <a:lnTo>
                    <a:pt x="0" y="9905"/>
                  </a:lnTo>
                  <a:lnTo>
                    <a:pt x="23622" y="9905"/>
                  </a:lnTo>
                  <a:lnTo>
                    <a:pt x="23622" y="4571"/>
                  </a:lnTo>
                  <a:lnTo>
                    <a:pt x="57150" y="4571"/>
                  </a:lnTo>
                  <a:lnTo>
                    <a:pt x="57150" y="0"/>
                  </a:lnTo>
                  <a:close/>
                </a:path>
                <a:path w="57150" h="326390">
                  <a:moveTo>
                    <a:pt x="57150" y="4571"/>
                  </a:moveTo>
                  <a:lnTo>
                    <a:pt x="33527" y="4571"/>
                  </a:lnTo>
                  <a:lnTo>
                    <a:pt x="33527" y="9905"/>
                  </a:lnTo>
                  <a:lnTo>
                    <a:pt x="57150" y="9905"/>
                  </a:lnTo>
                  <a:lnTo>
                    <a:pt x="57150" y="4571"/>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0" name="object 1050">
              <a:extLst>
                <a:ext uri="{FF2B5EF4-FFF2-40B4-BE49-F238E27FC236}">
                  <a16:creationId xmlns:a16="http://schemas.microsoft.com/office/drawing/2014/main" id="{A4744073-C884-4D0C-B3CF-57086E6BD710}"/>
                </a:ext>
              </a:extLst>
            </p:cNvPr>
            <p:cNvSpPr/>
            <p:nvPr/>
          </p:nvSpPr>
          <p:spPr>
            <a:xfrm>
              <a:off x="4799933" y="2260762"/>
              <a:ext cx="56594" cy="6990"/>
            </a:xfrm>
            <a:custGeom>
              <a:avLst/>
              <a:gdLst/>
              <a:ahLst/>
              <a:cxnLst/>
              <a:rect l="l" t="t" r="r" b="b"/>
              <a:pathLst>
                <a:path w="57150" h="6350">
                  <a:moveTo>
                    <a:pt x="0" y="6349"/>
                  </a:moveTo>
                  <a:lnTo>
                    <a:pt x="57150" y="6349"/>
                  </a:lnTo>
                  <a:lnTo>
                    <a:pt x="57150" y="0"/>
                  </a:lnTo>
                  <a:lnTo>
                    <a:pt x="0" y="0"/>
                  </a:lnTo>
                  <a:lnTo>
                    <a:pt x="0" y="634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1" name="object 1051">
              <a:extLst>
                <a:ext uri="{FF2B5EF4-FFF2-40B4-BE49-F238E27FC236}">
                  <a16:creationId xmlns:a16="http://schemas.microsoft.com/office/drawing/2014/main" id="{AD66556B-B7DC-4496-B436-654CAE31F112}"/>
                </a:ext>
              </a:extLst>
            </p:cNvPr>
            <p:cNvSpPr/>
            <p:nvPr/>
          </p:nvSpPr>
          <p:spPr>
            <a:xfrm>
              <a:off x="4799933" y="2256568"/>
              <a:ext cx="23895" cy="4194"/>
            </a:xfrm>
            <a:custGeom>
              <a:avLst/>
              <a:gdLst/>
              <a:ahLst/>
              <a:cxnLst/>
              <a:rect l="l" t="t" r="r" b="b"/>
              <a:pathLst>
                <a:path w="24129" h="3809">
                  <a:moveTo>
                    <a:pt x="0" y="3810"/>
                  </a:moveTo>
                  <a:lnTo>
                    <a:pt x="23622" y="3810"/>
                  </a:lnTo>
                  <a:lnTo>
                    <a:pt x="23622" y="0"/>
                  </a:lnTo>
                  <a:lnTo>
                    <a:pt x="0" y="0"/>
                  </a:lnTo>
                  <a:lnTo>
                    <a:pt x="0" y="381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2" name="object 1052">
              <a:extLst>
                <a:ext uri="{FF2B5EF4-FFF2-40B4-BE49-F238E27FC236}">
                  <a16:creationId xmlns:a16="http://schemas.microsoft.com/office/drawing/2014/main" id="{C671FADB-4894-4CE6-B420-103323FB793F}"/>
                </a:ext>
              </a:extLst>
            </p:cNvPr>
            <p:cNvSpPr/>
            <p:nvPr/>
          </p:nvSpPr>
          <p:spPr>
            <a:xfrm>
              <a:off x="4828223" y="1888778"/>
              <a:ext cx="0" cy="372571"/>
            </a:xfrm>
            <a:custGeom>
              <a:avLst/>
              <a:gdLst/>
              <a:ahLst/>
              <a:cxnLst/>
              <a:rect l="l" t="t" r="r" b="b"/>
              <a:pathLst>
                <a:path h="338454">
                  <a:moveTo>
                    <a:pt x="0" y="0"/>
                  </a:moveTo>
                  <a:lnTo>
                    <a:pt x="0" y="338327"/>
                  </a:lnTo>
                </a:path>
              </a:pathLst>
            </a:custGeom>
            <a:ln w="9893">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3" name="object 1053">
              <a:extLst>
                <a:ext uri="{FF2B5EF4-FFF2-40B4-BE49-F238E27FC236}">
                  <a16:creationId xmlns:a16="http://schemas.microsoft.com/office/drawing/2014/main" id="{0B8E9175-BFB3-44C3-8E23-236F318C091E}"/>
                </a:ext>
              </a:extLst>
            </p:cNvPr>
            <p:cNvSpPr/>
            <p:nvPr/>
          </p:nvSpPr>
          <p:spPr>
            <a:xfrm>
              <a:off x="4833122" y="2256176"/>
              <a:ext cx="23895" cy="5592"/>
            </a:xfrm>
            <a:custGeom>
              <a:avLst/>
              <a:gdLst/>
              <a:ahLst/>
              <a:cxnLst/>
              <a:rect l="l" t="t" r="r" b="b"/>
              <a:pathLst>
                <a:path w="24129" h="5079">
                  <a:moveTo>
                    <a:pt x="23634" y="0"/>
                  </a:moveTo>
                  <a:lnTo>
                    <a:pt x="0" y="0"/>
                  </a:lnTo>
                  <a:lnTo>
                    <a:pt x="0" y="4571"/>
                  </a:lnTo>
                  <a:lnTo>
                    <a:pt x="23634" y="4571"/>
                  </a:lnTo>
                  <a:lnTo>
                    <a:pt x="23634"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4" name="object 1054">
              <a:extLst>
                <a:ext uri="{FF2B5EF4-FFF2-40B4-BE49-F238E27FC236}">
                  <a16:creationId xmlns:a16="http://schemas.microsoft.com/office/drawing/2014/main" id="{594E4721-690F-48CA-A676-C9CB14CE913B}"/>
                </a:ext>
              </a:extLst>
            </p:cNvPr>
            <p:cNvSpPr/>
            <p:nvPr/>
          </p:nvSpPr>
          <p:spPr>
            <a:xfrm>
              <a:off x="4828236" y="1713467"/>
              <a:ext cx="0" cy="175451"/>
            </a:xfrm>
            <a:custGeom>
              <a:avLst/>
              <a:gdLst/>
              <a:ahLst/>
              <a:cxnLst/>
              <a:rect l="l" t="t" r="r" b="b"/>
              <a:pathLst>
                <a:path h="159384">
                  <a:moveTo>
                    <a:pt x="0" y="0"/>
                  </a:moveTo>
                  <a:lnTo>
                    <a:pt x="0" y="159258"/>
                  </a:lnTo>
                </a:path>
              </a:pathLst>
            </a:custGeom>
            <a:ln w="9893">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5" name="object 1055">
              <a:extLst>
                <a:ext uri="{FF2B5EF4-FFF2-40B4-BE49-F238E27FC236}">
                  <a16:creationId xmlns:a16="http://schemas.microsoft.com/office/drawing/2014/main" id="{F71A3686-BE25-40BE-950C-8DD53F08A0AC}"/>
                </a:ext>
              </a:extLst>
            </p:cNvPr>
            <p:cNvSpPr/>
            <p:nvPr/>
          </p:nvSpPr>
          <p:spPr>
            <a:xfrm>
              <a:off x="4799933" y="1714139"/>
              <a:ext cx="23895" cy="4194"/>
            </a:xfrm>
            <a:custGeom>
              <a:avLst/>
              <a:gdLst/>
              <a:ahLst/>
              <a:cxnLst/>
              <a:rect l="l" t="t" r="r" b="b"/>
              <a:pathLst>
                <a:path w="24129" h="3810">
                  <a:moveTo>
                    <a:pt x="0" y="3810"/>
                  </a:moveTo>
                  <a:lnTo>
                    <a:pt x="23634" y="3810"/>
                  </a:lnTo>
                  <a:lnTo>
                    <a:pt x="23634" y="0"/>
                  </a:lnTo>
                  <a:lnTo>
                    <a:pt x="0" y="0"/>
                  </a:lnTo>
                  <a:lnTo>
                    <a:pt x="0" y="381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6" name="object 1056">
              <a:extLst>
                <a:ext uri="{FF2B5EF4-FFF2-40B4-BE49-F238E27FC236}">
                  <a16:creationId xmlns:a16="http://schemas.microsoft.com/office/drawing/2014/main" id="{D05FDB2C-6436-425B-A3C7-0F435B6256D8}"/>
                </a:ext>
              </a:extLst>
            </p:cNvPr>
            <p:cNvSpPr/>
            <p:nvPr/>
          </p:nvSpPr>
          <p:spPr>
            <a:xfrm>
              <a:off x="4799933" y="1708547"/>
              <a:ext cx="56594" cy="5592"/>
            </a:xfrm>
            <a:custGeom>
              <a:avLst/>
              <a:gdLst/>
              <a:ahLst/>
              <a:cxnLst/>
              <a:rect l="l" t="t" r="r" b="b"/>
              <a:pathLst>
                <a:path w="57150" h="5079">
                  <a:moveTo>
                    <a:pt x="0" y="5079"/>
                  </a:moveTo>
                  <a:lnTo>
                    <a:pt x="57150" y="5079"/>
                  </a:lnTo>
                  <a:lnTo>
                    <a:pt x="57150" y="0"/>
                  </a:lnTo>
                  <a:lnTo>
                    <a:pt x="0" y="0"/>
                  </a:lnTo>
                  <a:lnTo>
                    <a:pt x="0" y="5079"/>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7" name="object 1057">
              <a:extLst>
                <a:ext uri="{FF2B5EF4-FFF2-40B4-BE49-F238E27FC236}">
                  <a16:creationId xmlns:a16="http://schemas.microsoft.com/office/drawing/2014/main" id="{C011A08E-5AA1-4C88-A4AA-04D30FCB5BF9}"/>
                </a:ext>
              </a:extLst>
            </p:cNvPr>
            <p:cNvSpPr/>
            <p:nvPr/>
          </p:nvSpPr>
          <p:spPr>
            <a:xfrm>
              <a:off x="4833134" y="1713467"/>
              <a:ext cx="23895" cy="5592"/>
            </a:xfrm>
            <a:custGeom>
              <a:avLst/>
              <a:gdLst/>
              <a:ahLst/>
              <a:cxnLst/>
              <a:rect l="l" t="t" r="r" b="b"/>
              <a:pathLst>
                <a:path w="24129" h="5079">
                  <a:moveTo>
                    <a:pt x="23622" y="0"/>
                  </a:moveTo>
                  <a:lnTo>
                    <a:pt x="0" y="0"/>
                  </a:lnTo>
                  <a:lnTo>
                    <a:pt x="0" y="4572"/>
                  </a:lnTo>
                  <a:lnTo>
                    <a:pt x="23622" y="4572"/>
                  </a:lnTo>
                  <a:lnTo>
                    <a:pt x="23622" y="0"/>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8" name="object 1058">
              <a:extLst>
                <a:ext uri="{FF2B5EF4-FFF2-40B4-BE49-F238E27FC236}">
                  <a16:creationId xmlns:a16="http://schemas.microsoft.com/office/drawing/2014/main" id="{65B67C3A-031F-4D84-ACEA-016F99EC195A}"/>
                </a:ext>
              </a:extLst>
            </p:cNvPr>
            <p:cNvSpPr/>
            <p:nvPr/>
          </p:nvSpPr>
          <p:spPr>
            <a:xfrm>
              <a:off x="5519806" y="1857742"/>
              <a:ext cx="56594" cy="633300"/>
            </a:xfrm>
            <a:custGeom>
              <a:avLst/>
              <a:gdLst/>
              <a:ahLst/>
              <a:cxnLst/>
              <a:rect l="l" t="t" r="r" b="b"/>
              <a:pathLst>
                <a:path w="57150" h="575309">
                  <a:moveTo>
                    <a:pt x="23622" y="565403"/>
                  </a:moveTo>
                  <a:lnTo>
                    <a:pt x="0" y="565403"/>
                  </a:lnTo>
                  <a:lnTo>
                    <a:pt x="0" y="575309"/>
                  </a:lnTo>
                  <a:lnTo>
                    <a:pt x="57150" y="575309"/>
                  </a:lnTo>
                  <a:lnTo>
                    <a:pt x="57150" y="570737"/>
                  </a:lnTo>
                  <a:lnTo>
                    <a:pt x="23622" y="570737"/>
                  </a:lnTo>
                  <a:lnTo>
                    <a:pt x="23622" y="565403"/>
                  </a:lnTo>
                  <a:close/>
                </a:path>
                <a:path w="57150" h="575309">
                  <a:moveTo>
                    <a:pt x="33527" y="4571"/>
                  </a:moveTo>
                  <a:lnTo>
                    <a:pt x="23622" y="4571"/>
                  </a:lnTo>
                  <a:lnTo>
                    <a:pt x="23622" y="570737"/>
                  </a:lnTo>
                  <a:lnTo>
                    <a:pt x="33527" y="570737"/>
                  </a:lnTo>
                  <a:lnTo>
                    <a:pt x="33527" y="4571"/>
                  </a:lnTo>
                  <a:close/>
                </a:path>
                <a:path w="57150" h="575309">
                  <a:moveTo>
                    <a:pt x="57150" y="565403"/>
                  </a:moveTo>
                  <a:lnTo>
                    <a:pt x="33527" y="565403"/>
                  </a:lnTo>
                  <a:lnTo>
                    <a:pt x="33527" y="570737"/>
                  </a:lnTo>
                  <a:lnTo>
                    <a:pt x="57150" y="570737"/>
                  </a:lnTo>
                  <a:lnTo>
                    <a:pt x="57150" y="565403"/>
                  </a:lnTo>
                  <a:close/>
                </a:path>
                <a:path w="57150" h="575309">
                  <a:moveTo>
                    <a:pt x="57150" y="0"/>
                  </a:moveTo>
                  <a:lnTo>
                    <a:pt x="0" y="0"/>
                  </a:lnTo>
                  <a:lnTo>
                    <a:pt x="0" y="9144"/>
                  </a:lnTo>
                  <a:lnTo>
                    <a:pt x="23622" y="9144"/>
                  </a:lnTo>
                  <a:lnTo>
                    <a:pt x="23622" y="4571"/>
                  </a:lnTo>
                  <a:lnTo>
                    <a:pt x="57150" y="4571"/>
                  </a:lnTo>
                  <a:lnTo>
                    <a:pt x="57150" y="0"/>
                  </a:lnTo>
                  <a:close/>
                </a:path>
                <a:path w="57150" h="575309">
                  <a:moveTo>
                    <a:pt x="57150" y="4571"/>
                  </a:moveTo>
                  <a:lnTo>
                    <a:pt x="33527" y="4571"/>
                  </a:lnTo>
                  <a:lnTo>
                    <a:pt x="33527" y="9144"/>
                  </a:lnTo>
                  <a:lnTo>
                    <a:pt x="57150" y="9144"/>
                  </a:lnTo>
                  <a:lnTo>
                    <a:pt x="57150" y="4571"/>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9" name="object 1059">
              <a:extLst>
                <a:ext uri="{FF2B5EF4-FFF2-40B4-BE49-F238E27FC236}">
                  <a16:creationId xmlns:a16="http://schemas.microsoft.com/office/drawing/2014/main" id="{58C3018B-7F09-4577-92AF-2A493EEF426C}"/>
                </a:ext>
              </a:extLst>
            </p:cNvPr>
            <p:cNvSpPr/>
            <p:nvPr/>
          </p:nvSpPr>
          <p:spPr>
            <a:xfrm>
              <a:off x="6239681" y="1932396"/>
              <a:ext cx="56594" cy="782888"/>
            </a:xfrm>
            <a:custGeom>
              <a:avLst/>
              <a:gdLst/>
              <a:ahLst/>
              <a:cxnLst/>
              <a:rect l="l" t="t" r="r" b="b"/>
              <a:pathLst>
                <a:path w="57150" h="711200">
                  <a:moveTo>
                    <a:pt x="23621" y="701801"/>
                  </a:moveTo>
                  <a:lnTo>
                    <a:pt x="0" y="701801"/>
                  </a:lnTo>
                  <a:lnTo>
                    <a:pt x="0" y="710946"/>
                  </a:lnTo>
                  <a:lnTo>
                    <a:pt x="57150" y="710946"/>
                  </a:lnTo>
                  <a:lnTo>
                    <a:pt x="57150" y="706374"/>
                  </a:lnTo>
                  <a:lnTo>
                    <a:pt x="23621" y="706374"/>
                  </a:lnTo>
                  <a:lnTo>
                    <a:pt x="23621" y="701801"/>
                  </a:lnTo>
                  <a:close/>
                </a:path>
                <a:path w="57150" h="711200">
                  <a:moveTo>
                    <a:pt x="33527" y="4572"/>
                  </a:moveTo>
                  <a:lnTo>
                    <a:pt x="23621" y="4572"/>
                  </a:lnTo>
                  <a:lnTo>
                    <a:pt x="23621" y="706374"/>
                  </a:lnTo>
                  <a:lnTo>
                    <a:pt x="33527" y="706374"/>
                  </a:lnTo>
                  <a:lnTo>
                    <a:pt x="33527" y="4572"/>
                  </a:lnTo>
                  <a:close/>
                </a:path>
                <a:path w="57150" h="711200">
                  <a:moveTo>
                    <a:pt x="57150" y="701801"/>
                  </a:moveTo>
                  <a:lnTo>
                    <a:pt x="33527" y="701801"/>
                  </a:lnTo>
                  <a:lnTo>
                    <a:pt x="33527" y="706374"/>
                  </a:lnTo>
                  <a:lnTo>
                    <a:pt x="57150" y="706374"/>
                  </a:lnTo>
                  <a:lnTo>
                    <a:pt x="57150" y="701801"/>
                  </a:lnTo>
                  <a:close/>
                </a:path>
                <a:path w="57150" h="711200">
                  <a:moveTo>
                    <a:pt x="57150" y="0"/>
                  </a:moveTo>
                  <a:lnTo>
                    <a:pt x="0" y="0"/>
                  </a:lnTo>
                  <a:lnTo>
                    <a:pt x="0" y="9905"/>
                  </a:lnTo>
                  <a:lnTo>
                    <a:pt x="23621" y="9905"/>
                  </a:lnTo>
                  <a:lnTo>
                    <a:pt x="23621" y="4572"/>
                  </a:lnTo>
                  <a:lnTo>
                    <a:pt x="57150" y="4572"/>
                  </a:lnTo>
                  <a:lnTo>
                    <a:pt x="57150" y="0"/>
                  </a:lnTo>
                  <a:close/>
                </a:path>
                <a:path w="57150" h="711200">
                  <a:moveTo>
                    <a:pt x="57150" y="4572"/>
                  </a:moveTo>
                  <a:lnTo>
                    <a:pt x="33527" y="4572"/>
                  </a:lnTo>
                  <a:lnTo>
                    <a:pt x="33527" y="9905"/>
                  </a:lnTo>
                  <a:lnTo>
                    <a:pt x="57150" y="9905"/>
                  </a:lnTo>
                  <a:lnTo>
                    <a:pt x="57150" y="4572"/>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0" name="object 1060">
              <a:extLst>
                <a:ext uri="{FF2B5EF4-FFF2-40B4-BE49-F238E27FC236}">
                  <a16:creationId xmlns:a16="http://schemas.microsoft.com/office/drawing/2014/main" id="{5FEDA5CD-E89C-45C3-80BD-845960153504}"/>
                </a:ext>
              </a:extLst>
            </p:cNvPr>
            <p:cNvSpPr/>
            <p:nvPr/>
          </p:nvSpPr>
          <p:spPr>
            <a:xfrm>
              <a:off x="6959556" y="1932396"/>
              <a:ext cx="56594" cy="459248"/>
            </a:xfrm>
            <a:custGeom>
              <a:avLst/>
              <a:gdLst/>
              <a:ahLst/>
              <a:cxnLst/>
              <a:rect l="l" t="t" r="r" b="b"/>
              <a:pathLst>
                <a:path w="57150" h="417195">
                  <a:moveTo>
                    <a:pt x="24384" y="407670"/>
                  </a:moveTo>
                  <a:lnTo>
                    <a:pt x="0" y="407670"/>
                  </a:lnTo>
                  <a:lnTo>
                    <a:pt x="0" y="416814"/>
                  </a:lnTo>
                  <a:lnTo>
                    <a:pt x="57150" y="416814"/>
                  </a:lnTo>
                  <a:lnTo>
                    <a:pt x="57150" y="412241"/>
                  </a:lnTo>
                  <a:lnTo>
                    <a:pt x="24384" y="412241"/>
                  </a:lnTo>
                  <a:lnTo>
                    <a:pt x="24384" y="407670"/>
                  </a:lnTo>
                  <a:close/>
                </a:path>
                <a:path w="57150" h="417195">
                  <a:moveTo>
                    <a:pt x="34290" y="4572"/>
                  </a:moveTo>
                  <a:lnTo>
                    <a:pt x="24384" y="4572"/>
                  </a:lnTo>
                  <a:lnTo>
                    <a:pt x="24384" y="412241"/>
                  </a:lnTo>
                  <a:lnTo>
                    <a:pt x="34290" y="412241"/>
                  </a:lnTo>
                  <a:lnTo>
                    <a:pt x="34290" y="4572"/>
                  </a:lnTo>
                  <a:close/>
                </a:path>
                <a:path w="57150" h="417195">
                  <a:moveTo>
                    <a:pt x="57150" y="407670"/>
                  </a:moveTo>
                  <a:lnTo>
                    <a:pt x="34290" y="407670"/>
                  </a:lnTo>
                  <a:lnTo>
                    <a:pt x="34290" y="412241"/>
                  </a:lnTo>
                  <a:lnTo>
                    <a:pt x="57150" y="412241"/>
                  </a:lnTo>
                  <a:lnTo>
                    <a:pt x="57150" y="407670"/>
                  </a:lnTo>
                  <a:close/>
                </a:path>
                <a:path w="57150" h="417195">
                  <a:moveTo>
                    <a:pt x="57150" y="0"/>
                  </a:moveTo>
                  <a:lnTo>
                    <a:pt x="0" y="0"/>
                  </a:lnTo>
                  <a:lnTo>
                    <a:pt x="0" y="9905"/>
                  </a:lnTo>
                  <a:lnTo>
                    <a:pt x="24384" y="9905"/>
                  </a:lnTo>
                  <a:lnTo>
                    <a:pt x="24384" y="4572"/>
                  </a:lnTo>
                  <a:lnTo>
                    <a:pt x="57150" y="4572"/>
                  </a:lnTo>
                  <a:lnTo>
                    <a:pt x="57150" y="0"/>
                  </a:lnTo>
                  <a:close/>
                </a:path>
                <a:path w="57150" h="417195">
                  <a:moveTo>
                    <a:pt x="57150" y="4572"/>
                  </a:moveTo>
                  <a:lnTo>
                    <a:pt x="34290" y="4572"/>
                  </a:lnTo>
                  <a:lnTo>
                    <a:pt x="34290" y="9905"/>
                  </a:lnTo>
                  <a:lnTo>
                    <a:pt x="57150" y="9905"/>
                  </a:lnTo>
                  <a:lnTo>
                    <a:pt x="57150" y="4572"/>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1" name="object 1061">
              <a:extLst>
                <a:ext uri="{FF2B5EF4-FFF2-40B4-BE49-F238E27FC236}">
                  <a16:creationId xmlns:a16="http://schemas.microsoft.com/office/drawing/2014/main" id="{3279BECB-0967-48A2-8C4B-1EA7C5CB8713}"/>
                </a:ext>
              </a:extLst>
            </p:cNvPr>
            <p:cNvSpPr/>
            <p:nvPr/>
          </p:nvSpPr>
          <p:spPr>
            <a:xfrm>
              <a:off x="1562003" y="1851798"/>
              <a:ext cx="5175197" cy="2252202"/>
            </a:xfrm>
            <a:custGeom>
              <a:avLst/>
              <a:gdLst/>
              <a:ahLst/>
              <a:cxnLst/>
              <a:rect l="l" t="t" r="r" b="b"/>
              <a:pathLst>
                <a:path w="5226050" h="2045970">
                  <a:moveTo>
                    <a:pt x="134874" y="0"/>
                  </a:moveTo>
                  <a:lnTo>
                    <a:pt x="2286" y="0"/>
                  </a:lnTo>
                  <a:lnTo>
                    <a:pt x="0" y="2286"/>
                  </a:lnTo>
                  <a:lnTo>
                    <a:pt x="0" y="2043684"/>
                  </a:lnTo>
                  <a:lnTo>
                    <a:pt x="2286" y="2045970"/>
                  </a:lnTo>
                  <a:lnTo>
                    <a:pt x="134874" y="2045970"/>
                  </a:lnTo>
                  <a:lnTo>
                    <a:pt x="137160" y="2043684"/>
                  </a:lnTo>
                  <a:lnTo>
                    <a:pt x="137160" y="2041385"/>
                  </a:lnTo>
                  <a:lnTo>
                    <a:pt x="9906" y="2041385"/>
                  </a:lnTo>
                  <a:lnTo>
                    <a:pt x="4572" y="2036826"/>
                  </a:lnTo>
                  <a:lnTo>
                    <a:pt x="9906" y="2036826"/>
                  </a:lnTo>
                  <a:lnTo>
                    <a:pt x="9906" y="9906"/>
                  </a:lnTo>
                  <a:lnTo>
                    <a:pt x="4572" y="9906"/>
                  </a:lnTo>
                  <a:lnTo>
                    <a:pt x="9906" y="4572"/>
                  </a:lnTo>
                  <a:lnTo>
                    <a:pt x="137160" y="4572"/>
                  </a:lnTo>
                  <a:lnTo>
                    <a:pt x="137160" y="2286"/>
                  </a:lnTo>
                  <a:lnTo>
                    <a:pt x="134874" y="0"/>
                  </a:lnTo>
                  <a:close/>
                </a:path>
                <a:path w="5226050" h="2045970">
                  <a:moveTo>
                    <a:pt x="9906" y="2036826"/>
                  </a:moveTo>
                  <a:lnTo>
                    <a:pt x="4572" y="2036826"/>
                  </a:lnTo>
                  <a:lnTo>
                    <a:pt x="9906" y="2041385"/>
                  </a:lnTo>
                  <a:lnTo>
                    <a:pt x="9906" y="2036826"/>
                  </a:lnTo>
                  <a:close/>
                </a:path>
                <a:path w="5226050" h="2045970">
                  <a:moveTo>
                    <a:pt x="127254" y="2036826"/>
                  </a:moveTo>
                  <a:lnTo>
                    <a:pt x="9906" y="2036826"/>
                  </a:lnTo>
                  <a:lnTo>
                    <a:pt x="9906" y="2041385"/>
                  </a:lnTo>
                  <a:lnTo>
                    <a:pt x="127254" y="2041385"/>
                  </a:lnTo>
                  <a:lnTo>
                    <a:pt x="127254" y="2036826"/>
                  </a:lnTo>
                  <a:close/>
                </a:path>
                <a:path w="5226050" h="2045970">
                  <a:moveTo>
                    <a:pt x="127254" y="4572"/>
                  </a:moveTo>
                  <a:lnTo>
                    <a:pt x="127254" y="2041385"/>
                  </a:lnTo>
                  <a:lnTo>
                    <a:pt x="131826" y="2036826"/>
                  </a:lnTo>
                  <a:lnTo>
                    <a:pt x="137160" y="2036826"/>
                  </a:lnTo>
                  <a:lnTo>
                    <a:pt x="137160" y="9906"/>
                  </a:lnTo>
                  <a:lnTo>
                    <a:pt x="131826" y="9906"/>
                  </a:lnTo>
                  <a:lnTo>
                    <a:pt x="127254" y="4572"/>
                  </a:lnTo>
                  <a:close/>
                </a:path>
                <a:path w="5226050" h="2045970">
                  <a:moveTo>
                    <a:pt x="137160" y="2036826"/>
                  </a:moveTo>
                  <a:lnTo>
                    <a:pt x="131826" y="2036826"/>
                  </a:lnTo>
                  <a:lnTo>
                    <a:pt x="127254" y="2041385"/>
                  </a:lnTo>
                  <a:lnTo>
                    <a:pt x="137160" y="2041385"/>
                  </a:lnTo>
                  <a:lnTo>
                    <a:pt x="137160" y="2036826"/>
                  </a:lnTo>
                  <a:close/>
                </a:path>
                <a:path w="5226050" h="2045970">
                  <a:moveTo>
                    <a:pt x="9906" y="4572"/>
                  </a:moveTo>
                  <a:lnTo>
                    <a:pt x="4572" y="9906"/>
                  </a:lnTo>
                  <a:lnTo>
                    <a:pt x="9906" y="9906"/>
                  </a:lnTo>
                  <a:lnTo>
                    <a:pt x="9906" y="4572"/>
                  </a:lnTo>
                  <a:close/>
                </a:path>
                <a:path w="5226050" h="2045970">
                  <a:moveTo>
                    <a:pt x="127254" y="4572"/>
                  </a:moveTo>
                  <a:lnTo>
                    <a:pt x="9906" y="4572"/>
                  </a:lnTo>
                  <a:lnTo>
                    <a:pt x="9906" y="9906"/>
                  </a:lnTo>
                  <a:lnTo>
                    <a:pt x="127254" y="9906"/>
                  </a:lnTo>
                  <a:lnTo>
                    <a:pt x="127254" y="4572"/>
                  </a:lnTo>
                  <a:close/>
                </a:path>
                <a:path w="5226050" h="2045970">
                  <a:moveTo>
                    <a:pt x="137160" y="4572"/>
                  </a:moveTo>
                  <a:lnTo>
                    <a:pt x="127254" y="4572"/>
                  </a:lnTo>
                  <a:lnTo>
                    <a:pt x="131826" y="9906"/>
                  </a:lnTo>
                  <a:lnTo>
                    <a:pt x="137160" y="9906"/>
                  </a:lnTo>
                  <a:lnTo>
                    <a:pt x="137160" y="4572"/>
                  </a:lnTo>
                  <a:close/>
                </a:path>
                <a:path w="5226050" h="2045970">
                  <a:moveTo>
                    <a:pt x="861822" y="0"/>
                  </a:moveTo>
                  <a:lnTo>
                    <a:pt x="729234" y="0"/>
                  </a:lnTo>
                  <a:lnTo>
                    <a:pt x="726948" y="2286"/>
                  </a:lnTo>
                  <a:lnTo>
                    <a:pt x="726948" y="2043684"/>
                  </a:lnTo>
                  <a:lnTo>
                    <a:pt x="729234" y="2045970"/>
                  </a:lnTo>
                  <a:lnTo>
                    <a:pt x="861822" y="2045970"/>
                  </a:lnTo>
                  <a:lnTo>
                    <a:pt x="864108" y="2043684"/>
                  </a:lnTo>
                  <a:lnTo>
                    <a:pt x="864108" y="2041385"/>
                  </a:lnTo>
                  <a:lnTo>
                    <a:pt x="736854" y="2041385"/>
                  </a:lnTo>
                  <a:lnTo>
                    <a:pt x="731520" y="2036826"/>
                  </a:lnTo>
                  <a:lnTo>
                    <a:pt x="736854" y="2036826"/>
                  </a:lnTo>
                  <a:lnTo>
                    <a:pt x="736854" y="9906"/>
                  </a:lnTo>
                  <a:lnTo>
                    <a:pt x="731520" y="9906"/>
                  </a:lnTo>
                  <a:lnTo>
                    <a:pt x="736854" y="4572"/>
                  </a:lnTo>
                  <a:lnTo>
                    <a:pt x="864108" y="4572"/>
                  </a:lnTo>
                  <a:lnTo>
                    <a:pt x="864108" y="2286"/>
                  </a:lnTo>
                  <a:lnTo>
                    <a:pt x="861822" y="0"/>
                  </a:lnTo>
                  <a:close/>
                </a:path>
                <a:path w="5226050" h="2045970">
                  <a:moveTo>
                    <a:pt x="736854" y="2036826"/>
                  </a:moveTo>
                  <a:lnTo>
                    <a:pt x="731520" y="2036826"/>
                  </a:lnTo>
                  <a:lnTo>
                    <a:pt x="736854" y="2041385"/>
                  </a:lnTo>
                  <a:lnTo>
                    <a:pt x="736854" y="2036826"/>
                  </a:lnTo>
                  <a:close/>
                </a:path>
                <a:path w="5226050" h="2045970">
                  <a:moveTo>
                    <a:pt x="854202" y="2036826"/>
                  </a:moveTo>
                  <a:lnTo>
                    <a:pt x="736854" y="2036826"/>
                  </a:lnTo>
                  <a:lnTo>
                    <a:pt x="736854" y="2041385"/>
                  </a:lnTo>
                  <a:lnTo>
                    <a:pt x="854202" y="2041385"/>
                  </a:lnTo>
                  <a:lnTo>
                    <a:pt x="854202" y="2036826"/>
                  </a:lnTo>
                  <a:close/>
                </a:path>
                <a:path w="5226050" h="2045970">
                  <a:moveTo>
                    <a:pt x="854202" y="4572"/>
                  </a:moveTo>
                  <a:lnTo>
                    <a:pt x="854202" y="2041385"/>
                  </a:lnTo>
                  <a:lnTo>
                    <a:pt x="858774" y="2036826"/>
                  </a:lnTo>
                  <a:lnTo>
                    <a:pt x="864108" y="2036826"/>
                  </a:lnTo>
                  <a:lnTo>
                    <a:pt x="864108" y="9906"/>
                  </a:lnTo>
                  <a:lnTo>
                    <a:pt x="858774" y="9906"/>
                  </a:lnTo>
                  <a:lnTo>
                    <a:pt x="854202" y="4572"/>
                  </a:lnTo>
                  <a:close/>
                </a:path>
                <a:path w="5226050" h="2045970">
                  <a:moveTo>
                    <a:pt x="864108" y="2036826"/>
                  </a:moveTo>
                  <a:lnTo>
                    <a:pt x="858774" y="2036826"/>
                  </a:lnTo>
                  <a:lnTo>
                    <a:pt x="854202" y="2041385"/>
                  </a:lnTo>
                  <a:lnTo>
                    <a:pt x="864108" y="2041385"/>
                  </a:lnTo>
                  <a:lnTo>
                    <a:pt x="864108" y="2036826"/>
                  </a:lnTo>
                  <a:close/>
                </a:path>
                <a:path w="5226050" h="2045970">
                  <a:moveTo>
                    <a:pt x="736854" y="4572"/>
                  </a:moveTo>
                  <a:lnTo>
                    <a:pt x="731520" y="9906"/>
                  </a:lnTo>
                  <a:lnTo>
                    <a:pt x="736854" y="9906"/>
                  </a:lnTo>
                  <a:lnTo>
                    <a:pt x="736854" y="4572"/>
                  </a:lnTo>
                  <a:close/>
                </a:path>
                <a:path w="5226050" h="2045970">
                  <a:moveTo>
                    <a:pt x="854202" y="4572"/>
                  </a:moveTo>
                  <a:lnTo>
                    <a:pt x="736854" y="4572"/>
                  </a:lnTo>
                  <a:lnTo>
                    <a:pt x="736854" y="9906"/>
                  </a:lnTo>
                  <a:lnTo>
                    <a:pt x="854202" y="9906"/>
                  </a:lnTo>
                  <a:lnTo>
                    <a:pt x="854202" y="4572"/>
                  </a:lnTo>
                  <a:close/>
                </a:path>
                <a:path w="5226050" h="2045970">
                  <a:moveTo>
                    <a:pt x="864108" y="4572"/>
                  </a:moveTo>
                  <a:lnTo>
                    <a:pt x="854202" y="4572"/>
                  </a:lnTo>
                  <a:lnTo>
                    <a:pt x="858774" y="9906"/>
                  </a:lnTo>
                  <a:lnTo>
                    <a:pt x="864108" y="9906"/>
                  </a:lnTo>
                  <a:lnTo>
                    <a:pt x="864108" y="4572"/>
                  </a:lnTo>
                  <a:close/>
                </a:path>
                <a:path w="5226050" h="2045970">
                  <a:moveTo>
                    <a:pt x="1588770" y="0"/>
                  </a:moveTo>
                  <a:lnTo>
                    <a:pt x="1456182" y="0"/>
                  </a:lnTo>
                  <a:lnTo>
                    <a:pt x="1453896" y="2286"/>
                  </a:lnTo>
                  <a:lnTo>
                    <a:pt x="1453896" y="2043684"/>
                  </a:lnTo>
                  <a:lnTo>
                    <a:pt x="1456182" y="2045970"/>
                  </a:lnTo>
                  <a:lnTo>
                    <a:pt x="1588770" y="2045970"/>
                  </a:lnTo>
                  <a:lnTo>
                    <a:pt x="1591056" y="2043684"/>
                  </a:lnTo>
                  <a:lnTo>
                    <a:pt x="1591056" y="2041385"/>
                  </a:lnTo>
                  <a:lnTo>
                    <a:pt x="1463802" y="2041385"/>
                  </a:lnTo>
                  <a:lnTo>
                    <a:pt x="1458468" y="2036826"/>
                  </a:lnTo>
                  <a:lnTo>
                    <a:pt x="1463802" y="2036826"/>
                  </a:lnTo>
                  <a:lnTo>
                    <a:pt x="1463802" y="9906"/>
                  </a:lnTo>
                  <a:lnTo>
                    <a:pt x="1458468" y="9906"/>
                  </a:lnTo>
                  <a:lnTo>
                    <a:pt x="1463802" y="4572"/>
                  </a:lnTo>
                  <a:lnTo>
                    <a:pt x="1591056" y="4572"/>
                  </a:lnTo>
                  <a:lnTo>
                    <a:pt x="1591056" y="2286"/>
                  </a:lnTo>
                  <a:lnTo>
                    <a:pt x="1588770" y="0"/>
                  </a:lnTo>
                  <a:close/>
                </a:path>
                <a:path w="5226050" h="2045970">
                  <a:moveTo>
                    <a:pt x="1463802" y="2036826"/>
                  </a:moveTo>
                  <a:lnTo>
                    <a:pt x="1458468" y="2036826"/>
                  </a:lnTo>
                  <a:lnTo>
                    <a:pt x="1463802" y="2041385"/>
                  </a:lnTo>
                  <a:lnTo>
                    <a:pt x="1463802" y="2036826"/>
                  </a:lnTo>
                  <a:close/>
                </a:path>
                <a:path w="5226050" h="2045970">
                  <a:moveTo>
                    <a:pt x="1581150" y="2036826"/>
                  </a:moveTo>
                  <a:lnTo>
                    <a:pt x="1463802" y="2036826"/>
                  </a:lnTo>
                  <a:lnTo>
                    <a:pt x="1463802" y="2041385"/>
                  </a:lnTo>
                  <a:lnTo>
                    <a:pt x="1581150" y="2041385"/>
                  </a:lnTo>
                  <a:lnTo>
                    <a:pt x="1581150" y="2036826"/>
                  </a:lnTo>
                  <a:close/>
                </a:path>
                <a:path w="5226050" h="2045970">
                  <a:moveTo>
                    <a:pt x="1581150" y="4572"/>
                  </a:moveTo>
                  <a:lnTo>
                    <a:pt x="1581150" y="2041385"/>
                  </a:lnTo>
                  <a:lnTo>
                    <a:pt x="1585722" y="2036826"/>
                  </a:lnTo>
                  <a:lnTo>
                    <a:pt x="1591056" y="2036826"/>
                  </a:lnTo>
                  <a:lnTo>
                    <a:pt x="1591056" y="9906"/>
                  </a:lnTo>
                  <a:lnTo>
                    <a:pt x="1585722" y="9906"/>
                  </a:lnTo>
                  <a:lnTo>
                    <a:pt x="1581150" y="4572"/>
                  </a:lnTo>
                  <a:close/>
                </a:path>
                <a:path w="5226050" h="2045970">
                  <a:moveTo>
                    <a:pt x="1591056" y="2036826"/>
                  </a:moveTo>
                  <a:lnTo>
                    <a:pt x="1585722" y="2036826"/>
                  </a:lnTo>
                  <a:lnTo>
                    <a:pt x="1581150" y="2041385"/>
                  </a:lnTo>
                  <a:lnTo>
                    <a:pt x="1591056" y="2041385"/>
                  </a:lnTo>
                  <a:lnTo>
                    <a:pt x="1591056" y="2036826"/>
                  </a:lnTo>
                  <a:close/>
                </a:path>
                <a:path w="5226050" h="2045970">
                  <a:moveTo>
                    <a:pt x="1463802" y="4572"/>
                  </a:moveTo>
                  <a:lnTo>
                    <a:pt x="1458468" y="9906"/>
                  </a:lnTo>
                  <a:lnTo>
                    <a:pt x="1463802" y="9906"/>
                  </a:lnTo>
                  <a:lnTo>
                    <a:pt x="1463802" y="4572"/>
                  </a:lnTo>
                  <a:close/>
                </a:path>
                <a:path w="5226050" h="2045970">
                  <a:moveTo>
                    <a:pt x="1581150" y="4572"/>
                  </a:moveTo>
                  <a:lnTo>
                    <a:pt x="1463802" y="4572"/>
                  </a:lnTo>
                  <a:lnTo>
                    <a:pt x="1463802" y="9906"/>
                  </a:lnTo>
                  <a:lnTo>
                    <a:pt x="1581150" y="9906"/>
                  </a:lnTo>
                  <a:lnTo>
                    <a:pt x="1581150" y="4572"/>
                  </a:lnTo>
                  <a:close/>
                </a:path>
                <a:path w="5226050" h="2045970">
                  <a:moveTo>
                    <a:pt x="1591056" y="4572"/>
                  </a:moveTo>
                  <a:lnTo>
                    <a:pt x="1581150" y="4572"/>
                  </a:lnTo>
                  <a:lnTo>
                    <a:pt x="1585722" y="9906"/>
                  </a:lnTo>
                  <a:lnTo>
                    <a:pt x="1591056" y="9906"/>
                  </a:lnTo>
                  <a:lnTo>
                    <a:pt x="1591056" y="4572"/>
                  </a:lnTo>
                  <a:close/>
                </a:path>
                <a:path w="5226050" h="2045970">
                  <a:moveTo>
                    <a:pt x="2315718" y="0"/>
                  </a:moveTo>
                  <a:lnTo>
                    <a:pt x="2183130" y="0"/>
                  </a:lnTo>
                  <a:lnTo>
                    <a:pt x="2180844" y="2286"/>
                  </a:lnTo>
                  <a:lnTo>
                    <a:pt x="2180844" y="2043684"/>
                  </a:lnTo>
                  <a:lnTo>
                    <a:pt x="2183130" y="2045970"/>
                  </a:lnTo>
                  <a:lnTo>
                    <a:pt x="2315718" y="2045970"/>
                  </a:lnTo>
                  <a:lnTo>
                    <a:pt x="2318004" y="2043684"/>
                  </a:lnTo>
                  <a:lnTo>
                    <a:pt x="2318004" y="2041385"/>
                  </a:lnTo>
                  <a:lnTo>
                    <a:pt x="2190750" y="2041385"/>
                  </a:lnTo>
                  <a:lnTo>
                    <a:pt x="2185416" y="2036826"/>
                  </a:lnTo>
                  <a:lnTo>
                    <a:pt x="2190750" y="2036826"/>
                  </a:lnTo>
                  <a:lnTo>
                    <a:pt x="2190750" y="9906"/>
                  </a:lnTo>
                  <a:lnTo>
                    <a:pt x="2185416" y="9906"/>
                  </a:lnTo>
                  <a:lnTo>
                    <a:pt x="2190750" y="4572"/>
                  </a:lnTo>
                  <a:lnTo>
                    <a:pt x="2318004" y="4572"/>
                  </a:lnTo>
                  <a:lnTo>
                    <a:pt x="2318004" y="2286"/>
                  </a:lnTo>
                  <a:lnTo>
                    <a:pt x="2315718" y="0"/>
                  </a:lnTo>
                  <a:close/>
                </a:path>
                <a:path w="5226050" h="2045970">
                  <a:moveTo>
                    <a:pt x="2190750" y="2036826"/>
                  </a:moveTo>
                  <a:lnTo>
                    <a:pt x="2185416" y="2036826"/>
                  </a:lnTo>
                  <a:lnTo>
                    <a:pt x="2190750" y="2041385"/>
                  </a:lnTo>
                  <a:lnTo>
                    <a:pt x="2190750" y="2036826"/>
                  </a:lnTo>
                  <a:close/>
                </a:path>
                <a:path w="5226050" h="2045970">
                  <a:moveTo>
                    <a:pt x="2308098" y="2036826"/>
                  </a:moveTo>
                  <a:lnTo>
                    <a:pt x="2190750" y="2036826"/>
                  </a:lnTo>
                  <a:lnTo>
                    <a:pt x="2190750" y="2041385"/>
                  </a:lnTo>
                  <a:lnTo>
                    <a:pt x="2308098" y="2041385"/>
                  </a:lnTo>
                  <a:lnTo>
                    <a:pt x="2308098" y="2036826"/>
                  </a:lnTo>
                  <a:close/>
                </a:path>
                <a:path w="5226050" h="2045970">
                  <a:moveTo>
                    <a:pt x="2308098" y="4572"/>
                  </a:moveTo>
                  <a:lnTo>
                    <a:pt x="2308098" y="2041385"/>
                  </a:lnTo>
                  <a:lnTo>
                    <a:pt x="2312670" y="2036826"/>
                  </a:lnTo>
                  <a:lnTo>
                    <a:pt x="2318004" y="2036826"/>
                  </a:lnTo>
                  <a:lnTo>
                    <a:pt x="2318004" y="9906"/>
                  </a:lnTo>
                  <a:lnTo>
                    <a:pt x="2312670" y="9906"/>
                  </a:lnTo>
                  <a:lnTo>
                    <a:pt x="2308098" y="4572"/>
                  </a:lnTo>
                  <a:close/>
                </a:path>
                <a:path w="5226050" h="2045970">
                  <a:moveTo>
                    <a:pt x="2318004" y="2036826"/>
                  </a:moveTo>
                  <a:lnTo>
                    <a:pt x="2312670" y="2036826"/>
                  </a:lnTo>
                  <a:lnTo>
                    <a:pt x="2308098" y="2041385"/>
                  </a:lnTo>
                  <a:lnTo>
                    <a:pt x="2318004" y="2041385"/>
                  </a:lnTo>
                  <a:lnTo>
                    <a:pt x="2318004" y="2036826"/>
                  </a:lnTo>
                  <a:close/>
                </a:path>
                <a:path w="5226050" h="2045970">
                  <a:moveTo>
                    <a:pt x="2190750" y="4572"/>
                  </a:moveTo>
                  <a:lnTo>
                    <a:pt x="2185416" y="9906"/>
                  </a:lnTo>
                  <a:lnTo>
                    <a:pt x="2190750" y="9906"/>
                  </a:lnTo>
                  <a:lnTo>
                    <a:pt x="2190750" y="4572"/>
                  </a:lnTo>
                  <a:close/>
                </a:path>
                <a:path w="5226050" h="2045970">
                  <a:moveTo>
                    <a:pt x="2308098" y="4572"/>
                  </a:moveTo>
                  <a:lnTo>
                    <a:pt x="2190750" y="4572"/>
                  </a:lnTo>
                  <a:lnTo>
                    <a:pt x="2190750" y="9906"/>
                  </a:lnTo>
                  <a:lnTo>
                    <a:pt x="2308098" y="9906"/>
                  </a:lnTo>
                  <a:lnTo>
                    <a:pt x="2308098" y="4572"/>
                  </a:lnTo>
                  <a:close/>
                </a:path>
                <a:path w="5226050" h="2045970">
                  <a:moveTo>
                    <a:pt x="2318004" y="4572"/>
                  </a:moveTo>
                  <a:lnTo>
                    <a:pt x="2308098" y="4572"/>
                  </a:lnTo>
                  <a:lnTo>
                    <a:pt x="2312670" y="9906"/>
                  </a:lnTo>
                  <a:lnTo>
                    <a:pt x="2318004" y="9906"/>
                  </a:lnTo>
                  <a:lnTo>
                    <a:pt x="2318004" y="4572"/>
                  </a:lnTo>
                  <a:close/>
                </a:path>
                <a:path w="5226050" h="2045970">
                  <a:moveTo>
                    <a:pt x="3042666" y="0"/>
                  </a:moveTo>
                  <a:lnTo>
                    <a:pt x="2910078" y="0"/>
                  </a:lnTo>
                  <a:lnTo>
                    <a:pt x="2907792" y="2286"/>
                  </a:lnTo>
                  <a:lnTo>
                    <a:pt x="2907792" y="2043684"/>
                  </a:lnTo>
                  <a:lnTo>
                    <a:pt x="2910078" y="2045970"/>
                  </a:lnTo>
                  <a:lnTo>
                    <a:pt x="3042666" y="2045970"/>
                  </a:lnTo>
                  <a:lnTo>
                    <a:pt x="3044952" y="2043684"/>
                  </a:lnTo>
                  <a:lnTo>
                    <a:pt x="3044952" y="2041385"/>
                  </a:lnTo>
                  <a:lnTo>
                    <a:pt x="2917698" y="2041385"/>
                  </a:lnTo>
                  <a:lnTo>
                    <a:pt x="2912364" y="2036826"/>
                  </a:lnTo>
                  <a:lnTo>
                    <a:pt x="2917698" y="2036826"/>
                  </a:lnTo>
                  <a:lnTo>
                    <a:pt x="2917698" y="9906"/>
                  </a:lnTo>
                  <a:lnTo>
                    <a:pt x="2912364" y="9906"/>
                  </a:lnTo>
                  <a:lnTo>
                    <a:pt x="2917698" y="4572"/>
                  </a:lnTo>
                  <a:lnTo>
                    <a:pt x="3044952" y="4572"/>
                  </a:lnTo>
                  <a:lnTo>
                    <a:pt x="3044952" y="2286"/>
                  </a:lnTo>
                  <a:lnTo>
                    <a:pt x="3042666" y="0"/>
                  </a:lnTo>
                  <a:close/>
                </a:path>
                <a:path w="5226050" h="2045970">
                  <a:moveTo>
                    <a:pt x="2917698" y="2036826"/>
                  </a:moveTo>
                  <a:lnTo>
                    <a:pt x="2912364" y="2036826"/>
                  </a:lnTo>
                  <a:lnTo>
                    <a:pt x="2917698" y="2041385"/>
                  </a:lnTo>
                  <a:lnTo>
                    <a:pt x="2917698" y="2036826"/>
                  </a:lnTo>
                  <a:close/>
                </a:path>
                <a:path w="5226050" h="2045970">
                  <a:moveTo>
                    <a:pt x="3035033" y="2036826"/>
                  </a:moveTo>
                  <a:lnTo>
                    <a:pt x="2917698" y="2036826"/>
                  </a:lnTo>
                  <a:lnTo>
                    <a:pt x="2917698" y="2041385"/>
                  </a:lnTo>
                  <a:lnTo>
                    <a:pt x="3035033" y="2041385"/>
                  </a:lnTo>
                  <a:lnTo>
                    <a:pt x="3035033" y="2036826"/>
                  </a:lnTo>
                  <a:close/>
                </a:path>
                <a:path w="5226050" h="2045970">
                  <a:moveTo>
                    <a:pt x="3035033" y="4572"/>
                  </a:moveTo>
                  <a:lnTo>
                    <a:pt x="3035033" y="2041385"/>
                  </a:lnTo>
                  <a:lnTo>
                    <a:pt x="3039618" y="2036826"/>
                  </a:lnTo>
                  <a:lnTo>
                    <a:pt x="3044952" y="2036826"/>
                  </a:lnTo>
                  <a:lnTo>
                    <a:pt x="3044952" y="9906"/>
                  </a:lnTo>
                  <a:lnTo>
                    <a:pt x="3039618" y="9906"/>
                  </a:lnTo>
                  <a:lnTo>
                    <a:pt x="3035033" y="4572"/>
                  </a:lnTo>
                  <a:close/>
                </a:path>
                <a:path w="5226050" h="2045970">
                  <a:moveTo>
                    <a:pt x="3044952" y="2036826"/>
                  </a:moveTo>
                  <a:lnTo>
                    <a:pt x="3039618" y="2036826"/>
                  </a:lnTo>
                  <a:lnTo>
                    <a:pt x="3035033" y="2041385"/>
                  </a:lnTo>
                  <a:lnTo>
                    <a:pt x="3044952" y="2041385"/>
                  </a:lnTo>
                  <a:lnTo>
                    <a:pt x="3044952" y="2036826"/>
                  </a:lnTo>
                  <a:close/>
                </a:path>
                <a:path w="5226050" h="2045970">
                  <a:moveTo>
                    <a:pt x="2917698" y="4572"/>
                  </a:moveTo>
                  <a:lnTo>
                    <a:pt x="2912364" y="9906"/>
                  </a:lnTo>
                  <a:lnTo>
                    <a:pt x="2917698" y="9906"/>
                  </a:lnTo>
                  <a:lnTo>
                    <a:pt x="2917698" y="4572"/>
                  </a:lnTo>
                  <a:close/>
                </a:path>
                <a:path w="5226050" h="2045970">
                  <a:moveTo>
                    <a:pt x="3035033" y="4572"/>
                  </a:moveTo>
                  <a:lnTo>
                    <a:pt x="2917698" y="4572"/>
                  </a:lnTo>
                  <a:lnTo>
                    <a:pt x="2917698" y="9906"/>
                  </a:lnTo>
                  <a:lnTo>
                    <a:pt x="3035033" y="9906"/>
                  </a:lnTo>
                  <a:lnTo>
                    <a:pt x="3035033" y="4572"/>
                  </a:lnTo>
                  <a:close/>
                </a:path>
                <a:path w="5226050" h="2045970">
                  <a:moveTo>
                    <a:pt x="3044952" y="4572"/>
                  </a:moveTo>
                  <a:lnTo>
                    <a:pt x="3035033" y="4572"/>
                  </a:lnTo>
                  <a:lnTo>
                    <a:pt x="3039618" y="9906"/>
                  </a:lnTo>
                  <a:lnTo>
                    <a:pt x="3044952" y="9906"/>
                  </a:lnTo>
                  <a:lnTo>
                    <a:pt x="3044952" y="4572"/>
                  </a:lnTo>
                  <a:close/>
                </a:path>
                <a:path w="5226050" h="2045970">
                  <a:moveTo>
                    <a:pt x="3769614" y="0"/>
                  </a:moveTo>
                  <a:lnTo>
                    <a:pt x="3637026" y="0"/>
                  </a:lnTo>
                  <a:lnTo>
                    <a:pt x="3634740" y="2286"/>
                  </a:lnTo>
                  <a:lnTo>
                    <a:pt x="3634740" y="2043684"/>
                  </a:lnTo>
                  <a:lnTo>
                    <a:pt x="3637026" y="2045970"/>
                  </a:lnTo>
                  <a:lnTo>
                    <a:pt x="3769614" y="2045970"/>
                  </a:lnTo>
                  <a:lnTo>
                    <a:pt x="3771900" y="2043684"/>
                  </a:lnTo>
                  <a:lnTo>
                    <a:pt x="3771900" y="2041385"/>
                  </a:lnTo>
                  <a:lnTo>
                    <a:pt x="3644633" y="2041385"/>
                  </a:lnTo>
                  <a:lnTo>
                    <a:pt x="3639312" y="2036826"/>
                  </a:lnTo>
                  <a:lnTo>
                    <a:pt x="3644633" y="2036826"/>
                  </a:lnTo>
                  <a:lnTo>
                    <a:pt x="3644633" y="9906"/>
                  </a:lnTo>
                  <a:lnTo>
                    <a:pt x="3639312" y="9906"/>
                  </a:lnTo>
                  <a:lnTo>
                    <a:pt x="3644633" y="4572"/>
                  </a:lnTo>
                  <a:lnTo>
                    <a:pt x="3771900" y="4572"/>
                  </a:lnTo>
                  <a:lnTo>
                    <a:pt x="3771900" y="2286"/>
                  </a:lnTo>
                  <a:lnTo>
                    <a:pt x="3769614" y="0"/>
                  </a:lnTo>
                  <a:close/>
                </a:path>
                <a:path w="5226050" h="2045970">
                  <a:moveTo>
                    <a:pt x="3644633" y="2036826"/>
                  </a:moveTo>
                  <a:lnTo>
                    <a:pt x="3639312" y="2036826"/>
                  </a:lnTo>
                  <a:lnTo>
                    <a:pt x="3644633" y="2041385"/>
                  </a:lnTo>
                  <a:lnTo>
                    <a:pt x="3644633" y="2036826"/>
                  </a:lnTo>
                  <a:close/>
                </a:path>
                <a:path w="5226050" h="2045970">
                  <a:moveTo>
                    <a:pt x="3761994" y="2036826"/>
                  </a:moveTo>
                  <a:lnTo>
                    <a:pt x="3644633" y="2036826"/>
                  </a:lnTo>
                  <a:lnTo>
                    <a:pt x="3644633" y="2041385"/>
                  </a:lnTo>
                  <a:lnTo>
                    <a:pt x="3761994" y="2041385"/>
                  </a:lnTo>
                  <a:lnTo>
                    <a:pt x="3761994" y="2036826"/>
                  </a:lnTo>
                  <a:close/>
                </a:path>
                <a:path w="5226050" h="2045970">
                  <a:moveTo>
                    <a:pt x="3761994" y="4572"/>
                  </a:moveTo>
                  <a:lnTo>
                    <a:pt x="3761994" y="2041385"/>
                  </a:lnTo>
                  <a:lnTo>
                    <a:pt x="3766566" y="2036826"/>
                  </a:lnTo>
                  <a:lnTo>
                    <a:pt x="3771900" y="2036826"/>
                  </a:lnTo>
                  <a:lnTo>
                    <a:pt x="3771900" y="9906"/>
                  </a:lnTo>
                  <a:lnTo>
                    <a:pt x="3766566" y="9906"/>
                  </a:lnTo>
                  <a:lnTo>
                    <a:pt x="3761994" y="4572"/>
                  </a:lnTo>
                  <a:close/>
                </a:path>
                <a:path w="5226050" h="2045970">
                  <a:moveTo>
                    <a:pt x="3771900" y="2036826"/>
                  </a:moveTo>
                  <a:lnTo>
                    <a:pt x="3766566" y="2036826"/>
                  </a:lnTo>
                  <a:lnTo>
                    <a:pt x="3761994" y="2041385"/>
                  </a:lnTo>
                  <a:lnTo>
                    <a:pt x="3771900" y="2041385"/>
                  </a:lnTo>
                  <a:lnTo>
                    <a:pt x="3771900" y="2036826"/>
                  </a:lnTo>
                  <a:close/>
                </a:path>
                <a:path w="5226050" h="2045970">
                  <a:moveTo>
                    <a:pt x="3644633" y="4572"/>
                  </a:moveTo>
                  <a:lnTo>
                    <a:pt x="3639312" y="9906"/>
                  </a:lnTo>
                  <a:lnTo>
                    <a:pt x="3644633" y="9906"/>
                  </a:lnTo>
                  <a:lnTo>
                    <a:pt x="3644633" y="4572"/>
                  </a:lnTo>
                  <a:close/>
                </a:path>
                <a:path w="5226050" h="2045970">
                  <a:moveTo>
                    <a:pt x="3761994" y="4572"/>
                  </a:moveTo>
                  <a:lnTo>
                    <a:pt x="3644633" y="4572"/>
                  </a:lnTo>
                  <a:lnTo>
                    <a:pt x="3644633" y="9906"/>
                  </a:lnTo>
                  <a:lnTo>
                    <a:pt x="3761994" y="9906"/>
                  </a:lnTo>
                  <a:lnTo>
                    <a:pt x="3761994" y="4572"/>
                  </a:lnTo>
                  <a:close/>
                </a:path>
                <a:path w="5226050" h="2045970">
                  <a:moveTo>
                    <a:pt x="3771900" y="4572"/>
                  </a:moveTo>
                  <a:lnTo>
                    <a:pt x="3761994" y="4572"/>
                  </a:lnTo>
                  <a:lnTo>
                    <a:pt x="3766566" y="9906"/>
                  </a:lnTo>
                  <a:lnTo>
                    <a:pt x="3771900" y="9906"/>
                  </a:lnTo>
                  <a:lnTo>
                    <a:pt x="3771900" y="4572"/>
                  </a:lnTo>
                  <a:close/>
                </a:path>
                <a:path w="5226050" h="2045970">
                  <a:moveTo>
                    <a:pt x="4496562" y="0"/>
                  </a:moveTo>
                  <a:lnTo>
                    <a:pt x="4363974" y="0"/>
                  </a:lnTo>
                  <a:lnTo>
                    <a:pt x="4361688" y="2286"/>
                  </a:lnTo>
                  <a:lnTo>
                    <a:pt x="4361688" y="2043684"/>
                  </a:lnTo>
                  <a:lnTo>
                    <a:pt x="4363974" y="2045970"/>
                  </a:lnTo>
                  <a:lnTo>
                    <a:pt x="4496562" y="2045970"/>
                  </a:lnTo>
                  <a:lnTo>
                    <a:pt x="4498848" y="2043684"/>
                  </a:lnTo>
                  <a:lnTo>
                    <a:pt x="4498848" y="2041385"/>
                  </a:lnTo>
                  <a:lnTo>
                    <a:pt x="4371594" y="2041385"/>
                  </a:lnTo>
                  <a:lnTo>
                    <a:pt x="4366260" y="2036826"/>
                  </a:lnTo>
                  <a:lnTo>
                    <a:pt x="4371594" y="2036826"/>
                  </a:lnTo>
                  <a:lnTo>
                    <a:pt x="4371594" y="9906"/>
                  </a:lnTo>
                  <a:lnTo>
                    <a:pt x="4366260" y="9906"/>
                  </a:lnTo>
                  <a:lnTo>
                    <a:pt x="4371594" y="4572"/>
                  </a:lnTo>
                  <a:lnTo>
                    <a:pt x="4498848" y="4572"/>
                  </a:lnTo>
                  <a:lnTo>
                    <a:pt x="4498848" y="2286"/>
                  </a:lnTo>
                  <a:lnTo>
                    <a:pt x="4496562" y="0"/>
                  </a:lnTo>
                  <a:close/>
                </a:path>
                <a:path w="5226050" h="2045970">
                  <a:moveTo>
                    <a:pt x="4371594" y="2036826"/>
                  </a:moveTo>
                  <a:lnTo>
                    <a:pt x="4366260" y="2036826"/>
                  </a:lnTo>
                  <a:lnTo>
                    <a:pt x="4371594" y="2041385"/>
                  </a:lnTo>
                  <a:lnTo>
                    <a:pt x="4371594" y="2036826"/>
                  </a:lnTo>
                  <a:close/>
                </a:path>
                <a:path w="5226050" h="2045970">
                  <a:moveTo>
                    <a:pt x="4488942" y="2036826"/>
                  </a:moveTo>
                  <a:lnTo>
                    <a:pt x="4371594" y="2036826"/>
                  </a:lnTo>
                  <a:lnTo>
                    <a:pt x="4371594" y="2041385"/>
                  </a:lnTo>
                  <a:lnTo>
                    <a:pt x="4488942" y="2041385"/>
                  </a:lnTo>
                  <a:lnTo>
                    <a:pt x="4488942" y="2036826"/>
                  </a:lnTo>
                  <a:close/>
                </a:path>
                <a:path w="5226050" h="2045970">
                  <a:moveTo>
                    <a:pt x="4488942" y="4572"/>
                  </a:moveTo>
                  <a:lnTo>
                    <a:pt x="4488942" y="2041385"/>
                  </a:lnTo>
                  <a:lnTo>
                    <a:pt x="4493514" y="2036826"/>
                  </a:lnTo>
                  <a:lnTo>
                    <a:pt x="4498848" y="2036826"/>
                  </a:lnTo>
                  <a:lnTo>
                    <a:pt x="4498848" y="9906"/>
                  </a:lnTo>
                  <a:lnTo>
                    <a:pt x="4493514" y="9906"/>
                  </a:lnTo>
                  <a:lnTo>
                    <a:pt x="4488942" y="4572"/>
                  </a:lnTo>
                  <a:close/>
                </a:path>
                <a:path w="5226050" h="2045970">
                  <a:moveTo>
                    <a:pt x="4498848" y="2036826"/>
                  </a:moveTo>
                  <a:lnTo>
                    <a:pt x="4493514" y="2036826"/>
                  </a:lnTo>
                  <a:lnTo>
                    <a:pt x="4488942" y="2041385"/>
                  </a:lnTo>
                  <a:lnTo>
                    <a:pt x="4498848" y="2041385"/>
                  </a:lnTo>
                  <a:lnTo>
                    <a:pt x="4498848" y="2036826"/>
                  </a:lnTo>
                  <a:close/>
                </a:path>
                <a:path w="5226050" h="2045970">
                  <a:moveTo>
                    <a:pt x="4371594" y="4572"/>
                  </a:moveTo>
                  <a:lnTo>
                    <a:pt x="4366260" y="9906"/>
                  </a:lnTo>
                  <a:lnTo>
                    <a:pt x="4371594" y="9906"/>
                  </a:lnTo>
                  <a:lnTo>
                    <a:pt x="4371594" y="4572"/>
                  </a:lnTo>
                  <a:close/>
                </a:path>
                <a:path w="5226050" h="2045970">
                  <a:moveTo>
                    <a:pt x="4488942" y="4572"/>
                  </a:moveTo>
                  <a:lnTo>
                    <a:pt x="4371594" y="4572"/>
                  </a:lnTo>
                  <a:lnTo>
                    <a:pt x="4371594" y="9906"/>
                  </a:lnTo>
                  <a:lnTo>
                    <a:pt x="4488942" y="9906"/>
                  </a:lnTo>
                  <a:lnTo>
                    <a:pt x="4488942" y="4572"/>
                  </a:lnTo>
                  <a:close/>
                </a:path>
                <a:path w="5226050" h="2045970">
                  <a:moveTo>
                    <a:pt x="4498848" y="4572"/>
                  </a:moveTo>
                  <a:lnTo>
                    <a:pt x="4488942" y="4572"/>
                  </a:lnTo>
                  <a:lnTo>
                    <a:pt x="4493514" y="9906"/>
                  </a:lnTo>
                  <a:lnTo>
                    <a:pt x="4498848" y="9906"/>
                  </a:lnTo>
                  <a:lnTo>
                    <a:pt x="4498848" y="4572"/>
                  </a:lnTo>
                  <a:close/>
                </a:path>
                <a:path w="5226050" h="2045970">
                  <a:moveTo>
                    <a:pt x="5223510" y="0"/>
                  </a:moveTo>
                  <a:lnTo>
                    <a:pt x="5090922" y="0"/>
                  </a:lnTo>
                  <a:lnTo>
                    <a:pt x="5088636" y="2286"/>
                  </a:lnTo>
                  <a:lnTo>
                    <a:pt x="5088636" y="2043684"/>
                  </a:lnTo>
                  <a:lnTo>
                    <a:pt x="5090922" y="2045970"/>
                  </a:lnTo>
                  <a:lnTo>
                    <a:pt x="5223510" y="2045970"/>
                  </a:lnTo>
                  <a:lnTo>
                    <a:pt x="5225783" y="2043684"/>
                  </a:lnTo>
                  <a:lnTo>
                    <a:pt x="5225783" y="2041385"/>
                  </a:lnTo>
                  <a:lnTo>
                    <a:pt x="5098542" y="2041385"/>
                  </a:lnTo>
                  <a:lnTo>
                    <a:pt x="5093208" y="2036826"/>
                  </a:lnTo>
                  <a:lnTo>
                    <a:pt x="5098542" y="2036826"/>
                  </a:lnTo>
                  <a:lnTo>
                    <a:pt x="5098542" y="9906"/>
                  </a:lnTo>
                  <a:lnTo>
                    <a:pt x="5093208" y="9906"/>
                  </a:lnTo>
                  <a:lnTo>
                    <a:pt x="5098542" y="4572"/>
                  </a:lnTo>
                  <a:lnTo>
                    <a:pt x="5225783" y="4572"/>
                  </a:lnTo>
                  <a:lnTo>
                    <a:pt x="5225783" y="2286"/>
                  </a:lnTo>
                  <a:lnTo>
                    <a:pt x="5223510" y="0"/>
                  </a:lnTo>
                  <a:close/>
                </a:path>
                <a:path w="5226050" h="2045970">
                  <a:moveTo>
                    <a:pt x="5098542" y="2036826"/>
                  </a:moveTo>
                  <a:lnTo>
                    <a:pt x="5093208" y="2036826"/>
                  </a:lnTo>
                  <a:lnTo>
                    <a:pt x="5098542" y="2041385"/>
                  </a:lnTo>
                  <a:lnTo>
                    <a:pt x="5098542" y="2036826"/>
                  </a:lnTo>
                  <a:close/>
                </a:path>
                <a:path w="5226050" h="2045970">
                  <a:moveTo>
                    <a:pt x="5215890" y="2036826"/>
                  </a:moveTo>
                  <a:lnTo>
                    <a:pt x="5098542" y="2036826"/>
                  </a:lnTo>
                  <a:lnTo>
                    <a:pt x="5098542" y="2041385"/>
                  </a:lnTo>
                  <a:lnTo>
                    <a:pt x="5215890" y="2041385"/>
                  </a:lnTo>
                  <a:lnTo>
                    <a:pt x="5215890" y="2036826"/>
                  </a:lnTo>
                  <a:close/>
                </a:path>
                <a:path w="5226050" h="2045970">
                  <a:moveTo>
                    <a:pt x="5215890" y="4572"/>
                  </a:moveTo>
                  <a:lnTo>
                    <a:pt x="5215890" y="2041385"/>
                  </a:lnTo>
                  <a:lnTo>
                    <a:pt x="5220462" y="2036826"/>
                  </a:lnTo>
                  <a:lnTo>
                    <a:pt x="5225783" y="2036826"/>
                  </a:lnTo>
                  <a:lnTo>
                    <a:pt x="5225783" y="9906"/>
                  </a:lnTo>
                  <a:lnTo>
                    <a:pt x="5220462" y="9906"/>
                  </a:lnTo>
                  <a:lnTo>
                    <a:pt x="5215890" y="4572"/>
                  </a:lnTo>
                  <a:close/>
                </a:path>
                <a:path w="5226050" h="2045970">
                  <a:moveTo>
                    <a:pt x="5225783" y="2036826"/>
                  </a:moveTo>
                  <a:lnTo>
                    <a:pt x="5220462" y="2036826"/>
                  </a:lnTo>
                  <a:lnTo>
                    <a:pt x="5215890" y="2041385"/>
                  </a:lnTo>
                  <a:lnTo>
                    <a:pt x="5225783" y="2041385"/>
                  </a:lnTo>
                  <a:lnTo>
                    <a:pt x="5225783" y="2036826"/>
                  </a:lnTo>
                  <a:close/>
                </a:path>
                <a:path w="5226050" h="2045970">
                  <a:moveTo>
                    <a:pt x="5098542" y="4572"/>
                  </a:moveTo>
                  <a:lnTo>
                    <a:pt x="5093208" y="9906"/>
                  </a:lnTo>
                  <a:lnTo>
                    <a:pt x="5098542" y="9906"/>
                  </a:lnTo>
                  <a:lnTo>
                    <a:pt x="5098542" y="4572"/>
                  </a:lnTo>
                  <a:close/>
                </a:path>
                <a:path w="5226050" h="2045970">
                  <a:moveTo>
                    <a:pt x="5215890" y="4572"/>
                  </a:moveTo>
                  <a:lnTo>
                    <a:pt x="5098542" y="4572"/>
                  </a:lnTo>
                  <a:lnTo>
                    <a:pt x="5098542" y="9906"/>
                  </a:lnTo>
                  <a:lnTo>
                    <a:pt x="5215890" y="9906"/>
                  </a:lnTo>
                  <a:lnTo>
                    <a:pt x="5215890" y="4572"/>
                  </a:lnTo>
                  <a:close/>
                </a:path>
                <a:path w="5226050" h="2045970">
                  <a:moveTo>
                    <a:pt x="5225783" y="4572"/>
                  </a:moveTo>
                  <a:lnTo>
                    <a:pt x="5215890" y="4572"/>
                  </a:lnTo>
                  <a:lnTo>
                    <a:pt x="5220462" y="9906"/>
                  </a:lnTo>
                  <a:lnTo>
                    <a:pt x="5225783" y="9906"/>
                  </a:lnTo>
                  <a:lnTo>
                    <a:pt x="5225783" y="4572"/>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2" name="object 1062">
              <a:extLst>
                <a:ext uri="{FF2B5EF4-FFF2-40B4-BE49-F238E27FC236}">
                  <a16:creationId xmlns:a16="http://schemas.microsoft.com/office/drawing/2014/main" id="{BFCD001A-4635-4472-99E4-0F95926748B4}"/>
                </a:ext>
              </a:extLst>
            </p:cNvPr>
            <p:cNvSpPr/>
            <p:nvPr/>
          </p:nvSpPr>
          <p:spPr>
            <a:xfrm>
              <a:off x="1721972" y="1851798"/>
              <a:ext cx="5174568" cy="2252202"/>
            </a:xfrm>
            <a:custGeom>
              <a:avLst/>
              <a:gdLst/>
              <a:ahLst/>
              <a:cxnLst/>
              <a:rect l="l" t="t" r="r" b="b"/>
              <a:pathLst>
                <a:path w="5225415" h="2045970">
                  <a:moveTo>
                    <a:pt x="134112" y="0"/>
                  </a:moveTo>
                  <a:lnTo>
                    <a:pt x="2286" y="0"/>
                  </a:lnTo>
                  <a:lnTo>
                    <a:pt x="0" y="2286"/>
                  </a:lnTo>
                  <a:lnTo>
                    <a:pt x="0" y="2043684"/>
                  </a:lnTo>
                  <a:lnTo>
                    <a:pt x="2286" y="2045970"/>
                  </a:lnTo>
                  <a:lnTo>
                    <a:pt x="134112" y="2045970"/>
                  </a:lnTo>
                  <a:lnTo>
                    <a:pt x="136398" y="2043684"/>
                  </a:lnTo>
                  <a:lnTo>
                    <a:pt x="136398" y="2041385"/>
                  </a:lnTo>
                  <a:lnTo>
                    <a:pt x="9906" y="2041385"/>
                  </a:lnTo>
                  <a:lnTo>
                    <a:pt x="4572" y="2036826"/>
                  </a:lnTo>
                  <a:lnTo>
                    <a:pt x="9906" y="2036826"/>
                  </a:lnTo>
                  <a:lnTo>
                    <a:pt x="9906" y="9906"/>
                  </a:lnTo>
                  <a:lnTo>
                    <a:pt x="4571" y="9906"/>
                  </a:lnTo>
                  <a:lnTo>
                    <a:pt x="9906" y="4572"/>
                  </a:lnTo>
                  <a:lnTo>
                    <a:pt x="136398" y="4572"/>
                  </a:lnTo>
                  <a:lnTo>
                    <a:pt x="136398" y="2286"/>
                  </a:lnTo>
                  <a:lnTo>
                    <a:pt x="134112" y="0"/>
                  </a:lnTo>
                  <a:close/>
                </a:path>
                <a:path w="5225415" h="2045970">
                  <a:moveTo>
                    <a:pt x="9906" y="2036826"/>
                  </a:moveTo>
                  <a:lnTo>
                    <a:pt x="4572" y="2036826"/>
                  </a:lnTo>
                  <a:lnTo>
                    <a:pt x="9906" y="2041385"/>
                  </a:lnTo>
                  <a:lnTo>
                    <a:pt x="9906" y="2036826"/>
                  </a:lnTo>
                  <a:close/>
                </a:path>
                <a:path w="5225415" h="2045970">
                  <a:moveTo>
                    <a:pt x="126492" y="2036826"/>
                  </a:moveTo>
                  <a:lnTo>
                    <a:pt x="9906" y="2036826"/>
                  </a:lnTo>
                  <a:lnTo>
                    <a:pt x="9906" y="2041385"/>
                  </a:lnTo>
                  <a:lnTo>
                    <a:pt x="126492" y="2041385"/>
                  </a:lnTo>
                  <a:lnTo>
                    <a:pt x="126492" y="2036826"/>
                  </a:lnTo>
                  <a:close/>
                </a:path>
                <a:path w="5225415" h="2045970">
                  <a:moveTo>
                    <a:pt x="126492" y="4572"/>
                  </a:moveTo>
                  <a:lnTo>
                    <a:pt x="126492" y="2041385"/>
                  </a:lnTo>
                  <a:lnTo>
                    <a:pt x="131064" y="2036826"/>
                  </a:lnTo>
                  <a:lnTo>
                    <a:pt x="136398" y="2036826"/>
                  </a:lnTo>
                  <a:lnTo>
                    <a:pt x="136398" y="9906"/>
                  </a:lnTo>
                  <a:lnTo>
                    <a:pt x="131064" y="9906"/>
                  </a:lnTo>
                  <a:lnTo>
                    <a:pt x="126492" y="4572"/>
                  </a:lnTo>
                  <a:close/>
                </a:path>
                <a:path w="5225415" h="2045970">
                  <a:moveTo>
                    <a:pt x="136398" y="2036826"/>
                  </a:moveTo>
                  <a:lnTo>
                    <a:pt x="131064" y="2036826"/>
                  </a:lnTo>
                  <a:lnTo>
                    <a:pt x="126492" y="2041385"/>
                  </a:lnTo>
                  <a:lnTo>
                    <a:pt x="136398" y="2041385"/>
                  </a:lnTo>
                  <a:lnTo>
                    <a:pt x="136398" y="2036826"/>
                  </a:lnTo>
                  <a:close/>
                </a:path>
                <a:path w="5225415" h="2045970">
                  <a:moveTo>
                    <a:pt x="9906" y="4572"/>
                  </a:moveTo>
                  <a:lnTo>
                    <a:pt x="4571" y="9906"/>
                  </a:lnTo>
                  <a:lnTo>
                    <a:pt x="9906" y="9906"/>
                  </a:lnTo>
                  <a:lnTo>
                    <a:pt x="9906" y="4572"/>
                  </a:lnTo>
                  <a:close/>
                </a:path>
                <a:path w="5225415" h="2045970">
                  <a:moveTo>
                    <a:pt x="126492" y="4572"/>
                  </a:moveTo>
                  <a:lnTo>
                    <a:pt x="9906" y="4572"/>
                  </a:lnTo>
                  <a:lnTo>
                    <a:pt x="9906" y="9906"/>
                  </a:lnTo>
                  <a:lnTo>
                    <a:pt x="126492" y="9906"/>
                  </a:lnTo>
                  <a:lnTo>
                    <a:pt x="126492" y="4572"/>
                  </a:lnTo>
                  <a:close/>
                </a:path>
                <a:path w="5225415" h="2045970">
                  <a:moveTo>
                    <a:pt x="136398" y="4572"/>
                  </a:moveTo>
                  <a:lnTo>
                    <a:pt x="126492" y="4572"/>
                  </a:lnTo>
                  <a:lnTo>
                    <a:pt x="131064" y="9906"/>
                  </a:lnTo>
                  <a:lnTo>
                    <a:pt x="136398" y="9906"/>
                  </a:lnTo>
                  <a:lnTo>
                    <a:pt x="136398" y="4572"/>
                  </a:lnTo>
                  <a:close/>
                </a:path>
                <a:path w="5225415" h="2045970">
                  <a:moveTo>
                    <a:pt x="861060" y="0"/>
                  </a:moveTo>
                  <a:lnTo>
                    <a:pt x="729234" y="0"/>
                  </a:lnTo>
                  <a:lnTo>
                    <a:pt x="726948" y="2286"/>
                  </a:lnTo>
                  <a:lnTo>
                    <a:pt x="726948" y="2043684"/>
                  </a:lnTo>
                  <a:lnTo>
                    <a:pt x="729234" y="2045970"/>
                  </a:lnTo>
                  <a:lnTo>
                    <a:pt x="861060" y="2045970"/>
                  </a:lnTo>
                  <a:lnTo>
                    <a:pt x="863346" y="2043684"/>
                  </a:lnTo>
                  <a:lnTo>
                    <a:pt x="863346" y="2041385"/>
                  </a:lnTo>
                  <a:lnTo>
                    <a:pt x="736854" y="2041385"/>
                  </a:lnTo>
                  <a:lnTo>
                    <a:pt x="731520" y="2036826"/>
                  </a:lnTo>
                  <a:lnTo>
                    <a:pt x="736854" y="2036826"/>
                  </a:lnTo>
                  <a:lnTo>
                    <a:pt x="736854" y="9906"/>
                  </a:lnTo>
                  <a:lnTo>
                    <a:pt x="731520" y="9906"/>
                  </a:lnTo>
                  <a:lnTo>
                    <a:pt x="736854" y="4572"/>
                  </a:lnTo>
                  <a:lnTo>
                    <a:pt x="863346" y="4572"/>
                  </a:lnTo>
                  <a:lnTo>
                    <a:pt x="863346" y="2286"/>
                  </a:lnTo>
                  <a:lnTo>
                    <a:pt x="861060" y="0"/>
                  </a:lnTo>
                  <a:close/>
                </a:path>
                <a:path w="5225415" h="2045970">
                  <a:moveTo>
                    <a:pt x="736854" y="2036826"/>
                  </a:moveTo>
                  <a:lnTo>
                    <a:pt x="731520" y="2036826"/>
                  </a:lnTo>
                  <a:lnTo>
                    <a:pt x="736854" y="2041385"/>
                  </a:lnTo>
                  <a:lnTo>
                    <a:pt x="736854" y="2036826"/>
                  </a:lnTo>
                  <a:close/>
                </a:path>
                <a:path w="5225415" h="2045970">
                  <a:moveTo>
                    <a:pt x="853440" y="2036826"/>
                  </a:moveTo>
                  <a:lnTo>
                    <a:pt x="736854" y="2036826"/>
                  </a:lnTo>
                  <a:lnTo>
                    <a:pt x="736854" y="2041385"/>
                  </a:lnTo>
                  <a:lnTo>
                    <a:pt x="853440" y="2041385"/>
                  </a:lnTo>
                  <a:lnTo>
                    <a:pt x="853440" y="2036826"/>
                  </a:lnTo>
                  <a:close/>
                </a:path>
                <a:path w="5225415" h="2045970">
                  <a:moveTo>
                    <a:pt x="853440" y="4572"/>
                  </a:moveTo>
                  <a:lnTo>
                    <a:pt x="853440" y="2041385"/>
                  </a:lnTo>
                  <a:lnTo>
                    <a:pt x="858012" y="2036826"/>
                  </a:lnTo>
                  <a:lnTo>
                    <a:pt x="863346" y="2036826"/>
                  </a:lnTo>
                  <a:lnTo>
                    <a:pt x="863346" y="9906"/>
                  </a:lnTo>
                  <a:lnTo>
                    <a:pt x="858012" y="9906"/>
                  </a:lnTo>
                  <a:lnTo>
                    <a:pt x="853440" y="4572"/>
                  </a:lnTo>
                  <a:close/>
                </a:path>
                <a:path w="5225415" h="2045970">
                  <a:moveTo>
                    <a:pt x="863346" y="2036826"/>
                  </a:moveTo>
                  <a:lnTo>
                    <a:pt x="858012" y="2036826"/>
                  </a:lnTo>
                  <a:lnTo>
                    <a:pt x="853440" y="2041385"/>
                  </a:lnTo>
                  <a:lnTo>
                    <a:pt x="863346" y="2041385"/>
                  </a:lnTo>
                  <a:lnTo>
                    <a:pt x="863346" y="2036826"/>
                  </a:lnTo>
                  <a:close/>
                </a:path>
                <a:path w="5225415" h="2045970">
                  <a:moveTo>
                    <a:pt x="736854" y="4572"/>
                  </a:moveTo>
                  <a:lnTo>
                    <a:pt x="731520" y="9906"/>
                  </a:lnTo>
                  <a:lnTo>
                    <a:pt x="736854" y="9906"/>
                  </a:lnTo>
                  <a:lnTo>
                    <a:pt x="736854" y="4572"/>
                  </a:lnTo>
                  <a:close/>
                </a:path>
                <a:path w="5225415" h="2045970">
                  <a:moveTo>
                    <a:pt x="853440" y="4572"/>
                  </a:moveTo>
                  <a:lnTo>
                    <a:pt x="736854" y="4572"/>
                  </a:lnTo>
                  <a:lnTo>
                    <a:pt x="736854" y="9906"/>
                  </a:lnTo>
                  <a:lnTo>
                    <a:pt x="853440" y="9906"/>
                  </a:lnTo>
                  <a:lnTo>
                    <a:pt x="853440" y="4572"/>
                  </a:lnTo>
                  <a:close/>
                </a:path>
                <a:path w="5225415" h="2045970">
                  <a:moveTo>
                    <a:pt x="863346" y="4572"/>
                  </a:moveTo>
                  <a:lnTo>
                    <a:pt x="853440" y="4572"/>
                  </a:lnTo>
                  <a:lnTo>
                    <a:pt x="858012" y="9906"/>
                  </a:lnTo>
                  <a:lnTo>
                    <a:pt x="863346" y="9906"/>
                  </a:lnTo>
                  <a:lnTo>
                    <a:pt x="863346" y="4572"/>
                  </a:lnTo>
                  <a:close/>
                </a:path>
                <a:path w="5225415" h="2045970">
                  <a:moveTo>
                    <a:pt x="1588008" y="0"/>
                  </a:moveTo>
                  <a:lnTo>
                    <a:pt x="1456182" y="0"/>
                  </a:lnTo>
                  <a:lnTo>
                    <a:pt x="1453896" y="2286"/>
                  </a:lnTo>
                  <a:lnTo>
                    <a:pt x="1453896" y="2043684"/>
                  </a:lnTo>
                  <a:lnTo>
                    <a:pt x="1456182" y="2045970"/>
                  </a:lnTo>
                  <a:lnTo>
                    <a:pt x="1588008" y="2045970"/>
                  </a:lnTo>
                  <a:lnTo>
                    <a:pt x="1590294" y="2043684"/>
                  </a:lnTo>
                  <a:lnTo>
                    <a:pt x="1590294" y="2041385"/>
                  </a:lnTo>
                  <a:lnTo>
                    <a:pt x="1463802" y="2041385"/>
                  </a:lnTo>
                  <a:lnTo>
                    <a:pt x="1458468" y="2036826"/>
                  </a:lnTo>
                  <a:lnTo>
                    <a:pt x="1463802" y="2036826"/>
                  </a:lnTo>
                  <a:lnTo>
                    <a:pt x="1463802" y="9906"/>
                  </a:lnTo>
                  <a:lnTo>
                    <a:pt x="1458468" y="9906"/>
                  </a:lnTo>
                  <a:lnTo>
                    <a:pt x="1463802" y="4572"/>
                  </a:lnTo>
                  <a:lnTo>
                    <a:pt x="1590294" y="4572"/>
                  </a:lnTo>
                  <a:lnTo>
                    <a:pt x="1590294" y="2286"/>
                  </a:lnTo>
                  <a:lnTo>
                    <a:pt x="1588008" y="0"/>
                  </a:lnTo>
                  <a:close/>
                </a:path>
                <a:path w="5225415" h="2045970">
                  <a:moveTo>
                    <a:pt x="1463802" y="2036826"/>
                  </a:moveTo>
                  <a:lnTo>
                    <a:pt x="1458468" y="2036826"/>
                  </a:lnTo>
                  <a:lnTo>
                    <a:pt x="1463802" y="2041385"/>
                  </a:lnTo>
                  <a:lnTo>
                    <a:pt x="1463802" y="2036826"/>
                  </a:lnTo>
                  <a:close/>
                </a:path>
                <a:path w="5225415" h="2045970">
                  <a:moveTo>
                    <a:pt x="1580388" y="2036826"/>
                  </a:moveTo>
                  <a:lnTo>
                    <a:pt x="1463802" y="2036826"/>
                  </a:lnTo>
                  <a:lnTo>
                    <a:pt x="1463802" y="2041385"/>
                  </a:lnTo>
                  <a:lnTo>
                    <a:pt x="1580388" y="2041385"/>
                  </a:lnTo>
                  <a:lnTo>
                    <a:pt x="1580388" y="2036826"/>
                  </a:lnTo>
                  <a:close/>
                </a:path>
                <a:path w="5225415" h="2045970">
                  <a:moveTo>
                    <a:pt x="1580388" y="4572"/>
                  </a:moveTo>
                  <a:lnTo>
                    <a:pt x="1580388" y="2041385"/>
                  </a:lnTo>
                  <a:lnTo>
                    <a:pt x="1584960" y="2036826"/>
                  </a:lnTo>
                  <a:lnTo>
                    <a:pt x="1590294" y="2036826"/>
                  </a:lnTo>
                  <a:lnTo>
                    <a:pt x="1590294" y="9906"/>
                  </a:lnTo>
                  <a:lnTo>
                    <a:pt x="1584960" y="9906"/>
                  </a:lnTo>
                  <a:lnTo>
                    <a:pt x="1580388" y="4572"/>
                  </a:lnTo>
                  <a:close/>
                </a:path>
                <a:path w="5225415" h="2045970">
                  <a:moveTo>
                    <a:pt x="1590294" y="2036826"/>
                  </a:moveTo>
                  <a:lnTo>
                    <a:pt x="1584960" y="2036826"/>
                  </a:lnTo>
                  <a:lnTo>
                    <a:pt x="1580388" y="2041385"/>
                  </a:lnTo>
                  <a:lnTo>
                    <a:pt x="1590294" y="2041385"/>
                  </a:lnTo>
                  <a:lnTo>
                    <a:pt x="1590294" y="2036826"/>
                  </a:lnTo>
                  <a:close/>
                </a:path>
                <a:path w="5225415" h="2045970">
                  <a:moveTo>
                    <a:pt x="1463802" y="4572"/>
                  </a:moveTo>
                  <a:lnTo>
                    <a:pt x="1458468" y="9906"/>
                  </a:lnTo>
                  <a:lnTo>
                    <a:pt x="1463802" y="9906"/>
                  </a:lnTo>
                  <a:lnTo>
                    <a:pt x="1463802" y="4572"/>
                  </a:lnTo>
                  <a:close/>
                </a:path>
                <a:path w="5225415" h="2045970">
                  <a:moveTo>
                    <a:pt x="1580388" y="4572"/>
                  </a:moveTo>
                  <a:lnTo>
                    <a:pt x="1463802" y="4572"/>
                  </a:lnTo>
                  <a:lnTo>
                    <a:pt x="1463802" y="9906"/>
                  </a:lnTo>
                  <a:lnTo>
                    <a:pt x="1580388" y="9906"/>
                  </a:lnTo>
                  <a:lnTo>
                    <a:pt x="1580388" y="4572"/>
                  </a:lnTo>
                  <a:close/>
                </a:path>
                <a:path w="5225415" h="2045970">
                  <a:moveTo>
                    <a:pt x="1590294" y="4572"/>
                  </a:moveTo>
                  <a:lnTo>
                    <a:pt x="1580388" y="4572"/>
                  </a:lnTo>
                  <a:lnTo>
                    <a:pt x="1584960" y="9906"/>
                  </a:lnTo>
                  <a:lnTo>
                    <a:pt x="1590294" y="9906"/>
                  </a:lnTo>
                  <a:lnTo>
                    <a:pt x="1590294" y="4572"/>
                  </a:lnTo>
                  <a:close/>
                </a:path>
                <a:path w="5225415" h="2045970">
                  <a:moveTo>
                    <a:pt x="2314956" y="0"/>
                  </a:moveTo>
                  <a:lnTo>
                    <a:pt x="2183130" y="0"/>
                  </a:lnTo>
                  <a:lnTo>
                    <a:pt x="2180844" y="2286"/>
                  </a:lnTo>
                  <a:lnTo>
                    <a:pt x="2180844" y="2043684"/>
                  </a:lnTo>
                  <a:lnTo>
                    <a:pt x="2183130" y="2045970"/>
                  </a:lnTo>
                  <a:lnTo>
                    <a:pt x="2314956" y="2045970"/>
                  </a:lnTo>
                  <a:lnTo>
                    <a:pt x="2317242" y="2043684"/>
                  </a:lnTo>
                  <a:lnTo>
                    <a:pt x="2317242" y="2041385"/>
                  </a:lnTo>
                  <a:lnTo>
                    <a:pt x="2190750" y="2041385"/>
                  </a:lnTo>
                  <a:lnTo>
                    <a:pt x="2185416" y="2036826"/>
                  </a:lnTo>
                  <a:lnTo>
                    <a:pt x="2190750" y="2036826"/>
                  </a:lnTo>
                  <a:lnTo>
                    <a:pt x="2190750" y="9906"/>
                  </a:lnTo>
                  <a:lnTo>
                    <a:pt x="2185416" y="9906"/>
                  </a:lnTo>
                  <a:lnTo>
                    <a:pt x="2190750" y="4572"/>
                  </a:lnTo>
                  <a:lnTo>
                    <a:pt x="2317242" y="4572"/>
                  </a:lnTo>
                  <a:lnTo>
                    <a:pt x="2317242" y="2286"/>
                  </a:lnTo>
                  <a:lnTo>
                    <a:pt x="2314956" y="0"/>
                  </a:lnTo>
                  <a:close/>
                </a:path>
                <a:path w="5225415" h="2045970">
                  <a:moveTo>
                    <a:pt x="2190750" y="2036826"/>
                  </a:moveTo>
                  <a:lnTo>
                    <a:pt x="2185416" y="2036826"/>
                  </a:lnTo>
                  <a:lnTo>
                    <a:pt x="2190750" y="2041385"/>
                  </a:lnTo>
                  <a:lnTo>
                    <a:pt x="2190750" y="2036826"/>
                  </a:lnTo>
                  <a:close/>
                </a:path>
                <a:path w="5225415" h="2045970">
                  <a:moveTo>
                    <a:pt x="2307336" y="2036826"/>
                  </a:moveTo>
                  <a:lnTo>
                    <a:pt x="2190750" y="2036826"/>
                  </a:lnTo>
                  <a:lnTo>
                    <a:pt x="2190750" y="2041385"/>
                  </a:lnTo>
                  <a:lnTo>
                    <a:pt x="2307336" y="2041385"/>
                  </a:lnTo>
                  <a:lnTo>
                    <a:pt x="2307336" y="2036826"/>
                  </a:lnTo>
                  <a:close/>
                </a:path>
                <a:path w="5225415" h="2045970">
                  <a:moveTo>
                    <a:pt x="2307336" y="4572"/>
                  </a:moveTo>
                  <a:lnTo>
                    <a:pt x="2307336" y="2041385"/>
                  </a:lnTo>
                  <a:lnTo>
                    <a:pt x="2311908" y="2036826"/>
                  </a:lnTo>
                  <a:lnTo>
                    <a:pt x="2317242" y="2036826"/>
                  </a:lnTo>
                  <a:lnTo>
                    <a:pt x="2317242" y="9906"/>
                  </a:lnTo>
                  <a:lnTo>
                    <a:pt x="2311908" y="9906"/>
                  </a:lnTo>
                  <a:lnTo>
                    <a:pt x="2307336" y="4572"/>
                  </a:lnTo>
                  <a:close/>
                </a:path>
                <a:path w="5225415" h="2045970">
                  <a:moveTo>
                    <a:pt x="2317242" y="2036826"/>
                  </a:moveTo>
                  <a:lnTo>
                    <a:pt x="2311908" y="2036826"/>
                  </a:lnTo>
                  <a:lnTo>
                    <a:pt x="2307336" y="2041385"/>
                  </a:lnTo>
                  <a:lnTo>
                    <a:pt x="2317242" y="2041385"/>
                  </a:lnTo>
                  <a:lnTo>
                    <a:pt x="2317242" y="2036826"/>
                  </a:lnTo>
                  <a:close/>
                </a:path>
                <a:path w="5225415" h="2045970">
                  <a:moveTo>
                    <a:pt x="2190750" y="4572"/>
                  </a:moveTo>
                  <a:lnTo>
                    <a:pt x="2185416" y="9906"/>
                  </a:lnTo>
                  <a:lnTo>
                    <a:pt x="2190750" y="9906"/>
                  </a:lnTo>
                  <a:lnTo>
                    <a:pt x="2190750" y="4572"/>
                  </a:lnTo>
                  <a:close/>
                </a:path>
                <a:path w="5225415" h="2045970">
                  <a:moveTo>
                    <a:pt x="2307336" y="4572"/>
                  </a:moveTo>
                  <a:lnTo>
                    <a:pt x="2190750" y="4572"/>
                  </a:lnTo>
                  <a:lnTo>
                    <a:pt x="2190750" y="9906"/>
                  </a:lnTo>
                  <a:lnTo>
                    <a:pt x="2307336" y="9906"/>
                  </a:lnTo>
                  <a:lnTo>
                    <a:pt x="2307336" y="4572"/>
                  </a:lnTo>
                  <a:close/>
                </a:path>
                <a:path w="5225415" h="2045970">
                  <a:moveTo>
                    <a:pt x="2317242" y="4572"/>
                  </a:moveTo>
                  <a:lnTo>
                    <a:pt x="2307336" y="4572"/>
                  </a:lnTo>
                  <a:lnTo>
                    <a:pt x="2311908" y="9906"/>
                  </a:lnTo>
                  <a:lnTo>
                    <a:pt x="2317242" y="9906"/>
                  </a:lnTo>
                  <a:lnTo>
                    <a:pt x="2317242" y="4572"/>
                  </a:lnTo>
                  <a:close/>
                </a:path>
                <a:path w="5225415" h="2045970">
                  <a:moveTo>
                    <a:pt x="3041916" y="0"/>
                  </a:moveTo>
                  <a:lnTo>
                    <a:pt x="2910090" y="0"/>
                  </a:lnTo>
                  <a:lnTo>
                    <a:pt x="2907792" y="2286"/>
                  </a:lnTo>
                  <a:lnTo>
                    <a:pt x="2907792" y="2043684"/>
                  </a:lnTo>
                  <a:lnTo>
                    <a:pt x="2910090" y="2045970"/>
                  </a:lnTo>
                  <a:lnTo>
                    <a:pt x="3041916" y="2045970"/>
                  </a:lnTo>
                  <a:lnTo>
                    <a:pt x="3044190" y="2043684"/>
                  </a:lnTo>
                  <a:lnTo>
                    <a:pt x="3044190" y="2041385"/>
                  </a:lnTo>
                  <a:lnTo>
                    <a:pt x="2917698" y="2041385"/>
                  </a:lnTo>
                  <a:lnTo>
                    <a:pt x="2912364" y="2036826"/>
                  </a:lnTo>
                  <a:lnTo>
                    <a:pt x="2917698" y="2036826"/>
                  </a:lnTo>
                  <a:lnTo>
                    <a:pt x="2917698" y="9906"/>
                  </a:lnTo>
                  <a:lnTo>
                    <a:pt x="2912364" y="9906"/>
                  </a:lnTo>
                  <a:lnTo>
                    <a:pt x="2917698" y="4572"/>
                  </a:lnTo>
                  <a:lnTo>
                    <a:pt x="3044190" y="4572"/>
                  </a:lnTo>
                  <a:lnTo>
                    <a:pt x="3044190" y="2286"/>
                  </a:lnTo>
                  <a:lnTo>
                    <a:pt x="3041916" y="0"/>
                  </a:lnTo>
                  <a:close/>
                </a:path>
                <a:path w="5225415" h="2045970">
                  <a:moveTo>
                    <a:pt x="2917698" y="2036826"/>
                  </a:moveTo>
                  <a:lnTo>
                    <a:pt x="2912364" y="2036826"/>
                  </a:lnTo>
                  <a:lnTo>
                    <a:pt x="2917698" y="2041385"/>
                  </a:lnTo>
                  <a:lnTo>
                    <a:pt x="2917698" y="2036826"/>
                  </a:lnTo>
                  <a:close/>
                </a:path>
                <a:path w="5225415" h="2045970">
                  <a:moveTo>
                    <a:pt x="3034284" y="2036826"/>
                  </a:moveTo>
                  <a:lnTo>
                    <a:pt x="2917698" y="2036826"/>
                  </a:lnTo>
                  <a:lnTo>
                    <a:pt x="2917698" y="2041385"/>
                  </a:lnTo>
                  <a:lnTo>
                    <a:pt x="3034284" y="2041385"/>
                  </a:lnTo>
                  <a:lnTo>
                    <a:pt x="3034284" y="2036826"/>
                  </a:lnTo>
                  <a:close/>
                </a:path>
                <a:path w="5225415" h="2045970">
                  <a:moveTo>
                    <a:pt x="3034284" y="4572"/>
                  </a:moveTo>
                  <a:lnTo>
                    <a:pt x="3034284" y="2041385"/>
                  </a:lnTo>
                  <a:lnTo>
                    <a:pt x="3038856" y="2036826"/>
                  </a:lnTo>
                  <a:lnTo>
                    <a:pt x="3044190" y="2036826"/>
                  </a:lnTo>
                  <a:lnTo>
                    <a:pt x="3044190" y="9906"/>
                  </a:lnTo>
                  <a:lnTo>
                    <a:pt x="3038856" y="9906"/>
                  </a:lnTo>
                  <a:lnTo>
                    <a:pt x="3034284" y="4572"/>
                  </a:lnTo>
                  <a:close/>
                </a:path>
                <a:path w="5225415" h="2045970">
                  <a:moveTo>
                    <a:pt x="3044190" y="2036826"/>
                  </a:moveTo>
                  <a:lnTo>
                    <a:pt x="3038856" y="2036826"/>
                  </a:lnTo>
                  <a:lnTo>
                    <a:pt x="3034284" y="2041385"/>
                  </a:lnTo>
                  <a:lnTo>
                    <a:pt x="3044190" y="2041385"/>
                  </a:lnTo>
                  <a:lnTo>
                    <a:pt x="3044190" y="2036826"/>
                  </a:lnTo>
                  <a:close/>
                </a:path>
                <a:path w="5225415" h="2045970">
                  <a:moveTo>
                    <a:pt x="2917698" y="4572"/>
                  </a:moveTo>
                  <a:lnTo>
                    <a:pt x="2912364" y="9906"/>
                  </a:lnTo>
                  <a:lnTo>
                    <a:pt x="2917698" y="9906"/>
                  </a:lnTo>
                  <a:lnTo>
                    <a:pt x="2917698" y="4572"/>
                  </a:lnTo>
                  <a:close/>
                </a:path>
                <a:path w="5225415" h="2045970">
                  <a:moveTo>
                    <a:pt x="3034284" y="4572"/>
                  </a:moveTo>
                  <a:lnTo>
                    <a:pt x="2917698" y="4572"/>
                  </a:lnTo>
                  <a:lnTo>
                    <a:pt x="2917698" y="9906"/>
                  </a:lnTo>
                  <a:lnTo>
                    <a:pt x="3034284" y="9906"/>
                  </a:lnTo>
                  <a:lnTo>
                    <a:pt x="3034284" y="4572"/>
                  </a:lnTo>
                  <a:close/>
                </a:path>
                <a:path w="5225415" h="2045970">
                  <a:moveTo>
                    <a:pt x="3044190" y="4572"/>
                  </a:moveTo>
                  <a:lnTo>
                    <a:pt x="3034284" y="4572"/>
                  </a:lnTo>
                  <a:lnTo>
                    <a:pt x="3038856" y="9906"/>
                  </a:lnTo>
                  <a:lnTo>
                    <a:pt x="3044190" y="9906"/>
                  </a:lnTo>
                  <a:lnTo>
                    <a:pt x="3044190" y="4572"/>
                  </a:lnTo>
                  <a:close/>
                </a:path>
                <a:path w="5225415" h="2045970">
                  <a:moveTo>
                    <a:pt x="3768852" y="0"/>
                  </a:moveTo>
                  <a:lnTo>
                    <a:pt x="3637026" y="0"/>
                  </a:lnTo>
                  <a:lnTo>
                    <a:pt x="3634740" y="2286"/>
                  </a:lnTo>
                  <a:lnTo>
                    <a:pt x="3634740" y="2043684"/>
                  </a:lnTo>
                  <a:lnTo>
                    <a:pt x="3637026" y="2045970"/>
                  </a:lnTo>
                  <a:lnTo>
                    <a:pt x="3768852" y="2045970"/>
                  </a:lnTo>
                  <a:lnTo>
                    <a:pt x="3771138" y="2043684"/>
                  </a:lnTo>
                  <a:lnTo>
                    <a:pt x="3771138" y="2041385"/>
                  </a:lnTo>
                  <a:lnTo>
                    <a:pt x="3644646" y="2041385"/>
                  </a:lnTo>
                  <a:lnTo>
                    <a:pt x="3639324" y="2036826"/>
                  </a:lnTo>
                  <a:lnTo>
                    <a:pt x="3644646" y="2036826"/>
                  </a:lnTo>
                  <a:lnTo>
                    <a:pt x="3644646" y="9906"/>
                  </a:lnTo>
                  <a:lnTo>
                    <a:pt x="3639324" y="9906"/>
                  </a:lnTo>
                  <a:lnTo>
                    <a:pt x="3644646" y="4572"/>
                  </a:lnTo>
                  <a:lnTo>
                    <a:pt x="3771138" y="4572"/>
                  </a:lnTo>
                  <a:lnTo>
                    <a:pt x="3771138" y="2286"/>
                  </a:lnTo>
                  <a:lnTo>
                    <a:pt x="3768852" y="0"/>
                  </a:lnTo>
                  <a:close/>
                </a:path>
                <a:path w="5225415" h="2045970">
                  <a:moveTo>
                    <a:pt x="3644646" y="2036826"/>
                  </a:moveTo>
                  <a:lnTo>
                    <a:pt x="3639324" y="2036826"/>
                  </a:lnTo>
                  <a:lnTo>
                    <a:pt x="3644646" y="2041385"/>
                  </a:lnTo>
                  <a:lnTo>
                    <a:pt x="3644646" y="2036826"/>
                  </a:lnTo>
                  <a:close/>
                </a:path>
                <a:path w="5225415" h="2045970">
                  <a:moveTo>
                    <a:pt x="3761232" y="2036826"/>
                  </a:moveTo>
                  <a:lnTo>
                    <a:pt x="3644646" y="2036826"/>
                  </a:lnTo>
                  <a:lnTo>
                    <a:pt x="3644646" y="2041385"/>
                  </a:lnTo>
                  <a:lnTo>
                    <a:pt x="3761232" y="2041385"/>
                  </a:lnTo>
                  <a:lnTo>
                    <a:pt x="3761232" y="2036826"/>
                  </a:lnTo>
                  <a:close/>
                </a:path>
                <a:path w="5225415" h="2045970">
                  <a:moveTo>
                    <a:pt x="3761232" y="4572"/>
                  </a:moveTo>
                  <a:lnTo>
                    <a:pt x="3761232" y="2041385"/>
                  </a:lnTo>
                  <a:lnTo>
                    <a:pt x="3765816" y="2036826"/>
                  </a:lnTo>
                  <a:lnTo>
                    <a:pt x="3771138" y="2036826"/>
                  </a:lnTo>
                  <a:lnTo>
                    <a:pt x="3771138" y="9906"/>
                  </a:lnTo>
                  <a:lnTo>
                    <a:pt x="3765816" y="9906"/>
                  </a:lnTo>
                  <a:lnTo>
                    <a:pt x="3761232" y="4572"/>
                  </a:lnTo>
                  <a:close/>
                </a:path>
                <a:path w="5225415" h="2045970">
                  <a:moveTo>
                    <a:pt x="3771138" y="2036826"/>
                  </a:moveTo>
                  <a:lnTo>
                    <a:pt x="3765816" y="2036826"/>
                  </a:lnTo>
                  <a:lnTo>
                    <a:pt x="3761232" y="2041385"/>
                  </a:lnTo>
                  <a:lnTo>
                    <a:pt x="3771138" y="2041385"/>
                  </a:lnTo>
                  <a:lnTo>
                    <a:pt x="3771138" y="2036826"/>
                  </a:lnTo>
                  <a:close/>
                </a:path>
                <a:path w="5225415" h="2045970">
                  <a:moveTo>
                    <a:pt x="3644646" y="4572"/>
                  </a:moveTo>
                  <a:lnTo>
                    <a:pt x="3639324" y="9906"/>
                  </a:lnTo>
                  <a:lnTo>
                    <a:pt x="3644646" y="9906"/>
                  </a:lnTo>
                  <a:lnTo>
                    <a:pt x="3644646" y="4572"/>
                  </a:lnTo>
                  <a:close/>
                </a:path>
                <a:path w="5225415" h="2045970">
                  <a:moveTo>
                    <a:pt x="3761232" y="4572"/>
                  </a:moveTo>
                  <a:lnTo>
                    <a:pt x="3644646" y="4572"/>
                  </a:lnTo>
                  <a:lnTo>
                    <a:pt x="3644646" y="9906"/>
                  </a:lnTo>
                  <a:lnTo>
                    <a:pt x="3761232" y="9906"/>
                  </a:lnTo>
                  <a:lnTo>
                    <a:pt x="3761232" y="4572"/>
                  </a:lnTo>
                  <a:close/>
                </a:path>
                <a:path w="5225415" h="2045970">
                  <a:moveTo>
                    <a:pt x="3771138" y="4572"/>
                  </a:moveTo>
                  <a:lnTo>
                    <a:pt x="3761232" y="4572"/>
                  </a:lnTo>
                  <a:lnTo>
                    <a:pt x="3765816" y="9906"/>
                  </a:lnTo>
                  <a:lnTo>
                    <a:pt x="3771138" y="9906"/>
                  </a:lnTo>
                  <a:lnTo>
                    <a:pt x="3771138" y="4572"/>
                  </a:lnTo>
                  <a:close/>
                </a:path>
                <a:path w="5225415" h="2045970">
                  <a:moveTo>
                    <a:pt x="4495800" y="0"/>
                  </a:moveTo>
                  <a:lnTo>
                    <a:pt x="4363974" y="0"/>
                  </a:lnTo>
                  <a:lnTo>
                    <a:pt x="4361688" y="2286"/>
                  </a:lnTo>
                  <a:lnTo>
                    <a:pt x="4361688" y="2043684"/>
                  </a:lnTo>
                  <a:lnTo>
                    <a:pt x="4363974" y="2045970"/>
                  </a:lnTo>
                  <a:lnTo>
                    <a:pt x="4495800" y="2045970"/>
                  </a:lnTo>
                  <a:lnTo>
                    <a:pt x="4498098" y="2043684"/>
                  </a:lnTo>
                  <a:lnTo>
                    <a:pt x="4498098" y="2041385"/>
                  </a:lnTo>
                  <a:lnTo>
                    <a:pt x="4371606" y="2041385"/>
                  </a:lnTo>
                  <a:lnTo>
                    <a:pt x="4366260" y="2036826"/>
                  </a:lnTo>
                  <a:lnTo>
                    <a:pt x="4371606" y="2036826"/>
                  </a:lnTo>
                  <a:lnTo>
                    <a:pt x="4371606" y="9906"/>
                  </a:lnTo>
                  <a:lnTo>
                    <a:pt x="4366260" y="9906"/>
                  </a:lnTo>
                  <a:lnTo>
                    <a:pt x="4371606" y="4572"/>
                  </a:lnTo>
                  <a:lnTo>
                    <a:pt x="4498098" y="4572"/>
                  </a:lnTo>
                  <a:lnTo>
                    <a:pt x="4498098" y="2286"/>
                  </a:lnTo>
                  <a:lnTo>
                    <a:pt x="4495800" y="0"/>
                  </a:lnTo>
                  <a:close/>
                </a:path>
                <a:path w="5225415" h="2045970">
                  <a:moveTo>
                    <a:pt x="4371606" y="2036826"/>
                  </a:moveTo>
                  <a:lnTo>
                    <a:pt x="4366260" y="2036826"/>
                  </a:lnTo>
                  <a:lnTo>
                    <a:pt x="4371606" y="2041385"/>
                  </a:lnTo>
                  <a:lnTo>
                    <a:pt x="4371606" y="2036826"/>
                  </a:lnTo>
                  <a:close/>
                </a:path>
                <a:path w="5225415" h="2045970">
                  <a:moveTo>
                    <a:pt x="4488180" y="2036826"/>
                  </a:moveTo>
                  <a:lnTo>
                    <a:pt x="4371606" y="2036826"/>
                  </a:lnTo>
                  <a:lnTo>
                    <a:pt x="4371606" y="2041385"/>
                  </a:lnTo>
                  <a:lnTo>
                    <a:pt x="4488180" y="2041385"/>
                  </a:lnTo>
                  <a:lnTo>
                    <a:pt x="4488180" y="2036826"/>
                  </a:lnTo>
                  <a:close/>
                </a:path>
                <a:path w="5225415" h="2045970">
                  <a:moveTo>
                    <a:pt x="4488180" y="4572"/>
                  </a:moveTo>
                  <a:lnTo>
                    <a:pt x="4488180" y="2041385"/>
                  </a:lnTo>
                  <a:lnTo>
                    <a:pt x="4492752" y="2036826"/>
                  </a:lnTo>
                  <a:lnTo>
                    <a:pt x="4498098" y="2036826"/>
                  </a:lnTo>
                  <a:lnTo>
                    <a:pt x="4498098" y="9906"/>
                  </a:lnTo>
                  <a:lnTo>
                    <a:pt x="4492752" y="9906"/>
                  </a:lnTo>
                  <a:lnTo>
                    <a:pt x="4488180" y="4572"/>
                  </a:lnTo>
                  <a:close/>
                </a:path>
                <a:path w="5225415" h="2045970">
                  <a:moveTo>
                    <a:pt x="4498098" y="2036826"/>
                  </a:moveTo>
                  <a:lnTo>
                    <a:pt x="4492752" y="2036826"/>
                  </a:lnTo>
                  <a:lnTo>
                    <a:pt x="4488180" y="2041385"/>
                  </a:lnTo>
                  <a:lnTo>
                    <a:pt x="4498098" y="2041385"/>
                  </a:lnTo>
                  <a:lnTo>
                    <a:pt x="4498098" y="2036826"/>
                  </a:lnTo>
                  <a:close/>
                </a:path>
                <a:path w="5225415" h="2045970">
                  <a:moveTo>
                    <a:pt x="4371606" y="4572"/>
                  </a:moveTo>
                  <a:lnTo>
                    <a:pt x="4366260" y="9906"/>
                  </a:lnTo>
                  <a:lnTo>
                    <a:pt x="4371606" y="9906"/>
                  </a:lnTo>
                  <a:lnTo>
                    <a:pt x="4371606" y="4572"/>
                  </a:lnTo>
                  <a:close/>
                </a:path>
                <a:path w="5225415" h="2045970">
                  <a:moveTo>
                    <a:pt x="4488180" y="4572"/>
                  </a:moveTo>
                  <a:lnTo>
                    <a:pt x="4371606" y="4572"/>
                  </a:lnTo>
                  <a:lnTo>
                    <a:pt x="4371606" y="9906"/>
                  </a:lnTo>
                  <a:lnTo>
                    <a:pt x="4488180" y="9906"/>
                  </a:lnTo>
                  <a:lnTo>
                    <a:pt x="4488180" y="4572"/>
                  </a:lnTo>
                  <a:close/>
                </a:path>
                <a:path w="5225415" h="2045970">
                  <a:moveTo>
                    <a:pt x="4498098" y="4572"/>
                  </a:moveTo>
                  <a:lnTo>
                    <a:pt x="4488180" y="4572"/>
                  </a:lnTo>
                  <a:lnTo>
                    <a:pt x="4492752" y="9906"/>
                  </a:lnTo>
                  <a:lnTo>
                    <a:pt x="4498098" y="9906"/>
                  </a:lnTo>
                  <a:lnTo>
                    <a:pt x="4498098" y="4572"/>
                  </a:lnTo>
                  <a:close/>
                </a:path>
                <a:path w="5225415" h="2045970">
                  <a:moveTo>
                    <a:pt x="5222748" y="0"/>
                  </a:moveTo>
                  <a:lnTo>
                    <a:pt x="5090922" y="0"/>
                  </a:lnTo>
                  <a:lnTo>
                    <a:pt x="5088648" y="2286"/>
                  </a:lnTo>
                  <a:lnTo>
                    <a:pt x="5088648" y="2043684"/>
                  </a:lnTo>
                  <a:lnTo>
                    <a:pt x="5090922" y="2045970"/>
                  </a:lnTo>
                  <a:lnTo>
                    <a:pt x="5222748" y="2045970"/>
                  </a:lnTo>
                  <a:lnTo>
                    <a:pt x="5225034" y="2043684"/>
                  </a:lnTo>
                  <a:lnTo>
                    <a:pt x="5225034" y="2041385"/>
                  </a:lnTo>
                  <a:lnTo>
                    <a:pt x="5098542" y="2041385"/>
                  </a:lnTo>
                  <a:lnTo>
                    <a:pt x="5093208" y="2036826"/>
                  </a:lnTo>
                  <a:lnTo>
                    <a:pt x="5098542" y="2036826"/>
                  </a:lnTo>
                  <a:lnTo>
                    <a:pt x="5098542" y="9906"/>
                  </a:lnTo>
                  <a:lnTo>
                    <a:pt x="5093208" y="9906"/>
                  </a:lnTo>
                  <a:lnTo>
                    <a:pt x="5098542" y="4572"/>
                  </a:lnTo>
                  <a:lnTo>
                    <a:pt x="5225034" y="4572"/>
                  </a:lnTo>
                  <a:lnTo>
                    <a:pt x="5225034" y="2286"/>
                  </a:lnTo>
                  <a:lnTo>
                    <a:pt x="5222748" y="0"/>
                  </a:lnTo>
                  <a:close/>
                </a:path>
                <a:path w="5225415" h="2045970">
                  <a:moveTo>
                    <a:pt x="5098542" y="2036826"/>
                  </a:moveTo>
                  <a:lnTo>
                    <a:pt x="5093208" y="2036826"/>
                  </a:lnTo>
                  <a:lnTo>
                    <a:pt x="5098542" y="2041385"/>
                  </a:lnTo>
                  <a:lnTo>
                    <a:pt x="5098542" y="2036826"/>
                  </a:lnTo>
                  <a:close/>
                </a:path>
                <a:path w="5225415" h="2045970">
                  <a:moveTo>
                    <a:pt x="5215140" y="2036826"/>
                  </a:moveTo>
                  <a:lnTo>
                    <a:pt x="5098542" y="2036826"/>
                  </a:lnTo>
                  <a:lnTo>
                    <a:pt x="5098542" y="2041385"/>
                  </a:lnTo>
                  <a:lnTo>
                    <a:pt x="5215140" y="2041385"/>
                  </a:lnTo>
                  <a:lnTo>
                    <a:pt x="5215140" y="2036826"/>
                  </a:lnTo>
                  <a:close/>
                </a:path>
                <a:path w="5225415" h="2045970">
                  <a:moveTo>
                    <a:pt x="5215140" y="4572"/>
                  </a:moveTo>
                  <a:lnTo>
                    <a:pt x="5215140" y="2041385"/>
                  </a:lnTo>
                  <a:lnTo>
                    <a:pt x="5219700" y="2036826"/>
                  </a:lnTo>
                  <a:lnTo>
                    <a:pt x="5225034" y="2036826"/>
                  </a:lnTo>
                  <a:lnTo>
                    <a:pt x="5225034" y="9906"/>
                  </a:lnTo>
                  <a:lnTo>
                    <a:pt x="5219700" y="9906"/>
                  </a:lnTo>
                  <a:lnTo>
                    <a:pt x="5215140" y="4572"/>
                  </a:lnTo>
                  <a:close/>
                </a:path>
                <a:path w="5225415" h="2045970">
                  <a:moveTo>
                    <a:pt x="5225034" y="2036826"/>
                  </a:moveTo>
                  <a:lnTo>
                    <a:pt x="5219700" y="2036826"/>
                  </a:lnTo>
                  <a:lnTo>
                    <a:pt x="5215140" y="2041385"/>
                  </a:lnTo>
                  <a:lnTo>
                    <a:pt x="5225034" y="2041385"/>
                  </a:lnTo>
                  <a:lnTo>
                    <a:pt x="5225034" y="2036826"/>
                  </a:lnTo>
                  <a:close/>
                </a:path>
                <a:path w="5225415" h="2045970">
                  <a:moveTo>
                    <a:pt x="5098542" y="4572"/>
                  </a:moveTo>
                  <a:lnTo>
                    <a:pt x="5093208" y="9906"/>
                  </a:lnTo>
                  <a:lnTo>
                    <a:pt x="5098542" y="9906"/>
                  </a:lnTo>
                  <a:lnTo>
                    <a:pt x="5098542" y="4572"/>
                  </a:lnTo>
                  <a:close/>
                </a:path>
                <a:path w="5225415" h="2045970">
                  <a:moveTo>
                    <a:pt x="5215140" y="4572"/>
                  </a:moveTo>
                  <a:lnTo>
                    <a:pt x="5098542" y="4572"/>
                  </a:lnTo>
                  <a:lnTo>
                    <a:pt x="5098542" y="9906"/>
                  </a:lnTo>
                  <a:lnTo>
                    <a:pt x="5215140" y="9906"/>
                  </a:lnTo>
                  <a:lnTo>
                    <a:pt x="5215140" y="4572"/>
                  </a:lnTo>
                  <a:close/>
                </a:path>
                <a:path w="5225415" h="2045970">
                  <a:moveTo>
                    <a:pt x="5225034" y="4572"/>
                  </a:moveTo>
                  <a:lnTo>
                    <a:pt x="5215140" y="4572"/>
                  </a:lnTo>
                  <a:lnTo>
                    <a:pt x="5219700" y="9906"/>
                  </a:lnTo>
                  <a:lnTo>
                    <a:pt x="5225034" y="9906"/>
                  </a:lnTo>
                  <a:lnTo>
                    <a:pt x="5225034" y="4572"/>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3" name="object 1063">
              <a:extLst>
                <a:ext uri="{FF2B5EF4-FFF2-40B4-BE49-F238E27FC236}">
                  <a16:creationId xmlns:a16="http://schemas.microsoft.com/office/drawing/2014/main" id="{2557B109-EE89-41E7-983D-21B5DBF1D88D}"/>
                </a:ext>
              </a:extLst>
            </p:cNvPr>
            <p:cNvSpPr/>
            <p:nvPr/>
          </p:nvSpPr>
          <p:spPr>
            <a:xfrm>
              <a:off x="1881191" y="1851798"/>
              <a:ext cx="5175197" cy="2252202"/>
            </a:xfrm>
            <a:custGeom>
              <a:avLst/>
              <a:gdLst/>
              <a:ahLst/>
              <a:cxnLst/>
              <a:rect l="l" t="t" r="r" b="b"/>
              <a:pathLst>
                <a:path w="5226050" h="2045970">
                  <a:moveTo>
                    <a:pt x="134874" y="0"/>
                  </a:moveTo>
                  <a:lnTo>
                    <a:pt x="2286" y="0"/>
                  </a:lnTo>
                  <a:lnTo>
                    <a:pt x="0" y="2286"/>
                  </a:lnTo>
                  <a:lnTo>
                    <a:pt x="0" y="2043684"/>
                  </a:lnTo>
                  <a:lnTo>
                    <a:pt x="2286" y="2045970"/>
                  </a:lnTo>
                  <a:lnTo>
                    <a:pt x="134874" y="2045970"/>
                  </a:lnTo>
                  <a:lnTo>
                    <a:pt x="137160" y="2043684"/>
                  </a:lnTo>
                  <a:lnTo>
                    <a:pt x="137160" y="2041385"/>
                  </a:lnTo>
                  <a:lnTo>
                    <a:pt x="9906" y="2041385"/>
                  </a:lnTo>
                  <a:lnTo>
                    <a:pt x="4572" y="2036826"/>
                  </a:lnTo>
                  <a:lnTo>
                    <a:pt x="9906" y="2036826"/>
                  </a:lnTo>
                  <a:lnTo>
                    <a:pt x="9906" y="9906"/>
                  </a:lnTo>
                  <a:lnTo>
                    <a:pt x="4572" y="9906"/>
                  </a:lnTo>
                  <a:lnTo>
                    <a:pt x="9906" y="4572"/>
                  </a:lnTo>
                  <a:lnTo>
                    <a:pt x="137160" y="4572"/>
                  </a:lnTo>
                  <a:lnTo>
                    <a:pt x="137160" y="2286"/>
                  </a:lnTo>
                  <a:lnTo>
                    <a:pt x="134874" y="0"/>
                  </a:lnTo>
                  <a:close/>
                </a:path>
                <a:path w="5226050" h="2045970">
                  <a:moveTo>
                    <a:pt x="9906" y="2036826"/>
                  </a:moveTo>
                  <a:lnTo>
                    <a:pt x="4572" y="2036826"/>
                  </a:lnTo>
                  <a:lnTo>
                    <a:pt x="9906" y="2041385"/>
                  </a:lnTo>
                  <a:lnTo>
                    <a:pt x="9906" y="2036826"/>
                  </a:lnTo>
                  <a:close/>
                </a:path>
                <a:path w="5226050" h="2045970">
                  <a:moveTo>
                    <a:pt x="127254" y="2036826"/>
                  </a:moveTo>
                  <a:lnTo>
                    <a:pt x="9906" y="2036826"/>
                  </a:lnTo>
                  <a:lnTo>
                    <a:pt x="9906" y="2041385"/>
                  </a:lnTo>
                  <a:lnTo>
                    <a:pt x="127254" y="2041385"/>
                  </a:lnTo>
                  <a:lnTo>
                    <a:pt x="127254" y="2036826"/>
                  </a:lnTo>
                  <a:close/>
                </a:path>
                <a:path w="5226050" h="2045970">
                  <a:moveTo>
                    <a:pt x="127254" y="4572"/>
                  </a:moveTo>
                  <a:lnTo>
                    <a:pt x="127254" y="2041385"/>
                  </a:lnTo>
                  <a:lnTo>
                    <a:pt x="131826" y="2036826"/>
                  </a:lnTo>
                  <a:lnTo>
                    <a:pt x="137160" y="2036826"/>
                  </a:lnTo>
                  <a:lnTo>
                    <a:pt x="137160" y="9906"/>
                  </a:lnTo>
                  <a:lnTo>
                    <a:pt x="131826" y="9906"/>
                  </a:lnTo>
                  <a:lnTo>
                    <a:pt x="127254" y="4572"/>
                  </a:lnTo>
                  <a:close/>
                </a:path>
                <a:path w="5226050" h="2045970">
                  <a:moveTo>
                    <a:pt x="137160" y="2036826"/>
                  </a:moveTo>
                  <a:lnTo>
                    <a:pt x="131826" y="2036826"/>
                  </a:lnTo>
                  <a:lnTo>
                    <a:pt x="127254" y="2041385"/>
                  </a:lnTo>
                  <a:lnTo>
                    <a:pt x="137160" y="2041385"/>
                  </a:lnTo>
                  <a:lnTo>
                    <a:pt x="137160" y="2036826"/>
                  </a:lnTo>
                  <a:close/>
                </a:path>
                <a:path w="5226050" h="2045970">
                  <a:moveTo>
                    <a:pt x="9906" y="4572"/>
                  </a:moveTo>
                  <a:lnTo>
                    <a:pt x="4572" y="9906"/>
                  </a:lnTo>
                  <a:lnTo>
                    <a:pt x="9906" y="9906"/>
                  </a:lnTo>
                  <a:lnTo>
                    <a:pt x="9906" y="4572"/>
                  </a:lnTo>
                  <a:close/>
                </a:path>
                <a:path w="5226050" h="2045970">
                  <a:moveTo>
                    <a:pt x="127254" y="4572"/>
                  </a:moveTo>
                  <a:lnTo>
                    <a:pt x="9906" y="4572"/>
                  </a:lnTo>
                  <a:lnTo>
                    <a:pt x="9906" y="9906"/>
                  </a:lnTo>
                  <a:lnTo>
                    <a:pt x="127254" y="9906"/>
                  </a:lnTo>
                  <a:lnTo>
                    <a:pt x="127254" y="4572"/>
                  </a:lnTo>
                  <a:close/>
                </a:path>
                <a:path w="5226050" h="2045970">
                  <a:moveTo>
                    <a:pt x="137160" y="4572"/>
                  </a:moveTo>
                  <a:lnTo>
                    <a:pt x="127254" y="4572"/>
                  </a:lnTo>
                  <a:lnTo>
                    <a:pt x="131826" y="9906"/>
                  </a:lnTo>
                  <a:lnTo>
                    <a:pt x="137160" y="9906"/>
                  </a:lnTo>
                  <a:lnTo>
                    <a:pt x="137160" y="4572"/>
                  </a:lnTo>
                  <a:close/>
                </a:path>
                <a:path w="5226050" h="2045970">
                  <a:moveTo>
                    <a:pt x="861822" y="0"/>
                  </a:moveTo>
                  <a:lnTo>
                    <a:pt x="729234" y="0"/>
                  </a:lnTo>
                  <a:lnTo>
                    <a:pt x="726948" y="2286"/>
                  </a:lnTo>
                  <a:lnTo>
                    <a:pt x="726948" y="2043684"/>
                  </a:lnTo>
                  <a:lnTo>
                    <a:pt x="729234" y="2045970"/>
                  </a:lnTo>
                  <a:lnTo>
                    <a:pt x="861822" y="2045970"/>
                  </a:lnTo>
                  <a:lnTo>
                    <a:pt x="864108" y="2043684"/>
                  </a:lnTo>
                  <a:lnTo>
                    <a:pt x="864108" y="2041385"/>
                  </a:lnTo>
                  <a:lnTo>
                    <a:pt x="736854" y="2041385"/>
                  </a:lnTo>
                  <a:lnTo>
                    <a:pt x="731520" y="2036826"/>
                  </a:lnTo>
                  <a:lnTo>
                    <a:pt x="736854" y="2036826"/>
                  </a:lnTo>
                  <a:lnTo>
                    <a:pt x="736854" y="9906"/>
                  </a:lnTo>
                  <a:lnTo>
                    <a:pt x="731520" y="9906"/>
                  </a:lnTo>
                  <a:lnTo>
                    <a:pt x="736854" y="4572"/>
                  </a:lnTo>
                  <a:lnTo>
                    <a:pt x="864108" y="4572"/>
                  </a:lnTo>
                  <a:lnTo>
                    <a:pt x="864108" y="2286"/>
                  </a:lnTo>
                  <a:lnTo>
                    <a:pt x="861822" y="0"/>
                  </a:lnTo>
                  <a:close/>
                </a:path>
                <a:path w="5226050" h="2045970">
                  <a:moveTo>
                    <a:pt x="736854" y="2036826"/>
                  </a:moveTo>
                  <a:lnTo>
                    <a:pt x="731520" y="2036826"/>
                  </a:lnTo>
                  <a:lnTo>
                    <a:pt x="736854" y="2041385"/>
                  </a:lnTo>
                  <a:lnTo>
                    <a:pt x="736854" y="2036826"/>
                  </a:lnTo>
                  <a:close/>
                </a:path>
                <a:path w="5226050" h="2045970">
                  <a:moveTo>
                    <a:pt x="854202" y="2036826"/>
                  </a:moveTo>
                  <a:lnTo>
                    <a:pt x="736854" y="2036826"/>
                  </a:lnTo>
                  <a:lnTo>
                    <a:pt x="736854" y="2041385"/>
                  </a:lnTo>
                  <a:lnTo>
                    <a:pt x="854202" y="2041385"/>
                  </a:lnTo>
                  <a:lnTo>
                    <a:pt x="854202" y="2036826"/>
                  </a:lnTo>
                  <a:close/>
                </a:path>
                <a:path w="5226050" h="2045970">
                  <a:moveTo>
                    <a:pt x="854202" y="4572"/>
                  </a:moveTo>
                  <a:lnTo>
                    <a:pt x="854202" y="2041385"/>
                  </a:lnTo>
                  <a:lnTo>
                    <a:pt x="858774" y="2036826"/>
                  </a:lnTo>
                  <a:lnTo>
                    <a:pt x="864108" y="2036826"/>
                  </a:lnTo>
                  <a:lnTo>
                    <a:pt x="864108" y="9906"/>
                  </a:lnTo>
                  <a:lnTo>
                    <a:pt x="858774" y="9906"/>
                  </a:lnTo>
                  <a:lnTo>
                    <a:pt x="854202" y="4572"/>
                  </a:lnTo>
                  <a:close/>
                </a:path>
                <a:path w="5226050" h="2045970">
                  <a:moveTo>
                    <a:pt x="864108" y="2036826"/>
                  </a:moveTo>
                  <a:lnTo>
                    <a:pt x="858774" y="2036826"/>
                  </a:lnTo>
                  <a:lnTo>
                    <a:pt x="854202" y="2041385"/>
                  </a:lnTo>
                  <a:lnTo>
                    <a:pt x="864108" y="2041385"/>
                  </a:lnTo>
                  <a:lnTo>
                    <a:pt x="864108" y="2036826"/>
                  </a:lnTo>
                  <a:close/>
                </a:path>
                <a:path w="5226050" h="2045970">
                  <a:moveTo>
                    <a:pt x="736854" y="4572"/>
                  </a:moveTo>
                  <a:lnTo>
                    <a:pt x="731520" y="9906"/>
                  </a:lnTo>
                  <a:lnTo>
                    <a:pt x="736854" y="9906"/>
                  </a:lnTo>
                  <a:lnTo>
                    <a:pt x="736854" y="4572"/>
                  </a:lnTo>
                  <a:close/>
                </a:path>
                <a:path w="5226050" h="2045970">
                  <a:moveTo>
                    <a:pt x="854202" y="4572"/>
                  </a:moveTo>
                  <a:lnTo>
                    <a:pt x="736854" y="4572"/>
                  </a:lnTo>
                  <a:lnTo>
                    <a:pt x="736854" y="9906"/>
                  </a:lnTo>
                  <a:lnTo>
                    <a:pt x="854202" y="9906"/>
                  </a:lnTo>
                  <a:lnTo>
                    <a:pt x="854202" y="4572"/>
                  </a:lnTo>
                  <a:close/>
                </a:path>
                <a:path w="5226050" h="2045970">
                  <a:moveTo>
                    <a:pt x="864108" y="4572"/>
                  </a:moveTo>
                  <a:lnTo>
                    <a:pt x="854202" y="4572"/>
                  </a:lnTo>
                  <a:lnTo>
                    <a:pt x="858774" y="9906"/>
                  </a:lnTo>
                  <a:lnTo>
                    <a:pt x="864108" y="9906"/>
                  </a:lnTo>
                  <a:lnTo>
                    <a:pt x="864108" y="4572"/>
                  </a:lnTo>
                  <a:close/>
                </a:path>
                <a:path w="5226050" h="2045970">
                  <a:moveTo>
                    <a:pt x="1588770" y="0"/>
                  </a:moveTo>
                  <a:lnTo>
                    <a:pt x="1456182" y="0"/>
                  </a:lnTo>
                  <a:lnTo>
                    <a:pt x="1453896" y="2286"/>
                  </a:lnTo>
                  <a:lnTo>
                    <a:pt x="1453896" y="2043684"/>
                  </a:lnTo>
                  <a:lnTo>
                    <a:pt x="1456182" y="2045970"/>
                  </a:lnTo>
                  <a:lnTo>
                    <a:pt x="1588770" y="2045970"/>
                  </a:lnTo>
                  <a:lnTo>
                    <a:pt x="1591056" y="2043684"/>
                  </a:lnTo>
                  <a:lnTo>
                    <a:pt x="1591056" y="2041385"/>
                  </a:lnTo>
                  <a:lnTo>
                    <a:pt x="1463802" y="2041385"/>
                  </a:lnTo>
                  <a:lnTo>
                    <a:pt x="1458468" y="2036826"/>
                  </a:lnTo>
                  <a:lnTo>
                    <a:pt x="1463802" y="2036826"/>
                  </a:lnTo>
                  <a:lnTo>
                    <a:pt x="1463802" y="9906"/>
                  </a:lnTo>
                  <a:lnTo>
                    <a:pt x="1458468" y="9906"/>
                  </a:lnTo>
                  <a:lnTo>
                    <a:pt x="1463802" y="4572"/>
                  </a:lnTo>
                  <a:lnTo>
                    <a:pt x="1591056" y="4572"/>
                  </a:lnTo>
                  <a:lnTo>
                    <a:pt x="1591056" y="2286"/>
                  </a:lnTo>
                  <a:lnTo>
                    <a:pt x="1588770" y="0"/>
                  </a:lnTo>
                  <a:close/>
                </a:path>
                <a:path w="5226050" h="2045970">
                  <a:moveTo>
                    <a:pt x="1463802" y="2036826"/>
                  </a:moveTo>
                  <a:lnTo>
                    <a:pt x="1458468" y="2036826"/>
                  </a:lnTo>
                  <a:lnTo>
                    <a:pt x="1463802" y="2041385"/>
                  </a:lnTo>
                  <a:lnTo>
                    <a:pt x="1463802" y="2036826"/>
                  </a:lnTo>
                  <a:close/>
                </a:path>
                <a:path w="5226050" h="2045970">
                  <a:moveTo>
                    <a:pt x="1581150" y="2036826"/>
                  </a:moveTo>
                  <a:lnTo>
                    <a:pt x="1463802" y="2036826"/>
                  </a:lnTo>
                  <a:lnTo>
                    <a:pt x="1463802" y="2041385"/>
                  </a:lnTo>
                  <a:lnTo>
                    <a:pt x="1581150" y="2041385"/>
                  </a:lnTo>
                  <a:lnTo>
                    <a:pt x="1581150" y="2036826"/>
                  </a:lnTo>
                  <a:close/>
                </a:path>
                <a:path w="5226050" h="2045970">
                  <a:moveTo>
                    <a:pt x="1581150" y="4572"/>
                  </a:moveTo>
                  <a:lnTo>
                    <a:pt x="1581150" y="2041385"/>
                  </a:lnTo>
                  <a:lnTo>
                    <a:pt x="1585722" y="2036826"/>
                  </a:lnTo>
                  <a:lnTo>
                    <a:pt x="1591056" y="2036826"/>
                  </a:lnTo>
                  <a:lnTo>
                    <a:pt x="1591056" y="9906"/>
                  </a:lnTo>
                  <a:lnTo>
                    <a:pt x="1585722" y="9906"/>
                  </a:lnTo>
                  <a:lnTo>
                    <a:pt x="1581150" y="4572"/>
                  </a:lnTo>
                  <a:close/>
                </a:path>
                <a:path w="5226050" h="2045970">
                  <a:moveTo>
                    <a:pt x="1591056" y="2036826"/>
                  </a:moveTo>
                  <a:lnTo>
                    <a:pt x="1585722" y="2036826"/>
                  </a:lnTo>
                  <a:lnTo>
                    <a:pt x="1581150" y="2041385"/>
                  </a:lnTo>
                  <a:lnTo>
                    <a:pt x="1591056" y="2041385"/>
                  </a:lnTo>
                  <a:lnTo>
                    <a:pt x="1591056" y="2036826"/>
                  </a:lnTo>
                  <a:close/>
                </a:path>
                <a:path w="5226050" h="2045970">
                  <a:moveTo>
                    <a:pt x="1463802" y="4572"/>
                  </a:moveTo>
                  <a:lnTo>
                    <a:pt x="1458468" y="9906"/>
                  </a:lnTo>
                  <a:lnTo>
                    <a:pt x="1463802" y="9906"/>
                  </a:lnTo>
                  <a:lnTo>
                    <a:pt x="1463802" y="4572"/>
                  </a:lnTo>
                  <a:close/>
                </a:path>
                <a:path w="5226050" h="2045970">
                  <a:moveTo>
                    <a:pt x="1581150" y="4572"/>
                  </a:moveTo>
                  <a:lnTo>
                    <a:pt x="1463802" y="4572"/>
                  </a:lnTo>
                  <a:lnTo>
                    <a:pt x="1463802" y="9906"/>
                  </a:lnTo>
                  <a:lnTo>
                    <a:pt x="1581150" y="9906"/>
                  </a:lnTo>
                  <a:lnTo>
                    <a:pt x="1581150" y="4572"/>
                  </a:lnTo>
                  <a:close/>
                </a:path>
                <a:path w="5226050" h="2045970">
                  <a:moveTo>
                    <a:pt x="1591056" y="4572"/>
                  </a:moveTo>
                  <a:lnTo>
                    <a:pt x="1581150" y="4572"/>
                  </a:lnTo>
                  <a:lnTo>
                    <a:pt x="1585722" y="9906"/>
                  </a:lnTo>
                  <a:lnTo>
                    <a:pt x="1591056" y="9906"/>
                  </a:lnTo>
                  <a:lnTo>
                    <a:pt x="1591056" y="4572"/>
                  </a:lnTo>
                  <a:close/>
                </a:path>
                <a:path w="5226050" h="2045970">
                  <a:moveTo>
                    <a:pt x="2315718" y="0"/>
                  </a:moveTo>
                  <a:lnTo>
                    <a:pt x="2183130" y="0"/>
                  </a:lnTo>
                  <a:lnTo>
                    <a:pt x="2180844" y="2286"/>
                  </a:lnTo>
                  <a:lnTo>
                    <a:pt x="2180844" y="2043684"/>
                  </a:lnTo>
                  <a:lnTo>
                    <a:pt x="2183130" y="2045970"/>
                  </a:lnTo>
                  <a:lnTo>
                    <a:pt x="2315718" y="2045970"/>
                  </a:lnTo>
                  <a:lnTo>
                    <a:pt x="2318016" y="2043684"/>
                  </a:lnTo>
                  <a:lnTo>
                    <a:pt x="2318016" y="2041385"/>
                  </a:lnTo>
                  <a:lnTo>
                    <a:pt x="2190750" y="2041385"/>
                  </a:lnTo>
                  <a:lnTo>
                    <a:pt x="2185416" y="2036826"/>
                  </a:lnTo>
                  <a:lnTo>
                    <a:pt x="2190750" y="2036826"/>
                  </a:lnTo>
                  <a:lnTo>
                    <a:pt x="2190750" y="9906"/>
                  </a:lnTo>
                  <a:lnTo>
                    <a:pt x="2185416" y="9906"/>
                  </a:lnTo>
                  <a:lnTo>
                    <a:pt x="2190750" y="4572"/>
                  </a:lnTo>
                  <a:lnTo>
                    <a:pt x="2318016" y="4572"/>
                  </a:lnTo>
                  <a:lnTo>
                    <a:pt x="2318016" y="2286"/>
                  </a:lnTo>
                  <a:lnTo>
                    <a:pt x="2315718" y="0"/>
                  </a:lnTo>
                  <a:close/>
                </a:path>
                <a:path w="5226050" h="2045970">
                  <a:moveTo>
                    <a:pt x="2190750" y="2036826"/>
                  </a:moveTo>
                  <a:lnTo>
                    <a:pt x="2185416" y="2036826"/>
                  </a:lnTo>
                  <a:lnTo>
                    <a:pt x="2190750" y="2041385"/>
                  </a:lnTo>
                  <a:lnTo>
                    <a:pt x="2190750" y="2036826"/>
                  </a:lnTo>
                  <a:close/>
                </a:path>
                <a:path w="5226050" h="2045970">
                  <a:moveTo>
                    <a:pt x="2308098" y="2036826"/>
                  </a:moveTo>
                  <a:lnTo>
                    <a:pt x="2190750" y="2036826"/>
                  </a:lnTo>
                  <a:lnTo>
                    <a:pt x="2190750" y="2041385"/>
                  </a:lnTo>
                  <a:lnTo>
                    <a:pt x="2308098" y="2041385"/>
                  </a:lnTo>
                  <a:lnTo>
                    <a:pt x="2308098" y="2036826"/>
                  </a:lnTo>
                  <a:close/>
                </a:path>
                <a:path w="5226050" h="2045970">
                  <a:moveTo>
                    <a:pt x="2308098" y="4572"/>
                  </a:moveTo>
                  <a:lnTo>
                    <a:pt x="2308098" y="2041385"/>
                  </a:lnTo>
                  <a:lnTo>
                    <a:pt x="2312670" y="2036826"/>
                  </a:lnTo>
                  <a:lnTo>
                    <a:pt x="2318016" y="2036826"/>
                  </a:lnTo>
                  <a:lnTo>
                    <a:pt x="2318016" y="9906"/>
                  </a:lnTo>
                  <a:lnTo>
                    <a:pt x="2312670" y="9906"/>
                  </a:lnTo>
                  <a:lnTo>
                    <a:pt x="2308098" y="4572"/>
                  </a:lnTo>
                  <a:close/>
                </a:path>
                <a:path w="5226050" h="2045970">
                  <a:moveTo>
                    <a:pt x="2318016" y="2036826"/>
                  </a:moveTo>
                  <a:lnTo>
                    <a:pt x="2312670" y="2036826"/>
                  </a:lnTo>
                  <a:lnTo>
                    <a:pt x="2308098" y="2041385"/>
                  </a:lnTo>
                  <a:lnTo>
                    <a:pt x="2318016" y="2041385"/>
                  </a:lnTo>
                  <a:lnTo>
                    <a:pt x="2318016" y="2036826"/>
                  </a:lnTo>
                  <a:close/>
                </a:path>
                <a:path w="5226050" h="2045970">
                  <a:moveTo>
                    <a:pt x="2190750" y="4572"/>
                  </a:moveTo>
                  <a:lnTo>
                    <a:pt x="2185416" y="9906"/>
                  </a:lnTo>
                  <a:lnTo>
                    <a:pt x="2190750" y="9906"/>
                  </a:lnTo>
                  <a:lnTo>
                    <a:pt x="2190750" y="4572"/>
                  </a:lnTo>
                  <a:close/>
                </a:path>
                <a:path w="5226050" h="2045970">
                  <a:moveTo>
                    <a:pt x="2308098" y="4572"/>
                  </a:moveTo>
                  <a:lnTo>
                    <a:pt x="2190750" y="4572"/>
                  </a:lnTo>
                  <a:lnTo>
                    <a:pt x="2190750" y="9906"/>
                  </a:lnTo>
                  <a:lnTo>
                    <a:pt x="2308098" y="9906"/>
                  </a:lnTo>
                  <a:lnTo>
                    <a:pt x="2308098" y="4572"/>
                  </a:lnTo>
                  <a:close/>
                </a:path>
                <a:path w="5226050" h="2045970">
                  <a:moveTo>
                    <a:pt x="2318016" y="4572"/>
                  </a:moveTo>
                  <a:lnTo>
                    <a:pt x="2308098" y="4572"/>
                  </a:lnTo>
                  <a:lnTo>
                    <a:pt x="2312670" y="9906"/>
                  </a:lnTo>
                  <a:lnTo>
                    <a:pt x="2318016" y="9906"/>
                  </a:lnTo>
                  <a:lnTo>
                    <a:pt x="2318016" y="4572"/>
                  </a:lnTo>
                  <a:close/>
                </a:path>
                <a:path w="5226050" h="2045970">
                  <a:moveTo>
                    <a:pt x="3042666" y="0"/>
                  </a:moveTo>
                  <a:lnTo>
                    <a:pt x="2910078" y="0"/>
                  </a:lnTo>
                  <a:lnTo>
                    <a:pt x="2907792" y="2286"/>
                  </a:lnTo>
                  <a:lnTo>
                    <a:pt x="2907792" y="2043684"/>
                  </a:lnTo>
                  <a:lnTo>
                    <a:pt x="2910078" y="2045970"/>
                  </a:lnTo>
                  <a:lnTo>
                    <a:pt x="3042666" y="2045970"/>
                  </a:lnTo>
                  <a:lnTo>
                    <a:pt x="3044952" y="2043684"/>
                  </a:lnTo>
                  <a:lnTo>
                    <a:pt x="3044952" y="2041385"/>
                  </a:lnTo>
                  <a:lnTo>
                    <a:pt x="2917698" y="2041385"/>
                  </a:lnTo>
                  <a:lnTo>
                    <a:pt x="2912364" y="2036826"/>
                  </a:lnTo>
                  <a:lnTo>
                    <a:pt x="2917698" y="2036826"/>
                  </a:lnTo>
                  <a:lnTo>
                    <a:pt x="2917698" y="9906"/>
                  </a:lnTo>
                  <a:lnTo>
                    <a:pt x="2912364" y="9906"/>
                  </a:lnTo>
                  <a:lnTo>
                    <a:pt x="2917698" y="4572"/>
                  </a:lnTo>
                  <a:lnTo>
                    <a:pt x="3044952" y="4572"/>
                  </a:lnTo>
                  <a:lnTo>
                    <a:pt x="3044952" y="2286"/>
                  </a:lnTo>
                  <a:lnTo>
                    <a:pt x="3042666" y="0"/>
                  </a:lnTo>
                  <a:close/>
                </a:path>
                <a:path w="5226050" h="2045970">
                  <a:moveTo>
                    <a:pt x="2917698" y="2036826"/>
                  </a:moveTo>
                  <a:lnTo>
                    <a:pt x="2912364" y="2036826"/>
                  </a:lnTo>
                  <a:lnTo>
                    <a:pt x="2917698" y="2041385"/>
                  </a:lnTo>
                  <a:lnTo>
                    <a:pt x="2917698" y="2036826"/>
                  </a:lnTo>
                  <a:close/>
                </a:path>
                <a:path w="5226050" h="2045970">
                  <a:moveTo>
                    <a:pt x="3035046" y="2036826"/>
                  </a:moveTo>
                  <a:lnTo>
                    <a:pt x="2917698" y="2036826"/>
                  </a:lnTo>
                  <a:lnTo>
                    <a:pt x="2917698" y="2041385"/>
                  </a:lnTo>
                  <a:lnTo>
                    <a:pt x="3035046" y="2041385"/>
                  </a:lnTo>
                  <a:lnTo>
                    <a:pt x="3035046" y="2036826"/>
                  </a:lnTo>
                  <a:close/>
                </a:path>
                <a:path w="5226050" h="2045970">
                  <a:moveTo>
                    <a:pt x="3035046" y="4572"/>
                  </a:moveTo>
                  <a:lnTo>
                    <a:pt x="3035046" y="2041385"/>
                  </a:lnTo>
                  <a:lnTo>
                    <a:pt x="3039618" y="2036826"/>
                  </a:lnTo>
                  <a:lnTo>
                    <a:pt x="3044952" y="2036826"/>
                  </a:lnTo>
                  <a:lnTo>
                    <a:pt x="3044952" y="9906"/>
                  </a:lnTo>
                  <a:lnTo>
                    <a:pt x="3039618" y="9906"/>
                  </a:lnTo>
                  <a:lnTo>
                    <a:pt x="3035046" y="4572"/>
                  </a:lnTo>
                  <a:close/>
                </a:path>
                <a:path w="5226050" h="2045970">
                  <a:moveTo>
                    <a:pt x="3044952" y="2036826"/>
                  </a:moveTo>
                  <a:lnTo>
                    <a:pt x="3039618" y="2036826"/>
                  </a:lnTo>
                  <a:lnTo>
                    <a:pt x="3035046" y="2041385"/>
                  </a:lnTo>
                  <a:lnTo>
                    <a:pt x="3044952" y="2041385"/>
                  </a:lnTo>
                  <a:lnTo>
                    <a:pt x="3044952" y="2036826"/>
                  </a:lnTo>
                  <a:close/>
                </a:path>
                <a:path w="5226050" h="2045970">
                  <a:moveTo>
                    <a:pt x="2917698" y="4572"/>
                  </a:moveTo>
                  <a:lnTo>
                    <a:pt x="2912364" y="9906"/>
                  </a:lnTo>
                  <a:lnTo>
                    <a:pt x="2917698" y="9906"/>
                  </a:lnTo>
                  <a:lnTo>
                    <a:pt x="2917698" y="4572"/>
                  </a:lnTo>
                  <a:close/>
                </a:path>
                <a:path w="5226050" h="2045970">
                  <a:moveTo>
                    <a:pt x="3035046" y="4572"/>
                  </a:moveTo>
                  <a:lnTo>
                    <a:pt x="2917698" y="4572"/>
                  </a:lnTo>
                  <a:lnTo>
                    <a:pt x="2917698" y="9906"/>
                  </a:lnTo>
                  <a:lnTo>
                    <a:pt x="3035046" y="9906"/>
                  </a:lnTo>
                  <a:lnTo>
                    <a:pt x="3035046" y="4572"/>
                  </a:lnTo>
                  <a:close/>
                </a:path>
                <a:path w="5226050" h="2045970">
                  <a:moveTo>
                    <a:pt x="3044952" y="4572"/>
                  </a:moveTo>
                  <a:lnTo>
                    <a:pt x="3035046" y="4572"/>
                  </a:lnTo>
                  <a:lnTo>
                    <a:pt x="3039618" y="9906"/>
                  </a:lnTo>
                  <a:lnTo>
                    <a:pt x="3044952" y="9906"/>
                  </a:lnTo>
                  <a:lnTo>
                    <a:pt x="3044952" y="4572"/>
                  </a:lnTo>
                  <a:close/>
                </a:path>
                <a:path w="5226050" h="2045970">
                  <a:moveTo>
                    <a:pt x="3769614" y="0"/>
                  </a:moveTo>
                  <a:lnTo>
                    <a:pt x="3637026" y="0"/>
                  </a:lnTo>
                  <a:lnTo>
                    <a:pt x="3634740" y="2286"/>
                  </a:lnTo>
                  <a:lnTo>
                    <a:pt x="3634740" y="2043684"/>
                  </a:lnTo>
                  <a:lnTo>
                    <a:pt x="3637026" y="2045970"/>
                  </a:lnTo>
                  <a:lnTo>
                    <a:pt x="3769614" y="2045970"/>
                  </a:lnTo>
                  <a:lnTo>
                    <a:pt x="3771900" y="2043684"/>
                  </a:lnTo>
                  <a:lnTo>
                    <a:pt x="3771900" y="2041385"/>
                  </a:lnTo>
                  <a:lnTo>
                    <a:pt x="3644646" y="2041385"/>
                  </a:lnTo>
                  <a:lnTo>
                    <a:pt x="3639324" y="2036826"/>
                  </a:lnTo>
                  <a:lnTo>
                    <a:pt x="3644646" y="2036826"/>
                  </a:lnTo>
                  <a:lnTo>
                    <a:pt x="3644646" y="9906"/>
                  </a:lnTo>
                  <a:lnTo>
                    <a:pt x="3639324" y="9906"/>
                  </a:lnTo>
                  <a:lnTo>
                    <a:pt x="3644646" y="4572"/>
                  </a:lnTo>
                  <a:lnTo>
                    <a:pt x="3771900" y="4572"/>
                  </a:lnTo>
                  <a:lnTo>
                    <a:pt x="3771900" y="2286"/>
                  </a:lnTo>
                  <a:lnTo>
                    <a:pt x="3769614" y="0"/>
                  </a:lnTo>
                  <a:close/>
                </a:path>
                <a:path w="5226050" h="2045970">
                  <a:moveTo>
                    <a:pt x="3644646" y="2036826"/>
                  </a:moveTo>
                  <a:lnTo>
                    <a:pt x="3639324" y="2036826"/>
                  </a:lnTo>
                  <a:lnTo>
                    <a:pt x="3644646" y="2041385"/>
                  </a:lnTo>
                  <a:lnTo>
                    <a:pt x="3644646" y="2036826"/>
                  </a:lnTo>
                  <a:close/>
                </a:path>
                <a:path w="5226050" h="2045970">
                  <a:moveTo>
                    <a:pt x="3761994" y="2036826"/>
                  </a:moveTo>
                  <a:lnTo>
                    <a:pt x="3644646" y="2036826"/>
                  </a:lnTo>
                  <a:lnTo>
                    <a:pt x="3644646" y="2041385"/>
                  </a:lnTo>
                  <a:lnTo>
                    <a:pt x="3761994" y="2041385"/>
                  </a:lnTo>
                  <a:lnTo>
                    <a:pt x="3761994" y="2036826"/>
                  </a:lnTo>
                  <a:close/>
                </a:path>
                <a:path w="5226050" h="2045970">
                  <a:moveTo>
                    <a:pt x="3761994" y="4572"/>
                  </a:moveTo>
                  <a:lnTo>
                    <a:pt x="3761994" y="2041385"/>
                  </a:lnTo>
                  <a:lnTo>
                    <a:pt x="3766566" y="2036826"/>
                  </a:lnTo>
                  <a:lnTo>
                    <a:pt x="3771900" y="2036826"/>
                  </a:lnTo>
                  <a:lnTo>
                    <a:pt x="3771900" y="9906"/>
                  </a:lnTo>
                  <a:lnTo>
                    <a:pt x="3766566" y="9906"/>
                  </a:lnTo>
                  <a:lnTo>
                    <a:pt x="3761994" y="4572"/>
                  </a:lnTo>
                  <a:close/>
                </a:path>
                <a:path w="5226050" h="2045970">
                  <a:moveTo>
                    <a:pt x="3771900" y="2036826"/>
                  </a:moveTo>
                  <a:lnTo>
                    <a:pt x="3766566" y="2036826"/>
                  </a:lnTo>
                  <a:lnTo>
                    <a:pt x="3761994" y="2041385"/>
                  </a:lnTo>
                  <a:lnTo>
                    <a:pt x="3771900" y="2041385"/>
                  </a:lnTo>
                  <a:lnTo>
                    <a:pt x="3771900" y="2036826"/>
                  </a:lnTo>
                  <a:close/>
                </a:path>
                <a:path w="5226050" h="2045970">
                  <a:moveTo>
                    <a:pt x="3644646" y="4572"/>
                  </a:moveTo>
                  <a:lnTo>
                    <a:pt x="3639324" y="9906"/>
                  </a:lnTo>
                  <a:lnTo>
                    <a:pt x="3644646" y="9906"/>
                  </a:lnTo>
                  <a:lnTo>
                    <a:pt x="3644646" y="4572"/>
                  </a:lnTo>
                  <a:close/>
                </a:path>
                <a:path w="5226050" h="2045970">
                  <a:moveTo>
                    <a:pt x="3761994" y="4572"/>
                  </a:moveTo>
                  <a:lnTo>
                    <a:pt x="3644646" y="4572"/>
                  </a:lnTo>
                  <a:lnTo>
                    <a:pt x="3644646" y="9906"/>
                  </a:lnTo>
                  <a:lnTo>
                    <a:pt x="3761994" y="9906"/>
                  </a:lnTo>
                  <a:lnTo>
                    <a:pt x="3761994" y="4572"/>
                  </a:lnTo>
                  <a:close/>
                </a:path>
                <a:path w="5226050" h="2045970">
                  <a:moveTo>
                    <a:pt x="3771900" y="4572"/>
                  </a:moveTo>
                  <a:lnTo>
                    <a:pt x="3761994" y="4572"/>
                  </a:lnTo>
                  <a:lnTo>
                    <a:pt x="3766566" y="9906"/>
                  </a:lnTo>
                  <a:lnTo>
                    <a:pt x="3771900" y="9906"/>
                  </a:lnTo>
                  <a:lnTo>
                    <a:pt x="3771900" y="4572"/>
                  </a:lnTo>
                  <a:close/>
                </a:path>
                <a:path w="5226050" h="2045970">
                  <a:moveTo>
                    <a:pt x="4496574" y="0"/>
                  </a:moveTo>
                  <a:lnTo>
                    <a:pt x="4363974" y="0"/>
                  </a:lnTo>
                  <a:lnTo>
                    <a:pt x="4361688" y="2286"/>
                  </a:lnTo>
                  <a:lnTo>
                    <a:pt x="4361688" y="2043684"/>
                  </a:lnTo>
                  <a:lnTo>
                    <a:pt x="4363974" y="2045970"/>
                  </a:lnTo>
                  <a:lnTo>
                    <a:pt x="4496574" y="2045970"/>
                  </a:lnTo>
                  <a:lnTo>
                    <a:pt x="4498848" y="2043684"/>
                  </a:lnTo>
                  <a:lnTo>
                    <a:pt x="4498848" y="2041385"/>
                  </a:lnTo>
                  <a:lnTo>
                    <a:pt x="4371594" y="2041385"/>
                  </a:lnTo>
                  <a:lnTo>
                    <a:pt x="4366260" y="2036826"/>
                  </a:lnTo>
                  <a:lnTo>
                    <a:pt x="4371594" y="2036826"/>
                  </a:lnTo>
                  <a:lnTo>
                    <a:pt x="4371594" y="9906"/>
                  </a:lnTo>
                  <a:lnTo>
                    <a:pt x="4366260" y="9906"/>
                  </a:lnTo>
                  <a:lnTo>
                    <a:pt x="4371594" y="4572"/>
                  </a:lnTo>
                  <a:lnTo>
                    <a:pt x="4498848" y="4572"/>
                  </a:lnTo>
                  <a:lnTo>
                    <a:pt x="4498848" y="2286"/>
                  </a:lnTo>
                  <a:lnTo>
                    <a:pt x="4496574" y="0"/>
                  </a:lnTo>
                  <a:close/>
                </a:path>
                <a:path w="5226050" h="2045970">
                  <a:moveTo>
                    <a:pt x="4371594" y="2036826"/>
                  </a:moveTo>
                  <a:lnTo>
                    <a:pt x="4366260" y="2036826"/>
                  </a:lnTo>
                  <a:lnTo>
                    <a:pt x="4371594" y="2041385"/>
                  </a:lnTo>
                  <a:lnTo>
                    <a:pt x="4371594" y="2036826"/>
                  </a:lnTo>
                  <a:close/>
                </a:path>
                <a:path w="5226050" h="2045970">
                  <a:moveTo>
                    <a:pt x="4488942" y="2036826"/>
                  </a:moveTo>
                  <a:lnTo>
                    <a:pt x="4371594" y="2036826"/>
                  </a:lnTo>
                  <a:lnTo>
                    <a:pt x="4371594" y="2041385"/>
                  </a:lnTo>
                  <a:lnTo>
                    <a:pt x="4488942" y="2041385"/>
                  </a:lnTo>
                  <a:lnTo>
                    <a:pt x="4488942" y="2036826"/>
                  </a:lnTo>
                  <a:close/>
                </a:path>
                <a:path w="5226050" h="2045970">
                  <a:moveTo>
                    <a:pt x="4488942" y="4572"/>
                  </a:moveTo>
                  <a:lnTo>
                    <a:pt x="4488942" y="2041385"/>
                  </a:lnTo>
                  <a:lnTo>
                    <a:pt x="4493514" y="2036826"/>
                  </a:lnTo>
                  <a:lnTo>
                    <a:pt x="4498848" y="2036826"/>
                  </a:lnTo>
                  <a:lnTo>
                    <a:pt x="4498848" y="9906"/>
                  </a:lnTo>
                  <a:lnTo>
                    <a:pt x="4493514" y="9906"/>
                  </a:lnTo>
                  <a:lnTo>
                    <a:pt x="4488942" y="4572"/>
                  </a:lnTo>
                  <a:close/>
                </a:path>
                <a:path w="5226050" h="2045970">
                  <a:moveTo>
                    <a:pt x="4498848" y="2036826"/>
                  </a:moveTo>
                  <a:lnTo>
                    <a:pt x="4493514" y="2036826"/>
                  </a:lnTo>
                  <a:lnTo>
                    <a:pt x="4488942" y="2041385"/>
                  </a:lnTo>
                  <a:lnTo>
                    <a:pt x="4498848" y="2041385"/>
                  </a:lnTo>
                  <a:lnTo>
                    <a:pt x="4498848" y="2036826"/>
                  </a:lnTo>
                  <a:close/>
                </a:path>
                <a:path w="5226050" h="2045970">
                  <a:moveTo>
                    <a:pt x="4371594" y="4572"/>
                  </a:moveTo>
                  <a:lnTo>
                    <a:pt x="4366260" y="9906"/>
                  </a:lnTo>
                  <a:lnTo>
                    <a:pt x="4371594" y="9906"/>
                  </a:lnTo>
                  <a:lnTo>
                    <a:pt x="4371594" y="4572"/>
                  </a:lnTo>
                  <a:close/>
                </a:path>
                <a:path w="5226050" h="2045970">
                  <a:moveTo>
                    <a:pt x="4488942" y="4572"/>
                  </a:moveTo>
                  <a:lnTo>
                    <a:pt x="4371594" y="4572"/>
                  </a:lnTo>
                  <a:lnTo>
                    <a:pt x="4371594" y="9906"/>
                  </a:lnTo>
                  <a:lnTo>
                    <a:pt x="4488942" y="9906"/>
                  </a:lnTo>
                  <a:lnTo>
                    <a:pt x="4488942" y="4572"/>
                  </a:lnTo>
                  <a:close/>
                </a:path>
                <a:path w="5226050" h="2045970">
                  <a:moveTo>
                    <a:pt x="4498848" y="4572"/>
                  </a:moveTo>
                  <a:lnTo>
                    <a:pt x="4488942" y="4572"/>
                  </a:lnTo>
                  <a:lnTo>
                    <a:pt x="4493514" y="9906"/>
                  </a:lnTo>
                  <a:lnTo>
                    <a:pt x="4498848" y="9906"/>
                  </a:lnTo>
                  <a:lnTo>
                    <a:pt x="4498848" y="4572"/>
                  </a:lnTo>
                  <a:close/>
                </a:path>
                <a:path w="5226050" h="2045970">
                  <a:moveTo>
                    <a:pt x="5223510" y="0"/>
                  </a:moveTo>
                  <a:lnTo>
                    <a:pt x="5090922" y="0"/>
                  </a:lnTo>
                  <a:lnTo>
                    <a:pt x="5088636" y="2286"/>
                  </a:lnTo>
                  <a:lnTo>
                    <a:pt x="5088636" y="2043684"/>
                  </a:lnTo>
                  <a:lnTo>
                    <a:pt x="5090922" y="2045970"/>
                  </a:lnTo>
                  <a:lnTo>
                    <a:pt x="5223510" y="2045970"/>
                  </a:lnTo>
                  <a:lnTo>
                    <a:pt x="5225796" y="2043684"/>
                  </a:lnTo>
                  <a:lnTo>
                    <a:pt x="5225796" y="2041385"/>
                  </a:lnTo>
                  <a:lnTo>
                    <a:pt x="5098542" y="2041385"/>
                  </a:lnTo>
                  <a:lnTo>
                    <a:pt x="5093208" y="2036826"/>
                  </a:lnTo>
                  <a:lnTo>
                    <a:pt x="5098542" y="2036826"/>
                  </a:lnTo>
                  <a:lnTo>
                    <a:pt x="5098542" y="9906"/>
                  </a:lnTo>
                  <a:lnTo>
                    <a:pt x="5093208" y="9906"/>
                  </a:lnTo>
                  <a:lnTo>
                    <a:pt x="5098542" y="4572"/>
                  </a:lnTo>
                  <a:lnTo>
                    <a:pt x="5225796" y="4572"/>
                  </a:lnTo>
                  <a:lnTo>
                    <a:pt x="5225796" y="2286"/>
                  </a:lnTo>
                  <a:lnTo>
                    <a:pt x="5223510" y="0"/>
                  </a:lnTo>
                  <a:close/>
                </a:path>
                <a:path w="5226050" h="2045970">
                  <a:moveTo>
                    <a:pt x="5098542" y="2036826"/>
                  </a:moveTo>
                  <a:lnTo>
                    <a:pt x="5093208" y="2036826"/>
                  </a:lnTo>
                  <a:lnTo>
                    <a:pt x="5098542" y="2041385"/>
                  </a:lnTo>
                  <a:lnTo>
                    <a:pt x="5098542" y="2036826"/>
                  </a:lnTo>
                  <a:close/>
                </a:path>
                <a:path w="5226050" h="2045970">
                  <a:moveTo>
                    <a:pt x="5215890" y="2036826"/>
                  </a:moveTo>
                  <a:lnTo>
                    <a:pt x="5098542" y="2036826"/>
                  </a:lnTo>
                  <a:lnTo>
                    <a:pt x="5098542" y="2041385"/>
                  </a:lnTo>
                  <a:lnTo>
                    <a:pt x="5215890" y="2041385"/>
                  </a:lnTo>
                  <a:lnTo>
                    <a:pt x="5215890" y="2036826"/>
                  </a:lnTo>
                  <a:close/>
                </a:path>
                <a:path w="5226050" h="2045970">
                  <a:moveTo>
                    <a:pt x="5215890" y="4572"/>
                  </a:moveTo>
                  <a:lnTo>
                    <a:pt x="5215890" y="2041385"/>
                  </a:lnTo>
                  <a:lnTo>
                    <a:pt x="5220474" y="2036826"/>
                  </a:lnTo>
                  <a:lnTo>
                    <a:pt x="5225796" y="2036826"/>
                  </a:lnTo>
                  <a:lnTo>
                    <a:pt x="5225796" y="9906"/>
                  </a:lnTo>
                  <a:lnTo>
                    <a:pt x="5220474" y="9906"/>
                  </a:lnTo>
                  <a:lnTo>
                    <a:pt x="5215890" y="4572"/>
                  </a:lnTo>
                  <a:close/>
                </a:path>
                <a:path w="5226050" h="2045970">
                  <a:moveTo>
                    <a:pt x="5225796" y="2036826"/>
                  </a:moveTo>
                  <a:lnTo>
                    <a:pt x="5220474" y="2036826"/>
                  </a:lnTo>
                  <a:lnTo>
                    <a:pt x="5215890" y="2041385"/>
                  </a:lnTo>
                  <a:lnTo>
                    <a:pt x="5225796" y="2041385"/>
                  </a:lnTo>
                  <a:lnTo>
                    <a:pt x="5225796" y="2036826"/>
                  </a:lnTo>
                  <a:close/>
                </a:path>
                <a:path w="5226050" h="2045970">
                  <a:moveTo>
                    <a:pt x="5098542" y="4572"/>
                  </a:moveTo>
                  <a:lnTo>
                    <a:pt x="5093208" y="9906"/>
                  </a:lnTo>
                  <a:lnTo>
                    <a:pt x="5098542" y="9906"/>
                  </a:lnTo>
                  <a:lnTo>
                    <a:pt x="5098542" y="4572"/>
                  </a:lnTo>
                  <a:close/>
                </a:path>
                <a:path w="5226050" h="2045970">
                  <a:moveTo>
                    <a:pt x="5215890" y="4572"/>
                  </a:moveTo>
                  <a:lnTo>
                    <a:pt x="5098542" y="4572"/>
                  </a:lnTo>
                  <a:lnTo>
                    <a:pt x="5098542" y="9906"/>
                  </a:lnTo>
                  <a:lnTo>
                    <a:pt x="5215890" y="9906"/>
                  </a:lnTo>
                  <a:lnTo>
                    <a:pt x="5215890" y="4572"/>
                  </a:lnTo>
                  <a:close/>
                </a:path>
                <a:path w="5226050" h="2045970">
                  <a:moveTo>
                    <a:pt x="5225796" y="4572"/>
                  </a:moveTo>
                  <a:lnTo>
                    <a:pt x="5215890" y="4572"/>
                  </a:lnTo>
                  <a:lnTo>
                    <a:pt x="5220474" y="9906"/>
                  </a:lnTo>
                  <a:lnTo>
                    <a:pt x="5225796" y="9906"/>
                  </a:lnTo>
                  <a:lnTo>
                    <a:pt x="5225796" y="4572"/>
                  </a:lnTo>
                  <a:close/>
                </a:path>
              </a:pathLst>
            </a:custGeom>
            <a:solidFill>
              <a:srgbClr val="8686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8" name="object 579">
              <a:extLst>
                <a:ext uri="{FF2B5EF4-FFF2-40B4-BE49-F238E27FC236}">
                  <a16:creationId xmlns:a16="http://schemas.microsoft.com/office/drawing/2014/main" id="{8BC65ECF-3052-490E-B3E3-5428397C9F23}"/>
                </a:ext>
              </a:extLst>
            </p:cNvPr>
            <p:cNvSpPr txBox="1"/>
            <p:nvPr/>
          </p:nvSpPr>
          <p:spPr>
            <a:xfrm>
              <a:off x="1238479" y="4011863"/>
              <a:ext cx="113355"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59" name="object 580">
              <a:extLst>
                <a:ext uri="{FF2B5EF4-FFF2-40B4-BE49-F238E27FC236}">
                  <a16:creationId xmlns:a16="http://schemas.microsoft.com/office/drawing/2014/main" id="{BFFE0440-2AC6-4D1C-B241-C9A0F0F971DB}"/>
                </a:ext>
              </a:extLst>
            </p:cNvPr>
            <p:cNvSpPr txBox="1"/>
            <p:nvPr/>
          </p:nvSpPr>
          <p:spPr>
            <a:xfrm>
              <a:off x="1161385" y="3763463"/>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60" name="object 581">
              <a:extLst>
                <a:ext uri="{FF2B5EF4-FFF2-40B4-BE49-F238E27FC236}">
                  <a16:creationId xmlns:a16="http://schemas.microsoft.com/office/drawing/2014/main" id="{58C2CC65-65AF-4309-A1C8-9AB13A4816AD}"/>
                </a:ext>
              </a:extLst>
            </p:cNvPr>
            <p:cNvSpPr txBox="1"/>
            <p:nvPr/>
          </p:nvSpPr>
          <p:spPr>
            <a:xfrm>
              <a:off x="1161385" y="3515774"/>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61" name="object 582">
              <a:extLst>
                <a:ext uri="{FF2B5EF4-FFF2-40B4-BE49-F238E27FC236}">
                  <a16:creationId xmlns:a16="http://schemas.microsoft.com/office/drawing/2014/main" id="{F28456B9-E57D-4108-8A0E-9C7DBE5ABCD4}"/>
                </a:ext>
              </a:extLst>
            </p:cNvPr>
            <p:cNvSpPr txBox="1"/>
            <p:nvPr/>
          </p:nvSpPr>
          <p:spPr>
            <a:xfrm>
              <a:off x="1161385" y="3267375"/>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62" name="object 583">
              <a:extLst>
                <a:ext uri="{FF2B5EF4-FFF2-40B4-BE49-F238E27FC236}">
                  <a16:creationId xmlns:a16="http://schemas.microsoft.com/office/drawing/2014/main" id="{E28C437F-AB70-48C3-92EE-B9844BFB0CAD}"/>
                </a:ext>
              </a:extLst>
            </p:cNvPr>
            <p:cNvSpPr txBox="1"/>
            <p:nvPr/>
          </p:nvSpPr>
          <p:spPr>
            <a:xfrm>
              <a:off x="1161385" y="3018976"/>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63" name="object 584">
              <a:extLst>
                <a:ext uri="{FF2B5EF4-FFF2-40B4-BE49-F238E27FC236}">
                  <a16:creationId xmlns:a16="http://schemas.microsoft.com/office/drawing/2014/main" id="{E67DCA4C-1824-4434-85B2-D0C39F1DF536}"/>
                </a:ext>
              </a:extLst>
            </p:cNvPr>
            <p:cNvSpPr txBox="1"/>
            <p:nvPr/>
          </p:nvSpPr>
          <p:spPr>
            <a:xfrm>
              <a:off x="1161385" y="2770577"/>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64" name="object 585">
              <a:extLst>
                <a:ext uri="{FF2B5EF4-FFF2-40B4-BE49-F238E27FC236}">
                  <a16:creationId xmlns:a16="http://schemas.microsoft.com/office/drawing/2014/main" id="{47256326-608E-4A04-B867-7CC20CCB6E1C}"/>
                </a:ext>
              </a:extLst>
            </p:cNvPr>
            <p:cNvSpPr txBox="1"/>
            <p:nvPr/>
          </p:nvSpPr>
          <p:spPr>
            <a:xfrm>
              <a:off x="1161385" y="2522887"/>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65" name="object 586">
              <a:extLst>
                <a:ext uri="{FF2B5EF4-FFF2-40B4-BE49-F238E27FC236}">
                  <a16:creationId xmlns:a16="http://schemas.microsoft.com/office/drawing/2014/main" id="{AEE2C0F2-9832-47AA-913E-5BC495821FBB}"/>
                </a:ext>
              </a:extLst>
            </p:cNvPr>
            <p:cNvSpPr txBox="1"/>
            <p:nvPr/>
          </p:nvSpPr>
          <p:spPr>
            <a:xfrm>
              <a:off x="1161385" y="2274488"/>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70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66" name="object 587">
              <a:extLst>
                <a:ext uri="{FF2B5EF4-FFF2-40B4-BE49-F238E27FC236}">
                  <a16:creationId xmlns:a16="http://schemas.microsoft.com/office/drawing/2014/main" id="{60AFB596-CB8A-4BCD-8058-4593DA793382}"/>
                </a:ext>
              </a:extLst>
            </p:cNvPr>
            <p:cNvSpPr txBox="1"/>
            <p:nvPr/>
          </p:nvSpPr>
          <p:spPr>
            <a:xfrm>
              <a:off x="1161385" y="202609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80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67" name="object 588">
              <a:extLst>
                <a:ext uri="{FF2B5EF4-FFF2-40B4-BE49-F238E27FC236}">
                  <a16:creationId xmlns:a16="http://schemas.microsoft.com/office/drawing/2014/main" id="{77987C89-8B15-4D70-837C-38E2AF6DD870}"/>
                </a:ext>
              </a:extLst>
            </p:cNvPr>
            <p:cNvSpPr txBox="1"/>
            <p:nvPr/>
          </p:nvSpPr>
          <p:spPr>
            <a:xfrm>
              <a:off x="1161385" y="177769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68" name="object 589">
              <a:extLst>
                <a:ext uri="{FF2B5EF4-FFF2-40B4-BE49-F238E27FC236}">
                  <a16:creationId xmlns:a16="http://schemas.microsoft.com/office/drawing/2014/main" id="{073A2CD7-322D-438C-AF17-EED2589ABECD}"/>
                </a:ext>
              </a:extLst>
            </p:cNvPr>
            <p:cNvSpPr txBox="1"/>
            <p:nvPr/>
          </p:nvSpPr>
          <p:spPr>
            <a:xfrm>
              <a:off x="1084714" y="1530000"/>
              <a:ext cx="267259"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a:t>
              </a:r>
            </a:p>
          </p:txBody>
        </p:sp>
        <p:sp>
          <p:nvSpPr>
            <p:cNvPr id="969" name="object 590">
              <a:extLst>
                <a:ext uri="{FF2B5EF4-FFF2-40B4-BE49-F238E27FC236}">
                  <a16:creationId xmlns:a16="http://schemas.microsoft.com/office/drawing/2014/main" id="{00212B94-A0D5-454B-B71D-59E28DCCB0C0}"/>
                </a:ext>
              </a:extLst>
            </p:cNvPr>
            <p:cNvSpPr txBox="1"/>
            <p:nvPr/>
          </p:nvSpPr>
          <p:spPr>
            <a:xfrm>
              <a:off x="810000" y="2628000"/>
              <a:ext cx="138499" cy="434734"/>
            </a:xfrm>
            <a:prstGeom prst="rect">
              <a:avLst/>
            </a:prstGeom>
          </p:spPr>
          <p:txBody>
            <a:bodyPr vert="vert270" wrap="none" lIns="0" tIns="0" rIns="0" bIns="0" rtlCol="0">
              <a:spAutoFit/>
            </a:bodyPr>
            <a:lstStyle>
              <a:defPPr>
                <a:defRPr lang="en-US"/>
              </a:defPPr>
              <a:lvl1pPr marR="5080">
                <a:spcBef>
                  <a:spcPts val="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Per cent</a:t>
              </a:r>
            </a:p>
          </p:txBody>
        </p:sp>
        <p:sp>
          <p:nvSpPr>
            <p:cNvPr id="970" name="object 597">
              <a:extLst>
                <a:ext uri="{FF2B5EF4-FFF2-40B4-BE49-F238E27FC236}">
                  <a16:creationId xmlns:a16="http://schemas.microsoft.com/office/drawing/2014/main" id="{18A24973-04B1-48CE-89DA-06166830EC4D}"/>
                </a:ext>
              </a:extLst>
            </p:cNvPr>
            <p:cNvSpPr txBox="1"/>
            <p:nvPr/>
          </p:nvSpPr>
          <p:spPr>
            <a:xfrm>
              <a:off x="1430314" y="4176000"/>
              <a:ext cx="720000" cy="600609"/>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Asia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the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Pacific</a:t>
              </a:r>
            </a:p>
          </p:txBody>
        </p:sp>
        <p:sp>
          <p:nvSpPr>
            <p:cNvPr id="971" name="object 598">
              <a:extLst>
                <a:ext uri="{FF2B5EF4-FFF2-40B4-BE49-F238E27FC236}">
                  <a16:creationId xmlns:a16="http://schemas.microsoft.com/office/drawing/2014/main" id="{94512777-ECC7-48BE-8342-FFC719E8D2D3}"/>
                </a:ext>
              </a:extLst>
            </p:cNvPr>
            <p:cNvSpPr txBox="1"/>
            <p:nvPr/>
          </p:nvSpPr>
          <p:spPr>
            <a:xfrm>
              <a:off x="2150314" y="4176000"/>
              <a:ext cx="720000" cy="177416"/>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Caribbean</a:t>
              </a:r>
            </a:p>
          </p:txBody>
        </p:sp>
        <p:sp>
          <p:nvSpPr>
            <p:cNvPr id="972" name="object 599">
              <a:extLst>
                <a:ext uri="{FF2B5EF4-FFF2-40B4-BE49-F238E27FC236}">
                  <a16:creationId xmlns:a16="http://schemas.microsoft.com/office/drawing/2014/main" id="{632050BC-21BA-4EF7-8319-3FDF5CA50B5A}"/>
                </a:ext>
              </a:extLst>
            </p:cNvPr>
            <p:cNvSpPr txBox="1"/>
            <p:nvPr/>
          </p:nvSpPr>
          <p:spPr>
            <a:xfrm>
              <a:off x="2870314" y="4176000"/>
              <a:ext cx="720000" cy="600609"/>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Eastern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southern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Africa</a:t>
              </a:r>
            </a:p>
          </p:txBody>
        </p:sp>
        <p:sp>
          <p:nvSpPr>
            <p:cNvPr id="975" name="object 602">
              <a:extLst>
                <a:ext uri="{FF2B5EF4-FFF2-40B4-BE49-F238E27FC236}">
                  <a16:creationId xmlns:a16="http://schemas.microsoft.com/office/drawing/2014/main" id="{20F376EE-78E6-4B55-A06B-96311D65F872}"/>
                </a:ext>
              </a:extLst>
            </p:cNvPr>
            <p:cNvSpPr txBox="1"/>
            <p:nvPr/>
          </p:nvSpPr>
          <p:spPr>
            <a:xfrm>
              <a:off x="5030314" y="4176000"/>
              <a:ext cx="720000" cy="741673"/>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Middle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East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North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Africa</a:t>
              </a:r>
            </a:p>
          </p:txBody>
        </p:sp>
        <p:sp>
          <p:nvSpPr>
            <p:cNvPr id="976" name="object 603">
              <a:extLst>
                <a:ext uri="{FF2B5EF4-FFF2-40B4-BE49-F238E27FC236}">
                  <a16:creationId xmlns:a16="http://schemas.microsoft.com/office/drawing/2014/main" id="{D4C08B2F-AB42-48E4-B6FB-201408686535}"/>
                </a:ext>
              </a:extLst>
            </p:cNvPr>
            <p:cNvSpPr txBox="1"/>
            <p:nvPr/>
          </p:nvSpPr>
          <p:spPr>
            <a:xfrm>
              <a:off x="5750314" y="4176000"/>
              <a:ext cx="720000" cy="600609"/>
            </a:xfrm>
            <a:prstGeom prst="rect">
              <a:avLst/>
            </a:prstGeom>
          </p:spPr>
          <p:txBody>
            <a:bodyPr vert="horz" wrap="square" lIns="36000" tIns="36000" rIns="36000" bIns="0" rtlCol="0">
              <a:spAutoFit/>
            </a:bodyPr>
            <a:lstStyle>
              <a:defPPr>
                <a:defRPr lang="en-US"/>
              </a:defPPr>
              <a:lvl1pPr marR="5080" algn="ctr">
                <a:lnSpc>
                  <a:spcPts val="1200"/>
                </a:lnSpc>
                <a:spcBef>
                  <a:spcPts val="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Western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central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Africa</a:t>
              </a:r>
            </a:p>
          </p:txBody>
        </p:sp>
        <p:sp>
          <p:nvSpPr>
            <p:cNvPr id="977" name="object 604">
              <a:extLst>
                <a:ext uri="{FF2B5EF4-FFF2-40B4-BE49-F238E27FC236}">
                  <a16:creationId xmlns:a16="http://schemas.microsoft.com/office/drawing/2014/main" id="{EE62F8EF-B5F5-4C0D-A8E7-66DEC2AE8D7A}"/>
                </a:ext>
              </a:extLst>
            </p:cNvPr>
            <p:cNvSpPr txBox="1"/>
            <p:nvPr/>
          </p:nvSpPr>
          <p:spPr>
            <a:xfrm>
              <a:off x="6470314" y="4176000"/>
              <a:ext cx="720000" cy="1023801"/>
            </a:xfrm>
            <a:prstGeom prst="rect">
              <a:avLst/>
            </a:prstGeom>
          </p:spPr>
          <p:txBody>
            <a:bodyPr vert="horz" wrap="square" lIns="36000" tIns="36000" rIns="36000" bIns="0" rtlCol="0">
              <a:spAutoFit/>
            </a:bodyPr>
            <a:lstStyle>
              <a:defPPr>
                <a:defRPr lang="en-US"/>
              </a:defPPr>
              <a:lvl1pPr marR="5080">
                <a:spcBef>
                  <a:spcPts val="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Western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central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Europe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North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America</a:t>
              </a:r>
            </a:p>
          </p:txBody>
        </p:sp>
        <p:sp>
          <p:nvSpPr>
            <p:cNvPr id="979" name="object 43">
              <a:extLst>
                <a:ext uri="{FF2B5EF4-FFF2-40B4-BE49-F238E27FC236}">
                  <a16:creationId xmlns:a16="http://schemas.microsoft.com/office/drawing/2014/main" id="{934E3D0A-5D95-46C5-ABD6-E7B08F30EC80}"/>
                </a:ext>
              </a:extLst>
            </p:cNvPr>
            <p:cNvSpPr/>
            <p:nvPr/>
          </p:nvSpPr>
          <p:spPr>
            <a:xfrm>
              <a:off x="5040000" y="56520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80" name="object 44">
              <a:extLst>
                <a:ext uri="{FF2B5EF4-FFF2-40B4-BE49-F238E27FC236}">
                  <a16:creationId xmlns:a16="http://schemas.microsoft.com/office/drawing/2014/main" id="{0373CE2E-60AF-409C-872E-E32342A39E01}"/>
                </a:ext>
              </a:extLst>
            </p:cNvPr>
            <p:cNvSpPr txBox="1"/>
            <p:nvPr/>
          </p:nvSpPr>
          <p:spPr>
            <a:xfrm>
              <a:off x="5218665" y="5626800"/>
              <a:ext cx="2375970" cy="169277"/>
            </a:xfrm>
            <a:prstGeom prst="rect">
              <a:avLst/>
            </a:prstGeom>
          </p:spPr>
          <p:txBody>
            <a:bodyPr vert="horz" wrap="none" lIns="0" tIns="0" rIns="0" bIns="0" rtlCol="0">
              <a:spAutoFit/>
            </a:bodyPr>
            <a:lstStyle>
              <a:defPPr>
                <a:defRPr lang="en-US"/>
              </a:defPPr>
              <a:lvl1pPr marL="12700" marR="5080" algn="ctr" fontAlgn="auto">
                <a:lnSpc>
                  <a:spcPct val="125000"/>
                </a:lnSpc>
                <a:spcBef>
                  <a:spcPts val="0"/>
                </a:spcBef>
                <a:spcAft>
                  <a:spcPts val="0"/>
                </a:spcAft>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Gap to reaching the 90–90–90 targets</a:t>
              </a:r>
            </a:p>
          </p:txBody>
        </p:sp>
        <p:sp>
          <p:nvSpPr>
            <p:cNvPr id="982" name="object 39">
              <a:extLst>
                <a:ext uri="{FF2B5EF4-FFF2-40B4-BE49-F238E27FC236}">
                  <a16:creationId xmlns:a16="http://schemas.microsoft.com/office/drawing/2014/main" id="{62F89EB3-FF8A-41C6-9124-C5D8698D399E}"/>
                </a:ext>
              </a:extLst>
            </p:cNvPr>
            <p:cNvSpPr/>
            <p:nvPr/>
          </p:nvSpPr>
          <p:spPr>
            <a:xfrm>
              <a:off x="450000" y="5436000"/>
              <a:ext cx="126000" cy="126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FFE8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83" name="object 44">
              <a:extLst>
                <a:ext uri="{FF2B5EF4-FFF2-40B4-BE49-F238E27FC236}">
                  <a16:creationId xmlns:a16="http://schemas.microsoft.com/office/drawing/2014/main" id="{1FAA9039-21E4-46EF-9DE4-5C96370B5A1E}"/>
                </a:ext>
              </a:extLst>
            </p:cNvPr>
            <p:cNvSpPr txBox="1"/>
            <p:nvPr/>
          </p:nvSpPr>
          <p:spPr>
            <a:xfrm>
              <a:off x="628665" y="5410800"/>
              <a:ext cx="2765501" cy="169277"/>
            </a:xfrm>
            <a:prstGeom prst="rect">
              <a:avLst/>
            </a:prstGeom>
          </p:spPr>
          <p:txBody>
            <a:bodyPr vert="horz" wrap="non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People living with HIV who know their status</a:t>
              </a:r>
            </a:p>
          </p:txBody>
        </p:sp>
        <p:sp>
          <p:nvSpPr>
            <p:cNvPr id="985" name="object 40">
              <a:extLst>
                <a:ext uri="{FF2B5EF4-FFF2-40B4-BE49-F238E27FC236}">
                  <a16:creationId xmlns:a16="http://schemas.microsoft.com/office/drawing/2014/main" id="{311C2FF2-C3F1-426D-AEAB-AB2643EF07F8}"/>
                </a:ext>
              </a:extLst>
            </p:cNvPr>
            <p:cNvSpPr/>
            <p:nvPr/>
          </p:nvSpPr>
          <p:spPr>
            <a:xfrm>
              <a:off x="450000" y="5652000"/>
              <a:ext cx="126000" cy="126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88C54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86" name="object 44">
              <a:extLst>
                <a:ext uri="{FF2B5EF4-FFF2-40B4-BE49-F238E27FC236}">
                  <a16:creationId xmlns:a16="http://schemas.microsoft.com/office/drawing/2014/main" id="{B5DD6CE8-06F1-435C-87F1-7F6993F170D3}"/>
                </a:ext>
              </a:extLst>
            </p:cNvPr>
            <p:cNvSpPr txBox="1"/>
            <p:nvPr/>
          </p:nvSpPr>
          <p:spPr>
            <a:xfrm>
              <a:off x="628665" y="5626800"/>
              <a:ext cx="4108817" cy="169277"/>
            </a:xfrm>
            <a:prstGeom prst="rect">
              <a:avLst/>
            </a:prstGeom>
          </p:spPr>
          <p:txBody>
            <a:bodyPr vert="horz" wrap="none" lIns="0" tIns="0" rIns="0" bIns="0" rtlCol="0">
              <a:spAutoFit/>
            </a:bodyPr>
            <a:lstStyle>
              <a:defPPr>
                <a:defRPr lang="en-US"/>
              </a:defPPr>
              <a:lvl1pPr marR="5080">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People living with HIV who know their status and are on treatment</a:t>
              </a:r>
              <a:endParaRPr kumimoji="0"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988" name="object 41">
              <a:extLst>
                <a:ext uri="{FF2B5EF4-FFF2-40B4-BE49-F238E27FC236}">
                  <a16:creationId xmlns:a16="http://schemas.microsoft.com/office/drawing/2014/main" id="{3A317D25-3D63-413A-9112-DA66E17A9DEF}"/>
                </a:ext>
              </a:extLst>
            </p:cNvPr>
            <p:cNvSpPr/>
            <p:nvPr/>
          </p:nvSpPr>
          <p:spPr>
            <a:xfrm>
              <a:off x="5040000" y="54360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83CA"/>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89" name="object 44">
              <a:extLst>
                <a:ext uri="{FF2B5EF4-FFF2-40B4-BE49-F238E27FC236}">
                  <a16:creationId xmlns:a16="http://schemas.microsoft.com/office/drawing/2014/main" id="{A33B0843-CB98-458D-BC6E-96A7C4D2F2C5}"/>
                </a:ext>
              </a:extLst>
            </p:cNvPr>
            <p:cNvSpPr txBox="1"/>
            <p:nvPr/>
          </p:nvSpPr>
          <p:spPr>
            <a:xfrm>
              <a:off x="5225266" y="5410800"/>
              <a:ext cx="4182555" cy="169277"/>
            </a:xfrm>
            <a:prstGeom prst="rect">
              <a:avLst/>
            </a:prstGeom>
          </p:spPr>
          <p:txBody>
            <a:bodyPr vert="horz" wrap="non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rPr>
                <a:t>People living with HIV and on treatment who are virally suppressed</a:t>
              </a:r>
            </a:p>
          </p:txBody>
        </p:sp>
        <p:sp>
          <p:nvSpPr>
            <p:cNvPr id="924" name="object 1064">
              <a:extLst>
                <a:ext uri="{FF2B5EF4-FFF2-40B4-BE49-F238E27FC236}">
                  <a16:creationId xmlns:a16="http://schemas.microsoft.com/office/drawing/2014/main" id="{8DCDACC4-48A4-437E-9B7C-D0CE63CC6732}"/>
                </a:ext>
              </a:extLst>
            </p:cNvPr>
            <p:cNvSpPr/>
            <p:nvPr/>
          </p:nvSpPr>
          <p:spPr>
            <a:xfrm>
              <a:off x="1429200" y="1613646"/>
              <a:ext cx="0" cy="2483154"/>
            </a:xfrm>
            <a:custGeom>
              <a:avLst/>
              <a:gdLst/>
              <a:ahLst/>
              <a:cxnLst/>
              <a:rect l="l" t="t" r="r" b="b"/>
              <a:pathLst>
                <a:path h="2263140">
                  <a:moveTo>
                    <a:pt x="0" y="0"/>
                  </a:moveTo>
                  <a:lnTo>
                    <a:pt x="0" y="2263139"/>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5" name="object 1065">
              <a:extLst>
                <a:ext uri="{FF2B5EF4-FFF2-40B4-BE49-F238E27FC236}">
                  <a16:creationId xmlns:a16="http://schemas.microsoft.com/office/drawing/2014/main" id="{79887060-D41B-4B69-AE29-70F946F7786C}"/>
                </a:ext>
              </a:extLst>
            </p:cNvPr>
            <p:cNvSpPr/>
            <p:nvPr/>
          </p:nvSpPr>
          <p:spPr>
            <a:xfrm>
              <a:off x="1429200" y="4096800"/>
              <a:ext cx="5760000" cy="0"/>
            </a:xfrm>
            <a:custGeom>
              <a:avLst/>
              <a:gdLst/>
              <a:ahLst/>
              <a:cxnLst/>
              <a:rect l="l" t="t" r="r" b="b"/>
              <a:pathLst>
                <a:path w="5816600">
                  <a:moveTo>
                    <a:pt x="0" y="0"/>
                  </a:moveTo>
                  <a:lnTo>
                    <a:pt x="5816346" y="0"/>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6" name="object 600">
              <a:extLst>
                <a:ext uri="{FF2B5EF4-FFF2-40B4-BE49-F238E27FC236}">
                  <a16:creationId xmlns:a16="http://schemas.microsoft.com/office/drawing/2014/main" id="{8788F5A6-6A29-4A90-AFC2-86D824EA815F}"/>
                </a:ext>
              </a:extLst>
            </p:cNvPr>
            <p:cNvSpPr txBox="1"/>
            <p:nvPr/>
          </p:nvSpPr>
          <p:spPr>
            <a:xfrm>
              <a:off x="3582000" y="4176000"/>
              <a:ext cx="720000" cy="741673"/>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Eastern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Europe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central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Asia</a:t>
              </a:r>
            </a:p>
          </p:txBody>
        </p:sp>
        <p:sp>
          <p:nvSpPr>
            <p:cNvPr id="927" name="object 601">
              <a:extLst>
                <a:ext uri="{FF2B5EF4-FFF2-40B4-BE49-F238E27FC236}">
                  <a16:creationId xmlns:a16="http://schemas.microsoft.com/office/drawing/2014/main" id="{C0781D29-322C-4B02-82A2-1DAD3C3B17C6}"/>
                </a:ext>
              </a:extLst>
            </p:cNvPr>
            <p:cNvSpPr txBox="1"/>
            <p:nvPr/>
          </p:nvSpPr>
          <p:spPr>
            <a:xfrm>
              <a:off x="4309200" y="4176000"/>
              <a:ext cx="720000" cy="318480"/>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Latin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America</a:t>
              </a:r>
            </a:p>
          </p:txBody>
        </p:sp>
      </p:grpSp>
    </p:spTree>
    <p:extLst>
      <p:ext uri="{BB962C8B-B14F-4D97-AF65-F5344CB8AC3E}">
        <p14:creationId xmlns:p14="http://schemas.microsoft.com/office/powerpoint/2010/main" val="2891643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66259A1B-1352-45C2-8D63-74EBE4F0AE74}"/>
              </a:ext>
            </a:extLst>
          </p:cNvPr>
          <p:cNvGraphicFramePr>
            <a:graphicFrameLocks noGrp="1" noChangeAspect="1"/>
          </p:cNvGraphicFramePr>
          <p:nvPr/>
        </p:nvGraphicFramePr>
        <p:xfrm>
          <a:off x="450000" y="1350000"/>
          <a:ext cx="7412124" cy="4857158"/>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783914960"/>
                    </a:ext>
                  </a:extLst>
                </a:gridCol>
                <a:gridCol w="802800">
                  <a:extLst>
                    <a:ext uri="{9D8B030D-6E8A-4147-A177-3AD203B41FA5}">
                      <a16:colId xmlns:a16="http://schemas.microsoft.com/office/drawing/2014/main" val="2256653855"/>
                    </a:ext>
                  </a:extLst>
                </a:gridCol>
                <a:gridCol w="801554">
                  <a:extLst>
                    <a:ext uri="{9D8B030D-6E8A-4147-A177-3AD203B41FA5}">
                      <a16:colId xmlns:a16="http://schemas.microsoft.com/office/drawing/2014/main" val="1626684904"/>
                    </a:ext>
                  </a:extLst>
                </a:gridCol>
                <a:gridCol w="801554">
                  <a:extLst>
                    <a:ext uri="{9D8B030D-6E8A-4147-A177-3AD203B41FA5}">
                      <a16:colId xmlns:a16="http://schemas.microsoft.com/office/drawing/2014/main" val="2076190987"/>
                    </a:ext>
                  </a:extLst>
                </a:gridCol>
                <a:gridCol w="801554">
                  <a:extLst>
                    <a:ext uri="{9D8B030D-6E8A-4147-A177-3AD203B41FA5}">
                      <a16:colId xmlns:a16="http://schemas.microsoft.com/office/drawing/2014/main" val="2803907421"/>
                    </a:ext>
                  </a:extLst>
                </a:gridCol>
                <a:gridCol w="801554">
                  <a:extLst>
                    <a:ext uri="{9D8B030D-6E8A-4147-A177-3AD203B41FA5}">
                      <a16:colId xmlns:a16="http://schemas.microsoft.com/office/drawing/2014/main" val="2638629820"/>
                    </a:ext>
                  </a:extLst>
                </a:gridCol>
                <a:gridCol w="801554">
                  <a:extLst>
                    <a:ext uri="{9D8B030D-6E8A-4147-A177-3AD203B41FA5}">
                      <a16:colId xmlns:a16="http://schemas.microsoft.com/office/drawing/2014/main" val="2488389759"/>
                    </a:ext>
                  </a:extLst>
                </a:gridCol>
                <a:gridCol w="900000">
                  <a:extLst>
                    <a:ext uri="{9D8B030D-6E8A-4147-A177-3AD203B41FA5}">
                      <a16:colId xmlns:a16="http://schemas.microsoft.com/office/drawing/2014/main" val="1549231474"/>
                    </a:ext>
                  </a:extLst>
                </a:gridCol>
                <a:gridCol w="801554">
                  <a:extLst>
                    <a:ext uri="{9D8B030D-6E8A-4147-A177-3AD203B41FA5}">
                      <a16:colId xmlns:a16="http://schemas.microsoft.com/office/drawing/2014/main" val="1922077854"/>
                    </a:ext>
                  </a:extLst>
                </a:gridCol>
              </a:tblGrid>
              <a:tr h="705717">
                <a:tc>
                  <a:txBody>
                    <a:bodyPr/>
                    <a:lstStyle/>
                    <a:p>
                      <a:pPr algn="l" fontAlgn="ctr"/>
                      <a:r>
                        <a:rPr lang="en-CH" sz="600" b="1" u="none" strike="noStrike" dirty="0">
                          <a:effectLst/>
                        </a:rPr>
                        <a:t> </a:t>
                      </a:r>
                      <a:endParaRPr lang="en-CH" sz="600" b="1" i="0" u="none" strike="noStrike" dirty="0">
                        <a:solidFill>
                          <a:srgbClr val="FFFFFF"/>
                        </a:solidFill>
                        <a:effectLst/>
                        <a:latin typeface="Arial" panose="020B0604020202020204" pitchFamily="34" charset="0"/>
                      </a:endParaRPr>
                    </a:p>
                  </a:txBody>
                  <a:tcPr marL="53393" marR="5933" marT="5933" marB="0" anchor="ctr">
                    <a:lnL w="6350" cap="flat" cmpd="sng" algn="ctr">
                      <a:solidFill>
                        <a:schemeClr val="tx1">
                          <a:lumMod val="75000"/>
                          <a:lumOff val="25000"/>
                        </a:schemeClr>
                      </a:solidFill>
                      <a:prstDash val="solid"/>
                      <a:round/>
                      <a:headEnd type="none" w="med" len="med"/>
                      <a:tailEnd type="none" w="med" len="med"/>
                    </a:lnL>
                    <a:lnT w="6350" cap="flat" cmpd="sng" algn="ctr">
                      <a:solidFill>
                        <a:schemeClr val="tx1">
                          <a:lumMod val="75000"/>
                          <a:lumOff val="25000"/>
                        </a:schemeClr>
                      </a:solidFill>
                      <a:prstDash val="solid"/>
                      <a:round/>
                      <a:headEnd type="none" w="med" len="med"/>
                      <a:tailEnd type="none" w="med" len="med"/>
                    </a:lnT>
                    <a:solidFill>
                      <a:srgbClr val="0083CA"/>
                    </a:solidFill>
                  </a:tcPr>
                </a:tc>
                <a:tc>
                  <a:txBody>
                    <a:bodyPr/>
                    <a:lstStyle/>
                    <a:p>
                      <a:pPr algn="l" fontAlgn="ctr"/>
                      <a:r>
                        <a:rPr lang="fr-CH" sz="800" b="1" u="none" strike="noStrike" dirty="0">
                          <a:solidFill>
                            <a:schemeClr val="bg1"/>
                          </a:solidFill>
                          <a:effectLst/>
                        </a:rPr>
                        <a:t>First 90</a:t>
                      </a:r>
                      <a:endParaRPr lang="fr-CH" sz="800" b="1" i="0" u="none" strike="noStrike" dirty="0">
                        <a:solidFill>
                          <a:schemeClr val="bg1"/>
                        </a:solidFill>
                        <a:effectLst/>
                        <a:latin typeface="Arial" panose="020B0604020202020204" pitchFamily="34" charset="0"/>
                      </a:endParaRPr>
                    </a:p>
                  </a:txBody>
                  <a:tcPr marL="53393" marR="5933" marT="5933" marB="0" anchor="ctr">
                    <a:lnT w="6350" cap="flat" cmpd="sng" algn="ctr">
                      <a:solidFill>
                        <a:schemeClr val="tx1">
                          <a:lumMod val="75000"/>
                          <a:lumOff val="25000"/>
                        </a:schemeClr>
                      </a:solidFill>
                      <a:prstDash val="solid"/>
                      <a:round/>
                      <a:headEnd type="none" w="med" len="med"/>
                      <a:tailEnd type="none" w="med" len="med"/>
                    </a:lnT>
                    <a:solidFill>
                      <a:srgbClr val="0083CA"/>
                    </a:solidFill>
                  </a:tcPr>
                </a:tc>
                <a:tc gridSpan="2">
                  <a:txBody>
                    <a:bodyPr/>
                    <a:lstStyle/>
                    <a:p>
                      <a:pPr algn="l" fontAlgn="ctr"/>
                      <a:r>
                        <a:rPr lang="fr-CH" sz="800" b="1" u="none" strike="noStrike" dirty="0">
                          <a:solidFill>
                            <a:schemeClr val="bg1"/>
                          </a:solidFill>
                          <a:effectLst/>
                        </a:rPr>
                        <a:t>Second 90</a:t>
                      </a:r>
                      <a:endParaRPr lang="fr-CH" sz="800" b="1" i="0" u="none" strike="noStrike" dirty="0">
                        <a:solidFill>
                          <a:schemeClr val="bg1"/>
                        </a:solidFill>
                        <a:effectLst/>
                        <a:latin typeface="Arial" panose="020B0604020202020204" pitchFamily="34" charset="0"/>
                      </a:endParaRPr>
                    </a:p>
                  </a:txBody>
                  <a:tcPr marL="53393" marR="5933" marT="5933" marB="0" anchor="ctr">
                    <a:lnT w="6350" cap="flat" cmpd="sng" algn="ctr">
                      <a:solidFill>
                        <a:schemeClr val="tx1">
                          <a:lumMod val="75000"/>
                          <a:lumOff val="25000"/>
                        </a:schemeClr>
                      </a:solidFill>
                      <a:prstDash val="solid"/>
                      <a:round/>
                      <a:headEnd type="none" w="med" len="med"/>
                      <a:tailEnd type="none" w="med" len="med"/>
                    </a:lnT>
                    <a:solidFill>
                      <a:srgbClr val="0083CA"/>
                    </a:solidFill>
                  </a:tcPr>
                </a:tc>
                <a:tc hMerge="1">
                  <a:txBody>
                    <a:bodyPr/>
                    <a:lstStyle/>
                    <a:p>
                      <a:endParaRPr lang="en-CH"/>
                    </a:p>
                  </a:txBody>
                  <a:tcPr/>
                </a:tc>
                <a:tc gridSpan="2">
                  <a:txBody>
                    <a:bodyPr/>
                    <a:lstStyle/>
                    <a:p>
                      <a:pPr algn="l" fontAlgn="ctr"/>
                      <a:r>
                        <a:rPr lang="fr-CH" sz="800" b="1" u="none" strike="noStrike" dirty="0" err="1">
                          <a:solidFill>
                            <a:schemeClr val="bg1"/>
                          </a:solidFill>
                          <a:effectLst/>
                        </a:rPr>
                        <a:t>Third</a:t>
                      </a:r>
                      <a:r>
                        <a:rPr lang="fr-CH" sz="800" b="1" u="none" strike="noStrike" dirty="0">
                          <a:solidFill>
                            <a:schemeClr val="bg1"/>
                          </a:solidFill>
                          <a:effectLst/>
                        </a:rPr>
                        <a:t> 90</a:t>
                      </a:r>
                      <a:endParaRPr lang="fr-CH" sz="800" b="1" i="0" u="none" strike="noStrike" dirty="0">
                        <a:solidFill>
                          <a:schemeClr val="bg1"/>
                        </a:solidFill>
                        <a:effectLst/>
                        <a:latin typeface="Arial" panose="020B0604020202020204" pitchFamily="34" charset="0"/>
                      </a:endParaRPr>
                    </a:p>
                  </a:txBody>
                  <a:tcPr marL="53393" marR="5933" marT="5933" marB="0" anchor="ctr">
                    <a:lnT w="6350" cap="flat" cmpd="sng" algn="ctr">
                      <a:solidFill>
                        <a:schemeClr val="tx1">
                          <a:lumMod val="75000"/>
                          <a:lumOff val="25000"/>
                        </a:schemeClr>
                      </a:solidFill>
                      <a:prstDash val="solid"/>
                      <a:round/>
                      <a:headEnd type="none" w="med" len="med"/>
                      <a:tailEnd type="none" w="med" len="med"/>
                    </a:lnT>
                    <a:solidFill>
                      <a:srgbClr val="0083CA"/>
                    </a:solidFill>
                  </a:tcPr>
                </a:tc>
                <a:tc hMerge="1">
                  <a:txBody>
                    <a:bodyPr/>
                    <a:lstStyle/>
                    <a:p>
                      <a:endParaRPr lang="en-CH"/>
                    </a:p>
                  </a:txBody>
                  <a:tcPr/>
                </a:tc>
                <a:tc>
                  <a:txBody>
                    <a:bodyPr/>
                    <a:lstStyle/>
                    <a:p>
                      <a:pPr algn="l" fontAlgn="ctr"/>
                      <a:r>
                        <a:rPr lang="fr-CH" sz="800" b="1" u="none" strike="noStrike" dirty="0" err="1">
                          <a:solidFill>
                            <a:schemeClr val="bg1"/>
                          </a:solidFill>
                          <a:effectLst/>
                        </a:rPr>
                        <a:t>Achieved</a:t>
                      </a:r>
                      <a:r>
                        <a:rPr lang="fr-CH" sz="800" b="1" u="none" strike="noStrike" dirty="0">
                          <a:solidFill>
                            <a:schemeClr val="bg1"/>
                          </a:solidFill>
                          <a:effectLst/>
                        </a:rPr>
                        <a:t> all </a:t>
                      </a:r>
                      <a:r>
                        <a:rPr lang="fr-CH" sz="800" b="1" u="none" strike="noStrike" dirty="0" err="1">
                          <a:solidFill>
                            <a:schemeClr val="bg1"/>
                          </a:solidFill>
                          <a:effectLst/>
                        </a:rPr>
                        <a:t>three</a:t>
                      </a:r>
                      <a:r>
                        <a:rPr lang="fr-CH" sz="800" b="1" u="none" strike="noStrike" dirty="0">
                          <a:solidFill>
                            <a:schemeClr val="bg1"/>
                          </a:solidFill>
                          <a:effectLst/>
                        </a:rPr>
                        <a:t> 90s</a:t>
                      </a:r>
                      <a:endParaRPr lang="fr-CH" sz="800" b="1" i="0" u="none" strike="noStrike" dirty="0">
                        <a:solidFill>
                          <a:schemeClr val="bg1"/>
                        </a:solidFill>
                        <a:effectLst/>
                        <a:latin typeface="Arial" panose="020B0604020202020204" pitchFamily="34" charset="0"/>
                      </a:endParaRPr>
                    </a:p>
                  </a:txBody>
                  <a:tcPr marL="53393" marR="5933" marT="5933" marB="0" anchor="ctr">
                    <a:lnT w="6350" cap="flat" cmpd="sng" algn="ctr">
                      <a:solidFill>
                        <a:schemeClr val="tx1">
                          <a:lumMod val="75000"/>
                          <a:lumOff val="25000"/>
                        </a:schemeClr>
                      </a:solidFill>
                      <a:prstDash val="solid"/>
                      <a:round/>
                      <a:headEnd type="none" w="med" len="med"/>
                      <a:tailEnd type="none" w="med" len="med"/>
                    </a:lnT>
                    <a:solidFill>
                      <a:srgbClr val="0083CA"/>
                    </a:solidFill>
                  </a:tcPr>
                </a:tc>
                <a:tc>
                  <a:txBody>
                    <a:bodyPr/>
                    <a:lstStyle/>
                    <a:p>
                      <a:pPr algn="l" fontAlgn="ctr"/>
                      <a:r>
                        <a:rPr lang="en-CH" sz="800" b="1" u="none" strike="noStrike" dirty="0">
                          <a:solidFill>
                            <a:schemeClr val="bg1"/>
                          </a:solidFill>
                          <a:effectLst/>
                        </a:rPr>
                        <a:t> </a:t>
                      </a:r>
                      <a:endParaRPr lang="en-CH" sz="800" b="1" i="0" u="none" strike="noStrike" dirty="0">
                        <a:solidFill>
                          <a:schemeClr val="bg1"/>
                        </a:solidFill>
                        <a:effectLst/>
                        <a:latin typeface="Times New Roman" panose="02020603050405020304" pitchFamily="18" charset="0"/>
                      </a:endParaRPr>
                    </a:p>
                  </a:txBody>
                  <a:tcPr marL="53393" marR="5933" marT="5933" marB="0" anchor="ctr">
                    <a:lnT w="6350" cap="flat" cmpd="sng" algn="ctr">
                      <a:solidFill>
                        <a:schemeClr val="tx1">
                          <a:lumMod val="75000"/>
                          <a:lumOff val="25000"/>
                        </a:schemeClr>
                      </a:solidFill>
                      <a:prstDash val="solid"/>
                      <a:round/>
                      <a:headEnd type="none" w="med" len="med"/>
                      <a:tailEnd type="none" w="med" len="med"/>
                    </a:lnT>
                    <a:solidFill>
                      <a:srgbClr val="0083CA"/>
                    </a:solidFill>
                  </a:tcPr>
                </a:tc>
                <a:tc>
                  <a:txBody>
                    <a:bodyPr/>
                    <a:lstStyle/>
                    <a:p>
                      <a:pPr algn="l" fontAlgn="ctr"/>
                      <a:r>
                        <a:rPr lang="en-GB" sz="800" b="1" u="none" strike="noStrike" dirty="0">
                          <a:solidFill>
                            <a:schemeClr val="bg1"/>
                          </a:solidFill>
                          <a:effectLst/>
                        </a:rPr>
                        <a:t>Viral load suppression among all people living with HIV</a:t>
                      </a:r>
                      <a:endParaRPr lang="en-GB" sz="800" b="1" i="0" u="none" strike="noStrike" dirty="0">
                        <a:solidFill>
                          <a:schemeClr val="bg1"/>
                        </a:solidFill>
                        <a:effectLst/>
                        <a:latin typeface="Arial" panose="020B0604020202020204" pitchFamily="34" charset="0"/>
                      </a:endParaRPr>
                    </a:p>
                  </a:txBody>
                  <a:tcPr marL="53393" marR="5933" marT="5933" marB="0" anchor="ctr">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solidFill>
                      <a:srgbClr val="0083CA"/>
                    </a:solidFill>
                  </a:tcPr>
                </a:tc>
                <a:extLst>
                  <a:ext uri="{0D108BD9-81ED-4DB2-BD59-A6C34878D82A}">
                    <a16:rowId xmlns:a16="http://schemas.microsoft.com/office/drawing/2014/main" val="1770606004"/>
                  </a:ext>
                </a:extLst>
              </a:tr>
              <a:tr h="89576">
                <a:tc rowSpan="19">
                  <a:txBody>
                    <a:bodyPr/>
                    <a:lstStyle/>
                    <a:p>
                      <a:pPr algn="l" fontAlgn="ctr"/>
                      <a:r>
                        <a:rPr lang="fr-CH" sz="900" b="1" u="none" strike="noStrike" dirty="0" err="1">
                          <a:effectLst/>
                        </a:rPr>
                        <a:t>Achieved</a:t>
                      </a:r>
                      <a:r>
                        <a:rPr lang="fr-CH" sz="900" b="1" u="none" strike="noStrike" dirty="0">
                          <a:effectLst/>
                        </a:rPr>
                        <a:t> </a:t>
                      </a:r>
                    </a:p>
                    <a:p>
                      <a:pPr algn="l" fontAlgn="ctr"/>
                      <a:r>
                        <a:rPr lang="fr-CH" sz="900" b="1" u="none" strike="noStrike" dirty="0">
                          <a:effectLst/>
                        </a:rPr>
                        <a:t>(90% or </a:t>
                      </a:r>
                      <a:r>
                        <a:rPr lang="fr-CH" sz="900" b="1" u="none" strike="noStrike" dirty="0" err="1">
                          <a:effectLst/>
                        </a:rPr>
                        <a:t>greater</a:t>
                      </a:r>
                      <a:r>
                        <a:rPr lang="fr-CH" sz="900" b="1" u="none" strike="noStrike" dirty="0">
                          <a:effectLst/>
                        </a:rPr>
                        <a:t>)</a:t>
                      </a:r>
                      <a:endParaRPr lang="fr-CH" sz="900" b="1" i="0" u="none" strike="noStrike" dirty="0">
                        <a:solidFill>
                          <a:srgbClr val="000000"/>
                        </a:solidFill>
                        <a:effectLst/>
                        <a:latin typeface="Arial" panose="020B0604020202020204" pitchFamily="34" charset="0"/>
                      </a:endParaRPr>
                    </a:p>
                  </a:txBody>
                  <a:tcPr marL="53393" marR="5933" marT="5933"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B w="6350" cap="flat" cmpd="sng" algn="ctr">
                      <a:solidFill>
                        <a:schemeClr val="tx1">
                          <a:lumMod val="75000"/>
                          <a:lumOff val="25000"/>
                        </a:schemeClr>
                      </a:solidFill>
                      <a:prstDash val="solid"/>
                      <a:round/>
                      <a:headEnd type="none" w="med" len="med"/>
                      <a:tailEnd type="none" w="med" len="med"/>
                    </a:lnB>
                    <a:solidFill>
                      <a:srgbClr val="E2E3E4"/>
                    </a:solidFill>
                  </a:tcPr>
                </a:tc>
                <a:tc>
                  <a:txBody>
                    <a:bodyPr/>
                    <a:lstStyle/>
                    <a:p>
                      <a:pPr algn="l" fontAlgn="t"/>
                      <a:r>
                        <a:rPr lang="fr-CH" sz="600" b="1" u="none" strike="noStrike" dirty="0">
                          <a:solidFill>
                            <a:schemeClr val="tx1">
                              <a:lumMod val="75000"/>
                              <a:lumOff val="25000"/>
                            </a:schemeClr>
                          </a:solidFill>
                          <a:effectLst/>
                        </a:rPr>
                        <a:t>Botswana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rPr>
                        <a:t>Algeria</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a:solidFill>
                            <a:schemeClr val="tx1">
                              <a:lumMod val="75000"/>
                              <a:lumOff val="25000"/>
                            </a:schemeClr>
                          </a:solidFill>
                          <a:effectLst/>
                        </a:rPr>
                        <a:t>Monaco</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rPr>
                        <a:t>Australia</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a:solidFill>
                            <a:schemeClr val="tx1">
                              <a:lumMod val="75000"/>
                              <a:lumOff val="25000"/>
                            </a:schemeClr>
                          </a:solidFill>
                          <a:effectLst/>
                        </a:rPr>
                        <a:t>Morocco</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rPr>
                        <a:t>Botswana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rowSpan="19">
                  <a:txBody>
                    <a:bodyPr/>
                    <a:lstStyle/>
                    <a:p>
                      <a:pPr algn="l" fontAlgn="ctr"/>
                      <a:r>
                        <a:rPr lang="fr-CH" sz="900" b="1" u="none" strike="noStrike" dirty="0" err="1">
                          <a:effectLst/>
                        </a:rPr>
                        <a:t>Achieved</a:t>
                      </a:r>
                      <a:r>
                        <a:rPr lang="fr-CH" sz="900" b="1" u="none" strike="noStrike" dirty="0">
                          <a:effectLst/>
                        </a:rPr>
                        <a:t> </a:t>
                      </a:r>
                    </a:p>
                    <a:p>
                      <a:pPr algn="l" fontAlgn="ctr"/>
                      <a:r>
                        <a:rPr lang="fr-CH" sz="900" b="1" u="none" strike="noStrike" dirty="0">
                          <a:effectLst/>
                        </a:rPr>
                        <a:t>(73% or </a:t>
                      </a:r>
                      <a:r>
                        <a:rPr lang="fr-CH" sz="900" b="1" u="none" strike="noStrike" dirty="0" err="1">
                          <a:effectLst/>
                        </a:rPr>
                        <a:t>greater</a:t>
                      </a:r>
                      <a:r>
                        <a:rPr lang="fr-CH" sz="900" b="1" u="none" strike="noStrike" dirty="0">
                          <a:effectLst/>
                        </a:rPr>
                        <a:t>)</a:t>
                      </a:r>
                      <a:endParaRPr lang="fr-CH" sz="900" b="1" i="0" u="none" strike="noStrike" dirty="0">
                        <a:solidFill>
                          <a:srgbClr val="000000"/>
                        </a:solidFill>
                        <a:effectLst/>
                        <a:latin typeface="Arial" panose="020B0604020202020204" pitchFamily="34" charset="0"/>
                      </a:endParaRPr>
                    </a:p>
                  </a:txBody>
                  <a:tcPr marL="53393" marR="5933" marT="5933"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B w="6350" cap="flat" cmpd="sng" algn="ctr">
                      <a:solidFill>
                        <a:schemeClr val="tx1">
                          <a:lumMod val="75000"/>
                          <a:lumOff val="25000"/>
                        </a:schemeClr>
                      </a:solidFill>
                      <a:prstDash val="solid"/>
                      <a:round/>
                      <a:headEnd type="none" w="med" len="med"/>
                      <a:tailEnd type="none" w="med" len="med"/>
                    </a:lnB>
                    <a:solidFill>
                      <a:srgbClr val="C7DBF1"/>
                    </a:solidFill>
                  </a:tcPr>
                </a:tc>
                <a:tc>
                  <a:txBody>
                    <a:bodyPr/>
                    <a:lstStyle/>
                    <a:p>
                      <a:pPr algn="l" fontAlgn="t"/>
                      <a:r>
                        <a:rPr lang="fr-CH" sz="600" b="1" u="none" strike="noStrike">
                          <a:solidFill>
                            <a:schemeClr val="tx1">
                              <a:lumMod val="75000"/>
                              <a:lumOff val="25000"/>
                            </a:schemeClr>
                          </a:solidFill>
                          <a:effectLst/>
                        </a:rPr>
                        <a:t>Australia</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1468638470"/>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rPr>
                        <a:t>Cabo Verde</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err="1">
                          <a:solidFill>
                            <a:schemeClr val="tx1">
                              <a:lumMod val="75000"/>
                              <a:lumOff val="25000"/>
                            </a:schemeClr>
                          </a:solidFill>
                          <a:effectLst/>
                        </a:rPr>
                        <a:t>Austria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a:solidFill>
                            <a:schemeClr val="tx1">
                              <a:lumMod val="75000"/>
                              <a:lumOff val="25000"/>
                            </a:schemeClr>
                          </a:solidFill>
                          <a:effectLst/>
                        </a:rPr>
                        <a:t>Namibia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rPr>
                        <a:t>Botswana</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a:solidFill>
                            <a:schemeClr val="tx1">
                              <a:lumMod val="75000"/>
                              <a:lumOff val="25000"/>
                            </a:schemeClr>
                          </a:solidFill>
                          <a:effectLst/>
                        </a:rPr>
                        <a:t>Myanmar</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err="1">
                          <a:solidFill>
                            <a:schemeClr val="tx1">
                              <a:lumMod val="75000"/>
                              <a:lumOff val="25000"/>
                            </a:schemeClr>
                          </a:solidFill>
                          <a:effectLst/>
                        </a:rPr>
                        <a:t>Denmark</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a:solidFill>
                            <a:schemeClr val="tx1">
                              <a:lumMod val="75000"/>
                              <a:lumOff val="25000"/>
                            </a:schemeClr>
                          </a:solidFill>
                          <a:effectLst/>
                        </a:rPr>
                        <a:t>Botswana</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623926204"/>
                  </a:ext>
                </a:extLst>
              </a:tr>
              <a:tr h="89576">
                <a:tc vMerge="1">
                  <a:txBody>
                    <a:bodyPr/>
                    <a:lstStyle/>
                    <a:p>
                      <a:endParaRPr lang="en-CH"/>
                    </a:p>
                  </a:txBody>
                  <a:tcPr/>
                </a:tc>
                <a:tc>
                  <a:txBody>
                    <a:bodyPr/>
                    <a:lstStyle/>
                    <a:p>
                      <a:pPr algn="l" fontAlgn="t"/>
                      <a:r>
                        <a:rPr lang="fr-CH" sz="600" b="1" u="none" strike="noStrike" dirty="0" err="1">
                          <a:solidFill>
                            <a:schemeClr val="tx1">
                              <a:lumMod val="75000"/>
                              <a:lumOff val="25000"/>
                            </a:schemeClr>
                          </a:solidFill>
                          <a:effectLst/>
                        </a:rPr>
                        <a:t>Denmark</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rPr>
                        <a:t>Botswana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err="1">
                          <a:solidFill>
                            <a:schemeClr val="tx1">
                              <a:lumMod val="75000"/>
                              <a:lumOff val="25000"/>
                            </a:schemeClr>
                          </a:solidFill>
                          <a:effectLst/>
                        </a:rPr>
                        <a:t>Netherlands</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rPr>
                        <a:t>Brazil</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a:solidFill>
                            <a:schemeClr val="tx1">
                              <a:lumMod val="75000"/>
                              <a:lumOff val="25000"/>
                            </a:schemeClr>
                          </a:solidFill>
                          <a:effectLst/>
                        </a:rPr>
                        <a:t>Namibia</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rPr>
                        <a:t>Eswatini</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a:solidFill>
                            <a:schemeClr val="tx1">
                              <a:lumMod val="75000"/>
                              <a:lumOff val="25000"/>
                            </a:schemeClr>
                          </a:solidFill>
                          <a:effectLst/>
                        </a:rPr>
                        <a:t>Cambodia</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263248268"/>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rPr>
                        <a:t>Eswatini</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rPr>
                        <a:t>Brunei Darussalam</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a:solidFill>
                            <a:schemeClr val="tx1">
                              <a:lumMod val="75000"/>
                              <a:lumOff val="25000"/>
                            </a:schemeClr>
                          </a:solidFill>
                          <a:effectLst/>
                        </a:rPr>
                        <a:t>North </a:t>
                      </a:r>
                      <a:r>
                        <a:rPr lang="fr-CH" sz="600" b="1" u="none" strike="noStrike" dirty="0" err="1">
                          <a:solidFill>
                            <a:schemeClr val="tx1">
                              <a:lumMod val="75000"/>
                              <a:lumOff val="25000"/>
                            </a:schemeClr>
                          </a:solidFill>
                          <a:effectLst/>
                        </a:rPr>
                        <a:t>Macedonia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rPr>
                        <a:t>Bulgaria</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a:solidFill>
                            <a:schemeClr val="tx1">
                              <a:lumMod val="75000"/>
                              <a:lumOff val="25000"/>
                            </a:schemeClr>
                          </a:solidFill>
                          <a:effectLst/>
                        </a:rPr>
                        <a:t>Netherlands</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rPr>
                        <a:t>Namibia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a:solidFill>
                            <a:schemeClr val="tx1">
                              <a:lumMod val="75000"/>
                              <a:lumOff val="25000"/>
                            </a:schemeClr>
                          </a:solidFill>
                          <a:effectLst/>
                        </a:rPr>
                        <a:t>Denmark</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1416982845"/>
                  </a:ext>
                </a:extLst>
              </a:tr>
              <a:tr h="89576">
                <a:tc vMerge="1">
                  <a:txBody>
                    <a:bodyPr/>
                    <a:lstStyle/>
                    <a:p>
                      <a:endParaRPr lang="en-CH"/>
                    </a:p>
                  </a:txBody>
                  <a:tcPr/>
                </a:tc>
                <a:tc>
                  <a:txBody>
                    <a:bodyPr/>
                    <a:lstStyle/>
                    <a:p>
                      <a:pPr algn="l" fontAlgn="t"/>
                      <a:r>
                        <a:rPr lang="fr-CH" sz="600" b="1" u="none" strike="noStrike" dirty="0" err="1">
                          <a:solidFill>
                            <a:schemeClr val="tx1">
                              <a:lumMod val="75000"/>
                              <a:lumOff val="25000"/>
                            </a:schemeClr>
                          </a:solidFill>
                          <a:effectLst/>
                        </a:rPr>
                        <a:t>Finland</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rPr>
                        <a:t>Cabo Verde</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a:solidFill>
                            <a:schemeClr val="tx1">
                              <a:lumMod val="75000"/>
                              <a:lumOff val="25000"/>
                            </a:schemeClr>
                          </a:solidFill>
                          <a:effectLst/>
                        </a:rPr>
                        <a:t>Portugal</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rPr>
                        <a:t>Cambodia</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a:solidFill>
                            <a:schemeClr val="tx1">
                              <a:lumMod val="75000"/>
                              <a:lumOff val="25000"/>
                            </a:schemeClr>
                          </a:solidFill>
                          <a:effectLst/>
                        </a:rPr>
                        <a:t>Saudi Arabia</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rPr>
                        <a:t>Netherlands</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a:solidFill>
                            <a:schemeClr val="tx1">
                              <a:lumMod val="75000"/>
                              <a:lumOff val="25000"/>
                            </a:schemeClr>
                          </a:solidFill>
                          <a:effectLst/>
                        </a:rPr>
                        <a:t>Eswatini</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4219150390"/>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rPr>
                        <a:t>Guyana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rPr>
                        <a:t>Cambodia</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a:solidFill>
                            <a:schemeClr val="tx1">
                              <a:lumMod val="75000"/>
                              <a:lumOff val="25000"/>
                            </a:schemeClr>
                          </a:solidFill>
                          <a:effectLst/>
                        </a:rPr>
                        <a:t>Qatar</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rPr>
                        <a:t>China</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a:solidFill>
                            <a:schemeClr val="tx1">
                              <a:lumMod val="75000"/>
                              <a:lumOff val="25000"/>
                            </a:schemeClr>
                          </a:solidFill>
                          <a:effectLst/>
                        </a:rPr>
                        <a:t>Seychelles</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rPr>
                        <a:t>United </a:t>
                      </a:r>
                      <a:r>
                        <a:rPr lang="fr-CH" sz="600" b="1" u="none" strike="noStrike" dirty="0" err="1">
                          <a:solidFill>
                            <a:schemeClr val="tx1">
                              <a:lumMod val="75000"/>
                              <a:lumOff val="25000"/>
                            </a:schemeClr>
                          </a:solidFill>
                          <a:effectLst/>
                        </a:rPr>
                        <a:t>Kingdom</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a:solidFill>
                            <a:schemeClr val="tx1">
                              <a:lumMod val="75000"/>
                              <a:lumOff val="25000"/>
                            </a:schemeClr>
                          </a:solidFill>
                          <a:effectLst/>
                        </a:rPr>
                        <a:t>France</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1041332804"/>
                  </a:ext>
                </a:extLst>
              </a:tr>
              <a:tr h="89576">
                <a:tc vMerge="1">
                  <a:txBody>
                    <a:bodyPr/>
                    <a:lstStyle/>
                    <a:p>
                      <a:endParaRPr lang="en-CH"/>
                    </a:p>
                  </a:txBody>
                  <a:tcPr/>
                </a:tc>
                <a:tc>
                  <a:txBody>
                    <a:bodyPr/>
                    <a:lstStyle/>
                    <a:p>
                      <a:pPr algn="l" fontAlgn="t"/>
                      <a:r>
                        <a:rPr lang="fr-CH" sz="600" b="1" u="none" strike="noStrike" dirty="0" err="1">
                          <a:solidFill>
                            <a:schemeClr val="tx1">
                              <a:lumMod val="75000"/>
                              <a:lumOff val="25000"/>
                            </a:schemeClr>
                          </a:solidFill>
                          <a:effectLst/>
                        </a:rPr>
                        <a:t>Hungary</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err="1">
                          <a:solidFill>
                            <a:schemeClr val="tx1">
                              <a:lumMod val="75000"/>
                              <a:lumOff val="25000"/>
                            </a:schemeClr>
                          </a:solidFill>
                          <a:effectLst/>
                        </a:rPr>
                        <a:t>Comoros</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a:solidFill>
                            <a:schemeClr val="tx1">
                              <a:lumMod val="75000"/>
                              <a:lumOff val="25000"/>
                            </a:schemeClr>
                          </a:solidFill>
                          <a:effectLst/>
                        </a:rPr>
                        <a:t>Rwanda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err="1">
                          <a:solidFill>
                            <a:schemeClr val="tx1">
                              <a:lumMod val="75000"/>
                              <a:lumOff val="25000"/>
                            </a:schemeClr>
                          </a:solidFill>
                          <a:effectLst/>
                        </a:rPr>
                        <a:t>Croatia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a:solidFill>
                            <a:schemeClr val="tx1">
                              <a:lumMod val="75000"/>
                              <a:lumOff val="25000"/>
                            </a:schemeClr>
                          </a:solidFill>
                          <a:effectLst/>
                        </a:rPr>
                        <a:t>Spain</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a:solidFill>
                            <a:schemeClr val="tx1">
                              <a:lumMod val="75000"/>
                              <a:lumOff val="25000"/>
                            </a:schemeClr>
                          </a:solidFill>
                          <a:effectLst/>
                        </a:rPr>
                        <a:t>Germany</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2422535259"/>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rPr>
                        <a:t>Ireland</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rPr>
                        <a:t>Czechia</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a:solidFill>
                            <a:schemeClr val="tx1">
                              <a:lumMod val="75000"/>
                              <a:lumOff val="25000"/>
                            </a:schemeClr>
                          </a:solidFill>
                          <a:effectLst/>
                        </a:rPr>
                        <a:t>Samoa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err="1">
                          <a:solidFill>
                            <a:schemeClr val="tx1">
                              <a:lumMod val="75000"/>
                              <a:lumOff val="25000"/>
                            </a:schemeClr>
                          </a:solidFill>
                          <a:effectLst/>
                        </a:rPr>
                        <a:t>Denmark</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a:solidFill>
                            <a:schemeClr val="tx1">
                              <a:lumMod val="75000"/>
                              <a:lumOff val="25000"/>
                            </a:schemeClr>
                          </a:solidFill>
                          <a:effectLst/>
                        </a:rPr>
                        <a:t>Sweden</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a:solidFill>
                            <a:schemeClr val="tx1">
                              <a:lumMod val="75000"/>
                              <a:lumOff val="25000"/>
                            </a:schemeClr>
                          </a:solidFill>
                          <a:effectLst/>
                        </a:rPr>
                        <a:t>Iceland</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945864434"/>
                  </a:ext>
                </a:extLst>
              </a:tr>
              <a:tr h="177136">
                <a:tc vMerge="1">
                  <a:txBody>
                    <a:bodyPr/>
                    <a:lstStyle/>
                    <a:p>
                      <a:endParaRPr lang="en-CH"/>
                    </a:p>
                  </a:txBody>
                  <a:tcPr/>
                </a:tc>
                <a:tc>
                  <a:txBody>
                    <a:bodyPr/>
                    <a:lstStyle/>
                    <a:p>
                      <a:pPr algn="l" fontAlgn="ctr"/>
                      <a:r>
                        <a:rPr lang="fr-CH" sz="600" b="1" u="none" strike="noStrike" dirty="0" err="1">
                          <a:solidFill>
                            <a:schemeClr val="tx1">
                              <a:lumMod val="75000"/>
                              <a:lumOff val="25000"/>
                            </a:schemeClr>
                          </a:solidFill>
                          <a:effectLst/>
                        </a:rPr>
                        <a:t>Italy</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ctr"/>
                      <a:r>
                        <a:rPr lang="en-GB" sz="600" b="1" u="none" strike="noStrike" dirty="0">
                          <a:solidFill>
                            <a:schemeClr val="tx1">
                              <a:lumMod val="75000"/>
                              <a:lumOff val="25000"/>
                            </a:schemeClr>
                          </a:solidFill>
                          <a:effectLst/>
                        </a:rPr>
                        <a:t>Democratic     Republic of </a:t>
                      </a:r>
                      <a:br>
                        <a:rPr lang="en-GB" sz="600" b="1" u="none" strike="noStrike" dirty="0">
                          <a:solidFill>
                            <a:schemeClr val="tx1">
                              <a:lumMod val="75000"/>
                              <a:lumOff val="25000"/>
                            </a:schemeClr>
                          </a:solidFill>
                          <a:effectLst/>
                        </a:rPr>
                      </a:br>
                      <a:r>
                        <a:rPr lang="en-GB" sz="600" b="1" u="none" strike="noStrike" dirty="0">
                          <a:solidFill>
                            <a:schemeClr val="tx1">
                              <a:lumMod val="75000"/>
                              <a:lumOff val="25000"/>
                            </a:schemeClr>
                          </a:solidFill>
                          <a:effectLst/>
                        </a:rPr>
                        <a:t>the Congo</a:t>
                      </a:r>
                      <a:endParaRPr lang="en-GB" sz="600" b="1" i="0" u="none" strike="noStrike" dirty="0">
                        <a:solidFill>
                          <a:schemeClr val="tx1">
                            <a:lumMod val="75000"/>
                            <a:lumOff val="25000"/>
                          </a:schemeClr>
                        </a:solidFill>
                        <a:effectLst/>
                        <a:latin typeface="Arial" panose="020B0604020202020204" pitchFamily="34" charset="0"/>
                      </a:endParaRPr>
                    </a:p>
                  </a:txBody>
                  <a:tcPr marL="53393" marR="5933" marT="5933" marB="0" anchor="ctr">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ctr"/>
                      <a:r>
                        <a:rPr lang="fr-CH" sz="600" b="1" u="none" strike="noStrike" dirty="0" err="1">
                          <a:solidFill>
                            <a:schemeClr val="tx1">
                              <a:lumMod val="75000"/>
                              <a:lumOff val="25000"/>
                            </a:schemeClr>
                          </a:solidFill>
                          <a:effectLst/>
                        </a:rPr>
                        <a:t>Saudi</a:t>
                      </a:r>
                      <a:r>
                        <a:rPr lang="fr-CH" sz="600" b="1" u="none" strike="noStrike" dirty="0">
                          <a:solidFill>
                            <a:schemeClr val="tx1">
                              <a:lumMod val="75000"/>
                              <a:lumOff val="25000"/>
                            </a:schemeClr>
                          </a:solidFill>
                          <a:effectLst/>
                        </a:rPr>
                        <a:t> Arabia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nchor="ctr">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ctr"/>
                      <a:r>
                        <a:rPr lang="fr-CH" sz="600" b="1" u="none" strike="noStrike" dirty="0" err="1">
                          <a:solidFill>
                            <a:schemeClr val="tx1">
                              <a:lumMod val="75000"/>
                              <a:lumOff val="25000"/>
                            </a:schemeClr>
                          </a:solidFill>
                          <a:effectLst/>
                        </a:rPr>
                        <a:t>Estonia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nchor="ctr">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ctr"/>
                      <a:r>
                        <a:rPr lang="fr-CH" sz="600" b="1" u="none" strike="noStrike" dirty="0" err="1">
                          <a:solidFill>
                            <a:schemeClr val="tx1">
                              <a:lumMod val="75000"/>
                              <a:lumOff val="25000"/>
                            </a:schemeClr>
                          </a:solidFill>
                          <a:effectLst/>
                        </a:rPr>
                        <a:t>Switzerland</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nchor="ctr">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ctr"/>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ctr"/>
                      <a:r>
                        <a:rPr lang="fr-CH" sz="600" b="1" u="none" strike="noStrike">
                          <a:solidFill>
                            <a:schemeClr val="tx1">
                              <a:lumMod val="75000"/>
                              <a:lumOff val="25000"/>
                            </a:schemeClr>
                          </a:solidFill>
                          <a:effectLst/>
                        </a:rPr>
                        <a:t>Ireland</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3159120357"/>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rPr>
                        <a:t>Lebanon</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rPr>
                        <a:t>Denmark</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err="1">
                          <a:solidFill>
                            <a:schemeClr val="tx1">
                              <a:lumMod val="75000"/>
                              <a:lumOff val="25000"/>
                            </a:schemeClr>
                          </a:solidFill>
                          <a:effectLst/>
                        </a:rPr>
                        <a:t>Senegal</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rPr>
                        <a:t>Eswatini</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err="1">
                          <a:solidFill>
                            <a:schemeClr val="tx1">
                              <a:lumMod val="75000"/>
                              <a:lumOff val="25000"/>
                            </a:schemeClr>
                          </a:solidFill>
                          <a:effectLst/>
                        </a:rPr>
                        <a:t>Thailand</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a:solidFill>
                            <a:schemeClr val="tx1">
                              <a:lumMod val="75000"/>
                              <a:lumOff val="25000"/>
                            </a:schemeClr>
                          </a:solidFill>
                          <a:effectLst/>
                        </a:rPr>
                        <a:t>Namibia</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1846662271"/>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rPr>
                        <a:t>Malawi</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rPr>
                        <a:t>Eswatini</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a:solidFill>
                            <a:schemeClr val="tx1">
                              <a:lumMod val="75000"/>
                              <a:lumOff val="25000"/>
                            </a:schemeClr>
                          </a:solidFill>
                          <a:effectLst/>
                        </a:rPr>
                        <a:t>Solomon </a:t>
                      </a:r>
                      <a:r>
                        <a:rPr lang="fr-CH" sz="600" b="1" u="none" strike="noStrike" dirty="0" err="1">
                          <a:solidFill>
                            <a:schemeClr val="tx1">
                              <a:lumMod val="75000"/>
                              <a:lumOff val="25000"/>
                            </a:schemeClr>
                          </a:solidFill>
                          <a:effectLst/>
                        </a:rPr>
                        <a:t>Islands</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rPr>
                        <a:t>France</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a:solidFill>
                            <a:schemeClr val="tx1">
                              <a:lumMod val="75000"/>
                              <a:lumOff val="25000"/>
                            </a:schemeClr>
                          </a:solidFill>
                          <a:effectLst/>
                        </a:rPr>
                        <a:t>Ukraine</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a:solidFill>
                            <a:schemeClr val="tx1">
                              <a:lumMod val="75000"/>
                              <a:lumOff val="25000"/>
                            </a:schemeClr>
                          </a:solidFill>
                          <a:effectLst/>
                        </a:rPr>
                        <a:t>Netherlands</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730737814"/>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rPr>
                        <a:t>Namibia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rPr>
                        <a:t>France</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a:solidFill>
                            <a:schemeClr val="tx1">
                              <a:lumMod val="75000"/>
                              <a:lumOff val="25000"/>
                            </a:schemeClr>
                          </a:solidFill>
                          <a:effectLst/>
                        </a:rPr>
                        <a:t>Spain</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rPr>
                        <a:t>Germany</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a:solidFill>
                            <a:schemeClr val="tx1">
                              <a:lumMod val="75000"/>
                              <a:lumOff val="25000"/>
                            </a:schemeClr>
                          </a:solidFill>
                          <a:effectLst/>
                        </a:rPr>
                        <a:t>United </a:t>
                      </a:r>
                      <a:r>
                        <a:rPr lang="fr-CH" sz="600" b="1" u="none" strike="noStrike" dirty="0" err="1">
                          <a:solidFill>
                            <a:schemeClr val="tx1">
                              <a:lumMod val="75000"/>
                              <a:lumOff val="25000"/>
                            </a:schemeClr>
                          </a:solidFill>
                          <a:effectLst/>
                        </a:rPr>
                        <a:t>Kingdom</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a:solidFill>
                            <a:schemeClr val="tx1">
                              <a:lumMod val="75000"/>
                              <a:lumOff val="25000"/>
                            </a:schemeClr>
                          </a:solidFill>
                          <a:effectLst/>
                        </a:rPr>
                        <a:t>Rwanda</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833295082"/>
                  </a:ext>
                </a:extLst>
              </a:tr>
              <a:tr h="89576">
                <a:tc vMerge="1">
                  <a:txBody>
                    <a:bodyPr/>
                    <a:lstStyle/>
                    <a:p>
                      <a:endParaRPr lang="en-CH"/>
                    </a:p>
                  </a:txBody>
                  <a:tcPr/>
                </a:tc>
                <a:tc>
                  <a:txBody>
                    <a:bodyPr/>
                    <a:lstStyle/>
                    <a:p>
                      <a:pPr algn="l" fontAlgn="t"/>
                      <a:r>
                        <a:rPr lang="fr-CH" sz="600" b="1" u="none" strike="noStrike">
                          <a:solidFill>
                            <a:schemeClr val="tx1">
                              <a:lumMod val="75000"/>
                              <a:lumOff val="25000"/>
                            </a:schemeClr>
                          </a:solidFill>
                          <a:effectLst/>
                        </a:rPr>
                        <a:t>Netherlands</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rPr>
                        <a:t>Germany</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a:solidFill>
                            <a:schemeClr val="tx1">
                              <a:lumMod val="75000"/>
                              <a:lumOff val="25000"/>
                            </a:schemeClr>
                          </a:solidFill>
                          <a:effectLst/>
                        </a:rPr>
                        <a:t>Switzerland</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err="1">
                          <a:solidFill>
                            <a:schemeClr val="tx1">
                              <a:lumMod val="75000"/>
                              <a:lumOff val="25000"/>
                            </a:schemeClr>
                          </a:solidFill>
                          <a:effectLst/>
                        </a:rPr>
                        <a:t>Iceland</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a:solidFill>
                            <a:schemeClr val="tx1">
                              <a:lumMod val="75000"/>
                              <a:lumOff val="25000"/>
                            </a:schemeClr>
                          </a:solidFill>
                          <a:effectLst/>
                        </a:rPr>
                        <a:t>Spain</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2978903027"/>
                  </a:ext>
                </a:extLst>
              </a:tr>
              <a:tr h="89576">
                <a:tc vMerge="1">
                  <a:txBody>
                    <a:bodyPr/>
                    <a:lstStyle/>
                    <a:p>
                      <a:endParaRPr lang="en-CH"/>
                    </a:p>
                  </a:txBody>
                  <a:tcPr/>
                </a:tc>
                <a:tc>
                  <a:txBody>
                    <a:bodyPr/>
                    <a:lstStyle/>
                    <a:p>
                      <a:pPr algn="l" fontAlgn="t"/>
                      <a:r>
                        <a:rPr lang="fr-CH" sz="600" b="1" u="none" strike="noStrike" dirty="0" err="1">
                          <a:solidFill>
                            <a:schemeClr val="tx1">
                              <a:lumMod val="75000"/>
                              <a:lumOff val="25000"/>
                            </a:schemeClr>
                          </a:solidFill>
                          <a:effectLst/>
                        </a:rPr>
                        <a:t>Norway</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rPr>
                        <a:t>Iceland</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a:solidFill>
                            <a:schemeClr val="tx1">
                              <a:lumMod val="75000"/>
                              <a:lumOff val="25000"/>
                            </a:schemeClr>
                          </a:solidFill>
                          <a:effectLst/>
                        </a:rPr>
                        <a:t>United </a:t>
                      </a:r>
                      <a:r>
                        <a:rPr lang="fr-CH" sz="600" b="1" u="none" strike="noStrike" dirty="0" err="1">
                          <a:solidFill>
                            <a:schemeClr val="tx1">
                              <a:lumMod val="75000"/>
                              <a:lumOff val="25000"/>
                            </a:schemeClr>
                          </a:solidFill>
                          <a:effectLst/>
                        </a:rPr>
                        <a:t>Kingdom</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rPr>
                        <a:t>Ireland</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a:solidFill>
                            <a:schemeClr val="tx1">
                              <a:lumMod val="75000"/>
                              <a:lumOff val="25000"/>
                            </a:schemeClr>
                          </a:solidFill>
                          <a:effectLst/>
                        </a:rPr>
                        <a:t>Thailand</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4280564666"/>
                  </a:ext>
                </a:extLst>
              </a:tr>
              <a:tr h="177136">
                <a:tc vMerge="1">
                  <a:txBody>
                    <a:bodyPr/>
                    <a:lstStyle/>
                    <a:p>
                      <a:endParaRPr lang="en-CH"/>
                    </a:p>
                  </a:txBody>
                  <a:tcPr/>
                </a:tc>
                <a:tc>
                  <a:txBody>
                    <a:bodyPr/>
                    <a:lstStyle/>
                    <a:p>
                      <a:pPr algn="l" fontAlgn="ctr"/>
                      <a:r>
                        <a:rPr lang="fr-CH" sz="600" b="1" u="none" strike="noStrike" dirty="0">
                          <a:solidFill>
                            <a:schemeClr val="tx1">
                              <a:lumMod val="75000"/>
                              <a:lumOff val="25000"/>
                            </a:schemeClr>
                          </a:solidFill>
                          <a:effectLst/>
                        </a:rPr>
                        <a:t>Rwanda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ctr"/>
                      <a:r>
                        <a:rPr lang="fr-CH" sz="600" b="1" u="none" strike="noStrike" dirty="0">
                          <a:solidFill>
                            <a:schemeClr val="tx1">
                              <a:lumMod val="75000"/>
                              <a:lumOff val="25000"/>
                            </a:schemeClr>
                          </a:solidFill>
                          <a:effectLst/>
                        </a:rPr>
                        <a:t>Kiribati</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nchor="ctr">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ctr"/>
                      <a:r>
                        <a:rPr lang="fr-CH" sz="600" b="1" u="none" strike="noStrike" dirty="0">
                          <a:solidFill>
                            <a:schemeClr val="tx1">
                              <a:lumMod val="75000"/>
                              <a:lumOff val="25000"/>
                            </a:schemeClr>
                          </a:solidFill>
                          <a:effectLst/>
                        </a:rPr>
                        <a:t>United </a:t>
                      </a:r>
                      <a:r>
                        <a:rPr lang="fr-CH" sz="600" b="1" u="none" strike="noStrike" dirty="0" err="1">
                          <a:solidFill>
                            <a:schemeClr val="tx1">
                              <a:lumMod val="75000"/>
                              <a:lumOff val="25000"/>
                            </a:schemeClr>
                          </a:solidFill>
                          <a:effectLst/>
                        </a:rPr>
                        <a:t>Republic</a:t>
                      </a:r>
                      <a:r>
                        <a:rPr lang="fr-CH" sz="600" b="1" u="none" strike="noStrike" dirty="0">
                          <a:solidFill>
                            <a:schemeClr val="tx1">
                              <a:lumMod val="75000"/>
                              <a:lumOff val="25000"/>
                            </a:schemeClr>
                          </a:solidFill>
                          <a:effectLst/>
                        </a:rPr>
                        <a:t> of </a:t>
                      </a:r>
                      <a:br>
                        <a:rPr lang="fr-CH" sz="600" b="1" u="none" strike="noStrike" dirty="0">
                          <a:solidFill>
                            <a:schemeClr val="tx1">
                              <a:lumMod val="75000"/>
                              <a:lumOff val="25000"/>
                            </a:schemeClr>
                          </a:solidFill>
                          <a:effectLst/>
                        </a:rPr>
                      </a:br>
                      <a:r>
                        <a:rPr lang="fr-CH" sz="600" b="1" u="none" strike="noStrike" dirty="0" err="1">
                          <a:solidFill>
                            <a:schemeClr val="tx1">
                              <a:lumMod val="75000"/>
                              <a:lumOff val="25000"/>
                            </a:schemeClr>
                          </a:solidFill>
                          <a:effectLst/>
                        </a:rPr>
                        <a:t>Tanzania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nchor="ctr">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ctr"/>
                      <a:r>
                        <a:rPr lang="fr-CH" sz="600" b="1" u="none" strike="noStrike" dirty="0">
                          <a:solidFill>
                            <a:schemeClr val="tx1">
                              <a:lumMod val="75000"/>
                              <a:lumOff val="25000"/>
                            </a:schemeClr>
                          </a:solidFill>
                          <a:effectLst/>
                        </a:rPr>
                        <a:t>Kuwait</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nchor="ctr">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ctr"/>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nchor="ctr">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ctr"/>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ctr"/>
                      <a:r>
                        <a:rPr lang="fr-CH" sz="600" b="1" u="none" strike="noStrike" dirty="0">
                          <a:solidFill>
                            <a:schemeClr val="tx1">
                              <a:lumMod val="75000"/>
                              <a:lumOff val="25000"/>
                            </a:schemeClr>
                          </a:solidFill>
                          <a:effectLst/>
                        </a:rPr>
                        <a:t>United </a:t>
                      </a:r>
                      <a:r>
                        <a:rPr lang="fr-CH" sz="600" b="1" u="none" strike="noStrike" dirty="0" err="1">
                          <a:solidFill>
                            <a:schemeClr val="tx1">
                              <a:lumMod val="75000"/>
                              <a:lumOff val="25000"/>
                            </a:schemeClr>
                          </a:solidFill>
                          <a:effectLst/>
                        </a:rPr>
                        <a:t>Kingdom</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3608974524"/>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rPr>
                        <a:t>South </a:t>
                      </a:r>
                      <a:r>
                        <a:rPr lang="fr-CH" sz="600" b="1" u="none" strike="noStrike" dirty="0" err="1">
                          <a:solidFill>
                            <a:schemeClr val="tx1">
                              <a:lumMod val="75000"/>
                              <a:lumOff val="25000"/>
                            </a:schemeClr>
                          </a:solidFill>
                          <a:effectLst/>
                        </a:rPr>
                        <a:t>Africa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rPr>
                        <a:t>Kuwait</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a:solidFill>
                            <a:schemeClr val="tx1">
                              <a:lumMod val="75000"/>
                              <a:lumOff val="25000"/>
                            </a:schemeClr>
                          </a:solidFill>
                          <a:effectLst/>
                        </a:rPr>
                        <a:t>Zimbabwe</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rPr>
                        <a:t>Lebanon</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en-CH" sz="500" u="none" strike="noStrike">
                          <a:effectLst/>
                        </a:rPr>
                        <a:t> </a:t>
                      </a:r>
                      <a:endParaRPr lang="en-CH" sz="500" b="0" i="0" u="none" strike="noStrike">
                        <a:solidFill>
                          <a:srgbClr val="000000"/>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3838623107"/>
                  </a:ext>
                </a:extLst>
              </a:tr>
              <a:tr h="89576">
                <a:tc vMerge="1">
                  <a:txBody>
                    <a:bodyPr/>
                    <a:lstStyle/>
                    <a:p>
                      <a:endParaRPr lang="en-CH"/>
                    </a:p>
                  </a:txBody>
                  <a:tcPr/>
                </a:tc>
                <a:tc>
                  <a:txBody>
                    <a:bodyPr/>
                    <a:lstStyle/>
                    <a:p>
                      <a:pPr algn="l" fontAlgn="t"/>
                      <a:r>
                        <a:rPr lang="fr-CH" sz="600" b="1" u="none" strike="noStrike" dirty="0" err="1">
                          <a:solidFill>
                            <a:schemeClr val="tx1">
                              <a:lumMod val="75000"/>
                              <a:lumOff val="25000"/>
                            </a:schemeClr>
                          </a:solidFill>
                          <a:effectLst/>
                        </a:rPr>
                        <a:t>Thailand</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rPr>
                        <a:t>Mali</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rPr>
                        <a:t>Lesotho</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en-CH" sz="500" u="none" strike="noStrike">
                          <a:effectLst/>
                        </a:rPr>
                        <a:t> </a:t>
                      </a:r>
                      <a:endParaRPr lang="en-CH" sz="500" b="0" i="0" u="none" strike="noStrike">
                        <a:solidFill>
                          <a:srgbClr val="000000"/>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358197552"/>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rPr>
                        <a:t>United </a:t>
                      </a:r>
                      <a:r>
                        <a:rPr lang="fr-CH" sz="600" b="1" u="none" strike="noStrike" dirty="0" err="1">
                          <a:solidFill>
                            <a:schemeClr val="tx1">
                              <a:lumMod val="75000"/>
                              <a:lumOff val="25000"/>
                            </a:schemeClr>
                          </a:solidFill>
                          <a:effectLst/>
                        </a:rPr>
                        <a:t>Kingdom</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rPr>
                        <a:t>Mauritius</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rPr>
                        <a:t>Monaco</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en-CH" sz="500" u="none" strike="noStrike">
                          <a:effectLst/>
                        </a:rPr>
                        <a:t> </a:t>
                      </a:r>
                      <a:endParaRPr lang="en-CH" sz="500" b="0" i="0" u="none" strike="noStrike">
                        <a:solidFill>
                          <a:srgbClr val="000000"/>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3723177780"/>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rPr>
                        <a:t>Zimbabwe</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B w="6350" cap="flat" cmpd="sng" algn="ctr">
                      <a:solidFill>
                        <a:schemeClr val="tx1">
                          <a:lumMod val="75000"/>
                          <a:lumOff val="25000"/>
                        </a:schemeClr>
                      </a:solidFill>
                      <a:prstDash val="solid"/>
                      <a:round/>
                      <a:headEnd type="none" w="med" len="med"/>
                      <a:tailEnd type="none" w="med" len="med"/>
                    </a:lnB>
                    <a:solidFill>
                      <a:srgbClr val="F3F9EB"/>
                    </a:solidFill>
                  </a:tcPr>
                </a:tc>
                <a:tc>
                  <a:txBody>
                    <a:bodyPr/>
                    <a:lstStyle/>
                    <a:p>
                      <a:pPr algn="l" fontAlgn="t"/>
                      <a:r>
                        <a:rPr lang="fr-CH" sz="600" b="1" u="none" strike="noStrike" dirty="0">
                          <a:solidFill>
                            <a:schemeClr val="tx1">
                              <a:lumMod val="75000"/>
                              <a:lumOff val="25000"/>
                            </a:schemeClr>
                          </a:solidFill>
                          <a:effectLst/>
                        </a:rPr>
                        <a:t>Mexico</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B w="6350" cap="flat" cmpd="sng" algn="ctr">
                      <a:solidFill>
                        <a:schemeClr val="tx1">
                          <a:lumMod val="75000"/>
                          <a:lumOff val="25000"/>
                        </a:schemeClr>
                      </a:solidFill>
                      <a:prstDash val="solid"/>
                      <a:round/>
                      <a:headEnd type="none" w="med" len="med"/>
                      <a:tailEnd type="none" w="med" len="med"/>
                    </a:lnB>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lnB w="6350" cap="flat" cmpd="sng" algn="ctr">
                      <a:solidFill>
                        <a:schemeClr val="tx1">
                          <a:lumMod val="75000"/>
                          <a:lumOff val="25000"/>
                        </a:schemeClr>
                      </a:solidFill>
                      <a:prstDash val="solid"/>
                      <a:round/>
                      <a:headEnd type="none" w="med" len="med"/>
                      <a:tailEnd type="none" w="med" len="med"/>
                    </a:lnB>
                    <a:solidFill>
                      <a:srgbClr val="F3F9EB"/>
                    </a:solidFill>
                  </a:tcPr>
                </a:tc>
                <a:tc>
                  <a:txBody>
                    <a:bodyPr/>
                    <a:lstStyle/>
                    <a:p>
                      <a:pPr algn="l" fontAlgn="t"/>
                      <a:r>
                        <a:rPr lang="fr-CH" sz="600" b="1" u="none" strike="noStrike" dirty="0" err="1">
                          <a:solidFill>
                            <a:schemeClr val="tx1">
                              <a:lumMod val="75000"/>
                              <a:lumOff val="25000"/>
                            </a:schemeClr>
                          </a:solidFill>
                          <a:effectLst/>
                        </a:rPr>
                        <a:t>Montenegro</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B w="6350" cap="flat" cmpd="sng" algn="ctr">
                      <a:solidFill>
                        <a:schemeClr val="tx1">
                          <a:lumMod val="75000"/>
                          <a:lumOff val="25000"/>
                        </a:schemeClr>
                      </a:solidFill>
                      <a:prstDash val="solid"/>
                      <a:round/>
                      <a:headEnd type="none" w="med" len="med"/>
                      <a:tailEnd type="none" w="med" len="med"/>
                    </a:lnB>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R w="6350" cap="flat" cmpd="sng" algn="ctr">
                      <a:solidFill>
                        <a:schemeClr val="tx1">
                          <a:lumMod val="75000"/>
                          <a:lumOff val="25000"/>
                        </a:schemeClr>
                      </a:solidFill>
                      <a:prstDash val="solid"/>
                      <a:round/>
                      <a:headEnd type="none" w="med" len="med"/>
                      <a:tailEnd type="none" w="med" len="med"/>
                    </a:lnR>
                    <a:lnB w="6350" cap="flat" cmpd="sng" algn="ctr">
                      <a:solidFill>
                        <a:schemeClr val="tx1">
                          <a:lumMod val="75000"/>
                          <a:lumOff val="25000"/>
                        </a:schemeClr>
                      </a:solidFill>
                      <a:prstDash val="solid"/>
                      <a:round/>
                      <a:headEnd type="none" w="med" len="med"/>
                      <a:tailEnd type="none" w="med" len="med"/>
                    </a:lnB>
                    <a:solidFill>
                      <a:srgbClr val="F3F9EB"/>
                    </a:solidFill>
                  </a:tcPr>
                </a:tc>
                <a:tc>
                  <a:txBody>
                    <a:bodyPr/>
                    <a:lstStyle/>
                    <a:p>
                      <a:pPr algn="l" fontAlgn="t"/>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B w="6350" cap="flat" cmpd="sng" algn="ctr">
                      <a:solidFill>
                        <a:schemeClr val="tx1">
                          <a:lumMod val="75000"/>
                          <a:lumOff val="25000"/>
                        </a:schemeClr>
                      </a:solidFill>
                      <a:prstDash val="solid"/>
                      <a:round/>
                      <a:headEnd type="none" w="med" len="med"/>
                      <a:tailEnd type="none" w="med" len="med"/>
                    </a:lnB>
                    <a:solidFill>
                      <a:srgbClr val="F3F9EB"/>
                    </a:solidFill>
                  </a:tcPr>
                </a:tc>
                <a:tc vMerge="1">
                  <a:txBody>
                    <a:bodyPr/>
                    <a:lstStyle/>
                    <a:p>
                      <a:endParaRPr lang="en-CH"/>
                    </a:p>
                  </a:txBody>
                  <a:tcPr/>
                </a:tc>
                <a:tc>
                  <a:txBody>
                    <a:bodyPr/>
                    <a:lstStyle/>
                    <a:p>
                      <a:pPr algn="l" fontAlgn="t"/>
                      <a:r>
                        <a:rPr lang="en-CH" sz="500" u="none" strike="noStrike" dirty="0">
                          <a:effectLst/>
                        </a:rPr>
                        <a:t> </a:t>
                      </a:r>
                      <a:endParaRPr lang="en-CH" sz="500" b="0" i="0" u="none" strike="noStrike" dirty="0">
                        <a:solidFill>
                          <a:srgbClr val="000000"/>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B w="6350" cap="flat" cmpd="sng" algn="ctr">
                      <a:solidFill>
                        <a:schemeClr val="tx1">
                          <a:lumMod val="75000"/>
                          <a:lumOff val="25000"/>
                        </a:schemeClr>
                      </a:solidFill>
                      <a:prstDash val="solid"/>
                      <a:round/>
                      <a:headEnd type="none" w="med" len="med"/>
                      <a:tailEnd type="none" w="med" len="med"/>
                    </a:lnB>
                    <a:solidFill>
                      <a:srgbClr val="F3F9EB"/>
                    </a:solidFill>
                  </a:tcPr>
                </a:tc>
                <a:extLst>
                  <a:ext uri="{0D108BD9-81ED-4DB2-BD59-A6C34878D82A}">
                    <a16:rowId xmlns:a16="http://schemas.microsoft.com/office/drawing/2014/main" val="2702220319"/>
                  </a:ext>
                </a:extLst>
              </a:tr>
              <a:tr h="89576">
                <a:tc rowSpan="18">
                  <a:txBody>
                    <a:bodyPr/>
                    <a:lstStyle/>
                    <a:p>
                      <a:pPr marL="0" algn="l" defTabSz="914400" rtl="0" eaLnBrk="1" fontAlgn="ctr" latinLnBrk="0" hangingPunct="1"/>
                      <a:r>
                        <a:rPr lang="fr-CH" sz="900" b="1" u="none" strike="noStrike" kern="1200" dirty="0" err="1">
                          <a:solidFill>
                            <a:schemeClr val="dk1"/>
                          </a:solidFill>
                          <a:effectLst/>
                          <a:latin typeface="+mn-lt"/>
                          <a:ea typeface="+mn-ea"/>
                          <a:cs typeface="+mn-cs"/>
                        </a:rPr>
                        <a:t>Nearly</a:t>
                      </a:r>
                      <a:r>
                        <a:rPr lang="fr-CH" sz="900" b="1" u="none" strike="noStrike" kern="1200" dirty="0">
                          <a:solidFill>
                            <a:schemeClr val="dk1"/>
                          </a:solidFill>
                          <a:effectLst/>
                          <a:latin typeface="+mn-lt"/>
                          <a:ea typeface="+mn-ea"/>
                          <a:cs typeface="+mn-cs"/>
                        </a:rPr>
                        <a:t> </a:t>
                      </a:r>
                      <a:r>
                        <a:rPr lang="fr-CH" sz="900" b="1" u="none" strike="noStrike" kern="1200" dirty="0" err="1">
                          <a:solidFill>
                            <a:schemeClr val="dk1"/>
                          </a:solidFill>
                          <a:effectLst/>
                          <a:latin typeface="+mn-lt"/>
                          <a:ea typeface="+mn-ea"/>
                          <a:cs typeface="+mn-cs"/>
                        </a:rPr>
                        <a:t>achieved</a:t>
                      </a:r>
                      <a:r>
                        <a:rPr lang="fr-CH" sz="900" b="1" u="none" strike="noStrike" kern="1200" dirty="0">
                          <a:solidFill>
                            <a:schemeClr val="dk1"/>
                          </a:solidFill>
                          <a:effectLst/>
                          <a:latin typeface="+mn-lt"/>
                          <a:ea typeface="+mn-ea"/>
                          <a:cs typeface="+mn-cs"/>
                        </a:rPr>
                        <a:t> </a:t>
                      </a:r>
                    </a:p>
                    <a:p>
                      <a:pPr marL="0" algn="l" defTabSz="914400" rtl="0" eaLnBrk="1" fontAlgn="ctr" latinLnBrk="0" hangingPunct="1"/>
                      <a:r>
                        <a:rPr lang="fr-CH" sz="900" b="1" u="none" strike="noStrike" kern="1200" dirty="0">
                          <a:solidFill>
                            <a:schemeClr val="dk1"/>
                          </a:solidFill>
                          <a:effectLst/>
                          <a:latin typeface="+mn-lt"/>
                          <a:ea typeface="+mn-ea"/>
                          <a:cs typeface="+mn-cs"/>
                        </a:rPr>
                        <a:t>(85–89%)</a:t>
                      </a:r>
                    </a:p>
                  </a:txBody>
                  <a:tcPr marL="53393" marR="5933" marT="5933"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2E3E4"/>
                    </a:solidFill>
                  </a:tcPr>
                </a:tc>
                <a:tc>
                  <a:txBody>
                    <a:bodyPr/>
                    <a:lstStyle/>
                    <a:p>
                      <a:pPr algn="l" fontAlgn="t"/>
                      <a:r>
                        <a:rPr lang="fr-CH" sz="600" b="1" u="none" strike="noStrike" dirty="0">
                          <a:solidFill>
                            <a:schemeClr val="tx1">
                              <a:lumMod val="75000"/>
                              <a:lumOff val="25000"/>
                            </a:schemeClr>
                          </a:solidFill>
                          <a:effectLst/>
                          <a:latin typeface="+mn-lt"/>
                        </a:rPr>
                        <a:t>Algeria</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solidFill>
                      <a:srgbClr val="F3F9EB"/>
                    </a:solidFill>
                  </a:tcPr>
                </a:tc>
                <a:tc>
                  <a:txBody>
                    <a:bodyPr/>
                    <a:lstStyle/>
                    <a:p>
                      <a:pPr algn="l" fontAlgn="t"/>
                      <a:r>
                        <a:rPr lang="fr-CH" sz="600" b="1" u="none" strike="noStrike" dirty="0">
                          <a:solidFill>
                            <a:schemeClr val="tx1">
                              <a:lumMod val="75000"/>
                              <a:lumOff val="25000"/>
                            </a:schemeClr>
                          </a:solidFill>
                          <a:effectLst/>
                          <a:latin typeface="+mn-lt"/>
                        </a:rPr>
                        <a:t>Burkina Faso</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T w="6350" cap="flat" cmpd="sng" algn="ctr">
                      <a:solidFill>
                        <a:schemeClr val="tx1">
                          <a:lumMod val="75000"/>
                          <a:lumOff val="25000"/>
                        </a:schemeClr>
                      </a:solidFill>
                      <a:prstDash val="solid"/>
                      <a:round/>
                      <a:headEnd type="none" w="med" len="med"/>
                      <a:tailEnd type="none" w="med" len="med"/>
                    </a:lnT>
                    <a:solidFill>
                      <a:srgbClr val="F3F9EB"/>
                    </a:solidFill>
                  </a:tcPr>
                </a:tc>
                <a:tc>
                  <a:txBody>
                    <a:bodyPr/>
                    <a:lstStyle/>
                    <a:p>
                      <a:pPr algn="l" fontAlgn="t"/>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solidFill>
                      <a:srgbClr val="F3F9EB"/>
                    </a:solidFill>
                  </a:tcPr>
                </a:tc>
                <a:tc>
                  <a:txBody>
                    <a:bodyPr/>
                    <a:lstStyle/>
                    <a:p>
                      <a:pPr algn="l" fontAlgn="t"/>
                      <a:r>
                        <a:rPr lang="fr-CH" sz="600" b="1" u="none" strike="noStrike">
                          <a:solidFill>
                            <a:schemeClr val="tx1">
                              <a:lumMod val="75000"/>
                              <a:lumOff val="25000"/>
                            </a:schemeClr>
                          </a:solidFill>
                          <a:effectLst/>
                          <a:latin typeface="+mn-lt"/>
                        </a:rPr>
                        <a:t>Austria</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T w="6350" cap="flat" cmpd="sng" algn="ctr">
                      <a:solidFill>
                        <a:schemeClr val="tx1">
                          <a:lumMod val="75000"/>
                          <a:lumOff val="25000"/>
                        </a:schemeClr>
                      </a:solidFill>
                      <a:prstDash val="solid"/>
                      <a:round/>
                      <a:headEnd type="none" w="med" len="med"/>
                      <a:tailEnd type="none" w="med" len="med"/>
                    </a:lnT>
                    <a:solidFill>
                      <a:srgbClr val="F3F9EB"/>
                    </a:solidFill>
                  </a:tcPr>
                </a:tc>
                <a:tc>
                  <a:txBody>
                    <a:bodyPr/>
                    <a:lstStyle/>
                    <a:p>
                      <a:pPr algn="l" fontAlgn="t"/>
                      <a:r>
                        <a:rPr lang="fr-CH" sz="600" b="1" u="none" strike="noStrike" dirty="0">
                          <a:solidFill>
                            <a:schemeClr val="tx1">
                              <a:lumMod val="75000"/>
                              <a:lumOff val="25000"/>
                            </a:schemeClr>
                          </a:solidFill>
                          <a:effectLst/>
                          <a:latin typeface="+mn-lt"/>
                        </a:rPr>
                        <a:t>Suriname</a:t>
                      </a:r>
                      <a:endParaRPr lang="fr-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solidFill>
                      <a:srgbClr val="F3F9EB"/>
                    </a:solidFill>
                  </a:tcPr>
                </a:tc>
                <a:tc rowSpan="18">
                  <a:txBody>
                    <a:bodyPr/>
                    <a:lstStyle/>
                    <a:p>
                      <a:pPr algn="l" fontAlgn="ctr"/>
                      <a:r>
                        <a:rPr lang="fr-CH" sz="900" b="1" u="none" strike="noStrike" dirty="0" err="1">
                          <a:effectLst/>
                        </a:rPr>
                        <a:t>Nearly</a:t>
                      </a:r>
                      <a:r>
                        <a:rPr lang="fr-CH" sz="900" b="1" u="none" strike="noStrike" dirty="0">
                          <a:effectLst/>
                        </a:rPr>
                        <a:t> </a:t>
                      </a:r>
                      <a:r>
                        <a:rPr lang="fr-CH" sz="900" b="1" u="none" strike="noStrike" dirty="0" err="1">
                          <a:effectLst/>
                        </a:rPr>
                        <a:t>achieved</a:t>
                      </a:r>
                      <a:r>
                        <a:rPr lang="fr-CH" sz="900" b="1" u="none" strike="noStrike" dirty="0">
                          <a:effectLst/>
                        </a:rPr>
                        <a:t> </a:t>
                      </a:r>
                    </a:p>
                    <a:p>
                      <a:pPr algn="l" fontAlgn="ctr"/>
                      <a:r>
                        <a:rPr lang="fr-CH" sz="900" b="1" u="none" strike="noStrike" dirty="0">
                          <a:effectLst/>
                        </a:rPr>
                        <a:t>(65–72%)</a:t>
                      </a:r>
                      <a:endParaRPr lang="fr-CH" sz="900" b="1" i="0" u="none" strike="noStrike" dirty="0">
                        <a:solidFill>
                          <a:srgbClr val="000000"/>
                        </a:solidFill>
                        <a:effectLst/>
                        <a:latin typeface="Arial" panose="020B0604020202020204" pitchFamily="34" charset="0"/>
                      </a:endParaRPr>
                    </a:p>
                  </a:txBody>
                  <a:tcPr marL="53393" marR="5933" marT="5933"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C7DBF1"/>
                    </a:solidFill>
                  </a:tcPr>
                </a:tc>
                <a:tc>
                  <a:txBody>
                    <a:bodyPr/>
                    <a:lstStyle/>
                    <a:p>
                      <a:pPr algn="l" fontAlgn="t"/>
                      <a:r>
                        <a:rPr lang="fr-CH" sz="600" b="1" u="none" strike="noStrike" dirty="0" err="1">
                          <a:solidFill>
                            <a:schemeClr val="tx1">
                              <a:lumMod val="75000"/>
                              <a:lumOff val="25000"/>
                            </a:schemeClr>
                          </a:solidFill>
                          <a:effectLst/>
                        </a:rPr>
                        <a:t>Comoros</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solidFill>
                      <a:srgbClr val="F3F9EB"/>
                    </a:solidFill>
                  </a:tcPr>
                </a:tc>
                <a:extLst>
                  <a:ext uri="{0D108BD9-81ED-4DB2-BD59-A6C34878D82A}">
                    <a16:rowId xmlns:a16="http://schemas.microsoft.com/office/drawing/2014/main" val="3650432221"/>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latin typeface="+mn-lt"/>
                        </a:rPr>
                        <a:t>Brazil</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latin typeface="+mn-lt"/>
                        </a:rPr>
                        <a:t>Congo</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latin typeface="+mn-lt"/>
                        </a:rPr>
                        <a:t>Barbados</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a:solidFill>
                            <a:schemeClr val="tx1">
                              <a:lumMod val="75000"/>
                              <a:lumOff val="25000"/>
                            </a:schemeClr>
                          </a:solidFill>
                          <a:effectLst/>
                          <a:latin typeface="+mn-lt"/>
                        </a:rPr>
                        <a:t>Uganda</a:t>
                      </a:r>
                      <a:endParaRPr lang="fr-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dirty="0" err="1">
                          <a:solidFill>
                            <a:schemeClr val="tx1">
                              <a:lumMod val="75000"/>
                              <a:lumOff val="25000"/>
                            </a:schemeClr>
                          </a:solidFill>
                          <a:effectLst/>
                        </a:rPr>
                        <a:t>Croatia</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3682329614"/>
                  </a:ext>
                </a:extLst>
              </a:tr>
              <a:tr h="177136">
                <a:tc vMerge="1">
                  <a:txBody>
                    <a:bodyPr/>
                    <a:lstStyle/>
                    <a:p>
                      <a:endParaRPr lang="en-CH"/>
                    </a:p>
                  </a:txBody>
                  <a:tcPr/>
                </a:tc>
                <a:tc>
                  <a:txBody>
                    <a:bodyPr/>
                    <a:lstStyle/>
                    <a:p>
                      <a:pPr algn="l" fontAlgn="t"/>
                      <a:r>
                        <a:rPr lang="fr-CH" sz="600" b="1" u="none" strike="noStrike" dirty="0" err="1">
                          <a:solidFill>
                            <a:schemeClr val="tx1">
                              <a:lumMod val="75000"/>
                              <a:lumOff val="25000"/>
                            </a:schemeClr>
                          </a:solidFill>
                          <a:effectLst/>
                          <a:latin typeface="+mn-lt"/>
                        </a:rPr>
                        <a:t>Comoros</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latin typeface="+mn-lt"/>
                        </a:rPr>
                        <a:t>Côte d'Ivoire</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latin typeface="+mn-lt"/>
                        </a:rPr>
                        <a:t>Comoros</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a:solidFill>
                            <a:schemeClr val="tx1">
                              <a:lumMod val="75000"/>
                              <a:lumOff val="25000"/>
                            </a:schemeClr>
                          </a:solidFill>
                          <a:effectLst/>
                          <a:latin typeface="+mn-lt"/>
                        </a:rPr>
                        <a:t>United </a:t>
                      </a:r>
                      <a:r>
                        <a:rPr lang="fr-CH" sz="600" b="1" u="none" strike="noStrike" dirty="0" err="1">
                          <a:solidFill>
                            <a:schemeClr val="tx1">
                              <a:lumMod val="75000"/>
                              <a:lumOff val="25000"/>
                            </a:schemeClr>
                          </a:solidFill>
                          <a:effectLst/>
                          <a:latin typeface="+mn-lt"/>
                        </a:rPr>
                        <a:t>Republic</a:t>
                      </a:r>
                      <a:r>
                        <a:rPr lang="fr-CH" sz="600" b="1" u="none" strike="noStrike" dirty="0">
                          <a:solidFill>
                            <a:schemeClr val="tx1">
                              <a:lumMod val="75000"/>
                              <a:lumOff val="25000"/>
                            </a:schemeClr>
                          </a:solidFill>
                          <a:effectLst/>
                          <a:latin typeface="+mn-lt"/>
                        </a:rPr>
                        <a:t> of </a:t>
                      </a:r>
                      <a:br>
                        <a:rPr lang="fr-CH" sz="600" b="1" u="none" strike="noStrike" dirty="0">
                          <a:solidFill>
                            <a:schemeClr val="tx1">
                              <a:lumMod val="75000"/>
                              <a:lumOff val="25000"/>
                            </a:schemeClr>
                          </a:solidFill>
                          <a:effectLst/>
                          <a:latin typeface="+mn-lt"/>
                        </a:rPr>
                      </a:br>
                      <a:r>
                        <a:rPr lang="fr-CH" sz="600" b="1" u="none" strike="noStrike" dirty="0" err="1">
                          <a:solidFill>
                            <a:schemeClr val="tx1">
                              <a:lumMod val="75000"/>
                              <a:lumOff val="25000"/>
                            </a:schemeClr>
                          </a:solidFill>
                          <a:effectLst/>
                          <a:latin typeface="+mn-lt"/>
                        </a:rPr>
                        <a:t>Tanzania</a:t>
                      </a:r>
                      <a:endParaRPr lang="fr-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dirty="0" err="1">
                          <a:solidFill>
                            <a:schemeClr val="tx1">
                              <a:lumMod val="75000"/>
                              <a:lumOff val="25000"/>
                            </a:schemeClr>
                          </a:solidFill>
                          <a:effectLst/>
                        </a:rPr>
                        <a:t>Finland</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2541685690"/>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latin typeface="+mn-lt"/>
                        </a:rPr>
                        <a:t>France</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latin typeface="+mn-lt"/>
                        </a:rPr>
                        <a:t>Cuba</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latin typeface="+mn-lt"/>
                        </a:rPr>
                        <a:t>Ecuador</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r>
                        <a:rPr lang="fr-CH" sz="600" b="1" u="none" strike="noStrike" dirty="0">
                          <a:solidFill>
                            <a:schemeClr val="tx1">
                              <a:lumMod val="75000"/>
                              <a:lumOff val="25000"/>
                            </a:schemeClr>
                          </a:solidFill>
                          <a:effectLst/>
                          <a:latin typeface="+mn-lt"/>
                        </a:rPr>
                        <a:t>Uruguay</a:t>
                      </a:r>
                      <a:endParaRPr lang="fr-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dirty="0" err="1">
                          <a:solidFill>
                            <a:schemeClr val="tx1">
                              <a:lumMod val="75000"/>
                              <a:lumOff val="25000"/>
                            </a:schemeClr>
                          </a:solidFill>
                          <a:effectLst/>
                        </a:rPr>
                        <a:t>Italy</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2214236192"/>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latin typeface="+mn-lt"/>
                        </a:rPr>
                        <a:t>Germany</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latin typeface="+mn-lt"/>
                        </a:rPr>
                        <a:t>Haiti</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latin typeface="+mn-lt"/>
                        </a:rPr>
                        <a:t>El Salvador</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a:solidFill>
                            <a:schemeClr val="tx1">
                              <a:lumMod val="75000"/>
                              <a:lumOff val="25000"/>
                            </a:schemeClr>
                          </a:solidFill>
                          <a:effectLst/>
                        </a:rPr>
                        <a:t>Luxembourg</a:t>
                      </a:r>
                      <a:endParaRPr lang="fr-CH" sz="600" b="1" i="0" u="none" strike="noStrike">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3697250759"/>
                  </a:ext>
                </a:extLst>
              </a:tr>
              <a:tr h="89576">
                <a:tc vMerge="1">
                  <a:txBody>
                    <a:bodyPr/>
                    <a:lstStyle/>
                    <a:p>
                      <a:endParaRPr lang="en-CH"/>
                    </a:p>
                  </a:txBody>
                  <a:tcPr/>
                </a:tc>
                <a:tc>
                  <a:txBody>
                    <a:bodyPr/>
                    <a:lstStyle/>
                    <a:p>
                      <a:pPr algn="l" fontAlgn="t"/>
                      <a:r>
                        <a:rPr lang="fr-CH" sz="600" b="1" u="none" strike="noStrike" dirty="0" err="1">
                          <a:solidFill>
                            <a:schemeClr val="tx1">
                              <a:lumMod val="75000"/>
                              <a:lumOff val="25000"/>
                            </a:schemeClr>
                          </a:solidFill>
                          <a:effectLst/>
                          <a:latin typeface="+mn-lt"/>
                        </a:rPr>
                        <a:t>Israel</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latin typeface="+mn-lt"/>
                        </a:rPr>
                        <a:t>Honduras</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latin typeface="+mn-lt"/>
                        </a:rPr>
                        <a:t>Finland</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b"/>
                      <a:r>
                        <a:rPr lang="en-CH" sz="600" b="1" u="none" strike="noStrike">
                          <a:solidFill>
                            <a:schemeClr val="tx1">
                              <a:lumMod val="75000"/>
                              <a:lumOff val="25000"/>
                            </a:schemeClr>
                          </a:solidFill>
                          <a:effectLst/>
                          <a:latin typeface="+mn-lt"/>
                        </a:rPr>
                        <a:t> </a:t>
                      </a:r>
                      <a:endParaRPr lang="en-CH" sz="600" b="1" i="0" u="none" strike="noStrike">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rPr>
                        <a:t>Malawi</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3782960471"/>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latin typeface="+mn-lt"/>
                        </a:rPr>
                        <a:t>Kazakhstan</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latin typeface="+mn-lt"/>
                        </a:rPr>
                        <a:t>Ireland</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latin typeface="+mn-lt"/>
                        </a:rPr>
                        <a:t>Georgia</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rPr>
                        <a:t>Myanmar</a:t>
                      </a:r>
                      <a:endParaRPr lang="fr-CH" sz="600" b="1" i="0" u="none" strike="noStrike" dirty="0">
                        <a:solidFill>
                          <a:schemeClr val="tx1">
                            <a:lumMod val="75000"/>
                            <a:lumOff val="25000"/>
                          </a:schemeClr>
                        </a:solidFill>
                        <a:effectLst/>
                        <a:latin typeface="Arial" panose="020B0604020202020204" pitchFamily="34" charset="0"/>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2012733194"/>
                  </a:ext>
                </a:extLst>
              </a:tr>
              <a:tr h="89576">
                <a:tc vMerge="1">
                  <a:txBody>
                    <a:bodyPr/>
                    <a:lstStyle/>
                    <a:p>
                      <a:endParaRPr lang="en-CH"/>
                    </a:p>
                  </a:txBody>
                  <a:tcPr/>
                </a:tc>
                <a:tc>
                  <a:txBody>
                    <a:bodyPr/>
                    <a:lstStyle/>
                    <a:p>
                      <a:pPr algn="l" fontAlgn="t"/>
                      <a:r>
                        <a:rPr lang="fr-CH" sz="600" b="1" u="none" strike="noStrike">
                          <a:solidFill>
                            <a:schemeClr val="tx1">
                              <a:lumMod val="75000"/>
                              <a:lumOff val="25000"/>
                            </a:schemeClr>
                          </a:solidFill>
                          <a:effectLst/>
                          <a:latin typeface="+mn-lt"/>
                        </a:rPr>
                        <a:t>Kenya</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latin typeface="+mn-lt"/>
                        </a:rPr>
                        <a:t>Italy</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err="1">
                          <a:solidFill>
                            <a:schemeClr val="tx1">
                              <a:lumMod val="75000"/>
                              <a:lumOff val="25000"/>
                            </a:schemeClr>
                          </a:solidFill>
                          <a:effectLst/>
                          <a:latin typeface="+mn-lt"/>
                        </a:rPr>
                        <a:t>Italy</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b"/>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3720840607"/>
                  </a:ext>
                </a:extLst>
              </a:tr>
              <a:tr h="252000">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latin typeface="+mn-lt"/>
                        </a:rPr>
                        <a:t>Lao </a:t>
                      </a:r>
                      <a:r>
                        <a:rPr lang="fr-CH" sz="600" b="1" u="none" strike="noStrike" dirty="0" err="1">
                          <a:solidFill>
                            <a:schemeClr val="tx1">
                              <a:lumMod val="75000"/>
                              <a:lumOff val="25000"/>
                            </a:schemeClr>
                          </a:solidFill>
                          <a:effectLst/>
                          <a:latin typeface="+mn-lt"/>
                        </a:rPr>
                        <a:t>People's</a:t>
                      </a:r>
                      <a:r>
                        <a:rPr lang="fr-CH" sz="600" b="1" u="none" strike="noStrike" dirty="0">
                          <a:solidFill>
                            <a:schemeClr val="tx1">
                              <a:lumMod val="75000"/>
                              <a:lumOff val="25000"/>
                            </a:schemeClr>
                          </a:solidFill>
                          <a:effectLst/>
                          <a:latin typeface="+mn-lt"/>
                        </a:rPr>
                        <a:t> </a:t>
                      </a:r>
                      <a:br>
                        <a:rPr lang="fr-CH" sz="600" b="1" u="none" strike="noStrike" dirty="0">
                          <a:solidFill>
                            <a:schemeClr val="tx1">
                              <a:lumMod val="75000"/>
                              <a:lumOff val="25000"/>
                            </a:schemeClr>
                          </a:solidFill>
                          <a:effectLst/>
                          <a:latin typeface="+mn-lt"/>
                        </a:rPr>
                      </a:br>
                      <a:r>
                        <a:rPr lang="fr-CH" sz="600" b="1" u="none" strike="noStrike" dirty="0">
                          <a:solidFill>
                            <a:schemeClr val="tx1">
                              <a:lumMod val="75000"/>
                              <a:lumOff val="25000"/>
                            </a:schemeClr>
                          </a:solidFill>
                          <a:effectLst/>
                          <a:latin typeface="+mn-lt"/>
                        </a:rPr>
                        <a:t>Democratic </a:t>
                      </a:r>
                      <a:r>
                        <a:rPr lang="fr-CH" sz="600" b="1" u="none" strike="noStrike" dirty="0" err="1">
                          <a:solidFill>
                            <a:schemeClr val="tx1">
                              <a:lumMod val="75000"/>
                              <a:lumOff val="25000"/>
                            </a:schemeClr>
                          </a:solidFill>
                          <a:effectLst/>
                          <a:latin typeface="+mn-lt"/>
                        </a:rPr>
                        <a:t>Republic</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ctr"/>
                      <a:r>
                        <a:rPr lang="fr-CH" sz="600" b="1" u="none" strike="noStrike" dirty="0">
                          <a:solidFill>
                            <a:schemeClr val="tx1">
                              <a:lumMod val="75000"/>
                              <a:lumOff val="25000"/>
                            </a:schemeClr>
                          </a:solidFill>
                          <a:effectLst/>
                          <a:latin typeface="+mn-lt"/>
                        </a:rPr>
                        <a:t>Luxembourg</a:t>
                      </a:r>
                      <a:endParaRPr lang="fr-CH" sz="600" b="1" i="0" u="none" strike="noStrike" dirty="0">
                        <a:solidFill>
                          <a:schemeClr val="tx1">
                            <a:lumMod val="75000"/>
                            <a:lumOff val="25000"/>
                          </a:schemeClr>
                        </a:solidFill>
                        <a:effectLst/>
                        <a:latin typeface="+mn-lt"/>
                      </a:endParaRPr>
                    </a:p>
                  </a:txBody>
                  <a:tcPr marL="53393" marR="5933" marT="5933" marB="0" anchor="ctr">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ctr"/>
                      <a:endParaRPr lang="en-CH" sz="600" b="1" i="0" u="none" strike="noStrike" dirty="0">
                        <a:solidFill>
                          <a:schemeClr val="tx1">
                            <a:lumMod val="75000"/>
                            <a:lumOff val="25000"/>
                          </a:schemeClr>
                        </a:solidFill>
                        <a:effectLst/>
                        <a:latin typeface="+mn-lt"/>
                      </a:endParaRPr>
                    </a:p>
                  </a:txBody>
                  <a:tcPr marL="53393" marR="5933" marT="5933" marB="0" anchor="ctr">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latin typeface="+mn-lt"/>
                        </a:rPr>
                        <a:t>Lao </a:t>
                      </a:r>
                      <a:r>
                        <a:rPr lang="fr-CH" sz="600" b="1" u="none" strike="noStrike" dirty="0" err="1">
                          <a:solidFill>
                            <a:schemeClr val="tx1">
                              <a:lumMod val="75000"/>
                              <a:lumOff val="25000"/>
                            </a:schemeClr>
                          </a:solidFill>
                          <a:effectLst/>
                          <a:latin typeface="+mn-lt"/>
                        </a:rPr>
                        <a:t>People's</a:t>
                      </a:r>
                      <a:r>
                        <a:rPr lang="fr-CH" sz="600" b="1" u="none" strike="noStrike" dirty="0">
                          <a:solidFill>
                            <a:schemeClr val="tx1">
                              <a:lumMod val="75000"/>
                              <a:lumOff val="25000"/>
                            </a:schemeClr>
                          </a:solidFill>
                          <a:effectLst/>
                          <a:latin typeface="+mn-lt"/>
                        </a:rPr>
                        <a:t> </a:t>
                      </a:r>
                      <a:br>
                        <a:rPr lang="fr-CH" sz="600" b="1" u="none" strike="noStrike" dirty="0">
                          <a:solidFill>
                            <a:schemeClr val="tx1">
                              <a:lumMod val="75000"/>
                              <a:lumOff val="25000"/>
                            </a:schemeClr>
                          </a:solidFill>
                          <a:effectLst/>
                          <a:latin typeface="+mn-lt"/>
                        </a:rPr>
                      </a:br>
                      <a:r>
                        <a:rPr lang="fr-CH" sz="600" b="1" u="none" strike="noStrike" dirty="0">
                          <a:solidFill>
                            <a:schemeClr val="tx1">
                              <a:lumMod val="75000"/>
                              <a:lumOff val="25000"/>
                            </a:schemeClr>
                          </a:solidFill>
                          <a:effectLst/>
                          <a:latin typeface="+mn-lt"/>
                        </a:rPr>
                        <a:t>Democratic </a:t>
                      </a:r>
                      <a:r>
                        <a:rPr lang="fr-CH" sz="600" b="1" u="none" strike="noStrike" dirty="0" err="1">
                          <a:solidFill>
                            <a:schemeClr val="tx1">
                              <a:lumMod val="75000"/>
                              <a:lumOff val="25000"/>
                            </a:schemeClr>
                          </a:solidFill>
                          <a:effectLst/>
                          <a:latin typeface="+mn-lt"/>
                        </a:rPr>
                        <a:t>Republic</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ctr"/>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ctr"/>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1427956730"/>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latin typeface="+mn-lt"/>
                        </a:rPr>
                        <a:t>Lesotho</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latin typeface="+mn-lt"/>
                        </a:rPr>
                        <a:t>Malawi</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latin typeface="+mn-lt"/>
                        </a:rPr>
                        <a:t>Luxembourg</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b"/>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293649727"/>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latin typeface="+mn-lt"/>
                        </a:rPr>
                        <a:t>Luxembourg</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latin typeface="+mn-lt"/>
                        </a:rPr>
                        <a:t>Mauritania</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latin typeface="+mn-lt"/>
                        </a:rPr>
                        <a:t>Malawi</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b"/>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411244363"/>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latin typeface="+mn-lt"/>
                        </a:rPr>
                        <a:t>Malaysia</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err="1">
                          <a:solidFill>
                            <a:schemeClr val="tx1">
                              <a:lumMod val="75000"/>
                              <a:lumOff val="25000"/>
                            </a:schemeClr>
                          </a:solidFill>
                          <a:effectLst/>
                          <a:latin typeface="+mn-lt"/>
                        </a:rPr>
                        <a:t>Mongolia</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latin typeface="+mn-lt"/>
                        </a:rPr>
                        <a:t>Malta</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b"/>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3456886938"/>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latin typeface="+mn-lt"/>
                        </a:rPr>
                        <a:t>Papua New </a:t>
                      </a:r>
                      <a:r>
                        <a:rPr lang="fr-CH" sz="600" b="1" u="none" strike="noStrike" dirty="0" err="1">
                          <a:solidFill>
                            <a:schemeClr val="tx1">
                              <a:lumMod val="75000"/>
                              <a:lumOff val="25000"/>
                            </a:schemeClr>
                          </a:solidFill>
                          <a:effectLst/>
                          <a:latin typeface="+mn-lt"/>
                        </a:rPr>
                        <a:t>Guinea</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latin typeface="+mn-lt"/>
                        </a:rPr>
                        <a:t>Morocco</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latin typeface="+mn-lt"/>
                        </a:rPr>
                        <a:t>Mexico</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b"/>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1001546516"/>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latin typeface="+mn-lt"/>
                        </a:rPr>
                        <a:t>Portugal</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latin typeface="+mn-lt"/>
                        </a:rPr>
                        <a:t>Suriname</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latin typeface="+mn-lt"/>
                        </a:rPr>
                        <a:t>North Macedonia</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b"/>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4248349106"/>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latin typeface="+mn-lt"/>
                        </a:rPr>
                        <a:t>Romania</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a:solidFill>
                            <a:schemeClr val="tx1">
                              <a:lumMod val="75000"/>
                              <a:lumOff val="25000"/>
                            </a:schemeClr>
                          </a:solidFill>
                          <a:effectLst/>
                          <a:latin typeface="+mn-lt"/>
                        </a:rPr>
                        <a:t>Uganda</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latin typeface="+mn-lt"/>
                        </a:rPr>
                        <a:t>Oman</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b"/>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2607008200"/>
                  </a:ext>
                </a:extLst>
              </a:tr>
              <a:tr h="89576">
                <a:tc vMerge="1">
                  <a:txBody>
                    <a:bodyPr/>
                    <a:lstStyle/>
                    <a:p>
                      <a:endParaRPr lang="en-CH"/>
                    </a:p>
                  </a:txBody>
                  <a:tcPr/>
                </a:tc>
                <a:tc>
                  <a:txBody>
                    <a:bodyPr/>
                    <a:lstStyle/>
                    <a:p>
                      <a:pPr algn="l" fontAlgn="t"/>
                      <a:r>
                        <a:rPr lang="fr-CH" sz="600" b="1" u="none" strike="noStrike" dirty="0" err="1">
                          <a:solidFill>
                            <a:schemeClr val="tx1">
                              <a:lumMod val="75000"/>
                              <a:lumOff val="25000"/>
                            </a:schemeClr>
                          </a:solidFill>
                          <a:effectLst/>
                          <a:latin typeface="+mn-lt"/>
                        </a:rPr>
                        <a:t>Serbia</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dirty="0" err="1">
                          <a:solidFill>
                            <a:schemeClr val="tx1">
                              <a:lumMod val="75000"/>
                              <a:lumOff val="25000"/>
                            </a:schemeClr>
                          </a:solidFill>
                          <a:effectLst/>
                          <a:latin typeface="+mn-lt"/>
                        </a:rPr>
                        <a:t>Zambia</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latin typeface="+mn-lt"/>
                        </a:rPr>
                        <a:t>Rwanda</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b"/>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1959215989"/>
                  </a:ext>
                </a:extLst>
              </a:tr>
              <a:tr h="89576">
                <a:tc vMerge="1">
                  <a:txBody>
                    <a:bodyPr/>
                    <a:lstStyle/>
                    <a:p>
                      <a:endParaRPr lang="en-CH"/>
                    </a:p>
                  </a:txBody>
                  <a:tcPr/>
                </a:tc>
                <a:tc>
                  <a:txBody>
                    <a:bodyPr/>
                    <a:lstStyle/>
                    <a:p>
                      <a:pPr algn="l" fontAlgn="t"/>
                      <a:r>
                        <a:rPr lang="fr-CH" sz="600" b="1" u="none" strike="noStrike" dirty="0">
                          <a:solidFill>
                            <a:schemeClr val="tx1">
                              <a:lumMod val="75000"/>
                              <a:lumOff val="25000"/>
                            </a:schemeClr>
                          </a:solidFill>
                          <a:effectLst/>
                          <a:latin typeface="+mn-lt"/>
                        </a:rPr>
                        <a:t>Spain</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b"/>
                      <a:r>
                        <a:rPr lang="en-CH" sz="600" b="1" u="none" strike="noStrike">
                          <a:solidFill>
                            <a:schemeClr val="tx1">
                              <a:lumMod val="75000"/>
                              <a:lumOff val="25000"/>
                            </a:schemeClr>
                          </a:solidFill>
                          <a:effectLst/>
                          <a:latin typeface="+mn-lt"/>
                        </a:rPr>
                        <a:t> </a:t>
                      </a:r>
                      <a:endParaRPr lang="en-CH" sz="600" b="1" i="0" u="none" strike="noStrike">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b"/>
                      <a:endParaRPr lang="en-CH" sz="600" b="1" i="0" u="none" strike="noStrike" dirty="0">
                        <a:solidFill>
                          <a:schemeClr val="tx1">
                            <a:lumMod val="75000"/>
                            <a:lumOff val="25000"/>
                          </a:schemeClr>
                        </a:solidFill>
                        <a:effectLst/>
                        <a:latin typeface="+mn-lt"/>
                      </a:endParaRPr>
                    </a:p>
                  </a:txBody>
                  <a:tcPr marL="53393" marR="5933" marT="5933" marB="0" anchor="b">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t"/>
                      <a:r>
                        <a:rPr lang="fr-CH" sz="600" b="1" u="none" strike="noStrike">
                          <a:solidFill>
                            <a:schemeClr val="tx1">
                              <a:lumMod val="75000"/>
                              <a:lumOff val="25000"/>
                            </a:schemeClr>
                          </a:solidFill>
                          <a:effectLst/>
                          <a:latin typeface="+mn-lt"/>
                        </a:rPr>
                        <a:t>Slovakia</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solidFill>
                      <a:srgbClr val="F3F9EB"/>
                    </a:solidFill>
                  </a:tcPr>
                </a:tc>
                <a:tc>
                  <a:txBody>
                    <a:bodyPr/>
                    <a:lstStyle/>
                    <a:p>
                      <a:pPr algn="l" fontAlgn="t"/>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tc vMerge="1">
                  <a:txBody>
                    <a:bodyPr/>
                    <a:lstStyle/>
                    <a:p>
                      <a:endParaRPr lang="en-CH"/>
                    </a:p>
                  </a:txBody>
                  <a:tcPr/>
                </a:tc>
                <a:tc>
                  <a:txBody>
                    <a:bodyPr/>
                    <a:lstStyle/>
                    <a:p>
                      <a:pPr algn="l" fontAlgn="b"/>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solidFill>
                      <a:srgbClr val="F3F9EB"/>
                    </a:solidFill>
                  </a:tcPr>
                </a:tc>
                <a:extLst>
                  <a:ext uri="{0D108BD9-81ED-4DB2-BD59-A6C34878D82A}">
                    <a16:rowId xmlns:a16="http://schemas.microsoft.com/office/drawing/2014/main" val="1946971552"/>
                  </a:ext>
                </a:extLst>
              </a:tr>
              <a:tr h="89576">
                <a:tc vMerge="1">
                  <a:txBody>
                    <a:bodyPr/>
                    <a:lstStyle/>
                    <a:p>
                      <a:endParaRPr lang="en-CH"/>
                    </a:p>
                  </a:txBody>
                  <a:tcPr/>
                </a:tc>
                <a:tc>
                  <a:txBody>
                    <a:bodyPr/>
                    <a:lstStyle/>
                    <a:p>
                      <a:pPr algn="l" fontAlgn="t"/>
                      <a:r>
                        <a:rPr lang="fr-CH" sz="600" b="1" u="none" strike="noStrike" dirty="0" err="1">
                          <a:solidFill>
                            <a:schemeClr val="tx1">
                              <a:lumMod val="75000"/>
                              <a:lumOff val="25000"/>
                            </a:schemeClr>
                          </a:solidFill>
                          <a:effectLst/>
                          <a:latin typeface="+mn-lt"/>
                        </a:rPr>
                        <a:t>Zambia</a:t>
                      </a:r>
                      <a:endParaRPr lang="fr-CH" sz="600" b="1" i="0" u="none" strike="noStrike" dirty="0">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B w="6350" cap="flat" cmpd="sng" algn="ctr">
                      <a:solidFill>
                        <a:schemeClr val="tx1">
                          <a:lumMod val="75000"/>
                          <a:lumOff val="25000"/>
                        </a:schemeClr>
                      </a:solidFill>
                      <a:prstDash val="solid"/>
                      <a:round/>
                      <a:headEnd type="none" w="med" len="med"/>
                      <a:tailEnd type="none" w="med" len="med"/>
                    </a:lnB>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B w="6350" cap="flat" cmpd="sng" algn="ctr">
                      <a:solidFill>
                        <a:schemeClr val="tx1">
                          <a:lumMod val="75000"/>
                          <a:lumOff val="25000"/>
                        </a:schemeClr>
                      </a:solidFill>
                      <a:prstDash val="solid"/>
                      <a:round/>
                      <a:headEnd type="none" w="med" len="med"/>
                      <a:tailEnd type="none" w="med" len="med"/>
                    </a:lnB>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R w="6350" cap="flat" cmpd="sng" algn="ctr">
                      <a:solidFill>
                        <a:schemeClr val="tx1">
                          <a:lumMod val="75000"/>
                          <a:lumOff val="25000"/>
                        </a:schemeClr>
                      </a:solidFill>
                      <a:prstDash val="solid"/>
                      <a:round/>
                      <a:headEnd type="none" w="med" len="med"/>
                      <a:tailEnd type="none" w="med" len="med"/>
                    </a:lnR>
                    <a:lnB w="6350" cap="flat" cmpd="sng" algn="ctr">
                      <a:solidFill>
                        <a:schemeClr val="tx1">
                          <a:lumMod val="75000"/>
                          <a:lumOff val="25000"/>
                        </a:schemeClr>
                      </a:solidFill>
                      <a:prstDash val="solid"/>
                      <a:round/>
                      <a:headEnd type="none" w="med" len="med"/>
                      <a:tailEnd type="none" w="med" len="med"/>
                    </a:lnB>
                    <a:solidFill>
                      <a:srgbClr val="F3F9EB"/>
                    </a:solidFill>
                  </a:tcPr>
                </a:tc>
                <a:tc>
                  <a:txBody>
                    <a:bodyPr/>
                    <a:lstStyle/>
                    <a:p>
                      <a:pPr algn="l" fontAlgn="t"/>
                      <a:r>
                        <a:rPr lang="fr-CH" sz="600" b="1" u="none" strike="noStrike">
                          <a:solidFill>
                            <a:schemeClr val="tx1">
                              <a:lumMod val="75000"/>
                              <a:lumOff val="25000"/>
                            </a:schemeClr>
                          </a:solidFill>
                          <a:effectLst/>
                          <a:latin typeface="+mn-lt"/>
                        </a:rPr>
                        <a:t>South Africa</a:t>
                      </a:r>
                      <a:endParaRPr lang="fr-CH" sz="600" b="1" i="0" u="none" strike="noStrike">
                        <a:solidFill>
                          <a:schemeClr val="tx1">
                            <a:lumMod val="75000"/>
                            <a:lumOff val="25000"/>
                          </a:schemeClr>
                        </a:solidFill>
                        <a:effectLst/>
                        <a:latin typeface="+mn-lt"/>
                      </a:endParaRPr>
                    </a:p>
                  </a:txBody>
                  <a:tcPr marL="53393" marR="5933" marT="5933" marB="0">
                    <a:lnL w="6350" cap="flat" cmpd="sng" algn="ctr">
                      <a:solidFill>
                        <a:schemeClr val="tx1">
                          <a:lumMod val="75000"/>
                          <a:lumOff val="25000"/>
                        </a:schemeClr>
                      </a:solidFill>
                      <a:prstDash val="solid"/>
                      <a:round/>
                      <a:headEnd type="none" w="med" len="med"/>
                      <a:tailEnd type="none" w="med" len="med"/>
                    </a:lnL>
                    <a:lnB w="6350" cap="flat" cmpd="sng" algn="ctr">
                      <a:solidFill>
                        <a:schemeClr val="tx1">
                          <a:lumMod val="75000"/>
                          <a:lumOff val="25000"/>
                        </a:schemeClr>
                      </a:solidFill>
                      <a:prstDash val="solid"/>
                      <a:round/>
                      <a:headEnd type="none" w="med" len="med"/>
                      <a:tailEnd type="none" w="med" len="med"/>
                    </a:lnB>
                    <a:solidFill>
                      <a:srgbClr val="F3F9EB"/>
                    </a:solidFill>
                  </a:tcPr>
                </a:tc>
                <a:tc>
                  <a:txBody>
                    <a:bodyPr/>
                    <a:lstStyle/>
                    <a:p>
                      <a:pPr algn="l" fontAlgn="t"/>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lnR w="6350" cap="flat" cmpd="sng" algn="ctr">
                      <a:solidFill>
                        <a:schemeClr val="tx1">
                          <a:lumMod val="75000"/>
                          <a:lumOff val="25000"/>
                        </a:schemeClr>
                      </a:solidFill>
                      <a:prstDash val="solid"/>
                      <a:round/>
                      <a:headEnd type="none" w="med" len="med"/>
                      <a:tailEnd type="none" w="med" len="med"/>
                    </a:lnR>
                    <a:lnB w="6350" cap="flat" cmpd="sng" algn="ctr">
                      <a:solidFill>
                        <a:schemeClr val="tx1">
                          <a:lumMod val="75000"/>
                          <a:lumOff val="25000"/>
                        </a:schemeClr>
                      </a:solidFill>
                      <a:prstDash val="solid"/>
                      <a:round/>
                      <a:headEnd type="none" w="med" len="med"/>
                      <a:tailEnd type="none" w="med" len="med"/>
                    </a:lnB>
                    <a:solidFill>
                      <a:srgbClr val="F3F9EB"/>
                    </a:solidFill>
                  </a:tcPr>
                </a:tc>
                <a:tc>
                  <a:txBody>
                    <a:bodyPr/>
                    <a:lstStyle/>
                    <a:p>
                      <a:pPr algn="l" fontAlgn="b"/>
                      <a:r>
                        <a:rPr lang="en-CH" sz="600" b="1" u="none" strike="noStrike" dirty="0">
                          <a:solidFill>
                            <a:schemeClr val="tx1">
                              <a:lumMod val="75000"/>
                              <a:lumOff val="25000"/>
                            </a:schemeClr>
                          </a:solidFill>
                          <a:effectLst/>
                          <a:latin typeface="+mn-lt"/>
                        </a:rPr>
                        <a:t> </a:t>
                      </a:r>
                      <a:endParaRPr lang="en-CH" sz="600" b="1" i="0" u="none" strike="noStrike" dirty="0">
                        <a:solidFill>
                          <a:schemeClr val="tx1">
                            <a:lumMod val="75000"/>
                            <a:lumOff val="25000"/>
                          </a:schemeClr>
                        </a:solidFill>
                        <a:effectLst/>
                        <a:latin typeface="+mn-lt"/>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B w="6350" cap="flat" cmpd="sng" algn="ctr">
                      <a:solidFill>
                        <a:schemeClr val="tx1">
                          <a:lumMod val="75000"/>
                          <a:lumOff val="25000"/>
                        </a:schemeClr>
                      </a:solidFill>
                      <a:prstDash val="solid"/>
                      <a:round/>
                      <a:headEnd type="none" w="med" len="med"/>
                      <a:tailEnd type="none" w="med" len="med"/>
                    </a:lnB>
                    <a:solidFill>
                      <a:srgbClr val="F3F9EB"/>
                    </a:solidFill>
                  </a:tcPr>
                </a:tc>
                <a:tc vMerge="1">
                  <a:txBody>
                    <a:bodyPr/>
                    <a:lstStyle/>
                    <a:p>
                      <a:endParaRPr lang="en-CH"/>
                    </a:p>
                  </a:txBody>
                  <a:tcPr/>
                </a:tc>
                <a:tc>
                  <a:txBody>
                    <a:bodyPr/>
                    <a:lstStyle/>
                    <a:p>
                      <a:pPr algn="l" fontAlgn="b"/>
                      <a:r>
                        <a:rPr lang="en-CH" sz="600" b="1" u="none" strike="noStrike" dirty="0">
                          <a:solidFill>
                            <a:schemeClr val="tx1">
                              <a:lumMod val="75000"/>
                              <a:lumOff val="25000"/>
                            </a:schemeClr>
                          </a:solidFill>
                          <a:effectLst/>
                        </a:rPr>
                        <a:t> </a:t>
                      </a:r>
                      <a:endParaRPr lang="en-CH" sz="600" b="1" i="0" u="none" strike="noStrike" dirty="0">
                        <a:solidFill>
                          <a:schemeClr val="tx1">
                            <a:lumMod val="75000"/>
                            <a:lumOff val="25000"/>
                          </a:schemeClr>
                        </a:solidFill>
                        <a:effectLst/>
                        <a:latin typeface="Arial" panose="020B0604020202020204" pitchFamily="34" charset="0"/>
                      </a:endParaRPr>
                    </a:p>
                  </a:txBody>
                  <a:tcPr marL="53393" marR="5933" marT="5933"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B w="6350" cap="flat" cmpd="sng" algn="ctr">
                      <a:solidFill>
                        <a:schemeClr val="tx1">
                          <a:lumMod val="75000"/>
                          <a:lumOff val="25000"/>
                        </a:schemeClr>
                      </a:solidFill>
                      <a:prstDash val="solid"/>
                      <a:round/>
                      <a:headEnd type="none" w="med" len="med"/>
                      <a:tailEnd type="none" w="med" len="med"/>
                    </a:lnB>
                    <a:solidFill>
                      <a:srgbClr val="F3F9EB"/>
                    </a:solidFill>
                  </a:tcPr>
                </a:tc>
                <a:extLst>
                  <a:ext uri="{0D108BD9-81ED-4DB2-BD59-A6C34878D82A}">
                    <a16:rowId xmlns:a16="http://schemas.microsoft.com/office/drawing/2014/main" val="4069710308"/>
                  </a:ext>
                </a:extLst>
              </a:tr>
            </a:tbl>
          </a:graphicData>
        </a:graphic>
      </p:graphicFrame>
      <p:grpSp>
        <p:nvGrpSpPr>
          <p:cNvPr id="3" name="Group 2">
            <a:extLst>
              <a:ext uri="{FF2B5EF4-FFF2-40B4-BE49-F238E27FC236}">
                <a16:creationId xmlns:a16="http://schemas.microsoft.com/office/drawing/2014/main" id="{74A677CF-9D66-4275-A5B8-FE624D48971A}"/>
              </a:ext>
            </a:extLst>
          </p:cNvPr>
          <p:cNvGrpSpPr/>
          <p:nvPr/>
        </p:nvGrpSpPr>
        <p:grpSpPr>
          <a:xfrm>
            <a:off x="0" y="0"/>
            <a:ext cx="10287000" cy="6587722"/>
            <a:chOff x="0" y="0"/>
            <a:chExt cx="10287000" cy="6587722"/>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Progress towards 90–90–90, by country, 2018</a:t>
              </a:r>
            </a:p>
          </p:txBody>
        </p:sp>
        <p:sp>
          <p:nvSpPr>
            <p:cNvPr id="22" name="Rectangle 21">
              <a:extLst>
                <a:ext uri="{FF2B5EF4-FFF2-40B4-BE49-F238E27FC236}">
                  <a16:creationId xmlns:a16="http://schemas.microsoft.com/office/drawing/2014/main" id="{14E3AECC-C223-4008-8128-B22FA9776144}"/>
                </a:ext>
              </a:extLst>
            </p:cNvPr>
            <p:cNvSpPr/>
            <p:nvPr/>
          </p:nvSpPr>
          <p:spPr>
            <a:xfrm>
              <a:off x="360000" y="6480000"/>
              <a:ext cx="2543966" cy="107722"/>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UNAIDS 2019 estimates; 2018 Global AIDS Monitoring.</a:t>
              </a:r>
              <a:endParaRPr kumimoji="0" lang="fr-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 name="Rectangle 1">
              <a:extLst>
                <a:ext uri="{FF2B5EF4-FFF2-40B4-BE49-F238E27FC236}">
                  <a16:creationId xmlns:a16="http://schemas.microsoft.com/office/drawing/2014/main" id="{E74FD240-6DA2-4FC0-9B4F-F59B335CB61C}"/>
                </a:ext>
              </a:extLst>
            </p:cNvPr>
            <p:cNvSpPr/>
            <p:nvPr/>
          </p:nvSpPr>
          <p:spPr>
            <a:xfrm>
              <a:off x="0" y="756000"/>
              <a:ext cx="10287000" cy="307777"/>
            </a:xfrm>
            <a:prstGeom prst="rect">
              <a:avLst/>
            </a:prstGeom>
          </p:spPr>
          <p:txBody>
            <a:bodyPr wrap="square" lIns="360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Countries that have achieved the 90–90–90 targets or are near to achieving them, most recent country data </a:t>
              </a:r>
              <a:r>
                <a:rPr kumimoji="0" lang="en-GB" sz="1400" b="0" i="0" u="none" strike="noStrike" kern="1200" cap="none" spc="0" normalizeH="0" baseline="30000" noProof="0" dirty="0">
                  <a:ln>
                    <a:noFill/>
                  </a:ln>
                  <a:solidFill>
                    <a:prstClr val="white"/>
                  </a:solidFill>
                  <a:effectLst/>
                  <a:uLnTx/>
                  <a:uFillTx/>
                  <a:latin typeface="Arial" charset="0"/>
                  <a:ea typeface="ＭＳ Ｐゴシック" pitchFamily="34" charset="-128"/>
                  <a:cs typeface="+mn-cs"/>
                </a:rPr>
                <a:t>a, b, c</a:t>
              </a:r>
            </a:p>
          </p:txBody>
        </p:sp>
        <p:sp>
          <p:nvSpPr>
            <p:cNvPr id="10" name="Rectangle 9">
              <a:extLst>
                <a:ext uri="{FF2B5EF4-FFF2-40B4-BE49-F238E27FC236}">
                  <a16:creationId xmlns:a16="http://schemas.microsoft.com/office/drawing/2014/main" id="{F65E7B76-44B7-4154-A294-1FAB0DE61886}"/>
                </a:ext>
              </a:extLst>
            </p:cNvPr>
            <p:cNvSpPr/>
            <p:nvPr/>
          </p:nvSpPr>
          <p:spPr>
            <a:xfrm>
              <a:off x="8023820" y="3348000"/>
              <a:ext cx="2052000" cy="290848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7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Notes: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7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ª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Selected</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data for western and central Europe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provided</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by the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European</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Centres for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Disease</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Control and Prevention Dublin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Declaration</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reporting</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All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estimates</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are for 2018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except</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as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follows</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for 2016: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Austria</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Denmark</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France,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Italy</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and Spain; for 2017: Germany,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Israel</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Luxembourg, Malta,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Netherlands</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Portugal,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Sweden</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and the United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Kingdom</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700" b="1" i="0" u="none" strike="noStrike" kern="1200" cap="none" spc="0" normalizeH="0" baseline="30000" noProof="0" dirty="0">
                  <a:ln>
                    <a:noFill/>
                  </a:ln>
                  <a:solidFill>
                    <a:prstClr val="black"/>
                  </a:solidFill>
                  <a:effectLst/>
                  <a:uLnTx/>
                  <a:uFillTx/>
                  <a:latin typeface="Arial" charset="0"/>
                  <a:ea typeface="ＭＳ Ｐゴシック" pitchFamily="34" charset="-128"/>
                  <a:cs typeface="+mn-cs"/>
                </a:rPr>
                <a:t>b</a:t>
              </a:r>
              <a:r>
                <a:rPr kumimoji="0" lang="fr-CH" sz="7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Estimates are for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citizens</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only</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for Kuwait and Oman.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700" b="1" i="0" u="none" strike="noStrike" kern="1200" cap="none" spc="0" normalizeH="0" baseline="30000" noProof="0" dirty="0">
                  <a:ln>
                    <a:noFill/>
                  </a:ln>
                  <a:solidFill>
                    <a:prstClr val="black"/>
                  </a:solidFill>
                  <a:effectLst/>
                  <a:uLnTx/>
                  <a:uFillTx/>
                  <a:latin typeface="Arial" charset="0"/>
                  <a:ea typeface="ＭＳ Ｐゴシック" pitchFamily="34" charset="-128"/>
                  <a:cs typeface="+mn-cs"/>
                </a:rPr>
                <a:t>c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Published</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estimates</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of 90–90–90 and viral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load</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suppression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among</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people living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with</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HIV are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available</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AIDSinfo.org for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years</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prior</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to 2018 for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Bosnia</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and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Herzegovina</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Canada,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India</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Japan, Singapore, and the United States of America. Estimates of people living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with</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HIV or 90–90–90 and viral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load</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suppression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coverage</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were</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not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available</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the time of publication for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Andorra</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Argentina, Bahamas,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Bahrain</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Belgium</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Burundi, Chad, Colombia, Costa Rica,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Cyprus</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Democratic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People’s</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Republic</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of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Korea</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Djibouti,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Egypt</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Fiji, Gabon,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Greece</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Guinea</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Guinea-Bissau</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Iraq, Jordan,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Latvia</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Libya</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Liechtenstein,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Lithuania</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Maldives, the Marshall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Islands</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Micronesia</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Federated</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States of), Nauru, New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Zealand</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Niue, Palau,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Peru</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Poland</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the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Republic</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of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Korea</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the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Russian</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Federation</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San Marino,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Slovenia</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Somalia</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the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Syrian</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Arab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Republic</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Timor-Leste, Tonga, Trinidad and Tobago,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Turkey</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Turkmenistan</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Tuvalu, the United Arab Emirates,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Uzbekistan</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Vanuatu, Venezuela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Bolivarian</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Republic</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of), Viet Nam and </a:t>
              </a:r>
              <a:r>
                <a:rPr kumimoji="0" lang="fr-CH" sz="6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Yemen</a:t>
              </a:r>
              <a:r>
                <a:rPr kumimoji="0" lang="fr-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t>
              </a:r>
              <a:endParaRPr kumimoji="0" lang="en-CH" sz="6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3385269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8E3A79-E8E1-4051-8A6B-E784AE0282FA}"/>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HIV testing and treatment cascade among adults aged 15 years and older, by sex, global, 2018</a:t>
              </a: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3683701"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UNAIDS special analysis, 2019; see annex on methods for more details.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5" name="object 14">
              <a:extLst>
                <a:ext uri="{FF2B5EF4-FFF2-40B4-BE49-F238E27FC236}">
                  <a16:creationId xmlns:a16="http://schemas.microsoft.com/office/drawing/2014/main" id="{EAC5F5DC-0E63-42DC-993E-7CB3191C72DC}"/>
                </a:ext>
              </a:extLst>
            </p:cNvPr>
            <p:cNvSpPr/>
            <p:nvPr/>
          </p:nvSpPr>
          <p:spPr>
            <a:xfrm>
              <a:off x="1914660" y="2284431"/>
              <a:ext cx="445099" cy="2117786"/>
            </a:xfrm>
            <a:custGeom>
              <a:avLst/>
              <a:gdLst/>
              <a:ahLst/>
              <a:cxnLst/>
              <a:rect l="l" t="t" r="r" b="b"/>
              <a:pathLst>
                <a:path w="299719" h="1386205">
                  <a:moveTo>
                    <a:pt x="299465" y="0"/>
                  </a:moveTo>
                  <a:lnTo>
                    <a:pt x="0" y="0"/>
                  </a:lnTo>
                  <a:lnTo>
                    <a:pt x="0" y="1386077"/>
                  </a:lnTo>
                  <a:lnTo>
                    <a:pt x="299465" y="1386077"/>
                  </a:lnTo>
                  <a:lnTo>
                    <a:pt x="299465"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 name="object 15">
              <a:extLst>
                <a:ext uri="{FF2B5EF4-FFF2-40B4-BE49-F238E27FC236}">
                  <a16:creationId xmlns:a16="http://schemas.microsoft.com/office/drawing/2014/main" id="{14EBC80D-D93B-4337-A2B1-088DC3579B0D}"/>
                </a:ext>
              </a:extLst>
            </p:cNvPr>
            <p:cNvSpPr/>
            <p:nvPr/>
          </p:nvSpPr>
          <p:spPr>
            <a:xfrm>
              <a:off x="3894974" y="2688393"/>
              <a:ext cx="444156" cy="1714213"/>
            </a:xfrm>
            <a:custGeom>
              <a:avLst/>
              <a:gdLst/>
              <a:ahLst/>
              <a:cxnLst/>
              <a:rect l="l" t="t" r="r" b="b"/>
              <a:pathLst>
                <a:path w="299085" h="1122045">
                  <a:moveTo>
                    <a:pt x="298704" y="0"/>
                  </a:moveTo>
                  <a:lnTo>
                    <a:pt x="0" y="0"/>
                  </a:lnTo>
                  <a:lnTo>
                    <a:pt x="0" y="1121663"/>
                  </a:lnTo>
                  <a:lnTo>
                    <a:pt x="298704" y="1121663"/>
                  </a:lnTo>
                  <a:lnTo>
                    <a:pt x="2987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 name="object 16">
              <a:extLst>
                <a:ext uri="{FF2B5EF4-FFF2-40B4-BE49-F238E27FC236}">
                  <a16:creationId xmlns:a16="http://schemas.microsoft.com/office/drawing/2014/main" id="{D561340E-8105-4ADA-A5E7-7DB9633C830B}"/>
                </a:ext>
              </a:extLst>
            </p:cNvPr>
            <p:cNvSpPr/>
            <p:nvPr/>
          </p:nvSpPr>
          <p:spPr>
            <a:xfrm>
              <a:off x="5875289" y="2914238"/>
              <a:ext cx="444156" cy="1488174"/>
            </a:xfrm>
            <a:custGeom>
              <a:avLst/>
              <a:gdLst/>
              <a:ahLst/>
              <a:cxnLst/>
              <a:rect l="l" t="t" r="r" b="b"/>
              <a:pathLst>
                <a:path w="299085" h="974089">
                  <a:moveTo>
                    <a:pt x="298703" y="0"/>
                  </a:moveTo>
                  <a:lnTo>
                    <a:pt x="0" y="0"/>
                  </a:lnTo>
                  <a:lnTo>
                    <a:pt x="0" y="973835"/>
                  </a:lnTo>
                  <a:lnTo>
                    <a:pt x="298703" y="973835"/>
                  </a:lnTo>
                  <a:lnTo>
                    <a:pt x="2987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 name="object 17">
              <a:extLst>
                <a:ext uri="{FF2B5EF4-FFF2-40B4-BE49-F238E27FC236}">
                  <a16:creationId xmlns:a16="http://schemas.microsoft.com/office/drawing/2014/main" id="{F54B0148-8ED3-4A23-8AB9-D5C952054DE6}"/>
                </a:ext>
              </a:extLst>
            </p:cNvPr>
            <p:cNvSpPr/>
            <p:nvPr/>
          </p:nvSpPr>
          <p:spPr>
            <a:xfrm>
              <a:off x="2479332" y="2511440"/>
              <a:ext cx="444156" cy="1890776"/>
            </a:xfrm>
            <a:custGeom>
              <a:avLst/>
              <a:gdLst/>
              <a:ahLst/>
              <a:cxnLst/>
              <a:rect l="l" t="t" r="r" b="b"/>
              <a:pathLst>
                <a:path w="299085" h="1237614">
                  <a:moveTo>
                    <a:pt x="298704" y="0"/>
                  </a:moveTo>
                  <a:lnTo>
                    <a:pt x="0" y="0"/>
                  </a:lnTo>
                  <a:lnTo>
                    <a:pt x="0" y="1237487"/>
                  </a:lnTo>
                  <a:lnTo>
                    <a:pt x="298704" y="1237487"/>
                  </a:lnTo>
                  <a:lnTo>
                    <a:pt x="298704"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 name="object 18">
              <a:extLst>
                <a:ext uri="{FF2B5EF4-FFF2-40B4-BE49-F238E27FC236}">
                  <a16:creationId xmlns:a16="http://schemas.microsoft.com/office/drawing/2014/main" id="{FE950C20-4C8B-4157-ABA2-CDDFCB4F162E}"/>
                </a:ext>
              </a:extLst>
            </p:cNvPr>
            <p:cNvSpPr/>
            <p:nvPr/>
          </p:nvSpPr>
          <p:spPr>
            <a:xfrm>
              <a:off x="4458515" y="3015519"/>
              <a:ext cx="445099" cy="1387281"/>
            </a:xfrm>
            <a:custGeom>
              <a:avLst/>
              <a:gdLst/>
              <a:ahLst/>
              <a:cxnLst/>
              <a:rect l="l" t="t" r="r" b="b"/>
              <a:pathLst>
                <a:path w="299720" h="908050">
                  <a:moveTo>
                    <a:pt x="299465" y="0"/>
                  </a:moveTo>
                  <a:lnTo>
                    <a:pt x="0" y="0"/>
                  </a:lnTo>
                  <a:lnTo>
                    <a:pt x="0" y="907542"/>
                  </a:lnTo>
                  <a:lnTo>
                    <a:pt x="299465" y="907542"/>
                  </a:lnTo>
                  <a:lnTo>
                    <a:pt x="299465"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 name="object 19">
              <a:extLst>
                <a:ext uri="{FF2B5EF4-FFF2-40B4-BE49-F238E27FC236}">
                  <a16:creationId xmlns:a16="http://schemas.microsoft.com/office/drawing/2014/main" id="{B55E4A14-7505-480A-9BCB-34DADECD3BF4}"/>
                </a:ext>
              </a:extLst>
            </p:cNvPr>
            <p:cNvSpPr/>
            <p:nvPr/>
          </p:nvSpPr>
          <p:spPr>
            <a:xfrm>
              <a:off x="6438829" y="3216916"/>
              <a:ext cx="444156" cy="1185494"/>
            </a:xfrm>
            <a:custGeom>
              <a:avLst/>
              <a:gdLst/>
              <a:ahLst/>
              <a:cxnLst/>
              <a:rect l="l" t="t" r="r" b="b"/>
              <a:pathLst>
                <a:path w="299085" h="775969">
                  <a:moveTo>
                    <a:pt x="298703" y="0"/>
                  </a:moveTo>
                  <a:lnTo>
                    <a:pt x="0" y="0"/>
                  </a:lnTo>
                  <a:lnTo>
                    <a:pt x="0" y="775716"/>
                  </a:lnTo>
                  <a:lnTo>
                    <a:pt x="298703" y="775716"/>
                  </a:lnTo>
                  <a:lnTo>
                    <a:pt x="298703"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 name="object 20">
              <a:extLst>
                <a:ext uri="{FF2B5EF4-FFF2-40B4-BE49-F238E27FC236}">
                  <a16:creationId xmlns:a16="http://schemas.microsoft.com/office/drawing/2014/main" id="{8181A172-530E-46EA-A3F2-A540A5262B5E}"/>
                </a:ext>
              </a:extLst>
            </p:cNvPr>
            <p:cNvSpPr/>
            <p:nvPr/>
          </p:nvSpPr>
          <p:spPr>
            <a:xfrm>
              <a:off x="2095717" y="1956140"/>
              <a:ext cx="84871" cy="609239"/>
            </a:xfrm>
            <a:custGeom>
              <a:avLst/>
              <a:gdLst/>
              <a:ahLst/>
              <a:cxnLst/>
              <a:rect l="l" t="t" r="r" b="b"/>
              <a:pathLst>
                <a:path w="57150" h="398780">
                  <a:moveTo>
                    <a:pt x="26669" y="395477"/>
                  </a:moveTo>
                  <a:lnTo>
                    <a:pt x="0" y="395477"/>
                  </a:lnTo>
                  <a:lnTo>
                    <a:pt x="0" y="398525"/>
                  </a:lnTo>
                  <a:lnTo>
                    <a:pt x="57150" y="398525"/>
                  </a:lnTo>
                  <a:lnTo>
                    <a:pt x="57150" y="397002"/>
                  </a:lnTo>
                  <a:lnTo>
                    <a:pt x="26669" y="397002"/>
                  </a:lnTo>
                  <a:lnTo>
                    <a:pt x="26669" y="395477"/>
                  </a:lnTo>
                  <a:close/>
                </a:path>
                <a:path w="57150" h="398780">
                  <a:moveTo>
                    <a:pt x="30480" y="1524"/>
                  </a:moveTo>
                  <a:lnTo>
                    <a:pt x="26670" y="1524"/>
                  </a:lnTo>
                  <a:lnTo>
                    <a:pt x="26669" y="397002"/>
                  </a:lnTo>
                  <a:lnTo>
                    <a:pt x="30479" y="397002"/>
                  </a:lnTo>
                  <a:lnTo>
                    <a:pt x="30480" y="1524"/>
                  </a:lnTo>
                  <a:close/>
                </a:path>
                <a:path w="57150" h="398780">
                  <a:moveTo>
                    <a:pt x="57150" y="395477"/>
                  </a:moveTo>
                  <a:lnTo>
                    <a:pt x="30479" y="395477"/>
                  </a:lnTo>
                  <a:lnTo>
                    <a:pt x="30479" y="397002"/>
                  </a:lnTo>
                  <a:lnTo>
                    <a:pt x="57150" y="397002"/>
                  </a:lnTo>
                  <a:lnTo>
                    <a:pt x="57150" y="395477"/>
                  </a:lnTo>
                  <a:close/>
                </a:path>
                <a:path w="57150" h="398780">
                  <a:moveTo>
                    <a:pt x="57150" y="0"/>
                  </a:moveTo>
                  <a:lnTo>
                    <a:pt x="0" y="0"/>
                  </a:lnTo>
                  <a:lnTo>
                    <a:pt x="0" y="3048"/>
                  </a:lnTo>
                  <a:lnTo>
                    <a:pt x="26670" y="3048"/>
                  </a:lnTo>
                  <a:lnTo>
                    <a:pt x="26670" y="1524"/>
                  </a:lnTo>
                  <a:lnTo>
                    <a:pt x="57150" y="1524"/>
                  </a:lnTo>
                  <a:lnTo>
                    <a:pt x="57150" y="0"/>
                  </a:lnTo>
                  <a:close/>
                </a:path>
                <a:path w="57150" h="398780">
                  <a:moveTo>
                    <a:pt x="57150" y="1524"/>
                  </a:moveTo>
                  <a:lnTo>
                    <a:pt x="30480" y="1524"/>
                  </a:lnTo>
                  <a:lnTo>
                    <a:pt x="30480" y="3048"/>
                  </a:lnTo>
                  <a:lnTo>
                    <a:pt x="57150" y="3048"/>
                  </a:lnTo>
                  <a:lnTo>
                    <a:pt x="57150" y="1524"/>
                  </a:lnTo>
                  <a:close/>
                </a:path>
              </a:pathLst>
            </a:custGeom>
            <a:solidFill>
              <a:schemeClr val="tx1">
                <a:lumMod val="75000"/>
                <a:lumOff val="2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 name="object 21">
              <a:extLst>
                <a:ext uri="{FF2B5EF4-FFF2-40B4-BE49-F238E27FC236}">
                  <a16:creationId xmlns:a16="http://schemas.microsoft.com/office/drawing/2014/main" id="{55F48E5E-A704-45E6-A828-2F37A530F75D}"/>
                </a:ext>
              </a:extLst>
            </p:cNvPr>
            <p:cNvSpPr/>
            <p:nvPr/>
          </p:nvSpPr>
          <p:spPr>
            <a:xfrm>
              <a:off x="4074900" y="2358936"/>
              <a:ext cx="84871" cy="533569"/>
            </a:xfrm>
            <a:custGeom>
              <a:avLst/>
              <a:gdLst/>
              <a:ahLst/>
              <a:cxnLst/>
              <a:rect l="l" t="t" r="r" b="b"/>
              <a:pathLst>
                <a:path w="57150" h="349250">
                  <a:moveTo>
                    <a:pt x="26669" y="345948"/>
                  </a:moveTo>
                  <a:lnTo>
                    <a:pt x="0" y="345948"/>
                  </a:lnTo>
                  <a:lnTo>
                    <a:pt x="0" y="348996"/>
                  </a:lnTo>
                  <a:lnTo>
                    <a:pt x="57150" y="348996"/>
                  </a:lnTo>
                  <a:lnTo>
                    <a:pt x="57150" y="347472"/>
                  </a:lnTo>
                  <a:lnTo>
                    <a:pt x="26669" y="347472"/>
                  </a:lnTo>
                  <a:lnTo>
                    <a:pt x="26669" y="345948"/>
                  </a:lnTo>
                  <a:close/>
                </a:path>
                <a:path w="57150" h="349250">
                  <a:moveTo>
                    <a:pt x="30480" y="1524"/>
                  </a:moveTo>
                  <a:lnTo>
                    <a:pt x="26669" y="1524"/>
                  </a:lnTo>
                  <a:lnTo>
                    <a:pt x="26669" y="347472"/>
                  </a:lnTo>
                  <a:lnTo>
                    <a:pt x="30480" y="347472"/>
                  </a:lnTo>
                  <a:lnTo>
                    <a:pt x="30480" y="1524"/>
                  </a:lnTo>
                  <a:close/>
                </a:path>
                <a:path w="57150" h="349250">
                  <a:moveTo>
                    <a:pt x="57150" y="345948"/>
                  </a:moveTo>
                  <a:lnTo>
                    <a:pt x="30480" y="345948"/>
                  </a:lnTo>
                  <a:lnTo>
                    <a:pt x="30480" y="347472"/>
                  </a:lnTo>
                  <a:lnTo>
                    <a:pt x="57150" y="347472"/>
                  </a:lnTo>
                  <a:lnTo>
                    <a:pt x="57150" y="345948"/>
                  </a:lnTo>
                  <a:close/>
                </a:path>
                <a:path w="57150" h="349250">
                  <a:moveTo>
                    <a:pt x="57150" y="0"/>
                  </a:moveTo>
                  <a:lnTo>
                    <a:pt x="0" y="0"/>
                  </a:lnTo>
                  <a:lnTo>
                    <a:pt x="0" y="3048"/>
                  </a:lnTo>
                  <a:lnTo>
                    <a:pt x="26669" y="3048"/>
                  </a:lnTo>
                  <a:lnTo>
                    <a:pt x="26669" y="1524"/>
                  </a:lnTo>
                  <a:lnTo>
                    <a:pt x="57150" y="1524"/>
                  </a:lnTo>
                  <a:lnTo>
                    <a:pt x="57150" y="0"/>
                  </a:lnTo>
                  <a:close/>
                </a:path>
                <a:path w="57150" h="349250">
                  <a:moveTo>
                    <a:pt x="57150" y="1524"/>
                  </a:moveTo>
                  <a:lnTo>
                    <a:pt x="30480" y="1524"/>
                  </a:lnTo>
                  <a:lnTo>
                    <a:pt x="30480" y="3048"/>
                  </a:lnTo>
                  <a:lnTo>
                    <a:pt x="57150" y="3048"/>
                  </a:lnTo>
                  <a:lnTo>
                    <a:pt x="57150" y="1524"/>
                  </a:lnTo>
                  <a:close/>
                </a:path>
              </a:pathLst>
            </a:custGeom>
            <a:solidFill>
              <a:schemeClr val="tx1">
                <a:lumMod val="75000"/>
                <a:lumOff val="2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 name="object 22">
              <a:extLst>
                <a:ext uri="{FF2B5EF4-FFF2-40B4-BE49-F238E27FC236}">
                  <a16:creationId xmlns:a16="http://schemas.microsoft.com/office/drawing/2014/main" id="{BF817FC0-5792-4CC6-A40C-4E2F384A51A0}"/>
                </a:ext>
              </a:extLst>
            </p:cNvPr>
            <p:cNvSpPr/>
            <p:nvPr/>
          </p:nvSpPr>
          <p:spPr>
            <a:xfrm>
              <a:off x="6055214" y="2636005"/>
              <a:ext cx="84871" cy="533569"/>
            </a:xfrm>
            <a:custGeom>
              <a:avLst/>
              <a:gdLst/>
              <a:ahLst/>
              <a:cxnLst/>
              <a:rect l="l" t="t" r="r" b="b"/>
              <a:pathLst>
                <a:path w="57150" h="349250">
                  <a:moveTo>
                    <a:pt x="26669" y="345948"/>
                  </a:moveTo>
                  <a:lnTo>
                    <a:pt x="0" y="345948"/>
                  </a:lnTo>
                  <a:lnTo>
                    <a:pt x="0" y="348996"/>
                  </a:lnTo>
                  <a:lnTo>
                    <a:pt x="57150" y="348996"/>
                  </a:lnTo>
                  <a:lnTo>
                    <a:pt x="57150" y="347471"/>
                  </a:lnTo>
                  <a:lnTo>
                    <a:pt x="26669" y="347471"/>
                  </a:lnTo>
                  <a:lnTo>
                    <a:pt x="26669" y="345948"/>
                  </a:lnTo>
                  <a:close/>
                </a:path>
                <a:path w="57150" h="349250">
                  <a:moveTo>
                    <a:pt x="30479" y="1523"/>
                  </a:moveTo>
                  <a:lnTo>
                    <a:pt x="26669" y="1523"/>
                  </a:lnTo>
                  <a:lnTo>
                    <a:pt x="26669" y="347471"/>
                  </a:lnTo>
                  <a:lnTo>
                    <a:pt x="30479" y="347471"/>
                  </a:lnTo>
                  <a:lnTo>
                    <a:pt x="30479" y="1523"/>
                  </a:lnTo>
                  <a:close/>
                </a:path>
                <a:path w="57150" h="349250">
                  <a:moveTo>
                    <a:pt x="57150" y="345948"/>
                  </a:moveTo>
                  <a:lnTo>
                    <a:pt x="30479" y="345948"/>
                  </a:lnTo>
                  <a:lnTo>
                    <a:pt x="30479" y="347471"/>
                  </a:lnTo>
                  <a:lnTo>
                    <a:pt x="57150" y="347471"/>
                  </a:lnTo>
                  <a:lnTo>
                    <a:pt x="57150" y="345948"/>
                  </a:lnTo>
                  <a:close/>
                </a:path>
                <a:path w="57150" h="349250">
                  <a:moveTo>
                    <a:pt x="57150" y="0"/>
                  </a:moveTo>
                  <a:lnTo>
                    <a:pt x="0" y="0"/>
                  </a:lnTo>
                  <a:lnTo>
                    <a:pt x="0" y="3048"/>
                  </a:lnTo>
                  <a:lnTo>
                    <a:pt x="26669" y="3048"/>
                  </a:lnTo>
                  <a:lnTo>
                    <a:pt x="26669" y="1523"/>
                  </a:lnTo>
                  <a:lnTo>
                    <a:pt x="57150" y="1523"/>
                  </a:lnTo>
                  <a:lnTo>
                    <a:pt x="57150" y="0"/>
                  </a:lnTo>
                  <a:close/>
                </a:path>
                <a:path w="57150" h="349250">
                  <a:moveTo>
                    <a:pt x="57150" y="1523"/>
                  </a:moveTo>
                  <a:lnTo>
                    <a:pt x="30479" y="1523"/>
                  </a:lnTo>
                  <a:lnTo>
                    <a:pt x="30479" y="3048"/>
                  </a:lnTo>
                  <a:lnTo>
                    <a:pt x="57150" y="3048"/>
                  </a:lnTo>
                  <a:lnTo>
                    <a:pt x="57150" y="1523"/>
                  </a:lnTo>
                  <a:close/>
                </a:path>
              </a:pathLst>
            </a:custGeom>
            <a:solidFill>
              <a:schemeClr val="tx1">
                <a:lumMod val="75000"/>
                <a:lumOff val="2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 name="object 23">
              <a:extLst>
                <a:ext uri="{FF2B5EF4-FFF2-40B4-BE49-F238E27FC236}">
                  <a16:creationId xmlns:a16="http://schemas.microsoft.com/office/drawing/2014/main" id="{303AAA2A-246B-4FFD-8130-5A2EBA2D03E3}"/>
                </a:ext>
              </a:extLst>
            </p:cNvPr>
            <p:cNvSpPr/>
            <p:nvPr/>
          </p:nvSpPr>
          <p:spPr>
            <a:xfrm>
              <a:off x="2659258" y="2157538"/>
              <a:ext cx="84871" cy="659686"/>
            </a:xfrm>
            <a:custGeom>
              <a:avLst/>
              <a:gdLst/>
              <a:ahLst/>
              <a:cxnLst/>
              <a:rect l="l" t="t" r="r" b="b"/>
              <a:pathLst>
                <a:path w="57150" h="431800">
                  <a:moveTo>
                    <a:pt x="26669" y="428244"/>
                  </a:moveTo>
                  <a:lnTo>
                    <a:pt x="0" y="428244"/>
                  </a:lnTo>
                  <a:lnTo>
                    <a:pt x="0" y="431292"/>
                  </a:lnTo>
                  <a:lnTo>
                    <a:pt x="57150" y="431292"/>
                  </a:lnTo>
                  <a:lnTo>
                    <a:pt x="57150" y="429768"/>
                  </a:lnTo>
                  <a:lnTo>
                    <a:pt x="26669" y="429768"/>
                  </a:lnTo>
                  <a:lnTo>
                    <a:pt x="26669" y="428244"/>
                  </a:lnTo>
                  <a:close/>
                </a:path>
                <a:path w="57150" h="431800">
                  <a:moveTo>
                    <a:pt x="30480" y="1524"/>
                  </a:moveTo>
                  <a:lnTo>
                    <a:pt x="26669" y="1524"/>
                  </a:lnTo>
                  <a:lnTo>
                    <a:pt x="26669" y="429768"/>
                  </a:lnTo>
                  <a:lnTo>
                    <a:pt x="30480" y="429768"/>
                  </a:lnTo>
                  <a:lnTo>
                    <a:pt x="30480" y="1524"/>
                  </a:lnTo>
                  <a:close/>
                </a:path>
                <a:path w="57150" h="431800">
                  <a:moveTo>
                    <a:pt x="57150" y="428244"/>
                  </a:moveTo>
                  <a:lnTo>
                    <a:pt x="30480" y="428244"/>
                  </a:lnTo>
                  <a:lnTo>
                    <a:pt x="30480" y="429768"/>
                  </a:lnTo>
                  <a:lnTo>
                    <a:pt x="57150" y="429768"/>
                  </a:lnTo>
                  <a:lnTo>
                    <a:pt x="57150" y="428244"/>
                  </a:lnTo>
                  <a:close/>
                </a:path>
                <a:path w="57150" h="431800">
                  <a:moveTo>
                    <a:pt x="57150" y="0"/>
                  </a:moveTo>
                  <a:lnTo>
                    <a:pt x="0" y="0"/>
                  </a:lnTo>
                  <a:lnTo>
                    <a:pt x="0" y="3048"/>
                  </a:lnTo>
                  <a:lnTo>
                    <a:pt x="26669" y="3048"/>
                  </a:lnTo>
                  <a:lnTo>
                    <a:pt x="26669" y="1524"/>
                  </a:lnTo>
                  <a:lnTo>
                    <a:pt x="57150" y="1524"/>
                  </a:lnTo>
                  <a:lnTo>
                    <a:pt x="57150" y="0"/>
                  </a:lnTo>
                  <a:close/>
                </a:path>
                <a:path w="57150" h="431800">
                  <a:moveTo>
                    <a:pt x="57150" y="1524"/>
                  </a:moveTo>
                  <a:lnTo>
                    <a:pt x="30480" y="1524"/>
                  </a:lnTo>
                  <a:lnTo>
                    <a:pt x="30480" y="3048"/>
                  </a:lnTo>
                  <a:lnTo>
                    <a:pt x="57150" y="3048"/>
                  </a:lnTo>
                  <a:lnTo>
                    <a:pt x="57150" y="1524"/>
                  </a:lnTo>
                  <a:close/>
                </a:path>
              </a:pathLst>
            </a:custGeom>
            <a:solidFill>
              <a:schemeClr val="tx1">
                <a:lumMod val="75000"/>
                <a:lumOff val="2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5" name="object 24">
              <a:extLst>
                <a:ext uri="{FF2B5EF4-FFF2-40B4-BE49-F238E27FC236}">
                  <a16:creationId xmlns:a16="http://schemas.microsoft.com/office/drawing/2014/main" id="{2B557C41-AD8C-48DD-BB51-2832E7C74A2F}"/>
                </a:ext>
              </a:extLst>
            </p:cNvPr>
            <p:cNvSpPr/>
            <p:nvPr/>
          </p:nvSpPr>
          <p:spPr>
            <a:xfrm>
              <a:off x="4638441" y="2711676"/>
              <a:ext cx="84871" cy="483123"/>
            </a:xfrm>
            <a:custGeom>
              <a:avLst/>
              <a:gdLst/>
              <a:ahLst/>
              <a:cxnLst/>
              <a:rect l="l" t="t" r="r" b="b"/>
              <a:pathLst>
                <a:path w="57150" h="316230">
                  <a:moveTo>
                    <a:pt x="26669" y="313181"/>
                  </a:moveTo>
                  <a:lnTo>
                    <a:pt x="0" y="313181"/>
                  </a:lnTo>
                  <a:lnTo>
                    <a:pt x="0" y="316229"/>
                  </a:lnTo>
                  <a:lnTo>
                    <a:pt x="57150" y="316229"/>
                  </a:lnTo>
                  <a:lnTo>
                    <a:pt x="57150" y="314705"/>
                  </a:lnTo>
                  <a:lnTo>
                    <a:pt x="26669" y="314705"/>
                  </a:lnTo>
                  <a:lnTo>
                    <a:pt x="26669" y="313181"/>
                  </a:lnTo>
                  <a:close/>
                </a:path>
                <a:path w="57150" h="316230">
                  <a:moveTo>
                    <a:pt x="30480" y="1524"/>
                  </a:moveTo>
                  <a:lnTo>
                    <a:pt x="26669" y="1524"/>
                  </a:lnTo>
                  <a:lnTo>
                    <a:pt x="26669" y="314705"/>
                  </a:lnTo>
                  <a:lnTo>
                    <a:pt x="30480" y="314705"/>
                  </a:lnTo>
                  <a:lnTo>
                    <a:pt x="30480" y="1524"/>
                  </a:lnTo>
                  <a:close/>
                </a:path>
                <a:path w="57150" h="316230">
                  <a:moveTo>
                    <a:pt x="57150" y="313181"/>
                  </a:moveTo>
                  <a:lnTo>
                    <a:pt x="30480" y="313181"/>
                  </a:lnTo>
                  <a:lnTo>
                    <a:pt x="30480" y="314705"/>
                  </a:lnTo>
                  <a:lnTo>
                    <a:pt x="57150" y="314705"/>
                  </a:lnTo>
                  <a:lnTo>
                    <a:pt x="57150" y="313181"/>
                  </a:lnTo>
                  <a:close/>
                </a:path>
                <a:path w="57150" h="316230">
                  <a:moveTo>
                    <a:pt x="57150" y="0"/>
                  </a:moveTo>
                  <a:lnTo>
                    <a:pt x="0" y="0"/>
                  </a:lnTo>
                  <a:lnTo>
                    <a:pt x="0" y="3048"/>
                  </a:lnTo>
                  <a:lnTo>
                    <a:pt x="26669" y="3048"/>
                  </a:lnTo>
                  <a:lnTo>
                    <a:pt x="26669" y="1524"/>
                  </a:lnTo>
                  <a:lnTo>
                    <a:pt x="57150" y="1524"/>
                  </a:lnTo>
                  <a:lnTo>
                    <a:pt x="57150" y="0"/>
                  </a:lnTo>
                  <a:close/>
                </a:path>
                <a:path w="57150" h="316230">
                  <a:moveTo>
                    <a:pt x="57150" y="1524"/>
                  </a:moveTo>
                  <a:lnTo>
                    <a:pt x="30480" y="1524"/>
                  </a:lnTo>
                  <a:lnTo>
                    <a:pt x="30480" y="3048"/>
                  </a:lnTo>
                  <a:lnTo>
                    <a:pt x="57150" y="3048"/>
                  </a:lnTo>
                  <a:lnTo>
                    <a:pt x="57150" y="1524"/>
                  </a:lnTo>
                  <a:close/>
                </a:path>
              </a:pathLst>
            </a:custGeom>
            <a:solidFill>
              <a:schemeClr val="tx1">
                <a:lumMod val="75000"/>
                <a:lumOff val="2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 name="object 25">
              <a:extLst>
                <a:ext uri="{FF2B5EF4-FFF2-40B4-BE49-F238E27FC236}">
                  <a16:creationId xmlns:a16="http://schemas.microsoft.com/office/drawing/2014/main" id="{F60D9D38-09E5-42A5-B97D-35453846DEE3}"/>
                </a:ext>
              </a:extLst>
            </p:cNvPr>
            <p:cNvSpPr/>
            <p:nvPr/>
          </p:nvSpPr>
          <p:spPr>
            <a:xfrm>
              <a:off x="6618755" y="2963131"/>
              <a:ext cx="84871" cy="485063"/>
            </a:xfrm>
            <a:custGeom>
              <a:avLst/>
              <a:gdLst/>
              <a:ahLst/>
              <a:cxnLst/>
              <a:rect l="l" t="t" r="r" b="b"/>
              <a:pathLst>
                <a:path w="57150" h="317500">
                  <a:moveTo>
                    <a:pt x="26669" y="313181"/>
                  </a:moveTo>
                  <a:lnTo>
                    <a:pt x="0" y="313181"/>
                  </a:lnTo>
                  <a:lnTo>
                    <a:pt x="0" y="316991"/>
                  </a:lnTo>
                  <a:lnTo>
                    <a:pt x="57150" y="316991"/>
                  </a:lnTo>
                  <a:lnTo>
                    <a:pt x="57150" y="314705"/>
                  </a:lnTo>
                  <a:lnTo>
                    <a:pt x="26669" y="314705"/>
                  </a:lnTo>
                  <a:lnTo>
                    <a:pt x="26669" y="313181"/>
                  </a:lnTo>
                  <a:close/>
                </a:path>
                <a:path w="57150" h="317500">
                  <a:moveTo>
                    <a:pt x="30479" y="1523"/>
                  </a:moveTo>
                  <a:lnTo>
                    <a:pt x="26669" y="1523"/>
                  </a:lnTo>
                  <a:lnTo>
                    <a:pt x="26669" y="314705"/>
                  </a:lnTo>
                  <a:lnTo>
                    <a:pt x="30479" y="314705"/>
                  </a:lnTo>
                  <a:lnTo>
                    <a:pt x="30479" y="1523"/>
                  </a:lnTo>
                  <a:close/>
                </a:path>
                <a:path w="57150" h="317500">
                  <a:moveTo>
                    <a:pt x="57150" y="313181"/>
                  </a:moveTo>
                  <a:lnTo>
                    <a:pt x="30479" y="313181"/>
                  </a:lnTo>
                  <a:lnTo>
                    <a:pt x="30479" y="314705"/>
                  </a:lnTo>
                  <a:lnTo>
                    <a:pt x="57150" y="314705"/>
                  </a:lnTo>
                  <a:lnTo>
                    <a:pt x="57150" y="313181"/>
                  </a:lnTo>
                  <a:close/>
                </a:path>
                <a:path w="57150" h="317500">
                  <a:moveTo>
                    <a:pt x="57150" y="0"/>
                  </a:moveTo>
                  <a:lnTo>
                    <a:pt x="0" y="0"/>
                  </a:lnTo>
                  <a:lnTo>
                    <a:pt x="0" y="3048"/>
                  </a:lnTo>
                  <a:lnTo>
                    <a:pt x="26669" y="3048"/>
                  </a:lnTo>
                  <a:lnTo>
                    <a:pt x="26669" y="1523"/>
                  </a:lnTo>
                  <a:lnTo>
                    <a:pt x="57150" y="1523"/>
                  </a:lnTo>
                  <a:lnTo>
                    <a:pt x="57150" y="0"/>
                  </a:lnTo>
                  <a:close/>
                </a:path>
                <a:path w="57150" h="317500">
                  <a:moveTo>
                    <a:pt x="57150" y="1523"/>
                  </a:moveTo>
                  <a:lnTo>
                    <a:pt x="30479" y="1523"/>
                  </a:lnTo>
                  <a:lnTo>
                    <a:pt x="30479" y="3048"/>
                  </a:lnTo>
                  <a:lnTo>
                    <a:pt x="57150" y="3048"/>
                  </a:lnTo>
                  <a:lnTo>
                    <a:pt x="57150" y="1523"/>
                  </a:lnTo>
                  <a:close/>
                </a:path>
              </a:pathLst>
            </a:custGeom>
            <a:solidFill>
              <a:schemeClr val="tx1">
                <a:lumMod val="75000"/>
                <a:lumOff val="2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 name="object 26">
              <a:extLst>
                <a:ext uri="{FF2B5EF4-FFF2-40B4-BE49-F238E27FC236}">
                  <a16:creationId xmlns:a16="http://schemas.microsoft.com/office/drawing/2014/main" id="{79C1582C-BF5C-468D-9EC2-4258C820AE28}"/>
                </a:ext>
              </a:extLst>
            </p:cNvPr>
            <p:cNvSpPr/>
            <p:nvPr/>
          </p:nvSpPr>
          <p:spPr>
            <a:xfrm>
              <a:off x="1429766" y="1882800"/>
              <a:ext cx="0" cy="2519418"/>
            </a:xfrm>
            <a:custGeom>
              <a:avLst/>
              <a:gdLst/>
              <a:ahLst/>
              <a:cxnLst/>
              <a:rect l="l" t="t" r="r" b="b"/>
              <a:pathLst>
                <a:path h="1649095">
                  <a:moveTo>
                    <a:pt x="0" y="0"/>
                  </a:moveTo>
                  <a:lnTo>
                    <a:pt x="0" y="1648968"/>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 name="object 27">
              <a:extLst>
                <a:ext uri="{FF2B5EF4-FFF2-40B4-BE49-F238E27FC236}">
                  <a16:creationId xmlns:a16="http://schemas.microsoft.com/office/drawing/2014/main" id="{002A51FD-34CB-41D1-ABE7-33558B9AA19F}"/>
                </a:ext>
              </a:extLst>
            </p:cNvPr>
            <p:cNvSpPr/>
            <p:nvPr/>
          </p:nvSpPr>
          <p:spPr>
            <a:xfrm>
              <a:off x="1429200" y="4402033"/>
              <a:ext cx="5940000" cy="0"/>
            </a:xfrm>
            <a:custGeom>
              <a:avLst/>
              <a:gdLst/>
              <a:ahLst/>
              <a:cxnLst/>
              <a:rect l="l" t="t" r="r" b="b"/>
              <a:pathLst>
                <a:path w="3999865">
                  <a:moveTo>
                    <a:pt x="0" y="0"/>
                  </a:moveTo>
                  <a:lnTo>
                    <a:pt x="3999738" y="0"/>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 name="object 27">
              <a:extLst>
                <a:ext uri="{FF2B5EF4-FFF2-40B4-BE49-F238E27FC236}">
                  <a16:creationId xmlns:a16="http://schemas.microsoft.com/office/drawing/2014/main" id="{C2A1E560-3912-40F0-8E65-D557482E35EA}"/>
                </a:ext>
              </a:extLst>
            </p:cNvPr>
            <p:cNvSpPr txBox="1"/>
            <p:nvPr/>
          </p:nvSpPr>
          <p:spPr>
            <a:xfrm>
              <a:off x="1663200" y="4492800"/>
              <a:ext cx="1531188" cy="387927"/>
            </a:xfrm>
            <a:prstGeom prst="rect">
              <a:avLst/>
            </a:prstGeom>
          </p:spPr>
          <p:txBody>
            <a:bodyPr vert="horz" wrap="none" lIns="0" tIns="18415" rIns="0" bIns="0" rtlCol="0">
              <a:spAutoFit/>
            </a:body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People living with HIV </a:t>
              </a:r>
            </a:p>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who know their status </a:t>
              </a:r>
            </a:p>
          </p:txBody>
        </p:sp>
        <p:sp>
          <p:nvSpPr>
            <p:cNvPr id="29" name="object 28">
              <a:extLst>
                <a:ext uri="{FF2B5EF4-FFF2-40B4-BE49-F238E27FC236}">
                  <a16:creationId xmlns:a16="http://schemas.microsoft.com/office/drawing/2014/main" id="{ADD8AE53-B62D-4305-B0BF-9059A96BAB80}"/>
                </a:ext>
              </a:extLst>
            </p:cNvPr>
            <p:cNvSpPr txBox="1"/>
            <p:nvPr/>
          </p:nvSpPr>
          <p:spPr>
            <a:xfrm>
              <a:off x="3646970" y="4492800"/>
              <a:ext cx="1526059" cy="387927"/>
            </a:xfrm>
            <a:prstGeom prst="rect">
              <a:avLst/>
            </a:prstGeom>
          </p:spPr>
          <p:txBody>
            <a:bodyPr vert="horz" wrap="none" lIns="0" tIns="18415"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People living with HIV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on treatment</a:t>
              </a:r>
            </a:p>
          </p:txBody>
        </p:sp>
        <p:sp>
          <p:nvSpPr>
            <p:cNvPr id="30" name="object 29">
              <a:extLst>
                <a:ext uri="{FF2B5EF4-FFF2-40B4-BE49-F238E27FC236}">
                  <a16:creationId xmlns:a16="http://schemas.microsoft.com/office/drawing/2014/main" id="{2E0E91CE-C88F-45FF-953A-FF0C28650196}"/>
                </a:ext>
              </a:extLst>
            </p:cNvPr>
            <p:cNvSpPr txBox="1"/>
            <p:nvPr/>
          </p:nvSpPr>
          <p:spPr>
            <a:xfrm>
              <a:off x="5479200" y="4492800"/>
              <a:ext cx="1819729" cy="387927"/>
            </a:xfrm>
            <a:prstGeom prst="rect">
              <a:avLst/>
            </a:prstGeom>
          </p:spPr>
          <p:txBody>
            <a:bodyPr vert="horz" wrap="none" lIns="0" tIns="18415" rIns="0" bIns="0" rtlCol="0">
              <a:spAutoFit/>
            </a:bodyPr>
            <a:lstStyle/>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People living with HIV </a:t>
              </a:r>
            </a:p>
            <a:p>
              <a:pPr marL="0" marR="5080" lvl="0" indent="0" algn="ctr" defTabSz="914400" rtl="0" eaLnBrk="1" fontAlgn="base"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who are virally suppressed</a:t>
              </a:r>
            </a:p>
          </p:txBody>
        </p:sp>
        <p:sp>
          <p:nvSpPr>
            <p:cNvPr id="98" name="object 579">
              <a:extLst>
                <a:ext uri="{FF2B5EF4-FFF2-40B4-BE49-F238E27FC236}">
                  <a16:creationId xmlns:a16="http://schemas.microsoft.com/office/drawing/2014/main" id="{3BBB5070-E3CA-40BD-9E12-BFE392ABF472}"/>
                </a:ext>
              </a:extLst>
            </p:cNvPr>
            <p:cNvSpPr txBox="1"/>
            <p:nvPr/>
          </p:nvSpPr>
          <p:spPr>
            <a:xfrm>
              <a:off x="1238479" y="4316400"/>
              <a:ext cx="113355"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99" name="object 580">
              <a:extLst>
                <a:ext uri="{FF2B5EF4-FFF2-40B4-BE49-F238E27FC236}">
                  <a16:creationId xmlns:a16="http://schemas.microsoft.com/office/drawing/2014/main" id="{88479E8F-8CA4-43CC-B298-276C787C61C8}"/>
                </a:ext>
              </a:extLst>
            </p:cNvPr>
            <p:cNvSpPr txBox="1"/>
            <p:nvPr/>
          </p:nvSpPr>
          <p:spPr>
            <a:xfrm>
              <a:off x="1161385" y="406440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a:t>
              </a:r>
            </a:p>
          </p:txBody>
        </p:sp>
        <p:sp>
          <p:nvSpPr>
            <p:cNvPr id="100" name="object 581">
              <a:extLst>
                <a:ext uri="{FF2B5EF4-FFF2-40B4-BE49-F238E27FC236}">
                  <a16:creationId xmlns:a16="http://schemas.microsoft.com/office/drawing/2014/main" id="{EF28A9FA-FCC1-473D-A97B-2AE907EF8DD9}"/>
                </a:ext>
              </a:extLst>
            </p:cNvPr>
            <p:cNvSpPr txBox="1"/>
            <p:nvPr/>
          </p:nvSpPr>
          <p:spPr>
            <a:xfrm>
              <a:off x="1161385" y="381600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a:t>
              </a:r>
            </a:p>
          </p:txBody>
        </p:sp>
        <p:sp>
          <p:nvSpPr>
            <p:cNvPr id="101" name="object 582">
              <a:extLst>
                <a:ext uri="{FF2B5EF4-FFF2-40B4-BE49-F238E27FC236}">
                  <a16:creationId xmlns:a16="http://schemas.microsoft.com/office/drawing/2014/main" id="{3CDCB3D1-F491-4D21-BF96-491D8FEAE18C}"/>
                </a:ext>
              </a:extLst>
            </p:cNvPr>
            <p:cNvSpPr txBox="1"/>
            <p:nvPr/>
          </p:nvSpPr>
          <p:spPr>
            <a:xfrm>
              <a:off x="1161385" y="356400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30</a:t>
              </a:r>
            </a:p>
          </p:txBody>
        </p:sp>
        <p:sp>
          <p:nvSpPr>
            <p:cNvPr id="102" name="object 583">
              <a:extLst>
                <a:ext uri="{FF2B5EF4-FFF2-40B4-BE49-F238E27FC236}">
                  <a16:creationId xmlns:a16="http://schemas.microsoft.com/office/drawing/2014/main" id="{432926C3-2302-428F-AE09-156BAF12B874}"/>
                </a:ext>
              </a:extLst>
            </p:cNvPr>
            <p:cNvSpPr txBox="1"/>
            <p:nvPr/>
          </p:nvSpPr>
          <p:spPr>
            <a:xfrm>
              <a:off x="1161385" y="331200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a:t>
              </a:r>
            </a:p>
          </p:txBody>
        </p:sp>
        <p:sp>
          <p:nvSpPr>
            <p:cNvPr id="103" name="object 584">
              <a:extLst>
                <a:ext uri="{FF2B5EF4-FFF2-40B4-BE49-F238E27FC236}">
                  <a16:creationId xmlns:a16="http://schemas.microsoft.com/office/drawing/2014/main" id="{7FBE595F-E87E-410E-A699-BCD2AC900686}"/>
                </a:ext>
              </a:extLst>
            </p:cNvPr>
            <p:cNvSpPr txBox="1"/>
            <p:nvPr/>
          </p:nvSpPr>
          <p:spPr>
            <a:xfrm>
              <a:off x="1161385" y="306000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50</a:t>
              </a:r>
            </a:p>
          </p:txBody>
        </p:sp>
        <p:sp>
          <p:nvSpPr>
            <p:cNvPr id="104" name="object 585">
              <a:extLst>
                <a:ext uri="{FF2B5EF4-FFF2-40B4-BE49-F238E27FC236}">
                  <a16:creationId xmlns:a16="http://schemas.microsoft.com/office/drawing/2014/main" id="{E50B0914-C72D-4AD5-833F-9712FD8E3592}"/>
                </a:ext>
              </a:extLst>
            </p:cNvPr>
            <p:cNvSpPr txBox="1"/>
            <p:nvPr/>
          </p:nvSpPr>
          <p:spPr>
            <a:xfrm>
              <a:off x="1161385" y="279720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60</a:t>
              </a:r>
            </a:p>
          </p:txBody>
        </p:sp>
        <p:sp>
          <p:nvSpPr>
            <p:cNvPr id="105" name="object 586">
              <a:extLst>
                <a:ext uri="{FF2B5EF4-FFF2-40B4-BE49-F238E27FC236}">
                  <a16:creationId xmlns:a16="http://schemas.microsoft.com/office/drawing/2014/main" id="{60963031-214D-4E86-B7AA-A5B029E47A8E}"/>
                </a:ext>
              </a:extLst>
            </p:cNvPr>
            <p:cNvSpPr txBox="1"/>
            <p:nvPr/>
          </p:nvSpPr>
          <p:spPr>
            <a:xfrm>
              <a:off x="1161385" y="255600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70</a:t>
              </a:r>
            </a:p>
          </p:txBody>
        </p:sp>
        <p:sp>
          <p:nvSpPr>
            <p:cNvPr id="106" name="object 587">
              <a:extLst>
                <a:ext uri="{FF2B5EF4-FFF2-40B4-BE49-F238E27FC236}">
                  <a16:creationId xmlns:a16="http://schemas.microsoft.com/office/drawing/2014/main" id="{ACC02AD3-FC7F-42E7-B9E1-01FE3F2FC122}"/>
                </a:ext>
              </a:extLst>
            </p:cNvPr>
            <p:cNvSpPr txBox="1"/>
            <p:nvPr/>
          </p:nvSpPr>
          <p:spPr>
            <a:xfrm>
              <a:off x="1161385" y="230400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80</a:t>
              </a:r>
            </a:p>
          </p:txBody>
        </p:sp>
        <p:sp>
          <p:nvSpPr>
            <p:cNvPr id="107" name="object 588">
              <a:extLst>
                <a:ext uri="{FF2B5EF4-FFF2-40B4-BE49-F238E27FC236}">
                  <a16:creationId xmlns:a16="http://schemas.microsoft.com/office/drawing/2014/main" id="{C85211ED-D888-4D5E-B620-5CC3E1FA06C8}"/>
                </a:ext>
              </a:extLst>
            </p:cNvPr>
            <p:cNvSpPr txBox="1"/>
            <p:nvPr/>
          </p:nvSpPr>
          <p:spPr>
            <a:xfrm>
              <a:off x="1161385" y="205200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90</a:t>
              </a:r>
            </a:p>
          </p:txBody>
        </p:sp>
        <p:sp>
          <p:nvSpPr>
            <p:cNvPr id="108" name="object 589">
              <a:extLst>
                <a:ext uri="{FF2B5EF4-FFF2-40B4-BE49-F238E27FC236}">
                  <a16:creationId xmlns:a16="http://schemas.microsoft.com/office/drawing/2014/main" id="{083F0B7F-6BEF-458A-9173-A1C467C6A54F}"/>
                </a:ext>
              </a:extLst>
            </p:cNvPr>
            <p:cNvSpPr txBox="1"/>
            <p:nvPr/>
          </p:nvSpPr>
          <p:spPr>
            <a:xfrm>
              <a:off x="1084714" y="1800000"/>
              <a:ext cx="267259"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a:t>
              </a:r>
            </a:p>
          </p:txBody>
        </p:sp>
        <p:sp>
          <p:nvSpPr>
            <p:cNvPr id="109" name="object 590">
              <a:extLst>
                <a:ext uri="{FF2B5EF4-FFF2-40B4-BE49-F238E27FC236}">
                  <a16:creationId xmlns:a16="http://schemas.microsoft.com/office/drawing/2014/main" id="{F1B553CD-825F-46E6-802B-092B8F2FD21F}"/>
                </a:ext>
              </a:extLst>
            </p:cNvPr>
            <p:cNvSpPr txBox="1"/>
            <p:nvPr/>
          </p:nvSpPr>
          <p:spPr>
            <a:xfrm>
              <a:off x="810000" y="2922258"/>
              <a:ext cx="138499" cy="434734"/>
            </a:xfrm>
            <a:prstGeom prst="rect">
              <a:avLst/>
            </a:prstGeom>
          </p:spPr>
          <p:txBody>
            <a:bodyPr vert="vert270" wrap="none" lIns="0" tIns="0" rIns="0" bIns="0" rtlCol="0">
              <a:spAutoFit/>
            </a:bodyPr>
            <a:lstStyle>
              <a:defPPr>
                <a:defRPr lang="en-US"/>
              </a:defPPr>
              <a:lvl1pPr marR="5080">
                <a:spcBef>
                  <a:spcPts val="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Per cent</a:t>
              </a:r>
            </a:p>
          </p:txBody>
        </p:sp>
        <p:sp>
          <p:nvSpPr>
            <p:cNvPr id="110" name="object 1064">
              <a:extLst>
                <a:ext uri="{FF2B5EF4-FFF2-40B4-BE49-F238E27FC236}">
                  <a16:creationId xmlns:a16="http://schemas.microsoft.com/office/drawing/2014/main" id="{7CA96E5C-53F4-4588-B931-B761C47279EA}"/>
                </a:ext>
              </a:extLst>
            </p:cNvPr>
            <p:cNvSpPr/>
            <p:nvPr/>
          </p:nvSpPr>
          <p:spPr>
            <a:xfrm>
              <a:off x="1429200" y="1883646"/>
              <a:ext cx="0" cy="2483154"/>
            </a:xfrm>
            <a:custGeom>
              <a:avLst/>
              <a:gdLst/>
              <a:ahLst/>
              <a:cxnLst/>
              <a:rect l="l" t="t" r="r" b="b"/>
              <a:pathLst>
                <a:path h="2263140">
                  <a:moveTo>
                    <a:pt x="0" y="0"/>
                  </a:moveTo>
                  <a:lnTo>
                    <a:pt x="0" y="2263139"/>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nvGrpSpPr>
            <p:cNvPr id="19" name="Group 18">
              <a:extLst>
                <a:ext uri="{FF2B5EF4-FFF2-40B4-BE49-F238E27FC236}">
                  <a16:creationId xmlns:a16="http://schemas.microsoft.com/office/drawing/2014/main" id="{50066900-BFAC-44A3-A38D-DE31C9A5E79D}"/>
                </a:ext>
              </a:extLst>
            </p:cNvPr>
            <p:cNvGrpSpPr/>
            <p:nvPr/>
          </p:nvGrpSpPr>
          <p:grpSpPr>
            <a:xfrm>
              <a:off x="1431455" y="5202000"/>
              <a:ext cx="4003408" cy="169277"/>
              <a:chOff x="1431455" y="5184000"/>
              <a:chExt cx="4003408" cy="169277"/>
            </a:xfrm>
          </p:grpSpPr>
          <p:sp>
            <p:nvSpPr>
              <p:cNvPr id="41" name="object 39">
                <a:extLst>
                  <a:ext uri="{FF2B5EF4-FFF2-40B4-BE49-F238E27FC236}">
                    <a16:creationId xmlns:a16="http://schemas.microsoft.com/office/drawing/2014/main" id="{D06D1B95-955F-4A84-A502-7C6D558AD580}"/>
                  </a:ext>
                </a:extLst>
              </p:cNvPr>
              <p:cNvSpPr/>
              <p:nvPr/>
            </p:nvSpPr>
            <p:spPr>
              <a:xfrm>
                <a:off x="1431455" y="5209685"/>
                <a:ext cx="126000" cy="126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8FBE2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effectLst/>
                  <a:uLnTx/>
                  <a:uFillTx/>
                  <a:latin typeface="Arial" charset="0"/>
                  <a:ea typeface="ＭＳ Ｐゴシック" pitchFamily="34" charset="-128"/>
                  <a:cs typeface="+mn-cs"/>
                </a:endParaRPr>
              </a:p>
            </p:txBody>
          </p:sp>
          <p:sp>
            <p:nvSpPr>
              <p:cNvPr id="42" name="object 44">
                <a:extLst>
                  <a:ext uri="{FF2B5EF4-FFF2-40B4-BE49-F238E27FC236}">
                    <a16:creationId xmlns:a16="http://schemas.microsoft.com/office/drawing/2014/main" id="{5CD870AA-AA72-4437-92DF-0917626B69BD}"/>
                  </a:ext>
                </a:extLst>
              </p:cNvPr>
              <p:cNvSpPr txBox="1"/>
              <p:nvPr/>
            </p:nvSpPr>
            <p:spPr>
              <a:xfrm>
                <a:off x="1610120" y="5184000"/>
                <a:ext cx="1789272" cy="169277"/>
              </a:xfrm>
              <a:prstGeom prst="rect">
                <a:avLst/>
              </a:prstGeom>
            </p:spPr>
            <p:txBody>
              <a:bodyPr vert="horz" wrap="non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lvl="0" algn="l">
                  <a:spcAft>
                    <a:spcPts val="0"/>
                  </a:spcAft>
                  <a:defRPr/>
                </a:pPr>
                <a:r>
                  <a:rPr lang="en-GB" sz="1100" dirty="0">
                    <a:solidFill>
                      <a:schemeClr val="tx1"/>
                    </a:solidFill>
                  </a:rPr>
                  <a:t>Women (15 years and older)</a:t>
                </a:r>
                <a:endParaRPr kumimoji="0" lang="en-GB" sz="1100" b="0" i="0" u="none" strike="noStrike" kern="1200" cap="none" spc="0" normalizeH="0" baseline="0" noProof="0" dirty="0">
                  <a:ln>
                    <a:noFill/>
                  </a:ln>
                  <a:solidFill>
                    <a:schemeClr val="tx1"/>
                  </a:solidFill>
                  <a:effectLst/>
                  <a:uLnTx/>
                  <a:uFillTx/>
                </a:endParaRPr>
              </a:p>
            </p:txBody>
          </p:sp>
          <p:sp>
            <p:nvSpPr>
              <p:cNvPr id="47" name="object 41">
                <a:extLst>
                  <a:ext uri="{FF2B5EF4-FFF2-40B4-BE49-F238E27FC236}">
                    <a16:creationId xmlns:a16="http://schemas.microsoft.com/office/drawing/2014/main" id="{5087E4DE-5639-46F2-B77F-CB1FC34A1848}"/>
                  </a:ext>
                </a:extLst>
              </p:cNvPr>
              <p:cNvSpPr/>
              <p:nvPr/>
            </p:nvSpPr>
            <p:spPr>
              <a:xfrm>
                <a:off x="3703340" y="5209685"/>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2"/>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effectLst/>
                  <a:uLnTx/>
                  <a:uFillTx/>
                  <a:latin typeface="Arial" charset="0"/>
                  <a:ea typeface="ＭＳ Ｐゴシック" pitchFamily="34" charset="-128"/>
                  <a:cs typeface="+mn-cs"/>
                </a:endParaRPr>
              </a:p>
            </p:txBody>
          </p:sp>
          <p:sp>
            <p:nvSpPr>
              <p:cNvPr id="48" name="object 44">
                <a:extLst>
                  <a:ext uri="{FF2B5EF4-FFF2-40B4-BE49-F238E27FC236}">
                    <a16:creationId xmlns:a16="http://schemas.microsoft.com/office/drawing/2014/main" id="{74622923-6A2E-449D-A49B-D208C2D5F664}"/>
                  </a:ext>
                </a:extLst>
              </p:cNvPr>
              <p:cNvSpPr txBox="1"/>
              <p:nvPr/>
            </p:nvSpPr>
            <p:spPr>
              <a:xfrm>
                <a:off x="3888606" y="5184000"/>
                <a:ext cx="1546257" cy="169277"/>
              </a:xfrm>
              <a:prstGeom prst="rect">
                <a:avLst/>
              </a:prstGeom>
            </p:spPr>
            <p:txBody>
              <a:bodyPr vert="horz" wrap="non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lvl="0" algn="l" fontAlgn="auto">
                  <a:spcAft>
                    <a:spcPts val="0"/>
                  </a:spcAft>
                  <a:defRPr/>
                </a:pPr>
                <a:r>
                  <a:rPr lang="en-GB" sz="1100" spc="5" dirty="0">
                    <a:solidFill>
                      <a:schemeClr val="tx1"/>
                    </a:solidFill>
                    <a:latin typeface="Arial"/>
                    <a:cs typeface="Arial"/>
                  </a:rPr>
                  <a:t>Men </a:t>
                </a:r>
                <a:r>
                  <a:rPr lang="en-GB" sz="1100" spc="-40" dirty="0">
                    <a:solidFill>
                      <a:schemeClr val="tx1"/>
                    </a:solidFill>
                    <a:latin typeface="Arial"/>
                    <a:cs typeface="Arial"/>
                  </a:rPr>
                  <a:t>(15 </a:t>
                </a:r>
                <a:r>
                  <a:rPr lang="en-GB" sz="1100" spc="-25" dirty="0">
                    <a:solidFill>
                      <a:schemeClr val="tx1"/>
                    </a:solidFill>
                    <a:latin typeface="Arial"/>
                    <a:cs typeface="Arial"/>
                  </a:rPr>
                  <a:t>years</a:t>
                </a:r>
                <a:r>
                  <a:rPr lang="en-GB" sz="1100" dirty="0">
                    <a:solidFill>
                      <a:schemeClr val="tx1"/>
                    </a:solidFill>
                    <a:latin typeface="Arial"/>
                    <a:cs typeface="Arial"/>
                  </a:rPr>
                  <a:t> and</a:t>
                </a:r>
                <a:r>
                  <a:rPr lang="en-GB" sz="1100" spc="-10" dirty="0">
                    <a:solidFill>
                      <a:schemeClr val="tx1"/>
                    </a:solidFill>
                    <a:latin typeface="Arial"/>
                    <a:cs typeface="Arial"/>
                  </a:rPr>
                  <a:t> </a:t>
                </a:r>
                <a:r>
                  <a:rPr lang="en-GB" sz="1100" spc="5" dirty="0">
                    <a:solidFill>
                      <a:schemeClr val="tx1"/>
                    </a:solidFill>
                    <a:latin typeface="Arial"/>
                    <a:cs typeface="Arial"/>
                  </a:rPr>
                  <a:t>older)</a:t>
                </a:r>
                <a:endParaRPr kumimoji="0" lang="en-GB" sz="1100" b="0" i="0" u="none" strike="noStrike" kern="1200" cap="none" spc="0" normalizeH="0" baseline="0" noProof="0" dirty="0">
                  <a:ln>
                    <a:noFill/>
                  </a:ln>
                  <a:solidFill>
                    <a:schemeClr val="tx1"/>
                  </a:solidFill>
                  <a:effectLst/>
                  <a:uLnTx/>
                  <a:uFillTx/>
                </a:endParaRPr>
              </a:p>
            </p:txBody>
          </p:sp>
        </p:grpSp>
      </p:grpSp>
    </p:spTree>
    <p:extLst>
      <p:ext uri="{BB962C8B-B14F-4D97-AF65-F5344CB8AC3E}">
        <p14:creationId xmlns:p14="http://schemas.microsoft.com/office/powerpoint/2010/main" val="998511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3DBA602-2748-46CD-9065-B3047743477C}"/>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Coverage of antiretroviral therapy by sex (men and women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aged 15 years and older),  global and regional, 2018</a:t>
              </a: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2925481"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UNAIDS 2019 estimates; 2019 Global AIDS Monitoring.</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117" name="Group 116">
              <a:extLst>
                <a:ext uri="{FF2B5EF4-FFF2-40B4-BE49-F238E27FC236}">
                  <a16:creationId xmlns:a16="http://schemas.microsoft.com/office/drawing/2014/main" id="{EFFD7913-FF87-4A86-B223-293ECDA13171}"/>
                </a:ext>
              </a:extLst>
            </p:cNvPr>
            <p:cNvGrpSpPr/>
            <p:nvPr/>
          </p:nvGrpSpPr>
          <p:grpSpPr>
            <a:xfrm>
              <a:off x="1080000" y="5400000"/>
              <a:ext cx="1546598" cy="207464"/>
              <a:chOff x="1975148" y="5400000"/>
              <a:chExt cx="1546598" cy="207464"/>
            </a:xfrm>
          </p:grpSpPr>
          <p:sp>
            <p:nvSpPr>
              <p:cNvPr id="20" name="object 49">
                <a:extLst>
                  <a:ext uri="{FF2B5EF4-FFF2-40B4-BE49-F238E27FC236}">
                    <a16:creationId xmlns:a16="http://schemas.microsoft.com/office/drawing/2014/main" id="{A6B9F326-4C60-4C38-A368-78440358D6B0}"/>
                  </a:ext>
                </a:extLst>
              </p:cNvPr>
              <p:cNvSpPr txBox="1"/>
              <p:nvPr/>
            </p:nvSpPr>
            <p:spPr>
              <a:xfrm>
                <a:off x="2154538" y="5409309"/>
                <a:ext cx="277961" cy="169277"/>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73709" algn="l"/>
                  </a:tabLst>
                  <a:defRPr/>
                </a:pPr>
                <a:r>
                  <a:rPr kumimoji="0"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Men</a:t>
                </a:r>
              </a:p>
            </p:txBody>
          </p:sp>
          <p:sp>
            <p:nvSpPr>
              <p:cNvPr id="23" name="object 51">
                <a:extLst>
                  <a:ext uri="{FF2B5EF4-FFF2-40B4-BE49-F238E27FC236}">
                    <a16:creationId xmlns:a16="http://schemas.microsoft.com/office/drawing/2014/main" id="{4FEB5349-6C44-4C86-A263-80B9C9313288}"/>
                  </a:ext>
                </a:extLst>
              </p:cNvPr>
              <p:cNvSpPr/>
              <p:nvPr/>
            </p:nvSpPr>
            <p:spPr>
              <a:xfrm>
                <a:off x="2871094" y="5428801"/>
                <a:ext cx="112166" cy="178663"/>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 name="object 52">
                <a:extLst>
                  <a:ext uri="{FF2B5EF4-FFF2-40B4-BE49-F238E27FC236}">
                    <a16:creationId xmlns:a16="http://schemas.microsoft.com/office/drawing/2014/main" id="{54C741E2-BF3C-47EA-ADA6-F8E227CB7B70}"/>
                  </a:ext>
                </a:extLst>
              </p:cNvPr>
              <p:cNvSpPr/>
              <p:nvPr/>
            </p:nvSpPr>
            <p:spPr>
              <a:xfrm>
                <a:off x="1975148" y="5400000"/>
                <a:ext cx="144068" cy="14226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 name="object 49">
                <a:extLst>
                  <a:ext uri="{FF2B5EF4-FFF2-40B4-BE49-F238E27FC236}">
                    <a16:creationId xmlns:a16="http://schemas.microsoft.com/office/drawing/2014/main" id="{5F57AE8C-0F8F-4C56-9B3D-44F81EE7C66D}"/>
                  </a:ext>
                </a:extLst>
              </p:cNvPr>
              <p:cNvSpPr txBox="1"/>
              <p:nvPr/>
            </p:nvSpPr>
            <p:spPr>
              <a:xfrm>
                <a:off x="3016800" y="5411048"/>
                <a:ext cx="504946" cy="169277"/>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73709" algn="l"/>
                  </a:tabLst>
                  <a:defRPr/>
                </a:pPr>
                <a:r>
                  <a:rPr kumimoji="0" lang="en-GB" sz="1100" b="0" i="0" u="none" strike="noStrike" kern="1200" cap="none" spc="0" normalizeH="0" baseline="0" noProof="0" dirty="0" err="1">
                    <a:ln>
                      <a:noFill/>
                    </a:ln>
                    <a:solidFill>
                      <a:prstClr val="black"/>
                    </a:solidFill>
                    <a:effectLst/>
                    <a:uLnTx/>
                    <a:uFillTx/>
                    <a:latin typeface="Arial"/>
                    <a:ea typeface="ＭＳ Ｐゴシック" pitchFamily="34" charset="-128"/>
                    <a:cs typeface="Arial"/>
                  </a:rPr>
                  <a:t>Wom</a:t>
                </a:r>
                <a:r>
                  <a:rPr kumimoji="0" sz="1100" b="0" i="0" u="none" strike="noStrike" kern="1200" cap="none" spc="0" normalizeH="0" baseline="0" noProof="0" dirty="0" err="1">
                    <a:ln>
                      <a:noFill/>
                    </a:ln>
                    <a:solidFill>
                      <a:prstClr val="black"/>
                    </a:solidFill>
                    <a:effectLst/>
                    <a:uLnTx/>
                    <a:uFillTx/>
                    <a:latin typeface="Arial"/>
                    <a:ea typeface="ＭＳ Ｐゴシック" pitchFamily="34" charset="-128"/>
                    <a:cs typeface="Arial"/>
                  </a:rPr>
                  <a:t>en</a:t>
                </a:r>
                <a:endParaRPr kumimoji="0"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sp>
          <p:nvSpPr>
            <p:cNvPr id="5" name="object 33">
              <a:extLst>
                <a:ext uri="{FF2B5EF4-FFF2-40B4-BE49-F238E27FC236}">
                  <a16:creationId xmlns:a16="http://schemas.microsoft.com/office/drawing/2014/main" id="{262002BF-3141-4AA6-8D7C-E4C42E20152D}"/>
                </a:ext>
              </a:extLst>
            </p:cNvPr>
            <p:cNvSpPr/>
            <p:nvPr/>
          </p:nvSpPr>
          <p:spPr>
            <a:xfrm>
              <a:off x="1069797" y="1792799"/>
              <a:ext cx="0" cy="2484000"/>
            </a:xfrm>
            <a:custGeom>
              <a:avLst/>
              <a:gdLst/>
              <a:ahLst/>
              <a:cxnLst/>
              <a:rect l="l" t="t" r="r" b="b"/>
              <a:pathLst>
                <a:path h="2191384">
                  <a:moveTo>
                    <a:pt x="0" y="0"/>
                  </a:moveTo>
                  <a:lnTo>
                    <a:pt x="0" y="2191194"/>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 name="object 34">
              <a:extLst>
                <a:ext uri="{FF2B5EF4-FFF2-40B4-BE49-F238E27FC236}">
                  <a16:creationId xmlns:a16="http://schemas.microsoft.com/office/drawing/2014/main" id="{B05BB050-D1DF-457C-AAD8-5C875AE28A9B}"/>
                </a:ext>
              </a:extLst>
            </p:cNvPr>
            <p:cNvSpPr/>
            <p:nvPr/>
          </p:nvSpPr>
          <p:spPr>
            <a:xfrm>
              <a:off x="1069792" y="4276131"/>
              <a:ext cx="6479408" cy="0"/>
            </a:xfrm>
            <a:custGeom>
              <a:avLst/>
              <a:gdLst/>
              <a:ahLst/>
              <a:cxnLst/>
              <a:rect l="l" t="t" r="r" b="b"/>
              <a:pathLst>
                <a:path w="5769609">
                  <a:moveTo>
                    <a:pt x="0" y="0"/>
                  </a:moveTo>
                  <a:lnTo>
                    <a:pt x="5769000" y="0"/>
                  </a:lnTo>
                </a:path>
              </a:pathLst>
            </a:custGeom>
            <a:ln w="3175">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 name="object 37">
              <a:extLst>
                <a:ext uri="{FF2B5EF4-FFF2-40B4-BE49-F238E27FC236}">
                  <a16:creationId xmlns:a16="http://schemas.microsoft.com/office/drawing/2014/main" id="{D41B4391-D5F3-457C-886D-C66C56238C6B}"/>
                </a:ext>
              </a:extLst>
            </p:cNvPr>
            <p:cNvSpPr/>
            <p:nvPr/>
          </p:nvSpPr>
          <p:spPr>
            <a:xfrm>
              <a:off x="1069200" y="4027973"/>
              <a:ext cx="6479408" cy="0"/>
            </a:xfrm>
            <a:custGeom>
              <a:avLst/>
              <a:gdLst/>
              <a:ahLst/>
              <a:cxnLst/>
              <a:rect l="l" t="t" r="r" b="b"/>
              <a:pathLst>
                <a:path w="5769609">
                  <a:moveTo>
                    <a:pt x="0" y="0"/>
                  </a:moveTo>
                  <a:lnTo>
                    <a:pt x="5769521" y="0"/>
                  </a:lnTo>
                </a:path>
              </a:pathLst>
            </a:custGeom>
            <a:ln w="3175">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 name="object 38">
              <a:extLst>
                <a:ext uri="{FF2B5EF4-FFF2-40B4-BE49-F238E27FC236}">
                  <a16:creationId xmlns:a16="http://schemas.microsoft.com/office/drawing/2014/main" id="{92CB0BA0-2FFF-41A3-A0CC-2F1126783FD9}"/>
                </a:ext>
              </a:extLst>
            </p:cNvPr>
            <p:cNvSpPr/>
            <p:nvPr/>
          </p:nvSpPr>
          <p:spPr>
            <a:xfrm>
              <a:off x="1069200" y="3779944"/>
              <a:ext cx="6479408" cy="0"/>
            </a:xfrm>
            <a:custGeom>
              <a:avLst/>
              <a:gdLst/>
              <a:ahLst/>
              <a:cxnLst/>
              <a:rect l="l" t="t" r="r" b="b"/>
              <a:pathLst>
                <a:path w="5769609">
                  <a:moveTo>
                    <a:pt x="0" y="0"/>
                  </a:moveTo>
                  <a:lnTo>
                    <a:pt x="5769521" y="0"/>
                  </a:lnTo>
                </a:path>
              </a:pathLst>
            </a:custGeom>
            <a:ln w="3175">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 name="object 39">
              <a:extLst>
                <a:ext uri="{FF2B5EF4-FFF2-40B4-BE49-F238E27FC236}">
                  <a16:creationId xmlns:a16="http://schemas.microsoft.com/office/drawing/2014/main" id="{03E62BEB-AFD9-44E9-9E7C-21C09A8A6339}"/>
                </a:ext>
              </a:extLst>
            </p:cNvPr>
            <p:cNvSpPr/>
            <p:nvPr/>
          </p:nvSpPr>
          <p:spPr>
            <a:xfrm>
              <a:off x="1069200" y="3531914"/>
              <a:ext cx="6479408" cy="0"/>
            </a:xfrm>
            <a:custGeom>
              <a:avLst/>
              <a:gdLst/>
              <a:ahLst/>
              <a:cxnLst/>
              <a:rect l="l" t="t" r="r" b="b"/>
              <a:pathLst>
                <a:path w="5769609">
                  <a:moveTo>
                    <a:pt x="0" y="0"/>
                  </a:moveTo>
                  <a:lnTo>
                    <a:pt x="5769521" y="0"/>
                  </a:lnTo>
                </a:path>
              </a:pathLst>
            </a:custGeom>
            <a:ln w="3175">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 name="object 40">
              <a:extLst>
                <a:ext uri="{FF2B5EF4-FFF2-40B4-BE49-F238E27FC236}">
                  <a16:creationId xmlns:a16="http://schemas.microsoft.com/office/drawing/2014/main" id="{B0354769-2B6B-4DAD-9236-07A413DFAEE9}"/>
                </a:ext>
              </a:extLst>
            </p:cNvPr>
            <p:cNvSpPr/>
            <p:nvPr/>
          </p:nvSpPr>
          <p:spPr>
            <a:xfrm>
              <a:off x="1069200" y="3283885"/>
              <a:ext cx="6479408" cy="0"/>
            </a:xfrm>
            <a:custGeom>
              <a:avLst/>
              <a:gdLst/>
              <a:ahLst/>
              <a:cxnLst/>
              <a:rect l="l" t="t" r="r" b="b"/>
              <a:pathLst>
                <a:path w="5769609">
                  <a:moveTo>
                    <a:pt x="0" y="0"/>
                  </a:moveTo>
                  <a:lnTo>
                    <a:pt x="5769521" y="0"/>
                  </a:lnTo>
                </a:path>
              </a:pathLst>
            </a:custGeom>
            <a:ln w="3175">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 name="object 41">
              <a:extLst>
                <a:ext uri="{FF2B5EF4-FFF2-40B4-BE49-F238E27FC236}">
                  <a16:creationId xmlns:a16="http://schemas.microsoft.com/office/drawing/2014/main" id="{761EFEC8-6683-49A5-BEC4-7E695F1F6273}"/>
                </a:ext>
              </a:extLst>
            </p:cNvPr>
            <p:cNvSpPr/>
            <p:nvPr/>
          </p:nvSpPr>
          <p:spPr>
            <a:xfrm>
              <a:off x="1069200" y="3035856"/>
              <a:ext cx="6479408" cy="0"/>
            </a:xfrm>
            <a:custGeom>
              <a:avLst/>
              <a:gdLst/>
              <a:ahLst/>
              <a:cxnLst/>
              <a:rect l="l" t="t" r="r" b="b"/>
              <a:pathLst>
                <a:path w="5769609">
                  <a:moveTo>
                    <a:pt x="0" y="0"/>
                  </a:moveTo>
                  <a:lnTo>
                    <a:pt x="5769521" y="0"/>
                  </a:lnTo>
                </a:path>
              </a:pathLst>
            </a:custGeom>
            <a:ln w="3175">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 name="object 42">
              <a:extLst>
                <a:ext uri="{FF2B5EF4-FFF2-40B4-BE49-F238E27FC236}">
                  <a16:creationId xmlns:a16="http://schemas.microsoft.com/office/drawing/2014/main" id="{6ADAC2C4-439C-49FF-8858-1B42D171C015}"/>
                </a:ext>
              </a:extLst>
            </p:cNvPr>
            <p:cNvSpPr/>
            <p:nvPr/>
          </p:nvSpPr>
          <p:spPr>
            <a:xfrm>
              <a:off x="7421166" y="2787826"/>
              <a:ext cx="127647" cy="0"/>
            </a:xfrm>
            <a:custGeom>
              <a:avLst/>
              <a:gdLst/>
              <a:ahLst/>
              <a:cxnLst/>
              <a:rect l="l" t="t" r="r" b="b"/>
              <a:pathLst>
                <a:path w="113665">
                  <a:moveTo>
                    <a:pt x="0" y="0"/>
                  </a:moveTo>
                  <a:lnTo>
                    <a:pt x="113391" y="0"/>
                  </a:lnTo>
                </a:path>
              </a:pathLst>
            </a:custGeom>
            <a:ln w="3175">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5" name="object 43">
              <a:extLst>
                <a:ext uri="{FF2B5EF4-FFF2-40B4-BE49-F238E27FC236}">
                  <a16:creationId xmlns:a16="http://schemas.microsoft.com/office/drawing/2014/main" id="{77DB147A-258F-4397-BA39-0099B5E77049}"/>
                </a:ext>
              </a:extLst>
            </p:cNvPr>
            <p:cNvSpPr/>
            <p:nvPr/>
          </p:nvSpPr>
          <p:spPr>
            <a:xfrm>
              <a:off x="1069200" y="2787826"/>
              <a:ext cx="5412581" cy="0"/>
            </a:xfrm>
            <a:custGeom>
              <a:avLst/>
              <a:gdLst/>
              <a:ahLst/>
              <a:cxnLst/>
              <a:rect l="l" t="t" r="r" b="b"/>
              <a:pathLst>
                <a:path w="4819650">
                  <a:moveTo>
                    <a:pt x="0" y="0"/>
                  </a:moveTo>
                  <a:lnTo>
                    <a:pt x="4819122" y="0"/>
                  </a:lnTo>
                </a:path>
              </a:pathLst>
            </a:custGeom>
            <a:ln w="3175">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 name="object 44">
              <a:extLst>
                <a:ext uri="{FF2B5EF4-FFF2-40B4-BE49-F238E27FC236}">
                  <a16:creationId xmlns:a16="http://schemas.microsoft.com/office/drawing/2014/main" id="{198BCD1D-5079-47EF-B9D2-ACC4091F059C}"/>
                </a:ext>
              </a:extLst>
            </p:cNvPr>
            <p:cNvSpPr/>
            <p:nvPr/>
          </p:nvSpPr>
          <p:spPr>
            <a:xfrm>
              <a:off x="1069200" y="2539797"/>
              <a:ext cx="6479408" cy="0"/>
            </a:xfrm>
            <a:custGeom>
              <a:avLst/>
              <a:gdLst/>
              <a:ahLst/>
              <a:cxnLst/>
              <a:rect l="l" t="t" r="r" b="b"/>
              <a:pathLst>
                <a:path w="5769609">
                  <a:moveTo>
                    <a:pt x="0" y="0"/>
                  </a:moveTo>
                  <a:lnTo>
                    <a:pt x="5769521" y="0"/>
                  </a:lnTo>
                </a:path>
              </a:pathLst>
            </a:custGeom>
            <a:ln w="3175">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 name="object 45">
              <a:extLst>
                <a:ext uri="{FF2B5EF4-FFF2-40B4-BE49-F238E27FC236}">
                  <a16:creationId xmlns:a16="http://schemas.microsoft.com/office/drawing/2014/main" id="{63285AE6-DD70-4320-A16B-0FC82FE7544A}"/>
                </a:ext>
              </a:extLst>
            </p:cNvPr>
            <p:cNvSpPr/>
            <p:nvPr/>
          </p:nvSpPr>
          <p:spPr>
            <a:xfrm>
              <a:off x="1069200" y="2291768"/>
              <a:ext cx="6479408" cy="0"/>
            </a:xfrm>
            <a:custGeom>
              <a:avLst/>
              <a:gdLst/>
              <a:ahLst/>
              <a:cxnLst/>
              <a:rect l="l" t="t" r="r" b="b"/>
              <a:pathLst>
                <a:path w="5769609">
                  <a:moveTo>
                    <a:pt x="0" y="0"/>
                  </a:moveTo>
                  <a:lnTo>
                    <a:pt x="5769521" y="0"/>
                  </a:lnTo>
                </a:path>
              </a:pathLst>
            </a:custGeom>
            <a:ln w="3175">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 name="object 46">
              <a:extLst>
                <a:ext uri="{FF2B5EF4-FFF2-40B4-BE49-F238E27FC236}">
                  <a16:creationId xmlns:a16="http://schemas.microsoft.com/office/drawing/2014/main" id="{1F62B051-AEE2-4376-9A94-80C802833CDE}"/>
                </a:ext>
              </a:extLst>
            </p:cNvPr>
            <p:cNvSpPr/>
            <p:nvPr/>
          </p:nvSpPr>
          <p:spPr>
            <a:xfrm>
              <a:off x="1069200" y="2043738"/>
              <a:ext cx="6479408" cy="0"/>
            </a:xfrm>
            <a:custGeom>
              <a:avLst/>
              <a:gdLst/>
              <a:ahLst/>
              <a:cxnLst/>
              <a:rect l="l" t="t" r="r" b="b"/>
              <a:pathLst>
                <a:path w="5769609">
                  <a:moveTo>
                    <a:pt x="0" y="0"/>
                  </a:moveTo>
                  <a:lnTo>
                    <a:pt x="5769521" y="0"/>
                  </a:lnTo>
                </a:path>
              </a:pathLst>
            </a:custGeom>
            <a:ln w="3175">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 name="object 47">
              <a:extLst>
                <a:ext uri="{FF2B5EF4-FFF2-40B4-BE49-F238E27FC236}">
                  <a16:creationId xmlns:a16="http://schemas.microsoft.com/office/drawing/2014/main" id="{37E202F1-402E-4ACE-816D-CA21794A11B3}"/>
                </a:ext>
              </a:extLst>
            </p:cNvPr>
            <p:cNvSpPr/>
            <p:nvPr/>
          </p:nvSpPr>
          <p:spPr>
            <a:xfrm>
              <a:off x="1069200" y="1795711"/>
              <a:ext cx="6479408" cy="0"/>
            </a:xfrm>
            <a:custGeom>
              <a:avLst/>
              <a:gdLst/>
              <a:ahLst/>
              <a:cxnLst/>
              <a:rect l="l" t="t" r="r" b="b"/>
              <a:pathLst>
                <a:path w="5769609">
                  <a:moveTo>
                    <a:pt x="0" y="0"/>
                  </a:moveTo>
                  <a:lnTo>
                    <a:pt x="5769521" y="0"/>
                  </a:lnTo>
                </a:path>
              </a:pathLst>
            </a:custGeom>
            <a:ln w="3175">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 name="object 53">
              <a:extLst>
                <a:ext uri="{FF2B5EF4-FFF2-40B4-BE49-F238E27FC236}">
                  <a16:creationId xmlns:a16="http://schemas.microsoft.com/office/drawing/2014/main" id="{49221F22-A18A-4F7E-A211-51550B374D6B}"/>
                </a:ext>
              </a:extLst>
            </p:cNvPr>
            <p:cNvSpPr/>
            <p:nvPr/>
          </p:nvSpPr>
          <p:spPr>
            <a:xfrm>
              <a:off x="4238838" y="2615812"/>
              <a:ext cx="163738" cy="251490"/>
            </a:xfrm>
            <a:prstGeom prst="rect">
              <a:avLst/>
            </a:prstGeom>
            <a:blipFill>
              <a:blip r:embed="rId4" cstate="print"/>
              <a:stretch>
                <a:fillRect/>
              </a:stretch>
            </a:blip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6" name="object 54">
              <a:extLst>
                <a:ext uri="{FF2B5EF4-FFF2-40B4-BE49-F238E27FC236}">
                  <a16:creationId xmlns:a16="http://schemas.microsoft.com/office/drawing/2014/main" id="{1900E443-F11E-4168-99C8-1DCC278B9942}"/>
                </a:ext>
              </a:extLst>
            </p:cNvPr>
            <p:cNvSpPr txBox="1"/>
            <p:nvPr/>
          </p:nvSpPr>
          <p:spPr>
            <a:xfrm>
              <a:off x="4171989" y="2857371"/>
              <a:ext cx="366621" cy="209838"/>
            </a:xfrm>
            <a:prstGeom prst="rect">
              <a:avLst/>
            </a:prstGeom>
          </p:spPr>
          <p:txBody>
            <a:bodyPr vert="horz" wrap="square" lIns="0" tIns="12700" rIns="0" bIns="0" rtlCol="0" anchor="ctr">
              <a:spAutoFit/>
            </a:bodyPr>
            <a:lstStyle>
              <a:defPPr>
                <a:defRPr lang="en-US"/>
              </a:defPPr>
              <a:lvl1pPr marL="12700" algn="ctr" fontAlgn="auto">
                <a:spcBef>
                  <a:spcPts val="100"/>
                </a:spcBef>
                <a:spcAft>
                  <a:spcPts val="0"/>
                </a:spcAft>
                <a:defRPr sz="1300" b="1" spc="20">
                  <a:solidFill>
                    <a:srgbClr val="88C540"/>
                  </a:solidFill>
                  <a:latin typeface="Arial"/>
                  <a:ea typeface="+mn-ea"/>
                  <a:cs typeface="Arial"/>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300" b="1" i="0" u="none" strike="noStrike" kern="1200" cap="none" spc="20" normalizeH="0" baseline="0" noProof="0" dirty="0">
                  <a:ln>
                    <a:noFill/>
                  </a:ln>
                  <a:solidFill>
                    <a:srgbClr val="88C540"/>
                  </a:solidFill>
                  <a:effectLst/>
                  <a:uLnTx/>
                  <a:uFillTx/>
                  <a:latin typeface="Arial"/>
                  <a:ea typeface="+mn-ea"/>
                  <a:cs typeface="Arial"/>
                </a:rPr>
                <a:t>62%</a:t>
              </a:r>
            </a:p>
          </p:txBody>
        </p:sp>
        <p:sp>
          <p:nvSpPr>
            <p:cNvPr id="27" name="object 55">
              <a:extLst>
                <a:ext uri="{FF2B5EF4-FFF2-40B4-BE49-F238E27FC236}">
                  <a16:creationId xmlns:a16="http://schemas.microsoft.com/office/drawing/2014/main" id="{F18BC57B-ADFA-4C75-BC3C-3933F699591C}"/>
                </a:ext>
              </a:extLst>
            </p:cNvPr>
            <p:cNvSpPr txBox="1"/>
            <p:nvPr/>
          </p:nvSpPr>
          <p:spPr>
            <a:xfrm>
              <a:off x="4115779" y="2404999"/>
              <a:ext cx="450612" cy="209838"/>
            </a:xfrm>
            <a:prstGeom prst="rect">
              <a:avLst/>
            </a:prstGeom>
          </p:spPr>
          <p:txBody>
            <a:bodyPr vert="horz" wrap="square" lIns="0" tIns="12700" rIns="0" bIns="0"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300" b="1" i="0" u="none" strike="noStrike" kern="1200" cap="none" spc="20" normalizeH="0" baseline="0" noProof="0" dirty="0">
                  <a:ln>
                    <a:noFill/>
                  </a:ln>
                  <a:solidFill>
                    <a:srgbClr val="00AEEF"/>
                  </a:solidFill>
                  <a:effectLst/>
                  <a:uLnTx/>
                  <a:uFillTx/>
                  <a:latin typeface="Arial"/>
                  <a:ea typeface="ＭＳ Ｐゴシック" pitchFamily="34" charset="-128"/>
                  <a:cs typeface="Arial"/>
                </a:rPr>
                <a:t>63%</a:t>
              </a:r>
              <a:endParaRPr kumimoji="0" sz="13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9" name="object 57">
              <a:extLst>
                <a:ext uri="{FF2B5EF4-FFF2-40B4-BE49-F238E27FC236}">
                  <a16:creationId xmlns:a16="http://schemas.microsoft.com/office/drawing/2014/main" id="{A09824B0-46C4-4F13-99C3-24D59D43E0BD}"/>
                </a:ext>
              </a:extLst>
            </p:cNvPr>
            <p:cNvSpPr/>
            <p:nvPr/>
          </p:nvSpPr>
          <p:spPr>
            <a:xfrm>
              <a:off x="5009870" y="3331977"/>
              <a:ext cx="161792" cy="246955"/>
            </a:xfrm>
            <a:prstGeom prst="rect">
              <a:avLst/>
            </a:prstGeom>
            <a:blipFill>
              <a:blip r:embed="rId5" cstate="print"/>
              <a:stretch>
                <a:fillRect/>
              </a:stretch>
            </a:blip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0" name="object 58">
              <a:extLst>
                <a:ext uri="{FF2B5EF4-FFF2-40B4-BE49-F238E27FC236}">
                  <a16:creationId xmlns:a16="http://schemas.microsoft.com/office/drawing/2014/main" id="{76282ABC-7236-4ABC-8AEA-475AC79CDC2F}"/>
                </a:ext>
              </a:extLst>
            </p:cNvPr>
            <p:cNvSpPr txBox="1"/>
            <p:nvPr/>
          </p:nvSpPr>
          <p:spPr>
            <a:xfrm>
              <a:off x="4890857" y="3116054"/>
              <a:ext cx="450612" cy="209838"/>
            </a:xfrm>
            <a:prstGeom prst="rect">
              <a:avLst/>
            </a:prstGeom>
          </p:spPr>
          <p:txBody>
            <a:bodyPr vert="horz" wrap="square" lIns="0" tIns="12700" rIns="0" bIns="0"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300" b="1" i="0" u="none" strike="noStrike" kern="1200" cap="none" spc="20" normalizeH="0" baseline="0" noProof="0" dirty="0">
                  <a:ln>
                    <a:noFill/>
                  </a:ln>
                  <a:solidFill>
                    <a:srgbClr val="88C540"/>
                  </a:solidFill>
                  <a:effectLst/>
                  <a:uLnTx/>
                  <a:uFillTx/>
                  <a:latin typeface="Arial"/>
                  <a:ea typeface="ＭＳ Ｐゴシック" pitchFamily="34" charset="-128"/>
                  <a:cs typeface="Arial"/>
                </a:rPr>
                <a:t>35%</a:t>
              </a:r>
              <a:endParaRPr kumimoji="0" sz="13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1" name="object 59">
              <a:extLst>
                <a:ext uri="{FF2B5EF4-FFF2-40B4-BE49-F238E27FC236}">
                  <a16:creationId xmlns:a16="http://schemas.microsoft.com/office/drawing/2014/main" id="{EA26FD1B-64D5-4364-946A-FE40C4BCCA44}"/>
                </a:ext>
              </a:extLst>
            </p:cNvPr>
            <p:cNvSpPr txBox="1"/>
            <p:nvPr/>
          </p:nvSpPr>
          <p:spPr>
            <a:xfrm>
              <a:off x="4947067" y="3567086"/>
              <a:ext cx="375999" cy="209838"/>
            </a:xfrm>
            <a:prstGeom prst="rect">
              <a:avLst/>
            </a:prstGeom>
          </p:spPr>
          <p:txBody>
            <a:bodyPr vert="horz" wrap="square" lIns="0" tIns="12700" rIns="0" bIns="0" rtlCol="0" anchor="ctr">
              <a:spAutoFit/>
            </a:bodyPr>
            <a:lstStyle>
              <a:defPPr>
                <a:defRPr lang="en-US"/>
              </a:defPPr>
              <a:lvl1pPr marL="12700" algn="ctr" fontAlgn="auto">
                <a:spcBef>
                  <a:spcPts val="100"/>
                </a:spcBef>
                <a:spcAft>
                  <a:spcPts val="0"/>
                </a:spcAft>
                <a:defRPr sz="1300" b="1" spc="20">
                  <a:solidFill>
                    <a:srgbClr val="00AEEF"/>
                  </a:solidFill>
                  <a:latin typeface="Arial"/>
                  <a:ea typeface="+mn-ea"/>
                  <a:cs typeface="Arial"/>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300" b="1" i="0" u="none" strike="noStrike" kern="1200" cap="none" spc="20" normalizeH="0" baseline="0" noProof="0" dirty="0">
                  <a:ln>
                    <a:noFill/>
                  </a:ln>
                  <a:solidFill>
                    <a:srgbClr val="00AEEF"/>
                  </a:solidFill>
                  <a:effectLst/>
                  <a:uLnTx/>
                  <a:uFillTx/>
                  <a:latin typeface="Arial"/>
                  <a:ea typeface="+mn-ea"/>
                  <a:cs typeface="Arial"/>
                </a:rPr>
                <a:t>31%</a:t>
              </a:r>
            </a:p>
          </p:txBody>
        </p:sp>
        <p:sp>
          <p:nvSpPr>
            <p:cNvPr id="33" name="object 61">
              <a:extLst>
                <a:ext uri="{FF2B5EF4-FFF2-40B4-BE49-F238E27FC236}">
                  <a16:creationId xmlns:a16="http://schemas.microsoft.com/office/drawing/2014/main" id="{37646FFD-E62D-43B9-B008-B792D7520697}"/>
                </a:ext>
              </a:extLst>
            </p:cNvPr>
            <p:cNvSpPr/>
            <p:nvPr/>
          </p:nvSpPr>
          <p:spPr>
            <a:xfrm>
              <a:off x="6480000" y="2584800"/>
              <a:ext cx="1980000" cy="313693"/>
            </a:xfrm>
            <a:custGeom>
              <a:avLst/>
              <a:gdLst/>
              <a:ahLst/>
              <a:cxnLst/>
              <a:rect l="l" t="t" r="r" b="b"/>
              <a:pathLst>
                <a:path w="837565" h="276225">
                  <a:moveTo>
                    <a:pt x="0" y="275755"/>
                  </a:moveTo>
                  <a:lnTo>
                    <a:pt x="837006" y="275755"/>
                  </a:lnTo>
                  <a:lnTo>
                    <a:pt x="837006" y="0"/>
                  </a:lnTo>
                  <a:lnTo>
                    <a:pt x="0" y="0"/>
                  </a:lnTo>
                  <a:lnTo>
                    <a:pt x="0" y="275755"/>
                  </a:lnTo>
                  <a:close/>
                </a:path>
              </a:pathLst>
            </a:custGeom>
            <a:solidFill>
              <a:srgbClr val="E2E3E4"/>
            </a:solidFill>
          </p:spPr>
          <p:txBody>
            <a:bodyPr wrap="square" lIns="360000" tIns="0" rIns="72000" bIns="0" rtlCol="0" anchor="ct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ＭＳ Ｐゴシック" pitchFamily="34" charset="-128"/>
                  <a:cs typeface="Arial"/>
                </a:rPr>
                <a:t>Difference between  men and women,  globally</a:t>
              </a:r>
            </a:p>
          </p:txBody>
        </p:sp>
        <p:sp>
          <p:nvSpPr>
            <p:cNvPr id="34" name="object 62">
              <a:extLst>
                <a:ext uri="{FF2B5EF4-FFF2-40B4-BE49-F238E27FC236}">
                  <a16:creationId xmlns:a16="http://schemas.microsoft.com/office/drawing/2014/main" id="{75AEBE4F-F0B4-40C8-9FF4-D0CB1ADED2A2}"/>
                </a:ext>
              </a:extLst>
            </p:cNvPr>
            <p:cNvSpPr/>
            <p:nvPr/>
          </p:nvSpPr>
          <p:spPr>
            <a:xfrm>
              <a:off x="3550679" y="3076933"/>
              <a:ext cx="126222" cy="202981"/>
            </a:xfrm>
            <a:custGeom>
              <a:avLst/>
              <a:gdLst/>
              <a:ahLst/>
              <a:cxnLst/>
              <a:rect l="l" t="t" r="r" b="b"/>
              <a:pathLst>
                <a:path w="112395" h="179070">
                  <a:moveTo>
                    <a:pt x="63296" y="160248"/>
                  </a:moveTo>
                  <a:lnTo>
                    <a:pt x="48869" y="160248"/>
                  </a:lnTo>
                  <a:lnTo>
                    <a:pt x="48869" y="175437"/>
                  </a:lnTo>
                  <a:lnTo>
                    <a:pt x="52108" y="178663"/>
                  </a:lnTo>
                  <a:lnTo>
                    <a:pt x="60070" y="178663"/>
                  </a:lnTo>
                  <a:lnTo>
                    <a:pt x="63296" y="175437"/>
                  </a:lnTo>
                  <a:lnTo>
                    <a:pt x="63296" y="160248"/>
                  </a:lnTo>
                  <a:close/>
                </a:path>
                <a:path w="112395" h="179070">
                  <a:moveTo>
                    <a:pt x="81521" y="145821"/>
                  </a:moveTo>
                  <a:lnTo>
                    <a:pt x="30645" y="145821"/>
                  </a:lnTo>
                  <a:lnTo>
                    <a:pt x="27419" y="149047"/>
                  </a:lnTo>
                  <a:lnTo>
                    <a:pt x="27419" y="157010"/>
                  </a:lnTo>
                  <a:lnTo>
                    <a:pt x="30645" y="160248"/>
                  </a:lnTo>
                  <a:lnTo>
                    <a:pt x="81521" y="160248"/>
                  </a:lnTo>
                  <a:lnTo>
                    <a:pt x="84747" y="157010"/>
                  </a:lnTo>
                  <a:lnTo>
                    <a:pt x="84747" y="149047"/>
                  </a:lnTo>
                  <a:lnTo>
                    <a:pt x="81521" y="145821"/>
                  </a:lnTo>
                  <a:close/>
                </a:path>
                <a:path w="112395" h="179070">
                  <a:moveTo>
                    <a:pt x="56083" y="0"/>
                  </a:moveTo>
                  <a:lnTo>
                    <a:pt x="12401" y="20673"/>
                  </a:lnTo>
                  <a:lnTo>
                    <a:pt x="0" y="56083"/>
                  </a:lnTo>
                  <a:lnTo>
                    <a:pt x="3770" y="76284"/>
                  </a:lnTo>
                  <a:lnTo>
                    <a:pt x="14126" y="93219"/>
                  </a:lnTo>
                  <a:lnTo>
                    <a:pt x="29645" y="105480"/>
                  </a:lnTo>
                  <a:lnTo>
                    <a:pt x="48869" y="111658"/>
                  </a:lnTo>
                  <a:lnTo>
                    <a:pt x="48869" y="145821"/>
                  </a:lnTo>
                  <a:lnTo>
                    <a:pt x="63296" y="145821"/>
                  </a:lnTo>
                  <a:lnTo>
                    <a:pt x="63296" y="111658"/>
                  </a:lnTo>
                  <a:lnTo>
                    <a:pt x="82552" y="105473"/>
                  </a:lnTo>
                  <a:lnTo>
                    <a:pt x="92318" y="97751"/>
                  </a:lnTo>
                  <a:lnTo>
                    <a:pt x="56083" y="97751"/>
                  </a:lnTo>
                  <a:lnTo>
                    <a:pt x="39882" y="94471"/>
                  </a:lnTo>
                  <a:lnTo>
                    <a:pt x="26639" y="85532"/>
                  </a:lnTo>
                  <a:lnTo>
                    <a:pt x="17705" y="72286"/>
                  </a:lnTo>
                  <a:lnTo>
                    <a:pt x="14427" y="56083"/>
                  </a:lnTo>
                  <a:lnTo>
                    <a:pt x="17705" y="39882"/>
                  </a:lnTo>
                  <a:lnTo>
                    <a:pt x="26639" y="26639"/>
                  </a:lnTo>
                  <a:lnTo>
                    <a:pt x="39882" y="17705"/>
                  </a:lnTo>
                  <a:lnTo>
                    <a:pt x="56083" y="14427"/>
                  </a:lnTo>
                  <a:lnTo>
                    <a:pt x="92731" y="14427"/>
                  </a:lnTo>
                  <a:lnTo>
                    <a:pt x="77892" y="4414"/>
                  </a:lnTo>
                  <a:lnTo>
                    <a:pt x="56083" y="0"/>
                  </a:lnTo>
                  <a:close/>
                </a:path>
                <a:path w="112395" h="179070">
                  <a:moveTo>
                    <a:pt x="92731" y="14427"/>
                  </a:moveTo>
                  <a:lnTo>
                    <a:pt x="56083" y="14427"/>
                  </a:lnTo>
                  <a:lnTo>
                    <a:pt x="72286" y="17705"/>
                  </a:lnTo>
                  <a:lnTo>
                    <a:pt x="85532" y="26639"/>
                  </a:lnTo>
                  <a:lnTo>
                    <a:pt x="94471" y="39882"/>
                  </a:lnTo>
                  <a:lnTo>
                    <a:pt x="97751" y="56083"/>
                  </a:lnTo>
                  <a:lnTo>
                    <a:pt x="94471" y="72286"/>
                  </a:lnTo>
                  <a:lnTo>
                    <a:pt x="85532" y="85532"/>
                  </a:lnTo>
                  <a:lnTo>
                    <a:pt x="72286" y="94471"/>
                  </a:lnTo>
                  <a:lnTo>
                    <a:pt x="56083" y="97751"/>
                  </a:lnTo>
                  <a:lnTo>
                    <a:pt x="92318" y="97751"/>
                  </a:lnTo>
                  <a:lnTo>
                    <a:pt x="98057" y="93210"/>
                  </a:lnTo>
                  <a:lnTo>
                    <a:pt x="108401" y="76277"/>
                  </a:lnTo>
                  <a:lnTo>
                    <a:pt x="112166" y="56083"/>
                  </a:lnTo>
                  <a:lnTo>
                    <a:pt x="107752" y="34273"/>
                  </a:lnTo>
                  <a:lnTo>
                    <a:pt x="95721" y="16444"/>
                  </a:lnTo>
                  <a:lnTo>
                    <a:pt x="92731" y="14427"/>
                  </a:lnTo>
                  <a:close/>
                </a:path>
              </a:pathLst>
            </a:custGeom>
            <a:solidFill>
              <a:srgbClr val="88C540"/>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 name="object 63">
              <a:extLst>
                <a:ext uri="{FF2B5EF4-FFF2-40B4-BE49-F238E27FC236}">
                  <a16:creationId xmlns:a16="http://schemas.microsoft.com/office/drawing/2014/main" id="{F76DD952-B354-4F20-BF8B-FBAD5ADBE43F}"/>
                </a:ext>
              </a:extLst>
            </p:cNvPr>
            <p:cNvSpPr/>
            <p:nvPr/>
          </p:nvSpPr>
          <p:spPr>
            <a:xfrm>
              <a:off x="3550678" y="3356461"/>
              <a:ext cx="161878" cy="161953"/>
            </a:xfrm>
            <a:custGeom>
              <a:avLst/>
              <a:gdLst/>
              <a:ahLst/>
              <a:cxnLst/>
              <a:rect l="l" t="t" r="r" b="b"/>
              <a:pathLst>
                <a:path w="144145" h="142875">
                  <a:moveTo>
                    <a:pt x="55460" y="31165"/>
                  </a:moveTo>
                  <a:lnTo>
                    <a:pt x="33893" y="35531"/>
                  </a:lnTo>
                  <a:lnTo>
                    <a:pt x="16262" y="47428"/>
                  </a:lnTo>
                  <a:lnTo>
                    <a:pt x="4365" y="65059"/>
                  </a:lnTo>
                  <a:lnTo>
                    <a:pt x="0" y="86626"/>
                  </a:lnTo>
                  <a:lnTo>
                    <a:pt x="3727" y="106594"/>
                  </a:lnTo>
                  <a:lnTo>
                    <a:pt x="13930" y="123305"/>
                  </a:lnTo>
                  <a:lnTo>
                    <a:pt x="29237" y="135427"/>
                  </a:lnTo>
                  <a:lnTo>
                    <a:pt x="48234" y="141554"/>
                  </a:lnTo>
                  <a:lnTo>
                    <a:pt x="54902" y="142265"/>
                  </a:lnTo>
                  <a:lnTo>
                    <a:pt x="62625" y="141554"/>
                  </a:lnTo>
                  <a:lnTo>
                    <a:pt x="81617" y="135457"/>
                  </a:lnTo>
                  <a:lnTo>
                    <a:pt x="91482" y="127660"/>
                  </a:lnTo>
                  <a:lnTo>
                    <a:pt x="59207" y="127660"/>
                  </a:lnTo>
                  <a:lnTo>
                    <a:pt x="41060" y="125235"/>
                  </a:lnTo>
                  <a:lnTo>
                    <a:pt x="26332" y="115743"/>
                  </a:lnTo>
                  <a:lnTo>
                    <a:pt x="16850" y="101015"/>
                  </a:lnTo>
                  <a:lnTo>
                    <a:pt x="14427" y="82867"/>
                  </a:lnTo>
                  <a:lnTo>
                    <a:pt x="18222" y="68992"/>
                  </a:lnTo>
                  <a:lnTo>
                    <a:pt x="26349" y="57507"/>
                  </a:lnTo>
                  <a:lnTo>
                    <a:pt x="37814" y="49395"/>
                  </a:lnTo>
                  <a:lnTo>
                    <a:pt x="51688" y="45593"/>
                  </a:lnTo>
                  <a:lnTo>
                    <a:pt x="108546" y="45593"/>
                  </a:lnTo>
                  <a:lnTo>
                    <a:pt x="110540" y="43599"/>
                  </a:lnTo>
                  <a:lnTo>
                    <a:pt x="90373" y="43599"/>
                  </a:lnTo>
                  <a:lnTo>
                    <a:pt x="82753" y="38382"/>
                  </a:lnTo>
                  <a:lnTo>
                    <a:pt x="74298" y="34472"/>
                  </a:lnTo>
                  <a:lnTo>
                    <a:pt x="65152" y="32017"/>
                  </a:lnTo>
                  <a:lnTo>
                    <a:pt x="55460" y="31165"/>
                  </a:lnTo>
                  <a:close/>
                </a:path>
                <a:path w="144145" h="142875">
                  <a:moveTo>
                    <a:pt x="108546" y="45593"/>
                  </a:moveTo>
                  <a:lnTo>
                    <a:pt x="51688" y="45593"/>
                  </a:lnTo>
                  <a:lnTo>
                    <a:pt x="69837" y="48018"/>
                  </a:lnTo>
                  <a:lnTo>
                    <a:pt x="84572" y="57515"/>
                  </a:lnTo>
                  <a:lnTo>
                    <a:pt x="94056" y="72237"/>
                  </a:lnTo>
                  <a:lnTo>
                    <a:pt x="96481" y="90385"/>
                  </a:lnTo>
                  <a:lnTo>
                    <a:pt x="92684" y="104262"/>
                  </a:lnTo>
                  <a:lnTo>
                    <a:pt x="84560" y="115746"/>
                  </a:lnTo>
                  <a:lnTo>
                    <a:pt x="73084" y="123863"/>
                  </a:lnTo>
                  <a:lnTo>
                    <a:pt x="59207" y="127660"/>
                  </a:lnTo>
                  <a:lnTo>
                    <a:pt x="91482" y="127660"/>
                  </a:lnTo>
                  <a:lnTo>
                    <a:pt x="96971" y="123305"/>
                  </a:lnTo>
                  <a:lnTo>
                    <a:pt x="107189" y="106576"/>
                  </a:lnTo>
                  <a:lnTo>
                    <a:pt x="110909" y="86626"/>
                  </a:lnTo>
                  <a:lnTo>
                    <a:pt x="110177" y="77659"/>
                  </a:lnTo>
                  <a:lnTo>
                    <a:pt x="108062" y="69156"/>
                  </a:lnTo>
                  <a:lnTo>
                    <a:pt x="104688" y="61221"/>
                  </a:lnTo>
                  <a:lnTo>
                    <a:pt x="100177" y="53962"/>
                  </a:lnTo>
                  <a:lnTo>
                    <a:pt x="108546" y="45593"/>
                  </a:lnTo>
                  <a:close/>
                </a:path>
                <a:path w="144145" h="142875">
                  <a:moveTo>
                    <a:pt x="141808" y="0"/>
                  </a:moveTo>
                  <a:lnTo>
                    <a:pt x="107429" y="0"/>
                  </a:lnTo>
                  <a:lnTo>
                    <a:pt x="104025" y="3784"/>
                  </a:lnTo>
                  <a:lnTo>
                    <a:pt x="105168" y="11734"/>
                  </a:lnTo>
                  <a:lnTo>
                    <a:pt x="108369" y="14262"/>
                  </a:lnTo>
                  <a:lnTo>
                    <a:pt x="119722" y="14262"/>
                  </a:lnTo>
                  <a:lnTo>
                    <a:pt x="90373" y="43599"/>
                  </a:lnTo>
                  <a:lnTo>
                    <a:pt x="110540" y="43599"/>
                  </a:lnTo>
                  <a:lnTo>
                    <a:pt x="129793" y="24345"/>
                  </a:lnTo>
                  <a:lnTo>
                    <a:pt x="144068" y="24345"/>
                  </a:lnTo>
                  <a:lnTo>
                    <a:pt x="144068" y="2260"/>
                  </a:lnTo>
                  <a:lnTo>
                    <a:pt x="141808" y="0"/>
                  </a:lnTo>
                  <a:close/>
                </a:path>
                <a:path w="144145" h="142875">
                  <a:moveTo>
                    <a:pt x="144068" y="24345"/>
                  </a:moveTo>
                  <a:lnTo>
                    <a:pt x="129793" y="24345"/>
                  </a:lnTo>
                  <a:lnTo>
                    <a:pt x="129793" y="34023"/>
                  </a:lnTo>
                  <a:lnTo>
                    <a:pt x="132346" y="37211"/>
                  </a:lnTo>
                  <a:lnTo>
                    <a:pt x="140296" y="38341"/>
                  </a:lnTo>
                  <a:lnTo>
                    <a:pt x="144068" y="34937"/>
                  </a:lnTo>
                  <a:lnTo>
                    <a:pt x="144068" y="24345"/>
                  </a:lnTo>
                  <a:close/>
                </a:path>
              </a:pathLst>
            </a:custGeom>
            <a:solidFill>
              <a:srgbClr val="00AEE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 name="object 64">
              <a:extLst>
                <a:ext uri="{FF2B5EF4-FFF2-40B4-BE49-F238E27FC236}">
                  <a16:creationId xmlns:a16="http://schemas.microsoft.com/office/drawing/2014/main" id="{6A9E15A9-9FC1-40E4-AA59-4F5A35AAAE02}"/>
                </a:ext>
              </a:extLst>
            </p:cNvPr>
            <p:cNvSpPr txBox="1"/>
            <p:nvPr/>
          </p:nvSpPr>
          <p:spPr>
            <a:xfrm>
              <a:off x="3421558" y="2863765"/>
              <a:ext cx="450612" cy="209838"/>
            </a:xfrm>
            <a:prstGeom prst="rect">
              <a:avLst/>
            </a:prstGeom>
          </p:spPr>
          <p:txBody>
            <a:bodyPr vert="horz" wrap="square" lIns="0" tIns="12700" rIns="0" bIns="0"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300" b="1" i="0" u="none" strike="noStrike" kern="1200" cap="none" spc="20" normalizeH="0" baseline="0" noProof="0" dirty="0">
                  <a:ln>
                    <a:noFill/>
                  </a:ln>
                  <a:solidFill>
                    <a:srgbClr val="88C540"/>
                  </a:solidFill>
                  <a:effectLst/>
                  <a:uLnTx/>
                  <a:uFillTx/>
                  <a:latin typeface="Arial"/>
                  <a:ea typeface="ＭＳ Ｐゴシック" pitchFamily="34" charset="-128"/>
                  <a:cs typeface="Arial"/>
                </a:rPr>
                <a:t>46%</a:t>
              </a:r>
              <a:endParaRPr kumimoji="0" sz="13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37" name="object 65">
              <a:extLst>
                <a:ext uri="{FF2B5EF4-FFF2-40B4-BE49-F238E27FC236}">
                  <a16:creationId xmlns:a16="http://schemas.microsoft.com/office/drawing/2014/main" id="{4961CCBF-54AF-4D25-82DE-D2990525A946}"/>
                </a:ext>
              </a:extLst>
            </p:cNvPr>
            <p:cNvSpPr txBox="1"/>
            <p:nvPr/>
          </p:nvSpPr>
          <p:spPr>
            <a:xfrm>
              <a:off x="3421558" y="3488429"/>
              <a:ext cx="450612" cy="209838"/>
            </a:xfrm>
            <a:prstGeom prst="rect">
              <a:avLst/>
            </a:prstGeom>
          </p:spPr>
          <p:txBody>
            <a:bodyPr vert="horz" wrap="square" lIns="0" tIns="12700" rIns="0" bIns="0"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300" b="1" i="0" u="none" strike="noStrike" kern="1200" cap="none" spc="20" normalizeH="0" baseline="0" noProof="0" dirty="0">
                  <a:ln>
                    <a:noFill/>
                  </a:ln>
                  <a:solidFill>
                    <a:srgbClr val="00AEEF"/>
                  </a:solidFill>
                  <a:effectLst/>
                  <a:uLnTx/>
                  <a:uFillTx/>
                  <a:latin typeface="Arial"/>
                  <a:ea typeface="ＭＳ Ｐゴシック" pitchFamily="34" charset="-128"/>
                  <a:cs typeface="Arial"/>
                </a:rPr>
                <a:t>33%</a:t>
              </a:r>
              <a:endParaRPr kumimoji="0" sz="13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39" name="object 67">
              <a:extLst>
                <a:ext uri="{FF2B5EF4-FFF2-40B4-BE49-F238E27FC236}">
                  <a16:creationId xmlns:a16="http://schemas.microsoft.com/office/drawing/2014/main" id="{CBF761A8-1EC6-444B-B420-FC3EEAB4013F}"/>
                </a:ext>
              </a:extLst>
            </p:cNvPr>
            <p:cNvSpPr/>
            <p:nvPr/>
          </p:nvSpPr>
          <p:spPr>
            <a:xfrm>
              <a:off x="3614886" y="3299715"/>
              <a:ext cx="0" cy="77737"/>
            </a:xfrm>
            <a:custGeom>
              <a:avLst/>
              <a:gdLst/>
              <a:ahLst/>
              <a:cxnLst/>
              <a:rect l="l" t="t" r="r" b="b"/>
              <a:pathLst>
                <a:path h="68579">
                  <a:moveTo>
                    <a:pt x="0" y="0"/>
                  </a:moveTo>
                  <a:lnTo>
                    <a:pt x="0" y="68554"/>
                  </a:lnTo>
                </a:path>
              </a:pathLst>
            </a:custGeom>
            <a:ln w="6350">
              <a:solidFill>
                <a:srgbClr val="808285"/>
              </a:solidFill>
              <a:prstDash val="dot"/>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0" name="object 68">
              <a:extLst>
                <a:ext uri="{FF2B5EF4-FFF2-40B4-BE49-F238E27FC236}">
                  <a16:creationId xmlns:a16="http://schemas.microsoft.com/office/drawing/2014/main" id="{B97B1548-2015-4314-B6BC-CEE9FE6CC40D}"/>
                </a:ext>
              </a:extLst>
            </p:cNvPr>
            <p:cNvSpPr/>
            <p:nvPr/>
          </p:nvSpPr>
          <p:spPr>
            <a:xfrm>
              <a:off x="3614886" y="3285585"/>
              <a:ext cx="0" cy="0"/>
            </a:xfrm>
            <a:custGeom>
              <a:avLst/>
              <a:gdLst/>
              <a:ahLst/>
              <a:cxnLst/>
              <a:rect l="l" t="t" r="r" b="b"/>
              <a:pathLst>
                <a:path>
                  <a:moveTo>
                    <a:pt x="0" y="0"/>
                  </a:moveTo>
                  <a:lnTo>
                    <a:pt x="0" y="0"/>
                  </a:lnTo>
                </a:path>
              </a:pathLst>
            </a:custGeom>
            <a:ln w="6350">
              <a:solidFill>
                <a:srgbClr val="808285"/>
              </a:solidFill>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1" name="object 69">
              <a:extLst>
                <a:ext uri="{FF2B5EF4-FFF2-40B4-BE49-F238E27FC236}">
                  <a16:creationId xmlns:a16="http://schemas.microsoft.com/office/drawing/2014/main" id="{8793B821-F636-4C48-A524-6F2663F69DD5}"/>
                </a:ext>
              </a:extLst>
            </p:cNvPr>
            <p:cNvSpPr/>
            <p:nvPr/>
          </p:nvSpPr>
          <p:spPr>
            <a:xfrm>
              <a:off x="3614886" y="3384484"/>
              <a:ext cx="0" cy="0"/>
            </a:xfrm>
            <a:custGeom>
              <a:avLst/>
              <a:gdLst/>
              <a:ahLst/>
              <a:cxnLst/>
              <a:rect l="l" t="t" r="r" b="b"/>
              <a:pathLst>
                <a:path>
                  <a:moveTo>
                    <a:pt x="0" y="0"/>
                  </a:moveTo>
                  <a:lnTo>
                    <a:pt x="0" y="0"/>
                  </a:lnTo>
                </a:path>
              </a:pathLst>
            </a:custGeom>
            <a:ln w="6350">
              <a:solidFill>
                <a:srgbClr val="808285"/>
              </a:solidFill>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2" name="object 70">
              <a:extLst>
                <a:ext uri="{FF2B5EF4-FFF2-40B4-BE49-F238E27FC236}">
                  <a16:creationId xmlns:a16="http://schemas.microsoft.com/office/drawing/2014/main" id="{54B790FB-79CF-4958-A596-204972162DDA}"/>
                </a:ext>
              </a:extLst>
            </p:cNvPr>
            <p:cNvSpPr/>
            <p:nvPr/>
          </p:nvSpPr>
          <p:spPr>
            <a:xfrm>
              <a:off x="2838265" y="2419939"/>
              <a:ext cx="126222" cy="202981"/>
            </a:xfrm>
            <a:custGeom>
              <a:avLst/>
              <a:gdLst/>
              <a:ahLst/>
              <a:cxnLst/>
              <a:rect l="l" t="t" r="r" b="b"/>
              <a:pathLst>
                <a:path w="112394" h="179070">
                  <a:moveTo>
                    <a:pt x="63296" y="160248"/>
                  </a:moveTo>
                  <a:lnTo>
                    <a:pt x="48869" y="160248"/>
                  </a:lnTo>
                  <a:lnTo>
                    <a:pt x="48869" y="175437"/>
                  </a:lnTo>
                  <a:lnTo>
                    <a:pt x="52108" y="178663"/>
                  </a:lnTo>
                  <a:lnTo>
                    <a:pt x="60070" y="178663"/>
                  </a:lnTo>
                  <a:lnTo>
                    <a:pt x="63296" y="175437"/>
                  </a:lnTo>
                  <a:lnTo>
                    <a:pt x="63296" y="160248"/>
                  </a:lnTo>
                  <a:close/>
                </a:path>
                <a:path w="112394" h="179070">
                  <a:moveTo>
                    <a:pt x="81521" y="145821"/>
                  </a:moveTo>
                  <a:lnTo>
                    <a:pt x="30645" y="145821"/>
                  </a:lnTo>
                  <a:lnTo>
                    <a:pt x="27419" y="149047"/>
                  </a:lnTo>
                  <a:lnTo>
                    <a:pt x="27419" y="157010"/>
                  </a:lnTo>
                  <a:lnTo>
                    <a:pt x="30645" y="160248"/>
                  </a:lnTo>
                  <a:lnTo>
                    <a:pt x="81521" y="160248"/>
                  </a:lnTo>
                  <a:lnTo>
                    <a:pt x="84747" y="157010"/>
                  </a:lnTo>
                  <a:lnTo>
                    <a:pt x="84747" y="149047"/>
                  </a:lnTo>
                  <a:lnTo>
                    <a:pt x="81521" y="145821"/>
                  </a:lnTo>
                  <a:close/>
                </a:path>
                <a:path w="112394" h="179070">
                  <a:moveTo>
                    <a:pt x="56083" y="0"/>
                  </a:moveTo>
                  <a:lnTo>
                    <a:pt x="12401" y="20673"/>
                  </a:lnTo>
                  <a:lnTo>
                    <a:pt x="0" y="56083"/>
                  </a:lnTo>
                  <a:lnTo>
                    <a:pt x="3770" y="76284"/>
                  </a:lnTo>
                  <a:lnTo>
                    <a:pt x="14126" y="93219"/>
                  </a:lnTo>
                  <a:lnTo>
                    <a:pt x="29645" y="105480"/>
                  </a:lnTo>
                  <a:lnTo>
                    <a:pt x="48869" y="111658"/>
                  </a:lnTo>
                  <a:lnTo>
                    <a:pt x="48869" y="145821"/>
                  </a:lnTo>
                  <a:lnTo>
                    <a:pt x="63296" y="145821"/>
                  </a:lnTo>
                  <a:lnTo>
                    <a:pt x="63296" y="111658"/>
                  </a:lnTo>
                  <a:lnTo>
                    <a:pt x="82552" y="105473"/>
                  </a:lnTo>
                  <a:lnTo>
                    <a:pt x="92318" y="97751"/>
                  </a:lnTo>
                  <a:lnTo>
                    <a:pt x="56083" y="97751"/>
                  </a:lnTo>
                  <a:lnTo>
                    <a:pt x="39882" y="94471"/>
                  </a:lnTo>
                  <a:lnTo>
                    <a:pt x="26639" y="85532"/>
                  </a:lnTo>
                  <a:lnTo>
                    <a:pt x="17705" y="72286"/>
                  </a:lnTo>
                  <a:lnTo>
                    <a:pt x="14427" y="56083"/>
                  </a:lnTo>
                  <a:lnTo>
                    <a:pt x="17705" y="39882"/>
                  </a:lnTo>
                  <a:lnTo>
                    <a:pt x="26639" y="26639"/>
                  </a:lnTo>
                  <a:lnTo>
                    <a:pt x="39882" y="17705"/>
                  </a:lnTo>
                  <a:lnTo>
                    <a:pt x="56083" y="14427"/>
                  </a:lnTo>
                  <a:lnTo>
                    <a:pt x="92731" y="14427"/>
                  </a:lnTo>
                  <a:lnTo>
                    <a:pt x="77892" y="4414"/>
                  </a:lnTo>
                  <a:lnTo>
                    <a:pt x="56083" y="0"/>
                  </a:lnTo>
                  <a:close/>
                </a:path>
                <a:path w="112394" h="179070">
                  <a:moveTo>
                    <a:pt x="92731" y="14427"/>
                  </a:moveTo>
                  <a:lnTo>
                    <a:pt x="56083" y="14427"/>
                  </a:lnTo>
                  <a:lnTo>
                    <a:pt x="72286" y="17705"/>
                  </a:lnTo>
                  <a:lnTo>
                    <a:pt x="85532" y="26639"/>
                  </a:lnTo>
                  <a:lnTo>
                    <a:pt x="94471" y="39882"/>
                  </a:lnTo>
                  <a:lnTo>
                    <a:pt x="97751" y="56083"/>
                  </a:lnTo>
                  <a:lnTo>
                    <a:pt x="94471" y="72286"/>
                  </a:lnTo>
                  <a:lnTo>
                    <a:pt x="85532" y="85532"/>
                  </a:lnTo>
                  <a:lnTo>
                    <a:pt x="72286" y="94471"/>
                  </a:lnTo>
                  <a:lnTo>
                    <a:pt x="56083" y="97751"/>
                  </a:lnTo>
                  <a:lnTo>
                    <a:pt x="92318" y="97751"/>
                  </a:lnTo>
                  <a:lnTo>
                    <a:pt x="98057" y="93210"/>
                  </a:lnTo>
                  <a:lnTo>
                    <a:pt x="108401" y="76277"/>
                  </a:lnTo>
                  <a:lnTo>
                    <a:pt x="112166" y="56083"/>
                  </a:lnTo>
                  <a:lnTo>
                    <a:pt x="107752" y="34273"/>
                  </a:lnTo>
                  <a:lnTo>
                    <a:pt x="95721" y="16444"/>
                  </a:lnTo>
                  <a:lnTo>
                    <a:pt x="92731" y="14427"/>
                  </a:lnTo>
                  <a:close/>
                </a:path>
              </a:pathLst>
            </a:custGeom>
            <a:solidFill>
              <a:srgbClr val="88C540"/>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 name="object 71">
              <a:extLst>
                <a:ext uri="{FF2B5EF4-FFF2-40B4-BE49-F238E27FC236}">
                  <a16:creationId xmlns:a16="http://schemas.microsoft.com/office/drawing/2014/main" id="{EF957245-2EA6-44C3-856A-CF3E4DBAE456}"/>
                </a:ext>
              </a:extLst>
            </p:cNvPr>
            <p:cNvSpPr/>
            <p:nvPr/>
          </p:nvSpPr>
          <p:spPr>
            <a:xfrm>
              <a:off x="2840285" y="2718850"/>
              <a:ext cx="161878" cy="161953"/>
            </a:xfrm>
            <a:custGeom>
              <a:avLst/>
              <a:gdLst/>
              <a:ahLst/>
              <a:cxnLst/>
              <a:rect l="l" t="t" r="r" b="b"/>
              <a:pathLst>
                <a:path w="144144" h="142875">
                  <a:moveTo>
                    <a:pt x="55460" y="31165"/>
                  </a:moveTo>
                  <a:lnTo>
                    <a:pt x="33893" y="35531"/>
                  </a:lnTo>
                  <a:lnTo>
                    <a:pt x="16262" y="47428"/>
                  </a:lnTo>
                  <a:lnTo>
                    <a:pt x="4365" y="65059"/>
                  </a:lnTo>
                  <a:lnTo>
                    <a:pt x="0" y="86626"/>
                  </a:lnTo>
                  <a:lnTo>
                    <a:pt x="3727" y="106594"/>
                  </a:lnTo>
                  <a:lnTo>
                    <a:pt x="13930" y="123305"/>
                  </a:lnTo>
                  <a:lnTo>
                    <a:pt x="29237" y="135427"/>
                  </a:lnTo>
                  <a:lnTo>
                    <a:pt x="48234" y="141554"/>
                  </a:lnTo>
                  <a:lnTo>
                    <a:pt x="54902" y="142265"/>
                  </a:lnTo>
                  <a:lnTo>
                    <a:pt x="62625" y="141554"/>
                  </a:lnTo>
                  <a:lnTo>
                    <a:pt x="81617" y="135457"/>
                  </a:lnTo>
                  <a:lnTo>
                    <a:pt x="91482" y="127660"/>
                  </a:lnTo>
                  <a:lnTo>
                    <a:pt x="59207" y="127660"/>
                  </a:lnTo>
                  <a:lnTo>
                    <a:pt x="41060" y="125235"/>
                  </a:lnTo>
                  <a:lnTo>
                    <a:pt x="26332" y="115743"/>
                  </a:lnTo>
                  <a:lnTo>
                    <a:pt x="16850" y="101015"/>
                  </a:lnTo>
                  <a:lnTo>
                    <a:pt x="14427" y="82867"/>
                  </a:lnTo>
                  <a:lnTo>
                    <a:pt x="18222" y="68992"/>
                  </a:lnTo>
                  <a:lnTo>
                    <a:pt x="26349" y="57507"/>
                  </a:lnTo>
                  <a:lnTo>
                    <a:pt x="37814" y="49395"/>
                  </a:lnTo>
                  <a:lnTo>
                    <a:pt x="51688" y="45593"/>
                  </a:lnTo>
                  <a:lnTo>
                    <a:pt x="108546" y="45593"/>
                  </a:lnTo>
                  <a:lnTo>
                    <a:pt x="110540" y="43599"/>
                  </a:lnTo>
                  <a:lnTo>
                    <a:pt x="90373" y="43599"/>
                  </a:lnTo>
                  <a:lnTo>
                    <a:pt x="82753" y="38382"/>
                  </a:lnTo>
                  <a:lnTo>
                    <a:pt x="74298" y="34472"/>
                  </a:lnTo>
                  <a:lnTo>
                    <a:pt x="65152" y="32017"/>
                  </a:lnTo>
                  <a:lnTo>
                    <a:pt x="55460" y="31165"/>
                  </a:lnTo>
                  <a:close/>
                </a:path>
                <a:path w="144144" h="142875">
                  <a:moveTo>
                    <a:pt x="108546" y="45593"/>
                  </a:moveTo>
                  <a:lnTo>
                    <a:pt x="51688" y="45593"/>
                  </a:lnTo>
                  <a:lnTo>
                    <a:pt x="69837" y="48018"/>
                  </a:lnTo>
                  <a:lnTo>
                    <a:pt x="84572" y="57515"/>
                  </a:lnTo>
                  <a:lnTo>
                    <a:pt x="94056" y="72237"/>
                  </a:lnTo>
                  <a:lnTo>
                    <a:pt x="96481" y="90385"/>
                  </a:lnTo>
                  <a:lnTo>
                    <a:pt x="92684" y="104262"/>
                  </a:lnTo>
                  <a:lnTo>
                    <a:pt x="84560" y="115746"/>
                  </a:lnTo>
                  <a:lnTo>
                    <a:pt x="73084" y="123863"/>
                  </a:lnTo>
                  <a:lnTo>
                    <a:pt x="59207" y="127660"/>
                  </a:lnTo>
                  <a:lnTo>
                    <a:pt x="91482" y="127660"/>
                  </a:lnTo>
                  <a:lnTo>
                    <a:pt x="96971" y="123305"/>
                  </a:lnTo>
                  <a:lnTo>
                    <a:pt x="107189" y="106576"/>
                  </a:lnTo>
                  <a:lnTo>
                    <a:pt x="110909" y="86626"/>
                  </a:lnTo>
                  <a:lnTo>
                    <a:pt x="110177" y="77659"/>
                  </a:lnTo>
                  <a:lnTo>
                    <a:pt x="108062" y="69156"/>
                  </a:lnTo>
                  <a:lnTo>
                    <a:pt x="104688" y="61221"/>
                  </a:lnTo>
                  <a:lnTo>
                    <a:pt x="100177" y="53962"/>
                  </a:lnTo>
                  <a:lnTo>
                    <a:pt x="108546" y="45593"/>
                  </a:lnTo>
                  <a:close/>
                </a:path>
                <a:path w="144144" h="142875">
                  <a:moveTo>
                    <a:pt x="141808" y="0"/>
                  </a:moveTo>
                  <a:lnTo>
                    <a:pt x="107429" y="0"/>
                  </a:lnTo>
                  <a:lnTo>
                    <a:pt x="104025" y="3784"/>
                  </a:lnTo>
                  <a:lnTo>
                    <a:pt x="105168" y="11734"/>
                  </a:lnTo>
                  <a:lnTo>
                    <a:pt x="108369" y="14262"/>
                  </a:lnTo>
                  <a:lnTo>
                    <a:pt x="119722" y="14262"/>
                  </a:lnTo>
                  <a:lnTo>
                    <a:pt x="90373" y="43599"/>
                  </a:lnTo>
                  <a:lnTo>
                    <a:pt x="110540" y="43599"/>
                  </a:lnTo>
                  <a:lnTo>
                    <a:pt x="129793" y="24345"/>
                  </a:lnTo>
                  <a:lnTo>
                    <a:pt x="144068" y="24345"/>
                  </a:lnTo>
                  <a:lnTo>
                    <a:pt x="144068" y="2260"/>
                  </a:lnTo>
                  <a:lnTo>
                    <a:pt x="141808" y="0"/>
                  </a:lnTo>
                  <a:close/>
                </a:path>
                <a:path w="144144" h="142875">
                  <a:moveTo>
                    <a:pt x="144068" y="24345"/>
                  </a:moveTo>
                  <a:lnTo>
                    <a:pt x="129793" y="24345"/>
                  </a:lnTo>
                  <a:lnTo>
                    <a:pt x="129793" y="34023"/>
                  </a:lnTo>
                  <a:lnTo>
                    <a:pt x="132346" y="37211"/>
                  </a:lnTo>
                  <a:lnTo>
                    <a:pt x="140296" y="38341"/>
                  </a:lnTo>
                  <a:lnTo>
                    <a:pt x="144068" y="34937"/>
                  </a:lnTo>
                  <a:lnTo>
                    <a:pt x="144068" y="24345"/>
                  </a:lnTo>
                  <a:close/>
                </a:path>
              </a:pathLst>
            </a:custGeom>
            <a:solidFill>
              <a:srgbClr val="00AEE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4" name="object 72">
              <a:extLst>
                <a:ext uri="{FF2B5EF4-FFF2-40B4-BE49-F238E27FC236}">
                  <a16:creationId xmlns:a16="http://schemas.microsoft.com/office/drawing/2014/main" id="{BF7C3196-D8A5-4674-ACC8-4E8DE71909D5}"/>
                </a:ext>
              </a:extLst>
            </p:cNvPr>
            <p:cNvSpPr txBox="1"/>
            <p:nvPr/>
          </p:nvSpPr>
          <p:spPr>
            <a:xfrm>
              <a:off x="2717577" y="2213073"/>
              <a:ext cx="450612" cy="209838"/>
            </a:xfrm>
            <a:prstGeom prst="rect">
              <a:avLst/>
            </a:prstGeom>
          </p:spPr>
          <p:txBody>
            <a:bodyPr vert="horz" wrap="square" lIns="0" tIns="12700" rIns="0" bIns="0"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300" b="1" i="0" u="none" strike="noStrike" kern="1200" cap="none" spc="20" normalizeH="0" baseline="0" noProof="0" dirty="0">
                  <a:ln>
                    <a:noFill/>
                  </a:ln>
                  <a:solidFill>
                    <a:srgbClr val="88C540"/>
                  </a:solidFill>
                  <a:effectLst/>
                  <a:uLnTx/>
                  <a:uFillTx/>
                  <a:latin typeface="Arial"/>
                  <a:ea typeface="ＭＳ Ｐゴシック" pitchFamily="34" charset="-128"/>
                  <a:cs typeface="Arial"/>
                </a:rPr>
                <a:t>72%</a:t>
              </a:r>
              <a:endParaRPr kumimoji="0" sz="13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45" name="object 73">
              <a:extLst>
                <a:ext uri="{FF2B5EF4-FFF2-40B4-BE49-F238E27FC236}">
                  <a16:creationId xmlns:a16="http://schemas.microsoft.com/office/drawing/2014/main" id="{4EE953D3-62A2-43F7-8DB9-B84B7C4FCDB0}"/>
                </a:ext>
              </a:extLst>
            </p:cNvPr>
            <p:cNvSpPr txBox="1"/>
            <p:nvPr/>
          </p:nvSpPr>
          <p:spPr>
            <a:xfrm>
              <a:off x="2717577" y="2850636"/>
              <a:ext cx="450612" cy="209838"/>
            </a:xfrm>
            <a:prstGeom prst="rect">
              <a:avLst/>
            </a:prstGeom>
          </p:spPr>
          <p:txBody>
            <a:bodyPr vert="horz" wrap="square" lIns="0" tIns="12700" rIns="0" bIns="0"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300" b="1" i="0" u="none" strike="noStrike" kern="1200" cap="none" spc="20" normalizeH="0" baseline="0" noProof="0" dirty="0">
                  <a:ln>
                    <a:noFill/>
                  </a:ln>
                  <a:solidFill>
                    <a:srgbClr val="00AEEF"/>
                  </a:solidFill>
                  <a:effectLst/>
                  <a:uLnTx/>
                  <a:uFillTx/>
                  <a:latin typeface="Arial"/>
                  <a:ea typeface="ＭＳ Ｐゴシック" pitchFamily="34" charset="-128"/>
                  <a:cs typeface="Arial"/>
                </a:rPr>
                <a:t>59%</a:t>
              </a:r>
              <a:endParaRPr kumimoji="0" sz="13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47" name="object 75">
              <a:extLst>
                <a:ext uri="{FF2B5EF4-FFF2-40B4-BE49-F238E27FC236}">
                  <a16:creationId xmlns:a16="http://schemas.microsoft.com/office/drawing/2014/main" id="{0FAB579D-448D-4856-89DB-87A3BDC4BFFB}"/>
                </a:ext>
              </a:extLst>
            </p:cNvPr>
            <p:cNvSpPr/>
            <p:nvPr/>
          </p:nvSpPr>
          <p:spPr>
            <a:xfrm>
              <a:off x="2901877" y="2645343"/>
              <a:ext cx="0" cy="89254"/>
            </a:xfrm>
            <a:custGeom>
              <a:avLst/>
              <a:gdLst/>
              <a:ahLst/>
              <a:cxnLst/>
              <a:rect l="l" t="t" r="r" b="b"/>
              <a:pathLst>
                <a:path h="78739">
                  <a:moveTo>
                    <a:pt x="0" y="0"/>
                  </a:moveTo>
                  <a:lnTo>
                    <a:pt x="0" y="78498"/>
                  </a:lnTo>
                </a:path>
              </a:pathLst>
            </a:custGeom>
            <a:ln w="6350">
              <a:solidFill>
                <a:srgbClr val="808285"/>
              </a:solidFill>
              <a:prstDash val="dot"/>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8" name="object 76">
              <a:extLst>
                <a:ext uri="{FF2B5EF4-FFF2-40B4-BE49-F238E27FC236}">
                  <a16:creationId xmlns:a16="http://schemas.microsoft.com/office/drawing/2014/main" id="{7AB948BC-D7E7-47E2-9F21-E621327F680D}"/>
                </a:ext>
              </a:extLst>
            </p:cNvPr>
            <p:cNvSpPr/>
            <p:nvPr/>
          </p:nvSpPr>
          <p:spPr>
            <a:xfrm>
              <a:off x="2901877" y="2631654"/>
              <a:ext cx="0" cy="0"/>
            </a:xfrm>
            <a:custGeom>
              <a:avLst/>
              <a:gdLst/>
              <a:ahLst/>
              <a:cxnLst/>
              <a:rect l="l" t="t" r="r" b="b"/>
              <a:pathLst>
                <a:path>
                  <a:moveTo>
                    <a:pt x="0" y="0"/>
                  </a:moveTo>
                  <a:lnTo>
                    <a:pt x="0" y="0"/>
                  </a:lnTo>
                </a:path>
              </a:pathLst>
            </a:custGeom>
            <a:ln w="6350">
              <a:solidFill>
                <a:srgbClr val="808285"/>
              </a:solidFill>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9" name="object 77">
              <a:extLst>
                <a:ext uri="{FF2B5EF4-FFF2-40B4-BE49-F238E27FC236}">
                  <a16:creationId xmlns:a16="http://schemas.microsoft.com/office/drawing/2014/main" id="{AFF7A293-17E5-4E45-811C-2784D1FC3BFA}"/>
                </a:ext>
              </a:extLst>
            </p:cNvPr>
            <p:cNvSpPr/>
            <p:nvPr/>
          </p:nvSpPr>
          <p:spPr>
            <a:xfrm>
              <a:off x="2901877" y="2741164"/>
              <a:ext cx="0" cy="0"/>
            </a:xfrm>
            <a:custGeom>
              <a:avLst/>
              <a:gdLst/>
              <a:ahLst/>
              <a:cxnLst/>
              <a:rect l="l" t="t" r="r" b="b"/>
              <a:pathLst>
                <a:path>
                  <a:moveTo>
                    <a:pt x="0" y="0"/>
                  </a:moveTo>
                  <a:lnTo>
                    <a:pt x="0" y="0"/>
                  </a:lnTo>
                </a:path>
              </a:pathLst>
            </a:custGeom>
            <a:ln w="6350">
              <a:solidFill>
                <a:srgbClr val="808285"/>
              </a:solidFill>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0" name="object 78">
              <a:extLst>
                <a:ext uri="{FF2B5EF4-FFF2-40B4-BE49-F238E27FC236}">
                  <a16:creationId xmlns:a16="http://schemas.microsoft.com/office/drawing/2014/main" id="{8FF4DA0F-854E-4AE2-90D9-DCF33915E2F6}"/>
                </a:ext>
              </a:extLst>
            </p:cNvPr>
            <p:cNvSpPr/>
            <p:nvPr/>
          </p:nvSpPr>
          <p:spPr>
            <a:xfrm>
              <a:off x="6417406" y="2525017"/>
              <a:ext cx="126222" cy="202981"/>
            </a:xfrm>
            <a:custGeom>
              <a:avLst/>
              <a:gdLst/>
              <a:ahLst/>
              <a:cxnLst/>
              <a:rect l="l" t="t" r="r" b="b"/>
              <a:pathLst>
                <a:path w="112395" h="179070">
                  <a:moveTo>
                    <a:pt x="63296" y="160248"/>
                  </a:moveTo>
                  <a:lnTo>
                    <a:pt x="48869" y="160248"/>
                  </a:lnTo>
                  <a:lnTo>
                    <a:pt x="48869" y="175437"/>
                  </a:lnTo>
                  <a:lnTo>
                    <a:pt x="52108" y="178663"/>
                  </a:lnTo>
                  <a:lnTo>
                    <a:pt x="60070" y="178663"/>
                  </a:lnTo>
                  <a:lnTo>
                    <a:pt x="63296" y="175437"/>
                  </a:lnTo>
                  <a:lnTo>
                    <a:pt x="63296" y="160248"/>
                  </a:lnTo>
                  <a:close/>
                </a:path>
                <a:path w="112395" h="179070">
                  <a:moveTo>
                    <a:pt x="81521" y="145821"/>
                  </a:moveTo>
                  <a:lnTo>
                    <a:pt x="30645" y="145821"/>
                  </a:lnTo>
                  <a:lnTo>
                    <a:pt x="27419" y="149047"/>
                  </a:lnTo>
                  <a:lnTo>
                    <a:pt x="27419" y="157010"/>
                  </a:lnTo>
                  <a:lnTo>
                    <a:pt x="30645" y="160248"/>
                  </a:lnTo>
                  <a:lnTo>
                    <a:pt x="81521" y="160248"/>
                  </a:lnTo>
                  <a:lnTo>
                    <a:pt x="84747" y="157010"/>
                  </a:lnTo>
                  <a:lnTo>
                    <a:pt x="84747" y="149047"/>
                  </a:lnTo>
                  <a:lnTo>
                    <a:pt x="81521" y="145821"/>
                  </a:lnTo>
                  <a:close/>
                </a:path>
                <a:path w="112395" h="179070">
                  <a:moveTo>
                    <a:pt x="56083" y="0"/>
                  </a:moveTo>
                  <a:lnTo>
                    <a:pt x="12401" y="20673"/>
                  </a:lnTo>
                  <a:lnTo>
                    <a:pt x="0" y="56083"/>
                  </a:lnTo>
                  <a:lnTo>
                    <a:pt x="3770" y="76284"/>
                  </a:lnTo>
                  <a:lnTo>
                    <a:pt x="14126" y="93219"/>
                  </a:lnTo>
                  <a:lnTo>
                    <a:pt x="29645" y="105480"/>
                  </a:lnTo>
                  <a:lnTo>
                    <a:pt x="48869" y="111658"/>
                  </a:lnTo>
                  <a:lnTo>
                    <a:pt x="48869" y="145821"/>
                  </a:lnTo>
                  <a:lnTo>
                    <a:pt x="63296" y="145821"/>
                  </a:lnTo>
                  <a:lnTo>
                    <a:pt x="63296" y="111658"/>
                  </a:lnTo>
                  <a:lnTo>
                    <a:pt x="82552" y="105473"/>
                  </a:lnTo>
                  <a:lnTo>
                    <a:pt x="92318" y="97751"/>
                  </a:lnTo>
                  <a:lnTo>
                    <a:pt x="56083" y="97751"/>
                  </a:lnTo>
                  <a:lnTo>
                    <a:pt x="39882" y="94471"/>
                  </a:lnTo>
                  <a:lnTo>
                    <a:pt x="26639" y="85532"/>
                  </a:lnTo>
                  <a:lnTo>
                    <a:pt x="17705" y="72286"/>
                  </a:lnTo>
                  <a:lnTo>
                    <a:pt x="14427" y="56083"/>
                  </a:lnTo>
                  <a:lnTo>
                    <a:pt x="17705" y="39882"/>
                  </a:lnTo>
                  <a:lnTo>
                    <a:pt x="26639" y="26639"/>
                  </a:lnTo>
                  <a:lnTo>
                    <a:pt x="39882" y="17705"/>
                  </a:lnTo>
                  <a:lnTo>
                    <a:pt x="56083" y="14427"/>
                  </a:lnTo>
                  <a:lnTo>
                    <a:pt x="92731" y="14427"/>
                  </a:lnTo>
                  <a:lnTo>
                    <a:pt x="77892" y="4414"/>
                  </a:lnTo>
                  <a:lnTo>
                    <a:pt x="56083" y="0"/>
                  </a:lnTo>
                  <a:close/>
                </a:path>
                <a:path w="112395" h="179070">
                  <a:moveTo>
                    <a:pt x="92731" y="14427"/>
                  </a:moveTo>
                  <a:lnTo>
                    <a:pt x="56083" y="14427"/>
                  </a:lnTo>
                  <a:lnTo>
                    <a:pt x="72286" y="17705"/>
                  </a:lnTo>
                  <a:lnTo>
                    <a:pt x="85532" y="26639"/>
                  </a:lnTo>
                  <a:lnTo>
                    <a:pt x="94471" y="39882"/>
                  </a:lnTo>
                  <a:lnTo>
                    <a:pt x="97751" y="56083"/>
                  </a:lnTo>
                  <a:lnTo>
                    <a:pt x="94471" y="72286"/>
                  </a:lnTo>
                  <a:lnTo>
                    <a:pt x="85532" y="85532"/>
                  </a:lnTo>
                  <a:lnTo>
                    <a:pt x="72286" y="94471"/>
                  </a:lnTo>
                  <a:lnTo>
                    <a:pt x="56083" y="97751"/>
                  </a:lnTo>
                  <a:lnTo>
                    <a:pt x="92318" y="97751"/>
                  </a:lnTo>
                  <a:lnTo>
                    <a:pt x="98057" y="93210"/>
                  </a:lnTo>
                  <a:lnTo>
                    <a:pt x="108401" y="76277"/>
                  </a:lnTo>
                  <a:lnTo>
                    <a:pt x="112166" y="56083"/>
                  </a:lnTo>
                  <a:lnTo>
                    <a:pt x="107752" y="34273"/>
                  </a:lnTo>
                  <a:lnTo>
                    <a:pt x="95721" y="16444"/>
                  </a:lnTo>
                  <a:lnTo>
                    <a:pt x="92731" y="14427"/>
                  </a:lnTo>
                  <a:close/>
                </a:path>
              </a:pathLst>
            </a:custGeom>
            <a:solidFill>
              <a:srgbClr val="88C540"/>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1" name="object 79">
              <a:extLst>
                <a:ext uri="{FF2B5EF4-FFF2-40B4-BE49-F238E27FC236}">
                  <a16:creationId xmlns:a16="http://schemas.microsoft.com/office/drawing/2014/main" id="{5D82506C-30F5-468A-8D1F-D975C2E2088F}"/>
                </a:ext>
              </a:extLst>
            </p:cNvPr>
            <p:cNvSpPr/>
            <p:nvPr/>
          </p:nvSpPr>
          <p:spPr>
            <a:xfrm>
              <a:off x="6418414" y="2801849"/>
              <a:ext cx="161878" cy="161953"/>
            </a:xfrm>
            <a:custGeom>
              <a:avLst/>
              <a:gdLst/>
              <a:ahLst/>
              <a:cxnLst/>
              <a:rect l="l" t="t" r="r" b="b"/>
              <a:pathLst>
                <a:path w="144145" h="142875">
                  <a:moveTo>
                    <a:pt x="55460" y="31165"/>
                  </a:moveTo>
                  <a:lnTo>
                    <a:pt x="33893" y="35531"/>
                  </a:lnTo>
                  <a:lnTo>
                    <a:pt x="16262" y="47428"/>
                  </a:lnTo>
                  <a:lnTo>
                    <a:pt x="4365" y="65059"/>
                  </a:lnTo>
                  <a:lnTo>
                    <a:pt x="0" y="86626"/>
                  </a:lnTo>
                  <a:lnTo>
                    <a:pt x="3727" y="106594"/>
                  </a:lnTo>
                  <a:lnTo>
                    <a:pt x="13930" y="123305"/>
                  </a:lnTo>
                  <a:lnTo>
                    <a:pt x="29237" y="135427"/>
                  </a:lnTo>
                  <a:lnTo>
                    <a:pt x="48234" y="141554"/>
                  </a:lnTo>
                  <a:lnTo>
                    <a:pt x="54902" y="142265"/>
                  </a:lnTo>
                  <a:lnTo>
                    <a:pt x="62625" y="141554"/>
                  </a:lnTo>
                  <a:lnTo>
                    <a:pt x="81617" y="135457"/>
                  </a:lnTo>
                  <a:lnTo>
                    <a:pt x="91482" y="127660"/>
                  </a:lnTo>
                  <a:lnTo>
                    <a:pt x="59207" y="127660"/>
                  </a:lnTo>
                  <a:lnTo>
                    <a:pt x="41060" y="125235"/>
                  </a:lnTo>
                  <a:lnTo>
                    <a:pt x="26332" y="115743"/>
                  </a:lnTo>
                  <a:lnTo>
                    <a:pt x="16850" y="101015"/>
                  </a:lnTo>
                  <a:lnTo>
                    <a:pt x="14427" y="82867"/>
                  </a:lnTo>
                  <a:lnTo>
                    <a:pt x="18222" y="68992"/>
                  </a:lnTo>
                  <a:lnTo>
                    <a:pt x="26349" y="57507"/>
                  </a:lnTo>
                  <a:lnTo>
                    <a:pt x="37814" y="49395"/>
                  </a:lnTo>
                  <a:lnTo>
                    <a:pt x="51689" y="45593"/>
                  </a:lnTo>
                  <a:lnTo>
                    <a:pt x="108546" y="45593"/>
                  </a:lnTo>
                  <a:lnTo>
                    <a:pt x="110540" y="43599"/>
                  </a:lnTo>
                  <a:lnTo>
                    <a:pt x="90373" y="43599"/>
                  </a:lnTo>
                  <a:lnTo>
                    <a:pt x="82753" y="38382"/>
                  </a:lnTo>
                  <a:lnTo>
                    <a:pt x="74298" y="34472"/>
                  </a:lnTo>
                  <a:lnTo>
                    <a:pt x="65152" y="32017"/>
                  </a:lnTo>
                  <a:lnTo>
                    <a:pt x="55460" y="31165"/>
                  </a:lnTo>
                  <a:close/>
                </a:path>
                <a:path w="144145" h="142875">
                  <a:moveTo>
                    <a:pt x="108546" y="45593"/>
                  </a:moveTo>
                  <a:lnTo>
                    <a:pt x="51689" y="45593"/>
                  </a:lnTo>
                  <a:lnTo>
                    <a:pt x="69837" y="48018"/>
                  </a:lnTo>
                  <a:lnTo>
                    <a:pt x="84572" y="57515"/>
                  </a:lnTo>
                  <a:lnTo>
                    <a:pt x="94056" y="72237"/>
                  </a:lnTo>
                  <a:lnTo>
                    <a:pt x="96481" y="90385"/>
                  </a:lnTo>
                  <a:lnTo>
                    <a:pt x="92684" y="104262"/>
                  </a:lnTo>
                  <a:lnTo>
                    <a:pt x="84560" y="115746"/>
                  </a:lnTo>
                  <a:lnTo>
                    <a:pt x="73084" y="123863"/>
                  </a:lnTo>
                  <a:lnTo>
                    <a:pt x="59207" y="127660"/>
                  </a:lnTo>
                  <a:lnTo>
                    <a:pt x="91482" y="127660"/>
                  </a:lnTo>
                  <a:lnTo>
                    <a:pt x="96971" y="123305"/>
                  </a:lnTo>
                  <a:lnTo>
                    <a:pt x="107189" y="106576"/>
                  </a:lnTo>
                  <a:lnTo>
                    <a:pt x="110909" y="86626"/>
                  </a:lnTo>
                  <a:lnTo>
                    <a:pt x="110177" y="77659"/>
                  </a:lnTo>
                  <a:lnTo>
                    <a:pt x="108062" y="69156"/>
                  </a:lnTo>
                  <a:lnTo>
                    <a:pt x="104688" y="61221"/>
                  </a:lnTo>
                  <a:lnTo>
                    <a:pt x="100177" y="53962"/>
                  </a:lnTo>
                  <a:lnTo>
                    <a:pt x="108546" y="45593"/>
                  </a:lnTo>
                  <a:close/>
                </a:path>
                <a:path w="144145" h="142875">
                  <a:moveTo>
                    <a:pt x="141808" y="0"/>
                  </a:moveTo>
                  <a:lnTo>
                    <a:pt x="107429" y="0"/>
                  </a:lnTo>
                  <a:lnTo>
                    <a:pt x="104025" y="3784"/>
                  </a:lnTo>
                  <a:lnTo>
                    <a:pt x="105168" y="11734"/>
                  </a:lnTo>
                  <a:lnTo>
                    <a:pt x="108369" y="14262"/>
                  </a:lnTo>
                  <a:lnTo>
                    <a:pt x="119722" y="14262"/>
                  </a:lnTo>
                  <a:lnTo>
                    <a:pt x="90373" y="43599"/>
                  </a:lnTo>
                  <a:lnTo>
                    <a:pt x="110540" y="43599"/>
                  </a:lnTo>
                  <a:lnTo>
                    <a:pt x="129794" y="24345"/>
                  </a:lnTo>
                  <a:lnTo>
                    <a:pt x="144068" y="24345"/>
                  </a:lnTo>
                  <a:lnTo>
                    <a:pt x="144068" y="2260"/>
                  </a:lnTo>
                  <a:lnTo>
                    <a:pt x="141808" y="0"/>
                  </a:lnTo>
                  <a:close/>
                </a:path>
                <a:path w="144145" h="142875">
                  <a:moveTo>
                    <a:pt x="144068" y="24345"/>
                  </a:moveTo>
                  <a:lnTo>
                    <a:pt x="129794" y="24345"/>
                  </a:lnTo>
                  <a:lnTo>
                    <a:pt x="129794" y="34023"/>
                  </a:lnTo>
                  <a:lnTo>
                    <a:pt x="132346" y="37211"/>
                  </a:lnTo>
                  <a:lnTo>
                    <a:pt x="140296" y="38341"/>
                  </a:lnTo>
                  <a:lnTo>
                    <a:pt x="144068" y="34937"/>
                  </a:lnTo>
                  <a:lnTo>
                    <a:pt x="144068" y="24345"/>
                  </a:lnTo>
                  <a:close/>
                </a:path>
              </a:pathLst>
            </a:custGeom>
            <a:solidFill>
              <a:srgbClr val="00AEE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2" name="object 80">
              <a:extLst>
                <a:ext uri="{FF2B5EF4-FFF2-40B4-BE49-F238E27FC236}">
                  <a16:creationId xmlns:a16="http://schemas.microsoft.com/office/drawing/2014/main" id="{0537EA3C-5741-4601-99B7-B9E3DCC829E9}"/>
                </a:ext>
              </a:extLst>
            </p:cNvPr>
            <p:cNvSpPr txBox="1"/>
            <p:nvPr/>
          </p:nvSpPr>
          <p:spPr>
            <a:xfrm>
              <a:off x="6295471" y="2282571"/>
              <a:ext cx="450612" cy="209838"/>
            </a:xfrm>
            <a:prstGeom prst="rect">
              <a:avLst/>
            </a:prstGeom>
          </p:spPr>
          <p:txBody>
            <a:bodyPr vert="horz" wrap="square" lIns="0" tIns="12700" rIns="0" bIns="0"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300" b="1" i="0" u="none" strike="noStrike" kern="1200" cap="none" spc="20" normalizeH="0" baseline="0" noProof="0" dirty="0">
                  <a:ln>
                    <a:noFill/>
                  </a:ln>
                  <a:solidFill>
                    <a:srgbClr val="88C540"/>
                  </a:solidFill>
                  <a:effectLst/>
                  <a:uLnTx/>
                  <a:uFillTx/>
                  <a:latin typeface="Arial"/>
                  <a:ea typeface="ＭＳ Ｐゴシック" pitchFamily="34" charset="-128"/>
                  <a:cs typeface="Arial"/>
                </a:rPr>
                <a:t>68%</a:t>
              </a:r>
              <a:endParaRPr kumimoji="0" sz="13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53" name="object 81">
              <a:extLst>
                <a:ext uri="{FF2B5EF4-FFF2-40B4-BE49-F238E27FC236}">
                  <a16:creationId xmlns:a16="http://schemas.microsoft.com/office/drawing/2014/main" id="{35865778-207B-41F5-BDFA-2DAFA75346A4}"/>
                </a:ext>
              </a:extLst>
            </p:cNvPr>
            <p:cNvSpPr txBox="1"/>
            <p:nvPr/>
          </p:nvSpPr>
          <p:spPr>
            <a:xfrm>
              <a:off x="6295471" y="2939943"/>
              <a:ext cx="450612" cy="209838"/>
            </a:xfrm>
            <a:prstGeom prst="rect">
              <a:avLst/>
            </a:prstGeom>
          </p:spPr>
          <p:txBody>
            <a:bodyPr vert="horz" wrap="square" lIns="0" tIns="12700" rIns="0" bIns="0"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300" b="1" i="0" u="none" strike="noStrike" kern="1200" cap="none" spc="20" normalizeH="0" baseline="0" noProof="0" dirty="0">
                  <a:ln>
                    <a:noFill/>
                  </a:ln>
                  <a:solidFill>
                    <a:srgbClr val="00AEEF"/>
                  </a:solidFill>
                  <a:effectLst/>
                  <a:uLnTx/>
                  <a:uFillTx/>
                  <a:latin typeface="Arial"/>
                  <a:ea typeface="ＭＳ Ｐゴシック" pitchFamily="34" charset="-128"/>
                  <a:cs typeface="Arial"/>
                </a:rPr>
                <a:t>55%</a:t>
              </a:r>
              <a:endParaRPr kumimoji="0" sz="13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55" name="object 83">
              <a:extLst>
                <a:ext uri="{FF2B5EF4-FFF2-40B4-BE49-F238E27FC236}">
                  <a16:creationId xmlns:a16="http://schemas.microsoft.com/office/drawing/2014/main" id="{7065703F-7A0E-48FC-9560-6E870A2720D4}"/>
                </a:ext>
              </a:extLst>
            </p:cNvPr>
            <p:cNvSpPr/>
            <p:nvPr/>
          </p:nvSpPr>
          <p:spPr>
            <a:xfrm>
              <a:off x="6480725" y="2604689"/>
              <a:ext cx="0" cy="286476"/>
            </a:xfrm>
            <a:custGeom>
              <a:avLst/>
              <a:gdLst/>
              <a:ahLst/>
              <a:cxnLst/>
              <a:rect l="l" t="t" r="r" b="b"/>
              <a:pathLst>
                <a:path h="252729">
                  <a:moveTo>
                    <a:pt x="0" y="0"/>
                  </a:moveTo>
                  <a:lnTo>
                    <a:pt x="0" y="252171"/>
                  </a:lnTo>
                </a:path>
              </a:pathLst>
            </a:custGeom>
            <a:ln w="6350">
              <a:solidFill>
                <a:srgbClr val="808285"/>
              </a:solidFill>
              <a:prstDash val="dot"/>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6" name="object 84">
              <a:extLst>
                <a:ext uri="{FF2B5EF4-FFF2-40B4-BE49-F238E27FC236}">
                  <a16:creationId xmlns:a16="http://schemas.microsoft.com/office/drawing/2014/main" id="{28E85571-48F2-4986-A759-48F7D2E3C47C}"/>
                </a:ext>
              </a:extLst>
            </p:cNvPr>
            <p:cNvSpPr/>
            <p:nvPr/>
          </p:nvSpPr>
          <p:spPr>
            <a:xfrm>
              <a:off x="6480725" y="2590031"/>
              <a:ext cx="0" cy="0"/>
            </a:xfrm>
            <a:custGeom>
              <a:avLst/>
              <a:gdLst/>
              <a:ahLst/>
              <a:cxnLst/>
              <a:rect l="l" t="t" r="r" b="b"/>
              <a:pathLst>
                <a:path>
                  <a:moveTo>
                    <a:pt x="0" y="0"/>
                  </a:moveTo>
                  <a:lnTo>
                    <a:pt x="0" y="0"/>
                  </a:lnTo>
                </a:path>
              </a:pathLst>
            </a:custGeom>
            <a:ln w="6350">
              <a:solidFill>
                <a:srgbClr val="808285"/>
              </a:solidFill>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7" name="object 85">
              <a:extLst>
                <a:ext uri="{FF2B5EF4-FFF2-40B4-BE49-F238E27FC236}">
                  <a16:creationId xmlns:a16="http://schemas.microsoft.com/office/drawing/2014/main" id="{BCF4363C-7924-42E6-9756-495E8DB64133}"/>
                </a:ext>
              </a:extLst>
            </p:cNvPr>
            <p:cNvSpPr/>
            <p:nvPr/>
          </p:nvSpPr>
          <p:spPr>
            <a:xfrm>
              <a:off x="6480725" y="2897857"/>
              <a:ext cx="0" cy="0"/>
            </a:xfrm>
            <a:custGeom>
              <a:avLst/>
              <a:gdLst/>
              <a:ahLst/>
              <a:cxnLst/>
              <a:rect l="l" t="t" r="r" b="b"/>
              <a:pathLst>
                <a:path>
                  <a:moveTo>
                    <a:pt x="0" y="0"/>
                  </a:moveTo>
                  <a:lnTo>
                    <a:pt x="0" y="0"/>
                  </a:lnTo>
                </a:path>
              </a:pathLst>
            </a:custGeom>
            <a:ln w="6350">
              <a:solidFill>
                <a:srgbClr val="808285"/>
              </a:solidFill>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8" name="object 86">
              <a:extLst>
                <a:ext uri="{FF2B5EF4-FFF2-40B4-BE49-F238E27FC236}">
                  <a16:creationId xmlns:a16="http://schemas.microsoft.com/office/drawing/2014/main" id="{072C08AD-C184-4F62-B06A-4619064D2D17}"/>
                </a:ext>
              </a:extLst>
            </p:cNvPr>
            <p:cNvSpPr/>
            <p:nvPr/>
          </p:nvSpPr>
          <p:spPr>
            <a:xfrm>
              <a:off x="2110690" y="2679064"/>
              <a:ext cx="126222" cy="202981"/>
            </a:xfrm>
            <a:custGeom>
              <a:avLst/>
              <a:gdLst/>
              <a:ahLst/>
              <a:cxnLst/>
              <a:rect l="l" t="t" r="r" b="b"/>
              <a:pathLst>
                <a:path w="112394" h="179070">
                  <a:moveTo>
                    <a:pt x="63296" y="160248"/>
                  </a:moveTo>
                  <a:lnTo>
                    <a:pt x="48869" y="160248"/>
                  </a:lnTo>
                  <a:lnTo>
                    <a:pt x="48869" y="175437"/>
                  </a:lnTo>
                  <a:lnTo>
                    <a:pt x="52108" y="178663"/>
                  </a:lnTo>
                  <a:lnTo>
                    <a:pt x="60070" y="178663"/>
                  </a:lnTo>
                  <a:lnTo>
                    <a:pt x="63296" y="175437"/>
                  </a:lnTo>
                  <a:lnTo>
                    <a:pt x="63296" y="160248"/>
                  </a:lnTo>
                  <a:close/>
                </a:path>
                <a:path w="112394" h="179070">
                  <a:moveTo>
                    <a:pt x="81521" y="145821"/>
                  </a:moveTo>
                  <a:lnTo>
                    <a:pt x="30645" y="145821"/>
                  </a:lnTo>
                  <a:lnTo>
                    <a:pt x="27419" y="149047"/>
                  </a:lnTo>
                  <a:lnTo>
                    <a:pt x="27419" y="157010"/>
                  </a:lnTo>
                  <a:lnTo>
                    <a:pt x="30645" y="160248"/>
                  </a:lnTo>
                  <a:lnTo>
                    <a:pt x="81521" y="160248"/>
                  </a:lnTo>
                  <a:lnTo>
                    <a:pt x="84747" y="157010"/>
                  </a:lnTo>
                  <a:lnTo>
                    <a:pt x="84747" y="149047"/>
                  </a:lnTo>
                  <a:lnTo>
                    <a:pt x="81521" y="145821"/>
                  </a:lnTo>
                  <a:close/>
                </a:path>
                <a:path w="112394" h="179070">
                  <a:moveTo>
                    <a:pt x="56083" y="0"/>
                  </a:moveTo>
                  <a:lnTo>
                    <a:pt x="12401" y="20673"/>
                  </a:lnTo>
                  <a:lnTo>
                    <a:pt x="0" y="56083"/>
                  </a:lnTo>
                  <a:lnTo>
                    <a:pt x="3770" y="76284"/>
                  </a:lnTo>
                  <a:lnTo>
                    <a:pt x="14126" y="93219"/>
                  </a:lnTo>
                  <a:lnTo>
                    <a:pt x="29645" y="105480"/>
                  </a:lnTo>
                  <a:lnTo>
                    <a:pt x="48869" y="111658"/>
                  </a:lnTo>
                  <a:lnTo>
                    <a:pt x="48869" y="145821"/>
                  </a:lnTo>
                  <a:lnTo>
                    <a:pt x="63296" y="145821"/>
                  </a:lnTo>
                  <a:lnTo>
                    <a:pt x="63296" y="111658"/>
                  </a:lnTo>
                  <a:lnTo>
                    <a:pt x="82552" y="105473"/>
                  </a:lnTo>
                  <a:lnTo>
                    <a:pt x="92318" y="97751"/>
                  </a:lnTo>
                  <a:lnTo>
                    <a:pt x="56083" y="97751"/>
                  </a:lnTo>
                  <a:lnTo>
                    <a:pt x="39882" y="94471"/>
                  </a:lnTo>
                  <a:lnTo>
                    <a:pt x="26639" y="85532"/>
                  </a:lnTo>
                  <a:lnTo>
                    <a:pt x="17705" y="72286"/>
                  </a:lnTo>
                  <a:lnTo>
                    <a:pt x="14427" y="56083"/>
                  </a:lnTo>
                  <a:lnTo>
                    <a:pt x="17705" y="39882"/>
                  </a:lnTo>
                  <a:lnTo>
                    <a:pt x="26639" y="26639"/>
                  </a:lnTo>
                  <a:lnTo>
                    <a:pt x="39882" y="17705"/>
                  </a:lnTo>
                  <a:lnTo>
                    <a:pt x="56083" y="14427"/>
                  </a:lnTo>
                  <a:lnTo>
                    <a:pt x="92731" y="14427"/>
                  </a:lnTo>
                  <a:lnTo>
                    <a:pt x="77892" y="4414"/>
                  </a:lnTo>
                  <a:lnTo>
                    <a:pt x="56083" y="0"/>
                  </a:lnTo>
                  <a:close/>
                </a:path>
                <a:path w="112394" h="179070">
                  <a:moveTo>
                    <a:pt x="92731" y="14427"/>
                  </a:moveTo>
                  <a:lnTo>
                    <a:pt x="56083" y="14427"/>
                  </a:lnTo>
                  <a:lnTo>
                    <a:pt x="72286" y="17705"/>
                  </a:lnTo>
                  <a:lnTo>
                    <a:pt x="85532" y="26639"/>
                  </a:lnTo>
                  <a:lnTo>
                    <a:pt x="94471" y="39882"/>
                  </a:lnTo>
                  <a:lnTo>
                    <a:pt x="97751" y="56083"/>
                  </a:lnTo>
                  <a:lnTo>
                    <a:pt x="94471" y="72286"/>
                  </a:lnTo>
                  <a:lnTo>
                    <a:pt x="85532" y="85532"/>
                  </a:lnTo>
                  <a:lnTo>
                    <a:pt x="72286" y="94471"/>
                  </a:lnTo>
                  <a:lnTo>
                    <a:pt x="56083" y="97751"/>
                  </a:lnTo>
                  <a:lnTo>
                    <a:pt x="92318" y="97751"/>
                  </a:lnTo>
                  <a:lnTo>
                    <a:pt x="98057" y="93210"/>
                  </a:lnTo>
                  <a:lnTo>
                    <a:pt x="108401" y="76277"/>
                  </a:lnTo>
                  <a:lnTo>
                    <a:pt x="112166" y="56083"/>
                  </a:lnTo>
                  <a:lnTo>
                    <a:pt x="107752" y="34273"/>
                  </a:lnTo>
                  <a:lnTo>
                    <a:pt x="95721" y="16444"/>
                  </a:lnTo>
                  <a:lnTo>
                    <a:pt x="92731" y="14427"/>
                  </a:lnTo>
                  <a:close/>
                </a:path>
              </a:pathLst>
            </a:custGeom>
            <a:solidFill>
              <a:srgbClr val="88C540"/>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9" name="object 87">
              <a:extLst>
                <a:ext uri="{FF2B5EF4-FFF2-40B4-BE49-F238E27FC236}">
                  <a16:creationId xmlns:a16="http://schemas.microsoft.com/office/drawing/2014/main" id="{EBD22AD6-72E6-4A6B-B123-07527BAE8047}"/>
                </a:ext>
              </a:extLst>
            </p:cNvPr>
            <p:cNvSpPr/>
            <p:nvPr/>
          </p:nvSpPr>
          <p:spPr>
            <a:xfrm>
              <a:off x="2111698" y="2927987"/>
              <a:ext cx="161878" cy="161953"/>
            </a:xfrm>
            <a:custGeom>
              <a:avLst/>
              <a:gdLst/>
              <a:ahLst/>
              <a:cxnLst/>
              <a:rect l="l" t="t" r="r" b="b"/>
              <a:pathLst>
                <a:path w="144144" h="142875">
                  <a:moveTo>
                    <a:pt x="55460" y="31165"/>
                  </a:moveTo>
                  <a:lnTo>
                    <a:pt x="33893" y="35531"/>
                  </a:lnTo>
                  <a:lnTo>
                    <a:pt x="16262" y="47428"/>
                  </a:lnTo>
                  <a:lnTo>
                    <a:pt x="4365" y="65059"/>
                  </a:lnTo>
                  <a:lnTo>
                    <a:pt x="0" y="86626"/>
                  </a:lnTo>
                  <a:lnTo>
                    <a:pt x="3727" y="106594"/>
                  </a:lnTo>
                  <a:lnTo>
                    <a:pt x="13930" y="123305"/>
                  </a:lnTo>
                  <a:lnTo>
                    <a:pt x="29237" y="135427"/>
                  </a:lnTo>
                  <a:lnTo>
                    <a:pt x="48234" y="141554"/>
                  </a:lnTo>
                  <a:lnTo>
                    <a:pt x="54902" y="142265"/>
                  </a:lnTo>
                  <a:lnTo>
                    <a:pt x="62625" y="141554"/>
                  </a:lnTo>
                  <a:lnTo>
                    <a:pt x="81617" y="135457"/>
                  </a:lnTo>
                  <a:lnTo>
                    <a:pt x="91482" y="127660"/>
                  </a:lnTo>
                  <a:lnTo>
                    <a:pt x="59207" y="127660"/>
                  </a:lnTo>
                  <a:lnTo>
                    <a:pt x="41060" y="125235"/>
                  </a:lnTo>
                  <a:lnTo>
                    <a:pt x="26332" y="115743"/>
                  </a:lnTo>
                  <a:lnTo>
                    <a:pt x="16850" y="101015"/>
                  </a:lnTo>
                  <a:lnTo>
                    <a:pt x="14427" y="82867"/>
                  </a:lnTo>
                  <a:lnTo>
                    <a:pt x="18222" y="68992"/>
                  </a:lnTo>
                  <a:lnTo>
                    <a:pt x="26349" y="57507"/>
                  </a:lnTo>
                  <a:lnTo>
                    <a:pt x="37814" y="49395"/>
                  </a:lnTo>
                  <a:lnTo>
                    <a:pt x="51688" y="45593"/>
                  </a:lnTo>
                  <a:lnTo>
                    <a:pt x="108546" y="45593"/>
                  </a:lnTo>
                  <a:lnTo>
                    <a:pt x="110540" y="43599"/>
                  </a:lnTo>
                  <a:lnTo>
                    <a:pt x="90373" y="43599"/>
                  </a:lnTo>
                  <a:lnTo>
                    <a:pt x="82753" y="38382"/>
                  </a:lnTo>
                  <a:lnTo>
                    <a:pt x="74298" y="34472"/>
                  </a:lnTo>
                  <a:lnTo>
                    <a:pt x="65152" y="32017"/>
                  </a:lnTo>
                  <a:lnTo>
                    <a:pt x="55460" y="31165"/>
                  </a:lnTo>
                  <a:close/>
                </a:path>
                <a:path w="144144" h="142875">
                  <a:moveTo>
                    <a:pt x="108546" y="45593"/>
                  </a:moveTo>
                  <a:lnTo>
                    <a:pt x="51688" y="45593"/>
                  </a:lnTo>
                  <a:lnTo>
                    <a:pt x="69837" y="48018"/>
                  </a:lnTo>
                  <a:lnTo>
                    <a:pt x="84572" y="57515"/>
                  </a:lnTo>
                  <a:lnTo>
                    <a:pt x="94056" y="72237"/>
                  </a:lnTo>
                  <a:lnTo>
                    <a:pt x="96481" y="90385"/>
                  </a:lnTo>
                  <a:lnTo>
                    <a:pt x="92684" y="104262"/>
                  </a:lnTo>
                  <a:lnTo>
                    <a:pt x="84560" y="115746"/>
                  </a:lnTo>
                  <a:lnTo>
                    <a:pt x="73084" y="123863"/>
                  </a:lnTo>
                  <a:lnTo>
                    <a:pt x="59207" y="127660"/>
                  </a:lnTo>
                  <a:lnTo>
                    <a:pt x="91482" y="127660"/>
                  </a:lnTo>
                  <a:lnTo>
                    <a:pt x="96971" y="123305"/>
                  </a:lnTo>
                  <a:lnTo>
                    <a:pt x="107189" y="106576"/>
                  </a:lnTo>
                  <a:lnTo>
                    <a:pt x="110909" y="86626"/>
                  </a:lnTo>
                  <a:lnTo>
                    <a:pt x="110177" y="77659"/>
                  </a:lnTo>
                  <a:lnTo>
                    <a:pt x="108062" y="69156"/>
                  </a:lnTo>
                  <a:lnTo>
                    <a:pt x="104688" y="61221"/>
                  </a:lnTo>
                  <a:lnTo>
                    <a:pt x="100177" y="53962"/>
                  </a:lnTo>
                  <a:lnTo>
                    <a:pt x="108546" y="45593"/>
                  </a:lnTo>
                  <a:close/>
                </a:path>
                <a:path w="144144" h="142875">
                  <a:moveTo>
                    <a:pt x="141808" y="0"/>
                  </a:moveTo>
                  <a:lnTo>
                    <a:pt x="107429" y="0"/>
                  </a:lnTo>
                  <a:lnTo>
                    <a:pt x="104025" y="3784"/>
                  </a:lnTo>
                  <a:lnTo>
                    <a:pt x="105168" y="11734"/>
                  </a:lnTo>
                  <a:lnTo>
                    <a:pt x="108369" y="14262"/>
                  </a:lnTo>
                  <a:lnTo>
                    <a:pt x="119722" y="14262"/>
                  </a:lnTo>
                  <a:lnTo>
                    <a:pt x="90373" y="43599"/>
                  </a:lnTo>
                  <a:lnTo>
                    <a:pt x="110540" y="43599"/>
                  </a:lnTo>
                  <a:lnTo>
                    <a:pt x="129793" y="24345"/>
                  </a:lnTo>
                  <a:lnTo>
                    <a:pt x="144068" y="24345"/>
                  </a:lnTo>
                  <a:lnTo>
                    <a:pt x="144068" y="2260"/>
                  </a:lnTo>
                  <a:lnTo>
                    <a:pt x="141808" y="0"/>
                  </a:lnTo>
                  <a:close/>
                </a:path>
                <a:path w="144144" h="142875">
                  <a:moveTo>
                    <a:pt x="144068" y="24345"/>
                  </a:moveTo>
                  <a:lnTo>
                    <a:pt x="129793" y="24345"/>
                  </a:lnTo>
                  <a:lnTo>
                    <a:pt x="129793" y="34023"/>
                  </a:lnTo>
                  <a:lnTo>
                    <a:pt x="132346" y="37211"/>
                  </a:lnTo>
                  <a:lnTo>
                    <a:pt x="140296" y="38341"/>
                  </a:lnTo>
                  <a:lnTo>
                    <a:pt x="144068" y="34937"/>
                  </a:lnTo>
                  <a:lnTo>
                    <a:pt x="144068" y="24345"/>
                  </a:lnTo>
                  <a:close/>
                </a:path>
              </a:pathLst>
            </a:custGeom>
            <a:solidFill>
              <a:srgbClr val="00AEE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0" name="object 88">
              <a:extLst>
                <a:ext uri="{FF2B5EF4-FFF2-40B4-BE49-F238E27FC236}">
                  <a16:creationId xmlns:a16="http://schemas.microsoft.com/office/drawing/2014/main" id="{6717ADC8-9764-4620-8BD0-457279C7A3F3}"/>
                </a:ext>
              </a:extLst>
            </p:cNvPr>
            <p:cNvSpPr txBox="1"/>
            <p:nvPr/>
          </p:nvSpPr>
          <p:spPr>
            <a:xfrm>
              <a:off x="1989822" y="2459241"/>
              <a:ext cx="450612" cy="209838"/>
            </a:xfrm>
            <a:prstGeom prst="rect">
              <a:avLst/>
            </a:prstGeom>
          </p:spPr>
          <p:txBody>
            <a:bodyPr vert="horz" wrap="square" lIns="0" tIns="12700" rIns="0" bIns="0"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300" b="1" i="0" u="none" strike="noStrike" kern="1200" cap="none" spc="20" normalizeH="0" baseline="0" noProof="0" dirty="0">
                  <a:ln>
                    <a:noFill/>
                  </a:ln>
                  <a:solidFill>
                    <a:srgbClr val="88C540"/>
                  </a:solidFill>
                  <a:effectLst/>
                  <a:uLnTx/>
                  <a:uFillTx/>
                  <a:latin typeface="Arial"/>
                  <a:ea typeface="ＭＳ Ｐゴシック" pitchFamily="34" charset="-128"/>
                  <a:cs typeface="Arial"/>
                </a:rPr>
                <a:t>62%</a:t>
              </a:r>
              <a:endParaRPr kumimoji="0" sz="13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61" name="object 89">
              <a:extLst>
                <a:ext uri="{FF2B5EF4-FFF2-40B4-BE49-F238E27FC236}">
                  <a16:creationId xmlns:a16="http://schemas.microsoft.com/office/drawing/2014/main" id="{AED7B641-BDE8-4863-B397-5E180ED86EF5}"/>
                </a:ext>
              </a:extLst>
            </p:cNvPr>
            <p:cNvSpPr txBox="1"/>
            <p:nvPr/>
          </p:nvSpPr>
          <p:spPr>
            <a:xfrm>
              <a:off x="1989822" y="3063752"/>
              <a:ext cx="450612" cy="209838"/>
            </a:xfrm>
            <a:prstGeom prst="rect">
              <a:avLst/>
            </a:prstGeom>
          </p:spPr>
          <p:txBody>
            <a:bodyPr vert="horz" wrap="square" lIns="0" tIns="12700" rIns="0" bIns="0"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300" b="1" i="0" u="none" strike="noStrike" kern="1200" cap="none" spc="20" normalizeH="0" baseline="0" noProof="0" dirty="0">
                  <a:ln>
                    <a:noFill/>
                  </a:ln>
                  <a:solidFill>
                    <a:srgbClr val="00AEEF"/>
                  </a:solidFill>
                  <a:effectLst/>
                  <a:uLnTx/>
                  <a:uFillTx/>
                  <a:latin typeface="Arial"/>
                  <a:ea typeface="ＭＳ Ｐゴシック" pitchFamily="34" charset="-128"/>
                  <a:cs typeface="Arial"/>
                </a:rPr>
                <a:t>50%</a:t>
              </a:r>
              <a:endParaRPr kumimoji="0" sz="13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63" name="object 91">
              <a:extLst>
                <a:ext uri="{FF2B5EF4-FFF2-40B4-BE49-F238E27FC236}">
                  <a16:creationId xmlns:a16="http://schemas.microsoft.com/office/drawing/2014/main" id="{C01A9EF4-8269-40A6-B16D-A9654F130F65}"/>
                </a:ext>
              </a:extLst>
            </p:cNvPr>
            <p:cNvSpPr/>
            <p:nvPr/>
          </p:nvSpPr>
          <p:spPr>
            <a:xfrm>
              <a:off x="2173887" y="2907342"/>
              <a:ext cx="0" cy="36708"/>
            </a:xfrm>
            <a:custGeom>
              <a:avLst/>
              <a:gdLst/>
              <a:ahLst/>
              <a:cxnLst/>
              <a:rect l="l" t="t" r="r" b="b"/>
              <a:pathLst>
                <a:path h="32385">
                  <a:moveTo>
                    <a:pt x="0" y="0"/>
                  </a:moveTo>
                  <a:lnTo>
                    <a:pt x="0" y="32029"/>
                  </a:lnTo>
                </a:path>
              </a:pathLst>
            </a:custGeom>
            <a:ln w="6350">
              <a:solidFill>
                <a:srgbClr val="808285"/>
              </a:solidFill>
              <a:prstDash val="dot"/>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 name="object 92">
              <a:extLst>
                <a:ext uri="{FF2B5EF4-FFF2-40B4-BE49-F238E27FC236}">
                  <a16:creationId xmlns:a16="http://schemas.microsoft.com/office/drawing/2014/main" id="{3C9BBBB3-EE91-4ABD-93FB-181F33243340}"/>
                </a:ext>
              </a:extLst>
            </p:cNvPr>
            <p:cNvSpPr/>
            <p:nvPr/>
          </p:nvSpPr>
          <p:spPr>
            <a:xfrm>
              <a:off x="2173887" y="2892818"/>
              <a:ext cx="0" cy="0"/>
            </a:xfrm>
            <a:custGeom>
              <a:avLst/>
              <a:gdLst/>
              <a:ahLst/>
              <a:cxnLst/>
              <a:rect l="l" t="t" r="r" b="b"/>
              <a:pathLst>
                <a:path>
                  <a:moveTo>
                    <a:pt x="0" y="0"/>
                  </a:moveTo>
                  <a:lnTo>
                    <a:pt x="0" y="0"/>
                  </a:lnTo>
                </a:path>
              </a:pathLst>
            </a:custGeom>
            <a:ln w="6350">
              <a:solidFill>
                <a:srgbClr val="808285"/>
              </a:solidFill>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 name="object 93">
              <a:extLst>
                <a:ext uri="{FF2B5EF4-FFF2-40B4-BE49-F238E27FC236}">
                  <a16:creationId xmlns:a16="http://schemas.microsoft.com/office/drawing/2014/main" id="{F03DC9BF-8C7C-488F-B57B-237AF08B872B}"/>
                </a:ext>
              </a:extLst>
            </p:cNvPr>
            <p:cNvSpPr/>
            <p:nvPr/>
          </p:nvSpPr>
          <p:spPr>
            <a:xfrm>
              <a:off x="2173887" y="2950905"/>
              <a:ext cx="0" cy="0"/>
            </a:xfrm>
            <a:custGeom>
              <a:avLst/>
              <a:gdLst/>
              <a:ahLst/>
              <a:cxnLst/>
              <a:rect l="l" t="t" r="r" b="b"/>
              <a:pathLst>
                <a:path>
                  <a:moveTo>
                    <a:pt x="0" y="0"/>
                  </a:moveTo>
                  <a:lnTo>
                    <a:pt x="0" y="0"/>
                  </a:lnTo>
                </a:path>
              </a:pathLst>
            </a:custGeom>
            <a:ln w="6350">
              <a:solidFill>
                <a:srgbClr val="808285"/>
              </a:solidFill>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 name="object 94">
              <a:extLst>
                <a:ext uri="{FF2B5EF4-FFF2-40B4-BE49-F238E27FC236}">
                  <a16:creationId xmlns:a16="http://schemas.microsoft.com/office/drawing/2014/main" id="{0DDAF4A3-B1FF-49EA-AFA0-446B5FE4E327}"/>
                </a:ext>
              </a:extLst>
            </p:cNvPr>
            <p:cNvSpPr/>
            <p:nvPr/>
          </p:nvSpPr>
          <p:spPr>
            <a:xfrm>
              <a:off x="1367955" y="2730072"/>
              <a:ext cx="126222" cy="202981"/>
            </a:xfrm>
            <a:custGeom>
              <a:avLst/>
              <a:gdLst/>
              <a:ahLst/>
              <a:cxnLst/>
              <a:rect l="l" t="t" r="r" b="b"/>
              <a:pathLst>
                <a:path w="112394" h="179070">
                  <a:moveTo>
                    <a:pt x="63296" y="160248"/>
                  </a:moveTo>
                  <a:lnTo>
                    <a:pt x="48869" y="160248"/>
                  </a:lnTo>
                  <a:lnTo>
                    <a:pt x="48869" y="175437"/>
                  </a:lnTo>
                  <a:lnTo>
                    <a:pt x="52108" y="178663"/>
                  </a:lnTo>
                  <a:lnTo>
                    <a:pt x="60071" y="178663"/>
                  </a:lnTo>
                  <a:lnTo>
                    <a:pt x="63296" y="175437"/>
                  </a:lnTo>
                  <a:lnTo>
                    <a:pt x="63296" y="160248"/>
                  </a:lnTo>
                  <a:close/>
                </a:path>
                <a:path w="112394" h="179070">
                  <a:moveTo>
                    <a:pt x="81521" y="145821"/>
                  </a:moveTo>
                  <a:lnTo>
                    <a:pt x="30645" y="145821"/>
                  </a:lnTo>
                  <a:lnTo>
                    <a:pt x="27419" y="149047"/>
                  </a:lnTo>
                  <a:lnTo>
                    <a:pt x="27419" y="157010"/>
                  </a:lnTo>
                  <a:lnTo>
                    <a:pt x="30645" y="160248"/>
                  </a:lnTo>
                  <a:lnTo>
                    <a:pt x="81521" y="160248"/>
                  </a:lnTo>
                  <a:lnTo>
                    <a:pt x="84747" y="157010"/>
                  </a:lnTo>
                  <a:lnTo>
                    <a:pt x="84747" y="149047"/>
                  </a:lnTo>
                  <a:lnTo>
                    <a:pt x="81521" y="145821"/>
                  </a:lnTo>
                  <a:close/>
                </a:path>
                <a:path w="112394" h="179070">
                  <a:moveTo>
                    <a:pt x="56083" y="0"/>
                  </a:moveTo>
                  <a:lnTo>
                    <a:pt x="12401" y="20673"/>
                  </a:lnTo>
                  <a:lnTo>
                    <a:pt x="0" y="56083"/>
                  </a:lnTo>
                  <a:lnTo>
                    <a:pt x="3770" y="76284"/>
                  </a:lnTo>
                  <a:lnTo>
                    <a:pt x="14126" y="93219"/>
                  </a:lnTo>
                  <a:lnTo>
                    <a:pt x="29645" y="105480"/>
                  </a:lnTo>
                  <a:lnTo>
                    <a:pt x="48869" y="111658"/>
                  </a:lnTo>
                  <a:lnTo>
                    <a:pt x="48869" y="145821"/>
                  </a:lnTo>
                  <a:lnTo>
                    <a:pt x="63296" y="145821"/>
                  </a:lnTo>
                  <a:lnTo>
                    <a:pt x="63296" y="111658"/>
                  </a:lnTo>
                  <a:lnTo>
                    <a:pt x="82552" y="105473"/>
                  </a:lnTo>
                  <a:lnTo>
                    <a:pt x="92318" y="97751"/>
                  </a:lnTo>
                  <a:lnTo>
                    <a:pt x="56083" y="97751"/>
                  </a:lnTo>
                  <a:lnTo>
                    <a:pt x="39882" y="94471"/>
                  </a:lnTo>
                  <a:lnTo>
                    <a:pt x="26639" y="85532"/>
                  </a:lnTo>
                  <a:lnTo>
                    <a:pt x="17705" y="72286"/>
                  </a:lnTo>
                  <a:lnTo>
                    <a:pt x="14427" y="56083"/>
                  </a:lnTo>
                  <a:lnTo>
                    <a:pt x="17705" y="39882"/>
                  </a:lnTo>
                  <a:lnTo>
                    <a:pt x="26639" y="26639"/>
                  </a:lnTo>
                  <a:lnTo>
                    <a:pt x="39882" y="17705"/>
                  </a:lnTo>
                  <a:lnTo>
                    <a:pt x="56083" y="14427"/>
                  </a:lnTo>
                  <a:lnTo>
                    <a:pt x="92731" y="14427"/>
                  </a:lnTo>
                  <a:lnTo>
                    <a:pt x="77892" y="4414"/>
                  </a:lnTo>
                  <a:lnTo>
                    <a:pt x="56083" y="0"/>
                  </a:lnTo>
                  <a:close/>
                </a:path>
                <a:path w="112394" h="179070">
                  <a:moveTo>
                    <a:pt x="92731" y="14427"/>
                  </a:moveTo>
                  <a:lnTo>
                    <a:pt x="56083" y="14427"/>
                  </a:lnTo>
                  <a:lnTo>
                    <a:pt x="72286" y="17705"/>
                  </a:lnTo>
                  <a:lnTo>
                    <a:pt x="85532" y="26639"/>
                  </a:lnTo>
                  <a:lnTo>
                    <a:pt x="94471" y="39882"/>
                  </a:lnTo>
                  <a:lnTo>
                    <a:pt x="97751" y="56083"/>
                  </a:lnTo>
                  <a:lnTo>
                    <a:pt x="94471" y="72286"/>
                  </a:lnTo>
                  <a:lnTo>
                    <a:pt x="85532" y="85532"/>
                  </a:lnTo>
                  <a:lnTo>
                    <a:pt x="72286" y="94471"/>
                  </a:lnTo>
                  <a:lnTo>
                    <a:pt x="56083" y="97751"/>
                  </a:lnTo>
                  <a:lnTo>
                    <a:pt x="92318" y="97751"/>
                  </a:lnTo>
                  <a:lnTo>
                    <a:pt x="98057" y="93210"/>
                  </a:lnTo>
                  <a:lnTo>
                    <a:pt x="108401" y="76277"/>
                  </a:lnTo>
                  <a:lnTo>
                    <a:pt x="112166" y="56083"/>
                  </a:lnTo>
                  <a:lnTo>
                    <a:pt x="107752" y="34273"/>
                  </a:lnTo>
                  <a:lnTo>
                    <a:pt x="95721" y="16444"/>
                  </a:lnTo>
                  <a:lnTo>
                    <a:pt x="92731" y="14427"/>
                  </a:lnTo>
                  <a:close/>
                </a:path>
              </a:pathLst>
            </a:custGeom>
            <a:solidFill>
              <a:srgbClr val="88C540"/>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 name="object 95">
              <a:extLst>
                <a:ext uri="{FF2B5EF4-FFF2-40B4-BE49-F238E27FC236}">
                  <a16:creationId xmlns:a16="http://schemas.microsoft.com/office/drawing/2014/main" id="{38489790-3451-41D1-ABDB-13177A2856D6}"/>
                </a:ext>
              </a:extLst>
            </p:cNvPr>
            <p:cNvSpPr/>
            <p:nvPr/>
          </p:nvSpPr>
          <p:spPr>
            <a:xfrm>
              <a:off x="1366942" y="2936513"/>
              <a:ext cx="161878" cy="161953"/>
            </a:xfrm>
            <a:custGeom>
              <a:avLst/>
              <a:gdLst/>
              <a:ahLst/>
              <a:cxnLst/>
              <a:rect l="l" t="t" r="r" b="b"/>
              <a:pathLst>
                <a:path w="144144" h="142875">
                  <a:moveTo>
                    <a:pt x="55460" y="31165"/>
                  </a:moveTo>
                  <a:lnTo>
                    <a:pt x="33893" y="35531"/>
                  </a:lnTo>
                  <a:lnTo>
                    <a:pt x="16262" y="47428"/>
                  </a:lnTo>
                  <a:lnTo>
                    <a:pt x="4365" y="65059"/>
                  </a:lnTo>
                  <a:lnTo>
                    <a:pt x="0" y="86626"/>
                  </a:lnTo>
                  <a:lnTo>
                    <a:pt x="3727" y="106594"/>
                  </a:lnTo>
                  <a:lnTo>
                    <a:pt x="13930" y="123305"/>
                  </a:lnTo>
                  <a:lnTo>
                    <a:pt x="29237" y="135427"/>
                  </a:lnTo>
                  <a:lnTo>
                    <a:pt x="48234" y="141554"/>
                  </a:lnTo>
                  <a:lnTo>
                    <a:pt x="54902" y="142265"/>
                  </a:lnTo>
                  <a:lnTo>
                    <a:pt x="62625" y="141554"/>
                  </a:lnTo>
                  <a:lnTo>
                    <a:pt x="81617" y="135457"/>
                  </a:lnTo>
                  <a:lnTo>
                    <a:pt x="91482" y="127660"/>
                  </a:lnTo>
                  <a:lnTo>
                    <a:pt x="59207" y="127660"/>
                  </a:lnTo>
                  <a:lnTo>
                    <a:pt x="41060" y="125235"/>
                  </a:lnTo>
                  <a:lnTo>
                    <a:pt x="26332" y="115743"/>
                  </a:lnTo>
                  <a:lnTo>
                    <a:pt x="16850" y="101015"/>
                  </a:lnTo>
                  <a:lnTo>
                    <a:pt x="14427" y="82867"/>
                  </a:lnTo>
                  <a:lnTo>
                    <a:pt x="18222" y="68992"/>
                  </a:lnTo>
                  <a:lnTo>
                    <a:pt x="26349" y="57507"/>
                  </a:lnTo>
                  <a:lnTo>
                    <a:pt x="37814" y="49395"/>
                  </a:lnTo>
                  <a:lnTo>
                    <a:pt x="51688" y="45593"/>
                  </a:lnTo>
                  <a:lnTo>
                    <a:pt x="108546" y="45593"/>
                  </a:lnTo>
                  <a:lnTo>
                    <a:pt x="110540" y="43599"/>
                  </a:lnTo>
                  <a:lnTo>
                    <a:pt x="90373" y="43599"/>
                  </a:lnTo>
                  <a:lnTo>
                    <a:pt x="82753" y="38382"/>
                  </a:lnTo>
                  <a:lnTo>
                    <a:pt x="74298" y="34472"/>
                  </a:lnTo>
                  <a:lnTo>
                    <a:pt x="65152" y="32017"/>
                  </a:lnTo>
                  <a:lnTo>
                    <a:pt x="55460" y="31165"/>
                  </a:lnTo>
                  <a:close/>
                </a:path>
                <a:path w="144144" h="142875">
                  <a:moveTo>
                    <a:pt x="108546" y="45593"/>
                  </a:moveTo>
                  <a:lnTo>
                    <a:pt x="51688" y="45593"/>
                  </a:lnTo>
                  <a:lnTo>
                    <a:pt x="69837" y="48018"/>
                  </a:lnTo>
                  <a:lnTo>
                    <a:pt x="84572" y="57515"/>
                  </a:lnTo>
                  <a:lnTo>
                    <a:pt x="94056" y="72237"/>
                  </a:lnTo>
                  <a:lnTo>
                    <a:pt x="96481" y="90385"/>
                  </a:lnTo>
                  <a:lnTo>
                    <a:pt x="92684" y="104262"/>
                  </a:lnTo>
                  <a:lnTo>
                    <a:pt x="84560" y="115746"/>
                  </a:lnTo>
                  <a:lnTo>
                    <a:pt x="73084" y="123863"/>
                  </a:lnTo>
                  <a:lnTo>
                    <a:pt x="59207" y="127660"/>
                  </a:lnTo>
                  <a:lnTo>
                    <a:pt x="91482" y="127660"/>
                  </a:lnTo>
                  <a:lnTo>
                    <a:pt x="96971" y="123305"/>
                  </a:lnTo>
                  <a:lnTo>
                    <a:pt x="107189" y="106576"/>
                  </a:lnTo>
                  <a:lnTo>
                    <a:pt x="110909" y="86626"/>
                  </a:lnTo>
                  <a:lnTo>
                    <a:pt x="110177" y="77659"/>
                  </a:lnTo>
                  <a:lnTo>
                    <a:pt x="108062" y="69156"/>
                  </a:lnTo>
                  <a:lnTo>
                    <a:pt x="104688" y="61221"/>
                  </a:lnTo>
                  <a:lnTo>
                    <a:pt x="100177" y="53962"/>
                  </a:lnTo>
                  <a:lnTo>
                    <a:pt x="108546" y="45593"/>
                  </a:lnTo>
                  <a:close/>
                </a:path>
                <a:path w="144144" h="142875">
                  <a:moveTo>
                    <a:pt x="141808" y="0"/>
                  </a:moveTo>
                  <a:lnTo>
                    <a:pt x="107429" y="0"/>
                  </a:lnTo>
                  <a:lnTo>
                    <a:pt x="104025" y="3784"/>
                  </a:lnTo>
                  <a:lnTo>
                    <a:pt x="105168" y="11734"/>
                  </a:lnTo>
                  <a:lnTo>
                    <a:pt x="108369" y="14262"/>
                  </a:lnTo>
                  <a:lnTo>
                    <a:pt x="119722" y="14262"/>
                  </a:lnTo>
                  <a:lnTo>
                    <a:pt x="90373" y="43599"/>
                  </a:lnTo>
                  <a:lnTo>
                    <a:pt x="110540" y="43599"/>
                  </a:lnTo>
                  <a:lnTo>
                    <a:pt x="129793" y="24345"/>
                  </a:lnTo>
                  <a:lnTo>
                    <a:pt x="144068" y="24345"/>
                  </a:lnTo>
                  <a:lnTo>
                    <a:pt x="144068" y="2260"/>
                  </a:lnTo>
                  <a:lnTo>
                    <a:pt x="141808" y="0"/>
                  </a:lnTo>
                  <a:close/>
                </a:path>
                <a:path w="144144" h="142875">
                  <a:moveTo>
                    <a:pt x="144068" y="24345"/>
                  </a:moveTo>
                  <a:lnTo>
                    <a:pt x="129793" y="24345"/>
                  </a:lnTo>
                  <a:lnTo>
                    <a:pt x="129793" y="34023"/>
                  </a:lnTo>
                  <a:lnTo>
                    <a:pt x="132346" y="37211"/>
                  </a:lnTo>
                  <a:lnTo>
                    <a:pt x="140296" y="38341"/>
                  </a:lnTo>
                  <a:lnTo>
                    <a:pt x="144068" y="34937"/>
                  </a:lnTo>
                  <a:lnTo>
                    <a:pt x="144068" y="24345"/>
                  </a:lnTo>
                  <a:close/>
                </a:path>
              </a:pathLst>
            </a:custGeom>
            <a:solidFill>
              <a:srgbClr val="00AEE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 name="object 96">
              <a:extLst>
                <a:ext uri="{FF2B5EF4-FFF2-40B4-BE49-F238E27FC236}">
                  <a16:creationId xmlns:a16="http://schemas.microsoft.com/office/drawing/2014/main" id="{0A030AF7-BBD7-4FCF-8CE0-1DDBCC05959D}"/>
                </a:ext>
              </a:extLst>
            </p:cNvPr>
            <p:cNvSpPr txBox="1"/>
            <p:nvPr/>
          </p:nvSpPr>
          <p:spPr>
            <a:xfrm>
              <a:off x="1244268" y="2508188"/>
              <a:ext cx="450612" cy="209838"/>
            </a:xfrm>
            <a:prstGeom prst="rect">
              <a:avLst/>
            </a:prstGeom>
          </p:spPr>
          <p:txBody>
            <a:bodyPr vert="horz" wrap="square" lIns="0" tIns="12700" rIns="0" bIns="0"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300" b="1" i="0" u="none" strike="noStrike" kern="1200" cap="none" spc="20" normalizeH="0" baseline="0" noProof="0" dirty="0">
                  <a:ln>
                    <a:noFill/>
                  </a:ln>
                  <a:solidFill>
                    <a:srgbClr val="88C540"/>
                  </a:solidFill>
                  <a:effectLst/>
                  <a:uLnTx/>
                  <a:uFillTx/>
                  <a:latin typeface="Arial"/>
                  <a:ea typeface="ＭＳ Ｐゴシック" pitchFamily="34" charset="-128"/>
                  <a:cs typeface="Arial"/>
                </a:rPr>
                <a:t>60%</a:t>
              </a:r>
              <a:endParaRPr kumimoji="0" sz="13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69" name="object 97">
              <a:extLst>
                <a:ext uri="{FF2B5EF4-FFF2-40B4-BE49-F238E27FC236}">
                  <a16:creationId xmlns:a16="http://schemas.microsoft.com/office/drawing/2014/main" id="{BC5F356D-DB3F-4F99-A8D1-B6248829C083}"/>
                </a:ext>
              </a:extLst>
            </p:cNvPr>
            <p:cNvSpPr txBox="1"/>
            <p:nvPr/>
          </p:nvSpPr>
          <p:spPr>
            <a:xfrm>
              <a:off x="1244268" y="3078148"/>
              <a:ext cx="450612" cy="209838"/>
            </a:xfrm>
            <a:prstGeom prst="rect">
              <a:avLst/>
            </a:prstGeom>
          </p:spPr>
          <p:txBody>
            <a:bodyPr vert="horz" wrap="square" lIns="0" tIns="12700" rIns="0" bIns="0"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300" b="1" i="0" u="none" strike="noStrike" kern="1200" cap="none" spc="20" normalizeH="0" baseline="0" noProof="0" dirty="0">
                  <a:ln>
                    <a:noFill/>
                  </a:ln>
                  <a:solidFill>
                    <a:srgbClr val="00AEEF"/>
                  </a:solidFill>
                  <a:effectLst/>
                  <a:uLnTx/>
                  <a:uFillTx/>
                  <a:latin typeface="Arial"/>
                  <a:ea typeface="ＭＳ Ｐゴシック" pitchFamily="34" charset="-128"/>
                  <a:cs typeface="Arial"/>
                </a:rPr>
                <a:t>50%</a:t>
              </a:r>
              <a:endParaRPr kumimoji="0" sz="13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71" name="object 99">
              <a:extLst>
                <a:ext uri="{FF2B5EF4-FFF2-40B4-BE49-F238E27FC236}">
                  <a16:creationId xmlns:a16="http://schemas.microsoft.com/office/drawing/2014/main" id="{C4F66372-E42D-4379-96E0-F62E68BABD77}"/>
                </a:ext>
              </a:extLst>
            </p:cNvPr>
            <p:cNvSpPr/>
            <p:nvPr/>
          </p:nvSpPr>
          <p:spPr>
            <a:xfrm>
              <a:off x="1431152" y="2952475"/>
              <a:ext cx="0" cy="8638"/>
            </a:xfrm>
            <a:custGeom>
              <a:avLst/>
              <a:gdLst/>
              <a:ahLst/>
              <a:cxnLst/>
              <a:rect l="l" t="t" r="r" b="b"/>
              <a:pathLst>
                <a:path h="7620">
                  <a:moveTo>
                    <a:pt x="-3175" y="3810"/>
                  </a:moveTo>
                  <a:lnTo>
                    <a:pt x="3175" y="3810"/>
                  </a:lnTo>
                </a:path>
              </a:pathLst>
            </a:custGeom>
            <a:ln w="7620">
              <a:solidFill>
                <a:srgbClr val="808285"/>
              </a:solidFill>
              <a:prstDash val="dot"/>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 name="object 100">
              <a:extLst>
                <a:ext uri="{FF2B5EF4-FFF2-40B4-BE49-F238E27FC236}">
                  <a16:creationId xmlns:a16="http://schemas.microsoft.com/office/drawing/2014/main" id="{15EEE4FD-B4CC-4979-85B8-8DCBD863ECF1}"/>
                </a:ext>
              </a:extLst>
            </p:cNvPr>
            <p:cNvSpPr/>
            <p:nvPr/>
          </p:nvSpPr>
          <p:spPr>
            <a:xfrm>
              <a:off x="1431152" y="2943824"/>
              <a:ext cx="0" cy="0"/>
            </a:xfrm>
            <a:custGeom>
              <a:avLst/>
              <a:gdLst/>
              <a:ahLst/>
              <a:cxnLst/>
              <a:rect l="l" t="t" r="r" b="b"/>
              <a:pathLst>
                <a:path>
                  <a:moveTo>
                    <a:pt x="0" y="0"/>
                  </a:moveTo>
                  <a:lnTo>
                    <a:pt x="0" y="0"/>
                  </a:lnTo>
                </a:path>
              </a:pathLst>
            </a:custGeom>
            <a:ln w="6350">
              <a:solidFill>
                <a:srgbClr val="808285"/>
              </a:solidFill>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 name="object 101">
              <a:extLst>
                <a:ext uri="{FF2B5EF4-FFF2-40B4-BE49-F238E27FC236}">
                  <a16:creationId xmlns:a16="http://schemas.microsoft.com/office/drawing/2014/main" id="{33A13003-BCDC-4141-AD45-06EAC7E07DE0}"/>
                </a:ext>
              </a:extLst>
            </p:cNvPr>
            <p:cNvSpPr/>
            <p:nvPr/>
          </p:nvSpPr>
          <p:spPr>
            <a:xfrm>
              <a:off x="1431152" y="2961115"/>
              <a:ext cx="0" cy="0"/>
            </a:xfrm>
            <a:custGeom>
              <a:avLst/>
              <a:gdLst/>
              <a:ahLst/>
              <a:cxnLst/>
              <a:rect l="l" t="t" r="r" b="b"/>
              <a:pathLst>
                <a:path>
                  <a:moveTo>
                    <a:pt x="0" y="0"/>
                  </a:moveTo>
                  <a:lnTo>
                    <a:pt x="0" y="0"/>
                  </a:lnTo>
                </a:path>
              </a:pathLst>
            </a:custGeom>
            <a:ln w="6350">
              <a:solidFill>
                <a:srgbClr val="808285"/>
              </a:solidFill>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 name="object 102">
              <a:extLst>
                <a:ext uri="{FF2B5EF4-FFF2-40B4-BE49-F238E27FC236}">
                  <a16:creationId xmlns:a16="http://schemas.microsoft.com/office/drawing/2014/main" id="{63EA5579-34F4-4135-8245-637F1704BB80}"/>
                </a:ext>
              </a:extLst>
            </p:cNvPr>
            <p:cNvSpPr txBox="1"/>
            <p:nvPr/>
          </p:nvSpPr>
          <p:spPr>
            <a:xfrm>
              <a:off x="5596500" y="2472198"/>
              <a:ext cx="450612" cy="209838"/>
            </a:xfrm>
            <a:prstGeom prst="rect">
              <a:avLst/>
            </a:prstGeom>
          </p:spPr>
          <p:txBody>
            <a:bodyPr vert="horz" wrap="square" lIns="0" tIns="12700" rIns="0" bIns="0"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300" b="1" i="0" u="none" strike="noStrike" kern="1200" cap="none" spc="20" normalizeH="0" baseline="0" noProof="0" dirty="0">
                  <a:ln>
                    <a:noFill/>
                  </a:ln>
                  <a:solidFill>
                    <a:srgbClr val="88C540"/>
                  </a:solidFill>
                  <a:effectLst/>
                  <a:uLnTx/>
                  <a:uFillTx/>
                  <a:latin typeface="Arial"/>
                  <a:ea typeface="ＭＳ Ｐゴシック" pitchFamily="34" charset="-128"/>
                  <a:cs typeface="Arial"/>
                </a:rPr>
                <a:t>61%</a:t>
              </a:r>
              <a:endParaRPr kumimoji="0" sz="13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75" name="object 103">
              <a:extLst>
                <a:ext uri="{FF2B5EF4-FFF2-40B4-BE49-F238E27FC236}">
                  <a16:creationId xmlns:a16="http://schemas.microsoft.com/office/drawing/2014/main" id="{D67327AB-028C-42DC-91EB-ED43DECB39B1}"/>
                </a:ext>
              </a:extLst>
            </p:cNvPr>
            <p:cNvSpPr txBox="1"/>
            <p:nvPr/>
          </p:nvSpPr>
          <p:spPr>
            <a:xfrm>
              <a:off x="5596500" y="3304161"/>
              <a:ext cx="450612" cy="209838"/>
            </a:xfrm>
            <a:prstGeom prst="rect">
              <a:avLst/>
            </a:prstGeom>
          </p:spPr>
          <p:txBody>
            <a:bodyPr vert="horz" wrap="square" lIns="0" tIns="12700" rIns="0" bIns="0"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300" b="1" i="0" u="none" strike="noStrike" kern="1200" cap="none" spc="20" normalizeH="0" baseline="0" noProof="0" dirty="0">
                  <a:ln>
                    <a:noFill/>
                  </a:ln>
                  <a:solidFill>
                    <a:srgbClr val="00AEEF"/>
                  </a:solidFill>
                  <a:effectLst/>
                  <a:uLnTx/>
                  <a:uFillTx/>
                  <a:latin typeface="Arial"/>
                  <a:ea typeface="ＭＳ Ｐゴシック" pitchFamily="34" charset="-128"/>
                  <a:cs typeface="Arial"/>
                </a:rPr>
                <a:t>40%</a:t>
              </a:r>
              <a:endParaRPr kumimoji="0" sz="13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77" name="object 105">
              <a:extLst>
                <a:ext uri="{FF2B5EF4-FFF2-40B4-BE49-F238E27FC236}">
                  <a16:creationId xmlns:a16="http://schemas.microsoft.com/office/drawing/2014/main" id="{4C123573-3DB5-4747-AB97-0DB622F6D3AD}"/>
                </a:ext>
              </a:extLst>
            </p:cNvPr>
            <p:cNvSpPr/>
            <p:nvPr/>
          </p:nvSpPr>
          <p:spPr>
            <a:xfrm>
              <a:off x="5775078" y="2819344"/>
              <a:ext cx="0" cy="392287"/>
            </a:xfrm>
            <a:custGeom>
              <a:avLst/>
              <a:gdLst/>
              <a:ahLst/>
              <a:cxnLst/>
              <a:rect l="l" t="t" r="r" b="b"/>
              <a:pathLst>
                <a:path h="346075">
                  <a:moveTo>
                    <a:pt x="0" y="0"/>
                  </a:moveTo>
                  <a:lnTo>
                    <a:pt x="0" y="345935"/>
                  </a:lnTo>
                </a:path>
              </a:pathLst>
            </a:custGeom>
            <a:ln w="6350">
              <a:solidFill>
                <a:srgbClr val="808285"/>
              </a:solidFill>
              <a:prstDash val="dot"/>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 name="object 106">
              <a:extLst>
                <a:ext uri="{FF2B5EF4-FFF2-40B4-BE49-F238E27FC236}">
                  <a16:creationId xmlns:a16="http://schemas.microsoft.com/office/drawing/2014/main" id="{27533EC0-42CC-49E0-A514-21C3EC22F9A8}"/>
                </a:ext>
              </a:extLst>
            </p:cNvPr>
            <p:cNvSpPr/>
            <p:nvPr/>
          </p:nvSpPr>
          <p:spPr>
            <a:xfrm>
              <a:off x="5775078" y="2805084"/>
              <a:ext cx="0" cy="0"/>
            </a:xfrm>
            <a:custGeom>
              <a:avLst/>
              <a:gdLst/>
              <a:ahLst/>
              <a:cxnLst/>
              <a:rect l="l" t="t" r="r" b="b"/>
              <a:pathLst>
                <a:path>
                  <a:moveTo>
                    <a:pt x="0" y="0"/>
                  </a:moveTo>
                  <a:lnTo>
                    <a:pt x="0" y="0"/>
                  </a:lnTo>
                </a:path>
              </a:pathLst>
            </a:custGeom>
            <a:ln w="6350">
              <a:solidFill>
                <a:srgbClr val="808285"/>
              </a:solidFill>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 name="object 107">
              <a:extLst>
                <a:ext uri="{FF2B5EF4-FFF2-40B4-BE49-F238E27FC236}">
                  <a16:creationId xmlns:a16="http://schemas.microsoft.com/office/drawing/2014/main" id="{BCD0302D-F148-423C-A959-BD17C578A5EA}"/>
                </a:ext>
              </a:extLst>
            </p:cNvPr>
            <p:cNvSpPr/>
            <p:nvPr/>
          </p:nvSpPr>
          <p:spPr>
            <a:xfrm>
              <a:off x="5775078" y="3218604"/>
              <a:ext cx="0" cy="0"/>
            </a:xfrm>
            <a:custGeom>
              <a:avLst/>
              <a:gdLst/>
              <a:ahLst/>
              <a:cxnLst/>
              <a:rect l="l" t="t" r="r" b="b"/>
              <a:pathLst>
                <a:path>
                  <a:moveTo>
                    <a:pt x="0" y="0"/>
                  </a:moveTo>
                  <a:lnTo>
                    <a:pt x="0" y="0"/>
                  </a:lnTo>
                </a:path>
              </a:pathLst>
            </a:custGeom>
            <a:ln w="6350">
              <a:solidFill>
                <a:srgbClr val="808285"/>
              </a:solidFill>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 name="object 108">
              <a:extLst>
                <a:ext uri="{FF2B5EF4-FFF2-40B4-BE49-F238E27FC236}">
                  <a16:creationId xmlns:a16="http://schemas.microsoft.com/office/drawing/2014/main" id="{1B7A2145-ED7D-4993-B8F6-26C7F4DC1DC9}"/>
                </a:ext>
              </a:extLst>
            </p:cNvPr>
            <p:cNvSpPr/>
            <p:nvPr/>
          </p:nvSpPr>
          <p:spPr>
            <a:xfrm>
              <a:off x="5712180" y="2687225"/>
              <a:ext cx="126222" cy="202981"/>
            </a:xfrm>
            <a:custGeom>
              <a:avLst/>
              <a:gdLst/>
              <a:ahLst/>
              <a:cxnLst/>
              <a:rect l="l" t="t" r="r" b="b"/>
              <a:pathLst>
                <a:path w="112395" h="179070">
                  <a:moveTo>
                    <a:pt x="63296" y="160248"/>
                  </a:moveTo>
                  <a:lnTo>
                    <a:pt x="48869" y="160248"/>
                  </a:lnTo>
                  <a:lnTo>
                    <a:pt x="48869" y="175437"/>
                  </a:lnTo>
                  <a:lnTo>
                    <a:pt x="52095" y="178663"/>
                  </a:lnTo>
                  <a:lnTo>
                    <a:pt x="60070" y="178663"/>
                  </a:lnTo>
                  <a:lnTo>
                    <a:pt x="63296" y="175437"/>
                  </a:lnTo>
                  <a:lnTo>
                    <a:pt x="63296" y="160248"/>
                  </a:lnTo>
                  <a:close/>
                </a:path>
                <a:path w="112395" h="179070">
                  <a:moveTo>
                    <a:pt x="81521" y="145821"/>
                  </a:moveTo>
                  <a:lnTo>
                    <a:pt x="30645" y="145821"/>
                  </a:lnTo>
                  <a:lnTo>
                    <a:pt x="27419" y="149047"/>
                  </a:lnTo>
                  <a:lnTo>
                    <a:pt x="27419" y="157010"/>
                  </a:lnTo>
                  <a:lnTo>
                    <a:pt x="30645" y="160248"/>
                  </a:lnTo>
                  <a:lnTo>
                    <a:pt x="81521" y="160248"/>
                  </a:lnTo>
                  <a:lnTo>
                    <a:pt x="84747" y="157010"/>
                  </a:lnTo>
                  <a:lnTo>
                    <a:pt x="84747" y="149047"/>
                  </a:lnTo>
                  <a:lnTo>
                    <a:pt x="81521" y="145821"/>
                  </a:lnTo>
                  <a:close/>
                </a:path>
                <a:path w="112395" h="179070">
                  <a:moveTo>
                    <a:pt x="56083" y="0"/>
                  </a:moveTo>
                  <a:lnTo>
                    <a:pt x="12401" y="20673"/>
                  </a:lnTo>
                  <a:lnTo>
                    <a:pt x="0" y="56083"/>
                  </a:lnTo>
                  <a:lnTo>
                    <a:pt x="3770" y="76284"/>
                  </a:lnTo>
                  <a:lnTo>
                    <a:pt x="14126" y="93219"/>
                  </a:lnTo>
                  <a:lnTo>
                    <a:pt x="29645" y="105480"/>
                  </a:lnTo>
                  <a:lnTo>
                    <a:pt x="48869" y="111658"/>
                  </a:lnTo>
                  <a:lnTo>
                    <a:pt x="48869" y="145821"/>
                  </a:lnTo>
                  <a:lnTo>
                    <a:pt x="63296" y="145821"/>
                  </a:lnTo>
                  <a:lnTo>
                    <a:pt x="63296" y="111658"/>
                  </a:lnTo>
                  <a:lnTo>
                    <a:pt x="82552" y="105473"/>
                  </a:lnTo>
                  <a:lnTo>
                    <a:pt x="92318" y="97751"/>
                  </a:lnTo>
                  <a:lnTo>
                    <a:pt x="56083" y="97751"/>
                  </a:lnTo>
                  <a:lnTo>
                    <a:pt x="39882" y="94471"/>
                  </a:lnTo>
                  <a:lnTo>
                    <a:pt x="26639" y="85532"/>
                  </a:lnTo>
                  <a:lnTo>
                    <a:pt x="17705" y="72286"/>
                  </a:lnTo>
                  <a:lnTo>
                    <a:pt x="14427" y="56083"/>
                  </a:lnTo>
                  <a:lnTo>
                    <a:pt x="17705" y="39882"/>
                  </a:lnTo>
                  <a:lnTo>
                    <a:pt x="26639" y="26639"/>
                  </a:lnTo>
                  <a:lnTo>
                    <a:pt x="39882" y="17705"/>
                  </a:lnTo>
                  <a:lnTo>
                    <a:pt x="56083" y="14427"/>
                  </a:lnTo>
                  <a:lnTo>
                    <a:pt x="92731" y="14427"/>
                  </a:lnTo>
                  <a:lnTo>
                    <a:pt x="77892" y="4414"/>
                  </a:lnTo>
                  <a:lnTo>
                    <a:pt x="56083" y="0"/>
                  </a:lnTo>
                  <a:close/>
                </a:path>
                <a:path w="112395" h="179070">
                  <a:moveTo>
                    <a:pt x="92731" y="14427"/>
                  </a:moveTo>
                  <a:lnTo>
                    <a:pt x="56083" y="14427"/>
                  </a:lnTo>
                  <a:lnTo>
                    <a:pt x="72286" y="17705"/>
                  </a:lnTo>
                  <a:lnTo>
                    <a:pt x="85532" y="26639"/>
                  </a:lnTo>
                  <a:lnTo>
                    <a:pt x="94471" y="39882"/>
                  </a:lnTo>
                  <a:lnTo>
                    <a:pt x="97751" y="56083"/>
                  </a:lnTo>
                  <a:lnTo>
                    <a:pt x="94471" y="72286"/>
                  </a:lnTo>
                  <a:lnTo>
                    <a:pt x="85532" y="85532"/>
                  </a:lnTo>
                  <a:lnTo>
                    <a:pt x="72286" y="94471"/>
                  </a:lnTo>
                  <a:lnTo>
                    <a:pt x="56083" y="97751"/>
                  </a:lnTo>
                  <a:lnTo>
                    <a:pt x="92318" y="97751"/>
                  </a:lnTo>
                  <a:lnTo>
                    <a:pt x="98057" y="93210"/>
                  </a:lnTo>
                  <a:lnTo>
                    <a:pt x="108401" y="76277"/>
                  </a:lnTo>
                  <a:lnTo>
                    <a:pt x="112166" y="56083"/>
                  </a:lnTo>
                  <a:lnTo>
                    <a:pt x="107752" y="34273"/>
                  </a:lnTo>
                  <a:lnTo>
                    <a:pt x="95721" y="16444"/>
                  </a:lnTo>
                  <a:lnTo>
                    <a:pt x="92731" y="14427"/>
                  </a:lnTo>
                  <a:close/>
                </a:path>
              </a:pathLst>
            </a:custGeom>
            <a:solidFill>
              <a:srgbClr val="88C540"/>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 name="object 109">
              <a:extLst>
                <a:ext uri="{FF2B5EF4-FFF2-40B4-BE49-F238E27FC236}">
                  <a16:creationId xmlns:a16="http://schemas.microsoft.com/office/drawing/2014/main" id="{190019D0-0230-4F51-B672-081D6C34756F}"/>
                </a:ext>
              </a:extLst>
            </p:cNvPr>
            <p:cNvSpPr/>
            <p:nvPr/>
          </p:nvSpPr>
          <p:spPr>
            <a:xfrm>
              <a:off x="5712177" y="3178950"/>
              <a:ext cx="161878" cy="161953"/>
            </a:xfrm>
            <a:custGeom>
              <a:avLst/>
              <a:gdLst/>
              <a:ahLst/>
              <a:cxnLst/>
              <a:rect l="l" t="t" r="r" b="b"/>
              <a:pathLst>
                <a:path w="144145" h="142875">
                  <a:moveTo>
                    <a:pt x="55460" y="31165"/>
                  </a:moveTo>
                  <a:lnTo>
                    <a:pt x="33893" y="35531"/>
                  </a:lnTo>
                  <a:lnTo>
                    <a:pt x="16262" y="47428"/>
                  </a:lnTo>
                  <a:lnTo>
                    <a:pt x="4365" y="65059"/>
                  </a:lnTo>
                  <a:lnTo>
                    <a:pt x="0" y="86626"/>
                  </a:lnTo>
                  <a:lnTo>
                    <a:pt x="3727" y="106594"/>
                  </a:lnTo>
                  <a:lnTo>
                    <a:pt x="13930" y="123305"/>
                  </a:lnTo>
                  <a:lnTo>
                    <a:pt x="29237" y="135427"/>
                  </a:lnTo>
                  <a:lnTo>
                    <a:pt x="48234" y="141554"/>
                  </a:lnTo>
                  <a:lnTo>
                    <a:pt x="54902" y="142265"/>
                  </a:lnTo>
                  <a:lnTo>
                    <a:pt x="62625" y="141554"/>
                  </a:lnTo>
                  <a:lnTo>
                    <a:pt x="81617" y="135457"/>
                  </a:lnTo>
                  <a:lnTo>
                    <a:pt x="91482" y="127660"/>
                  </a:lnTo>
                  <a:lnTo>
                    <a:pt x="59207" y="127660"/>
                  </a:lnTo>
                  <a:lnTo>
                    <a:pt x="41060" y="125235"/>
                  </a:lnTo>
                  <a:lnTo>
                    <a:pt x="26332" y="115743"/>
                  </a:lnTo>
                  <a:lnTo>
                    <a:pt x="16850" y="101015"/>
                  </a:lnTo>
                  <a:lnTo>
                    <a:pt x="14427" y="82867"/>
                  </a:lnTo>
                  <a:lnTo>
                    <a:pt x="18222" y="68992"/>
                  </a:lnTo>
                  <a:lnTo>
                    <a:pt x="26349" y="57507"/>
                  </a:lnTo>
                  <a:lnTo>
                    <a:pt x="37814" y="49395"/>
                  </a:lnTo>
                  <a:lnTo>
                    <a:pt x="51689" y="45593"/>
                  </a:lnTo>
                  <a:lnTo>
                    <a:pt x="108546" y="45593"/>
                  </a:lnTo>
                  <a:lnTo>
                    <a:pt x="110540" y="43599"/>
                  </a:lnTo>
                  <a:lnTo>
                    <a:pt x="90373" y="43599"/>
                  </a:lnTo>
                  <a:lnTo>
                    <a:pt x="82753" y="38382"/>
                  </a:lnTo>
                  <a:lnTo>
                    <a:pt x="74298" y="34472"/>
                  </a:lnTo>
                  <a:lnTo>
                    <a:pt x="65152" y="32017"/>
                  </a:lnTo>
                  <a:lnTo>
                    <a:pt x="55460" y="31165"/>
                  </a:lnTo>
                  <a:close/>
                </a:path>
                <a:path w="144145" h="142875">
                  <a:moveTo>
                    <a:pt x="108546" y="45593"/>
                  </a:moveTo>
                  <a:lnTo>
                    <a:pt x="51689" y="45593"/>
                  </a:lnTo>
                  <a:lnTo>
                    <a:pt x="69837" y="48018"/>
                  </a:lnTo>
                  <a:lnTo>
                    <a:pt x="84572" y="57515"/>
                  </a:lnTo>
                  <a:lnTo>
                    <a:pt x="94056" y="72237"/>
                  </a:lnTo>
                  <a:lnTo>
                    <a:pt x="96481" y="90385"/>
                  </a:lnTo>
                  <a:lnTo>
                    <a:pt x="92684" y="104262"/>
                  </a:lnTo>
                  <a:lnTo>
                    <a:pt x="84560" y="115746"/>
                  </a:lnTo>
                  <a:lnTo>
                    <a:pt x="73084" y="123863"/>
                  </a:lnTo>
                  <a:lnTo>
                    <a:pt x="59207" y="127660"/>
                  </a:lnTo>
                  <a:lnTo>
                    <a:pt x="91482" y="127660"/>
                  </a:lnTo>
                  <a:lnTo>
                    <a:pt x="96971" y="123305"/>
                  </a:lnTo>
                  <a:lnTo>
                    <a:pt x="107189" y="106576"/>
                  </a:lnTo>
                  <a:lnTo>
                    <a:pt x="110909" y="86626"/>
                  </a:lnTo>
                  <a:lnTo>
                    <a:pt x="110177" y="77659"/>
                  </a:lnTo>
                  <a:lnTo>
                    <a:pt x="108062" y="69156"/>
                  </a:lnTo>
                  <a:lnTo>
                    <a:pt x="104688" y="61221"/>
                  </a:lnTo>
                  <a:lnTo>
                    <a:pt x="100177" y="53962"/>
                  </a:lnTo>
                  <a:lnTo>
                    <a:pt x="108546" y="45593"/>
                  </a:lnTo>
                  <a:close/>
                </a:path>
                <a:path w="144145" h="142875">
                  <a:moveTo>
                    <a:pt x="141808" y="0"/>
                  </a:moveTo>
                  <a:lnTo>
                    <a:pt x="107429" y="0"/>
                  </a:lnTo>
                  <a:lnTo>
                    <a:pt x="104025" y="3784"/>
                  </a:lnTo>
                  <a:lnTo>
                    <a:pt x="105168" y="11734"/>
                  </a:lnTo>
                  <a:lnTo>
                    <a:pt x="108369" y="14262"/>
                  </a:lnTo>
                  <a:lnTo>
                    <a:pt x="119722" y="14262"/>
                  </a:lnTo>
                  <a:lnTo>
                    <a:pt x="90373" y="43599"/>
                  </a:lnTo>
                  <a:lnTo>
                    <a:pt x="110540" y="43599"/>
                  </a:lnTo>
                  <a:lnTo>
                    <a:pt x="129794" y="24345"/>
                  </a:lnTo>
                  <a:lnTo>
                    <a:pt x="144068" y="24345"/>
                  </a:lnTo>
                  <a:lnTo>
                    <a:pt x="144068" y="2260"/>
                  </a:lnTo>
                  <a:lnTo>
                    <a:pt x="141808" y="0"/>
                  </a:lnTo>
                  <a:close/>
                </a:path>
                <a:path w="144145" h="142875">
                  <a:moveTo>
                    <a:pt x="144068" y="24345"/>
                  </a:moveTo>
                  <a:lnTo>
                    <a:pt x="129794" y="24345"/>
                  </a:lnTo>
                  <a:lnTo>
                    <a:pt x="129794" y="34023"/>
                  </a:lnTo>
                  <a:lnTo>
                    <a:pt x="132346" y="37211"/>
                  </a:lnTo>
                  <a:lnTo>
                    <a:pt x="140296" y="38341"/>
                  </a:lnTo>
                  <a:lnTo>
                    <a:pt x="144068" y="34937"/>
                  </a:lnTo>
                  <a:lnTo>
                    <a:pt x="144068" y="24345"/>
                  </a:lnTo>
                  <a:close/>
                </a:path>
              </a:pathLst>
            </a:custGeom>
            <a:solidFill>
              <a:srgbClr val="00AEE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 name="object 597">
              <a:extLst>
                <a:ext uri="{FF2B5EF4-FFF2-40B4-BE49-F238E27FC236}">
                  <a16:creationId xmlns:a16="http://schemas.microsoft.com/office/drawing/2014/main" id="{A182041A-D9F1-43E1-B0E8-17FC9CFE4B17}"/>
                </a:ext>
              </a:extLst>
            </p:cNvPr>
            <p:cNvSpPr txBox="1"/>
            <p:nvPr/>
          </p:nvSpPr>
          <p:spPr>
            <a:xfrm>
              <a:off x="1072800" y="4348800"/>
              <a:ext cx="720000" cy="600609"/>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Asia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the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Pacific</a:t>
              </a:r>
            </a:p>
          </p:txBody>
        </p:sp>
        <p:sp>
          <p:nvSpPr>
            <p:cNvPr id="85" name="object 598">
              <a:extLst>
                <a:ext uri="{FF2B5EF4-FFF2-40B4-BE49-F238E27FC236}">
                  <a16:creationId xmlns:a16="http://schemas.microsoft.com/office/drawing/2014/main" id="{48C06504-C6C4-4F53-A291-45E2AD675739}"/>
                </a:ext>
              </a:extLst>
            </p:cNvPr>
            <p:cNvSpPr txBox="1"/>
            <p:nvPr/>
          </p:nvSpPr>
          <p:spPr>
            <a:xfrm>
              <a:off x="1818000" y="4348800"/>
              <a:ext cx="720000" cy="177416"/>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Caribbean</a:t>
              </a:r>
            </a:p>
          </p:txBody>
        </p:sp>
        <p:sp>
          <p:nvSpPr>
            <p:cNvPr id="86" name="object 599">
              <a:extLst>
                <a:ext uri="{FF2B5EF4-FFF2-40B4-BE49-F238E27FC236}">
                  <a16:creationId xmlns:a16="http://schemas.microsoft.com/office/drawing/2014/main" id="{D831C115-3D86-417A-856C-CBD62F25F669}"/>
                </a:ext>
              </a:extLst>
            </p:cNvPr>
            <p:cNvSpPr txBox="1"/>
            <p:nvPr/>
          </p:nvSpPr>
          <p:spPr>
            <a:xfrm>
              <a:off x="2520000" y="4348800"/>
              <a:ext cx="720000" cy="600609"/>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Eastern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southern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Africa</a:t>
              </a:r>
            </a:p>
          </p:txBody>
        </p:sp>
        <p:sp>
          <p:nvSpPr>
            <p:cNvPr id="87" name="object 600">
              <a:extLst>
                <a:ext uri="{FF2B5EF4-FFF2-40B4-BE49-F238E27FC236}">
                  <a16:creationId xmlns:a16="http://schemas.microsoft.com/office/drawing/2014/main" id="{8F72A41D-64B6-4ECA-AE62-E9C9D303C42B}"/>
                </a:ext>
              </a:extLst>
            </p:cNvPr>
            <p:cNvSpPr txBox="1"/>
            <p:nvPr/>
          </p:nvSpPr>
          <p:spPr>
            <a:xfrm>
              <a:off x="3258000" y="4348800"/>
              <a:ext cx="720000" cy="741673"/>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Eastern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Europe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central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Asia</a:t>
              </a:r>
            </a:p>
          </p:txBody>
        </p:sp>
        <p:sp>
          <p:nvSpPr>
            <p:cNvPr id="88" name="object 601">
              <a:extLst>
                <a:ext uri="{FF2B5EF4-FFF2-40B4-BE49-F238E27FC236}">
                  <a16:creationId xmlns:a16="http://schemas.microsoft.com/office/drawing/2014/main" id="{638ADC9B-7933-43A4-A975-0C0B3EC3D93D}"/>
                </a:ext>
              </a:extLst>
            </p:cNvPr>
            <p:cNvSpPr txBox="1"/>
            <p:nvPr/>
          </p:nvSpPr>
          <p:spPr>
            <a:xfrm>
              <a:off x="3942000" y="4348800"/>
              <a:ext cx="720000" cy="318480"/>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Latin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America</a:t>
              </a:r>
            </a:p>
          </p:txBody>
        </p:sp>
        <p:sp>
          <p:nvSpPr>
            <p:cNvPr id="89" name="object 602">
              <a:extLst>
                <a:ext uri="{FF2B5EF4-FFF2-40B4-BE49-F238E27FC236}">
                  <a16:creationId xmlns:a16="http://schemas.microsoft.com/office/drawing/2014/main" id="{3B339A5A-E887-4D6B-9554-66CE9A5C9284}"/>
                </a:ext>
              </a:extLst>
            </p:cNvPr>
            <p:cNvSpPr txBox="1"/>
            <p:nvPr/>
          </p:nvSpPr>
          <p:spPr>
            <a:xfrm>
              <a:off x="4716000" y="4348800"/>
              <a:ext cx="720000" cy="741673"/>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Middle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East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North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Africa</a:t>
              </a:r>
            </a:p>
          </p:txBody>
        </p:sp>
        <p:sp>
          <p:nvSpPr>
            <p:cNvPr id="90" name="object 603">
              <a:extLst>
                <a:ext uri="{FF2B5EF4-FFF2-40B4-BE49-F238E27FC236}">
                  <a16:creationId xmlns:a16="http://schemas.microsoft.com/office/drawing/2014/main" id="{5BBC44D4-B6E4-4425-99A2-367F2449D1FE}"/>
                </a:ext>
              </a:extLst>
            </p:cNvPr>
            <p:cNvSpPr txBox="1"/>
            <p:nvPr/>
          </p:nvSpPr>
          <p:spPr>
            <a:xfrm>
              <a:off x="5418000" y="4348800"/>
              <a:ext cx="720000" cy="600609"/>
            </a:xfrm>
            <a:prstGeom prst="rect">
              <a:avLst/>
            </a:prstGeom>
          </p:spPr>
          <p:txBody>
            <a:bodyPr vert="horz" wrap="square" lIns="36000" tIns="36000" rIns="36000" bIns="0" rtlCol="0">
              <a:spAutoFit/>
            </a:bodyPr>
            <a:lstStyle>
              <a:defPPr>
                <a:defRPr lang="en-US"/>
              </a:defPPr>
              <a:lvl1pPr marR="5080" algn="ctr">
                <a:lnSpc>
                  <a:spcPts val="1200"/>
                </a:lnSpc>
                <a:spcBef>
                  <a:spcPts val="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Western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and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central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5080" lvl="0" indent="0" algn="ctr" defTabSz="914400" rtl="0" eaLnBrk="1" fontAlgn="base" latinLnBrk="0" hangingPunct="1">
                <a:lnSpc>
                  <a:spcPts val="10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Africa</a:t>
              </a:r>
            </a:p>
          </p:txBody>
        </p:sp>
        <p:sp>
          <p:nvSpPr>
            <p:cNvPr id="91" name="object 604">
              <a:extLst>
                <a:ext uri="{FF2B5EF4-FFF2-40B4-BE49-F238E27FC236}">
                  <a16:creationId xmlns:a16="http://schemas.microsoft.com/office/drawing/2014/main" id="{1339CC0E-FF44-4CF8-9945-90302F2465D8}"/>
                </a:ext>
              </a:extLst>
            </p:cNvPr>
            <p:cNvSpPr txBox="1"/>
            <p:nvPr/>
          </p:nvSpPr>
          <p:spPr>
            <a:xfrm>
              <a:off x="6127200" y="4348800"/>
              <a:ext cx="720000" cy="177416"/>
            </a:xfrm>
            <a:prstGeom prst="rect">
              <a:avLst/>
            </a:prstGeom>
          </p:spPr>
          <p:txBody>
            <a:bodyPr vert="horz" wrap="square" lIns="36000" tIns="36000" rIns="36000" bIns="0" rtlCol="0">
              <a:spAutoFit/>
            </a:bodyPr>
            <a:lstStyle>
              <a:defPPr>
                <a:defRPr lang="en-US"/>
              </a:defPPr>
              <a:lvl1pPr marR="5080">
                <a:spcBef>
                  <a:spcPts val="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GLOBAL</a:t>
              </a:r>
              <a:endPar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92" name="object 579">
              <a:extLst>
                <a:ext uri="{FF2B5EF4-FFF2-40B4-BE49-F238E27FC236}">
                  <a16:creationId xmlns:a16="http://schemas.microsoft.com/office/drawing/2014/main" id="{8783B3E9-3428-4F17-B915-664A6DE8B0EF}"/>
                </a:ext>
              </a:extLst>
            </p:cNvPr>
            <p:cNvSpPr txBox="1"/>
            <p:nvPr/>
          </p:nvSpPr>
          <p:spPr>
            <a:xfrm>
              <a:off x="882079" y="4191863"/>
              <a:ext cx="113355"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3" name="object 580">
              <a:extLst>
                <a:ext uri="{FF2B5EF4-FFF2-40B4-BE49-F238E27FC236}">
                  <a16:creationId xmlns:a16="http://schemas.microsoft.com/office/drawing/2014/main" id="{783B4BAA-7942-4AF1-B329-12982C603837}"/>
                </a:ext>
              </a:extLst>
            </p:cNvPr>
            <p:cNvSpPr txBox="1"/>
            <p:nvPr/>
          </p:nvSpPr>
          <p:spPr>
            <a:xfrm>
              <a:off x="804985" y="3943463"/>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4" name="object 581">
              <a:extLst>
                <a:ext uri="{FF2B5EF4-FFF2-40B4-BE49-F238E27FC236}">
                  <a16:creationId xmlns:a16="http://schemas.microsoft.com/office/drawing/2014/main" id="{16B97E00-5619-478A-AF41-6D0C52029543}"/>
                </a:ext>
              </a:extLst>
            </p:cNvPr>
            <p:cNvSpPr txBox="1"/>
            <p:nvPr/>
          </p:nvSpPr>
          <p:spPr>
            <a:xfrm>
              <a:off x="804985" y="3695774"/>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5" name="object 582">
              <a:extLst>
                <a:ext uri="{FF2B5EF4-FFF2-40B4-BE49-F238E27FC236}">
                  <a16:creationId xmlns:a16="http://schemas.microsoft.com/office/drawing/2014/main" id="{03AC7712-C827-4ED1-94BF-4E85F87C2652}"/>
                </a:ext>
              </a:extLst>
            </p:cNvPr>
            <p:cNvSpPr txBox="1"/>
            <p:nvPr/>
          </p:nvSpPr>
          <p:spPr>
            <a:xfrm>
              <a:off x="804985" y="3447375"/>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6" name="object 583">
              <a:extLst>
                <a:ext uri="{FF2B5EF4-FFF2-40B4-BE49-F238E27FC236}">
                  <a16:creationId xmlns:a16="http://schemas.microsoft.com/office/drawing/2014/main" id="{1FBCAD0E-F318-48CA-A5C4-6EA2010CA2DC}"/>
                </a:ext>
              </a:extLst>
            </p:cNvPr>
            <p:cNvSpPr txBox="1"/>
            <p:nvPr/>
          </p:nvSpPr>
          <p:spPr>
            <a:xfrm>
              <a:off x="804985" y="3198976"/>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7" name="object 584">
              <a:extLst>
                <a:ext uri="{FF2B5EF4-FFF2-40B4-BE49-F238E27FC236}">
                  <a16:creationId xmlns:a16="http://schemas.microsoft.com/office/drawing/2014/main" id="{EE80F09D-A7A0-4299-9DDE-EA8FA96B8316}"/>
                </a:ext>
              </a:extLst>
            </p:cNvPr>
            <p:cNvSpPr txBox="1"/>
            <p:nvPr/>
          </p:nvSpPr>
          <p:spPr>
            <a:xfrm>
              <a:off x="804985" y="2950577"/>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8" name="object 585">
              <a:extLst>
                <a:ext uri="{FF2B5EF4-FFF2-40B4-BE49-F238E27FC236}">
                  <a16:creationId xmlns:a16="http://schemas.microsoft.com/office/drawing/2014/main" id="{FD991F33-6D1F-4548-BD35-0384DAE1CFEA}"/>
                </a:ext>
              </a:extLst>
            </p:cNvPr>
            <p:cNvSpPr txBox="1"/>
            <p:nvPr/>
          </p:nvSpPr>
          <p:spPr>
            <a:xfrm>
              <a:off x="804985" y="2702887"/>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60</a:t>
              </a:r>
            </a:p>
          </p:txBody>
        </p:sp>
        <p:sp>
          <p:nvSpPr>
            <p:cNvPr id="99" name="object 586">
              <a:extLst>
                <a:ext uri="{FF2B5EF4-FFF2-40B4-BE49-F238E27FC236}">
                  <a16:creationId xmlns:a16="http://schemas.microsoft.com/office/drawing/2014/main" id="{735C5097-0F3C-45C0-9EB7-E7965F7F758E}"/>
                </a:ext>
              </a:extLst>
            </p:cNvPr>
            <p:cNvSpPr txBox="1"/>
            <p:nvPr/>
          </p:nvSpPr>
          <p:spPr>
            <a:xfrm>
              <a:off x="804985" y="2454488"/>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70</a:t>
              </a:r>
            </a:p>
          </p:txBody>
        </p:sp>
        <p:sp>
          <p:nvSpPr>
            <p:cNvPr id="100" name="object 587">
              <a:extLst>
                <a:ext uri="{FF2B5EF4-FFF2-40B4-BE49-F238E27FC236}">
                  <a16:creationId xmlns:a16="http://schemas.microsoft.com/office/drawing/2014/main" id="{4B4E373E-ADEE-41B7-8C4E-31597EE89386}"/>
                </a:ext>
              </a:extLst>
            </p:cNvPr>
            <p:cNvSpPr txBox="1"/>
            <p:nvPr/>
          </p:nvSpPr>
          <p:spPr>
            <a:xfrm>
              <a:off x="804985" y="220609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80</a:t>
              </a:r>
            </a:p>
          </p:txBody>
        </p:sp>
        <p:sp>
          <p:nvSpPr>
            <p:cNvPr id="101" name="object 588">
              <a:extLst>
                <a:ext uri="{FF2B5EF4-FFF2-40B4-BE49-F238E27FC236}">
                  <a16:creationId xmlns:a16="http://schemas.microsoft.com/office/drawing/2014/main" id="{23B22B85-100A-472A-9A07-710ABF5D8933}"/>
                </a:ext>
              </a:extLst>
            </p:cNvPr>
            <p:cNvSpPr txBox="1"/>
            <p:nvPr/>
          </p:nvSpPr>
          <p:spPr>
            <a:xfrm>
              <a:off x="804985" y="195769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02" name="object 589">
              <a:extLst>
                <a:ext uri="{FF2B5EF4-FFF2-40B4-BE49-F238E27FC236}">
                  <a16:creationId xmlns:a16="http://schemas.microsoft.com/office/drawing/2014/main" id="{DD276862-5382-44A7-9E5D-12A62AFB4BB6}"/>
                </a:ext>
              </a:extLst>
            </p:cNvPr>
            <p:cNvSpPr txBox="1"/>
            <p:nvPr/>
          </p:nvSpPr>
          <p:spPr>
            <a:xfrm>
              <a:off x="728314" y="1710000"/>
              <a:ext cx="267259"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a:t>
              </a:r>
            </a:p>
          </p:txBody>
        </p:sp>
        <p:sp>
          <p:nvSpPr>
            <p:cNvPr id="103" name="object 590">
              <a:extLst>
                <a:ext uri="{FF2B5EF4-FFF2-40B4-BE49-F238E27FC236}">
                  <a16:creationId xmlns:a16="http://schemas.microsoft.com/office/drawing/2014/main" id="{3505F47E-5866-455F-81B1-D04B9272E217}"/>
                </a:ext>
              </a:extLst>
            </p:cNvPr>
            <p:cNvSpPr txBox="1"/>
            <p:nvPr/>
          </p:nvSpPr>
          <p:spPr>
            <a:xfrm>
              <a:off x="453600" y="2811600"/>
              <a:ext cx="138499" cy="434734"/>
            </a:xfrm>
            <a:prstGeom prst="rect">
              <a:avLst/>
            </a:prstGeom>
          </p:spPr>
          <p:txBody>
            <a:bodyPr vert="vert270" wrap="none" lIns="0" tIns="0" rIns="0" bIns="0" rtlCol="0">
              <a:spAutoFit/>
            </a:bodyPr>
            <a:lstStyle>
              <a:defPPr>
                <a:defRPr lang="en-US"/>
              </a:defPPr>
              <a:lvl1pPr marR="5080">
                <a:spcBef>
                  <a:spcPts val="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Per cent</a:t>
              </a:r>
            </a:p>
          </p:txBody>
        </p:sp>
      </p:grpSp>
    </p:spTree>
    <p:extLst>
      <p:ext uri="{BB962C8B-B14F-4D97-AF65-F5344CB8AC3E}">
        <p14:creationId xmlns:p14="http://schemas.microsoft.com/office/powerpoint/2010/main" val="1590761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53EFE8-9769-4F7C-84E2-84D91A51D16F}"/>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Antiretroviral therapy coverage among gay men and other men who have sex with men versus adult male population, selected countries, 2016–2018</a:t>
              </a: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3214021"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2016–2018 Global AIDS Monitoring; UNAIDS 2019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87" name="object 33">
              <a:extLst>
                <a:ext uri="{FF2B5EF4-FFF2-40B4-BE49-F238E27FC236}">
                  <a16:creationId xmlns:a16="http://schemas.microsoft.com/office/drawing/2014/main" id="{A34C095A-32D1-475A-B4DE-DEA8BDCC8181}"/>
                </a:ext>
              </a:extLst>
            </p:cNvPr>
            <p:cNvSpPr/>
            <p:nvPr/>
          </p:nvSpPr>
          <p:spPr>
            <a:xfrm>
              <a:off x="1228197" y="1532031"/>
              <a:ext cx="0" cy="2484000"/>
            </a:xfrm>
            <a:custGeom>
              <a:avLst/>
              <a:gdLst/>
              <a:ahLst/>
              <a:cxnLst/>
              <a:rect l="l" t="t" r="r" b="b"/>
              <a:pathLst>
                <a:path h="2191384">
                  <a:moveTo>
                    <a:pt x="0" y="0"/>
                  </a:moveTo>
                  <a:lnTo>
                    <a:pt x="0" y="2191194"/>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 name="object 34">
              <a:extLst>
                <a:ext uri="{FF2B5EF4-FFF2-40B4-BE49-F238E27FC236}">
                  <a16:creationId xmlns:a16="http://schemas.microsoft.com/office/drawing/2014/main" id="{22024531-AE97-4BF9-81C0-F7ADD081B698}"/>
                </a:ext>
              </a:extLst>
            </p:cNvPr>
            <p:cNvSpPr/>
            <p:nvPr/>
          </p:nvSpPr>
          <p:spPr>
            <a:xfrm>
              <a:off x="1228192" y="4015363"/>
              <a:ext cx="7956000" cy="0"/>
            </a:xfrm>
            <a:custGeom>
              <a:avLst/>
              <a:gdLst/>
              <a:ahLst/>
              <a:cxnLst/>
              <a:rect l="l" t="t" r="r" b="b"/>
              <a:pathLst>
                <a:path w="5769609">
                  <a:moveTo>
                    <a:pt x="0" y="0"/>
                  </a:moveTo>
                  <a:lnTo>
                    <a:pt x="5769000" y="0"/>
                  </a:lnTo>
                </a:path>
              </a:pathLst>
            </a:custGeom>
            <a:ln w="3175">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 name="object 579">
              <a:extLst>
                <a:ext uri="{FF2B5EF4-FFF2-40B4-BE49-F238E27FC236}">
                  <a16:creationId xmlns:a16="http://schemas.microsoft.com/office/drawing/2014/main" id="{765AE709-86AC-4033-B4F0-2C8384BA929D}"/>
                </a:ext>
              </a:extLst>
            </p:cNvPr>
            <p:cNvSpPr txBox="1"/>
            <p:nvPr/>
          </p:nvSpPr>
          <p:spPr>
            <a:xfrm>
              <a:off x="1040479" y="3931095"/>
              <a:ext cx="113355"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0" name="object 580">
              <a:extLst>
                <a:ext uri="{FF2B5EF4-FFF2-40B4-BE49-F238E27FC236}">
                  <a16:creationId xmlns:a16="http://schemas.microsoft.com/office/drawing/2014/main" id="{F1B2D789-895C-4B72-8C76-544BD034FA1C}"/>
                </a:ext>
              </a:extLst>
            </p:cNvPr>
            <p:cNvSpPr txBox="1"/>
            <p:nvPr/>
          </p:nvSpPr>
          <p:spPr>
            <a:xfrm>
              <a:off x="963385" y="3682695"/>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1" name="object 581">
              <a:extLst>
                <a:ext uri="{FF2B5EF4-FFF2-40B4-BE49-F238E27FC236}">
                  <a16:creationId xmlns:a16="http://schemas.microsoft.com/office/drawing/2014/main" id="{C461CAA3-0D21-45DA-9EA4-786BD6E93F6B}"/>
                </a:ext>
              </a:extLst>
            </p:cNvPr>
            <p:cNvSpPr txBox="1"/>
            <p:nvPr/>
          </p:nvSpPr>
          <p:spPr>
            <a:xfrm>
              <a:off x="963385" y="3435006"/>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2" name="object 582">
              <a:extLst>
                <a:ext uri="{FF2B5EF4-FFF2-40B4-BE49-F238E27FC236}">
                  <a16:creationId xmlns:a16="http://schemas.microsoft.com/office/drawing/2014/main" id="{498C0C52-48CB-4CAB-8CAA-A213AA0A8A7D}"/>
                </a:ext>
              </a:extLst>
            </p:cNvPr>
            <p:cNvSpPr txBox="1"/>
            <p:nvPr/>
          </p:nvSpPr>
          <p:spPr>
            <a:xfrm>
              <a:off x="963385" y="3186607"/>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30</a:t>
              </a:r>
            </a:p>
          </p:txBody>
        </p:sp>
        <p:sp>
          <p:nvSpPr>
            <p:cNvPr id="93" name="object 583">
              <a:extLst>
                <a:ext uri="{FF2B5EF4-FFF2-40B4-BE49-F238E27FC236}">
                  <a16:creationId xmlns:a16="http://schemas.microsoft.com/office/drawing/2014/main" id="{9C976D76-F00A-4F93-BA6B-6F190C6EBB78}"/>
                </a:ext>
              </a:extLst>
            </p:cNvPr>
            <p:cNvSpPr txBox="1"/>
            <p:nvPr/>
          </p:nvSpPr>
          <p:spPr>
            <a:xfrm>
              <a:off x="963385" y="2938208"/>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4" name="object 584">
              <a:extLst>
                <a:ext uri="{FF2B5EF4-FFF2-40B4-BE49-F238E27FC236}">
                  <a16:creationId xmlns:a16="http://schemas.microsoft.com/office/drawing/2014/main" id="{6C6ABD68-B48D-4A1D-99F9-0A4E90EBA5C7}"/>
                </a:ext>
              </a:extLst>
            </p:cNvPr>
            <p:cNvSpPr txBox="1"/>
            <p:nvPr/>
          </p:nvSpPr>
          <p:spPr>
            <a:xfrm>
              <a:off x="963385" y="2689809"/>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5" name="object 585">
              <a:extLst>
                <a:ext uri="{FF2B5EF4-FFF2-40B4-BE49-F238E27FC236}">
                  <a16:creationId xmlns:a16="http://schemas.microsoft.com/office/drawing/2014/main" id="{1730FA2A-8201-4DA1-9BDE-D1FF78F651F6}"/>
                </a:ext>
              </a:extLst>
            </p:cNvPr>
            <p:cNvSpPr txBox="1"/>
            <p:nvPr/>
          </p:nvSpPr>
          <p:spPr>
            <a:xfrm>
              <a:off x="963385" y="2442119"/>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60</a:t>
              </a:r>
            </a:p>
          </p:txBody>
        </p:sp>
        <p:sp>
          <p:nvSpPr>
            <p:cNvPr id="96" name="object 586">
              <a:extLst>
                <a:ext uri="{FF2B5EF4-FFF2-40B4-BE49-F238E27FC236}">
                  <a16:creationId xmlns:a16="http://schemas.microsoft.com/office/drawing/2014/main" id="{59233C4B-674F-4CD7-A4A4-4EDF3E6501C1}"/>
                </a:ext>
              </a:extLst>
            </p:cNvPr>
            <p:cNvSpPr txBox="1"/>
            <p:nvPr/>
          </p:nvSpPr>
          <p:spPr>
            <a:xfrm>
              <a:off x="963385" y="219372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70</a:t>
              </a:r>
            </a:p>
          </p:txBody>
        </p:sp>
        <p:sp>
          <p:nvSpPr>
            <p:cNvPr id="97" name="object 587">
              <a:extLst>
                <a:ext uri="{FF2B5EF4-FFF2-40B4-BE49-F238E27FC236}">
                  <a16:creationId xmlns:a16="http://schemas.microsoft.com/office/drawing/2014/main" id="{81F1CE77-5915-4FEE-A779-3AD9062F053B}"/>
                </a:ext>
              </a:extLst>
            </p:cNvPr>
            <p:cNvSpPr txBox="1"/>
            <p:nvPr/>
          </p:nvSpPr>
          <p:spPr>
            <a:xfrm>
              <a:off x="963385" y="1945322"/>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80</a:t>
              </a:r>
            </a:p>
          </p:txBody>
        </p:sp>
        <p:sp>
          <p:nvSpPr>
            <p:cNvPr id="98" name="object 588">
              <a:extLst>
                <a:ext uri="{FF2B5EF4-FFF2-40B4-BE49-F238E27FC236}">
                  <a16:creationId xmlns:a16="http://schemas.microsoft.com/office/drawing/2014/main" id="{F5FCB064-4C55-40B3-A6CA-7D97609D05B0}"/>
                </a:ext>
              </a:extLst>
            </p:cNvPr>
            <p:cNvSpPr txBox="1"/>
            <p:nvPr/>
          </p:nvSpPr>
          <p:spPr>
            <a:xfrm>
              <a:off x="963385" y="1696922"/>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9" name="object 589">
              <a:extLst>
                <a:ext uri="{FF2B5EF4-FFF2-40B4-BE49-F238E27FC236}">
                  <a16:creationId xmlns:a16="http://schemas.microsoft.com/office/drawing/2014/main" id="{FA776B2F-8B87-48E4-BEF8-A66E8A234F6F}"/>
                </a:ext>
              </a:extLst>
            </p:cNvPr>
            <p:cNvSpPr txBox="1"/>
            <p:nvPr/>
          </p:nvSpPr>
          <p:spPr>
            <a:xfrm>
              <a:off x="886714" y="1449232"/>
              <a:ext cx="267259"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a:t>
              </a:r>
            </a:p>
          </p:txBody>
        </p:sp>
        <p:sp>
          <p:nvSpPr>
            <p:cNvPr id="100" name="object 590">
              <a:extLst>
                <a:ext uri="{FF2B5EF4-FFF2-40B4-BE49-F238E27FC236}">
                  <a16:creationId xmlns:a16="http://schemas.microsoft.com/office/drawing/2014/main" id="{AF3DDA73-85B6-4300-B7AF-9D7E37E515F8}"/>
                </a:ext>
              </a:extLst>
            </p:cNvPr>
            <p:cNvSpPr txBox="1"/>
            <p:nvPr/>
          </p:nvSpPr>
          <p:spPr>
            <a:xfrm>
              <a:off x="612000" y="2550832"/>
              <a:ext cx="138499" cy="434734"/>
            </a:xfrm>
            <a:prstGeom prst="rect">
              <a:avLst/>
            </a:prstGeom>
          </p:spPr>
          <p:txBody>
            <a:bodyPr vert="vert270" wrap="none" lIns="0" tIns="0" rIns="0" bIns="0" rtlCol="0">
              <a:spAutoFit/>
            </a:bodyPr>
            <a:lstStyle>
              <a:defPPr>
                <a:defRPr lang="en-US"/>
              </a:defPPr>
              <a:lvl1pPr marR="5080">
                <a:spcBef>
                  <a:spcPts val="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Per cent</a:t>
              </a:r>
            </a:p>
          </p:txBody>
        </p:sp>
        <p:sp>
          <p:nvSpPr>
            <p:cNvPr id="4" name="object 62">
              <a:extLst>
                <a:ext uri="{FF2B5EF4-FFF2-40B4-BE49-F238E27FC236}">
                  <a16:creationId xmlns:a16="http://schemas.microsoft.com/office/drawing/2014/main" id="{55A960DF-D65A-4FCF-A3C1-81B4AC76F46E}"/>
                </a:ext>
              </a:extLst>
            </p:cNvPr>
            <p:cNvSpPr/>
            <p:nvPr/>
          </p:nvSpPr>
          <p:spPr>
            <a:xfrm>
              <a:off x="9036000" y="1565345"/>
              <a:ext cx="0" cy="2441090"/>
            </a:xfrm>
            <a:custGeom>
              <a:avLst/>
              <a:gdLst/>
              <a:ahLst/>
              <a:cxnLst/>
              <a:rect l="l" t="t" r="r" b="b"/>
              <a:pathLst>
                <a:path h="1692910">
                  <a:moveTo>
                    <a:pt x="0" y="0"/>
                  </a:moveTo>
                  <a:lnTo>
                    <a:pt x="0" y="1692389"/>
                  </a:lnTo>
                </a:path>
              </a:pathLst>
            </a:custGeom>
            <a:ln w="889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 name="object 63">
              <a:extLst>
                <a:ext uri="{FF2B5EF4-FFF2-40B4-BE49-F238E27FC236}">
                  <a16:creationId xmlns:a16="http://schemas.microsoft.com/office/drawing/2014/main" id="{57C095E9-B148-4FC2-AD05-F70331AAEDC2}"/>
                </a:ext>
              </a:extLst>
            </p:cNvPr>
            <p:cNvSpPr/>
            <p:nvPr/>
          </p:nvSpPr>
          <p:spPr>
            <a:xfrm>
              <a:off x="8780400" y="1595011"/>
              <a:ext cx="0" cy="2410874"/>
            </a:xfrm>
            <a:custGeom>
              <a:avLst/>
              <a:gdLst/>
              <a:ahLst/>
              <a:cxnLst/>
              <a:rect l="l" t="t" r="r" b="b"/>
              <a:pathLst>
                <a:path h="1671954">
                  <a:moveTo>
                    <a:pt x="0" y="0"/>
                  </a:moveTo>
                  <a:lnTo>
                    <a:pt x="0" y="1671827"/>
                  </a:lnTo>
                </a:path>
              </a:pathLst>
            </a:custGeom>
            <a:ln w="889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 name="object 64">
              <a:extLst>
                <a:ext uri="{FF2B5EF4-FFF2-40B4-BE49-F238E27FC236}">
                  <a16:creationId xmlns:a16="http://schemas.microsoft.com/office/drawing/2014/main" id="{8E931E74-6BAF-4447-8F78-87B91C4846C8}"/>
                </a:ext>
              </a:extLst>
            </p:cNvPr>
            <p:cNvSpPr/>
            <p:nvPr/>
          </p:nvSpPr>
          <p:spPr>
            <a:xfrm>
              <a:off x="8517774" y="1627974"/>
              <a:ext cx="0" cy="2377911"/>
            </a:xfrm>
            <a:custGeom>
              <a:avLst/>
              <a:gdLst/>
              <a:ahLst/>
              <a:cxnLst/>
              <a:rect l="l" t="t" r="r" b="b"/>
              <a:pathLst>
                <a:path h="1649095">
                  <a:moveTo>
                    <a:pt x="0" y="0"/>
                  </a:moveTo>
                  <a:lnTo>
                    <a:pt x="0" y="1648955"/>
                  </a:lnTo>
                </a:path>
              </a:pathLst>
            </a:custGeom>
            <a:ln w="70865">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 name="object 65">
              <a:extLst>
                <a:ext uri="{FF2B5EF4-FFF2-40B4-BE49-F238E27FC236}">
                  <a16:creationId xmlns:a16="http://schemas.microsoft.com/office/drawing/2014/main" id="{7815DD76-415C-470B-9F56-C752BEB33E48}"/>
                </a:ext>
              </a:extLst>
            </p:cNvPr>
            <p:cNvSpPr/>
            <p:nvPr/>
          </p:nvSpPr>
          <p:spPr>
            <a:xfrm>
              <a:off x="8269200" y="1681814"/>
              <a:ext cx="0" cy="2323888"/>
            </a:xfrm>
            <a:custGeom>
              <a:avLst/>
              <a:gdLst/>
              <a:ahLst/>
              <a:cxnLst/>
              <a:rect l="l" t="t" r="r" b="b"/>
              <a:pathLst>
                <a:path h="1611629">
                  <a:moveTo>
                    <a:pt x="0" y="0"/>
                  </a:moveTo>
                  <a:lnTo>
                    <a:pt x="0" y="1611629"/>
                  </a:lnTo>
                </a:path>
              </a:pathLst>
            </a:custGeom>
            <a:ln w="889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 name="object 66">
              <a:extLst>
                <a:ext uri="{FF2B5EF4-FFF2-40B4-BE49-F238E27FC236}">
                  <a16:creationId xmlns:a16="http://schemas.microsoft.com/office/drawing/2014/main" id="{1087A494-F089-48ED-B2F7-4A395AE5DBFC}"/>
                </a:ext>
              </a:extLst>
            </p:cNvPr>
            <p:cNvSpPr/>
            <p:nvPr/>
          </p:nvSpPr>
          <p:spPr>
            <a:xfrm>
              <a:off x="8013600" y="1766419"/>
              <a:ext cx="0" cy="2239649"/>
            </a:xfrm>
            <a:custGeom>
              <a:avLst/>
              <a:gdLst/>
              <a:ahLst/>
              <a:cxnLst/>
              <a:rect l="l" t="t" r="r" b="b"/>
              <a:pathLst>
                <a:path h="1553210">
                  <a:moveTo>
                    <a:pt x="0" y="0"/>
                  </a:moveTo>
                  <a:lnTo>
                    <a:pt x="0" y="1552943"/>
                  </a:lnTo>
                </a:path>
              </a:pathLst>
            </a:custGeom>
            <a:ln w="889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 name="object 67">
              <a:extLst>
                <a:ext uri="{FF2B5EF4-FFF2-40B4-BE49-F238E27FC236}">
                  <a16:creationId xmlns:a16="http://schemas.microsoft.com/office/drawing/2014/main" id="{53DDBB53-8442-4E6F-89B7-8169B5287C6D}"/>
                </a:ext>
              </a:extLst>
            </p:cNvPr>
            <p:cNvSpPr/>
            <p:nvPr/>
          </p:nvSpPr>
          <p:spPr>
            <a:xfrm>
              <a:off x="7758000" y="1799382"/>
              <a:ext cx="0" cy="2206686"/>
            </a:xfrm>
            <a:custGeom>
              <a:avLst/>
              <a:gdLst/>
              <a:ahLst/>
              <a:cxnLst/>
              <a:rect l="l" t="t" r="r" b="b"/>
              <a:pathLst>
                <a:path h="1530350">
                  <a:moveTo>
                    <a:pt x="0" y="0"/>
                  </a:moveTo>
                  <a:lnTo>
                    <a:pt x="0" y="1530083"/>
                  </a:lnTo>
                </a:path>
              </a:pathLst>
            </a:custGeom>
            <a:ln w="889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 name="object 68">
              <a:extLst>
                <a:ext uri="{FF2B5EF4-FFF2-40B4-BE49-F238E27FC236}">
                  <a16:creationId xmlns:a16="http://schemas.microsoft.com/office/drawing/2014/main" id="{DA47E421-4AAA-4B58-B891-E04FEEA569C9}"/>
                </a:ext>
              </a:extLst>
            </p:cNvPr>
            <p:cNvSpPr/>
            <p:nvPr/>
          </p:nvSpPr>
          <p:spPr>
            <a:xfrm>
              <a:off x="7495126" y="1841116"/>
              <a:ext cx="0" cy="2165483"/>
            </a:xfrm>
            <a:custGeom>
              <a:avLst/>
              <a:gdLst/>
              <a:ahLst/>
              <a:cxnLst/>
              <a:rect l="l" t="t" r="r" b="b"/>
              <a:pathLst>
                <a:path h="1501775">
                  <a:moveTo>
                    <a:pt x="0" y="0"/>
                  </a:moveTo>
                  <a:lnTo>
                    <a:pt x="0" y="1501152"/>
                  </a:lnTo>
                </a:path>
              </a:pathLst>
            </a:custGeom>
            <a:ln w="70865">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 name="object 69">
              <a:extLst>
                <a:ext uri="{FF2B5EF4-FFF2-40B4-BE49-F238E27FC236}">
                  <a16:creationId xmlns:a16="http://schemas.microsoft.com/office/drawing/2014/main" id="{0FA98790-D13C-45A6-A09E-90E2D2B87339}"/>
                </a:ext>
              </a:extLst>
            </p:cNvPr>
            <p:cNvSpPr/>
            <p:nvPr/>
          </p:nvSpPr>
          <p:spPr>
            <a:xfrm>
              <a:off x="7246800" y="1868604"/>
              <a:ext cx="0" cy="2137098"/>
            </a:xfrm>
            <a:custGeom>
              <a:avLst/>
              <a:gdLst/>
              <a:ahLst/>
              <a:cxnLst/>
              <a:rect l="l" t="t" r="r" b="b"/>
              <a:pathLst>
                <a:path h="1482089">
                  <a:moveTo>
                    <a:pt x="0" y="0"/>
                  </a:moveTo>
                  <a:lnTo>
                    <a:pt x="0" y="1482090"/>
                  </a:lnTo>
                </a:path>
              </a:pathLst>
            </a:custGeom>
            <a:ln w="889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 name="object 70">
              <a:extLst>
                <a:ext uri="{FF2B5EF4-FFF2-40B4-BE49-F238E27FC236}">
                  <a16:creationId xmlns:a16="http://schemas.microsoft.com/office/drawing/2014/main" id="{4209C55A-9267-43F0-8083-9BAD32D9DE8C}"/>
                </a:ext>
              </a:extLst>
            </p:cNvPr>
            <p:cNvSpPr/>
            <p:nvPr/>
          </p:nvSpPr>
          <p:spPr>
            <a:xfrm>
              <a:off x="6991200" y="1870783"/>
              <a:ext cx="0" cy="2135267"/>
            </a:xfrm>
            <a:custGeom>
              <a:avLst/>
              <a:gdLst/>
              <a:ahLst/>
              <a:cxnLst/>
              <a:rect l="l" t="t" r="r" b="b"/>
              <a:pathLst>
                <a:path h="1480820">
                  <a:moveTo>
                    <a:pt x="0" y="0"/>
                  </a:moveTo>
                  <a:lnTo>
                    <a:pt x="0" y="1480578"/>
                  </a:lnTo>
                </a:path>
              </a:pathLst>
            </a:custGeom>
            <a:ln w="889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 name="object 71">
              <a:extLst>
                <a:ext uri="{FF2B5EF4-FFF2-40B4-BE49-F238E27FC236}">
                  <a16:creationId xmlns:a16="http://schemas.microsoft.com/office/drawing/2014/main" id="{4E8E2832-F3BE-4137-B587-7F3E0223FFA0}"/>
                </a:ext>
              </a:extLst>
            </p:cNvPr>
            <p:cNvSpPr/>
            <p:nvPr/>
          </p:nvSpPr>
          <p:spPr>
            <a:xfrm>
              <a:off x="6727030" y="1977382"/>
              <a:ext cx="0" cy="2029053"/>
            </a:xfrm>
            <a:custGeom>
              <a:avLst/>
              <a:gdLst/>
              <a:ahLst/>
              <a:cxnLst/>
              <a:rect l="l" t="t" r="r" b="b"/>
              <a:pathLst>
                <a:path h="1407160">
                  <a:moveTo>
                    <a:pt x="0" y="0"/>
                  </a:moveTo>
                  <a:lnTo>
                    <a:pt x="0" y="1406639"/>
                  </a:lnTo>
                </a:path>
              </a:pathLst>
            </a:custGeom>
            <a:ln w="70865">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 name="object 72">
              <a:extLst>
                <a:ext uri="{FF2B5EF4-FFF2-40B4-BE49-F238E27FC236}">
                  <a16:creationId xmlns:a16="http://schemas.microsoft.com/office/drawing/2014/main" id="{979E9539-7958-47CA-9DEF-8EA07A088838}"/>
                </a:ext>
              </a:extLst>
            </p:cNvPr>
            <p:cNvSpPr/>
            <p:nvPr/>
          </p:nvSpPr>
          <p:spPr>
            <a:xfrm>
              <a:off x="6480000" y="2048783"/>
              <a:ext cx="0" cy="1957633"/>
            </a:xfrm>
            <a:custGeom>
              <a:avLst/>
              <a:gdLst/>
              <a:ahLst/>
              <a:cxnLst/>
              <a:rect l="l" t="t" r="r" b="b"/>
              <a:pathLst>
                <a:path h="1357629">
                  <a:moveTo>
                    <a:pt x="0" y="0"/>
                  </a:moveTo>
                  <a:lnTo>
                    <a:pt x="0" y="1357122"/>
                  </a:lnTo>
                </a:path>
              </a:pathLst>
            </a:custGeom>
            <a:ln w="889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5" name="object 73">
              <a:extLst>
                <a:ext uri="{FF2B5EF4-FFF2-40B4-BE49-F238E27FC236}">
                  <a16:creationId xmlns:a16="http://schemas.microsoft.com/office/drawing/2014/main" id="{D6DF4133-ADFD-4DE8-B73B-BCEEEDBAFE5B}"/>
                </a:ext>
              </a:extLst>
            </p:cNvPr>
            <p:cNvSpPr/>
            <p:nvPr/>
          </p:nvSpPr>
          <p:spPr>
            <a:xfrm>
              <a:off x="6224400" y="2068560"/>
              <a:ext cx="0" cy="1937489"/>
            </a:xfrm>
            <a:custGeom>
              <a:avLst/>
              <a:gdLst/>
              <a:ahLst/>
              <a:cxnLst/>
              <a:rect l="l" t="t" r="r" b="b"/>
              <a:pathLst>
                <a:path h="1343660">
                  <a:moveTo>
                    <a:pt x="0" y="0"/>
                  </a:moveTo>
                  <a:lnTo>
                    <a:pt x="0" y="1343405"/>
                  </a:lnTo>
                </a:path>
              </a:pathLst>
            </a:custGeom>
            <a:ln w="889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 name="object 74">
              <a:extLst>
                <a:ext uri="{FF2B5EF4-FFF2-40B4-BE49-F238E27FC236}">
                  <a16:creationId xmlns:a16="http://schemas.microsoft.com/office/drawing/2014/main" id="{AA84BB45-CF6F-4AD6-8673-F5267024FB15}"/>
                </a:ext>
              </a:extLst>
            </p:cNvPr>
            <p:cNvSpPr/>
            <p:nvPr/>
          </p:nvSpPr>
          <p:spPr>
            <a:xfrm>
              <a:off x="5959474" y="2071857"/>
              <a:ext cx="0" cy="1933826"/>
            </a:xfrm>
            <a:custGeom>
              <a:avLst/>
              <a:gdLst/>
              <a:ahLst/>
              <a:cxnLst/>
              <a:rect l="l" t="t" r="r" b="b"/>
              <a:pathLst>
                <a:path h="1341120">
                  <a:moveTo>
                    <a:pt x="0" y="0"/>
                  </a:moveTo>
                  <a:lnTo>
                    <a:pt x="0" y="1341120"/>
                  </a:lnTo>
                </a:path>
              </a:pathLst>
            </a:custGeom>
            <a:ln w="71615">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 name="object 75">
              <a:extLst>
                <a:ext uri="{FF2B5EF4-FFF2-40B4-BE49-F238E27FC236}">
                  <a16:creationId xmlns:a16="http://schemas.microsoft.com/office/drawing/2014/main" id="{08E7798F-5FF3-4197-8B3D-641D79E0AB5B}"/>
                </a:ext>
              </a:extLst>
            </p:cNvPr>
            <p:cNvSpPr/>
            <p:nvPr/>
          </p:nvSpPr>
          <p:spPr>
            <a:xfrm>
              <a:off x="5703798" y="2071857"/>
              <a:ext cx="0" cy="1933826"/>
            </a:xfrm>
            <a:custGeom>
              <a:avLst/>
              <a:gdLst/>
              <a:ahLst/>
              <a:cxnLst/>
              <a:rect l="l" t="t" r="r" b="b"/>
              <a:pathLst>
                <a:path h="1341120">
                  <a:moveTo>
                    <a:pt x="0" y="0"/>
                  </a:moveTo>
                  <a:lnTo>
                    <a:pt x="0" y="1341120"/>
                  </a:lnTo>
                </a:path>
              </a:pathLst>
            </a:custGeom>
            <a:ln w="889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 name="object 76">
              <a:extLst>
                <a:ext uri="{FF2B5EF4-FFF2-40B4-BE49-F238E27FC236}">
                  <a16:creationId xmlns:a16="http://schemas.microsoft.com/office/drawing/2014/main" id="{5820AA5E-1956-448A-ACA6-D0847D2F8536}"/>
                </a:ext>
              </a:extLst>
            </p:cNvPr>
            <p:cNvSpPr/>
            <p:nvPr/>
          </p:nvSpPr>
          <p:spPr>
            <a:xfrm>
              <a:off x="5454000" y="2096048"/>
              <a:ext cx="0" cy="1910020"/>
            </a:xfrm>
            <a:custGeom>
              <a:avLst/>
              <a:gdLst/>
              <a:ahLst/>
              <a:cxnLst/>
              <a:rect l="l" t="t" r="r" b="b"/>
              <a:pathLst>
                <a:path h="1324610">
                  <a:moveTo>
                    <a:pt x="0" y="0"/>
                  </a:moveTo>
                  <a:lnTo>
                    <a:pt x="0" y="1324343"/>
                  </a:lnTo>
                </a:path>
              </a:pathLst>
            </a:custGeom>
            <a:ln w="889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 name="object 77">
              <a:extLst>
                <a:ext uri="{FF2B5EF4-FFF2-40B4-BE49-F238E27FC236}">
                  <a16:creationId xmlns:a16="http://schemas.microsoft.com/office/drawing/2014/main" id="{5787876F-5C46-4B81-B420-E6D025FD2998}"/>
                </a:ext>
              </a:extLst>
            </p:cNvPr>
            <p:cNvSpPr/>
            <p:nvPr/>
          </p:nvSpPr>
          <p:spPr>
            <a:xfrm>
              <a:off x="5198400" y="2101523"/>
              <a:ext cx="0" cy="1904526"/>
            </a:xfrm>
            <a:custGeom>
              <a:avLst/>
              <a:gdLst/>
              <a:ahLst/>
              <a:cxnLst/>
              <a:rect l="l" t="t" r="r" b="b"/>
              <a:pathLst>
                <a:path h="1320800">
                  <a:moveTo>
                    <a:pt x="0" y="0"/>
                  </a:moveTo>
                  <a:lnTo>
                    <a:pt x="0" y="1320546"/>
                  </a:lnTo>
                </a:path>
              </a:pathLst>
            </a:custGeom>
            <a:ln w="889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 name="object 78">
              <a:extLst>
                <a:ext uri="{FF2B5EF4-FFF2-40B4-BE49-F238E27FC236}">
                  <a16:creationId xmlns:a16="http://schemas.microsoft.com/office/drawing/2014/main" id="{676D124C-6CB3-4373-A56D-BBEC01C2BAC9}"/>
                </a:ext>
              </a:extLst>
            </p:cNvPr>
            <p:cNvSpPr/>
            <p:nvPr/>
          </p:nvSpPr>
          <p:spPr>
            <a:xfrm>
              <a:off x="4942800" y="2182851"/>
              <a:ext cx="0" cy="1823034"/>
            </a:xfrm>
            <a:custGeom>
              <a:avLst/>
              <a:gdLst/>
              <a:ahLst/>
              <a:cxnLst/>
              <a:rect l="l" t="t" r="r" b="b"/>
              <a:pathLst>
                <a:path h="1264285">
                  <a:moveTo>
                    <a:pt x="0" y="0"/>
                  </a:moveTo>
                  <a:lnTo>
                    <a:pt x="0" y="1264145"/>
                  </a:lnTo>
                </a:path>
              </a:pathLst>
            </a:custGeom>
            <a:ln w="889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 name="object 79">
              <a:extLst>
                <a:ext uri="{FF2B5EF4-FFF2-40B4-BE49-F238E27FC236}">
                  <a16:creationId xmlns:a16="http://schemas.microsoft.com/office/drawing/2014/main" id="{55B6F304-8415-4985-9A36-D2009369A5C8}"/>
                </a:ext>
              </a:extLst>
            </p:cNvPr>
            <p:cNvSpPr/>
            <p:nvPr/>
          </p:nvSpPr>
          <p:spPr>
            <a:xfrm>
              <a:off x="4687200" y="2269634"/>
              <a:ext cx="0" cy="1736049"/>
            </a:xfrm>
            <a:custGeom>
              <a:avLst/>
              <a:gdLst/>
              <a:ahLst/>
              <a:cxnLst/>
              <a:rect l="l" t="t" r="r" b="b"/>
              <a:pathLst>
                <a:path h="1203960">
                  <a:moveTo>
                    <a:pt x="0" y="0"/>
                  </a:moveTo>
                  <a:lnTo>
                    <a:pt x="0" y="1203959"/>
                  </a:lnTo>
                </a:path>
              </a:pathLst>
            </a:custGeom>
            <a:ln w="889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 name="object 80">
              <a:extLst>
                <a:ext uri="{FF2B5EF4-FFF2-40B4-BE49-F238E27FC236}">
                  <a16:creationId xmlns:a16="http://schemas.microsoft.com/office/drawing/2014/main" id="{D4DBB552-BDF4-4341-9AE8-34876E79B10B}"/>
                </a:ext>
              </a:extLst>
            </p:cNvPr>
            <p:cNvSpPr/>
            <p:nvPr/>
          </p:nvSpPr>
          <p:spPr>
            <a:xfrm>
              <a:off x="4431600" y="2368523"/>
              <a:ext cx="0" cy="1638076"/>
            </a:xfrm>
            <a:custGeom>
              <a:avLst/>
              <a:gdLst/>
              <a:ahLst/>
              <a:cxnLst/>
              <a:rect l="l" t="t" r="r" b="b"/>
              <a:pathLst>
                <a:path h="1136014">
                  <a:moveTo>
                    <a:pt x="0" y="0"/>
                  </a:moveTo>
                  <a:lnTo>
                    <a:pt x="0" y="1135392"/>
                  </a:lnTo>
                </a:path>
              </a:pathLst>
            </a:custGeom>
            <a:ln w="889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 name="object 81">
              <a:extLst>
                <a:ext uri="{FF2B5EF4-FFF2-40B4-BE49-F238E27FC236}">
                  <a16:creationId xmlns:a16="http://schemas.microsoft.com/office/drawing/2014/main" id="{3FC6F6B1-2A7A-4E90-BCCA-DEC3C6B2B815}"/>
                </a:ext>
              </a:extLst>
            </p:cNvPr>
            <p:cNvSpPr/>
            <p:nvPr/>
          </p:nvSpPr>
          <p:spPr>
            <a:xfrm>
              <a:off x="4168714" y="2448752"/>
              <a:ext cx="0" cy="1557499"/>
            </a:xfrm>
            <a:custGeom>
              <a:avLst/>
              <a:gdLst/>
              <a:ahLst/>
              <a:cxnLst/>
              <a:rect l="l" t="t" r="r" b="b"/>
              <a:pathLst>
                <a:path h="1080135">
                  <a:moveTo>
                    <a:pt x="0" y="0"/>
                  </a:moveTo>
                  <a:lnTo>
                    <a:pt x="0" y="1079753"/>
                  </a:lnTo>
                </a:path>
              </a:pathLst>
            </a:custGeom>
            <a:ln w="71615">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6" name="object 82">
              <a:extLst>
                <a:ext uri="{FF2B5EF4-FFF2-40B4-BE49-F238E27FC236}">
                  <a16:creationId xmlns:a16="http://schemas.microsoft.com/office/drawing/2014/main" id="{4107F698-9E9D-4035-8119-E2D41D1B7160}"/>
                </a:ext>
              </a:extLst>
            </p:cNvPr>
            <p:cNvSpPr/>
            <p:nvPr/>
          </p:nvSpPr>
          <p:spPr>
            <a:xfrm>
              <a:off x="3924000" y="2453147"/>
              <a:ext cx="0" cy="1552921"/>
            </a:xfrm>
            <a:custGeom>
              <a:avLst/>
              <a:gdLst/>
              <a:ahLst/>
              <a:cxnLst/>
              <a:rect l="l" t="t" r="r" b="b"/>
              <a:pathLst>
                <a:path h="1076960">
                  <a:moveTo>
                    <a:pt x="0" y="0"/>
                  </a:moveTo>
                  <a:lnTo>
                    <a:pt x="0" y="1076693"/>
                  </a:lnTo>
                </a:path>
              </a:pathLst>
            </a:custGeom>
            <a:ln w="117475">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 name="object 83">
              <a:extLst>
                <a:ext uri="{FF2B5EF4-FFF2-40B4-BE49-F238E27FC236}">
                  <a16:creationId xmlns:a16="http://schemas.microsoft.com/office/drawing/2014/main" id="{2F783351-078A-4A51-BBB8-B35713D5E3BD}"/>
                </a:ext>
              </a:extLst>
            </p:cNvPr>
            <p:cNvSpPr/>
            <p:nvPr/>
          </p:nvSpPr>
          <p:spPr>
            <a:xfrm>
              <a:off x="3664800" y="2820116"/>
              <a:ext cx="0" cy="1185751"/>
            </a:xfrm>
            <a:custGeom>
              <a:avLst/>
              <a:gdLst/>
              <a:ahLst/>
              <a:cxnLst/>
              <a:rect l="l" t="t" r="r" b="b"/>
              <a:pathLst>
                <a:path h="822325">
                  <a:moveTo>
                    <a:pt x="0" y="0"/>
                  </a:moveTo>
                  <a:lnTo>
                    <a:pt x="0" y="822198"/>
                  </a:lnTo>
                </a:path>
              </a:pathLst>
            </a:custGeom>
            <a:ln w="889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 name="object 84">
              <a:extLst>
                <a:ext uri="{FF2B5EF4-FFF2-40B4-BE49-F238E27FC236}">
                  <a16:creationId xmlns:a16="http://schemas.microsoft.com/office/drawing/2014/main" id="{5C826E4C-E840-4D58-B15F-0842AEF0BA94}"/>
                </a:ext>
              </a:extLst>
            </p:cNvPr>
            <p:cNvSpPr/>
            <p:nvPr/>
          </p:nvSpPr>
          <p:spPr>
            <a:xfrm>
              <a:off x="3409200" y="2857492"/>
              <a:ext cx="0" cy="1148209"/>
            </a:xfrm>
            <a:custGeom>
              <a:avLst/>
              <a:gdLst/>
              <a:ahLst/>
              <a:cxnLst/>
              <a:rect l="l" t="t" r="r" b="b"/>
              <a:pathLst>
                <a:path h="796289">
                  <a:moveTo>
                    <a:pt x="0" y="0"/>
                  </a:moveTo>
                  <a:lnTo>
                    <a:pt x="0" y="796290"/>
                  </a:lnTo>
                </a:path>
              </a:pathLst>
            </a:custGeom>
            <a:ln w="10795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9" name="object 85">
              <a:extLst>
                <a:ext uri="{FF2B5EF4-FFF2-40B4-BE49-F238E27FC236}">
                  <a16:creationId xmlns:a16="http://schemas.microsoft.com/office/drawing/2014/main" id="{5E3E390B-3AC3-476F-AE1C-E7286E33E154}"/>
                </a:ext>
              </a:extLst>
            </p:cNvPr>
            <p:cNvSpPr/>
            <p:nvPr/>
          </p:nvSpPr>
          <p:spPr>
            <a:xfrm>
              <a:off x="3145490" y="3129967"/>
              <a:ext cx="0" cy="876265"/>
            </a:xfrm>
            <a:custGeom>
              <a:avLst/>
              <a:gdLst/>
              <a:ahLst/>
              <a:cxnLst/>
              <a:rect l="l" t="t" r="r" b="b"/>
              <a:pathLst>
                <a:path h="607695">
                  <a:moveTo>
                    <a:pt x="0" y="0"/>
                  </a:moveTo>
                  <a:lnTo>
                    <a:pt x="0" y="607314"/>
                  </a:lnTo>
                </a:path>
              </a:pathLst>
            </a:custGeom>
            <a:ln w="70866">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0" name="object 86">
              <a:extLst>
                <a:ext uri="{FF2B5EF4-FFF2-40B4-BE49-F238E27FC236}">
                  <a16:creationId xmlns:a16="http://schemas.microsoft.com/office/drawing/2014/main" id="{CCBB4F42-3CE0-4A34-B20C-F933CE12FDE6}"/>
                </a:ext>
              </a:extLst>
            </p:cNvPr>
            <p:cNvSpPr/>
            <p:nvPr/>
          </p:nvSpPr>
          <p:spPr>
            <a:xfrm>
              <a:off x="2901600" y="3295900"/>
              <a:ext cx="0" cy="710533"/>
            </a:xfrm>
            <a:custGeom>
              <a:avLst/>
              <a:gdLst/>
              <a:ahLst/>
              <a:cxnLst/>
              <a:rect l="l" t="t" r="r" b="b"/>
              <a:pathLst>
                <a:path h="492760">
                  <a:moveTo>
                    <a:pt x="0" y="0"/>
                  </a:moveTo>
                  <a:lnTo>
                    <a:pt x="0" y="492239"/>
                  </a:lnTo>
                </a:path>
              </a:pathLst>
            </a:custGeom>
            <a:ln w="104775">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1" name="object 87">
              <a:extLst>
                <a:ext uri="{FF2B5EF4-FFF2-40B4-BE49-F238E27FC236}">
                  <a16:creationId xmlns:a16="http://schemas.microsoft.com/office/drawing/2014/main" id="{06A9D946-15E0-4494-ABD3-A19DB52D5DFB}"/>
                </a:ext>
              </a:extLst>
            </p:cNvPr>
            <p:cNvSpPr/>
            <p:nvPr/>
          </p:nvSpPr>
          <p:spPr>
            <a:xfrm>
              <a:off x="2646000" y="3309085"/>
              <a:ext cx="0" cy="696799"/>
            </a:xfrm>
            <a:custGeom>
              <a:avLst/>
              <a:gdLst/>
              <a:ahLst/>
              <a:cxnLst/>
              <a:rect l="l" t="t" r="r" b="b"/>
              <a:pathLst>
                <a:path h="483235">
                  <a:moveTo>
                    <a:pt x="0" y="0"/>
                  </a:moveTo>
                  <a:lnTo>
                    <a:pt x="0" y="483095"/>
                  </a:lnTo>
                </a:path>
              </a:pathLst>
            </a:custGeom>
            <a:ln w="1143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2" name="object 88">
              <a:extLst>
                <a:ext uri="{FF2B5EF4-FFF2-40B4-BE49-F238E27FC236}">
                  <a16:creationId xmlns:a16="http://schemas.microsoft.com/office/drawing/2014/main" id="{5EC43DA3-FA09-4AAF-AB53-89FFA206B5ED}"/>
                </a:ext>
              </a:extLst>
            </p:cNvPr>
            <p:cNvSpPr/>
            <p:nvPr/>
          </p:nvSpPr>
          <p:spPr>
            <a:xfrm>
              <a:off x="2377413" y="3358529"/>
              <a:ext cx="0" cy="647356"/>
            </a:xfrm>
            <a:custGeom>
              <a:avLst/>
              <a:gdLst/>
              <a:ahLst/>
              <a:cxnLst/>
              <a:rect l="l" t="t" r="r" b="b"/>
              <a:pathLst>
                <a:path h="448945">
                  <a:moveTo>
                    <a:pt x="0" y="0"/>
                  </a:moveTo>
                  <a:lnTo>
                    <a:pt x="0" y="448818"/>
                  </a:lnTo>
                </a:path>
              </a:pathLst>
            </a:custGeom>
            <a:ln w="70866">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 name="object 89">
              <a:extLst>
                <a:ext uri="{FF2B5EF4-FFF2-40B4-BE49-F238E27FC236}">
                  <a16:creationId xmlns:a16="http://schemas.microsoft.com/office/drawing/2014/main" id="{13777593-3686-4BC6-B9E6-A2ECCC612380}"/>
                </a:ext>
              </a:extLst>
            </p:cNvPr>
            <p:cNvSpPr/>
            <p:nvPr/>
          </p:nvSpPr>
          <p:spPr>
            <a:xfrm>
              <a:off x="2124000" y="3376091"/>
              <a:ext cx="0" cy="629959"/>
            </a:xfrm>
            <a:custGeom>
              <a:avLst/>
              <a:gdLst/>
              <a:ahLst/>
              <a:cxnLst/>
              <a:rect l="l" t="t" r="r" b="b"/>
              <a:pathLst>
                <a:path h="436879">
                  <a:moveTo>
                    <a:pt x="0" y="0"/>
                  </a:moveTo>
                  <a:lnTo>
                    <a:pt x="0" y="436625"/>
                  </a:lnTo>
                </a:path>
              </a:pathLst>
            </a:custGeom>
            <a:ln w="8255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 name="object 90">
              <a:extLst>
                <a:ext uri="{FF2B5EF4-FFF2-40B4-BE49-F238E27FC236}">
                  <a16:creationId xmlns:a16="http://schemas.microsoft.com/office/drawing/2014/main" id="{33B44239-6A5B-4471-BE80-B6BF5096A3A3}"/>
                </a:ext>
              </a:extLst>
            </p:cNvPr>
            <p:cNvSpPr/>
            <p:nvPr/>
          </p:nvSpPr>
          <p:spPr>
            <a:xfrm>
              <a:off x="1868400" y="3427751"/>
              <a:ext cx="0" cy="578683"/>
            </a:xfrm>
            <a:custGeom>
              <a:avLst/>
              <a:gdLst/>
              <a:ahLst/>
              <a:cxnLst/>
              <a:rect l="l" t="t" r="r" b="b"/>
              <a:pathLst>
                <a:path h="401320">
                  <a:moveTo>
                    <a:pt x="0" y="0"/>
                  </a:moveTo>
                  <a:lnTo>
                    <a:pt x="0" y="400799"/>
                  </a:lnTo>
                </a:path>
              </a:pathLst>
            </a:custGeom>
            <a:ln w="1270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 name="object 91">
              <a:extLst>
                <a:ext uri="{FF2B5EF4-FFF2-40B4-BE49-F238E27FC236}">
                  <a16:creationId xmlns:a16="http://schemas.microsoft.com/office/drawing/2014/main" id="{423F1517-F498-48E5-84F1-6C6EB497F102}"/>
                </a:ext>
              </a:extLst>
            </p:cNvPr>
            <p:cNvSpPr/>
            <p:nvPr/>
          </p:nvSpPr>
          <p:spPr>
            <a:xfrm>
              <a:off x="1620000" y="3656294"/>
              <a:ext cx="0" cy="349774"/>
            </a:xfrm>
            <a:custGeom>
              <a:avLst/>
              <a:gdLst/>
              <a:ahLst/>
              <a:cxnLst/>
              <a:rect l="l" t="t" r="r" b="b"/>
              <a:pathLst>
                <a:path h="242570">
                  <a:moveTo>
                    <a:pt x="0" y="0"/>
                  </a:moveTo>
                  <a:lnTo>
                    <a:pt x="0" y="242316"/>
                  </a:lnTo>
                </a:path>
              </a:pathLst>
            </a:custGeom>
            <a:ln w="889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36" name="object 92">
              <a:extLst>
                <a:ext uri="{FF2B5EF4-FFF2-40B4-BE49-F238E27FC236}">
                  <a16:creationId xmlns:a16="http://schemas.microsoft.com/office/drawing/2014/main" id="{01F27978-1B7B-4FD2-8BB4-F21C34E8D0F5}"/>
                </a:ext>
              </a:extLst>
            </p:cNvPr>
            <p:cNvSpPr/>
            <p:nvPr/>
          </p:nvSpPr>
          <p:spPr>
            <a:xfrm>
              <a:off x="1302627" y="3913405"/>
              <a:ext cx="103327" cy="92479"/>
            </a:xfrm>
            <a:custGeom>
              <a:avLst/>
              <a:gdLst/>
              <a:ahLst/>
              <a:cxnLst/>
              <a:rect l="l" t="t" r="r" b="b"/>
              <a:pathLst>
                <a:path w="71755" h="64135">
                  <a:moveTo>
                    <a:pt x="71615" y="0"/>
                  </a:moveTo>
                  <a:lnTo>
                    <a:pt x="0" y="0"/>
                  </a:lnTo>
                  <a:lnTo>
                    <a:pt x="0" y="63995"/>
                  </a:lnTo>
                  <a:lnTo>
                    <a:pt x="71615" y="63995"/>
                  </a:lnTo>
                  <a:lnTo>
                    <a:pt x="71615"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 name="object 93">
              <a:extLst>
                <a:ext uri="{FF2B5EF4-FFF2-40B4-BE49-F238E27FC236}">
                  <a16:creationId xmlns:a16="http://schemas.microsoft.com/office/drawing/2014/main" id="{57D15C55-FB68-4C98-80ED-7B385759D4FD}"/>
                </a:ext>
              </a:extLst>
            </p:cNvPr>
            <p:cNvSpPr/>
            <p:nvPr/>
          </p:nvSpPr>
          <p:spPr>
            <a:xfrm>
              <a:off x="1285065" y="1547746"/>
              <a:ext cx="7815377" cy="2471304"/>
            </a:xfrm>
            <a:custGeom>
              <a:avLst/>
              <a:gdLst/>
              <a:ahLst/>
              <a:cxnLst/>
              <a:rect l="l" t="t" r="r" b="b"/>
              <a:pathLst>
                <a:path w="5427345" h="1713864">
                  <a:moveTo>
                    <a:pt x="91440" y="1628394"/>
                  </a:moveTo>
                  <a:lnTo>
                    <a:pt x="5334" y="1628394"/>
                  </a:lnTo>
                  <a:lnTo>
                    <a:pt x="0" y="1633728"/>
                  </a:lnTo>
                  <a:lnTo>
                    <a:pt x="0" y="1711452"/>
                  </a:lnTo>
                  <a:lnTo>
                    <a:pt x="2011" y="1713750"/>
                  </a:lnTo>
                  <a:lnTo>
                    <a:pt x="94762" y="1713750"/>
                  </a:lnTo>
                  <a:lnTo>
                    <a:pt x="96774" y="1711452"/>
                  </a:lnTo>
                  <a:lnTo>
                    <a:pt x="96774" y="1704594"/>
                  </a:lnTo>
                  <a:lnTo>
                    <a:pt x="25146" y="1704594"/>
                  </a:lnTo>
                  <a:lnTo>
                    <a:pt x="12192" y="1691640"/>
                  </a:lnTo>
                  <a:lnTo>
                    <a:pt x="25146" y="1691640"/>
                  </a:lnTo>
                  <a:lnTo>
                    <a:pt x="25146" y="1653540"/>
                  </a:lnTo>
                  <a:lnTo>
                    <a:pt x="12191" y="1653540"/>
                  </a:lnTo>
                  <a:lnTo>
                    <a:pt x="25146" y="1640586"/>
                  </a:lnTo>
                  <a:lnTo>
                    <a:pt x="96774" y="1640586"/>
                  </a:lnTo>
                  <a:lnTo>
                    <a:pt x="96774" y="1633728"/>
                  </a:lnTo>
                  <a:lnTo>
                    <a:pt x="91440" y="1628394"/>
                  </a:lnTo>
                  <a:close/>
                </a:path>
                <a:path w="5427345" h="1713864">
                  <a:moveTo>
                    <a:pt x="25146" y="1691640"/>
                  </a:moveTo>
                  <a:lnTo>
                    <a:pt x="12192" y="1691640"/>
                  </a:lnTo>
                  <a:lnTo>
                    <a:pt x="25146" y="1704594"/>
                  </a:lnTo>
                  <a:lnTo>
                    <a:pt x="25146" y="1691640"/>
                  </a:lnTo>
                  <a:close/>
                </a:path>
                <a:path w="5427345" h="1713864">
                  <a:moveTo>
                    <a:pt x="71628" y="1691640"/>
                  </a:moveTo>
                  <a:lnTo>
                    <a:pt x="25146" y="1691640"/>
                  </a:lnTo>
                  <a:lnTo>
                    <a:pt x="25146" y="1704594"/>
                  </a:lnTo>
                  <a:lnTo>
                    <a:pt x="71628" y="1704594"/>
                  </a:lnTo>
                  <a:lnTo>
                    <a:pt x="71628" y="1691640"/>
                  </a:lnTo>
                  <a:close/>
                </a:path>
                <a:path w="5427345" h="1713864">
                  <a:moveTo>
                    <a:pt x="71628" y="1640586"/>
                  </a:moveTo>
                  <a:lnTo>
                    <a:pt x="71628" y="1704594"/>
                  </a:lnTo>
                  <a:lnTo>
                    <a:pt x="83820" y="1691640"/>
                  </a:lnTo>
                  <a:lnTo>
                    <a:pt x="96774" y="1691640"/>
                  </a:lnTo>
                  <a:lnTo>
                    <a:pt x="96774" y="1653540"/>
                  </a:lnTo>
                  <a:lnTo>
                    <a:pt x="83820" y="1653540"/>
                  </a:lnTo>
                  <a:lnTo>
                    <a:pt x="71628" y="1640586"/>
                  </a:lnTo>
                  <a:close/>
                </a:path>
                <a:path w="5427345" h="1713864">
                  <a:moveTo>
                    <a:pt x="96774" y="1691640"/>
                  </a:moveTo>
                  <a:lnTo>
                    <a:pt x="83820" y="1691640"/>
                  </a:lnTo>
                  <a:lnTo>
                    <a:pt x="71628" y="1704594"/>
                  </a:lnTo>
                  <a:lnTo>
                    <a:pt x="96774" y="1704594"/>
                  </a:lnTo>
                  <a:lnTo>
                    <a:pt x="96774" y="1691640"/>
                  </a:lnTo>
                  <a:close/>
                </a:path>
                <a:path w="5427345" h="1713864">
                  <a:moveTo>
                    <a:pt x="25146" y="1640586"/>
                  </a:moveTo>
                  <a:lnTo>
                    <a:pt x="12191" y="1653540"/>
                  </a:lnTo>
                  <a:lnTo>
                    <a:pt x="25146" y="1653540"/>
                  </a:lnTo>
                  <a:lnTo>
                    <a:pt x="25146" y="1640586"/>
                  </a:lnTo>
                  <a:close/>
                </a:path>
                <a:path w="5427345" h="1713864">
                  <a:moveTo>
                    <a:pt x="71628" y="1640586"/>
                  </a:moveTo>
                  <a:lnTo>
                    <a:pt x="25146" y="1640586"/>
                  </a:lnTo>
                  <a:lnTo>
                    <a:pt x="25146" y="1653540"/>
                  </a:lnTo>
                  <a:lnTo>
                    <a:pt x="71628" y="1653540"/>
                  </a:lnTo>
                  <a:lnTo>
                    <a:pt x="71628" y="1640586"/>
                  </a:lnTo>
                  <a:close/>
                </a:path>
                <a:path w="5427345" h="1713864">
                  <a:moveTo>
                    <a:pt x="96774" y="1640586"/>
                  </a:moveTo>
                  <a:lnTo>
                    <a:pt x="71628" y="1640586"/>
                  </a:lnTo>
                  <a:lnTo>
                    <a:pt x="83820" y="1653540"/>
                  </a:lnTo>
                  <a:lnTo>
                    <a:pt x="96774" y="1653540"/>
                  </a:lnTo>
                  <a:lnTo>
                    <a:pt x="96774" y="1640586"/>
                  </a:lnTo>
                  <a:close/>
                </a:path>
                <a:path w="5427345" h="1713864">
                  <a:moveTo>
                    <a:pt x="268986" y="1450086"/>
                  </a:moveTo>
                  <a:lnTo>
                    <a:pt x="183642" y="1450086"/>
                  </a:lnTo>
                  <a:lnTo>
                    <a:pt x="178308" y="1455420"/>
                  </a:lnTo>
                  <a:lnTo>
                    <a:pt x="178308" y="1711452"/>
                  </a:lnTo>
                  <a:lnTo>
                    <a:pt x="180319" y="1713750"/>
                  </a:lnTo>
                  <a:lnTo>
                    <a:pt x="272308" y="1713750"/>
                  </a:lnTo>
                  <a:lnTo>
                    <a:pt x="274320" y="1711452"/>
                  </a:lnTo>
                  <a:lnTo>
                    <a:pt x="274320" y="1704594"/>
                  </a:lnTo>
                  <a:lnTo>
                    <a:pt x="203454" y="1704594"/>
                  </a:lnTo>
                  <a:lnTo>
                    <a:pt x="190500" y="1691640"/>
                  </a:lnTo>
                  <a:lnTo>
                    <a:pt x="203454" y="1691640"/>
                  </a:lnTo>
                  <a:lnTo>
                    <a:pt x="203454" y="1475232"/>
                  </a:lnTo>
                  <a:lnTo>
                    <a:pt x="190499" y="1475232"/>
                  </a:lnTo>
                  <a:lnTo>
                    <a:pt x="203454" y="1462278"/>
                  </a:lnTo>
                  <a:lnTo>
                    <a:pt x="274320" y="1462278"/>
                  </a:lnTo>
                  <a:lnTo>
                    <a:pt x="274320" y="1455420"/>
                  </a:lnTo>
                  <a:lnTo>
                    <a:pt x="268986" y="1450086"/>
                  </a:lnTo>
                  <a:close/>
                </a:path>
                <a:path w="5427345" h="1713864">
                  <a:moveTo>
                    <a:pt x="203454" y="1691640"/>
                  </a:moveTo>
                  <a:lnTo>
                    <a:pt x="190500" y="1691640"/>
                  </a:lnTo>
                  <a:lnTo>
                    <a:pt x="203454" y="1704594"/>
                  </a:lnTo>
                  <a:lnTo>
                    <a:pt x="203454" y="1691640"/>
                  </a:lnTo>
                  <a:close/>
                </a:path>
                <a:path w="5427345" h="1713864">
                  <a:moveTo>
                    <a:pt x="249174" y="1691640"/>
                  </a:moveTo>
                  <a:lnTo>
                    <a:pt x="203454" y="1691640"/>
                  </a:lnTo>
                  <a:lnTo>
                    <a:pt x="203454" y="1704594"/>
                  </a:lnTo>
                  <a:lnTo>
                    <a:pt x="249174" y="1704594"/>
                  </a:lnTo>
                  <a:lnTo>
                    <a:pt x="249174" y="1691640"/>
                  </a:lnTo>
                  <a:close/>
                </a:path>
                <a:path w="5427345" h="1713864">
                  <a:moveTo>
                    <a:pt x="249174" y="1462278"/>
                  </a:moveTo>
                  <a:lnTo>
                    <a:pt x="249174" y="1704594"/>
                  </a:lnTo>
                  <a:lnTo>
                    <a:pt x="261365" y="1691640"/>
                  </a:lnTo>
                  <a:lnTo>
                    <a:pt x="274320" y="1691640"/>
                  </a:lnTo>
                  <a:lnTo>
                    <a:pt x="274320" y="1475232"/>
                  </a:lnTo>
                  <a:lnTo>
                    <a:pt x="261366" y="1475232"/>
                  </a:lnTo>
                  <a:lnTo>
                    <a:pt x="249174" y="1462278"/>
                  </a:lnTo>
                  <a:close/>
                </a:path>
                <a:path w="5427345" h="1713864">
                  <a:moveTo>
                    <a:pt x="274320" y="1691640"/>
                  </a:moveTo>
                  <a:lnTo>
                    <a:pt x="261365" y="1691640"/>
                  </a:lnTo>
                  <a:lnTo>
                    <a:pt x="249174" y="1704594"/>
                  </a:lnTo>
                  <a:lnTo>
                    <a:pt x="274320" y="1704594"/>
                  </a:lnTo>
                  <a:lnTo>
                    <a:pt x="274320" y="1691640"/>
                  </a:lnTo>
                  <a:close/>
                </a:path>
                <a:path w="5427345" h="1713864">
                  <a:moveTo>
                    <a:pt x="203454" y="1462278"/>
                  </a:moveTo>
                  <a:lnTo>
                    <a:pt x="190499" y="1475232"/>
                  </a:lnTo>
                  <a:lnTo>
                    <a:pt x="203454" y="1475232"/>
                  </a:lnTo>
                  <a:lnTo>
                    <a:pt x="203454" y="1462278"/>
                  </a:lnTo>
                  <a:close/>
                </a:path>
                <a:path w="5427345" h="1713864">
                  <a:moveTo>
                    <a:pt x="249174" y="1462278"/>
                  </a:moveTo>
                  <a:lnTo>
                    <a:pt x="203454" y="1462278"/>
                  </a:lnTo>
                  <a:lnTo>
                    <a:pt x="203454" y="1475232"/>
                  </a:lnTo>
                  <a:lnTo>
                    <a:pt x="249174" y="1475232"/>
                  </a:lnTo>
                  <a:lnTo>
                    <a:pt x="249174" y="1462278"/>
                  </a:lnTo>
                  <a:close/>
                </a:path>
                <a:path w="5427345" h="1713864">
                  <a:moveTo>
                    <a:pt x="274320" y="1462278"/>
                  </a:moveTo>
                  <a:lnTo>
                    <a:pt x="249174" y="1462278"/>
                  </a:lnTo>
                  <a:lnTo>
                    <a:pt x="261366" y="1475232"/>
                  </a:lnTo>
                  <a:lnTo>
                    <a:pt x="274320" y="1475232"/>
                  </a:lnTo>
                  <a:lnTo>
                    <a:pt x="274320" y="1462278"/>
                  </a:lnTo>
                  <a:close/>
                </a:path>
                <a:path w="5427345" h="1713864">
                  <a:moveTo>
                    <a:pt x="446531" y="1291590"/>
                  </a:moveTo>
                  <a:lnTo>
                    <a:pt x="361188" y="1291590"/>
                  </a:lnTo>
                  <a:lnTo>
                    <a:pt x="355854" y="1296924"/>
                  </a:lnTo>
                  <a:lnTo>
                    <a:pt x="355854" y="1711452"/>
                  </a:lnTo>
                  <a:lnTo>
                    <a:pt x="357865" y="1713750"/>
                  </a:lnTo>
                  <a:lnTo>
                    <a:pt x="449854" y="1713750"/>
                  </a:lnTo>
                  <a:lnTo>
                    <a:pt x="451866" y="1711452"/>
                  </a:lnTo>
                  <a:lnTo>
                    <a:pt x="451866" y="1704594"/>
                  </a:lnTo>
                  <a:lnTo>
                    <a:pt x="381000" y="1704594"/>
                  </a:lnTo>
                  <a:lnTo>
                    <a:pt x="368046" y="1691640"/>
                  </a:lnTo>
                  <a:lnTo>
                    <a:pt x="381000" y="1691640"/>
                  </a:lnTo>
                  <a:lnTo>
                    <a:pt x="381000" y="1316736"/>
                  </a:lnTo>
                  <a:lnTo>
                    <a:pt x="368046" y="1316736"/>
                  </a:lnTo>
                  <a:lnTo>
                    <a:pt x="381000" y="1303782"/>
                  </a:lnTo>
                  <a:lnTo>
                    <a:pt x="451866" y="1303782"/>
                  </a:lnTo>
                  <a:lnTo>
                    <a:pt x="451866" y="1296924"/>
                  </a:lnTo>
                  <a:lnTo>
                    <a:pt x="446531" y="1291590"/>
                  </a:lnTo>
                  <a:close/>
                </a:path>
                <a:path w="5427345" h="1713864">
                  <a:moveTo>
                    <a:pt x="381000" y="1691640"/>
                  </a:moveTo>
                  <a:lnTo>
                    <a:pt x="368046" y="1691640"/>
                  </a:lnTo>
                  <a:lnTo>
                    <a:pt x="381000" y="1704594"/>
                  </a:lnTo>
                  <a:lnTo>
                    <a:pt x="381000" y="1691640"/>
                  </a:lnTo>
                  <a:close/>
                </a:path>
                <a:path w="5427345" h="1713864">
                  <a:moveTo>
                    <a:pt x="426720" y="1691640"/>
                  </a:moveTo>
                  <a:lnTo>
                    <a:pt x="381000" y="1691640"/>
                  </a:lnTo>
                  <a:lnTo>
                    <a:pt x="381000" y="1704594"/>
                  </a:lnTo>
                  <a:lnTo>
                    <a:pt x="426720" y="1704594"/>
                  </a:lnTo>
                  <a:lnTo>
                    <a:pt x="426720" y="1691640"/>
                  </a:lnTo>
                  <a:close/>
                </a:path>
                <a:path w="5427345" h="1713864">
                  <a:moveTo>
                    <a:pt x="426720" y="1303782"/>
                  </a:moveTo>
                  <a:lnTo>
                    <a:pt x="426720" y="1704594"/>
                  </a:lnTo>
                  <a:lnTo>
                    <a:pt x="438912" y="1691640"/>
                  </a:lnTo>
                  <a:lnTo>
                    <a:pt x="451866" y="1691640"/>
                  </a:lnTo>
                  <a:lnTo>
                    <a:pt x="451866" y="1316736"/>
                  </a:lnTo>
                  <a:lnTo>
                    <a:pt x="438912" y="1316736"/>
                  </a:lnTo>
                  <a:lnTo>
                    <a:pt x="426720" y="1303782"/>
                  </a:lnTo>
                  <a:close/>
                </a:path>
                <a:path w="5427345" h="1713864">
                  <a:moveTo>
                    <a:pt x="451866" y="1691640"/>
                  </a:moveTo>
                  <a:lnTo>
                    <a:pt x="438912" y="1691640"/>
                  </a:lnTo>
                  <a:lnTo>
                    <a:pt x="426720" y="1704594"/>
                  </a:lnTo>
                  <a:lnTo>
                    <a:pt x="451866" y="1704594"/>
                  </a:lnTo>
                  <a:lnTo>
                    <a:pt x="451866" y="1691640"/>
                  </a:lnTo>
                  <a:close/>
                </a:path>
                <a:path w="5427345" h="1713864">
                  <a:moveTo>
                    <a:pt x="381000" y="1303782"/>
                  </a:moveTo>
                  <a:lnTo>
                    <a:pt x="368046" y="1316736"/>
                  </a:lnTo>
                  <a:lnTo>
                    <a:pt x="381000" y="1316736"/>
                  </a:lnTo>
                  <a:lnTo>
                    <a:pt x="381000" y="1303782"/>
                  </a:lnTo>
                  <a:close/>
                </a:path>
                <a:path w="5427345" h="1713864">
                  <a:moveTo>
                    <a:pt x="426720" y="1303782"/>
                  </a:moveTo>
                  <a:lnTo>
                    <a:pt x="381000" y="1303782"/>
                  </a:lnTo>
                  <a:lnTo>
                    <a:pt x="381000" y="1316736"/>
                  </a:lnTo>
                  <a:lnTo>
                    <a:pt x="426720" y="1316736"/>
                  </a:lnTo>
                  <a:lnTo>
                    <a:pt x="426720" y="1303782"/>
                  </a:lnTo>
                  <a:close/>
                </a:path>
                <a:path w="5427345" h="1713864">
                  <a:moveTo>
                    <a:pt x="451866" y="1303782"/>
                  </a:moveTo>
                  <a:lnTo>
                    <a:pt x="426720" y="1303782"/>
                  </a:lnTo>
                  <a:lnTo>
                    <a:pt x="438912" y="1316736"/>
                  </a:lnTo>
                  <a:lnTo>
                    <a:pt x="451866" y="1316736"/>
                  </a:lnTo>
                  <a:lnTo>
                    <a:pt x="451866" y="1303782"/>
                  </a:lnTo>
                  <a:close/>
                </a:path>
                <a:path w="5427345" h="1713864">
                  <a:moveTo>
                    <a:pt x="624078" y="1255776"/>
                  </a:moveTo>
                  <a:lnTo>
                    <a:pt x="538734" y="1255776"/>
                  </a:lnTo>
                  <a:lnTo>
                    <a:pt x="533400" y="1261110"/>
                  </a:lnTo>
                  <a:lnTo>
                    <a:pt x="533400" y="1711452"/>
                  </a:lnTo>
                  <a:lnTo>
                    <a:pt x="535411" y="1713750"/>
                  </a:lnTo>
                  <a:lnTo>
                    <a:pt x="627400" y="1713750"/>
                  </a:lnTo>
                  <a:lnTo>
                    <a:pt x="629412" y="1711452"/>
                  </a:lnTo>
                  <a:lnTo>
                    <a:pt x="629412" y="1704594"/>
                  </a:lnTo>
                  <a:lnTo>
                    <a:pt x="558546" y="1704594"/>
                  </a:lnTo>
                  <a:lnTo>
                    <a:pt x="545592" y="1691640"/>
                  </a:lnTo>
                  <a:lnTo>
                    <a:pt x="558546" y="1691640"/>
                  </a:lnTo>
                  <a:lnTo>
                    <a:pt x="558546" y="1280922"/>
                  </a:lnTo>
                  <a:lnTo>
                    <a:pt x="545592" y="1280922"/>
                  </a:lnTo>
                  <a:lnTo>
                    <a:pt x="558546" y="1267968"/>
                  </a:lnTo>
                  <a:lnTo>
                    <a:pt x="629412" y="1267968"/>
                  </a:lnTo>
                  <a:lnTo>
                    <a:pt x="629412" y="1261110"/>
                  </a:lnTo>
                  <a:lnTo>
                    <a:pt x="624078" y="1255776"/>
                  </a:lnTo>
                  <a:close/>
                </a:path>
                <a:path w="5427345" h="1713864">
                  <a:moveTo>
                    <a:pt x="558546" y="1691640"/>
                  </a:moveTo>
                  <a:lnTo>
                    <a:pt x="545592" y="1691640"/>
                  </a:lnTo>
                  <a:lnTo>
                    <a:pt x="558546" y="1704594"/>
                  </a:lnTo>
                  <a:lnTo>
                    <a:pt x="558546" y="1691640"/>
                  </a:lnTo>
                  <a:close/>
                </a:path>
                <a:path w="5427345" h="1713864">
                  <a:moveTo>
                    <a:pt x="604266" y="1691640"/>
                  </a:moveTo>
                  <a:lnTo>
                    <a:pt x="558546" y="1691640"/>
                  </a:lnTo>
                  <a:lnTo>
                    <a:pt x="558546" y="1704594"/>
                  </a:lnTo>
                  <a:lnTo>
                    <a:pt x="604266" y="1704594"/>
                  </a:lnTo>
                  <a:lnTo>
                    <a:pt x="604266" y="1691640"/>
                  </a:lnTo>
                  <a:close/>
                </a:path>
                <a:path w="5427345" h="1713864">
                  <a:moveTo>
                    <a:pt x="604266" y="1267968"/>
                  </a:moveTo>
                  <a:lnTo>
                    <a:pt x="604266" y="1704594"/>
                  </a:lnTo>
                  <a:lnTo>
                    <a:pt x="616458" y="1691640"/>
                  </a:lnTo>
                  <a:lnTo>
                    <a:pt x="629412" y="1691640"/>
                  </a:lnTo>
                  <a:lnTo>
                    <a:pt x="629412" y="1280922"/>
                  </a:lnTo>
                  <a:lnTo>
                    <a:pt x="616458" y="1280922"/>
                  </a:lnTo>
                  <a:lnTo>
                    <a:pt x="604266" y="1267968"/>
                  </a:lnTo>
                  <a:close/>
                </a:path>
                <a:path w="5427345" h="1713864">
                  <a:moveTo>
                    <a:pt x="629412" y="1691640"/>
                  </a:moveTo>
                  <a:lnTo>
                    <a:pt x="616458" y="1691640"/>
                  </a:lnTo>
                  <a:lnTo>
                    <a:pt x="604266" y="1704594"/>
                  </a:lnTo>
                  <a:lnTo>
                    <a:pt x="629412" y="1704594"/>
                  </a:lnTo>
                  <a:lnTo>
                    <a:pt x="629412" y="1691640"/>
                  </a:lnTo>
                  <a:close/>
                </a:path>
                <a:path w="5427345" h="1713864">
                  <a:moveTo>
                    <a:pt x="558546" y="1267968"/>
                  </a:moveTo>
                  <a:lnTo>
                    <a:pt x="545592" y="1280922"/>
                  </a:lnTo>
                  <a:lnTo>
                    <a:pt x="558546" y="1280922"/>
                  </a:lnTo>
                  <a:lnTo>
                    <a:pt x="558546" y="1267968"/>
                  </a:lnTo>
                  <a:close/>
                </a:path>
                <a:path w="5427345" h="1713864">
                  <a:moveTo>
                    <a:pt x="604266" y="1267968"/>
                  </a:moveTo>
                  <a:lnTo>
                    <a:pt x="558546" y="1267968"/>
                  </a:lnTo>
                  <a:lnTo>
                    <a:pt x="558546" y="1280922"/>
                  </a:lnTo>
                  <a:lnTo>
                    <a:pt x="604266" y="1280922"/>
                  </a:lnTo>
                  <a:lnTo>
                    <a:pt x="604266" y="1267968"/>
                  </a:lnTo>
                  <a:close/>
                </a:path>
                <a:path w="5427345" h="1713864">
                  <a:moveTo>
                    <a:pt x="629412" y="1267968"/>
                  </a:moveTo>
                  <a:lnTo>
                    <a:pt x="604266" y="1267968"/>
                  </a:lnTo>
                  <a:lnTo>
                    <a:pt x="616458" y="1280922"/>
                  </a:lnTo>
                  <a:lnTo>
                    <a:pt x="629412" y="1280922"/>
                  </a:lnTo>
                  <a:lnTo>
                    <a:pt x="629412" y="1267968"/>
                  </a:lnTo>
                  <a:close/>
                </a:path>
                <a:path w="5427345" h="1713864">
                  <a:moveTo>
                    <a:pt x="801624" y="1243584"/>
                  </a:moveTo>
                  <a:lnTo>
                    <a:pt x="716280" y="1243584"/>
                  </a:lnTo>
                  <a:lnTo>
                    <a:pt x="710946" y="1248918"/>
                  </a:lnTo>
                  <a:lnTo>
                    <a:pt x="710946" y="1711452"/>
                  </a:lnTo>
                  <a:lnTo>
                    <a:pt x="712957" y="1713750"/>
                  </a:lnTo>
                  <a:lnTo>
                    <a:pt x="804946" y="1713750"/>
                  </a:lnTo>
                  <a:lnTo>
                    <a:pt x="806958" y="1711452"/>
                  </a:lnTo>
                  <a:lnTo>
                    <a:pt x="806958" y="1704594"/>
                  </a:lnTo>
                  <a:lnTo>
                    <a:pt x="736092" y="1704594"/>
                  </a:lnTo>
                  <a:lnTo>
                    <a:pt x="723138" y="1691640"/>
                  </a:lnTo>
                  <a:lnTo>
                    <a:pt x="736092" y="1691640"/>
                  </a:lnTo>
                  <a:lnTo>
                    <a:pt x="736092" y="1268730"/>
                  </a:lnTo>
                  <a:lnTo>
                    <a:pt x="723138" y="1268730"/>
                  </a:lnTo>
                  <a:lnTo>
                    <a:pt x="736092" y="1255776"/>
                  </a:lnTo>
                  <a:lnTo>
                    <a:pt x="806958" y="1255776"/>
                  </a:lnTo>
                  <a:lnTo>
                    <a:pt x="806958" y="1248918"/>
                  </a:lnTo>
                  <a:lnTo>
                    <a:pt x="801624" y="1243584"/>
                  </a:lnTo>
                  <a:close/>
                </a:path>
                <a:path w="5427345" h="1713864">
                  <a:moveTo>
                    <a:pt x="736092" y="1691640"/>
                  </a:moveTo>
                  <a:lnTo>
                    <a:pt x="723138" y="1691640"/>
                  </a:lnTo>
                  <a:lnTo>
                    <a:pt x="736092" y="1704594"/>
                  </a:lnTo>
                  <a:lnTo>
                    <a:pt x="736092" y="1691640"/>
                  </a:lnTo>
                  <a:close/>
                </a:path>
                <a:path w="5427345" h="1713864">
                  <a:moveTo>
                    <a:pt x="781812" y="1691640"/>
                  </a:moveTo>
                  <a:lnTo>
                    <a:pt x="736092" y="1691640"/>
                  </a:lnTo>
                  <a:lnTo>
                    <a:pt x="736092" y="1704594"/>
                  </a:lnTo>
                  <a:lnTo>
                    <a:pt x="781812" y="1704594"/>
                  </a:lnTo>
                  <a:lnTo>
                    <a:pt x="781812" y="1691640"/>
                  </a:lnTo>
                  <a:close/>
                </a:path>
                <a:path w="5427345" h="1713864">
                  <a:moveTo>
                    <a:pt x="781812" y="1255776"/>
                  </a:moveTo>
                  <a:lnTo>
                    <a:pt x="781812" y="1704594"/>
                  </a:lnTo>
                  <a:lnTo>
                    <a:pt x="794004" y="1691640"/>
                  </a:lnTo>
                  <a:lnTo>
                    <a:pt x="806958" y="1691640"/>
                  </a:lnTo>
                  <a:lnTo>
                    <a:pt x="806958" y="1268730"/>
                  </a:lnTo>
                  <a:lnTo>
                    <a:pt x="794004" y="1268730"/>
                  </a:lnTo>
                  <a:lnTo>
                    <a:pt x="781812" y="1255776"/>
                  </a:lnTo>
                  <a:close/>
                </a:path>
                <a:path w="5427345" h="1713864">
                  <a:moveTo>
                    <a:pt x="806958" y="1691640"/>
                  </a:moveTo>
                  <a:lnTo>
                    <a:pt x="794004" y="1691640"/>
                  </a:lnTo>
                  <a:lnTo>
                    <a:pt x="781812" y="1704594"/>
                  </a:lnTo>
                  <a:lnTo>
                    <a:pt x="806958" y="1704594"/>
                  </a:lnTo>
                  <a:lnTo>
                    <a:pt x="806958" y="1691640"/>
                  </a:lnTo>
                  <a:close/>
                </a:path>
                <a:path w="5427345" h="1713864">
                  <a:moveTo>
                    <a:pt x="736092" y="1255776"/>
                  </a:moveTo>
                  <a:lnTo>
                    <a:pt x="723138" y="1268730"/>
                  </a:lnTo>
                  <a:lnTo>
                    <a:pt x="736092" y="1268730"/>
                  </a:lnTo>
                  <a:lnTo>
                    <a:pt x="736092" y="1255776"/>
                  </a:lnTo>
                  <a:close/>
                </a:path>
                <a:path w="5427345" h="1713864">
                  <a:moveTo>
                    <a:pt x="781812" y="1255776"/>
                  </a:moveTo>
                  <a:lnTo>
                    <a:pt x="736092" y="1255776"/>
                  </a:lnTo>
                  <a:lnTo>
                    <a:pt x="736092" y="1268730"/>
                  </a:lnTo>
                  <a:lnTo>
                    <a:pt x="781812" y="1268730"/>
                  </a:lnTo>
                  <a:lnTo>
                    <a:pt x="781812" y="1255776"/>
                  </a:lnTo>
                  <a:close/>
                </a:path>
                <a:path w="5427345" h="1713864">
                  <a:moveTo>
                    <a:pt x="806958" y="1255776"/>
                  </a:moveTo>
                  <a:lnTo>
                    <a:pt x="781812" y="1255776"/>
                  </a:lnTo>
                  <a:lnTo>
                    <a:pt x="794004" y="1268730"/>
                  </a:lnTo>
                  <a:lnTo>
                    <a:pt x="806958" y="1268730"/>
                  </a:lnTo>
                  <a:lnTo>
                    <a:pt x="806958" y="1255776"/>
                  </a:lnTo>
                  <a:close/>
                </a:path>
                <a:path w="5427345" h="1713864">
                  <a:moveTo>
                    <a:pt x="979169" y="1209294"/>
                  </a:moveTo>
                  <a:lnTo>
                    <a:pt x="893826" y="1209294"/>
                  </a:lnTo>
                  <a:lnTo>
                    <a:pt x="888491" y="1214628"/>
                  </a:lnTo>
                  <a:lnTo>
                    <a:pt x="888491" y="1711452"/>
                  </a:lnTo>
                  <a:lnTo>
                    <a:pt x="890503" y="1713750"/>
                  </a:lnTo>
                  <a:lnTo>
                    <a:pt x="982492" y="1713750"/>
                  </a:lnTo>
                  <a:lnTo>
                    <a:pt x="984504" y="1711452"/>
                  </a:lnTo>
                  <a:lnTo>
                    <a:pt x="984504" y="1704594"/>
                  </a:lnTo>
                  <a:lnTo>
                    <a:pt x="913638" y="1704594"/>
                  </a:lnTo>
                  <a:lnTo>
                    <a:pt x="900684" y="1691640"/>
                  </a:lnTo>
                  <a:lnTo>
                    <a:pt x="913638" y="1691640"/>
                  </a:lnTo>
                  <a:lnTo>
                    <a:pt x="913638" y="1234440"/>
                  </a:lnTo>
                  <a:lnTo>
                    <a:pt x="900684" y="1234440"/>
                  </a:lnTo>
                  <a:lnTo>
                    <a:pt x="913638" y="1221486"/>
                  </a:lnTo>
                  <a:lnTo>
                    <a:pt x="984504" y="1221486"/>
                  </a:lnTo>
                  <a:lnTo>
                    <a:pt x="984504" y="1214628"/>
                  </a:lnTo>
                  <a:lnTo>
                    <a:pt x="979169" y="1209294"/>
                  </a:lnTo>
                  <a:close/>
                </a:path>
                <a:path w="5427345" h="1713864">
                  <a:moveTo>
                    <a:pt x="913638" y="1691640"/>
                  </a:moveTo>
                  <a:lnTo>
                    <a:pt x="900684" y="1691640"/>
                  </a:lnTo>
                  <a:lnTo>
                    <a:pt x="913638" y="1704594"/>
                  </a:lnTo>
                  <a:lnTo>
                    <a:pt x="913638" y="1691640"/>
                  </a:lnTo>
                  <a:close/>
                </a:path>
                <a:path w="5427345" h="1713864">
                  <a:moveTo>
                    <a:pt x="959358" y="1691640"/>
                  </a:moveTo>
                  <a:lnTo>
                    <a:pt x="913638" y="1691640"/>
                  </a:lnTo>
                  <a:lnTo>
                    <a:pt x="913638" y="1704594"/>
                  </a:lnTo>
                  <a:lnTo>
                    <a:pt x="959358" y="1704594"/>
                  </a:lnTo>
                  <a:lnTo>
                    <a:pt x="959358" y="1691640"/>
                  </a:lnTo>
                  <a:close/>
                </a:path>
                <a:path w="5427345" h="1713864">
                  <a:moveTo>
                    <a:pt x="959358" y="1221486"/>
                  </a:moveTo>
                  <a:lnTo>
                    <a:pt x="959358" y="1704594"/>
                  </a:lnTo>
                  <a:lnTo>
                    <a:pt x="971550" y="1691640"/>
                  </a:lnTo>
                  <a:lnTo>
                    <a:pt x="984504" y="1691640"/>
                  </a:lnTo>
                  <a:lnTo>
                    <a:pt x="984504" y="1234440"/>
                  </a:lnTo>
                  <a:lnTo>
                    <a:pt x="971550" y="1234440"/>
                  </a:lnTo>
                  <a:lnTo>
                    <a:pt x="959358" y="1221486"/>
                  </a:lnTo>
                  <a:close/>
                </a:path>
                <a:path w="5427345" h="1713864">
                  <a:moveTo>
                    <a:pt x="984504" y="1691640"/>
                  </a:moveTo>
                  <a:lnTo>
                    <a:pt x="971550" y="1691640"/>
                  </a:lnTo>
                  <a:lnTo>
                    <a:pt x="959358" y="1704594"/>
                  </a:lnTo>
                  <a:lnTo>
                    <a:pt x="984504" y="1704594"/>
                  </a:lnTo>
                  <a:lnTo>
                    <a:pt x="984504" y="1691640"/>
                  </a:lnTo>
                  <a:close/>
                </a:path>
                <a:path w="5427345" h="1713864">
                  <a:moveTo>
                    <a:pt x="913638" y="1221486"/>
                  </a:moveTo>
                  <a:lnTo>
                    <a:pt x="900684" y="1234440"/>
                  </a:lnTo>
                  <a:lnTo>
                    <a:pt x="913638" y="1234440"/>
                  </a:lnTo>
                  <a:lnTo>
                    <a:pt x="913638" y="1221486"/>
                  </a:lnTo>
                  <a:close/>
                </a:path>
                <a:path w="5427345" h="1713864">
                  <a:moveTo>
                    <a:pt x="959358" y="1221486"/>
                  </a:moveTo>
                  <a:lnTo>
                    <a:pt x="913638" y="1221486"/>
                  </a:lnTo>
                  <a:lnTo>
                    <a:pt x="913638" y="1234440"/>
                  </a:lnTo>
                  <a:lnTo>
                    <a:pt x="959358" y="1234440"/>
                  </a:lnTo>
                  <a:lnTo>
                    <a:pt x="959358" y="1221486"/>
                  </a:lnTo>
                  <a:close/>
                </a:path>
                <a:path w="5427345" h="1713864">
                  <a:moveTo>
                    <a:pt x="984504" y="1221486"/>
                  </a:moveTo>
                  <a:lnTo>
                    <a:pt x="959358" y="1221486"/>
                  </a:lnTo>
                  <a:lnTo>
                    <a:pt x="971550" y="1234440"/>
                  </a:lnTo>
                  <a:lnTo>
                    <a:pt x="984504" y="1234440"/>
                  </a:lnTo>
                  <a:lnTo>
                    <a:pt x="984504" y="1221486"/>
                  </a:lnTo>
                  <a:close/>
                </a:path>
                <a:path w="5427345" h="1713864">
                  <a:moveTo>
                    <a:pt x="1157478" y="1200150"/>
                  </a:moveTo>
                  <a:lnTo>
                    <a:pt x="1071372" y="1200150"/>
                  </a:lnTo>
                  <a:lnTo>
                    <a:pt x="1066038" y="1205484"/>
                  </a:lnTo>
                  <a:lnTo>
                    <a:pt x="1066038" y="1711452"/>
                  </a:lnTo>
                  <a:lnTo>
                    <a:pt x="1068049" y="1713750"/>
                  </a:lnTo>
                  <a:lnTo>
                    <a:pt x="1160800" y="1713750"/>
                  </a:lnTo>
                  <a:lnTo>
                    <a:pt x="1162812" y="1711452"/>
                  </a:lnTo>
                  <a:lnTo>
                    <a:pt x="1162812" y="1704594"/>
                  </a:lnTo>
                  <a:lnTo>
                    <a:pt x="1091184" y="1704594"/>
                  </a:lnTo>
                  <a:lnTo>
                    <a:pt x="1078230" y="1691640"/>
                  </a:lnTo>
                  <a:lnTo>
                    <a:pt x="1091184" y="1691640"/>
                  </a:lnTo>
                  <a:lnTo>
                    <a:pt x="1091184" y="1225296"/>
                  </a:lnTo>
                  <a:lnTo>
                    <a:pt x="1078230" y="1225296"/>
                  </a:lnTo>
                  <a:lnTo>
                    <a:pt x="1091184" y="1212342"/>
                  </a:lnTo>
                  <a:lnTo>
                    <a:pt x="1162812" y="1212342"/>
                  </a:lnTo>
                  <a:lnTo>
                    <a:pt x="1162812" y="1205484"/>
                  </a:lnTo>
                  <a:lnTo>
                    <a:pt x="1157478" y="1200150"/>
                  </a:lnTo>
                  <a:close/>
                </a:path>
                <a:path w="5427345" h="1713864">
                  <a:moveTo>
                    <a:pt x="1091184" y="1691640"/>
                  </a:moveTo>
                  <a:lnTo>
                    <a:pt x="1078230" y="1691640"/>
                  </a:lnTo>
                  <a:lnTo>
                    <a:pt x="1091184" y="1704594"/>
                  </a:lnTo>
                  <a:lnTo>
                    <a:pt x="1091184" y="1691640"/>
                  </a:lnTo>
                  <a:close/>
                </a:path>
                <a:path w="5427345" h="1713864">
                  <a:moveTo>
                    <a:pt x="1137666" y="1691640"/>
                  </a:moveTo>
                  <a:lnTo>
                    <a:pt x="1091184" y="1691640"/>
                  </a:lnTo>
                  <a:lnTo>
                    <a:pt x="1091184" y="1704594"/>
                  </a:lnTo>
                  <a:lnTo>
                    <a:pt x="1137666" y="1704594"/>
                  </a:lnTo>
                  <a:lnTo>
                    <a:pt x="1137666" y="1691640"/>
                  </a:lnTo>
                  <a:close/>
                </a:path>
                <a:path w="5427345" h="1713864">
                  <a:moveTo>
                    <a:pt x="1137666" y="1212342"/>
                  </a:moveTo>
                  <a:lnTo>
                    <a:pt x="1137666" y="1704594"/>
                  </a:lnTo>
                  <a:lnTo>
                    <a:pt x="1149858" y="1691640"/>
                  </a:lnTo>
                  <a:lnTo>
                    <a:pt x="1162812" y="1691640"/>
                  </a:lnTo>
                  <a:lnTo>
                    <a:pt x="1162812" y="1225296"/>
                  </a:lnTo>
                  <a:lnTo>
                    <a:pt x="1149858" y="1225296"/>
                  </a:lnTo>
                  <a:lnTo>
                    <a:pt x="1137666" y="1212342"/>
                  </a:lnTo>
                  <a:close/>
                </a:path>
                <a:path w="5427345" h="1713864">
                  <a:moveTo>
                    <a:pt x="1162812" y="1691640"/>
                  </a:moveTo>
                  <a:lnTo>
                    <a:pt x="1149858" y="1691640"/>
                  </a:lnTo>
                  <a:lnTo>
                    <a:pt x="1137666" y="1704594"/>
                  </a:lnTo>
                  <a:lnTo>
                    <a:pt x="1162812" y="1704594"/>
                  </a:lnTo>
                  <a:lnTo>
                    <a:pt x="1162812" y="1691640"/>
                  </a:lnTo>
                  <a:close/>
                </a:path>
                <a:path w="5427345" h="1713864">
                  <a:moveTo>
                    <a:pt x="1091184" y="1212342"/>
                  </a:moveTo>
                  <a:lnTo>
                    <a:pt x="1078230" y="1225296"/>
                  </a:lnTo>
                  <a:lnTo>
                    <a:pt x="1091184" y="1225296"/>
                  </a:lnTo>
                  <a:lnTo>
                    <a:pt x="1091184" y="1212342"/>
                  </a:lnTo>
                  <a:close/>
                </a:path>
                <a:path w="5427345" h="1713864">
                  <a:moveTo>
                    <a:pt x="1137666" y="1212342"/>
                  </a:moveTo>
                  <a:lnTo>
                    <a:pt x="1091184" y="1212342"/>
                  </a:lnTo>
                  <a:lnTo>
                    <a:pt x="1091184" y="1225296"/>
                  </a:lnTo>
                  <a:lnTo>
                    <a:pt x="1137666" y="1225296"/>
                  </a:lnTo>
                  <a:lnTo>
                    <a:pt x="1137666" y="1212342"/>
                  </a:lnTo>
                  <a:close/>
                </a:path>
                <a:path w="5427345" h="1713864">
                  <a:moveTo>
                    <a:pt x="1162812" y="1212342"/>
                  </a:moveTo>
                  <a:lnTo>
                    <a:pt x="1137666" y="1212342"/>
                  </a:lnTo>
                  <a:lnTo>
                    <a:pt x="1149858" y="1225296"/>
                  </a:lnTo>
                  <a:lnTo>
                    <a:pt x="1162812" y="1225296"/>
                  </a:lnTo>
                  <a:lnTo>
                    <a:pt x="1162812" y="1212342"/>
                  </a:lnTo>
                  <a:close/>
                </a:path>
                <a:path w="5427345" h="1713864">
                  <a:moveTo>
                    <a:pt x="1335024" y="1085088"/>
                  </a:moveTo>
                  <a:lnTo>
                    <a:pt x="1249680" y="1085088"/>
                  </a:lnTo>
                  <a:lnTo>
                    <a:pt x="1244346" y="1090422"/>
                  </a:lnTo>
                  <a:lnTo>
                    <a:pt x="1244346" y="1711452"/>
                  </a:lnTo>
                  <a:lnTo>
                    <a:pt x="1246357" y="1713750"/>
                  </a:lnTo>
                  <a:lnTo>
                    <a:pt x="1338346" y="1713750"/>
                  </a:lnTo>
                  <a:lnTo>
                    <a:pt x="1340358" y="1711452"/>
                  </a:lnTo>
                  <a:lnTo>
                    <a:pt x="1340358" y="1704594"/>
                  </a:lnTo>
                  <a:lnTo>
                    <a:pt x="1269492" y="1704594"/>
                  </a:lnTo>
                  <a:lnTo>
                    <a:pt x="1256538" y="1691640"/>
                  </a:lnTo>
                  <a:lnTo>
                    <a:pt x="1269492" y="1691640"/>
                  </a:lnTo>
                  <a:lnTo>
                    <a:pt x="1269492" y="1110234"/>
                  </a:lnTo>
                  <a:lnTo>
                    <a:pt x="1256538" y="1110234"/>
                  </a:lnTo>
                  <a:lnTo>
                    <a:pt x="1269492" y="1097280"/>
                  </a:lnTo>
                  <a:lnTo>
                    <a:pt x="1340358" y="1097280"/>
                  </a:lnTo>
                  <a:lnTo>
                    <a:pt x="1340358" y="1090422"/>
                  </a:lnTo>
                  <a:lnTo>
                    <a:pt x="1335024" y="1085088"/>
                  </a:lnTo>
                  <a:close/>
                </a:path>
                <a:path w="5427345" h="1713864">
                  <a:moveTo>
                    <a:pt x="1269492" y="1691640"/>
                  </a:moveTo>
                  <a:lnTo>
                    <a:pt x="1256538" y="1691640"/>
                  </a:lnTo>
                  <a:lnTo>
                    <a:pt x="1269492" y="1704594"/>
                  </a:lnTo>
                  <a:lnTo>
                    <a:pt x="1269492" y="1691640"/>
                  </a:lnTo>
                  <a:close/>
                </a:path>
                <a:path w="5427345" h="1713864">
                  <a:moveTo>
                    <a:pt x="1315212" y="1691640"/>
                  </a:moveTo>
                  <a:lnTo>
                    <a:pt x="1269492" y="1691640"/>
                  </a:lnTo>
                  <a:lnTo>
                    <a:pt x="1269492" y="1704594"/>
                  </a:lnTo>
                  <a:lnTo>
                    <a:pt x="1315212" y="1704594"/>
                  </a:lnTo>
                  <a:lnTo>
                    <a:pt x="1315212" y="1691640"/>
                  </a:lnTo>
                  <a:close/>
                </a:path>
                <a:path w="5427345" h="1713864">
                  <a:moveTo>
                    <a:pt x="1315212" y="1097280"/>
                  </a:moveTo>
                  <a:lnTo>
                    <a:pt x="1315212" y="1704594"/>
                  </a:lnTo>
                  <a:lnTo>
                    <a:pt x="1327404" y="1691640"/>
                  </a:lnTo>
                  <a:lnTo>
                    <a:pt x="1340358" y="1691640"/>
                  </a:lnTo>
                  <a:lnTo>
                    <a:pt x="1340358" y="1110234"/>
                  </a:lnTo>
                  <a:lnTo>
                    <a:pt x="1327404" y="1110234"/>
                  </a:lnTo>
                  <a:lnTo>
                    <a:pt x="1315212" y="1097280"/>
                  </a:lnTo>
                  <a:close/>
                </a:path>
                <a:path w="5427345" h="1713864">
                  <a:moveTo>
                    <a:pt x="1340358" y="1691640"/>
                  </a:moveTo>
                  <a:lnTo>
                    <a:pt x="1327404" y="1691640"/>
                  </a:lnTo>
                  <a:lnTo>
                    <a:pt x="1315212" y="1704594"/>
                  </a:lnTo>
                  <a:lnTo>
                    <a:pt x="1340358" y="1704594"/>
                  </a:lnTo>
                  <a:lnTo>
                    <a:pt x="1340358" y="1691640"/>
                  </a:lnTo>
                  <a:close/>
                </a:path>
                <a:path w="5427345" h="1713864">
                  <a:moveTo>
                    <a:pt x="1269492" y="1097280"/>
                  </a:moveTo>
                  <a:lnTo>
                    <a:pt x="1256538" y="1110234"/>
                  </a:lnTo>
                  <a:lnTo>
                    <a:pt x="1269492" y="1110234"/>
                  </a:lnTo>
                  <a:lnTo>
                    <a:pt x="1269492" y="1097280"/>
                  </a:lnTo>
                  <a:close/>
                </a:path>
                <a:path w="5427345" h="1713864">
                  <a:moveTo>
                    <a:pt x="1315212" y="1097280"/>
                  </a:moveTo>
                  <a:lnTo>
                    <a:pt x="1269492" y="1097280"/>
                  </a:lnTo>
                  <a:lnTo>
                    <a:pt x="1269492" y="1110234"/>
                  </a:lnTo>
                  <a:lnTo>
                    <a:pt x="1315212" y="1110234"/>
                  </a:lnTo>
                  <a:lnTo>
                    <a:pt x="1315212" y="1097280"/>
                  </a:lnTo>
                  <a:close/>
                </a:path>
                <a:path w="5427345" h="1713864">
                  <a:moveTo>
                    <a:pt x="1340358" y="1097280"/>
                  </a:moveTo>
                  <a:lnTo>
                    <a:pt x="1315212" y="1097280"/>
                  </a:lnTo>
                  <a:lnTo>
                    <a:pt x="1327404" y="1110234"/>
                  </a:lnTo>
                  <a:lnTo>
                    <a:pt x="1340358" y="1110234"/>
                  </a:lnTo>
                  <a:lnTo>
                    <a:pt x="1340358" y="1097280"/>
                  </a:lnTo>
                  <a:close/>
                </a:path>
                <a:path w="5427345" h="1713864">
                  <a:moveTo>
                    <a:pt x="1512570" y="896112"/>
                  </a:moveTo>
                  <a:lnTo>
                    <a:pt x="1427226" y="896112"/>
                  </a:lnTo>
                  <a:lnTo>
                    <a:pt x="1421892" y="901446"/>
                  </a:lnTo>
                  <a:lnTo>
                    <a:pt x="1421892" y="1711452"/>
                  </a:lnTo>
                  <a:lnTo>
                    <a:pt x="1423903" y="1713750"/>
                  </a:lnTo>
                  <a:lnTo>
                    <a:pt x="1515892" y="1713750"/>
                  </a:lnTo>
                  <a:lnTo>
                    <a:pt x="1517904" y="1711452"/>
                  </a:lnTo>
                  <a:lnTo>
                    <a:pt x="1517904" y="1704594"/>
                  </a:lnTo>
                  <a:lnTo>
                    <a:pt x="1447038" y="1704594"/>
                  </a:lnTo>
                  <a:lnTo>
                    <a:pt x="1434084" y="1691640"/>
                  </a:lnTo>
                  <a:lnTo>
                    <a:pt x="1447038" y="1691640"/>
                  </a:lnTo>
                  <a:lnTo>
                    <a:pt x="1447038" y="921258"/>
                  </a:lnTo>
                  <a:lnTo>
                    <a:pt x="1434083" y="921258"/>
                  </a:lnTo>
                  <a:lnTo>
                    <a:pt x="1447038" y="908304"/>
                  </a:lnTo>
                  <a:lnTo>
                    <a:pt x="1517904" y="908304"/>
                  </a:lnTo>
                  <a:lnTo>
                    <a:pt x="1517904" y="901446"/>
                  </a:lnTo>
                  <a:lnTo>
                    <a:pt x="1512570" y="896112"/>
                  </a:lnTo>
                  <a:close/>
                </a:path>
                <a:path w="5427345" h="1713864">
                  <a:moveTo>
                    <a:pt x="1447038" y="1691640"/>
                  </a:moveTo>
                  <a:lnTo>
                    <a:pt x="1434084" y="1691640"/>
                  </a:lnTo>
                  <a:lnTo>
                    <a:pt x="1447038" y="1704594"/>
                  </a:lnTo>
                  <a:lnTo>
                    <a:pt x="1447038" y="1691640"/>
                  </a:lnTo>
                  <a:close/>
                </a:path>
                <a:path w="5427345" h="1713864">
                  <a:moveTo>
                    <a:pt x="1492758" y="1691640"/>
                  </a:moveTo>
                  <a:lnTo>
                    <a:pt x="1447038" y="1691640"/>
                  </a:lnTo>
                  <a:lnTo>
                    <a:pt x="1447038" y="1704594"/>
                  </a:lnTo>
                  <a:lnTo>
                    <a:pt x="1492758" y="1704594"/>
                  </a:lnTo>
                  <a:lnTo>
                    <a:pt x="1492758" y="1691640"/>
                  </a:lnTo>
                  <a:close/>
                </a:path>
                <a:path w="5427345" h="1713864">
                  <a:moveTo>
                    <a:pt x="1492758" y="908304"/>
                  </a:moveTo>
                  <a:lnTo>
                    <a:pt x="1492758" y="1704594"/>
                  </a:lnTo>
                  <a:lnTo>
                    <a:pt x="1504950" y="1691640"/>
                  </a:lnTo>
                  <a:lnTo>
                    <a:pt x="1517904" y="1691640"/>
                  </a:lnTo>
                  <a:lnTo>
                    <a:pt x="1517904" y="921258"/>
                  </a:lnTo>
                  <a:lnTo>
                    <a:pt x="1504950" y="921258"/>
                  </a:lnTo>
                  <a:lnTo>
                    <a:pt x="1492758" y="908304"/>
                  </a:lnTo>
                  <a:close/>
                </a:path>
                <a:path w="5427345" h="1713864">
                  <a:moveTo>
                    <a:pt x="1517904" y="1691640"/>
                  </a:moveTo>
                  <a:lnTo>
                    <a:pt x="1504950" y="1691640"/>
                  </a:lnTo>
                  <a:lnTo>
                    <a:pt x="1492758" y="1704594"/>
                  </a:lnTo>
                  <a:lnTo>
                    <a:pt x="1517904" y="1704594"/>
                  </a:lnTo>
                  <a:lnTo>
                    <a:pt x="1517904" y="1691640"/>
                  </a:lnTo>
                  <a:close/>
                </a:path>
                <a:path w="5427345" h="1713864">
                  <a:moveTo>
                    <a:pt x="1447038" y="908304"/>
                  </a:moveTo>
                  <a:lnTo>
                    <a:pt x="1434083" y="921258"/>
                  </a:lnTo>
                  <a:lnTo>
                    <a:pt x="1447038" y="921258"/>
                  </a:lnTo>
                  <a:lnTo>
                    <a:pt x="1447038" y="908304"/>
                  </a:lnTo>
                  <a:close/>
                </a:path>
                <a:path w="5427345" h="1713864">
                  <a:moveTo>
                    <a:pt x="1492758" y="908304"/>
                  </a:moveTo>
                  <a:lnTo>
                    <a:pt x="1447038" y="908304"/>
                  </a:lnTo>
                  <a:lnTo>
                    <a:pt x="1447038" y="921258"/>
                  </a:lnTo>
                  <a:lnTo>
                    <a:pt x="1492758" y="921258"/>
                  </a:lnTo>
                  <a:lnTo>
                    <a:pt x="1492758" y="908304"/>
                  </a:lnTo>
                  <a:close/>
                </a:path>
                <a:path w="5427345" h="1713864">
                  <a:moveTo>
                    <a:pt x="1517904" y="908304"/>
                  </a:moveTo>
                  <a:lnTo>
                    <a:pt x="1492758" y="908304"/>
                  </a:lnTo>
                  <a:lnTo>
                    <a:pt x="1504950" y="921258"/>
                  </a:lnTo>
                  <a:lnTo>
                    <a:pt x="1517904" y="921258"/>
                  </a:lnTo>
                  <a:lnTo>
                    <a:pt x="1517904" y="908304"/>
                  </a:lnTo>
                  <a:close/>
                </a:path>
                <a:path w="5427345" h="1713864">
                  <a:moveTo>
                    <a:pt x="1690116" y="870204"/>
                  </a:moveTo>
                  <a:lnTo>
                    <a:pt x="1604772" y="870204"/>
                  </a:lnTo>
                  <a:lnTo>
                    <a:pt x="1599438" y="875538"/>
                  </a:lnTo>
                  <a:lnTo>
                    <a:pt x="1599438" y="1711452"/>
                  </a:lnTo>
                  <a:lnTo>
                    <a:pt x="1601449" y="1713750"/>
                  </a:lnTo>
                  <a:lnTo>
                    <a:pt x="1693438" y="1713750"/>
                  </a:lnTo>
                  <a:lnTo>
                    <a:pt x="1695450" y="1711452"/>
                  </a:lnTo>
                  <a:lnTo>
                    <a:pt x="1695450" y="1704594"/>
                  </a:lnTo>
                  <a:lnTo>
                    <a:pt x="1624584" y="1704594"/>
                  </a:lnTo>
                  <a:lnTo>
                    <a:pt x="1611630" y="1691640"/>
                  </a:lnTo>
                  <a:lnTo>
                    <a:pt x="1624584" y="1691640"/>
                  </a:lnTo>
                  <a:lnTo>
                    <a:pt x="1624584" y="895350"/>
                  </a:lnTo>
                  <a:lnTo>
                    <a:pt x="1611630" y="895350"/>
                  </a:lnTo>
                  <a:lnTo>
                    <a:pt x="1624584" y="882396"/>
                  </a:lnTo>
                  <a:lnTo>
                    <a:pt x="1695450" y="882396"/>
                  </a:lnTo>
                  <a:lnTo>
                    <a:pt x="1695450" y="875538"/>
                  </a:lnTo>
                  <a:lnTo>
                    <a:pt x="1690116" y="870204"/>
                  </a:lnTo>
                  <a:close/>
                </a:path>
                <a:path w="5427345" h="1713864">
                  <a:moveTo>
                    <a:pt x="1624584" y="1691640"/>
                  </a:moveTo>
                  <a:lnTo>
                    <a:pt x="1611630" y="1691640"/>
                  </a:lnTo>
                  <a:lnTo>
                    <a:pt x="1624584" y="1704594"/>
                  </a:lnTo>
                  <a:lnTo>
                    <a:pt x="1624584" y="1691640"/>
                  </a:lnTo>
                  <a:close/>
                </a:path>
                <a:path w="5427345" h="1713864">
                  <a:moveTo>
                    <a:pt x="1670304" y="1691640"/>
                  </a:moveTo>
                  <a:lnTo>
                    <a:pt x="1624584" y="1691640"/>
                  </a:lnTo>
                  <a:lnTo>
                    <a:pt x="1624584" y="1704594"/>
                  </a:lnTo>
                  <a:lnTo>
                    <a:pt x="1670304" y="1704594"/>
                  </a:lnTo>
                  <a:lnTo>
                    <a:pt x="1670304" y="1691640"/>
                  </a:lnTo>
                  <a:close/>
                </a:path>
                <a:path w="5427345" h="1713864">
                  <a:moveTo>
                    <a:pt x="1670304" y="882396"/>
                  </a:moveTo>
                  <a:lnTo>
                    <a:pt x="1670304" y="1704594"/>
                  </a:lnTo>
                  <a:lnTo>
                    <a:pt x="1682495" y="1691640"/>
                  </a:lnTo>
                  <a:lnTo>
                    <a:pt x="1695450" y="1691640"/>
                  </a:lnTo>
                  <a:lnTo>
                    <a:pt x="1695450" y="895350"/>
                  </a:lnTo>
                  <a:lnTo>
                    <a:pt x="1682495" y="895350"/>
                  </a:lnTo>
                  <a:lnTo>
                    <a:pt x="1670304" y="882396"/>
                  </a:lnTo>
                  <a:close/>
                </a:path>
                <a:path w="5427345" h="1713864">
                  <a:moveTo>
                    <a:pt x="1695450" y="1691640"/>
                  </a:moveTo>
                  <a:lnTo>
                    <a:pt x="1682495" y="1691640"/>
                  </a:lnTo>
                  <a:lnTo>
                    <a:pt x="1670304" y="1704594"/>
                  </a:lnTo>
                  <a:lnTo>
                    <a:pt x="1695450" y="1704594"/>
                  </a:lnTo>
                  <a:lnTo>
                    <a:pt x="1695450" y="1691640"/>
                  </a:lnTo>
                  <a:close/>
                </a:path>
                <a:path w="5427345" h="1713864">
                  <a:moveTo>
                    <a:pt x="1624584" y="882396"/>
                  </a:moveTo>
                  <a:lnTo>
                    <a:pt x="1611630" y="895350"/>
                  </a:lnTo>
                  <a:lnTo>
                    <a:pt x="1624584" y="895350"/>
                  </a:lnTo>
                  <a:lnTo>
                    <a:pt x="1624584" y="882396"/>
                  </a:lnTo>
                  <a:close/>
                </a:path>
                <a:path w="5427345" h="1713864">
                  <a:moveTo>
                    <a:pt x="1670304" y="882396"/>
                  </a:moveTo>
                  <a:lnTo>
                    <a:pt x="1624584" y="882396"/>
                  </a:lnTo>
                  <a:lnTo>
                    <a:pt x="1624584" y="895350"/>
                  </a:lnTo>
                  <a:lnTo>
                    <a:pt x="1670304" y="895350"/>
                  </a:lnTo>
                  <a:lnTo>
                    <a:pt x="1670304" y="882396"/>
                  </a:lnTo>
                  <a:close/>
                </a:path>
                <a:path w="5427345" h="1713864">
                  <a:moveTo>
                    <a:pt x="1695450" y="882396"/>
                  </a:moveTo>
                  <a:lnTo>
                    <a:pt x="1670304" y="882396"/>
                  </a:lnTo>
                  <a:lnTo>
                    <a:pt x="1682495" y="895350"/>
                  </a:lnTo>
                  <a:lnTo>
                    <a:pt x="1695450" y="895350"/>
                  </a:lnTo>
                  <a:lnTo>
                    <a:pt x="1695450" y="882396"/>
                  </a:lnTo>
                  <a:close/>
                </a:path>
                <a:path w="5427345" h="1713864">
                  <a:moveTo>
                    <a:pt x="1867662" y="615696"/>
                  </a:moveTo>
                  <a:lnTo>
                    <a:pt x="1782318" y="615696"/>
                  </a:lnTo>
                  <a:lnTo>
                    <a:pt x="1776983" y="621030"/>
                  </a:lnTo>
                  <a:lnTo>
                    <a:pt x="1776983" y="1711452"/>
                  </a:lnTo>
                  <a:lnTo>
                    <a:pt x="1778995" y="1713750"/>
                  </a:lnTo>
                  <a:lnTo>
                    <a:pt x="1870984" y="1713750"/>
                  </a:lnTo>
                  <a:lnTo>
                    <a:pt x="1872995" y="1711452"/>
                  </a:lnTo>
                  <a:lnTo>
                    <a:pt x="1872995" y="1704594"/>
                  </a:lnTo>
                  <a:lnTo>
                    <a:pt x="1802130" y="1704594"/>
                  </a:lnTo>
                  <a:lnTo>
                    <a:pt x="1789176" y="1691640"/>
                  </a:lnTo>
                  <a:lnTo>
                    <a:pt x="1802130" y="1691640"/>
                  </a:lnTo>
                  <a:lnTo>
                    <a:pt x="1802130" y="640842"/>
                  </a:lnTo>
                  <a:lnTo>
                    <a:pt x="1789176" y="640842"/>
                  </a:lnTo>
                  <a:lnTo>
                    <a:pt x="1802130" y="627888"/>
                  </a:lnTo>
                  <a:lnTo>
                    <a:pt x="1872995" y="627888"/>
                  </a:lnTo>
                  <a:lnTo>
                    <a:pt x="1872995" y="621030"/>
                  </a:lnTo>
                  <a:lnTo>
                    <a:pt x="1867662" y="615696"/>
                  </a:lnTo>
                  <a:close/>
                </a:path>
                <a:path w="5427345" h="1713864">
                  <a:moveTo>
                    <a:pt x="1802130" y="1691640"/>
                  </a:moveTo>
                  <a:lnTo>
                    <a:pt x="1789176" y="1691640"/>
                  </a:lnTo>
                  <a:lnTo>
                    <a:pt x="1802130" y="1704594"/>
                  </a:lnTo>
                  <a:lnTo>
                    <a:pt x="1802130" y="1691640"/>
                  </a:lnTo>
                  <a:close/>
                </a:path>
                <a:path w="5427345" h="1713864">
                  <a:moveTo>
                    <a:pt x="1847850" y="1691640"/>
                  </a:moveTo>
                  <a:lnTo>
                    <a:pt x="1802130" y="1691640"/>
                  </a:lnTo>
                  <a:lnTo>
                    <a:pt x="1802130" y="1704594"/>
                  </a:lnTo>
                  <a:lnTo>
                    <a:pt x="1847850" y="1704594"/>
                  </a:lnTo>
                  <a:lnTo>
                    <a:pt x="1847850" y="1691640"/>
                  </a:lnTo>
                  <a:close/>
                </a:path>
                <a:path w="5427345" h="1713864">
                  <a:moveTo>
                    <a:pt x="1847850" y="627888"/>
                  </a:moveTo>
                  <a:lnTo>
                    <a:pt x="1847850" y="1704594"/>
                  </a:lnTo>
                  <a:lnTo>
                    <a:pt x="1860042" y="1691640"/>
                  </a:lnTo>
                  <a:lnTo>
                    <a:pt x="1872995" y="1691640"/>
                  </a:lnTo>
                  <a:lnTo>
                    <a:pt x="1872995" y="640842"/>
                  </a:lnTo>
                  <a:lnTo>
                    <a:pt x="1860042" y="640842"/>
                  </a:lnTo>
                  <a:lnTo>
                    <a:pt x="1847850" y="627888"/>
                  </a:lnTo>
                  <a:close/>
                </a:path>
                <a:path w="5427345" h="1713864">
                  <a:moveTo>
                    <a:pt x="1872995" y="1691640"/>
                  </a:moveTo>
                  <a:lnTo>
                    <a:pt x="1860042" y="1691640"/>
                  </a:lnTo>
                  <a:lnTo>
                    <a:pt x="1847850" y="1704594"/>
                  </a:lnTo>
                  <a:lnTo>
                    <a:pt x="1872995" y="1704594"/>
                  </a:lnTo>
                  <a:lnTo>
                    <a:pt x="1872995" y="1691640"/>
                  </a:lnTo>
                  <a:close/>
                </a:path>
                <a:path w="5427345" h="1713864">
                  <a:moveTo>
                    <a:pt x="1802130" y="627888"/>
                  </a:moveTo>
                  <a:lnTo>
                    <a:pt x="1789176" y="640842"/>
                  </a:lnTo>
                  <a:lnTo>
                    <a:pt x="1802130" y="640842"/>
                  </a:lnTo>
                  <a:lnTo>
                    <a:pt x="1802130" y="627888"/>
                  </a:lnTo>
                  <a:close/>
                </a:path>
                <a:path w="5427345" h="1713864">
                  <a:moveTo>
                    <a:pt x="1847850" y="627888"/>
                  </a:moveTo>
                  <a:lnTo>
                    <a:pt x="1802130" y="627888"/>
                  </a:lnTo>
                  <a:lnTo>
                    <a:pt x="1802130" y="640842"/>
                  </a:lnTo>
                  <a:lnTo>
                    <a:pt x="1847850" y="640842"/>
                  </a:lnTo>
                  <a:lnTo>
                    <a:pt x="1847850" y="627888"/>
                  </a:lnTo>
                  <a:close/>
                </a:path>
                <a:path w="5427345" h="1713864">
                  <a:moveTo>
                    <a:pt x="1872995" y="627888"/>
                  </a:moveTo>
                  <a:lnTo>
                    <a:pt x="1847850" y="627888"/>
                  </a:lnTo>
                  <a:lnTo>
                    <a:pt x="1860042" y="640842"/>
                  </a:lnTo>
                  <a:lnTo>
                    <a:pt x="1872995" y="640842"/>
                  </a:lnTo>
                  <a:lnTo>
                    <a:pt x="1872995" y="627888"/>
                  </a:lnTo>
                  <a:close/>
                </a:path>
                <a:path w="5427345" h="1713864">
                  <a:moveTo>
                    <a:pt x="2045970" y="612648"/>
                  </a:moveTo>
                  <a:lnTo>
                    <a:pt x="1959864" y="612648"/>
                  </a:lnTo>
                  <a:lnTo>
                    <a:pt x="1954530" y="617982"/>
                  </a:lnTo>
                  <a:lnTo>
                    <a:pt x="1954530" y="1711452"/>
                  </a:lnTo>
                  <a:lnTo>
                    <a:pt x="1956541" y="1713750"/>
                  </a:lnTo>
                  <a:lnTo>
                    <a:pt x="2049292" y="1713750"/>
                  </a:lnTo>
                  <a:lnTo>
                    <a:pt x="2051304" y="1711452"/>
                  </a:lnTo>
                  <a:lnTo>
                    <a:pt x="2051304" y="1704594"/>
                  </a:lnTo>
                  <a:lnTo>
                    <a:pt x="1979676" y="1704594"/>
                  </a:lnTo>
                  <a:lnTo>
                    <a:pt x="1966722" y="1691640"/>
                  </a:lnTo>
                  <a:lnTo>
                    <a:pt x="1979676" y="1691640"/>
                  </a:lnTo>
                  <a:lnTo>
                    <a:pt x="1979676" y="637794"/>
                  </a:lnTo>
                  <a:lnTo>
                    <a:pt x="1966722" y="637794"/>
                  </a:lnTo>
                  <a:lnTo>
                    <a:pt x="1979676" y="624840"/>
                  </a:lnTo>
                  <a:lnTo>
                    <a:pt x="2051304" y="624840"/>
                  </a:lnTo>
                  <a:lnTo>
                    <a:pt x="2051304" y="617982"/>
                  </a:lnTo>
                  <a:lnTo>
                    <a:pt x="2045970" y="612648"/>
                  </a:lnTo>
                  <a:close/>
                </a:path>
                <a:path w="5427345" h="1713864">
                  <a:moveTo>
                    <a:pt x="1979676" y="1691640"/>
                  </a:moveTo>
                  <a:lnTo>
                    <a:pt x="1966722" y="1691640"/>
                  </a:lnTo>
                  <a:lnTo>
                    <a:pt x="1979676" y="1704594"/>
                  </a:lnTo>
                  <a:lnTo>
                    <a:pt x="1979676" y="1691640"/>
                  </a:lnTo>
                  <a:close/>
                </a:path>
                <a:path w="5427345" h="1713864">
                  <a:moveTo>
                    <a:pt x="2026158" y="1691640"/>
                  </a:moveTo>
                  <a:lnTo>
                    <a:pt x="1979676" y="1691640"/>
                  </a:lnTo>
                  <a:lnTo>
                    <a:pt x="1979676" y="1704594"/>
                  </a:lnTo>
                  <a:lnTo>
                    <a:pt x="2026158" y="1704594"/>
                  </a:lnTo>
                  <a:lnTo>
                    <a:pt x="2026158" y="1691640"/>
                  </a:lnTo>
                  <a:close/>
                </a:path>
                <a:path w="5427345" h="1713864">
                  <a:moveTo>
                    <a:pt x="2026158" y="624840"/>
                  </a:moveTo>
                  <a:lnTo>
                    <a:pt x="2026158" y="1704594"/>
                  </a:lnTo>
                  <a:lnTo>
                    <a:pt x="2038350" y="1691640"/>
                  </a:lnTo>
                  <a:lnTo>
                    <a:pt x="2051304" y="1691640"/>
                  </a:lnTo>
                  <a:lnTo>
                    <a:pt x="2051304" y="637794"/>
                  </a:lnTo>
                  <a:lnTo>
                    <a:pt x="2038350" y="637794"/>
                  </a:lnTo>
                  <a:lnTo>
                    <a:pt x="2026158" y="624840"/>
                  </a:lnTo>
                  <a:close/>
                </a:path>
                <a:path w="5427345" h="1713864">
                  <a:moveTo>
                    <a:pt x="2051304" y="1691640"/>
                  </a:moveTo>
                  <a:lnTo>
                    <a:pt x="2038350" y="1691640"/>
                  </a:lnTo>
                  <a:lnTo>
                    <a:pt x="2026158" y="1704594"/>
                  </a:lnTo>
                  <a:lnTo>
                    <a:pt x="2051304" y="1704594"/>
                  </a:lnTo>
                  <a:lnTo>
                    <a:pt x="2051304" y="1691640"/>
                  </a:lnTo>
                  <a:close/>
                </a:path>
                <a:path w="5427345" h="1713864">
                  <a:moveTo>
                    <a:pt x="1979676" y="624840"/>
                  </a:moveTo>
                  <a:lnTo>
                    <a:pt x="1966722" y="637794"/>
                  </a:lnTo>
                  <a:lnTo>
                    <a:pt x="1979676" y="637794"/>
                  </a:lnTo>
                  <a:lnTo>
                    <a:pt x="1979676" y="624840"/>
                  </a:lnTo>
                  <a:close/>
                </a:path>
                <a:path w="5427345" h="1713864">
                  <a:moveTo>
                    <a:pt x="2026158" y="624840"/>
                  </a:moveTo>
                  <a:lnTo>
                    <a:pt x="1979676" y="624840"/>
                  </a:lnTo>
                  <a:lnTo>
                    <a:pt x="1979676" y="637794"/>
                  </a:lnTo>
                  <a:lnTo>
                    <a:pt x="2026158" y="637794"/>
                  </a:lnTo>
                  <a:lnTo>
                    <a:pt x="2026158" y="624840"/>
                  </a:lnTo>
                  <a:close/>
                </a:path>
                <a:path w="5427345" h="1713864">
                  <a:moveTo>
                    <a:pt x="2051304" y="624840"/>
                  </a:moveTo>
                  <a:lnTo>
                    <a:pt x="2026158" y="624840"/>
                  </a:lnTo>
                  <a:lnTo>
                    <a:pt x="2038350" y="637794"/>
                  </a:lnTo>
                  <a:lnTo>
                    <a:pt x="2051304" y="637794"/>
                  </a:lnTo>
                  <a:lnTo>
                    <a:pt x="2051304" y="624840"/>
                  </a:lnTo>
                  <a:close/>
                </a:path>
                <a:path w="5427345" h="1713864">
                  <a:moveTo>
                    <a:pt x="2223516" y="557022"/>
                  </a:moveTo>
                  <a:lnTo>
                    <a:pt x="2137410" y="557022"/>
                  </a:lnTo>
                  <a:lnTo>
                    <a:pt x="2132076" y="562356"/>
                  </a:lnTo>
                  <a:lnTo>
                    <a:pt x="2132076" y="1711452"/>
                  </a:lnTo>
                  <a:lnTo>
                    <a:pt x="2134087" y="1713750"/>
                  </a:lnTo>
                  <a:lnTo>
                    <a:pt x="2226838" y="1713750"/>
                  </a:lnTo>
                  <a:lnTo>
                    <a:pt x="2228850" y="1711452"/>
                  </a:lnTo>
                  <a:lnTo>
                    <a:pt x="2228850" y="1704594"/>
                  </a:lnTo>
                  <a:lnTo>
                    <a:pt x="2157222" y="1704594"/>
                  </a:lnTo>
                  <a:lnTo>
                    <a:pt x="2144268" y="1691640"/>
                  </a:lnTo>
                  <a:lnTo>
                    <a:pt x="2157222" y="1691640"/>
                  </a:lnTo>
                  <a:lnTo>
                    <a:pt x="2157222" y="582168"/>
                  </a:lnTo>
                  <a:lnTo>
                    <a:pt x="2144268" y="582168"/>
                  </a:lnTo>
                  <a:lnTo>
                    <a:pt x="2157222" y="569214"/>
                  </a:lnTo>
                  <a:lnTo>
                    <a:pt x="2228850" y="569214"/>
                  </a:lnTo>
                  <a:lnTo>
                    <a:pt x="2228850" y="562356"/>
                  </a:lnTo>
                  <a:lnTo>
                    <a:pt x="2223516" y="557022"/>
                  </a:lnTo>
                  <a:close/>
                </a:path>
                <a:path w="5427345" h="1713864">
                  <a:moveTo>
                    <a:pt x="2157222" y="1691640"/>
                  </a:moveTo>
                  <a:lnTo>
                    <a:pt x="2144268" y="1691640"/>
                  </a:lnTo>
                  <a:lnTo>
                    <a:pt x="2157222" y="1704594"/>
                  </a:lnTo>
                  <a:lnTo>
                    <a:pt x="2157222" y="1691640"/>
                  </a:lnTo>
                  <a:close/>
                </a:path>
                <a:path w="5427345" h="1713864">
                  <a:moveTo>
                    <a:pt x="2203704" y="1691640"/>
                  </a:moveTo>
                  <a:lnTo>
                    <a:pt x="2157222" y="1691640"/>
                  </a:lnTo>
                  <a:lnTo>
                    <a:pt x="2157222" y="1704594"/>
                  </a:lnTo>
                  <a:lnTo>
                    <a:pt x="2203704" y="1704594"/>
                  </a:lnTo>
                  <a:lnTo>
                    <a:pt x="2203704" y="1691640"/>
                  </a:lnTo>
                  <a:close/>
                </a:path>
                <a:path w="5427345" h="1713864">
                  <a:moveTo>
                    <a:pt x="2203704" y="569214"/>
                  </a:moveTo>
                  <a:lnTo>
                    <a:pt x="2203704" y="1704594"/>
                  </a:lnTo>
                  <a:lnTo>
                    <a:pt x="2215896" y="1691640"/>
                  </a:lnTo>
                  <a:lnTo>
                    <a:pt x="2228850" y="1691640"/>
                  </a:lnTo>
                  <a:lnTo>
                    <a:pt x="2228850" y="582168"/>
                  </a:lnTo>
                  <a:lnTo>
                    <a:pt x="2215896" y="582168"/>
                  </a:lnTo>
                  <a:lnTo>
                    <a:pt x="2203704" y="569214"/>
                  </a:lnTo>
                  <a:close/>
                </a:path>
                <a:path w="5427345" h="1713864">
                  <a:moveTo>
                    <a:pt x="2228850" y="1691640"/>
                  </a:moveTo>
                  <a:lnTo>
                    <a:pt x="2215896" y="1691640"/>
                  </a:lnTo>
                  <a:lnTo>
                    <a:pt x="2203704" y="1704594"/>
                  </a:lnTo>
                  <a:lnTo>
                    <a:pt x="2228850" y="1704594"/>
                  </a:lnTo>
                  <a:lnTo>
                    <a:pt x="2228850" y="1691640"/>
                  </a:lnTo>
                  <a:close/>
                </a:path>
                <a:path w="5427345" h="1713864">
                  <a:moveTo>
                    <a:pt x="2157222" y="569214"/>
                  </a:moveTo>
                  <a:lnTo>
                    <a:pt x="2144268" y="582168"/>
                  </a:lnTo>
                  <a:lnTo>
                    <a:pt x="2157222" y="582168"/>
                  </a:lnTo>
                  <a:lnTo>
                    <a:pt x="2157222" y="569214"/>
                  </a:lnTo>
                  <a:close/>
                </a:path>
                <a:path w="5427345" h="1713864">
                  <a:moveTo>
                    <a:pt x="2203704" y="569214"/>
                  </a:moveTo>
                  <a:lnTo>
                    <a:pt x="2157222" y="569214"/>
                  </a:lnTo>
                  <a:lnTo>
                    <a:pt x="2157222" y="582168"/>
                  </a:lnTo>
                  <a:lnTo>
                    <a:pt x="2203704" y="582168"/>
                  </a:lnTo>
                  <a:lnTo>
                    <a:pt x="2203704" y="569214"/>
                  </a:lnTo>
                  <a:close/>
                </a:path>
                <a:path w="5427345" h="1713864">
                  <a:moveTo>
                    <a:pt x="2228850" y="569214"/>
                  </a:moveTo>
                  <a:lnTo>
                    <a:pt x="2203704" y="569214"/>
                  </a:lnTo>
                  <a:lnTo>
                    <a:pt x="2215896" y="582168"/>
                  </a:lnTo>
                  <a:lnTo>
                    <a:pt x="2228850" y="582168"/>
                  </a:lnTo>
                  <a:lnTo>
                    <a:pt x="2228850" y="569214"/>
                  </a:lnTo>
                  <a:close/>
                </a:path>
                <a:path w="5427345" h="1713864">
                  <a:moveTo>
                    <a:pt x="2401062" y="488442"/>
                  </a:moveTo>
                  <a:lnTo>
                    <a:pt x="2315718" y="488442"/>
                  </a:lnTo>
                  <a:lnTo>
                    <a:pt x="2310384" y="493776"/>
                  </a:lnTo>
                  <a:lnTo>
                    <a:pt x="2310384" y="1711452"/>
                  </a:lnTo>
                  <a:lnTo>
                    <a:pt x="2312395" y="1713750"/>
                  </a:lnTo>
                  <a:lnTo>
                    <a:pt x="2404384" y="1713750"/>
                  </a:lnTo>
                  <a:lnTo>
                    <a:pt x="2406396" y="1711452"/>
                  </a:lnTo>
                  <a:lnTo>
                    <a:pt x="2406396" y="1704594"/>
                  </a:lnTo>
                  <a:lnTo>
                    <a:pt x="2335530" y="1704594"/>
                  </a:lnTo>
                  <a:lnTo>
                    <a:pt x="2322576" y="1691640"/>
                  </a:lnTo>
                  <a:lnTo>
                    <a:pt x="2335530" y="1691640"/>
                  </a:lnTo>
                  <a:lnTo>
                    <a:pt x="2335530" y="513588"/>
                  </a:lnTo>
                  <a:lnTo>
                    <a:pt x="2322576" y="513588"/>
                  </a:lnTo>
                  <a:lnTo>
                    <a:pt x="2335530" y="500634"/>
                  </a:lnTo>
                  <a:lnTo>
                    <a:pt x="2406396" y="500634"/>
                  </a:lnTo>
                  <a:lnTo>
                    <a:pt x="2406396" y="493776"/>
                  </a:lnTo>
                  <a:lnTo>
                    <a:pt x="2401062" y="488442"/>
                  </a:lnTo>
                  <a:close/>
                </a:path>
                <a:path w="5427345" h="1713864">
                  <a:moveTo>
                    <a:pt x="2335530" y="1691640"/>
                  </a:moveTo>
                  <a:lnTo>
                    <a:pt x="2322576" y="1691640"/>
                  </a:lnTo>
                  <a:lnTo>
                    <a:pt x="2335530" y="1704594"/>
                  </a:lnTo>
                  <a:lnTo>
                    <a:pt x="2335530" y="1691640"/>
                  </a:lnTo>
                  <a:close/>
                </a:path>
                <a:path w="5427345" h="1713864">
                  <a:moveTo>
                    <a:pt x="2381250" y="1691640"/>
                  </a:moveTo>
                  <a:lnTo>
                    <a:pt x="2335530" y="1691640"/>
                  </a:lnTo>
                  <a:lnTo>
                    <a:pt x="2335530" y="1704594"/>
                  </a:lnTo>
                  <a:lnTo>
                    <a:pt x="2381250" y="1704594"/>
                  </a:lnTo>
                  <a:lnTo>
                    <a:pt x="2381250" y="1691640"/>
                  </a:lnTo>
                  <a:close/>
                </a:path>
                <a:path w="5427345" h="1713864">
                  <a:moveTo>
                    <a:pt x="2381250" y="500634"/>
                  </a:moveTo>
                  <a:lnTo>
                    <a:pt x="2381250" y="1704594"/>
                  </a:lnTo>
                  <a:lnTo>
                    <a:pt x="2393442" y="1691640"/>
                  </a:lnTo>
                  <a:lnTo>
                    <a:pt x="2406396" y="1691640"/>
                  </a:lnTo>
                  <a:lnTo>
                    <a:pt x="2406396" y="513588"/>
                  </a:lnTo>
                  <a:lnTo>
                    <a:pt x="2393442" y="513588"/>
                  </a:lnTo>
                  <a:lnTo>
                    <a:pt x="2381250" y="500634"/>
                  </a:lnTo>
                  <a:close/>
                </a:path>
                <a:path w="5427345" h="1713864">
                  <a:moveTo>
                    <a:pt x="2406396" y="1691640"/>
                  </a:moveTo>
                  <a:lnTo>
                    <a:pt x="2393442" y="1691640"/>
                  </a:lnTo>
                  <a:lnTo>
                    <a:pt x="2381250" y="1704594"/>
                  </a:lnTo>
                  <a:lnTo>
                    <a:pt x="2406396" y="1704594"/>
                  </a:lnTo>
                  <a:lnTo>
                    <a:pt x="2406396" y="1691640"/>
                  </a:lnTo>
                  <a:close/>
                </a:path>
                <a:path w="5427345" h="1713864">
                  <a:moveTo>
                    <a:pt x="2335530" y="500634"/>
                  </a:moveTo>
                  <a:lnTo>
                    <a:pt x="2322576" y="513588"/>
                  </a:lnTo>
                  <a:lnTo>
                    <a:pt x="2335530" y="513588"/>
                  </a:lnTo>
                  <a:lnTo>
                    <a:pt x="2335530" y="500634"/>
                  </a:lnTo>
                  <a:close/>
                </a:path>
                <a:path w="5427345" h="1713864">
                  <a:moveTo>
                    <a:pt x="2381250" y="500634"/>
                  </a:moveTo>
                  <a:lnTo>
                    <a:pt x="2335530" y="500634"/>
                  </a:lnTo>
                  <a:lnTo>
                    <a:pt x="2335530" y="513588"/>
                  </a:lnTo>
                  <a:lnTo>
                    <a:pt x="2381250" y="513588"/>
                  </a:lnTo>
                  <a:lnTo>
                    <a:pt x="2381250" y="500634"/>
                  </a:lnTo>
                  <a:close/>
                </a:path>
                <a:path w="5427345" h="1713864">
                  <a:moveTo>
                    <a:pt x="2406396" y="500634"/>
                  </a:moveTo>
                  <a:lnTo>
                    <a:pt x="2381250" y="500634"/>
                  </a:lnTo>
                  <a:lnTo>
                    <a:pt x="2393442" y="513588"/>
                  </a:lnTo>
                  <a:lnTo>
                    <a:pt x="2406396" y="513588"/>
                  </a:lnTo>
                  <a:lnTo>
                    <a:pt x="2406396" y="500634"/>
                  </a:lnTo>
                  <a:close/>
                </a:path>
                <a:path w="5427345" h="1713864">
                  <a:moveTo>
                    <a:pt x="2578608" y="428244"/>
                  </a:moveTo>
                  <a:lnTo>
                    <a:pt x="2493264" y="428244"/>
                  </a:lnTo>
                  <a:lnTo>
                    <a:pt x="2487930" y="433578"/>
                  </a:lnTo>
                  <a:lnTo>
                    <a:pt x="2487930" y="1711452"/>
                  </a:lnTo>
                  <a:lnTo>
                    <a:pt x="2489941" y="1713750"/>
                  </a:lnTo>
                  <a:lnTo>
                    <a:pt x="2581930" y="1713750"/>
                  </a:lnTo>
                  <a:lnTo>
                    <a:pt x="2583942" y="1711452"/>
                  </a:lnTo>
                  <a:lnTo>
                    <a:pt x="2583942" y="1704594"/>
                  </a:lnTo>
                  <a:lnTo>
                    <a:pt x="2513076" y="1704594"/>
                  </a:lnTo>
                  <a:lnTo>
                    <a:pt x="2500122" y="1691640"/>
                  </a:lnTo>
                  <a:lnTo>
                    <a:pt x="2513076" y="1691640"/>
                  </a:lnTo>
                  <a:lnTo>
                    <a:pt x="2513076" y="453390"/>
                  </a:lnTo>
                  <a:lnTo>
                    <a:pt x="2500122" y="453390"/>
                  </a:lnTo>
                  <a:lnTo>
                    <a:pt x="2513076" y="440436"/>
                  </a:lnTo>
                  <a:lnTo>
                    <a:pt x="2583942" y="440436"/>
                  </a:lnTo>
                  <a:lnTo>
                    <a:pt x="2583942" y="433578"/>
                  </a:lnTo>
                  <a:lnTo>
                    <a:pt x="2578608" y="428244"/>
                  </a:lnTo>
                  <a:close/>
                </a:path>
                <a:path w="5427345" h="1713864">
                  <a:moveTo>
                    <a:pt x="2513076" y="1691640"/>
                  </a:moveTo>
                  <a:lnTo>
                    <a:pt x="2500122" y="1691640"/>
                  </a:lnTo>
                  <a:lnTo>
                    <a:pt x="2513076" y="1704594"/>
                  </a:lnTo>
                  <a:lnTo>
                    <a:pt x="2513076" y="1691640"/>
                  </a:lnTo>
                  <a:close/>
                </a:path>
                <a:path w="5427345" h="1713864">
                  <a:moveTo>
                    <a:pt x="2558796" y="1691640"/>
                  </a:moveTo>
                  <a:lnTo>
                    <a:pt x="2513076" y="1691640"/>
                  </a:lnTo>
                  <a:lnTo>
                    <a:pt x="2513076" y="1704594"/>
                  </a:lnTo>
                  <a:lnTo>
                    <a:pt x="2558796" y="1704594"/>
                  </a:lnTo>
                  <a:lnTo>
                    <a:pt x="2558796" y="1691640"/>
                  </a:lnTo>
                  <a:close/>
                </a:path>
                <a:path w="5427345" h="1713864">
                  <a:moveTo>
                    <a:pt x="2558796" y="440436"/>
                  </a:moveTo>
                  <a:lnTo>
                    <a:pt x="2558796" y="1704594"/>
                  </a:lnTo>
                  <a:lnTo>
                    <a:pt x="2570988" y="1691640"/>
                  </a:lnTo>
                  <a:lnTo>
                    <a:pt x="2583942" y="1691640"/>
                  </a:lnTo>
                  <a:lnTo>
                    <a:pt x="2583942" y="453390"/>
                  </a:lnTo>
                  <a:lnTo>
                    <a:pt x="2570988" y="453390"/>
                  </a:lnTo>
                  <a:lnTo>
                    <a:pt x="2558796" y="440436"/>
                  </a:lnTo>
                  <a:close/>
                </a:path>
                <a:path w="5427345" h="1713864">
                  <a:moveTo>
                    <a:pt x="2583942" y="1691640"/>
                  </a:moveTo>
                  <a:lnTo>
                    <a:pt x="2570988" y="1691640"/>
                  </a:lnTo>
                  <a:lnTo>
                    <a:pt x="2558796" y="1704594"/>
                  </a:lnTo>
                  <a:lnTo>
                    <a:pt x="2583942" y="1704594"/>
                  </a:lnTo>
                  <a:lnTo>
                    <a:pt x="2583942" y="1691640"/>
                  </a:lnTo>
                  <a:close/>
                </a:path>
                <a:path w="5427345" h="1713864">
                  <a:moveTo>
                    <a:pt x="2513076" y="440436"/>
                  </a:moveTo>
                  <a:lnTo>
                    <a:pt x="2500122" y="453390"/>
                  </a:lnTo>
                  <a:lnTo>
                    <a:pt x="2513076" y="453390"/>
                  </a:lnTo>
                  <a:lnTo>
                    <a:pt x="2513076" y="440436"/>
                  </a:lnTo>
                  <a:close/>
                </a:path>
                <a:path w="5427345" h="1713864">
                  <a:moveTo>
                    <a:pt x="2558796" y="440436"/>
                  </a:moveTo>
                  <a:lnTo>
                    <a:pt x="2513076" y="440436"/>
                  </a:lnTo>
                  <a:lnTo>
                    <a:pt x="2513076" y="453390"/>
                  </a:lnTo>
                  <a:lnTo>
                    <a:pt x="2558796" y="453390"/>
                  </a:lnTo>
                  <a:lnTo>
                    <a:pt x="2558796" y="440436"/>
                  </a:lnTo>
                  <a:close/>
                </a:path>
                <a:path w="5427345" h="1713864">
                  <a:moveTo>
                    <a:pt x="2583942" y="440436"/>
                  </a:moveTo>
                  <a:lnTo>
                    <a:pt x="2558796" y="440436"/>
                  </a:lnTo>
                  <a:lnTo>
                    <a:pt x="2570988" y="453390"/>
                  </a:lnTo>
                  <a:lnTo>
                    <a:pt x="2583942" y="453390"/>
                  </a:lnTo>
                  <a:lnTo>
                    <a:pt x="2583942" y="440436"/>
                  </a:lnTo>
                  <a:close/>
                </a:path>
                <a:path w="5427345" h="1713864">
                  <a:moveTo>
                    <a:pt x="2756154" y="371856"/>
                  </a:moveTo>
                  <a:lnTo>
                    <a:pt x="2670810" y="371856"/>
                  </a:lnTo>
                  <a:lnTo>
                    <a:pt x="2665476" y="377190"/>
                  </a:lnTo>
                  <a:lnTo>
                    <a:pt x="2665476" y="1711452"/>
                  </a:lnTo>
                  <a:lnTo>
                    <a:pt x="2667487" y="1713750"/>
                  </a:lnTo>
                  <a:lnTo>
                    <a:pt x="2759476" y="1713750"/>
                  </a:lnTo>
                  <a:lnTo>
                    <a:pt x="2761488" y="1711452"/>
                  </a:lnTo>
                  <a:lnTo>
                    <a:pt x="2761488" y="1704594"/>
                  </a:lnTo>
                  <a:lnTo>
                    <a:pt x="2690622" y="1704594"/>
                  </a:lnTo>
                  <a:lnTo>
                    <a:pt x="2677668" y="1691640"/>
                  </a:lnTo>
                  <a:lnTo>
                    <a:pt x="2690622" y="1691640"/>
                  </a:lnTo>
                  <a:lnTo>
                    <a:pt x="2690622" y="397002"/>
                  </a:lnTo>
                  <a:lnTo>
                    <a:pt x="2677667" y="397002"/>
                  </a:lnTo>
                  <a:lnTo>
                    <a:pt x="2690622" y="384048"/>
                  </a:lnTo>
                  <a:lnTo>
                    <a:pt x="2761488" y="384048"/>
                  </a:lnTo>
                  <a:lnTo>
                    <a:pt x="2761488" y="377190"/>
                  </a:lnTo>
                  <a:lnTo>
                    <a:pt x="2756154" y="371856"/>
                  </a:lnTo>
                  <a:close/>
                </a:path>
                <a:path w="5427345" h="1713864">
                  <a:moveTo>
                    <a:pt x="2690622" y="1691640"/>
                  </a:moveTo>
                  <a:lnTo>
                    <a:pt x="2677668" y="1691640"/>
                  </a:lnTo>
                  <a:lnTo>
                    <a:pt x="2690622" y="1704594"/>
                  </a:lnTo>
                  <a:lnTo>
                    <a:pt x="2690622" y="1691640"/>
                  </a:lnTo>
                  <a:close/>
                </a:path>
                <a:path w="5427345" h="1713864">
                  <a:moveTo>
                    <a:pt x="2736342" y="1691640"/>
                  </a:moveTo>
                  <a:lnTo>
                    <a:pt x="2690622" y="1691640"/>
                  </a:lnTo>
                  <a:lnTo>
                    <a:pt x="2690622" y="1704594"/>
                  </a:lnTo>
                  <a:lnTo>
                    <a:pt x="2736342" y="1704594"/>
                  </a:lnTo>
                  <a:lnTo>
                    <a:pt x="2736342" y="1691640"/>
                  </a:lnTo>
                  <a:close/>
                </a:path>
                <a:path w="5427345" h="1713864">
                  <a:moveTo>
                    <a:pt x="2736342" y="384048"/>
                  </a:moveTo>
                  <a:lnTo>
                    <a:pt x="2736342" y="1704594"/>
                  </a:lnTo>
                  <a:lnTo>
                    <a:pt x="2748534" y="1691640"/>
                  </a:lnTo>
                  <a:lnTo>
                    <a:pt x="2761488" y="1691640"/>
                  </a:lnTo>
                  <a:lnTo>
                    <a:pt x="2761488" y="397002"/>
                  </a:lnTo>
                  <a:lnTo>
                    <a:pt x="2748534" y="397002"/>
                  </a:lnTo>
                  <a:lnTo>
                    <a:pt x="2736342" y="384048"/>
                  </a:lnTo>
                  <a:close/>
                </a:path>
                <a:path w="5427345" h="1713864">
                  <a:moveTo>
                    <a:pt x="2761488" y="1691640"/>
                  </a:moveTo>
                  <a:lnTo>
                    <a:pt x="2748534" y="1691640"/>
                  </a:lnTo>
                  <a:lnTo>
                    <a:pt x="2736342" y="1704594"/>
                  </a:lnTo>
                  <a:lnTo>
                    <a:pt x="2761488" y="1704594"/>
                  </a:lnTo>
                  <a:lnTo>
                    <a:pt x="2761488" y="1691640"/>
                  </a:lnTo>
                  <a:close/>
                </a:path>
                <a:path w="5427345" h="1713864">
                  <a:moveTo>
                    <a:pt x="2690622" y="384048"/>
                  </a:moveTo>
                  <a:lnTo>
                    <a:pt x="2677667" y="397002"/>
                  </a:lnTo>
                  <a:lnTo>
                    <a:pt x="2690622" y="397002"/>
                  </a:lnTo>
                  <a:lnTo>
                    <a:pt x="2690622" y="384048"/>
                  </a:lnTo>
                  <a:close/>
                </a:path>
                <a:path w="5427345" h="1713864">
                  <a:moveTo>
                    <a:pt x="2736342" y="384048"/>
                  </a:moveTo>
                  <a:lnTo>
                    <a:pt x="2690622" y="384048"/>
                  </a:lnTo>
                  <a:lnTo>
                    <a:pt x="2690622" y="397002"/>
                  </a:lnTo>
                  <a:lnTo>
                    <a:pt x="2736342" y="397002"/>
                  </a:lnTo>
                  <a:lnTo>
                    <a:pt x="2736342" y="384048"/>
                  </a:lnTo>
                  <a:close/>
                </a:path>
                <a:path w="5427345" h="1713864">
                  <a:moveTo>
                    <a:pt x="2761488" y="384048"/>
                  </a:moveTo>
                  <a:lnTo>
                    <a:pt x="2736342" y="384048"/>
                  </a:lnTo>
                  <a:lnTo>
                    <a:pt x="2748534" y="397002"/>
                  </a:lnTo>
                  <a:lnTo>
                    <a:pt x="2761488" y="397002"/>
                  </a:lnTo>
                  <a:lnTo>
                    <a:pt x="2761488" y="384048"/>
                  </a:lnTo>
                  <a:close/>
                </a:path>
                <a:path w="5427345" h="1713864">
                  <a:moveTo>
                    <a:pt x="2933700" y="368046"/>
                  </a:moveTo>
                  <a:lnTo>
                    <a:pt x="2848356" y="368046"/>
                  </a:lnTo>
                  <a:lnTo>
                    <a:pt x="2843022" y="373380"/>
                  </a:lnTo>
                  <a:lnTo>
                    <a:pt x="2843022" y="1711452"/>
                  </a:lnTo>
                  <a:lnTo>
                    <a:pt x="2845033" y="1713750"/>
                  </a:lnTo>
                  <a:lnTo>
                    <a:pt x="2937022" y="1713750"/>
                  </a:lnTo>
                  <a:lnTo>
                    <a:pt x="2939034" y="1711452"/>
                  </a:lnTo>
                  <a:lnTo>
                    <a:pt x="2939034" y="1704594"/>
                  </a:lnTo>
                  <a:lnTo>
                    <a:pt x="2868168" y="1704594"/>
                  </a:lnTo>
                  <a:lnTo>
                    <a:pt x="2855214" y="1691640"/>
                  </a:lnTo>
                  <a:lnTo>
                    <a:pt x="2868168" y="1691640"/>
                  </a:lnTo>
                  <a:lnTo>
                    <a:pt x="2868168" y="393192"/>
                  </a:lnTo>
                  <a:lnTo>
                    <a:pt x="2855214" y="393192"/>
                  </a:lnTo>
                  <a:lnTo>
                    <a:pt x="2868168" y="380238"/>
                  </a:lnTo>
                  <a:lnTo>
                    <a:pt x="2939034" y="380238"/>
                  </a:lnTo>
                  <a:lnTo>
                    <a:pt x="2939034" y="373380"/>
                  </a:lnTo>
                  <a:lnTo>
                    <a:pt x="2933700" y="368046"/>
                  </a:lnTo>
                  <a:close/>
                </a:path>
                <a:path w="5427345" h="1713864">
                  <a:moveTo>
                    <a:pt x="2868168" y="1691640"/>
                  </a:moveTo>
                  <a:lnTo>
                    <a:pt x="2855214" y="1691640"/>
                  </a:lnTo>
                  <a:lnTo>
                    <a:pt x="2868168" y="1704594"/>
                  </a:lnTo>
                  <a:lnTo>
                    <a:pt x="2868168" y="1691640"/>
                  </a:lnTo>
                  <a:close/>
                </a:path>
                <a:path w="5427345" h="1713864">
                  <a:moveTo>
                    <a:pt x="2913888" y="1691640"/>
                  </a:moveTo>
                  <a:lnTo>
                    <a:pt x="2868168" y="1691640"/>
                  </a:lnTo>
                  <a:lnTo>
                    <a:pt x="2868168" y="1704594"/>
                  </a:lnTo>
                  <a:lnTo>
                    <a:pt x="2913888" y="1704594"/>
                  </a:lnTo>
                  <a:lnTo>
                    <a:pt x="2913888" y="1691640"/>
                  </a:lnTo>
                  <a:close/>
                </a:path>
                <a:path w="5427345" h="1713864">
                  <a:moveTo>
                    <a:pt x="2913888" y="380238"/>
                  </a:moveTo>
                  <a:lnTo>
                    <a:pt x="2913888" y="1704594"/>
                  </a:lnTo>
                  <a:lnTo>
                    <a:pt x="2926080" y="1691640"/>
                  </a:lnTo>
                  <a:lnTo>
                    <a:pt x="2939034" y="1691640"/>
                  </a:lnTo>
                  <a:lnTo>
                    <a:pt x="2939034" y="393192"/>
                  </a:lnTo>
                  <a:lnTo>
                    <a:pt x="2926080" y="393192"/>
                  </a:lnTo>
                  <a:lnTo>
                    <a:pt x="2913888" y="380238"/>
                  </a:lnTo>
                  <a:close/>
                </a:path>
                <a:path w="5427345" h="1713864">
                  <a:moveTo>
                    <a:pt x="2939034" y="1691640"/>
                  </a:moveTo>
                  <a:lnTo>
                    <a:pt x="2926080" y="1691640"/>
                  </a:lnTo>
                  <a:lnTo>
                    <a:pt x="2913888" y="1704594"/>
                  </a:lnTo>
                  <a:lnTo>
                    <a:pt x="2939034" y="1704594"/>
                  </a:lnTo>
                  <a:lnTo>
                    <a:pt x="2939034" y="1691640"/>
                  </a:lnTo>
                  <a:close/>
                </a:path>
                <a:path w="5427345" h="1713864">
                  <a:moveTo>
                    <a:pt x="2868168" y="380238"/>
                  </a:moveTo>
                  <a:lnTo>
                    <a:pt x="2855214" y="393192"/>
                  </a:lnTo>
                  <a:lnTo>
                    <a:pt x="2868168" y="393192"/>
                  </a:lnTo>
                  <a:lnTo>
                    <a:pt x="2868168" y="380238"/>
                  </a:lnTo>
                  <a:close/>
                </a:path>
                <a:path w="5427345" h="1713864">
                  <a:moveTo>
                    <a:pt x="2913888" y="380238"/>
                  </a:moveTo>
                  <a:lnTo>
                    <a:pt x="2868168" y="380238"/>
                  </a:lnTo>
                  <a:lnTo>
                    <a:pt x="2868168" y="393192"/>
                  </a:lnTo>
                  <a:lnTo>
                    <a:pt x="2913888" y="393192"/>
                  </a:lnTo>
                  <a:lnTo>
                    <a:pt x="2913888" y="380238"/>
                  </a:lnTo>
                  <a:close/>
                </a:path>
                <a:path w="5427345" h="1713864">
                  <a:moveTo>
                    <a:pt x="2939034" y="380238"/>
                  </a:moveTo>
                  <a:lnTo>
                    <a:pt x="2913888" y="380238"/>
                  </a:lnTo>
                  <a:lnTo>
                    <a:pt x="2926080" y="393192"/>
                  </a:lnTo>
                  <a:lnTo>
                    <a:pt x="2939034" y="393192"/>
                  </a:lnTo>
                  <a:lnTo>
                    <a:pt x="2939034" y="380238"/>
                  </a:lnTo>
                  <a:close/>
                </a:path>
                <a:path w="5427345" h="1713864">
                  <a:moveTo>
                    <a:pt x="3112008" y="351282"/>
                  </a:moveTo>
                  <a:lnTo>
                    <a:pt x="3025902" y="351282"/>
                  </a:lnTo>
                  <a:lnTo>
                    <a:pt x="3020568" y="356616"/>
                  </a:lnTo>
                  <a:lnTo>
                    <a:pt x="3020568" y="1711452"/>
                  </a:lnTo>
                  <a:lnTo>
                    <a:pt x="3022579" y="1713750"/>
                  </a:lnTo>
                  <a:lnTo>
                    <a:pt x="3115330" y="1713750"/>
                  </a:lnTo>
                  <a:lnTo>
                    <a:pt x="3117342" y="1711452"/>
                  </a:lnTo>
                  <a:lnTo>
                    <a:pt x="3117342" y="1704594"/>
                  </a:lnTo>
                  <a:lnTo>
                    <a:pt x="3045714" y="1704594"/>
                  </a:lnTo>
                  <a:lnTo>
                    <a:pt x="3032760" y="1691640"/>
                  </a:lnTo>
                  <a:lnTo>
                    <a:pt x="3045714" y="1691640"/>
                  </a:lnTo>
                  <a:lnTo>
                    <a:pt x="3045714" y="376428"/>
                  </a:lnTo>
                  <a:lnTo>
                    <a:pt x="3032760" y="376428"/>
                  </a:lnTo>
                  <a:lnTo>
                    <a:pt x="3045714" y="363474"/>
                  </a:lnTo>
                  <a:lnTo>
                    <a:pt x="3117342" y="363474"/>
                  </a:lnTo>
                  <a:lnTo>
                    <a:pt x="3117342" y="356616"/>
                  </a:lnTo>
                  <a:lnTo>
                    <a:pt x="3112008" y="351282"/>
                  </a:lnTo>
                  <a:close/>
                </a:path>
                <a:path w="5427345" h="1713864">
                  <a:moveTo>
                    <a:pt x="3045714" y="1691640"/>
                  </a:moveTo>
                  <a:lnTo>
                    <a:pt x="3032760" y="1691640"/>
                  </a:lnTo>
                  <a:lnTo>
                    <a:pt x="3045714" y="1704594"/>
                  </a:lnTo>
                  <a:lnTo>
                    <a:pt x="3045714" y="1691640"/>
                  </a:lnTo>
                  <a:close/>
                </a:path>
                <a:path w="5427345" h="1713864">
                  <a:moveTo>
                    <a:pt x="3092196" y="1691640"/>
                  </a:moveTo>
                  <a:lnTo>
                    <a:pt x="3045714" y="1691640"/>
                  </a:lnTo>
                  <a:lnTo>
                    <a:pt x="3045714" y="1704594"/>
                  </a:lnTo>
                  <a:lnTo>
                    <a:pt x="3092196" y="1704594"/>
                  </a:lnTo>
                  <a:lnTo>
                    <a:pt x="3092196" y="1691640"/>
                  </a:lnTo>
                  <a:close/>
                </a:path>
                <a:path w="5427345" h="1713864">
                  <a:moveTo>
                    <a:pt x="3092196" y="363474"/>
                  </a:moveTo>
                  <a:lnTo>
                    <a:pt x="3092196" y="1704594"/>
                  </a:lnTo>
                  <a:lnTo>
                    <a:pt x="3104388" y="1691640"/>
                  </a:lnTo>
                  <a:lnTo>
                    <a:pt x="3117342" y="1691640"/>
                  </a:lnTo>
                  <a:lnTo>
                    <a:pt x="3117342" y="376428"/>
                  </a:lnTo>
                  <a:lnTo>
                    <a:pt x="3104388" y="376428"/>
                  </a:lnTo>
                  <a:lnTo>
                    <a:pt x="3092196" y="363474"/>
                  </a:lnTo>
                  <a:close/>
                </a:path>
                <a:path w="5427345" h="1713864">
                  <a:moveTo>
                    <a:pt x="3117342" y="1691640"/>
                  </a:moveTo>
                  <a:lnTo>
                    <a:pt x="3104388" y="1691640"/>
                  </a:lnTo>
                  <a:lnTo>
                    <a:pt x="3092196" y="1704594"/>
                  </a:lnTo>
                  <a:lnTo>
                    <a:pt x="3117342" y="1704594"/>
                  </a:lnTo>
                  <a:lnTo>
                    <a:pt x="3117342" y="1691640"/>
                  </a:lnTo>
                  <a:close/>
                </a:path>
                <a:path w="5427345" h="1713864">
                  <a:moveTo>
                    <a:pt x="3045714" y="363474"/>
                  </a:moveTo>
                  <a:lnTo>
                    <a:pt x="3032760" y="376428"/>
                  </a:lnTo>
                  <a:lnTo>
                    <a:pt x="3045714" y="376428"/>
                  </a:lnTo>
                  <a:lnTo>
                    <a:pt x="3045714" y="363474"/>
                  </a:lnTo>
                  <a:close/>
                </a:path>
                <a:path w="5427345" h="1713864">
                  <a:moveTo>
                    <a:pt x="3092196" y="363474"/>
                  </a:moveTo>
                  <a:lnTo>
                    <a:pt x="3045714" y="363474"/>
                  </a:lnTo>
                  <a:lnTo>
                    <a:pt x="3045714" y="376428"/>
                  </a:lnTo>
                  <a:lnTo>
                    <a:pt x="3092196" y="376428"/>
                  </a:lnTo>
                  <a:lnTo>
                    <a:pt x="3092196" y="363474"/>
                  </a:lnTo>
                  <a:close/>
                </a:path>
                <a:path w="5427345" h="1713864">
                  <a:moveTo>
                    <a:pt x="3117342" y="363474"/>
                  </a:moveTo>
                  <a:lnTo>
                    <a:pt x="3092196" y="363474"/>
                  </a:lnTo>
                  <a:lnTo>
                    <a:pt x="3104388" y="376428"/>
                  </a:lnTo>
                  <a:lnTo>
                    <a:pt x="3117342" y="376428"/>
                  </a:lnTo>
                  <a:lnTo>
                    <a:pt x="3117342" y="363474"/>
                  </a:lnTo>
                  <a:close/>
                </a:path>
                <a:path w="5427345" h="1713864">
                  <a:moveTo>
                    <a:pt x="3289554" y="351282"/>
                  </a:moveTo>
                  <a:lnTo>
                    <a:pt x="3203448" y="351282"/>
                  </a:lnTo>
                  <a:lnTo>
                    <a:pt x="3198114" y="356616"/>
                  </a:lnTo>
                  <a:lnTo>
                    <a:pt x="3198114" y="1711452"/>
                  </a:lnTo>
                  <a:lnTo>
                    <a:pt x="3200125" y="1713750"/>
                  </a:lnTo>
                  <a:lnTo>
                    <a:pt x="3292876" y="1713750"/>
                  </a:lnTo>
                  <a:lnTo>
                    <a:pt x="3294888" y="1711452"/>
                  </a:lnTo>
                  <a:lnTo>
                    <a:pt x="3294888" y="1704594"/>
                  </a:lnTo>
                  <a:lnTo>
                    <a:pt x="3223260" y="1704594"/>
                  </a:lnTo>
                  <a:lnTo>
                    <a:pt x="3210306" y="1691640"/>
                  </a:lnTo>
                  <a:lnTo>
                    <a:pt x="3223260" y="1691640"/>
                  </a:lnTo>
                  <a:lnTo>
                    <a:pt x="3223260" y="376428"/>
                  </a:lnTo>
                  <a:lnTo>
                    <a:pt x="3210306" y="376428"/>
                  </a:lnTo>
                  <a:lnTo>
                    <a:pt x="3223260" y="363474"/>
                  </a:lnTo>
                  <a:lnTo>
                    <a:pt x="3294888" y="363474"/>
                  </a:lnTo>
                  <a:lnTo>
                    <a:pt x="3294888" y="356616"/>
                  </a:lnTo>
                  <a:lnTo>
                    <a:pt x="3289554" y="351282"/>
                  </a:lnTo>
                  <a:close/>
                </a:path>
                <a:path w="5427345" h="1713864">
                  <a:moveTo>
                    <a:pt x="3223260" y="1691640"/>
                  </a:moveTo>
                  <a:lnTo>
                    <a:pt x="3210306" y="1691640"/>
                  </a:lnTo>
                  <a:lnTo>
                    <a:pt x="3223260" y="1704594"/>
                  </a:lnTo>
                  <a:lnTo>
                    <a:pt x="3223260" y="1691640"/>
                  </a:lnTo>
                  <a:close/>
                </a:path>
                <a:path w="5427345" h="1713864">
                  <a:moveTo>
                    <a:pt x="3269741" y="1691640"/>
                  </a:moveTo>
                  <a:lnTo>
                    <a:pt x="3223260" y="1691640"/>
                  </a:lnTo>
                  <a:lnTo>
                    <a:pt x="3223260" y="1704594"/>
                  </a:lnTo>
                  <a:lnTo>
                    <a:pt x="3269741" y="1704594"/>
                  </a:lnTo>
                  <a:lnTo>
                    <a:pt x="3269741" y="1691640"/>
                  </a:lnTo>
                  <a:close/>
                </a:path>
                <a:path w="5427345" h="1713864">
                  <a:moveTo>
                    <a:pt x="3269741" y="363474"/>
                  </a:moveTo>
                  <a:lnTo>
                    <a:pt x="3269741" y="1704594"/>
                  </a:lnTo>
                  <a:lnTo>
                    <a:pt x="3281934" y="1691640"/>
                  </a:lnTo>
                  <a:lnTo>
                    <a:pt x="3294888" y="1691640"/>
                  </a:lnTo>
                  <a:lnTo>
                    <a:pt x="3294888" y="376428"/>
                  </a:lnTo>
                  <a:lnTo>
                    <a:pt x="3281934" y="376428"/>
                  </a:lnTo>
                  <a:lnTo>
                    <a:pt x="3269741" y="363474"/>
                  </a:lnTo>
                  <a:close/>
                </a:path>
                <a:path w="5427345" h="1713864">
                  <a:moveTo>
                    <a:pt x="3294888" y="1691640"/>
                  </a:moveTo>
                  <a:lnTo>
                    <a:pt x="3281934" y="1691640"/>
                  </a:lnTo>
                  <a:lnTo>
                    <a:pt x="3269741" y="1704594"/>
                  </a:lnTo>
                  <a:lnTo>
                    <a:pt x="3294888" y="1704594"/>
                  </a:lnTo>
                  <a:lnTo>
                    <a:pt x="3294888" y="1691640"/>
                  </a:lnTo>
                  <a:close/>
                </a:path>
                <a:path w="5427345" h="1713864">
                  <a:moveTo>
                    <a:pt x="3223260" y="363474"/>
                  </a:moveTo>
                  <a:lnTo>
                    <a:pt x="3210306" y="376428"/>
                  </a:lnTo>
                  <a:lnTo>
                    <a:pt x="3223260" y="376428"/>
                  </a:lnTo>
                  <a:lnTo>
                    <a:pt x="3223260" y="363474"/>
                  </a:lnTo>
                  <a:close/>
                </a:path>
                <a:path w="5427345" h="1713864">
                  <a:moveTo>
                    <a:pt x="3269741" y="363474"/>
                  </a:moveTo>
                  <a:lnTo>
                    <a:pt x="3223260" y="363474"/>
                  </a:lnTo>
                  <a:lnTo>
                    <a:pt x="3223260" y="376428"/>
                  </a:lnTo>
                  <a:lnTo>
                    <a:pt x="3269741" y="376428"/>
                  </a:lnTo>
                  <a:lnTo>
                    <a:pt x="3269741" y="363474"/>
                  </a:lnTo>
                  <a:close/>
                </a:path>
                <a:path w="5427345" h="1713864">
                  <a:moveTo>
                    <a:pt x="3294888" y="363474"/>
                  </a:moveTo>
                  <a:lnTo>
                    <a:pt x="3269741" y="363474"/>
                  </a:lnTo>
                  <a:lnTo>
                    <a:pt x="3281934" y="376428"/>
                  </a:lnTo>
                  <a:lnTo>
                    <a:pt x="3294888" y="376428"/>
                  </a:lnTo>
                  <a:lnTo>
                    <a:pt x="3294888" y="363474"/>
                  </a:lnTo>
                  <a:close/>
                </a:path>
                <a:path w="5427345" h="1713864">
                  <a:moveTo>
                    <a:pt x="3467100" y="348996"/>
                  </a:moveTo>
                  <a:lnTo>
                    <a:pt x="3381755" y="348996"/>
                  </a:lnTo>
                  <a:lnTo>
                    <a:pt x="3376422" y="354330"/>
                  </a:lnTo>
                  <a:lnTo>
                    <a:pt x="3376422" y="1711452"/>
                  </a:lnTo>
                  <a:lnTo>
                    <a:pt x="3378433" y="1713750"/>
                  </a:lnTo>
                  <a:lnTo>
                    <a:pt x="3470422" y="1713750"/>
                  </a:lnTo>
                  <a:lnTo>
                    <a:pt x="3472434" y="1711452"/>
                  </a:lnTo>
                  <a:lnTo>
                    <a:pt x="3472434" y="1704594"/>
                  </a:lnTo>
                  <a:lnTo>
                    <a:pt x="3401567" y="1704594"/>
                  </a:lnTo>
                  <a:lnTo>
                    <a:pt x="3388614" y="1691640"/>
                  </a:lnTo>
                  <a:lnTo>
                    <a:pt x="3401567" y="1691640"/>
                  </a:lnTo>
                  <a:lnTo>
                    <a:pt x="3401567" y="374142"/>
                  </a:lnTo>
                  <a:lnTo>
                    <a:pt x="3388614" y="374142"/>
                  </a:lnTo>
                  <a:lnTo>
                    <a:pt x="3401567" y="361188"/>
                  </a:lnTo>
                  <a:lnTo>
                    <a:pt x="3472434" y="361188"/>
                  </a:lnTo>
                  <a:lnTo>
                    <a:pt x="3472434" y="354330"/>
                  </a:lnTo>
                  <a:lnTo>
                    <a:pt x="3467100" y="348996"/>
                  </a:lnTo>
                  <a:close/>
                </a:path>
                <a:path w="5427345" h="1713864">
                  <a:moveTo>
                    <a:pt x="3401567" y="1691640"/>
                  </a:moveTo>
                  <a:lnTo>
                    <a:pt x="3388614" y="1691640"/>
                  </a:lnTo>
                  <a:lnTo>
                    <a:pt x="3401567" y="1704594"/>
                  </a:lnTo>
                  <a:lnTo>
                    <a:pt x="3401567" y="1691640"/>
                  </a:lnTo>
                  <a:close/>
                </a:path>
                <a:path w="5427345" h="1713864">
                  <a:moveTo>
                    <a:pt x="3447288" y="1691640"/>
                  </a:moveTo>
                  <a:lnTo>
                    <a:pt x="3401567" y="1691640"/>
                  </a:lnTo>
                  <a:lnTo>
                    <a:pt x="3401567" y="1704594"/>
                  </a:lnTo>
                  <a:lnTo>
                    <a:pt x="3447288" y="1704594"/>
                  </a:lnTo>
                  <a:lnTo>
                    <a:pt x="3447288" y="1691640"/>
                  </a:lnTo>
                  <a:close/>
                </a:path>
                <a:path w="5427345" h="1713864">
                  <a:moveTo>
                    <a:pt x="3447288" y="361188"/>
                  </a:moveTo>
                  <a:lnTo>
                    <a:pt x="3447288" y="1704594"/>
                  </a:lnTo>
                  <a:lnTo>
                    <a:pt x="3459479" y="1691640"/>
                  </a:lnTo>
                  <a:lnTo>
                    <a:pt x="3472434" y="1691640"/>
                  </a:lnTo>
                  <a:lnTo>
                    <a:pt x="3472434" y="374142"/>
                  </a:lnTo>
                  <a:lnTo>
                    <a:pt x="3459479" y="374142"/>
                  </a:lnTo>
                  <a:lnTo>
                    <a:pt x="3447288" y="361188"/>
                  </a:lnTo>
                  <a:close/>
                </a:path>
                <a:path w="5427345" h="1713864">
                  <a:moveTo>
                    <a:pt x="3472434" y="1691640"/>
                  </a:moveTo>
                  <a:lnTo>
                    <a:pt x="3459479" y="1691640"/>
                  </a:lnTo>
                  <a:lnTo>
                    <a:pt x="3447288" y="1704594"/>
                  </a:lnTo>
                  <a:lnTo>
                    <a:pt x="3472434" y="1704594"/>
                  </a:lnTo>
                  <a:lnTo>
                    <a:pt x="3472434" y="1691640"/>
                  </a:lnTo>
                  <a:close/>
                </a:path>
                <a:path w="5427345" h="1713864">
                  <a:moveTo>
                    <a:pt x="3401567" y="361188"/>
                  </a:moveTo>
                  <a:lnTo>
                    <a:pt x="3388614" y="374142"/>
                  </a:lnTo>
                  <a:lnTo>
                    <a:pt x="3401567" y="374142"/>
                  </a:lnTo>
                  <a:lnTo>
                    <a:pt x="3401567" y="361188"/>
                  </a:lnTo>
                  <a:close/>
                </a:path>
                <a:path w="5427345" h="1713864">
                  <a:moveTo>
                    <a:pt x="3447288" y="361188"/>
                  </a:moveTo>
                  <a:lnTo>
                    <a:pt x="3401567" y="361188"/>
                  </a:lnTo>
                  <a:lnTo>
                    <a:pt x="3401567" y="374142"/>
                  </a:lnTo>
                  <a:lnTo>
                    <a:pt x="3447288" y="374142"/>
                  </a:lnTo>
                  <a:lnTo>
                    <a:pt x="3447288" y="361188"/>
                  </a:lnTo>
                  <a:close/>
                </a:path>
                <a:path w="5427345" h="1713864">
                  <a:moveTo>
                    <a:pt x="3472434" y="361188"/>
                  </a:moveTo>
                  <a:lnTo>
                    <a:pt x="3447288" y="361188"/>
                  </a:lnTo>
                  <a:lnTo>
                    <a:pt x="3459479" y="374142"/>
                  </a:lnTo>
                  <a:lnTo>
                    <a:pt x="3472434" y="374142"/>
                  </a:lnTo>
                  <a:lnTo>
                    <a:pt x="3472434" y="361188"/>
                  </a:lnTo>
                  <a:close/>
                </a:path>
                <a:path w="5427345" h="1713864">
                  <a:moveTo>
                    <a:pt x="3644646" y="335280"/>
                  </a:moveTo>
                  <a:lnTo>
                    <a:pt x="3559302" y="335280"/>
                  </a:lnTo>
                  <a:lnTo>
                    <a:pt x="3553967" y="340614"/>
                  </a:lnTo>
                  <a:lnTo>
                    <a:pt x="3553967" y="1711452"/>
                  </a:lnTo>
                  <a:lnTo>
                    <a:pt x="3555979" y="1713750"/>
                  </a:lnTo>
                  <a:lnTo>
                    <a:pt x="3647968" y="1713750"/>
                  </a:lnTo>
                  <a:lnTo>
                    <a:pt x="3649979" y="1711452"/>
                  </a:lnTo>
                  <a:lnTo>
                    <a:pt x="3649979" y="1704594"/>
                  </a:lnTo>
                  <a:lnTo>
                    <a:pt x="3579114" y="1704594"/>
                  </a:lnTo>
                  <a:lnTo>
                    <a:pt x="3566160" y="1691640"/>
                  </a:lnTo>
                  <a:lnTo>
                    <a:pt x="3579114" y="1691640"/>
                  </a:lnTo>
                  <a:lnTo>
                    <a:pt x="3579114" y="360426"/>
                  </a:lnTo>
                  <a:lnTo>
                    <a:pt x="3566160" y="360426"/>
                  </a:lnTo>
                  <a:lnTo>
                    <a:pt x="3579114" y="347472"/>
                  </a:lnTo>
                  <a:lnTo>
                    <a:pt x="3649979" y="347472"/>
                  </a:lnTo>
                  <a:lnTo>
                    <a:pt x="3649979" y="340614"/>
                  </a:lnTo>
                  <a:lnTo>
                    <a:pt x="3644646" y="335280"/>
                  </a:lnTo>
                  <a:close/>
                </a:path>
                <a:path w="5427345" h="1713864">
                  <a:moveTo>
                    <a:pt x="3579114" y="1691640"/>
                  </a:moveTo>
                  <a:lnTo>
                    <a:pt x="3566160" y="1691640"/>
                  </a:lnTo>
                  <a:lnTo>
                    <a:pt x="3579114" y="1704594"/>
                  </a:lnTo>
                  <a:lnTo>
                    <a:pt x="3579114" y="1691640"/>
                  </a:lnTo>
                  <a:close/>
                </a:path>
                <a:path w="5427345" h="1713864">
                  <a:moveTo>
                    <a:pt x="3624834" y="1691640"/>
                  </a:moveTo>
                  <a:lnTo>
                    <a:pt x="3579114" y="1691640"/>
                  </a:lnTo>
                  <a:lnTo>
                    <a:pt x="3579114" y="1704594"/>
                  </a:lnTo>
                  <a:lnTo>
                    <a:pt x="3624834" y="1704594"/>
                  </a:lnTo>
                  <a:lnTo>
                    <a:pt x="3624834" y="1691640"/>
                  </a:lnTo>
                  <a:close/>
                </a:path>
                <a:path w="5427345" h="1713864">
                  <a:moveTo>
                    <a:pt x="3624834" y="347472"/>
                  </a:moveTo>
                  <a:lnTo>
                    <a:pt x="3624834" y="1704594"/>
                  </a:lnTo>
                  <a:lnTo>
                    <a:pt x="3637026" y="1691640"/>
                  </a:lnTo>
                  <a:lnTo>
                    <a:pt x="3649979" y="1691640"/>
                  </a:lnTo>
                  <a:lnTo>
                    <a:pt x="3649979" y="360426"/>
                  </a:lnTo>
                  <a:lnTo>
                    <a:pt x="3637026" y="360426"/>
                  </a:lnTo>
                  <a:lnTo>
                    <a:pt x="3624834" y="347472"/>
                  </a:lnTo>
                  <a:close/>
                </a:path>
                <a:path w="5427345" h="1713864">
                  <a:moveTo>
                    <a:pt x="3649979" y="1691640"/>
                  </a:moveTo>
                  <a:lnTo>
                    <a:pt x="3637026" y="1691640"/>
                  </a:lnTo>
                  <a:lnTo>
                    <a:pt x="3624834" y="1704594"/>
                  </a:lnTo>
                  <a:lnTo>
                    <a:pt x="3649979" y="1704594"/>
                  </a:lnTo>
                  <a:lnTo>
                    <a:pt x="3649979" y="1691640"/>
                  </a:lnTo>
                  <a:close/>
                </a:path>
                <a:path w="5427345" h="1713864">
                  <a:moveTo>
                    <a:pt x="3579114" y="347472"/>
                  </a:moveTo>
                  <a:lnTo>
                    <a:pt x="3566160" y="360426"/>
                  </a:lnTo>
                  <a:lnTo>
                    <a:pt x="3579114" y="360426"/>
                  </a:lnTo>
                  <a:lnTo>
                    <a:pt x="3579114" y="347472"/>
                  </a:lnTo>
                  <a:close/>
                </a:path>
                <a:path w="5427345" h="1713864">
                  <a:moveTo>
                    <a:pt x="3624834" y="347472"/>
                  </a:moveTo>
                  <a:lnTo>
                    <a:pt x="3579114" y="347472"/>
                  </a:lnTo>
                  <a:lnTo>
                    <a:pt x="3579114" y="360426"/>
                  </a:lnTo>
                  <a:lnTo>
                    <a:pt x="3624834" y="360426"/>
                  </a:lnTo>
                  <a:lnTo>
                    <a:pt x="3624834" y="347472"/>
                  </a:lnTo>
                  <a:close/>
                </a:path>
                <a:path w="5427345" h="1713864">
                  <a:moveTo>
                    <a:pt x="3649979" y="347472"/>
                  </a:moveTo>
                  <a:lnTo>
                    <a:pt x="3624834" y="347472"/>
                  </a:lnTo>
                  <a:lnTo>
                    <a:pt x="3637026" y="360426"/>
                  </a:lnTo>
                  <a:lnTo>
                    <a:pt x="3649979" y="360426"/>
                  </a:lnTo>
                  <a:lnTo>
                    <a:pt x="3649979" y="347472"/>
                  </a:lnTo>
                  <a:close/>
                </a:path>
                <a:path w="5427345" h="1713864">
                  <a:moveTo>
                    <a:pt x="3822191" y="285750"/>
                  </a:moveTo>
                  <a:lnTo>
                    <a:pt x="3736848" y="285750"/>
                  </a:lnTo>
                  <a:lnTo>
                    <a:pt x="3731514" y="291084"/>
                  </a:lnTo>
                  <a:lnTo>
                    <a:pt x="3731514" y="1711452"/>
                  </a:lnTo>
                  <a:lnTo>
                    <a:pt x="3733525" y="1713750"/>
                  </a:lnTo>
                  <a:lnTo>
                    <a:pt x="3825514" y="1713750"/>
                  </a:lnTo>
                  <a:lnTo>
                    <a:pt x="3827526" y="1711452"/>
                  </a:lnTo>
                  <a:lnTo>
                    <a:pt x="3827526" y="1704594"/>
                  </a:lnTo>
                  <a:lnTo>
                    <a:pt x="3756660" y="1704594"/>
                  </a:lnTo>
                  <a:lnTo>
                    <a:pt x="3743705" y="1691640"/>
                  </a:lnTo>
                  <a:lnTo>
                    <a:pt x="3756660" y="1691640"/>
                  </a:lnTo>
                  <a:lnTo>
                    <a:pt x="3756660" y="310896"/>
                  </a:lnTo>
                  <a:lnTo>
                    <a:pt x="3743705" y="310896"/>
                  </a:lnTo>
                  <a:lnTo>
                    <a:pt x="3756660" y="297942"/>
                  </a:lnTo>
                  <a:lnTo>
                    <a:pt x="3827526" y="297942"/>
                  </a:lnTo>
                  <a:lnTo>
                    <a:pt x="3827526" y="291084"/>
                  </a:lnTo>
                  <a:lnTo>
                    <a:pt x="3822191" y="285750"/>
                  </a:lnTo>
                  <a:close/>
                </a:path>
                <a:path w="5427345" h="1713864">
                  <a:moveTo>
                    <a:pt x="3756660" y="1691640"/>
                  </a:moveTo>
                  <a:lnTo>
                    <a:pt x="3743705" y="1691640"/>
                  </a:lnTo>
                  <a:lnTo>
                    <a:pt x="3756660" y="1704594"/>
                  </a:lnTo>
                  <a:lnTo>
                    <a:pt x="3756660" y="1691640"/>
                  </a:lnTo>
                  <a:close/>
                </a:path>
                <a:path w="5427345" h="1713864">
                  <a:moveTo>
                    <a:pt x="3802379" y="1691640"/>
                  </a:moveTo>
                  <a:lnTo>
                    <a:pt x="3756660" y="1691640"/>
                  </a:lnTo>
                  <a:lnTo>
                    <a:pt x="3756660" y="1704594"/>
                  </a:lnTo>
                  <a:lnTo>
                    <a:pt x="3802379" y="1704594"/>
                  </a:lnTo>
                  <a:lnTo>
                    <a:pt x="3802379" y="1691640"/>
                  </a:lnTo>
                  <a:close/>
                </a:path>
                <a:path w="5427345" h="1713864">
                  <a:moveTo>
                    <a:pt x="3802379" y="297942"/>
                  </a:moveTo>
                  <a:lnTo>
                    <a:pt x="3802379" y="1704594"/>
                  </a:lnTo>
                  <a:lnTo>
                    <a:pt x="3814572" y="1691640"/>
                  </a:lnTo>
                  <a:lnTo>
                    <a:pt x="3827526" y="1691640"/>
                  </a:lnTo>
                  <a:lnTo>
                    <a:pt x="3827526" y="310896"/>
                  </a:lnTo>
                  <a:lnTo>
                    <a:pt x="3814572" y="310896"/>
                  </a:lnTo>
                  <a:lnTo>
                    <a:pt x="3802379" y="297942"/>
                  </a:lnTo>
                  <a:close/>
                </a:path>
                <a:path w="5427345" h="1713864">
                  <a:moveTo>
                    <a:pt x="3827526" y="1691640"/>
                  </a:moveTo>
                  <a:lnTo>
                    <a:pt x="3814572" y="1691640"/>
                  </a:lnTo>
                  <a:lnTo>
                    <a:pt x="3802379" y="1704594"/>
                  </a:lnTo>
                  <a:lnTo>
                    <a:pt x="3827526" y="1704594"/>
                  </a:lnTo>
                  <a:lnTo>
                    <a:pt x="3827526" y="1691640"/>
                  </a:lnTo>
                  <a:close/>
                </a:path>
                <a:path w="5427345" h="1713864">
                  <a:moveTo>
                    <a:pt x="3756660" y="297942"/>
                  </a:moveTo>
                  <a:lnTo>
                    <a:pt x="3743705" y="310896"/>
                  </a:lnTo>
                  <a:lnTo>
                    <a:pt x="3756660" y="310896"/>
                  </a:lnTo>
                  <a:lnTo>
                    <a:pt x="3756660" y="297942"/>
                  </a:lnTo>
                  <a:close/>
                </a:path>
                <a:path w="5427345" h="1713864">
                  <a:moveTo>
                    <a:pt x="3802379" y="297942"/>
                  </a:moveTo>
                  <a:lnTo>
                    <a:pt x="3756660" y="297942"/>
                  </a:lnTo>
                  <a:lnTo>
                    <a:pt x="3756660" y="310896"/>
                  </a:lnTo>
                  <a:lnTo>
                    <a:pt x="3802379" y="310896"/>
                  </a:lnTo>
                  <a:lnTo>
                    <a:pt x="3802379" y="297942"/>
                  </a:lnTo>
                  <a:close/>
                </a:path>
                <a:path w="5427345" h="1713864">
                  <a:moveTo>
                    <a:pt x="3827526" y="297942"/>
                  </a:moveTo>
                  <a:lnTo>
                    <a:pt x="3802379" y="297942"/>
                  </a:lnTo>
                  <a:lnTo>
                    <a:pt x="3814572" y="310896"/>
                  </a:lnTo>
                  <a:lnTo>
                    <a:pt x="3827526" y="310896"/>
                  </a:lnTo>
                  <a:lnTo>
                    <a:pt x="3827526" y="297942"/>
                  </a:lnTo>
                  <a:close/>
                </a:path>
                <a:path w="5427345" h="1713864">
                  <a:moveTo>
                    <a:pt x="3999738" y="211836"/>
                  </a:moveTo>
                  <a:lnTo>
                    <a:pt x="3914394" y="211836"/>
                  </a:lnTo>
                  <a:lnTo>
                    <a:pt x="3909060" y="217170"/>
                  </a:lnTo>
                  <a:lnTo>
                    <a:pt x="3909060" y="1711452"/>
                  </a:lnTo>
                  <a:lnTo>
                    <a:pt x="3911071" y="1713750"/>
                  </a:lnTo>
                  <a:lnTo>
                    <a:pt x="4003060" y="1713750"/>
                  </a:lnTo>
                  <a:lnTo>
                    <a:pt x="4005072" y="1711452"/>
                  </a:lnTo>
                  <a:lnTo>
                    <a:pt x="4005072" y="1704594"/>
                  </a:lnTo>
                  <a:lnTo>
                    <a:pt x="3934205" y="1704594"/>
                  </a:lnTo>
                  <a:lnTo>
                    <a:pt x="3921252" y="1691640"/>
                  </a:lnTo>
                  <a:lnTo>
                    <a:pt x="3934205" y="1691640"/>
                  </a:lnTo>
                  <a:lnTo>
                    <a:pt x="3934205" y="236982"/>
                  </a:lnTo>
                  <a:lnTo>
                    <a:pt x="3921252" y="236982"/>
                  </a:lnTo>
                  <a:lnTo>
                    <a:pt x="3934205" y="224028"/>
                  </a:lnTo>
                  <a:lnTo>
                    <a:pt x="4005072" y="224028"/>
                  </a:lnTo>
                  <a:lnTo>
                    <a:pt x="4005072" y="217170"/>
                  </a:lnTo>
                  <a:lnTo>
                    <a:pt x="3999738" y="211836"/>
                  </a:lnTo>
                  <a:close/>
                </a:path>
                <a:path w="5427345" h="1713864">
                  <a:moveTo>
                    <a:pt x="3934205" y="1691640"/>
                  </a:moveTo>
                  <a:lnTo>
                    <a:pt x="3921252" y="1691640"/>
                  </a:lnTo>
                  <a:lnTo>
                    <a:pt x="3934205" y="1704594"/>
                  </a:lnTo>
                  <a:lnTo>
                    <a:pt x="3934205" y="1691640"/>
                  </a:lnTo>
                  <a:close/>
                </a:path>
                <a:path w="5427345" h="1713864">
                  <a:moveTo>
                    <a:pt x="3979926" y="1691640"/>
                  </a:moveTo>
                  <a:lnTo>
                    <a:pt x="3934205" y="1691640"/>
                  </a:lnTo>
                  <a:lnTo>
                    <a:pt x="3934205" y="1704594"/>
                  </a:lnTo>
                  <a:lnTo>
                    <a:pt x="3979926" y="1704594"/>
                  </a:lnTo>
                  <a:lnTo>
                    <a:pt x="3979926" y="1691640"/>
                  </a:lnTo>
                  <a:close/>
                </a:path>
                <a:path w="5427345" h="1713864">
                  <a:moveTo>
                    <a:pt x="3979926" y="224028"/>
                  </a:moveTo>
                  <a:lnTo>
                    <a:pt x="3979926" y="1704594"/>
                  </a:lnTo>
                  <a:lnTo>
                    <a:pt x="3992117" y="1691640"/>
                  </a:lnTo>
                  <a:lnTo>
                    <a:pt x="4005072" y="1691640"/>
                  </a:lnTo>
                  <a:lnTo>
                    <a:pt x="4005072" y="236982"/>
                  </a:lnTo>
                  <a:lnTo>
                    <a:pt x="3992117" y="236982"/>
                  </a:lnTo>
                  <a:lnTo>
                    <a:pt x="3979926" y="224028"/>
                  </a:lnTo>
                  <a:close/>
                </a:path>
                <a:path w="5427345" h="1713864">
                  <a:moveTo>
                    <a:pt x="4005072" y="1691640"/>
                  </a:moveTo>
                  <a:lnTo>
                    <a:pt x="3992117" y="1691640"/>
                  </a:lnTo>
                  <a:lnTo>
                    <a:pt x="3979926" y="1704594"/>
                  </a:lnTo>
                  <a:lnTo>
                    <a:pt x="4005072" y="1704594"/>
                  </a:lnTo>
                  <a:lnTo>
                    <a:pt x="4005072" y="1691640"/>
                  </a:lnTo>
                  <a:close/>
                </a:path>
                <a:path w="5427345" h="1713864">
                  <a:moveTo>
                    <a:pt x="3934205" y="224028"/>
                  </a:moveTo>
                  <a:lnTo>
                    <a:pt x="3921252" y="236982"/>
                  </a:lnTo>
                  <a:lnTo>
                    <a:pt x="3934205" y="236982"/>
                  </a:lnTo>
                  <a:lnTo>
                    <a:pt x="3934205" y="224028"/>
                  </a:lnTo>
                  <a:close/>
                </a:path>
                <a:path w="5427345" h="1713864">
                  <a:moveTo>
                    <a:pt x="3979926" y="224028"/>
                  </a:moveTo>
                  <a:lnTo>
                    <a:pt x="3934205" y="224028"/>
                  </a:lnTo>
                  <a:lnTo>
                    <a:pt x="3934205" y="236982"/>
                  </a:lnTo>
                  <a:lnTo>
                    <a:pt x="3979926" y="236982"/>
                  </a:lnTo>
                  <a:lnTo>
                    <a:pt x="3979926" y="224028"/>
                  </a:lnTo>
                  <a:close/>
                </a:path>
                <a:path w="5427345" h="1713864">
                  <a:moveTo>
                    <a:pt x="4005072" y="224028"/>
                  </a:moveTo>
                  <a:lnTo>
                    <a:pt x="3979926" y="224028"/>
                  </a:lnTo>
                  <a:lnTo>
                    <a:pt x="3992117" y="236982"/>
                  </a:lnTo>
                  <a:lnTo>
                    <a:pt x="4005072" y="236982"/>
                  </a:lnTo>
                  <a:lnTo>
                    <a:pt x="4005072" y="224028"/>
                  </a:lnTo>
                  <a:close/>
                </a:path>
                <a:path w="5427345" h="1713864">
                  <a:moveTo>
                    <a:pt x="4178046" y="210312"/>
                  </a:moveTo>
                  <a:lnTo>
                    <a:pt x="4091940" y="210312"/>
                  </a:lnTo>
                  <a:lnTo>
                    <a:pt x="4086605" y="215646"/>
                  </a:lnTo>
                  <a:lnTo>
                    <a:pt x="4086605" y="1711452"/>
                  </a:lnTo>
                  <a:lnTo>
                    <a:pt x="4088617" y="1713750"/>
                  </a:lnTo>
                  <a:lnTo>
                    <a:pt x="4181368" y="1713750"/>
                  </a:lnTo>
                  <a:lnTo>
                    <a:pt x="4183379" y="1711452"/>
                  </a:lnTo>
                  <a:lnTo>
                    <a:pt x="4183379" y="1704594"/>
                  </a:lnTo>
                  <a:lnTo>
                    <a:pt x="4111752" y="1704594"/>
                  </a:lnTo>
                  <a:lnTo>
                    <a:pt x="4098798" y="1691640"/>
                  </a:lnTo>
                  <a:lnTo>
                    <a:pt x="4111752" y="1691640"/>
                  </a:lnTo>
                  <a:lnTo>
                    <a:pt x="4111752" y="235458"/>
                  </a:lnTo>
                  <a:lnTo>
                    <a:pt x="4098798" y="235458"/>
                  </a:lnTo>
                  <a:lnTo>
                    <a:pt x="4111752" y="222504"/>
                  </a:lnTo>
                  <a:lnTo>
                    <a:pt x="4183379" y="222504"/>
                  </a:lnTo>
                  <a:lnTo>
                    <a:pt x="4183379" y="215646"/>
                  </a:lnTo>
                  <a:lnTo>
                    <a:pt x="4178046" y="210312"/>
                  </a:lnTo>
                  <a:close/>
                </a:path>
                <a:path w="5427345" h="1713864">
                  <a:moveTo>
                    <a:pt x="4111752" y="1691640"/>
                  </a:moveTo>
                  <a:lnTo>
                    <a:pt x="4098798" y="1691640"/>
                  </a:lnTo>
                  <a:lnTo>
                    <a:pt x="4111752" y="1704594"/>
                  </a:lnTo>
                  <a:lnTo>
                    <a:pt x="4111752" y="1691640"/>
                  </a:lnTo>
                  <a:close/>
                </a:path>
                <a:path w="5427345" h="1713864">
                  <a:moveTo>
                    <a:pt x="4158234" y="1691640"/>
                  </a:moveTo>
                  <a:lnTo>
                    <a:pt x="4111752" y="1691640"/>
                  </a:lnTo>
                  <a:lnTo>
                    <a:pt x="4111752" y="1704594"/>
                  </a:lnTo>
                  <a:lnTo>
                    <a:pt x="4158234" y="1704594"/>
                  </a:lnTo>
                  <a:lnTo>
                    <a:pt x="4158234" y="1691640"/>
                  </a:lnTo>
                  <a:close/>
                </a:path>
                <a:path w="5427345" h="1713864">
                  <a:moveTo>
                    <a:pt x="4158234" y="222504"/>
                  </a:moveTo>
                  <a:lnTo>
                    <a:pt x="4158234" y="1704594"/>
                  </a:lnTo>
                  <a:lnTo>
                    <a:pt x="4170426" y="1691640"/>
                  </a:lnTo>
                  <a:lnTo>
                    <a:pt x="4183379" y="1691640"/>
                  </a:lnTo>
                  <a:lnTo>
                    <a:pt x="4183379" y="235458"/>
                  </a:lnTo>
                  <a:lnTo>
                    <a:pt x="4170426" y="235458"/>
                  </a:lnTo>
                  <a:lnTo>
                    <a:pt x="4158234" y="222504"/>
                  </a:lnTo>
                  <a:close/>
                </a:path>
                <a:path w="5427345" h="1713864">
                  <a:moveTo>
                    <a:pt x="4183379" y="1691640"/>
                  </a:moveTo>
                  <a:lnTo>
                    <a:pt x="4170426" y="1691640"/>
                  </a:lnTo>
                  <a:lnTo>
                    <a:pt x="4158234" y="1704594"/>
                  </a:lnTo>
                  <a:lnTo>
                    <a:pt x="4183379" y="1704594"/>
                  </a:lnTo>
                  <a:lnTo>
                    <a:pt x="4183379" y="1691640"/>
                  </a:lnTo>
                  <a:close/>
                </a:path>
                <a:path w="5427345" h="1713864">
                  <a:moveTo>
                    <a:pt x="4111752" y="222504"/>
                  </a:moveTo>
                  <a:lnTo>
                    <a:pt x="4098798" y="235458"/>
                  </a:lnTo>
                  <a:lnTo>
                    <a:pt x="4111752" y="235458"/>
                  </a:lnTo>
                  <a:lnTo>
                    <a:pt x="4111752" y="222504"/>
                  </a:lnTo>
                  <a:close/>
                </a:path>
                <a:path w="5427345" h="1713864">
                  <a:moveTo>
                    <a:pt x="4158234" y="222504"/>
                  </a:moveTo>
                  <a:lnTo>
                    <a:pt x="4111752" y="222504"/>
                  </a:lnTo>
                  <a:lnTo>
                    <a:pt x="4111752" y="235458"/>
                  </a:lnTo>
                  <a:lnTo>
                    <a:pt x="4158234" y="235458"/>
                  </a:lnTo>
                  <a:lnTo>
                    <a:pt x="4158234" y="222504"/>
                  </a:lnTo>
                  <a:close/>
                </a:path>
                <a:path w="5427345" h="1713864">
                  <a:moveTo>
                    <a:pt x="4183379" y="222504"/>
                  </a:moveTo>
                  <a:lnTo>
                    <a:pt x="4158234" y="222504"/>
                  </a:lnTo>
                  <a:lnTo>
                    <a:pt x="4170426" y="235458"/>
                  </a:lnTo>
                  <a:lnTo>
                    <a:pt x="4183379" y="235458"/>
                  </a:lnTo>
                  <a:lnTo>
                    <a:pt x="4183379" y="222504"/>
                  </a:lnTo>
                  <a:close/>
                </a:path>
                <a:path w="5427345" h="1713864">
                  <a:moveTo>
                    <a:pt x="4355592" y="191262"/>
                  </a:moveTo>
                  <a:lnTo>
                    <a:pt x="4270248" y="191262"/>
                  </a:lnTo>
                  <a:lnTo>
                    <a:pt x="4264914" y="196596"/>
                  </a:lnTo>
                  <a:lnTo>
                    <a:pt x="4264914" y="1711452"/>
                  </a:lnTo>
                  <a:lnTo>
                    <a:pt x="4266925" y="1713750"/>
                  </a:lnTo>
                  <a:lnTo>
                    <a:pt x="4358914" y="1713750"/>
                  </a:lnTo>
                  <a:lnTo>
                    <a:pt x="4360926" y="1711452"/>
                  </a:lnTo>
                  <a:lnTo>
                    <a:pt x="4360926" y="1704594"/>
                  </a:lnTo>
                  <a:lnTo>
                    <a:pt x="4290060" y="1704594"/>
                  </a:lnTo>
                  <a:lnTo>
                    <a:pt x="4277106" y="1691640"/>
                  </a:lnTo>
                  <a:lnTo>
                    <a:pt x="4290060" y="1691640"/>
                  </a:lnTo>
                  <a:lnTo>
                    <a:pt x="4290060" y="216408"/>
                  </a:lnTo>
                  <a:lnTo>
                    <a:pt x="4277106" y="216408"/>
                  </a:lnTo>
                  <a:lnTo>
                    <a:pt x="4290060" y="203454"/>
                  </a:lnTo>
                  <a:lnTo>
                    <a:pt x="4360926" y="203454"/>
                  </a:lnTo>
                  <a:lnTo>
                    <a:pt x="4360926" y="196596"/>
                  </a:lnTo>
                  <a:lnTo>
                    <a:pt x="4355592" y="191262"/>
                  </a:lnTo>
                  <a:close/>
                </a:path>
                <a:path w="5427345" h="1713864">
                  <a:moveTo>
                    <a:pt x="4290060" y="1691640"/>
                  </a:moveTo>
                  <a:lnTo>
                    <a:pt x="4277106" y="1691640"/>
                  </a:lnTo>
                  <a:lnTo>
                    <a:pt x="4290060" y="1704594"/>
                  </a:lnTo>
                  <a:lnTo>
                    <a:pt x="4290060" y="1691640"/>
                  </a:lnTo>
                  <a:close/>
                </a:path>
                <a:path w="5427345" h="1713864">
                  <a:moveTo>
                    <a:pt x="4335780" y="1691640"/>
                  </a:moveTo>
                  <a:lnTo>
                    <a:pt x="4290060" y="1691640"/>
                  </a:lnTo>
                  <a:lnTo>
                    <a:pt x="4290060" y="1704594"/>
                  </a:lnTo>
                  <a:lnTo>
                    <a:pt x="4335780" y="1704594"/>
                  </a:lnTo>
                  <a:lnTo>
                    <a:pt x="4335780" y="1691640"/>
                  </a:lnTo>
                  <a:close/>
                </a:path>
                <a:path w="5427345" h="1713864">
                  <a:moveTo>
                    <a:pt x="4335780" y="203454"/>
                  </a:moveTo>
                  <a:lnTo>
                    <a:pt x="4335780" y="1704594"/>
                  </a:lnTo>
                  <a:lnTo>
                    <a:pt x="4347972" y="1691640"/>
                  </a:lnTo>
                  <a:lnTo>
                    <a:pt x="4360926" y="1691640"/>
                  </a:lnTo>
                  <a:lnTo>
                    <a:pt x="4360926" y="216408"/>
                  </a:lnTo>
                  <a:lnTo>
                    <a:pt x="4347972" y="216408"/>
                  </a:lnTo>
                  <a:lnTo>
                    <a:pt x="4335780" y="203454"/>
                  </a:lnTo>
                  <a:close/>
                </a:path>
                <a:path w="5427345" h="1713864">
                  <a:moveTo>
                    <a:pt x="4360926" y="1691640"/>
                  </a:moveTo>
                  <a:lnTo>
                    <a:pt x="4347972" y="1691640"/>
                  </a:lnTo>
                  <a:lnTo>
                    <a:pt x="4335780" y="1704594"/>
                  </a:lnTo>
                  <a:lnTo>
                    <a:pt x="4360926" y="1704594"/>
                  </a:lnTo>
                  <a:lnTo>
                    <a:pt x="4360926" y="1691640"/>
                  </a:lnTo>
                  <a:close/>
                </a:path>
                <a:path w="5427345" h="1713864">
                  <a:moveTo>
                    <a:pt x="4290060" y="203454"/>
                  </a:moveTo>
                  <a:lnTo>
                    <a:pt x="4277106" y="216408"/>
                  </a:lnTo>
                  <a:lnTo>
                    <a:pt x="4290060" y="216408"/>
                  </a:lnTo>
                  <a:lnTo>
                    <a:pt x="4290060" y="203454"/>
                  </a:lnTo>
                  <a:close/>
                </a:path>
                <a:path w="5427345" h="1713864">
                  <a:moveTo>
                    <a:pt x="4335780" y="203454"/>
                  </a:moveTo>
                  <a:lnTo>
                    <a:pt x="4290060" y="203454"/>
                  </a:lnTo>
                  <a:lnTo>
                    <a:pt x="4290060" y="216408"/>
                  </a:lnTo>
                  <a:lnTo>
                    <a:pt x="4335780" y="216408"/>
                  </a:lnTo>
                  <a:lnTo>
                    <a:pt x="4335780" y="203454"/>
                  </a:lnTo>
                  <a:close/>
                </a:path>
                <a:path w="5427345" h="1713864">
                  <a:moveTo>
                    <a:pt x="4360926" y="203454"/>
                  </a:moveTo>
                  <a:lnTo>
                    <a:pt x="4335780" y="203454"/>
                  </a:lnTo>
                  <a:lnTo>
                    <a:pt x="4347972" y="216408"/>
                  </a:lnTo>
                  <a:lnTo>
                    <a:pt x="4360926" y="216408"/>
                  </a:lnTo>
                  <a:lnTo>
                    <a:pt x="4360926" y="203454"/>
                  </a:lnTo>
                  <a:close/>
                </a:path>
                <a:path w="5427345" h="1713864">
                  <a:moveTo>
                    <a:pt x="4533138" y="162306"/>
                  </a:moveTo>
                  <a:lnTo>
                    <a:pt x="4447794" y="162306"/>
                  </a:lnTo>
                  <a:lnTo>
                    <a:pt x="4442460" y="167640"/>
                  </a:lnTo>
                  <a:lnTo>
                    <a:pt x="4442460" y="1711452"/>
                  </a:lnTo>
                  <a:lnTo>
                    <a:pt x="4444471" y="1713750"/>
                  </a:lnTo>
                  <a:lnTo>
                    <a:pt x="4536460" y="1713750"/>
                  </a:lnTo>
                  <a:lnTo>
                    <a:pt x="4538472" y="1711452"/>
                  </a:lnTo>
                  <a:lnTo>
                    <a:pt x="4538472" y="1704594"/>
                  </a:lnTo>
                  <a:lnTo>
                    <a:pt x="4467606" y="1704594"/>
                  </a:lnTo>
                  <a:lnTo>
                    <a:pt x="4454652" y="1691640"/>
                  </a:lnTo>
                  <a:lnTo>
                    <a:pt x="4467606" y="1691640"/>
                  </a:lnTo>
                  <a:lnTo>
                    <a:pt x="4467606" y="187452"/>
                  </a:lnTo>
                  <a:lnTo>
                    <a:pt x="4454652" y="187452"/>
                  </a:lnTo>
                  <a:lnTo>
                    <a:pt x="4467606" y="174498"/>
                  </a:lnTo>
                  <a:lnTo>
                    <a:pt x="4538472" y="174498"/>
                  </a:lnTo>
                  <a:lnTo>
                    <a:pt x="4538472" y="167640"/>
                  </a:lnTo>
                  <a:lnTo>
                    <a:pt x="4533138" y="162306"/>
                  </a:lnTo>
                  <a:close/>
                </a:path>
                <a:path w="5427345" h="1713864">
                  <a:moveTo>
                    <a:pt x="4467606" y="1691640"/>
                  </a:moveTo>
                  <a:lnTo>
                    <a:pt x="4454652" y="1691640"/>
                  </a:lnTo>
                  <a:lnTo>
                    <a:pt x="4467606" y="1704594"/>
                  </a:lnTo>
                  <a:lnTo>
                    <a:pt x="4467606" y="1691640"/>
                  </a:lnTo>
                  <a:close/>
                </a:path>
                <a:path w="5427345" h="1713864">
                  <a:moveTo>
                    <a:pt x="4513326" y="1691640"/>
                  </a:moveTo>
                  <a:lnTo>
                    <a:pt x="4467606" y="1691640"/>
                  </a:lnTo>
                  <a:lnTo>
                    <a:pt x="4467606" y="1704594"/>
                  </a:lnTo>
                  <a:lnTo>
                    <a:pt x="4513326" y="1704594"/>
                  </a:lnTo>
                  <a:lnTo>
                    <a:pt x="4513326" y="1691640"/>
                  </a:lnTo>
                  <a:close/>
                </a:path>
                <a:path w="5427345" h="1713864">
                  <a:moveTo>
                    <a:pt x="4513326" y="174498"/>
                  </a:moveTo>
                  <a:lnTo>
                    <a:pt x="4513326" y="1704594"/>
                  </a:lnTo>
                  <a:lnTo>
                    <a:pt x="4525518" y="1691640"/>
                  </a:lnTo>
                  <a:lnTo>
                    <a:pt x="4538472" y="1691640"/>
                  </a:lnTo>
                  <a:lnTo>
                    <a:pt x="4538472" y="187452"/>
                  </a:lnTo>
                  <a:lnTo>
                    <a:pt x="4525518" y="187452"/>
                  </a:lnTo>
                  <a:lnTo>
                    <a:pt x="4513326" y="174498"/>
                  </a:lnTo>
                  <a:close/>
                </a:path>
                <a:path w="5427345" h="1713864">
                  <a:moveTo>
                    <a:pt x="4538472" y="1691640"/>
                  </a:moveTo>
                  <a:lnTo>
                    <a:pt x="4525518" y="1691640"/>
                  </a:lnTo>
                  <a:lnTo>
                    <a:pt x="4513326" y="1704594"/>
                  </a:lnTo>
                  <a:lnTo>
                    <a:pt x="4538472" y="1704594"/>
                  </a:lnTo>
                  <a:lnTo>
                    <a:pt x="4538472" y="1691640"/>
                  </a:lnTo>
                  <a:close/>
                </a:path>
                <a:path w="5427345" h="1713864">
                  <a:moveTo>
                    <a:pt x="4467606" y="174498"/>
                  </a:moveTo>
                  <a:lnTo>
                    <a:pt x="4454652" y="187452"/>
                  </a:lnTo>
                  <a:lnTo>
                    <a:pt x="4467606" y="187452"/>
                  </a:lnTo>
                  <a:lnTo>
                    <a:pt x="4467606" y="174498"/>
                  </a:lnTo>
                  <a:close/>
                </a:path>
                <a:path w="5427345" h="1713864">
                  <a:moveTo>
                    <a:pt x="4513326" y="174498"/>
                  </a:moveTo>
                  <a:lnTo>
                    <a:pt x="4467606" y="174498"/>
                  </a:lnTo>
                  <a:lnTo>
                    <a:pt x="4467606" y="187452"/>
                  </a:lnTo>
                  <a:lnTo>
                    <a:pt x="4513326" y="187452"/>
                  </a:lnTo>
                  <a:lnTo>
                    <a:pt x="4513326" y="174498"/>
                  </a:lnTo>
                  <a:close/>
                </a:path>
                <a:path w="5427345" h="1713864">
                  <a:moveTo>
                    <a:pt x="4538472" y="174498"/>
                  </a:moveTo>
                  <a:lnTo>
                    <a:pt x="4513326" y="174498"/>
                  </a:lnTo>
                  <a:lnTo>
                    <a:pt x="4525518" y="187452"/>
                  </a:lnTo>
                  <a:lnTo>
                    <a:pt x="4538472" y="187452"/>
                  </a:lnTo>
                  <a:lnTo>
                    <a:pt x="4538472" y="174498"/>
                  </a:lnTo>
                  <a:close/>
                </a:path>
                <a:path w="5427345" h="1713864">
                  <a:moveTo>
                    <a:pt x="4710684" y="139446"/>
                  </a:moveTo>
                  <a:lnTo>
                    <a:pt x="4625340" y="139446"/>
                  </a:lnTo>
                  <a:lnTo>
                    <a:pt x="4620006" y="144780"/>
                  </a:lnTo>
                  <a:lnTo>
                    <a:pt x="4620006" y="1711452"/>
                  </a:lnTo>
                  <a:lnTo>
                    <a:pt x="4622017" y="1713750"/>
                  </a:lnTo>
                  <a:lnTo>
                    <a:pt x="4714006" y="1713750"/>
                  </a:lnTo>
                  <a:lnTo>
                    <a:pt x="4716018" y="1711452"/>
                  </a:lnTo>
                  <a:lnTo>
                    <a:pt x="4716018" y="1704594"/>
                  </a:lnTo>
                  <a:lnTo>
                    <a:pt x="4645152" y="1704594"/>
                  </a:lnTo>
                  <a:lnTo>
                    <a:pt x="4632198" y="1691640"/>
                  </a:lnTo>
                  <a:lnTo>
                    <a:pt x="4645152" y="1691640"/>
                  </a:lnTo>
                  <a:lnTo>
                    <a:pt x="4645152" y="164592"/>
                  </a:lnTo>
                  <a:lnTo>
                    <a:pt x="4632198" y="164592"/>
                  </a:lnTo>
                  <a:lnTo>
                    <a:pt x="4645152" y="151638"/>
                  </a:lnTo>
                  <a:lnTo>
                    <a:pt x="4716018" y="151638"/>
                  </a:lnTo>
                  <a:lnTo>
                    <a:pt x="4716018" y="144780"/>
                  </a:lnTo>
                  <a:lnTo>
                    <a:pt x="4710684" y="139446"/>
                  </a:lnTo>
                  <a:close/>
                </a:path>
                <a:path w="5427345" h="1713864">
                  <a:moveTo>
                    <a:pt x="4645152" y="1691640"/>
                  </a:moveTo>
                  <a:lnTo>
                    <a:pt x="4632198" y="1691640"/>
                  </a:lnTo>
                  <a:lnTo>
                    <a:pt x="4645152" y="1704594"/>
                  </a:lnTo>
                  <a:lnTo>
                    <a:pt x="4645152" y="1691640"/>
                  </a:lnTo>
                  <a:close/>
                </a:path>
                <a:path w="5427345" h="1713864">
                  <a:moveTo>
                    <a:pt x="4690872" y="1691640"/>
                  </a:moveTo>
                  <a:lnTo>
                    <a:pt x="4645152" y="1691640"/>
                  </a:lnTo>
                  <a:lnTo>
                    <a:pt x="4645152" y="1704594"/>
                  </a:lnTo>
                  <a:lnTo>
                    <a:pt x="4690872" y="1704594"/>
                  </a:lnTo>
                  <a:lnTo>
                    <a:pt x="4690872" y="1691640"/>
                  </a:lnTo>
                  <a:close/>
                </a:path>
                <a:path w="5427345" h="1713864">
                  <a:moveTo>
                    <a:pt x="4690872" y="151638"/>
                  </a:moveTo>
                  <a:lnTo>
                    <a:pt x="4690872" y="1704594"/>
                  </a:lnTo>
                  <a:lnTo>
                    <a:pt x="4703064" y="1691640"/>
                  </a:lnTo>
                  <a:lnTo>
                    <a:pt x="4716018" y="1691640"/>
                  </a:lnTo>
                  <a:lnTo>
                    <a:pt x="4716018" y="164592"/>
                  </a:lnTo>
                  <a:lnTo>
                    <a:pt x="4703064" y="164592"/>
                  </a:lnTo>
                  <a:lnTo>
                    <a:pt x="4690872" y="151638"/>
                  </a:lnTo>
                  <a:close/>
                </a:path>
                <a:path w="5427345" h="1713864">
                  <a:moveTo>
                    <a:pt x="4716018" y="1691640"/>
                  </a:moveTo>
                  <a:lnTo>
                    <a:pt x="4703064" y="1691640"/>
                  </a:lnTo>
                  <a:lnTo>
                    <a:pt x="4690872" y="1704594"/>
                  </a:lnTo>
                  <a:lnTo>
                    <a:pt x="4716018" y="1704594"/>
                  </a:lnTo>
                  <a:lnTo>
                    <a:pt x="4716018" y="1691640"/>
                  </a:lnTo>
                  <a:close/>
                </a:path>
                <a:path w="5427345" h="1713864">
                  <a:moveTo>
                    <a:pt x="4645152" y="151638"/>
                  </a:moveTo>
                  <a:lnTo>
                    <a:pt x="4632198" y="164592"/>
                  </a:lnTo>
                  <a:lnTo>
                    <a:pt x="4645152" y="164592"/>
                  </a:lnTo>
                  <a:lnTo>
                    <a:pt x="4645152" y="151638"/>
                  </a:lnTo>
                  <a:close/>
                </a:path>
                <a:path w="5427345" h="1713864">
                  <a:moveTo>
                    <a:pt x="4690872" y="151638"/>
                  </a:moveTo>
                  <a:lnTo>
                    <a:pt x="4645152" y="151638"/>
                  </a:lnTo>
                  <a:lnTo>
                    <a:pt x="4645152" y="164592"/>
                  </a:lnTo>
                  <a:lnTo>
                    <a:pt x="4690872" y="164592"/>
                  </a:lnTo>
                  <a:lnTo>
                    <a:pt x="4690872" y="151638"/>
                  </a:lnTo>
                  <a:close/>
                </a:path>
                <a:path w="5427345" h="1713864">
                  <a:moveTo>
                    <a:pt x="4716018" y="151638"/>
                  </a:moveTo>
                  <a:lnTo>
                    <a:pt x="4690872" y="151638"/>
                  </a:lnTo>
                  <a:lnTo>
                    <a:pt x="4703064" y="164592"/>
                  </a:lnTo>
                  <a:lnTo>
                    <a:pt x="4716018" y="164592"/>
                  </a:lnTo>
                  <a:lnTo>
                    <a:pt x="4716018" y="151638"/>
                  </a:lnTo>
                  <a:close/>
                </a:path>
                <a:path w="5427345" h="1713864">
                  <a:moveTo>
                    <a:pt x="4888230" y="80772"/>
                  </a:moveTo>
                  <a:lnTo>
                    <a:pt x="4802886" y="80772"/>
                  </a:lnTo>
                  <a:lnTo>
                    <a:pt x="4797552" y="86106"/>
                  </a:lnTo>
                  <a:lnTo>
                    <a:pt x="4797552" y="1711452"/>
                  </a:lnTo>
                  <a:lnTo>
                    <a:pt x="4799563" y="1713750"/>
                  </a:lnTo>
                  <a:lnTo>
                    <a:pt x="4891552" y="1713750"/>
                  </a:lnTo>
                  <a:lnTo>
                    <a:pt x="4893564" y="1711452"/>
                  </a:lnTo>
                  <a:lnTo>
                    <a:pt x="4893564" y="1704594"/>
                  </a:lnTo>
                  <a:lnTo>
                    <a:pt x="4822698" y="1704594"/>
                  </a:lnTo>
                  <a:lnTo>
                    <a:pt x="4809744" y="1691640"/>
                  </a:lnTo>
                  <a:lnTo>
                    <a:pt x="4822698" y="1691640"/>
                  </a:lnTo>
                  <a:lnTo>
                    <a:pt x="4822698" y="105918"/>
                  </a:lnTo>
                  <a:lnTo>
                    <a:pt x="4809744" y="105918"/>
                  </a:lnTo>
                  <a:lnTo>
                    <a:pt x="4822698" y="92964"/>
                  </a:lnTo>
                  <a:lnTo>
                    <a:pt x="4893564" y="92964"/>
                  </a:lnTo>
                  <a:lnTo>
                    <a:pt x="4893564" y="86106"/>
                  </a:lnTo>
                  <a:lnTo>
                    <a:pt x="4888230" y="80772"/>
                  </a:lnTo>
                  <a:close/>
                </a:path>
                <a:path w="5427345" h="1713864">
                  <a:moveTo>
                    <a:pt x="4822698" y="1691640"/>
                  </a:moveTo>
                  <a:lnTo>
                    <a:pt x="4809744" y="1691640"/>
                  </a:lnTo>
                  <a:lnTo>
                    <a:pt x="4822698" y="1704594"/>
                  </a:lnTo>
                  <a:lnTo>
                    <a:pt x="4822698" y="1691640"/>
                  </a:lnTo>
                  <a:close/>
                </a:path>
                <a:path w="5427345" h="1713864">
                  <a:moveTo>
                    <a:pt x="4868418" y="1691640"/>
                  </a:moveTo>
                  <a:lnTo>
                    <a:pt x="4822698" y="1691640"/>
                  </a:lnTo>
                  <a:lnTo>
                    <a:pt x="4822698" y="1704594"/>
                  </a:lnTo>
                  <a:lnTo>
                    <a:pt x="4868418" y="1704594"/>
                  </a:lnTo>
                  <a:lnTo>
                    <a:pt x="4868418" y="1691640"/>
                  </a:lnTo>
                  <a:close/>
                </a:path>
                <a:path w="5427345" h="1713864">
                  <a:moveTo>
                    <a:pt x="4868418" y="92964"/>
                  </a:moveTo>
                  <a:lnTo>
                    <a:pt x="4868418" y="1704594"/>
                  </a:lnTo>
                  <a:lnTo>
                    <a:pt x="4880610" y="1691640"/>
                  </a:lnTo>
                  <a:lnTo>
                    <a:pt x="4893564" y="1691640"/>
                  </a:lnTo>
                  <a:lnTo>
                    <a:pt x="4893564" y="105918"/>
                  </a:lnTo>
                  <a:lnTo>
                    <a:pt x="4880610" y="105918"/>
                  </a:lnTo>
                  <a:lnTo>
                    <a:pt x="4868418" y="92964"/>
                  </a:lnTo>
                  <a:close/>
                </a:path>
                <a:path w="5427345" h="1713864">
                  <a:moveTo>
                    <a:pt x="4893564" y="1691640"/>
                  </a:moveTo>
                  <a:lnTo>
                    <a:pt x="4880610" y="1691640"/>
                  </a:lnTo>
                  <a:lnTo>
                    <a:pt x="4868418" y="1704594"/>
                  </a:lnTo>
                  <a:lnTo>
                    <a:pt x="4893564" y="1704594"/>
                  </a:lnTo>
                  <a:lnTo>
                    <a:pt x="4893564" y="1691640"/>
                  </a:lnTo>
                  <a:close/>
                </a:path>
                <a:path w="5427345" h="1713864">
                  <a:moveTo>
                    <a:pt x="4822698" y="92964"/>
                  </a:moveTo>
                  <a:lnTo>
                    <a:pt x="4809744" y="105918"/>
                  </a:lnTo>
                  <a:lnTo>
                    <a:pt x="4822698" y="105918"/>
                  </a:lnTo>
                  <a:lnTo>
                    <a:pt x="4822698" y="92964"/>
                  </a:lnTo>
                  <a:close/>
                </a:path>
                <a:path w="5427345" h="1713864">
                  <a:moveTo>
                    <a:pt x="4868418" y="92964"/>
                  </a:moveTo>
                  <a:lnTo>
                    <a:pt x="4822698" y="92964"/>
                  </a:lnTo>
                  <a:lnTo>
                    <a:pt x="4822698" y="105918"/>
                  </a:lnTo>
                  <a:lnTo>
                    <a:pt x="4868418" y="105918"/>
                  </a:lnTo>
                  <a:lnTo>
                    <a:pt x="4868418" y="92964"/>
                  </a:lnTo>
                  <a:close/>
                </a:path>
                <a:path w="5427345" h="1713864">
                  <a:moveTo>
                    <a:pt x="4893564" y="92964"/>
                  </a:moveTo>
                  <a:lnTo>
                    <a:pt x="4868418" y="92964"/>
                  </a:lnTo>
                  <a:lnTo>
                    <a:pt x="4880610" y="105918"/>
                  </a:lnTo>
                  <a:lnTo>
                    <a:pt x="4893564" y="105918"/>
                  </a:lnTo>
                  <a:lnTo>
                    <a:pt x="4893564" y="92964"/>
                  </a:lnTo>
                  <a:close/>
                </a:path>
                <a:path w="5427345" h="1713864">
                  <a:moveTo>
                    <a:pt x="5065776" y="43434"/>
                  </a:moveTo>
                  <a:lnTo>
                    <a:pt x="4980432" y="43434"/>
                  </a:lnTo>
                  <a:lnTo>
                    <a:pt x="4975098" y="48768"/>
                  </a:lnTo>
                  <a:lnTo>
                    <a:pt x="4975098" y="1711452"/>
                  </a:lnTo>
                  <a:lnTo>
                    <a:pt x="4977109" y="1713750"/>
                  </a:lnTo>
                  <a:lnTo>
                    <a:pt x="5069098" y="1713750"/>
                  </a:lnTo>
                  <a:lnTo>
                    <a:pt x="5071110" y="1711452"/>
                  </a:lnTo>
                  <a:lnTo>
                    <a:pt x="5071110" y="1704594"/>
                  </a:lnTo>
                  <a:lnTo>
                    <a:pt x="5000244" y="1704594"/>
                  </a:lnTo>
                  <a:lnTo>
                    <a:pt x="4987290" y="1691640"/>
                  </a:lnTo>
                  <a:lnTo>
                    <a:pt x="5000244" y="1691640"/>
                  </a:lnTo>
                  <a:lnTo>
                    <a:pt x="5000244" y="68580"/>
                  </a:lnTo>
                  <a:lnTo>
                    <a:pt x="4987290" y="68580"/>
                  </a:lnTo>
                  <a:lnTo>
                    <a:pt x="5000244" y="55626"/>
                  </a:lnTo>
                  <a:lnTo>
                    <a:pt x="5071110" y="55626"/>
                  </a:lnTo>
                  <a:lnTo>
                    <a:pt x="5071110" y="48768"/>
                  </a:lnTo>
                  <a:lnTo>
                    <a:pt x="5065776" y="43434"/>
                  </a:lnTo>
                  <a:close/>
                </a:path>
                <a:path w="5427345" h="1713864">
                  <a:moveTo>
                    <a:pt x="5000244" y="1691640"/>
                  </a:moveTo>
                  <a:lnTo>
                    <a:pt x="4987290" y="1691640"/>
                  </a:lnTo>
                  <a:lnTo>
                    <a:pt x="5000244" y="1704594"/>
                  </a:lnTo>
                  <a:lnTo>
                    <a:pt x="5000244" y="1691640"/>
                  </a:lnTo>
                  <a:close/>
                </a:path>
                <a:path w="5427345" h="1713864">
                  <a:moveTo>
                    <a:pt x="5045964" y="1691640"/>
                  </a:moveTo>
                  <a:lnTo>
                    <a:pt x="5000244" y="1691640"/>
                  </a:lnTo>
                  <a:lnTo>
                    <a:pt x="5000244" y="1704594"/>
                  </a:lnTo>
                  <a:lnTo>
                    <a:pt x="5045964" y="1704594"/>
                  </a:lnTo>
                  <a:lnTo>
                    <a:pt x="5045964" y="1691640"/>
                  </a:lnTo>
                  <a:close/>
                </a:path>
                <a:path w="5427345" h="1713864">
                  <a:moveTo>
                    <a:pt x="5045964" y="55626"/>
                  </a:moveTo>
                  <a:lnTo>
                    <a:pt x="5045964" y="1704594"/>
                  </a:lnTo>
                  <a:lnTo>
                    <a:pt x="5058156" y="1691640"/>
                  </a:lnTo>
                  <a:lnTo>
                    <a:pt x="5071110" y="1691640"/>
                  </a:lnTo>
                  <a:lnTo>
                    <a:pt x="5071110" y="68580"/>
                  </a:lnTo>
                  <a:lnTo>
                    <a:pt x="5058156" y="68580"/>
                  </a:lnTo>
                  <a:lnTo>
                    <a:pt x="5045964" y="55626"/>
                  </a:lnTo>
                  <a:close/>
                </a:path>
                <a:path w="5427345" h="1713864">
                  <a:moveTo>
                    <a:pt x="5071110" y="1691640"/>
                  </a:moveTo>
                  <a:lnTo>
                    <a:pt x="5058156" y="1691640"/>
                  </a:lnTo>
                  <a:lnTo>
                    <a:pt x="5045964" y="1704594"/>
                  </a:lnTo>
                  <a:lnTo>
                    <a:pt x="5071110" y="1704594"/>
                  </a:lnTo>
                  <a:lnTo>
                    <a:pt x="5071110" y="1691640"/>
                  </a:lnTo>
                  <a:close/>
                </a:path>
                <a:path w="5427345" h="1713864">
                  <a:moveTo>
                    <a:pt x="5000244" y="55626"/>
                  </a:moveTo>
                  <a:lnTo>
                    <a:pt x="4987290" y="68580"/>
                  </a:lnTo>
                  <a:lnTo>
                    <a:pt x="5000244" y="68580"/>
                  </a:lnTo>
                  <a:lnTo>
                    <a:pt x="5000244" y="55626"/>
                  </a:lnTo>
                  <a:close/>
                </a:path>
                <a:path w="5427345" h="1713864">
                  <a:moveTo>
                    <a:pt x="5045964" y="55626"/>
                  </a:moveTo>
                  <a:lnTo>
                    <a:pt x="5000244" y="55626"/>
                  </a:lnTo>
                  <a:lnTo>
                    <a:pt x="5000244" y="68580"/>
                  </a:lnTo>
                  <a:lnTo>
                    <a:pt x="5045964" y="68580"/>
                  </a:lnTo>
                  <a:lnTo>
                    <a:pt x="5045964" y="55626"/>
                  </a:lnTo>
                  <a:close/>
                </a:path>
                <a:path w="5427345" h="1713864">
                  <a:moveTo>
                    <a:pt x="5071110" y="55626"/>
                  </a:moveTo>
                  <a:lnTo>
                    <a:pt x="5045964" y="55626"/>
                  </a:lnTo>
                  <a:lnTo>
                    <a:pt x="5058156" y="68580"/>
                  </a:lnTo>
                  <a:lnTo>
                    <a:pt x="5071110" y="68580"/>
                  </a:lnTo>
                  <a:lnTo>
                    <a:pt x="5071110" y="55626"/>
                  </a:lnTo>
                  <a:close/>
                </a:path>
                <a:path w="5427345" h="1713864">
                  <a:moveTo>
                    <a:pt x="5244084" y="20574"/>
                  </a:moveTo>
                  <a:lnTo>
                    <a:pt x="5157978" y="20574"/>
                  </a:lnTo>
                  <a:lnTo>
                    <a:pt x="5152644" y="25908"/>
                  </a:lnTo>
                  <a:lnTo>
                    <a:pt x="5152644" y="1711452"/>
                  </a:lnTo>
                  <a:lnTo>
                    <a:pt x="5154655" y="1713750"/>
                  </a:lnTo>
                  <a:lnTo>
                    <a:pt x="5247406" y="1713750"/>
                  </a:lnTo>
                  <a:lnTo>
                    <a:pt x="5249418" y="1711452"/>
                  </a:lnTo>
                  <a:lnTo>
                    <a:pt x="5249418" y="1704594"/>
                  </a:lnTo>
                  <a:lnTo>
                    <a:pt x="5177790" y="1704594"/>
                  </a:lnTo>
                  <a:lnTo>
                    <a:pt x="5164836" y="1691640"/>
                  </a:lnTo>
                  <a:lnTo>
                    <a:pt x="5177790" y="1691640"/>
                  </a:lnTo>
                  <a:lnTo>
                    <a:pt x="5177790" y="45720"/>
                  </a:lnTo>
                  <a:lnTo>
                    <a:pt x="5164836" y="45720"/>
                  </a:lnTo>
                  <a:lnTo>
                    <a:pt x="5177790" y="32766"/>
                  </a:lnTo>
                  <a:lnTo>
                    <a:pt x="5249418" y="32766"/>
                  </a:lnTo>
                  <a:lnTo>
                    <a:pt x="5249418" y="25908"/>
                  </a:lnTo>
                  <a:lnTo>
                    <a:pt x="5244084" y="20574"/>
                  </a:lnTo>
                  <a:close/>
                </a:path>
                <a:path w="5427345" h="1713864">
                  <a:moveTo>
                    <a:pt x="5177790" y="1691640"/>
                  </a:moveTo>
                  <a:lnTo>
                    <a:pt x="5164836" y="1691640"/>
                  </a:lnTo>
                  <a:lnTo>
                    <a:pt x="5177790" y="1704594"/>
                  </a:lnTo>
                  <a:lnTo>
                    <a:pt x="5177790" y="1691640"/>
                  </a:lnTo>
                  <a:close/>
                </a:path>
                <a:path w="5427345" h="1713864">
                  <a:moveTo>
                    <a:pt x="5224272" y="1691640"/>
                  </a:moveTo>
                  <a:lnTo>
                    <a:pt x="5177790" y="1691640"/>
                  </a:lnTo>
                  <a:lnTo>
                    <a:pt x="5177790" y="1704594"/>
                  </a:lnTo>
                  <a:lnTo>
                    <a:pt x="5224272" y="1704594"/>
                  </a:lnTo>
                  <a:lnTo>
                    <a:pt x="5224272" y="1691640"/>
                  </a:lnTo>
                  <a:close/>
                </a:path>
                <a:path w="5427345" h="1713864">
                  <a:moveTo>
                    <a:pt x="5224272" y="32766"/>
                  </a:moveTo>
                  <a:lnTo>
                    <a:pt x="5224272" y="1704594"/>
                  </a:lnTo>
                  <a:lnTo>
                    <a:pt x="5236464" y="1691640"/>
                  </a:lnTo>
                  <a:lnTo>
                    <a:pt x="5249418" y="1691640"/>
                  </a:lnTo>
                  <a:lnTo>
                    <a:pt x="5249418" y="45720"/>
                  </a:lnTo>
                  <a:lnTo>
                    <a:pt x="5236464" y="45720"/>
                  </a:lnTo>
                  <a:lnTo>
                    <a:pt x="5224272" y="32766"/>
                  </a:lnTo>
                  <a:close/>
                </a:path>
                <a:path w="5427345" h="1713864">
                  <a:moveTo>
                    <a:pt x="5249418" y="1691640"/>
                  </a:moveTo>
                  <a:lnTo>
                    <a:pt x="5236464" y="1691640"/>
                  </a:lnTo>
                  <a:lnTo>
                    <a:pt x="5224272" y="1704594"/>
                  </a:lnTo>
                  <a:lnTo>
                    <a:pt x="5249418" y="1704594"/>
                  </a:lnTo>
                  <a:lnTo>
                    <a:pt x="5249418" y="1691640"/>
                  </a:lnTo>
                  <a:close/>
                </a:path>
                <a:path w="5427345" h="1713864">
                  <a:moveTo>
                    <a:pt x="5177790" y="32766"/>
                  </a:moveTo>
                  <a:lnTo>
                    <a:pt x="5164836" y="45720"/>
                  </a:lnTo>
                  <a:lnTo>
                    <a:pt x="5177790" y="45720"/>
                  </a:lnTo>
                  <a:lnTo>
                    <a:pt x="5177790" y="32766"/>
                  </a:lnTo>
                  <a:close/>
                </a:path>
                <a:path w="5427345" h="1713864">
                  <a:moveTo>
                    <a:pt x="5224272" y="32766"/>
                  </a:moveTo>
                  <a:lnTo>
                    <a:pt x="5177790" y="32766"/>
                  </a:lnTo>
                  <a:lnTo>
                    <a:pt x="5177790" y="45720"/>
                  </a:lnTo>
                  <a:lnTo>
                    <a:pt x="5224272" y="45720"/>
                  </a:lnTo>
                  <a:lnTo>
                    <a:pt x="5224272" y="32766"/>
                  </a:lnTo>
                  <a:close/>
                </a:path>
                <a:path w="5427345" h="1713864">
                  <a:moveTo>
                    <a:pt x="5249418" y="32766"/>
                  </a:moveTo>
                  <a:lnTo>
                    <a:pt x="5224272" y="32766"/>
                  </a:lnTo>
                  <a:lnTo>
                    <a:pt x="5236464" y="45720"/>
                  </a:lnTo>
                  <a:lnTo>
                    <a:pt x="5249418" y="45720"/>
                  </a:lnTo>
                  <a:lnTo>
                    <a:pt x="5249418" y="32766"/>
                  </a:lnTo>
                  <a:close/>
                </a:path>
                <a:path w="5427345" h="1713864">
                  <a:moveTo>
                    <a:pt x="5421630" y="0"/>
                  </a:moveTo>
                  <a:lnTo>
                    <a:pt x="5336286" y="0"/>
                  </a:lnTo>
                  <a:lnTo>
                    <a:pt x="5330952" y="5334"/>
                  </a:lnTo>
                  <a:lnTo>
                    <a:pt x="5330952" y="1711452"/>
                  </a:lnTo>
                  <a:lnTo>
                    <a:pt x="5332963" y="1713750"/>
                  </a:lnTo>
                  <a:lnTo>
                    <a:pt x="5424952" y="1713750"/>
                  </a:lnTo>
                  <a:lnTo>
                    <a:pt x="5426964" y="1711452"/>
                  </a:lnTo>
                  <a:lnTo>
                    <a:pt x="5426964" y="1704594"/>
                  </a:lnTo>
                  <a:lnTo>
                    <a:pt x="5356098" y="1704594"/>
                  </a:lnTo>
                  <a:lnTo>
                    <a:pt x="5343144" y="1691640"/>
                  </a:lnTo>
                  <a:lnTo>
                    <a:pt x="5356098" y="1691640"/>
                  </a:lnTo>
                  <a:lnTo>
                    <a:pt x="5356098" y="25146"/>
                  </a:lnTo>
                  <a:lnTo>
                    <a:pt x="5343144" y="25146"/>
                  </a:lnTo>
                  <a:lnTo>
                    <a:pt x="5356098" y="12192"/>
                  </a:lnTo>
                  <a:lnTo>
                    <a:pt x="5426964" y="12192"/>
                  </a:lnTo>
                  <a:lnTo>
                    <a:pt x="5426964" y="5334"/>
                  </a:lnTo>
                  <a:lnTo>
                    <a:pt x="5421630" y="0"/>
                  </a:lnTo>
                  <a:close/>
                </a:path>
                <a:path w="5427345" h="1713864">
                  <a:moveTo>
                    <a:pt x="5356098" y="1691640"/>
                  </a:moveTo>
                  <a:lnTo>
                    <a:pt x="5343144" y="1691640"/>
                  </a:lnTo>
                  <a:lnTo>
                    <a:pt x="5356098" y="1704594"/>
                  </a:lnTo>
                  <a:lnTo>
                    <a:pt x="5356098" y="1691640"/>
                  </a:lnTo>
                  <a:close/>
                </a:path>
                <a:path w="5427345" h="1713864">
                  <a:moveTo>
                    <a:pt x="5401818" y="1691640"/>
                  </a:moveTo>
                  <a:lnTo>
                    <a:pt x="5356098" y="1691640"/>
                  </a:lnTo>
                  <a:lnTo>
                    <a:pt x="5356098" y="1704594"/>
                  </a:lnTo>
                  <a:lnTo>
                    <a:pt x="5401818" y="1704594"/>
                  </a:lnTo>
                  <a:lnTo>
                    <a:pt x="5401818" y="1691640"/>
                  </a:lnTo>
                  <a:close/>
                </a:path>
                <a:path w="5427345" h="1713864">
                  <a:moveTo>
                    <a:pt x="5401818" y="12192"/>
                  </a:moveTo>
                  <a:lnTo>
                    <a:pt x="5401818" y="1704594"/>
                  </a:lnTo>
                  <a:lnTo>
                    <a:pt x="5414010" y="1691640"/>
                  </a:lnTo>
                  <a:lnTo>
                    <a:pt x="5426964" y="1691640"/>
                  </a:lnTo>
                  <a:lnTo>
                    <a:pt x="5426964" y="25146"/>
                  </a:lnTo>
                  <a:lnTo>
                    <a:pt x="5414010" y="25146"/>
                  </a:lnTo>
                  <a:lnTo>
                    <a:pt x="5401818" y="12192"/>
                  </a:lnTo>
                  <a:close/>
                </a:path>
                <a:path w="5427345" h="1713864">
                  <a:moveTo>
                    <a:pt x="5426964" y="1691640"/>
                  </a:moveTo>
                  <a:lnTo>
                    <a:pt x="5414010" y="1691640"/>
                  </a:lnTo>
                  <a:lnTo>
                    <a:pt x="5401818" y="1704594"/>
                  </a:lnTo>
                  <a:lnTo>
                    <a:pt x="5426964" y="1704594"/>
                  </a:lnTo>
                  <a:lnTo>
                    <a:pt x="5426964" y="1691640"/>
                  </a:lnTo>
                  <a:close/>
                </a:path>
                <a:path w="5427345" h="1713864">
                  <a:moveTo>
                    <a:pt x="5356098" y="12192"/>
                  </a:moveTo>
                  <a:lnTo>
                    <a:pt x="5343144" y="25146"/>
                  </a:lnTo>
                  <a:lnTo>
                    <a:pt x="5356098" y="25146"/>
                  </a:lnTo>
                  <a:lnTo>
                    <a:pt x="5356098" y="12192"/>
                  </a:lnTo>
                  <a:close/>
                </a:path>
                <a:path w="5427345" h="1713864">
                  <a:moveTo>
                    <a:pt x="5401818" y="12192"/>
                  </a:moveTo>
                  <a:lnTo>
                    <a:pt x="5356098" y="12192"/>
                  </a:lnTo>
                  <a:lnTo>
                    <a:pt x="5356098" y="25146"/>
                  </a:lnTo>
                  <a:lnTo>
                    <a:pt x="5401818" y="25146"/>
                  </a:lnTo>
                  <a:lnTo>
                    <a:pt x="5401818" y="12192"/>
                  </a:lnTo>
                  <a:close/>
                </a:path>
                <a:path w="5427345" h="1713864">
                  <a:moveTo>
                    <a:pt x="5426964" y="12192"/>
                  </a:moveTo>
                  <a:lnTo>
                    <a:pt x="5401818" y="12192"/>
                  </a:lnTo>
                  <a:lnTo>
                    <a:pt x="5414010" y="25146"/>
                  </a:lnTo>
                  <a:lnTo>
                    <a:pt x="5426964" y="25146"/>
                  </a:lnTo>
                  <a:lnTo>
                    <a:pt x="5426964" y="12192"/>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0" name="object 96">
              <a:extLst>
                <a:ext uri="{FF2B5EF4-FFF2-40B4-BE49-F238E27FC236}">
                  <a16:creationId xmlns:a16="http://schemas.microsoft.com/office/drawing/2014/main" id="{88854B82-A608-4D3B-8C34-2CF39C8D111C}"/>
                </a:ext>
              </a:extLst>
            </p:cNvPr>
            <p:cNvSpPr/>
            <p:nvPr/>
          </p:nvSpPr>
          <p:spPr>
            <a:xfrm>
              <a:off x="1308108" y="3401362"/>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1" name="object 97">
              <a:extLst>
                <a:ext uri="{FF2B5EF4-FFF2-40B4-BE49-F238E27FC236}">
                  <a16:creationId xmlns:a16="http://schemas.microsoft.com/office/drawing/2014/main" id="{5D8FC48B-8C0B-4FB3-94F0-828944896395}"/>
                </a:ext>
              </a:extLst>
            </p:cNvPr>
            <p:cNvSpPr/>
            <p:nvPr/>
          </p:nvSpPr>
          <p:spPr>
            <a:xfrm>
              <a:off x="1563774" y="2742103"/>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2" name="object 98">
              <a:extLst>
                <a:ext uri="{FF2B5EF4-FFF2-40B4-BE49-F238E27FC236}">
                  <a16:creationId xmlns:a16="http://schemas.microsoft.com/office/drawing/2014/main" id="{98FE23B1-47C3-4527-9362-C9518CE07D35}"/>
                </a:ext>
              </a:extLst>
            </p:cNvPr>
            <p:cNvSpPr/>
            <p:nvPr/>
          </p:nvSpPr>
          <p:spPr>
            <a:xfrm>
              <a:off x="1819440" y="2394893"/>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 name="object 99">
              <a:extLst>
                <a:ext uri="{FF2B5EF4-FFF2-40B4-BE49-F238E27FC236}">
                  <a16:creationId xmlns:a16="http://schemas.microsoft.com/office/drawing/2014/main" id="{72F228E8-60AF-4728-9A00-DED93F296BB8}"/>
                </a:ext>
              </a:extLst>
            </p:cNvPr>
            <p:cNvSpPr/>
            <p:nvPr/>
          </p:nvSpPr>
          <p:spPr>
            <a:xfrm>
              <a:off x="2076203" y="3450807"/>
              <a:ext cx="91440" cy="91564"/>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4" name="object 100">
              <a:extLst>
                <a:ext uri="{FF2B5EF4-FFF2-40B4-BE49-F238E27FC236}">
                  <a16:creationId xmlns:a16="http://schemas.microsoft.com/office/drawing/2014/main" id="{AB3051A4-C411-45DA-BCDB-20520E7E6198}"/>
                </a:ext>
              </a:extLst>
            </p:cNvPr>
            <p:cNvSpPr/>
            <p:nvPr/>
          </p:nvSpPr>
          <p:spPr>
            <a:xfrm>
              <a:off x="2331870" y="3073930"/>
              <a:ext cx="91440" cy="91564"/>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5" name="object 101">
              <a:extLst>
                <a:ext uri="{FF2B5EF4-FFF2-40B4-BE49-F238E27FC236}">
                  <a16:creationId xmlns:a16="http://schemas.microsoft.com/office/drawing/2014/main" id="{9534C32E-53AC-46C2-BAE0-B6573A52E72D}"/>
                </a:ext>
              </a:extLst>
            </p:cNvPr>
            <p:cNvSpPr/>
            <p:nvPr/>
          </p:nvSpPr>
          <p:spPr>
            <a:xfrm>
              <a:off x="2587536" y="2684967"/>
              <a:ext cx="91440" cy="91564"/>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6" name="object 102">
              <a:extLst>
                <a:ext uri="{FF2B5EF4-FFF2-40B4-BE49-F238E27FC236}">
                  <a16:creationId xmlns:a16="http://schemas.microsoft.com/office/drawing/2014/main" id="{F7ABCD76-53B8-42BF-9330-FBE6A41EFC36}"/>
                </a:ext>
              </a:extLst>
            </p:cNvPr>
            <p:cNvSpPr/>
            <p:nvPr/>
          </p:nvSpPr>
          <p:spPr>
            <a:xfrm>
              <a:off x="2843202" y="2793745"/>
              <a:ext cx="91440" cy="91564"/>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 name="object 103">
              <a:extLst>
                <a:ext uri="{FF2B5EF4-FFF2-40B4-BE49-F238E27FC236}">
                  <a16:creationId xmlns:a16="http://schemas.microsoft.com/office/drawing/2014/main" id="{DC47BD2A-90C9-42DA-9584-C1DE9B72C1F9}"/>
                </a:ext>
              </a:extLst>
            </p:cNvPr>
            <p:cNvSpPr/>
            <p:nvPr/>
          </p:nvSpPr>
          <p:spPr>
            <a:xfrm>
              <a:off x="3098868" y="2977240"/>
              <a:ext cx="91440" cy="91564"/>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8" name="object 104">
              <a:extLst>
                <a:ext uri="{FF2B5EF4-FFF2-40B4-BE49-F238E27FC236}">
                  <a16:creationId xmlns:a16="http://schemas.microsoft.com/office/drawing/2014/main" id="{370D14D9-970C-4043-9527-387D763FFABF}"/>
                </a:ext>
              </a:extLst>
            </p:cNvPr>
            <p:cNvSpPr/>
            <p:nvPr/>
          </p:nvSpPr>
          <p:spPr>
            <a:xfrm>
              <a:off x="3354535" y="3383782"/>
              <a:ext cx="91440" cy="91564"/>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9" name="object 105">
              <a:extLst>
                <a:ext uri="{FF2B5EF4-FFF2-40B4-BE49-F238E27FC236}">
                  <a16:creationId xmlns:a16="http://schemas.microsoft.com/office/drawing/2014/main" id="{4603F9D8-CE98-4007-A6F2-4F2260662A1C}"/>
                </a:ext>
              </a:extLst>
            </p:cNvPr>
            <p:cNvSpPr/>
            <p:nvPr/>
          </p:nvSpPr>
          <p:spPr>
            <a:xfrm>
              <a:off x="3611298" y="3351918"/>
              <a:ext cx="91440" cy="91564"/>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0" name="object 106">
              <a:extLst>
                <a:ext uri="{FF2B5EF4-FFF2-40B4-BE49-F238E27FC236}">
                  <a16:creationId xmlns:a16="http://schemas.microsoft.com/office/drawing/2014/main" id="{78A8EAF0-D5EE-43AD-B3C5-9EB00CB06946}"/>
                </a:ext>
              </a:extLst>
            </p:cNvPr>
            <p:cNvSpPr/>
            <p:nvPr/>
          </p:nvSpPr>
          <p:spPr>
            <a:xfrm>
              <a:off x="3866964" y="2935486"/>
              <a:ext cx="91440" cy="91564"/>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1" name="object 107">
              <a:extLst>
                <a:ext uri="{FF2B5EF4-FFF2-40B4-BE49-F238E27FC236}">
                  <a16:creationId xmlns:a16="http://schemas.microsoft.com/office/drawing/2014/main" id="{C37E2AF9-C4EA-46B3-8446-529A908FC619}"/>
                </a:ext>
              </a:extLst>
            </p:cNvPr>
            <p:cNvSpPr/>
            <p:nvPr/>
          </p:nvSpPr>
          <p:spPr>
            <a:xfrm>
              <a:off x="4122631" y="2689363"/>
              <a:ext cx="91440" cy="91564"/>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2" name="object 108">
              <a:extLst>
                <a:ext uri="{FF2B5EF4-FFF2-40B4-BE49-F238E27FC236}">
                  <a16:creationId xmlns:a16="http://schemas.microsoft.com/office/drawing/2014/main" id="{DDDFC45F-3CF2-4C54-BC26-8BF7C5A27654}"/>
                </a:ext>
              </a:extLst>
            </p:cNvPr>
            <p:cNvSpPr/>
            <p:nvPr/>
          </p:nvSpPr>
          <p:spPr>
            <a:xfrm>
              <a:off x="4378297" y="2392696"/>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3" name="object 109">
              <a:extLst>
                <a:ext uri="{FF2B5EF4-FFF2-40B4-BE49-F238E27FC236}">
                  <a16:creationId xmlns:a16="http://schemas.microsoft.com/office/drawing/2014/main" id="{F6255B9C-303C-45BA-BA8A-9B4007710BE0}"/>
                </a:ext>
              </a:extLst>
            </p:cNvPr>
            <p:cNvSpPr/>
            <p:nvPr/>
          </p:nvSpPr>
          <p:spPr>
            <a:xfrm>
              <a:off x="4633963" y="2124599"/>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4" name="object 110">
              <a:extLst>
                <a:ext uri="{FF2B5EF4-FFF2-40B4-BE49-F238E27FC236}">
                  <a16:creationId xmlns:a16="http://schemas.microsoft.com/office/drawing/2014/main" id="{6373D3DD-6721-4B3E-B463-695E2BF5AFB8}"/>
                </a:ext>
              </a:extLst>
            </p:cNvPr>
            <p:cNvSpPr/>
            <p:nvPr/>
          </p:nvSpPr>
          <p:spPr>
            <a:xfrm>
              <a:off x="4889629" y="2199313"/>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5" name="object 111">
              <a:extLst>
                <a:ext uri="{FF2B5EF4-FFF2-40B4-BE49-F238E27FC236}">
                  <a16:creationId xmlns:a16="http://schemas.microsoft.com/office/drawing/2014/main" id="{6677349A-B213-43B8-9896-F8D91697B7BC}"/>
                </a:ext>
              </a:extLst>
            </p:cNvPr>
            <p:cNvSpPr/>
            <p:nvPr/>
          </p:nvSpPr>
          <p:spPr>
            <a:xfrm>
              <a:off x="5146393" y="1970770"/>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6" name="object 112">
              <a:extLst>
                <a:ext uri="{FF2B5EF4-FFF2-40B4-BE49-F238E27FC236}">
                  <a16:creationId xmlns:a16="http://schemas.microsoft.com/office/drawing/2014/main" id="{AFD81A77-B45D-4A88-A8BB-C1DDFBAA9453}"/>
                </a:ext>
              </a:extLst>
            </p:cNvPr>
            <p:cNvSpPr/>
            <p:nvPr/>
          </p:nvSpPr>
          <p:spPr>
            <a:xfrm>
              <a:off x="5402059" y="1903746"/>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7" name="object 113">
              <a:extLst>
                <a:ext uri="{FF2B5EF4-FFF2-40B4-BE49-F238E27FC236}">
                  <a16:creationId xmlns:a16="http://schemas.microsoft.com/office/drawing/2014/main" id="{4F084259-A91A-4853-93E7-F12FF618D392}"/>
                </a:ext>
              </a:extLst>
            </p:cNvPr>
            <p:cNvSpPr/>
            <p:nvPr/>
          </p:nvSpPr>
          <p:spPr>
            <a:xfrm>
              <a:off x="5657725" y="2000437"/>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8" name="object 114">
              <a:extLst>
                <a:ext uri="{FF2B5EF4-FFF2-40B4-BE49-F238E27FC236}">
                  <a16:creationId xmlns:a16="http://schemas.microsoft.com/office/drawing/2014/main" id="{63E8F32E-89E9-46BF-B6BC-32E308391915}"/>
                </a:ext>
              </a:extLst>
            </p:cNvPr>
            <p:cNvSpPr/>
            <p:nvPr/>
          </p:nvSpPr>
          <p:spPr>
            <a:xfrm>
              <a:off x="5913392" y="1925721"/>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9" name="object 115">
              <a:extLst>
                <a:ext uri="{FF2B5EF4-FFF2-40B4-BE49-F238E27FC236}">
                  <a16:creationId xmlns:a16="http://schemas.microsoft.com/office/drawing/2014/main" id="{7C88A10F-9D1C-4FBF-B274-2D51B991E1BB}"/>
                </a:ext>
              </a:extLst>
            </p:cNvPr>
            <p:cNvSpPr/>
            <p:nvPr/>
          </p:nvSpPr>
          <p:spPr>
            <a:xfrm>
              <a:off x="6169058" y="2065264"/>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0" name="object 116">
              <a:extLst>
                <a:ext uri="{FF2B5EF4-FFF2-40B4-BE49-F238E27FC236}">
                  <a16:creationId xmlns:a16="http://schemas.microsoft.com/office/drawing/2014/main" id="{191F2547-B068-4AAB-88A0-6381471553BD}"/>
                </a:ext>
              </a:extLst>
            </p:cNvPr>
            <p:cNvSpPr/>
            <p:nvPr/>
          </p:nvSpPr>
          <p:spPr>
            <a:xfrm>
              <a:off x="6424724" y="2049881"/>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1" name="object 117">
              <a:extLst>
                <a:ext uri="{FF2B5EF4-FFF2-40B4-BE49-F238E27FC236}">
                  <a16:creationId xmlns:a16="http://schemas.microsoft.com/office/drawing/2014/main" id="{DDAFB728-F34A-4311-A005-FBCF4C052944}"/>
                </a:ext>
              </a:extLst>
            </p:cNvPr>
            <p:cNvSpPr/>
            <p:nvPr/>
          </p:nvSpPr>
          <p:spPr>
            <a:xfrm>
              <a:off x="6681488" y="1966377"/>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2" name="object 118">
              <a:extLst>
                <a:ext uri="{FF2B5EF4-FFF2-40B4-BE49-F238E27FC236}">
                  <a16:creationId xmlns:a16="http://schemas.microsoft.com/office/drawing/2014/main" id="{E8330243-253D-43C3-8A52-EF143FBD3EA4}"/>
                </a:ext>
              </a:extLst>
            </p:cNvPr>
            <p:cNvSpPr/>
            <p:nvPr/>
          </p:nvSpPr>
          <p:spPr>
            <a:xfrm>
              <a:off x="6937154" y="1921326"/>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 name="object 119">
              <a:extLst>
                <a:ext uri="{FF2B5EF4-FFF2-40B4-BE49-F238E27FC236}">
                  <a16:creationId xmlns:a16="http://schemas.microsoft.com/office/drawing/2014/main" id="{4E839726-753A-4394-86ED-F9082B7DE8C3}"/>
                </a:ext>
              </a:extLst>
            </p:cNvPr>
            <p:cNvSpPr/>
            <p:nvPr/>
          </p:nvSpPr>
          <p:spPr>
            <a:xfrm>
              <a:off x="7192820" y="2225684"/>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 name="object 120">
              <a:extLst>
                <a:ext uri="{FF2B5EF4-FFF2-40B4-BE49-F238E27FC236}">
                  <a16:creationId xmlns:a16="http://schemas.microsoft.com/office/drawing/2014/main" id="{147ED13A-EF52-46F4-BDDD-64F9A67667CC}"/>
                </a:ext>
              </a:extLst>
            </p:cNvPr>
            <p:cNvSpPr/>
            <p:nvPr/>
          </p:nvSpPr>
          <p:spPr>
            <a:xfrm>
              <a:off x="7448486" y="1772994"/>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 name="object 121">
              <a:extLst>
                <a:ext uri="{FF2B5EF4-FFF2-40B4-BE49-F238E27FC236}">
                  <a16:creationId xmlns:a16="http://schemas.microsoft.com/office/drawing/2014/main" id="{338A0DD8-CD5D-424A-94FC-11AC64CA8322}"/>
                </a:ext>
              </a:extLst>
            </p:cNvPr>
            <p:cNvSpPr/>
            <p:nvPr/>
          </p:nvSpPr>
          <p:spPr>
            <a:xfrm>
              <a:off x="7704153" y="2590474"/>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 name="object 122">
              <a:extLst>
                <a:ext uri="{FF2B5EF4-FFF2-40B4-BE49-F238E27FC236}">
                  <a16:creationId xmlns:a16="http://schemas.microsoft.com/office/drawing/2014/main" id="{739F6E39-A2DC-4438-A82D-C9C5AFCE0AB0}"/>
                </a:ext>
              </a:extLst>
            </p:cNvPr>
            <p:cNvSpPr/>
            <p:nvPr/>
          </p:nvSpPr>
          <p:spPr>
            <a:xfrm>
              <a:off x="7959819" y="2154265"/>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 name="object 123">
              <a:extLst>
                <a:ext uri="{FF2B5EF4-FFF2-40B4-BE49-F238E27FC236}">
                  <a16:creationId xmlns:a16="http://schemas.microsoft.com/office/drawing/2014/main" id="{BE24F0C5-E470-485F-8232-919BADB27EC2}"/>
                </a:ext>
              </a:extLst>
            </p:cNvPr>
            <p:cNvSpPr/>
            <p:nvPr/>
          </p:nvSpPr>
          <p:spPr>
            <a:xfrm>
              <a:off x="8216582" y="2546523"/>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 name="object 124">
              <a:extLst>
                <a:ext uri="{FF2B5EF4-FFF2-40B4-BE49-F238E27FC236}">
                  <a16:creationId xmlns:a16="http://schemas.microsoft.com/office/drawing/2014/main" id="{989E094B-E6EA-40D6-A57E-455016A6F454}"/>
                </a:ext>
              </a:extLst>
            </p:cNvPr>
            <p:cNvSpPr/>
            <p:nvPr/>
          </p:nvSpPr>
          <p:spPr>
            <a:xfrm>
              <a:off x="8472248" y="2471807"/>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 name="object 125">
              <a:extLst>
                <a:ext uri="{FF2B5EF4-FFF2-40B4-BE49-F238E27FC236}">
                  <a16:creationId xmlns:a16="http://schemas.microsoft.com/office/drawing/2014/main" id="{E6BE5FAC-27B5-4B1C-B0FA-01F3767C94DC}"/>
                </a:ext>
              </a:extLst>
            </p:cNvPr>
            <p:cNvSpPr/>
            <p:nvPr/>
          </p:nvSpPr>
          <p:spPr>
            <a:xfrm>
              <a:off x="8727915" y="2799239"/>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 name="object 126">
              <a:extLst>
                <a:ext uri="{FF2B5EF4-FFF2-40B4-BE49-F238E27FC236}">
                  <a16:creationId xmlns:a16="http://schemas.microsoft.com/office/drawing/2014/main" id="{214296DA-A37C-45E0-BF9A-917ACA45CCC2}"/>
                </a:ext>
              </a:extLst>
            </p:cNvPr>
            <p:cNvSpPr/>
            <p:nvPr/>
          </p:nvSpPr>
          <p:spPr>
            <a:xfrm>
              <a:off x="8983581" y="1980659"/>
              <a:ext cx="91440" cy="91564"/>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7" name="TextBox 146">
              <a:extLst>
                <a:ext uri="{FF2B5EF4-FFF2-40B4-BE49-F238E27FC236}">
                  <a16:creationId xmlns:a16="http://schemas.microsoft.com/office/drawing/2014/main" id="{436EED57-1940-4339-9526-3C7DA87504C0}"/>
                </a:ext>
              </a:extLst>
            </p:cNvPr>
            <p:cNvSpPr txBox="1"/>
            <p:nvPr/>
          </p:nvSpPr>
          <p:spPr>
            <a:xfrm>
              <a:off x="1265742" y="4095232"/>
              <a:ext cx="153888" cy="42193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Ghana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8" name="TextBox 147">
              <a:extLst>
                <a:ext uri="{FF2B5EF4-FFF2-40B4-BE49-F238E27FC236}">
                  <a16:creationId xmlns:a16="http://schemas.microsoft.com/office/drawing/2014/main" id="{E415D477-888C-44F3-AB7A-0D7EAEA2C31D}"/>
                </a:ext>
              </a:extLst>
            </p:cNvPr>
            <p:cNvSpPr txBox="1"/>
            <p:nvPr/>
          </p:nvSpPr>
          <p:spPr>
            <a:xfrm>
              <a:off x="1526422" y="4095232"/>
              <a:ext cx="153888" cy="42193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Togo*</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9" name="TextBox 148">
              <a:extLst>
                <a:ext uri="{FF2B5EF4-FFF2-40B4-BE49-F238E27FC236}">
                  <a16:creationId xmlns:a16="http://schemas.microsoft.com/office/drawing/2014/main" id="{20C8D197-1B7B-4A63-82B3-0F5CDBC6917F}"/>
                </a:ext>
              </a:extLst>
            </p:cNvPr>
            <p:cNvSpPr txBox="1"/>
            <p:nvPr/>
          </p:nvSpPr>
          <p:spPr>
            <a:xfrm>
              <a:off x="1784715" y="4095232"/>
              <a:ext cx="153888" cy="57476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Viet Nam</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0" name="TextBox 149">
              <a:extLst>
                <a:ext uri="{FF2B5EF4-FFF2-40B4-BE49-F238E27FC236}">
                  <a16:creationId xmlns:a16="http://schemas.microsoft.com/office/drawing/2014/main" id="{BC870EB0-3094-403F-9CE2-8C2BCB42DFBE}"/>
                </a:ext>
              </a:extLst>
            </p:cNvPr>
            <p:cNvSpPr txBox="1"/>
            <p:nvPr/>
          </p:nvSpPr>
          <p:spPr>
            <a:xfrm>
              <a:off x="2044978" y="4095232"/>
              <a:ext cx="153888" cy="139027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Central African Republic</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1" name="TextBox 150">
              <a:extLst>
                <a:ext uri="{FF2B5EF4-FFF2-40B4-BE49-F238E27FC236}">
                  <a16:creationId xmlns:a16="http://schemas.microsoft.com/office/drawing/2014/main" id="{B63C6CA3-2A61-4CCF-B062-2A3A2A9A170D}"/>
                </a:ext>
              </a:extLst>
            </p:cNvPr>
            <p:cNvSpPr txBox="1"/>
            <p:nvPr/>
          </p:nvSpPr>
          <p:spPr>
            <a:xfrm>
              <a:off x="2298562" y="4095232"/>
              <a:ext cx="153888" cy="599168"/>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Paraguay</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2" name="TextBox 151">
              <a:extLst>
                <a:ext uri="{FF2B5EF4-FFF2-40B4-BE49-F238E27FC236}">
                  <a16:creationId xmlns:a16="http://schemas.microsoft.com/office/drawing/2014/main" id="{60A9814B-5EF8-44B1-94BE-24C8DB8CF854}"/>
                </a:ext>
              </a:extLst>
            </p:cNvPr>
            <p:cNvSpPr txBox="1"/>
            <p:nvPr/>
          </p:nvSpPr>
          <p:spPr>
            <a:xfrm>
              <a:off x="2544065" y="4095232"/>
              <a:ext cx="153888" cy="770001"/>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South Africa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3" name="TextBox 152">
              <a:extLst>
                <a:ext uri="{FF2B5EF4-FFF2-40B4-BE49-F238E27FC236}">
                  <a16:creationId xmlns:a16="http://schemas.microsoft.com/office/drawing/2014/main" id="{0EC03B7F-B2A2-4F0C-B6D7-BBDCEEDFF4C4}"/>
                </a:ext>
              </a:extLst>
            </p:cNvPr>
            <p:cNvSpPr txBox="1"/>
            <p:nvPr/>
          </p:nvSpPr>
          <p:spPr>
            <a:xfrm>
              <a:off x="2799412" y="4095232"/>
              <a:ext cx="153888" cy="770001"/>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Guatemala*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4" name="TextBox 153">
              <a:extLst>
                <a:ext uri="{FF2B5EF4-FFF2-40B4-BE49-F238E27FC236}">
                  <a16:creationId xmlns:a16="http://schemas.microsoft.com/office/drawing/2014/main" id="{4B501268-490E-4F84-BB7C-6A038F796783}"/>
                </a:ext>
              </a:extLst>
            </p:cNvPr>
            <p:cNvSpPr txBox="1"/>
            <p:nvPr/>
          </p:nvSpPr>
          <p:spPr>
            <a:xfrm>
              <a:off x="3063788" y="4095232"/>
              <a:ext cx="153888" cy="698058"/>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Barbados*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5" name="TextBox 154">
              <a:extLst>
                <a:ext uri="{FF2B5EF4-FFF2-40B4-BE49-F238E27FC236}">
                  <a16:creationId xmlns:a16="http://schemas.microsoft.com/office/drawing/2014/main" id="{1D1427E5-3B0B-4470-A4CF-E2966C509C3F}"/>
                </a:ext>
              </a:extLst>
            </p:cNvPr>
            <p:cNvSpPr txBox="1"/>
            <p:nvPr/>
          </p:nvSpPr>
          <p:spPr>
            <a:xfrm>
              <a:off x="3327331" y="4095232"/>
              <a:ext cx="153888" cy="504674"/>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Ukraine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2" name="TextBox 161">
              <a:extLst>
                <a:ext uri="{FF2B5EF4-FFF2-40B4-BE49-F238E27FC236}">
                  <a16:creationId xmlns:a16="http://schemas.microsoft.com/office/drawing/2014/main" id="{81C82B5F-80EB-41D3-9C6E-AEA44DA4523B}"/>
                </a:ext>
              </a:extLst>
            </p:cNvPr>
            <p:cNvSpPr txBox="1"/>
            <p:nvPr/>
          </p:nvSpPr>
          <p:spPr>
            <a:xfrm>
              <a:off x="3576956" y="4095232"/>
              <a:ext cx="153888" cy="1670314"/>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Bosnia and Herzegovina*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1" name="TextBox 170">
              <a:extLst>
                <a:ext uri="{FF2B5EF4-FFF2-40B4-BE49-F238E27FC236}">
                  <a16:creationId xmlns:a16="http://schemas.microsoft.com/office/drawing/2014/main" id="{37EA3AFC-ECB4-4811-BA1F-9101899A55F8}"/>
                </a:ext>
              </a:extLst>
            </p:cNvPr>
            <p:cNvSpPr txBox="1"/>
            <p:nvPr/>
          </p:nvSpPr>
          <p:spPr>
            <a:xfrm>
              <a:off x="3838092" y="4095232"/>
              <a:ext cx="153888" cy="698058"/>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Malaysia*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2" name="TextBox 171">
              <a:extLst>
                <a:ext uri="{FF2B5EF4-FFF2-40B4-BE49-F238E27FC236}">
                  <a16:creationId xmlns:a16="http://schemas.microsoft.com/office/drawing/2014/main" id="{CF4377A9-D6C6-46A2-A39A-EC63B13F4F31}"/>
                </a:ext>
              </a:extLst>
            </p:cNvPr>
            <p:cNvSpPr txBox="1"/>
            <p:nvPr/>
          </p:nvSpPr>
          <p:spPr>
            <a:xfrm>
              <a:off x="4091769" y="4095232"/>
              <a:ext cx="153888" cy="42193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Kenya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3" name="TextBox 172">
              <a:extLst>
                <a:ext uri="{FF2B5EF4-FFF2-40B4-BE49-F238E27FC236}">
                  <a16:creationId xmlns:a16="http://schemas.microsoft.com/office/drawing/2014/main" id="{A30F330C-3240-4E57-91F8-3E914564F998}"/>
                </a:ext>
              </a:extLst>
            </p:cNvPr>
            <p:cNvSpPr txBox="1"/>
            <p:nvPr/>
          </p:nvSpPr>
          <p:spPr>
            <a:xfrm>
              <a:off x="4344298" y="4095232"/>
              <a:ext cx="153888" cy="57476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Uganda*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4" name="TextBox 173">
              <a:extLst>
                <a:ext uri="{FF2B5EF4-FFF2-40B4-BE49-F238E27FC236}">
                  <a16:creationId xmlns:a16="http://schemas.microsoft.com/office/drawing/2014/main" id="{26681748-FB1B-4810-B972-A76D10A56763}"/>
                </a:ext>
              </a:extLst>
            </p:cNvPr>
            <p:cNvSpPr txBox="1"/>
            <p:nvPr/>
          </p:nvSpPr>
          <p:spPr>
            <a:xfrm>
              <a:off x="4600908" y="4095232"/>
              <a:ext cx="153888" cy="520345"/>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Finland</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5" name="TextBox 174">
              <a:extLst>
                <a:ext uri="{FF2B5EF4-FFF2-40B4-BE49-F238E27FC236}">
                  <a16:creationId xmlns:a16="http://schemas.microsoft.com/office/drawing/2014/main" id="{7E9C00DF-2C69-42C5-B5D0-A277A67532FD}"/>
                </a:ext>
              </a:extLst>
            </p:cNvPr>
            <p:cNvSpPr txBox="1"/>
            <p:nvPr/>
          </p:nvSpPr>
          <p:spPr>
            <a:xfrm>
              <a:off x="4861092" y="4095232"/>
              <a:ext cx="153888" cy="652332"/>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Botswana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6" name="TextBox 175">
              <a:extLst>
                <a:ext uri="{FF2B5EF4-FFF2-40B4-BE49-F238E27FC236}">
                  <a16:creationId xmlns:a16="http://schemas.microsoft.com/office/drawing/2014/main" id="{EF5E6265-D2BB-4037-9A53-191B02D650CC}"/>
                </a:ext>
              </a:extLst>
            </p:cNvPr>
            <p:cNvSpPr txBox="1"/>
            <p:nvPr/>
          </p:nvSpPr>
          <p:spPr>
            <a:xfrm>
              <a:off x="5109729" y="4095232"/>
              <a:ext cx="153888" cy="42193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Spain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7" name="TextBox 176">
              <a:extLst>
                <a:ext uri="{FF2B5EF4-FFF2-40B4-BE49-F238E27FC236}">
                  <a16:creationId xmlns:a16="http://schemas.microsoft.com/office/drawing/2014/main" id="{EA26EEE7-FBB7-4EDB-AE3E-4FE89C26D6DD}"/>
                </a:ext>
              </a:extLst>
            </p:cNvPr>
            <p:cNvSpPr txBox="1"/>
            <p:nvPr/>
          </p:nvSpPr>
          <p:spPr>
            <a:xfrm>
              <a:off x="5371853" y="4095232"/>
              <a:ext cx="153888" cy="760705"/>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Zimbabwe*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8" name="TextBox 177">
              <a:extLst>
                <a:ext uri="{FF2B5EF4-FFF2-40B4-BE49-F238E27FC236}">
                  <a16:creationId xmlns:a16="http://schemas.microsoft.com/office/drawing/2014/main" id="{577DA09C-4292-4B99-A632-AE4645DF1ACA}"/>
                </a:ext>
              </a:extLst>
            </p:cNvPr>
            <p:cNvSpPr txBox="1"/>
            <p:nvPr/>
          </p:nvSpPr>
          <p:spPr>
            <a:xfrm>
              <a:off x="5624807" y="4095232"/>
              <a:ext cx="153888" cy="599168"/>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Australia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9" name="TextBox 178">
              <a:extLst>
                <a:ext uri="{FF2B5EF4-FFF2-40B4-BE49-F238E27FC236}">
                  <a16:creationId xmlns:a16="http://schemas.microsoft.com/office/drawing/2014/main" id="{3011B182-253D-4B75-9B7A-521EC1AC1028}"/>
                </a:ext>
              </a:extLst>
            </p:cNvPr>
            <p:cNvSpPr txBox="1"/>
            <p:nvPr/>
          </p:nvSpPr>
          <p:spPr>
            <a:xfrm>
              <a:off x="5878477" y="4095232"/>
              <a:ext cx="153888" cy="44256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France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80" name="TextBox 179">
              <a:extLst>
                <a:ext uri="{FF2B5EF4-FFF2-40B4-BE49-F238E27FC236}">
                  <a16:creationId xmlns:a16="http://schemas.microsoft.com/office/drawing/2014/main" id="{8D50D28E-6848-47C4-9480-67C26D7AB3C8}"/>
                </a:ext>
              </a:extLst>
            </p:cNvPr>
            <p:cNvSpPr txBox="1"/>
            <p:nvPr/>
          </p:nvSpPr>
          <p:spPr>
            <a:xfrm>
              <a:off x="6132943" y="4095232"/>
              <a:ext cx="153888" cy="857376"/>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Luxembourg</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87" name="TextBox 186">
              <a:extLst>
                <a:ext uri="{FF2B5EF4-FFF2-40B4-BE49-F238E27FC236}">
                  <a16:creationId xmlns:a16="http://schemas.microsoft.com/office/drawing/2014/main" id="{6E4CA643-4916-4D4C-8DA3-6BD51E62648F}"/>
                </a:ext>
              </a:extLst>
            </p:cNvPr>
            <p:cNvSpPr txBox="1"/>
            <p:nvPr/>
          </p:nvSpPr>
          <p:spPr>
            <a:xfrm>
              <a:off x="6393613" y="4095232"/>
              <a:ext cx="153888" cy="451201"/>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Ireland</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88" name="TextBox 187">
              <a:extLst>
                <a:ext uri="{FF2B5EF4-FFF2-40B4-BE49-F238E27FC236}">
                  <a16:creationId xmlns:a16="http://schemas.microsoft.com/office/drawing/2014/main" id="{47C5FB64-308D-4E8E-AD43-E996FA6CA1C6}"/>
                </a:ext>
              </a:extLst>
            </p:cNvPr>
            <p:cNvSpPr txBox="1"/>
            <p:nvPr/>
          </p:nvSpPr>
          <p:spPr>
            <a:xfrm>
              <a:off x="6650085" y="4095232"/>
              <a:ext cx="153888" cy="599168"/>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Germany</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89" name="TextBox 188">
              <a:extLst>
                <a:ext uri="{FF2B5EF4-FFF2-40B4-BE49-F238E27FC236}">
                  <a16:creationId xmlns:a16="http://schemas.microsoft.com/office/drawing/2014/main" id="{00A3ECB2-A616-4843-9535-40CA44AC2F72}"/>
                </a:ext>
              </a:extLst>
            </p:cNvPr>
            <p:cNvSpPr txBox="1"/>
            <p:nvPr/>
          </p:nvSpPr>
          <p:spPr>
            <a:xfrm>
              <a:off x="6901477" y="4095232"/>
              <a:ext cx="153888" cy="770001"/>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Netherlands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90" name="TextBox 189">
              <a:extLst>
                <a:ext uri="{FF2B5EF4-FFF2-40B4-BE49-F238E27FC236}">
                  <a16:creationId xmlns:a16="http://schemas.microsoft.com/office/drawing/2014/main" id="{06032987-9658-4BF3-94D3-5EE84E3CEBB0}"/>
                </a:ext>
              </a:extLst>
            </p:cNvPr>
            <p:cNvSpPr txBox="1"/>
            <p:nvPr/>
          </p:nvSpPr>
          <p:spPr>
            <a:xfrm>
              <a:off x="7161198" y="4095232"/>
              <a:ext cx="153888" cy="42193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Cuba*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91" name="TextBox 190">
              <a:extLst>
                <a:ext uri="{FF2B5EF4-FFF2-40B4-BE49-F238E27FC236}">
                  <a16:creationId xmlns:a16="http://schemas.microsoft.com/office/drawing/2014/main" id="{24C48B1B-7912-4649-9A20-B8CED6C88A91}"/>
                </a:ext>
              </a:extLst>
            </p:cNvPr>
            <p:cNvSpPr txBox="1"/>
            <p:nvPr/>
          </p:nvSpPr>
          <p:spPr>
            <a:xfrm>
              <a:off x="7429431" y="4095231"/>
              <a:ext cx="153888" cy="1035927"/>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United Kingdom</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92" name="TextBox 191">
              <a:extLst>
                <a:ext uri="{FF2B5EF4-FFF2-40B4-BE49-F238E27FC236}">
                  <a16:creationId xmlns:a16="http://schemas.microsoft.com/office/drawing/2014/main" id="{A579A795-EA79-43B8-AEFB-D5150B450065}"/>
                </a:ext>
              </a:extLst>
            </p:cNvPr>
            <p:cNvSpPr txBox="1"/>
            <p:nvPr/>
          </p:nvSpPr>
          <p:spPr>
            <a:xfrm>
              <a:off x="7672142" y="4095232"/>
              <a:ext cx="153888" cy="341439"/>
            </a:xfrm>
            <a:prstGeom prst="rect">
              <a:avLst/>
            </a:prstGeom>
            <a:noFill/>
          </p:spPr>
          <p:txBody>
            <a:bodyPr vert="vert270" wrap="non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Chile*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93" name="TextBox 192">
              <a:extLst>
                <a:ext uri="{FF2B5EF4-FFF2-40B4-BE49-F238E27FC236}">
                  <a16:creationId xmlns:a16="http://schemas.microsoft.com/office/drawing/2014/main" id="{90CE645A-5CFF-4E53-ABBF-F0FA5D7D1D5C}"/>
                </a:ext>
              </a:extLst>
            </p:cNvPr>
            <p:cNvSpPr txBox="1"/>
            <p:nvPr/>
          </p:nvSpPr>
          <p:spPr>
            <a:xfrm>
              <a:off x="7929010" y="4095232"/>
              <a:ext cx="153888" cy="698058"/>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Mongolia*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94" name="TextBox 193">
              <a:extLst>
                <a:ext uri="{FF2B5EF4-FFF2-40B4-BE49-F238E27FC236}">
                  <a16:creationId xmlns:a16="http://schemas.microsoft.com/office/drawing/2014/main" id="{648ABE37-64FA-4CA7-A629-C930BE085B8E}"/>
                </a:ext>
              </a:extLst>
            </p:cNvPr>
            <p:cNvSpPr txBox="1"/>
            <p:nvPr/>
          </p:nvSpPr>
          <p:spPr>
            <a:xfrm>
              <a:off x="8182755" y="4095231"/>
              <a:ext cx="153888" cy="57476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Panama*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95" name="TextBox 194">
              <a:extLst>
                <a:ext uri="{FF2B5EF4-FFF2-40B4-BE49-F238E27FC236}">
                  <a16:creationId xmlns:a16="http://schemas.microsoft.com/office/drawing/2014/main" id="{46452820-E1FC-4435-AF2D-B4964A5245BA}"/>
                </a:ext>
              </a:extLst>
            </p:cNvPr>
            <p:cNvSpPr txBox="1"/>
            <p:nvPr/>
          </p:nvSpPr>
          <p:spPr>
            <a:xfrm>
              <a:off x="8442476" y="4095232"/>
              <a:ext cx="153888" cy="574768"/>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Czechia*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96" name="TextBox 195">
              <a:extLst>
                <a:ext uri="{FF2B5EF4-FFF2-40B4-BE49-F238E27FC236}">
                  <a16:creationId xmlns:a16="http://schemas.microsoft.com/office/drawing/2014/main" id="{A344A352-7EFD-4455-A80E-E6A41E31F265}"/>
                </a:ext>
              </a:extLst>
            </p:cNvPr>
            <p:cNvSpPr txBox="1"/>
            <p:nvPr/>
          </p:nvSpPr>
          <p:spPr>
            <a:xfrm>
              <a:off x="8691327" y="4095232"/>
              <a:ext cx="153888" cy="662974"/>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Cameroon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03" name="TextBox 202">
              <a:extLst>
                <a:ext uri="{FF2B5EF4-FFF2-40B4-BE49-F238E27FC236}">
                  <a16:creationId xmlns:a16="http://schemas.microsoft.com/office/drawing/2014/main" id="{A13CA99F-358E-4C1B-9DD3-A28CBE8A84B7}"/>
                </a:ext>
              </a:extLst>
            </p:cNvPr>
            <p:cNvSpPr txBox="1"/>
            <p:nvPr/>
          </p:nvSpPr>
          <p:spPr>
            <a:xfrm>
              <a:off x="8959055" y="4095232"/>
              <a:ext cx="153888" cy="698057"/>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Cambodia*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09" name="object 2">
              <a:extLst>
                <a:ext uri="{FF2B5EF4-FFF2-40B4-BE49-F238E27FC236}">
                  <a16:creationId xmlns:a16="http://schemas.microsoft.com/office/drawing/2014/main" id="{354BDC78-11FE-44DA-9178-DB7034521A57}"/>
                </a:ext>
              </a:extLst>
            </p:cNvPr>
            <p:cNvSpPr txBox="1"/>
            <p:nvPr/>
          </p:nvSpPr>
          <p:spPr>
            <a:xfrm>
              <a:off x="1761209" y="1440000"/>
              <a:ext cx="2298700" cy="320601"/>
            </a:xfrm>
            <a:prstGeom prst="rect">
              <a:avLst/>
            </a:prstGeom>
          </p:spPr>
          <p:txBody>
            <a:bodyPr vert="horz" wrap="square" lIns="0" tIns="12700" rIns="0" bIns="0" rtlCol="0">
              <a:spAutoFit/>
            </a:body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sz="10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Gay </a:t>
              </a:r>
              <a:r>
                <a:rPr kumimoji="0" sz="1000" b="0" i="0" u="none" strike="noStrike" kern="1200" cap="none" spc="5" normalizeH="0" baseline="0" noProof="0" dirty="0">
                  <a:ln>
                    <a:noFill/>
                  </a:ln>
                  <a:solidFill>
                    <a:prstClr val="black"/>
                  </a:solidFill>
                  <a:effectLst/>
                  <a:uLnTx/>
                  <a:uFillTx/>
                  <a:latin typeface="Arial"/>
                  <a:ea typeface="ＭＳ Ｐゴシック" pitchFamily="34" charset="-128"/>
                  <a:cs typeface="Arial"/>
                </a:rPr>
                <a:t>men </a:t>
              </a: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and </a:t>
              </a:r>
              <a:r>
                <a:rPr kumimoji="0" sz="1000" b="0" i="0" u="none" strike="noStrike" kern="1200" cap="none" spc="5" normalizeH="0" baseline="0" noProof="0" dirty="0">
                  <a:ln>
                    <a:noFill/>
                  </a:ln>
                  <a:solidFill>
                    <a:prstClr val="black"/>
                  </a:solidFill>
                  <a:effectLst/>
                  <a:uLnTx/>
                  <a:uFillTx/>
                  <a:latin typeface="Arial"/>
                  <a:ea typeface="ＭＳ Ｐゴシック" pitchFamily="34" charset="-128"/>
                  <a:cs typeface="Arial"/>
                </a:rPr>
                <a:t>another men who </a:t>
              </a:r>
              <a:r>
                <a:rPr kumimoji="0" sz="10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have </a:t>
              </a:r>
              <a:r>
                <a:rPr kumimoji="0" sz="1000" b="0" i="0" u="none" strike="noStrike" kern="1200" cap="none" spc="-25" normalizeH="0" baseline="0" noProof="0" dirty="0">
                  <a:ln>
                    <a:noFill/>
                  </a:ln>
                  <a:solidFill>
                    <a:prstClr val="black"/>
                  </a:solidFill>
                  <a:effectLst/>
                  <a:uLnTx/>
                  <a:uFillTx/>
                  <a:latin typeface="Arial"/>
                  <a:ea typeface="ＭＳ Ｐゴシック" pitchFamily="34" charset="-128"/>
                  <a:cs typeface="Arial"/>
                </a:rPr>
                <a:t>sex </a:t>
              </a:r>
              <a:r>
                <a:rPr kumimoji="0" sz="1000" b="0" i="0" u="none" strike="noStrike" kern="1200" cap="none" spc="10" normalizeH="0" baseline="0" noProof="0" dirty="0">
                  <a:ln>
                    <a:noFill/>
                  </a:ln>
                  <a:solidFill>
                    <a:prstClr val="black"/>
                  </a:solidFill>
                  <a:effectLst/>
                  <a:uLnTx/>
                  <a:uFillTx/>
                  <a:latin typeface="Arial"/>
                  <a:ea typeface="ＭＳ Ｐゴシック" pitchFamily="34" charset="-128"/>
                  <a:cs typeface="Arial"/>
                </a:rPr>
                <a:t>with</a:t>
              </a:r>
              <a:r>
                <a:rPr kumimoji="0" sz="1000" b="0" i="0" u="none" strike="noStrike" kern="1200" cap="none" spc="-165" normalizeH="0" baseline="0" noProof="0" dirty="0">
                  <a:ln>
                    <a:noFill/>
                  </a:ln>
                  <a:solidFill>
                    <a:prstClr val="black"/>
                  </a:solidFill>
                  <a:effectLst/>
                  <a:uLnTx/>
                  <a:uFillTx/>
                  <a:latin typeface="Arial"/>
                  <a:ea typeface="ＭＳ Ｐゴシック" pitchFamily="34" charset="-128"/>
                  <a:cs typeface="Arial"/>
                </a:rPr>
                <a:t> </a:t>
              </a:r>
              <a:r>
                <a:rPr kumimoji="0" sz="1000" b="0" i="0" u="none" strike="noStrike" kern="1200" cap="none" spc="5" normalizeH="0" baseline="0" noProof="0" dirty="0">
                  <a:ln>
                    <a:noFill/>
                  </a:ln>
                  <a:solidFill>
                    <a:prstClr val="black"/>
                  </a:solidFill>
                  <a:effectLst/>
                  <a:uLnTx/>
                  <a:uFillTx/>
                  <a:latin typeface="Arial"/>
                  <a:ea typeface="ＭＳ Ｐゴシック" pitchFamily="34" charset="-128"/>
                  <a:cs typeface="Arial"/>
                </a:rPr>
                <a:t>men</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10" name="object 3">
              <a:extLst>
                <a:ext uri="{FF2B5EF4-FFF2-40B4-BE49-F238E27FC236}">
                  <a16:creationId xmlns:a16="http://schemas.microsoft.com/office/drawing/2014/main" id="{FEEDDA02-7DA4-4400-A70B-AB0785A3ECA8}"/>
                </a:ext>
              </a:extLst>
            </p:cNvPr>
            <p:cNvSpPr/>
            <p:nvPr/>
          </p:nvSpPr>
          <p:spPr>
            <a:xfrm>
              <a:off x="4148382" y="1473781"/>
              <a:ext cx="108000" cy="108000"/>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11" name="object 4">
              <a:extLst>
                <a:ext uri="{FF2B5EF4-FFF2-40B4-BE49-F238E27FC236}">
                  <a16:creationId xmlns:a16="http://schemas.microsoft.com/office/drawing/2014/main" id="{6AD0C57C-AF17-4038-9AD9-68C0BCC21C5B}"/>
                </a:ext>
              </a:extLst>
            </p:cNvPr>
            <p:cNvSpPr txBox="1"/>
            <p:nvPr/>
          </p:nvSpPr>
          <p:spPr>
            <a:xfrm>
              <a:off x="4294483" y="1440000"/>
              <a:ext cx="1663700" cy="320601"/>
            </a:xfrm>
            <a:prstGeom prst="rect">
              <a:avLst/>
            </a:prstGeom>
          </p:spPr>
          <p:txBody>
            <a:bodyPr vert="horz" wrap="square" lIns="0" tIns="12700" rIns="0" bIns="0" rtlCol="0">
              <a:spAutoFit/>
            </a:body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sz="10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Adult </a:t>
              </a:r>
              <a:r>
                <a:rPr kumimoji="0" sz="1000" b="0" i="0" u="none" strike="noStrike" kern="1200" cap="none" spc="5" normalizeH="0" baseline="0" noProof="0" dirty="0">
                  <a:ln>
                    <a:noFill/>
                  </a:ln>
                  <a:solidFill>
                    <a:prstClr val="black"/>
                  </a:solidFill>
                  <a:effectLst/>
                  <a:uLnTx/>
                  <a:uFillTx/>
                  <a:latin typeface="Arial"/>
                  <a:ea typeface="ＭＳ Ｐゴシック" pitchFamily="34" charset="-128"/>
                  <a:cs typeface="Arial"/>
                </a:rPr>
                <a:t>men </a:t>
              </a:r>
              <a:r>
                <a:rPr kumimoji="0" sz="1000" b="0" i="0" u="none" strike="noStrike" kern="1200" cap="none" spc="-5" normalizeH="0" baseline="0" noProof="0" dirty="0">
                  <a:ln>
                    <a:noFill/>
                  </a:ln>
                  <a:solidFill>
                    <a:prstClr val="black"/>
                  </a:solidFill>
                  <a:effectLst/>
                  <a:uLnTx/>
                  <a:uFillTx/>
                  <a:latin typeface="Arial"/>
                  <a:ea typeface="ＭＳ Ｐゴシック" pitchFamily="34" charset="-128"/>
                  <a:cs typeface="Arial"/>
                </a:rPr>
                <a:t>(aged </a:t>
              </a:r>
              <a:r>
                <a:rPr kumimoji="0" sz="10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15 </a:t>
              </a:r>
              <a:r>
                <a:rPr kumimoji="0" sz="1000" b="0" i="0" u="none" strike="noStrike" kern="1200" cap="none" spc="-25" normalizeH="0" baseline="0" noProof="0" dirty="0">
                  <a:ln>
                    <a:noFill/>
                  </a:ln>
                  <a:solidFill>
                    <a:prstClr val="black"/>
                  </a:solidFill>
                  <a:effectLst/>
                  <a:uLnTx/>
                  <a:uFillTx/>
                  <a:latin typeface="Arial"/>
                  <a:ea typeface="ＭＳ Ｐゴシック" pitchFamily="34" charset="-128"/>
                  <a:cs typeface="Arial"/>
                </a:rPr>
                <a:t>years </a:t>
              </a: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and</a:t>
              </a:r>
              <a:r>
                <a:rPr kumimoji="0" sz="1000" b="0" i="0" u="none" strike="noStrike" kern="1200" cap="none" spc="-90" normalizeH="0" baseline="0" noProof="0" dirty="0">
                  <a:ln>
                    <a:noFill/>
                  </a:ln>
                  <a:solidFill>
                    <a:prstClr val="black"/>
                  </a:solidFill>
                  <a:effectLst/>
                  <a:uLnTx/>
                  <a:uFillTx/>
                  <a:latin typeface="Arial"/>
                  <a:ea typeface="ＭＳ Ｐゴシック" pitchFamily="34" charset="-128"/>
                  <a:cs typeface="Arial"/>
                </a:rPr>
                <a:t> </a:t>
              </a:r>
              <a:r>
                <a:rPr kumimoji="0" sz="1000" b="0" i="0" u="none" strike="noStrike" kern="1200" cap="none" spc="5" normalizeH="0" baseline="0" noProof="0" dirty="0">
                  <a:ln>
                    <a:noFill/>
                  </a:ln>
                  <a:solidFill>
                    <a:prstClr val="black"/>
                  </a:solidFill>
                  <a:effectLst/>
                  <a:uLnTx/>
                  <a:uFillTx/>
                  <a:latin typeface="Arial"/>
                  <a:ea typeface="ＭＳ Ｐゴシック" pitchFamily="34" charset="-128"/>
                  <a:cs typeface="Arial"/>
                </a:rPr>
                <a:t>older)</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12" name="bk object 16">
              <a:extLst>
                <a:ext uri="{FF2B5EF4-FFF2-40B4-BE49-F238E27FC236}">
                  <a16:creationId xmlns:a16="http://schemas.microsoft.com/office/drawing/2014/main" id="{4925560A-617A-4F26-962D-88BA02DFAC8A}"/>
                </a:ext>
              </a:extLst>
            </p:cNvPr>
            <p:cNvSpPr/>
            <p:nvPr/>
          </p:nvSpPr>
          <p:spPr>
            <a:xfrm>
              <a:off x="1615108" y="1473782"/>
              <a:ext cx="108000" cy="108000"/>
            </a:xfrm>
            <a:prstGeom prst="rect">
              <a:avLst/>
            </a:prstGeom>
            <a:blipFill>
              <a:blip r:embed="rId3"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13" name="Rectangle 212">
              <a:extLst>
                <a:ext uri="{FF2B5EF4-FFF2-40B4-BE49-F238E27FC236}">
                  <a16:creationId xmlns:a16="http://schemas.microsoft.com/office/drawing/2014/main" id="{5734EC7C-1AC8-4AE5-B575-FAAA7AAA72B0}"/>
                </a:ext>
              </a:extLst>
            </p:cNvPr>
            <p:cNvSpPr/>
            <p:nvPr/>
          </p:nvSpPr>
          <p:spPr>
            <a:xfrm>
              <a:off x="360000" y="5688000"/>
              <a:ext cx="7909200" cy="215444"/>
            </a:xfrm>
            <a:prstGeom prst="rect">
              <a:avLst/>
            </a:prstGeom>
          </p:spPr>
          <p:txBody>
            <a:bodyPr wrap="square" lIns="0">
              <a:spAutoFit/>
            </a:bodyPr>
            <a:lstStyle/>
            <a:p>
              <a:pPr marL="268288" marR="0" lvl="0" indent="-268288" algn="l" defTabSz="914400" rtl="0" eaLnBrk="1" fontAlgn="base" latinLnBrk="0" hangingPunct="1">
                <a:lnSpc>
                  <a:spcPct val="100000"/>
                </a:lnSpc>
                <a:spcBef>
                  <a:spcPct val="0"/>
                </a:spcBef>
                <a:spcAft>
                  <a:spcPct val="0"/>
                </a:spcAft>
                <a:buClrTx/>
                <a:buSzTx/>
                <a:buFontTx/>
                <a:buNone/>
                <a:tabLst>
                  <a:tab pos="268288" algn="l"/>
                </a:tabLst>
                <a:defRPr/>
              </a:pPr>
              <a:r>
                <a:rPr kumimoji="0" lang="en-GB" sz="800" b="0" i="1"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Note</a:t>
              </a:r>
              <a:r>
                <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 The use of an asterisk (*) indicates that data for marked countries come from programme data (which tend to show higher values) and not from a survey.</a:t>
              </a:r>
              <a:endParaRPr kumimoji="0" lang="en-CH"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2591781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D317C0-8585-482A-880F-FC658BD5A5D2}"/>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Antiretroviral therapy coverage among people who inject drugs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versus adult population, selected countries, 2016–2018</a:t>
              </a: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3214021"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2016–2018 Global AIDS Monitoring; UNAIDS 2019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29" name="object 579">
              <a:extLst>
                <a:ext uri="{FF2B5EF4-FFF2-40B4-BE49-F238E27FC236}">
                  <a16:creationId xmlns:a16="http://schemas.microsoft.com/office/drawing/2014/main" id="{9BD470C9-03B5-4B73-ABB9-D8B88C5E928D}"/>
                </a:ext>
              </a:extLst>
            </p:cNvPr>
            <p:cNvSpPr txBox="1"/>
            <p:nvPr/>
          </p:nvSpPr>
          <p:spPr>
            <a:xfrm>
              <a:off x="1040479" y="3931095"/>
              <a:ext cx="113355"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30" name="object 580">
              <a:extLst>
                <a:ext uri="{FF2B5EF4-FFF2-40B4-BE49-F238E27FC236}">
                  <a16:creationId xmlns:a16="http://schemas.microsoft.com/office/drawing/2014/main" id="{71F7EB10-FAF2-4F75-B19F-F48188862696}"/>
                </a:ext>
              </a:extLst>
            </p:cNvPr>
            <p:cNvSpPr txBox="1"/>
            <p:nvPr/>
          </p:nvSpPr>
          <p:spPr>
            <a:xfrm>
              <a:off x="963385" y="3682695"/>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31" name="object 581">
              <a:extLst>
                <a:ext uri="{FF2B5EF4-FFF2-40B4-BE49-F238E27FC236}">
                  <a16:creationId xmlns:a16="http://schemas.microsoft.com/office/drawing/2014/main" id="{B3535D33-149C-4934-95C1-D57D8FC3D4C0}"/>
                </a:ext>
              </a:extLst>
            </p:cNvPr>
            <p:cNvSpPr txBox="1"/>
            <p:nvPr/>
          </p:nvSpPr>
          <p:spPr>
            <a:xfrm>
              <a:off x="963385" y="3435006"/>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32" name="object 582">
              <a:extLst>
                <a:ext uri="{FF2B5EF4-FFF2-40B4-BE49-F238E27FC236}">
                  <a16:creationId xmlns:a16="http://schemas.microsoft.com/office/drawing/2014/main" id="{F1F672FB-7B22-4F23-9740-2E127A1F84D0}"/>
                </a:ext>
              </a:extLst>
            </p:cNvPr>
            <p:cNvSpPr txBox="1"/>
            <p:nvPr/>
          </p:nvSpPr>
          <p:spPr>
            <a:xfrm>
              <a:off x="963385" y="3186607"/>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33" name="object 583">
              <a:extLst>
                <a:ext uri="{FF2B5EF4-FFF2-40B4-BE49-F238E27FC236}">
                  <a16:creationId xmlns:a16="http://schemas.microsoft.com/office/drawing/2014/main" id="{E9772B35-0C64-43E8-AA92-E41A07CB0160}"/>
                </a:ext>
              </a:extLst>
            </p:cNvPr>
            <p:cNvSpPr txBox="1"/>
            <p:nvPr/>
          </p:nvSpPr>
          <p:spPr>
            <a:xfrm>
              <a:off x="963385" y="2938208"/>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34" name="object 584">
              <a:extLst>
                <a:ext uri="{FF2B5EF4-FFF2-40B4-BE49-F238E27FC236}">
                  <a16:creationId xmlns:a16="http://schemas.microsoft.com/office/drawing/2014/main" id="{D2CF0F01-00B8-4580-AB8C-036B1835715E}"/>
                </a:ext>
              </a:extLst>
            </p:cNvPr>
            <p:cNvSpPr txBox="1"/>
            <p:nvPr/>
          </p:nvSpPr>
          <p:spPr>
            <a:xfrm>
              <a:off x="963385" y="2689809"/>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35" name="object 585">
              <a:extLst>
                <a:ext uri="{FF2B5EF4-FFF2-40B4-BE49-F238E27FC236}">
                  <a16:creationId xmlns:a16="http://schemas.microsoft.com/office/drawing/2014/main" id="{BC3256C1-4688-4B1A-B757-4560DCEE2E78}"/>
                </a:ext>
              </a:extLst>
            </p:cNvPr>
            <p:cNvSpPr txBox="1"/>
            <p:nvPr/>
          </p:nvSpPr>
          <p:spPr>
            <a:xfrm>
              <a:off x="963385" y="2442119"/>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60</a:t>
              </a:r>
            </a:p>
          </p:txBody>
        </p:sp>
        <p:sp>
          <p:nvSpPr>
            <p:cNvPr id="136" name="object 586">
              <a:extLst>
                <a:ext uri="{FF2B5EF4-FFF2-40B4-BE49-F238E27FC236}">
                  <a16:creationId xmlns:a16="http://schemas.microsoft.com/office/drawing/2014/main" id="{A7B9708E-9A01-4F2E-8427-C9D92FD31FF0}"/>
                </a:ext>
              </a:extLst>
            </p:cNvPr>
            <p:cNvSpPr txBox="1"/>
            <p:nvPr/>
          </p:nvSpPr>
          <p:spPr>
            <a:xfrm>
              <a:off x="963385" y="219372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70</a:t>
              </a:r>
            </a:p>
          </p:txBody>
        </p:sp>
        <p:sp>
          <p:nvSpPr>
            <p:cNvPr id="137" name="object 587">
              <a:extLst>
                <a:ext uri="{FF2B5EF4-FFF2-40B4-BE49-F238E27FC236}">
                  <a16:creationId xmlns:a16="http://schemas.microsoft.com/office/drawing/2014/main" id="{295BBC27-20DF-442B-95AF-2198DE9BBF79}"/>
                </a:ext>
              </a:extLst>
            </p:cNvPr>
            <p:cNvSpPr txBox="1"/>
            <p:nvPr/>
          </p:nvSpPr>
          <p:spPr>
            <a:xfrm>
              <a:off x="963385" y="1945322"/>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80</a:t>
              </a:r>
            </a:p>
          </p:txBody>
        </p:sp>
        <p:sp>
          <p:nvSpPr>
            <p:cNvPr id="138" name="object 588">
              <a:extLst>
                <a:ext uri="{FF2B5EF4-FFF2-40B4-BE49-F238E27FC236}">
                  <a16:creationId xmlns:a16="http://schemas.microsoft.com/office/drawing/2014/main" id="{9C50CB41-CB37-44AE-92AB-24354DF2E215}"/>
                </a:ext>
              </a:extLst>
            </p:cNvPr>
            <p:cNvSpPr txBox="1"/>
            <p:nvPr/>
          </p:nvSpPr>
          <p:spPr>
            <a:xfrm>
              <a:off x="963385" y="1696922"/>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39" name="object 589">
              <a:extLst>
                <a:ext uri="{FF2B5EF4-FFF2-40B4-BE49-F238E27FC236}">
                  <a16:creationId xmlns:a16="http://schemas.microsoft.com/office/drawing/2014/main" id="{CFF4B5B6-6877-4FAD-A5BD-98841168557F}"/>
                </a:ext>
              </a:extLst>
            </p:cNvPr>
            <p:cNvSpPr txBox="1"/>
            <p:nvPr/>
          </p:nvSpPr>
          <p:spPr>
            <a:xfrm>
              <a:off x="886714" y="1449232"/>
              <a:ext cx="267259"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a:t>
              </a:r>
            </a:p>
          </p:txBody>
        </p:sp>
        <p:sp>
          <p:nvSpPr>
            <p:cNvPr id="140" name="object 590">
              <a:extLst>
                <a:ext uri="{FF2B5EF4-FFF2-40B4-BE49-F238E27FC236}">
                  <a16:creationId xmlns:a16="http://schemas.microsoft.com/office/drawing/2014/main" id="{5002D52F-227B-4920-BF6D-552E85734879}"/>
                </a:ext>
              </a:extLst>
            </p:cNvPr>
            <p:cNvSpPr txBox="1"/>
            <p:nvPr/>
          </p:nvSpPr>
          <p:spPr>
            <a:xfrm>
              <a:off x="612000" y="2550832"/>
              <a:ext cx="138499" cy="434734"/>
            </a:xfrm>
            <a:prstGeom prst="rect">
              <a:avLst/>
            </a:prstGeom>
          </p:spPr>
          <p:txBody>
            <a:bodyPr vert="vert270" wrap="none" lIns="0" tIns="0" rIns="0" bIns="0" rtlCol="0">
              <a:spAutoFit/>
            </a:bodyPr>
            <a:lstStyle>
              <a:defPPr>
                <a:defRPr lang="en-US"/>
              </a:defPPr>
              <a:lvl1pPr marR="5080">
                <a:spcBef>
                  <a:spcPts val="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Per cent</a:t>
              </a:r>
            </a:p>
          </p:txBody>
        </p:sp>
        <p:sp>
          <p:nvSpPr>
            <p:cNvPr id="204" name="TextBox 203">
              <a:extLst>
                <a:ext uri="{FF2B5EF4-FFF2-40B4-BE49-F238E27FC236}">
                  <a16:creationId xmlns:a16="http://schemas.microsoft.com/office/drawing/2014/main" id="{83387144-1686-45B6-AA8F-C7D17811C4E1}"/>
                </a:ext>
              </a:extLst>
            </p:cNvPr>
            <p:cNvSpPr txBox="1"/>
            <p:nvPr/>
          </p:nvSpPr>
          <p:spPr>
            <a:xfrm>
              <a:off x="1303200" y="4095232"/>
              <a:ext cx="153888" cy="42193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Togo*</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05" name="TextBox 204">
              <a:extLst>
                <a:ext uri="{FF2B5EF4-FFF2-40B4-BE49-F238E27FC236}">
                  <a16:creationId xmlns:a16="http://schemas.microsoft.com/office/drawing/2014/main" id="{62AC513A-956F-461C-B9C5-6E38350FA493}"/>
                </a:ext>
              </a:extLst>
            </p:cNvPr>
            <p:cNvSpPr txBox="1"/>
            <p:nvPr/>
          </p:nvSpPr>
          <p:spPr>
            <a:xfrm>
              <a:off x="1612800" y="4095232"/>
              <a:ext cx="153888" cy="1466212"/>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Bosnia and Herzegovina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07" name="TextBox 206">
              <a:extLst>
                <a:ext uri="{FF2B5EF4-FFF2-40B4-BE49-F238E27FC236}">
                  <a16:creationId xmlns:a16="http://schemas.microsoft.com/office/drawing/2014/main" id="{88DB043E-4083-4EE5-B7BB-B717A0E1A782}"/>
                </a:ext>
              </a:extLst>
            </p:cNvPr>
            <p:cNvSpPr txBox="1"/>
            <p:nvPr/>
          </p:nvSpPr>
          <p:spPr>
            <a:xfrm>
              <a:off x="1918800" y="4095232"/>
              <a:ext cx="153888" cy="139027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Myanmar</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08" name="TextBox 207">
              <a:extLst>
                <a:ext uri="{FF2B5EF4-FFF2-40B4-BE49-F238E27FC236}">
                  <a16:creationId xmlns:a16="http://schemas.microsoft.com/office/drawing/2014/main" id="{977D67BD-0080-4FDF-AF60-347A99565FDF}"/>
                </a:ext>
              </a:extLst>
            </p:cNvPr>
            <p:cNvSpPr txBox="1"/>
            <p:nvPr/>
          </p:nvSpPr>
          <p:spPr>
            <a:xfrm>
              <a:off x="2224800" y="4095231"/>
              <a:ext cx="153888" cy="1415087"/>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Iran (Islamic Republic of)</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09" name="TextBox 208">
              <a:extLst>
                <a:ext uri="{FF2B5EF4-FFF2-40B4-BE49-F238E27FC236}">
                  <a16:creationId xmlns:a16="http://schemas.microsoft.com/office/drawing/2014/main" id="{223CB6B6-6013-4BAF-A22F-98F35AE6B134}"/>
                </a:ext>
              </a:extLst>
            </p:cNvPr>
            <p:cNvSpPr txBox="1"/>
            <p:nvPr/>
          </p:nvSpPr>
          <p:spPr>
            <a:xfrm>
              <a:off x="2541600" y="4095232"/>
              <a:ext cx="153888" cy="770001"/>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Cambodia*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10" name="TextBox 209">
              <a:extLst>
                <a:ext uri="{FF2B5EF4-FFF2-40B4-BE49-F238E27FC236}">
                  <a16:creationId xmlns:a16="http://schemas.microsoft.com/office/drawing/2014/main" id="{ABA11D50-ACC3-4664-B8BF-826AD39A2231}"/>
                </a:ext>
              </a:extLst>
            </p:cNvPr>
            <p:cNvSpPr txBox="1"/>
            <p:nvPr/>
          </p:nvSpPr>
          <p:spPr>
            <a:xfrm>
              <a:off x="2844000" y="4095232"/>
              <a:ext cx="153888" cy="770001"/>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Bangladesh*</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11" name="TextBox 210">
              <a:extLst>
                <a:ext uri="{FF2B5EF4-FFF2-40B4-BE49-F238E27FC236}">
                  <a16:creationId xmlns:a16="http://schemas.microsoft.com/office/drawing/2014/main" id="{9CD8E4FC-145E-423E-9E37-CD876A556478}"/>
                </a:ext>
              </a:extLst>
            </p:cNvPr>
            <p:cNvSpPr txBox="1"/>
            <p:nvPr/>
          </p:nvSpPr>
          <p:spPr>
            <a:xfrm>
              <a:off x="3157200" y="4095232"/>
              <a:ext cx="153888" cy="698058"/>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Romania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13" name="TextBox 212">
              <a:extLst>
                <a:ext uri="{FF2B5EF4-FFF2-40B4-BE49-F238E27FC236}">
                  <a16:creationId xmlns:a16="http://schemas.microsoft.com/office/drawing/2014/main" id="{B3986B92-6CCC-4E9D-A004-9D31224D1E86}"/>
                </a:ext>
              </a:extLst>
            </p:cNvPr>
            <p:cNvSpPr txBox="1"/>
            <p:nvPr/>
          </p:nvSpPr>
          <p:spPr>
            <a:xfrm>
              <a:off x="3463200" y="4095232"/>
              <a:ext cx="153888" cy="1670314"/>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Malaysia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14" name="TextBox 213">
              <a:extLst>
                <a:ext uri="{FF2B5EF4-FFF2-40B4-BE49-F238E27FC236}">
                  <a16:creationId xmlns:a16="http://schemas.microsoft.com/office/drawing/2014/main" id="{09ECA3DD-24AC-45CB-9981-65E9BC46A037}"/>
                </a:ext>
              </a:extLst>
            </p:cNvPr>
            <p:cNvSpPr txBox="1"/>
            <p:nvPr/>
          </p:nvSpPr>
          <p:spPr>
            <a:xfrm>
              <a:off x="3776400" y="4095232"/>
              <a:ext cx="153888" cy="698058"/>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Ukraine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15" name="TextBox 214">
              <a:extLst>
                <a:ext uri="{FF2B5EF4-FFF2-40B4-BE49-F238E27FC236}">
                  <a16:creationId xmlns:a16="http://schemas.microsoft.com/office/drawing/2014/main" id="{CFCC4CC8-5D3B-4913-9A31-3D4774744206}"/>
                </a:ext>
              </a:extLst>
            </p:cNvPr>
            <p:cNvSpPr txBox="1"/>
            <p:nvPr/>
          </p:nvSpPr>
          <p:spPr>
            <a:xfrm>
              <a:off x="4086000" y="4095232"/>
              <a:ext cx="153888" cy="520345"/>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Belarus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16" name="TextBox 215">
              <a:extLst>
                <a:ext uri="{FF2B5EF4-FFF2-40B4-BE49-F238E27FC236}">
                  <a16:creationId xmlns:a16="http://schemas.microsoft.com/office/drawing/2014/main" id="{2772B62A-477A-49FA-929C-6410267239FE}"/>
                </a:ext>
              </a:extLst>
            </p:cNvPr>
            <p:cNvSpPr txBox="1"/>
            <p:nvPr/>
          </p:nvSpPr>
          <p:spPr>
            <a:xfrm>
              <a:off x="4395600" y="4095232"/>
              <a:ext cx="153888" cy="57476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Mauritius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17" name="TextBox 216">
              <a:extLst>
                <a:ext uri="{FF2B5EF4-FFF2-40B4-BE49-F238E27FC236}">
                  <a16:creationId xmlns:a16="http://schemas.microsoft.com/office/drawing/2014/main" id="{6AD012C8-2AAA-4CC3-8261-FAFAD0F48940}"/>
                </a:ext>
              </a:extLst>
            </p:cNvPr>
            <p:cNvSpPr txBox="1"/>
            <p:nvPr/>
          </p:nvSpPr>
          <p:spPr>
            <a:xfrm>
              <a:off x="4705200" y="4095232"/>
              <a:ext cx="153888" cy="56210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Viet Nam</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18" name="TextBox 217">
              <a:extLst>
                <a:ext uri="{FF2B5EF4-FFF2-40B4-BE49-F238E27FC236}">
                  <a16:creationId xmlns:a16="http://schemas.microsoft.com/office/drawing/2014/main" id="{F00A67C2-F6AE-42A5-A97A-00E3F17FEDCA}"/>
                </a:ext>
              </a:extLst>
            </p:cNvPr>
            <p:cNvSpPr txBox="1"/>
            <p:nvPr/>
          </p:nvSpPr>
          <p:spPr>
            <a:xfrm>
              <a:off x="5014800" y="4095232"/>
              <a:ext cx="153888" cy="652332"/>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Finland</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20" name="TextBox 219">
              <a:extLst>
                <a:ext uri="{FF2B5EF4-FFF2-40B4-BE49-F238E27FC236}">
                  <a16:creationId xmlns:a16="http://schemas.microsoft.com/office/drawing/2014/main" id="{131687F8-9986-4A2B-A3F8-C9F34F6EA937}"/>
                </a:ext>
              </a:extLst>
            </p:cNvPr>
            <p:cNvSpPr txBox="1"/>
            <p:nvPr/>
          </p:nvSpPr>
          <p:spPr>
            <a:xfrm>
              <a:off x="5320800" y="4095232"/>
              <a:ext cx="153888" cy="760705"/>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Tajikistan*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21" name="TextBox 220">
              <a:extLst>
                <a:ext uri="{FF2B5EF4-FFF2-40B4-BE49-F238E27FC236}">
                  <a16:creationId xmlns:a16="http://schemas.microsoft.com/office/drawing/2014/main" id="{41EE4E2F-5A43-4249-B9A4-C957337B7136}"/>
                </a:ext>
              </a:extLst>
            </p:cNvPr>
            <p:cNvSpPr txBox="1"/>
            <p:nvPr/>
          </p:nvSpPr>
          <p:spPr>
            <a:xfrm>
              <a:off x="5630400" y="4095232"/>
              <a:ext cx="153888" cy="599168"/>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Kenya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22" name="TextBox 221">
              <a:extLst>
                <a:ext uri="{FF2B5EF4-FFF2-40B4-BE49-F238E27FC236}">
                  <a16:creationId xmlns:a16="http://schemas.microsoft.com/office/drawing/2014/main" id="{9D253A04-AFCF-442D-9EE6-543B39AD2387}"/>
                </a:ext>
              </a:extLst>
            </p:cNvPr>
            <p:cNvSpPr txBox="1"/>
            <p:nvPr/>
          </p:nvSpPr>
          <p:spPr>
            <a:xfrm>
              <a:off x="5936400" y="4095232"/>
              <a:ext cx="153888" cy="925425"/>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United Kingdom</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24" name="TextBox 223">
              <a:extLst>
                <a:ext uri="{FF2B5EF4-FFF2-40B4-BE49-F238E27FC236}">
                  <a16:creationId xmlns:a16="http://schemas.microsoft.com/office/drawing/2014/main" id="{8D3CC077-3EE5-48CB-8309-7EB94C998A5F}"/>
                </a:ext>
              </a:extLst>
            </p:cNvPr>
            <p:cNvSpPr txBox="1"/>
            <p:nvPr/>
          </p:nvSpPr>
          <p:spPr>
            <a:xfrm>
              <a:off x="6249600" y="4095232"/>
              <a:ext cx="153888" cy="802438"/>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Luxembourg</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25" name="TextBox 224">
              <a:extLst>
                <a:ext uri="{FF2B5EF4-FFF2-40B4-BE49-F238E27FC236}">
                  <a16:creationId xmlns:a16="http://schemas.microsoft.com/office/drawing/2014/main" id="{770FA8A7-A0A7-4E9B-9176-BA8625E4B930}"/>
                </a:ext>
              </a:extLst>
            </p:cNvPr>
            <p:cNvSpPr txBox="1"/>
            <p:nvPr/>
          </p:nvSpPr>
          <p:spPr>
            <a:xfrm>
              <a:off x="6559200" y="4095232"/>
              <a:ext cx="153888" cy="599168"/>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Uganda*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26" name="TextBox 225">
              <a:extLst>
                <a:ext uri="{FF2B5EF4-FFF2-40B4-BE49-F238E27FC236}">
                  <a16:creationId xmlns:a16="http://schemas.microsoft.com/office/drawing/2014/main" id="{D5AAA423-648F-4AC2-9181-DF16279CD212}"/>
                </a:ext>
              </a:extLst>
            </p:cNvPr>
            <p:cNvSpPr txBox="1"/>
            <p:nvPr/>
          </p:nvSpPr>
          <p:spPr>
            <a:xfrm>
              <a:off x="6868800" y="4095232"/>
              <a:ext cx="153888" cy="770001"/>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Estonia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27" name="TextBox 226">
              <a:extLst>
                <a:ext uri="{FF2B5EF4-FFF2-40B4-BE49-F238E27FC236}">
                  <a16:creationId xmlns:a16="http://schemas.microsoft.com/office/drawing/2014/main" id="{79BBECB2-2ED6-455C-A2CE-C2E6AB2ABB28}"/>
                </a:ext>
              </a:extLst>
            </p:cNvPr>
            <p:cNvSpPr txBox="1"/>
            <p:nvPr/>
          </p:nvSpPr>
          <p:spPr>
            <a:xfrm>
              <a:off x="7182000" y="4095232"/>
              <a:ext cx="153888" cy="42193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France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28" name="TextBox 227">
              <a:extLst>
                <a:ext uri="{FF2B5EF4-FFF2-40B4-BE49-F238E27FC236}">
                  <a16:creationId xmlns:a16="http://schemas.microsoft.com/office/drawing/2014/main" id="{4CD1631E-1FE3-4373-A55F-9FEDFAC2C543}"/>
                </a:ext>
              </a:extLst>
            </p:cNvPr>
            <p:cNvSpPr txBox="1"/>
            <p:nvPr/>
          </p:nvSpPr>
          <p:spPr>
            <a:xfrm>
              <a:off x="7488000" y="4095231"/>
              <a:ext cx="153888" cy="1035927"/>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Spain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35" name="Rectangle 234">
              <a:extLst>
                <a:ext uri="{FF2B5EF4-FFF2-40B4-BE49-F238E27FC236}">
                  <a16:creationId xmlns:a16="http://schemas.microsoft.com/office/drawing/2014/main" id="{F5E852ED-2DDA-411D-9334-DDDF9697F0F7}"/>
                </a:ext>
              </a:extLst>
            </p:cNvPr>
            <p:cNvSpPr/>
            <p:nvPr/>
          </p:nvSpPr>
          <p:spPr>
            <a:xfrm>
              <a:off x="360000" y="5688000"/>
              <a:ext cx="7909200" cy="215444"/>
            </a:xfrm>
            <a:prstGeom prst="rect">
              <a:avLst/>
            </a:prstGeom>
          </p:spPr>
          <p:txBody>
            <a:bodyPr wrap="square" lIns="0">
              <a:spAutoFit/>
            </a:bodyPr>
            <a:lstStyle/>
            <a:p>
              <a:pPr marL="268288" marR="0" lvl="0" indent="-268288" algn="l" defTabSz="914400" rtl="0" eaLnBrk="1" fontAlgn="base" latinLnBrk="0" hangingPunct="1">
                <a:lnSpc>
                  <a:spcPct val="100000"/>
                </a:lnSpc>
                <a:spcBef>
                  <a:spcPct val="0"/>
                </a:spcBef>
                <a:spcAft>
                  <a:spcPct val="0"/>
                </a:spcAft>
                <a:buClrTx/>
                <a:buSzTx/>
                <a:buFontTx/>
                <a:buNone/>
                <a:tabLst>
                  <a:tab pos="268288" algn="l"/>
                </a:tabLst>
                <a:defRPr/>
              </a:pPr>
              <a:r>
                <a:rPr kumimoji="0" lang="en-GB" sz="800" b="0" i="1"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Note</a:t>
              </a:r>
              <a:r>
                <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 The use of an asterisk (*) indicates that data for marked countries come from programme data (which tend to show higher values) and not from a survey.</a:t>
              </a:r>
              <a:endParaRPr kumimoji="0" lang="en-CH"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327" name="object 78">
              <a:extLst>
                <a:ext uri="{FF2B5EF4-FFF2-40B4-BE49-F238E27FC236}">
                  <a16:creationId xmlns:a16="http://schemas.microsoft.com/office/drawing/2014/main" id="{C473593A-D07C-42A3-9202-4EA52E0AEFAF}"/>
                </a:ext>
              </a:extLst>
            </p:cNvPr>
            <p:cNvSpPr/>
            <p:nvPr/>
          </p:nvSpPr>
          <p:spPr>
            <a:xfrm>
              <a:off x="1224000" y="1530000"/>
              <a:ext cx="0" cy="2483374"/>
            </a:xfrm>
            <a:custGeom>
              <a:avLst/>
              <a:gdLst/>
              <a:ahLst/>
              <a:cxnLst/>
              <a:rect l="l" t="t" r="r" b="b"/>
              <a:pathLst>
                <a:path h="2086609">
                  <a:moveTo>
                    <a:pt x="0" y="0"/>
                  </a:moveTo>
                  <a:lnTo>
                    <a:pt x="0" y="2086356"/>
                  </a:lnTo>
                </a:path>
              </a:pathLst>
            </a:custGeom>
            <a:ln w="3809">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28" name="object 79">
              <a:extLst>
                <a:ext uri="{FF2B5EF4-FFF2-40B4-BE49-F238E27FC236}">
                  <a16:creationId xmlns:a16="http://schemas.microsoft.com/office/drawing/2014/main" id="{3A70B2B3-9335-45B4-B1A5-E8FEDCEDD468}"/>
                </a:ext>
              </a:extLst>
            </p:cNvPr>
            <p:cNvSpPr/>
            <p:nvPr/>
          </p:nvSpPr>
          <p:spPr>
            <a:xfrm>
              <a:off x="1224438" y="4013072"/>
              <a:ext cx="6494864" cy="0"/>
            </a:xfrm>
            <a:custGeom>
              <a:avLst/>
              <a:gdLst/>
              <a:ahLst/>
              <a:cxnLst/>
              <a:rect l="l" t="t" r="r" b="b"/>
              <a:pathLst>
                <a:path w="5457190">
                  <a:moveTo>
                    <a:pt x="0" y="0"/>
                  </a:moveTo>
                  <a:lnTo>
                    <a:pt x="5456682" y="0"/>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2" name="object 83">
              <a:extLst>
                <a:ext uri="{FF2B5EF4-FFF2-40B4-BE49-F238E27FC236}">
                  <a16:creationId xmlns:a16="http://schemas.microsoft.com/office/drawing/2014/main" id="{018B42FB-0C9B-4F1C-A6A3-598C623B6BAB}"/>
                </a:ext>
              </a:extLst>
            </p:cNvPr>
            <p:cNvSpPr/>
            <p:nvPr/>
          </p:nvSpPr>
          <p:spPr>
            <a:xfrm>
              <a:off x="1316034" y="3989659"/>
              <a:ext cx="124698" cy="0"/>
            </a:xfrm>
            <a:custGeom>
              <a:avLst/>
              <a:gdLst/>
              <a:ahLst/>
              <a:cxnLst/>
              <a:rect l="l" t="t" r="r" b="b"/>
              <a:pathLst>
                <a:path w="104775">
                  <a:moveTo>
                    <a:pt x="0" y="0"/>
                  </a:moveTo>
                  <a:lnTo>
                    <a:pt x="104393" y="0"/>
                  </a:lnTo>
                </a:path>
              </a:pathLst>
            </a:custGeom>
            <a:ln w="21336">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3" name="object 84">
              <a:extLst>
                <a:ext uri="{FF2B5EF4-FFF2-40B4-BE49-F238E27FC236}">
                  <a16:creationId xmlns:a16="http://schemas.microsoft.com/office/drawing/2014/main" id="{3BF8144D-68AF-421F-BAC3-79347B0E59B2}"/>
                </a:ext>
              </a:extLst>
            </p:cNvPr>
            <p:cNvSpPr/>
            <p:nvPr/>
          </p:nvSpPr>
          <p:spPr>
            <a:xfrm>
              <a:off x="1625285" y="3978776"/>
              <a:ext cx="124698" cy="0"/>
            </a:xfrm>
            <a:custGeom>
              <a:avLst/>
              <a:gdLst/>
              <a:ahLst/>
              <a:cxnLst/>
              <a:rect l="l" t="t" r="r" b="b"/>
              <a:pathLst>
                <a:path w="104775">
                  <a:moveTo>
                    <a:pt x="0" y="0"/>
                  </a:moveTo>
                  <a:lnTo>
                    <a:pt x="104393" y="0"/>
                  </a:lnTo>
                </a:path>
              </a:pathLst>
            </a:custGeom>
            <a:ln w="39624">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4" name="object 85">
              <a:extLst>
                <a:ext uri="{FF2B5EF4-FFF2-40B4-BE49-F238E27FC236}">
                  <a16:creationId xmlns:a16="http://schemas.microsoft.com/office/drawing/2014/main" id="{354D5FBB-3B37-4F8F-93CB-2A541B2A02BB}"/>
                </a:ext>
              </a:extLst>
            </p:cNvPr>
            <p:cNvSpPr/>
            <p:nvPr/>
          </p:nvSpPr>
          <p:spPr>
            <a:xfrm>
              <a:off x="1934536" y="3652295"/>
              <a:ext cx="124698" cy="350665"/>
            </a:xfrm>
            <a:custGeom>
              <a:avLst/>
              <a:gdLst/>
              <a:ahLst/>
              <a:cxnLst/>
              <a:rect l="l" t="t" r="r" b="b"/>
              <a:pathLst>
                <a:path w="104775" h="294640">
                  <a:moveTo>
                    <a:pt x="104393" y="0"/>
                  </a:moveTo>
                  <a:lnTo>
                    <a:pt x="0" y="0"/>
                  </a:lnTo>
                  <a:lnTo>
                    <a:pt x="0" y="294131"/>
                  </a:lnTo>
                  <a:lnTo>
                    <a:pt x="104393" y="294131"/>
                  </a:lnTo>
                  <a:lnTo>
                    <a:pt x="104393"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5" name="object 86">
              <a:extLst>
                <a:ext uri="{FF2B5EF4-FFF2-40B4-BE49-F238E27FC236}">
                  <a16:creationId xmlns:a16="http://schemas.microsoft.com/office/drawing/2014/main" id="{73572C3C-86F8-4D0D-A044-E1CB20A6F06C}"/>
                </a:ext>
              </a:extLst>
            </p:cNvPr>
            <p:cNvSpPr/>
            <p:nvPr/>
          </p:nvSpPr>
          <p:spPr>
            <a:xfrm>
              <a:off x="2243785" y="3587013"/>
              <a:ext cx="124698" cy="415659"/>
            </a:xfrm>
            <a:custGeom>
              <a:avLst/>
              <a:gdLst/>
              <a:ahLst/>
              <a:cxnLst/>
              <a:rect l="l" t="t" r="r" b="b"/>
              <a:pathLst>
                <a:path w="104775" h="349250">
                  <a:moveTo>
                    <a:pt x="104393" y="0"/>
                  </a:moveTo>
                  <a:lnTo>
                    <a:pt x="0" y="0"/>
                  </a:lnTo>
                  <a:lnTo>
                    <a:pt x="0" y="348995"/>
                  </a:lnTo>
                  <a:lnTo>
                    <a:pt x="104393" y="348995"/>
                  </a:lnTo>
                  <a:lnTo>
                    <a:pt x="104393"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6" name="object 87">
              <a:extLst>
                <a:ext uri="{FF2B5EF4-FFF2-40B4-BE49-F238E27FC236}">
                  <a16:creationId xmlns:a16="http://schemas.microsoft.com/office/drawing/2014/main" id="{412DFF86-55BF-402B-8962-F384AECF7288}"/>
                </a:ext>
              </a:extLst>
            </p:cNvPr>
            <p:cNvSpPr/>
            <p:nvPr/>
          </p:nvSpPr>
          <p:spPr>
            <a:xfrm>
              <a:off x="2553943" y="3236938"/>
              <a:ext cx="123941" cy="765568"/>
            </a:xfrm>
            <a:custGeom>
              <a:avLst/>
              <a:gdLst/>
              <a:ahLst/>
              <a:cxnLst/>
              <a:rect l="l" t="t" r="r" b="b"/>
              <a:pathLst>
                <a:path w="104139" h="643254">
                  <a:moveTo>
                    <a:pt x="103631" y="0"/>
                  </a:moveTo>
                  <a:lnTo>
                    <a:pt x="0" y="0"/>
                  </a:lnTo>
                  <a:lnTo>
                    <a:pt x="0" y="643128"/>
                  </a:lnTo>
                  <a:lnTo>
                    <a:pt x="103631" y="643128"/>
                  </a:lnTo>
                  <a:lnTo>
                    <a:pt x="103631"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7" name="object 88">
              <a:extLst>
                <a:ext uri="{FF2B5EF4-FFF2-40B4-BE49-F238E27FC236}">
                  <a16:creationId xmlns:a16="http://schemas.microsoft.com/office/drawing/2014/main" id="{BB6E6BE9-EFE8-4814-8670-21082E498317}"/>
                </a:ext>
              </a:extLst>
            </p:cNvPr>
            <p:cNvSpPr/>
            <p:nvPr/>
          </p:nvSpPr>
          <p:spPr>
            <a:xfrm>
              <a:off x="2863194" y="3235123"/>
              <a:ext cx="123941" cy="767836"/>
            </a:xfrm>
            <a:custGeom>
              <a:avLst/>
              <a:gdLst/>
              <a:ahLst/>
              <a:cxnLst/>
              <a:rect l="l" t="t" r="r" b="b"/>
              <a:pathLst>
                <a:path w="104139" h="645159">
                  <a:moveTo>
                    <a:pt x="103631" y="0"/>
                  </a:moveTo>
                  <a:lnTo>
                    <a:pt x="0" y="0"/>
                  </a:lnTo>
                  <a:lnTo>
                    <a:pt x="0" y="644652"/>
                  </a:lnTo>
                  <a:lnTo>
                    <a:pt x="103631" y="644652"/>
                  </a:lnTo>
                  <a:lnTo>
                    <a:pt x="103631"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8" name="object 89">
              <a:extLst>
                <a:ext uri="{FF2B5EF4-FFF2-40B4-BE49-F238E27FC236}">
                  <a16:creationId xmlns:a16="http://schemas.microsoft.com/office/drawing/2014/main" id="{6A844C91-9EA8-4ED0-9A82-A799CA4C2107}"/>
                </a:ext>
              </a:extLst>
            </p:cNvPr>
            <p:cNvSpPr/>
            <p:nvPr/>
          </p:nvSpPr>
          <p:spPr>
            <a:xfrm>
              <a:off x="3172444" y="3207918"/>
              <a:ext cx="123941" cy="795042"/>
            </a:xfrm>
            <a:custGeom>
              <a:avLst/>
              <a:gdLst/>
              <a:ahLst/>
              <a:cxnLst/>
              <a:rect l="l" t="t" r="r" b="b"/>
              <a:pathLst>
                <a:path w="104139" h="668020">
                  <a:moveTo>
                    <a:pt x="103631" y="0"/>
                  </a:moveTo>
                  <a:lnTo>
                    <a:pt x="0" y="0"/>
                  </a:lnTo>
                  <a:lnTo>
                    <a:pt x="0" y="667512"/>
                  </a:lnTo>
                  <a:lnTo>
                    <a:pt x="103631" y="667512"/>
                  </a:lnTo>
                  <a:lnTo>
                    <a:pt x="103631"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9" name="object 90">
              <a:extLst>
                <a:ext uri="{FF2B5EF4-FFF2-40B4-BE49-F238E27FC236}">
                  <a16:creationId xmlns:a16="http://schemas.microsoft.com/office/drawing/2014/main" id="{D4E87E57-583D-4755-83F8-685070142A59}"/>
                </a:ext>
              </a:extLst>
            </p:cNvPr>
            <p:cNvSpPr/>
            <p:nvPr/>
          </p:nvSpPr>
          <p:spPr>
            <a:xfrm>
              <a:off x="3481695" y="3142620"/>
              <a:ext cx="123941" cy="860036"/>
            </a:xfrm>
            <a:custGeom>
              <a:avLst/>
              <a:gdLst/>
              <a:ahLst/>
              <a:cxnLst/>
              <a:rect l="l" t="t" r="r" b="b"/>
              <a:pathLst>
                <a:path w="104139" h="722629">
                  <a:moveTo>
                    <a:pt x="103631" y="0"/>
                  </a:moveTo>
                  <a:lnTo>
                    <a:pt x="0" y="0"/>
                  </a:lnTo>
                  <a:lnTo>
                    <a:pt x="0" y="722376"/>
                  </a:lnTo>
                  <a:lnTo>
                    <a:pt x="103631" y="722376"/>
                  </a:lnTo>
                  <a:lnTo>
                    <a:pt x="103631"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0" name="object 91">
              <a:extLst>
                <a:ext uri="{FF2B5EF4-FFF2-40B4-BE49-F238E27FC236}">
                  <a16:creationId xmlns:a16="http://schemas.microsoft.com/office/drawing/2014/main" id="{D528103B-B7C3-44BE-B3E6-3B98B17C8029}"/>
                </a:ext>
              </a:extLst>
            </p:cNvPr>
            <p:cNvSpPr/>
            <p:nvPr/>
          </p:nvSpPr>
          <p:spPr>
            <a:xfrm>
              <a:off x="3790945" y="3061001"/>
              <a:ext cx="123941" cy="941657"/>
            </a:xfrm>
            <a:custGeom>
              <a:avLst/>
              <a:gdLst/>
              <a:ahLst/>
              <a:cxnLst/>
              <a:rect l="l" t="t" r="r" b="b"/>
              <a:pathLst>
                <a:path w="104139" h="791209">
                  <a:moveTo>
                    <a:pt x="103632" y="0"/>
                  </a:moveTo>
                  <a:lnTo>
                    <a:pt x="0" y="0"/>
                  </a:lnTo>
                  <a:lnTo>
                    <a:pt x="0" y="790956"/>
                  </a:lnTo>
                  <a:lnTo>
                    <a:pt x="103632" y="790956"/>
                  </a:lnTo>
                  <a:lnTo>
                    <a:pt x="10363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1" name="object 92">
              <a:extLst>
                <a:ext uri="{FF2B5EF4-FFF2-40B4-BE49-F238E27FC236}">
                  <a16:creationId xmlns:a16="http://schemas.microsoft.com/office/drawing/2014/main" id="{FAA3D2CC-3B6D-4A2A-9759-071D75C67021}"/>
                </a:ext>
              </a:extLst>
            </p:cNvPr>
            <p:cNvSpPr/>
            <p:nvPr/>
          </p:nvSpPr>
          <p:spPr>
            <a:xfrm>
              <a:off x="4100195" y="2996612"/>
              <a:ext cx="123941" cy="1005895"/>
            </a:xfrm>
            <a:custGeom>
              <a:avLst/>
              <a:gdLst/>
              <a:ahLst/>
              <a:cxnLst/>
              <a:rect l="l" t="t" r="r" b="b"/>
              <a:pathLst>
                <a:path w="104139" h="845184">
                  <a:moveTo>
                    <a:pt x="103632" y="0"/>
                  </a:moveTo>
                  <a:lnTo>
                    <a:pt x="0" y="0"/>
                  </a:lnTo>
                  <a:lnTo>
                    <a:pt x="0" y="845058"/>
                  </a:lnTo>
                  <a:lnTo>
                    <a:pt x="103632" y="845058"/>
                  </a:lnTo>
                  <a:lnTo>
                    <a:pt x="10363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2" name="object 93">
              <a:extLst>
                <a:ext uri="{FF2B5EF4-FFF2-40B4-BE49-F238E27FC236}">
                  <a16:creationId xmlns:a16="http://schemas.microsoft.com/office/drawing/2014/main" id="{F59F448C-84CF-4706-AA59-50201EC43521}"/>
                </a:ext>
              </a:extLst>
            </p:cNvPr>
            <p:cNvSpPr/>
            <p:nvPr/>
          </p:nvSpPr>
          <p:spPr>
            <a:xfrm>
              <a:off x="4409447" y="2718210"/>
              <a:ext cx="123941" cy="1284764"/>
            </a:xfrm>
            <a:custGeom>
              <a:avLst/>
              <a:gdLst/>
              <a:ahLst/>
              <a:cxnLst/>
              <a:rect l="l" t="t" r="r" b="b"/>
              <a:pathLst>
                <a:path w="104139" h="1079500">
                  <a:moveTo>
                    <a:pt x="103632" y="0"/>
                  </a:moveTo>
                  <a:lnTo>
                    <a:pt x="0" y="0"/>
                  </a:lnTo>
                  <a:lnTo>
                    <a:pt x="0" y="1078991"/>
                  </a:lnTo>
                  <a:lnTo>
                    <a:pt x="103632" y="1078991"/>
                  </a:lnTo>
                  <a:lnTo>
                    <a:pt x="10363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3" name="object 94">
              <a:extLst>
                <a:ext uri="{FF2B5EF4-FFF2-40B4-BE49-F238E27FC236}">
                  <a16:creationId xmlns:a16="http://schemas.microsoft.com/office/drawing/2014/main" id="{3D28C4F1-9261-4A99-AE2A-61EA15EB972D}"/>
                </a:ext>
              </a:extLst>
            </p:cNvPr>
            <p:cNvSpPr/>
            <p:nvPr/>
          </p:nvSpPr>
          <p:spPr>
            <a:xfrm>
              <a:off x="4718697" y="2676479"/>
              <a:ext cx="123941" cy="1326330"/>
            </a:xfrm>
            <a:custGeom>
              <a:avLst/>
              <a:gdLst/>
              <a:ahLst/>
              <a:cxnLst/>
              <a:rect l="l" t="t" r="r" b="b"/>
              <a:pathLst>
                <a:path w="104139" h="1114425">
                  <a:moveTo>
                    <a:pt x="103632" y="0"/>
                  </a:moveTo>
                  <a:lnTo>
                    <a:pt x="0" y="0"/>
                  </a:lnTo>
                  <a:lnTo>
                    <a:pt x="0" y="1114043"/>
                  </a:lnTo>
                  <a:lnTo>
                    <a:pt x="103632" y="1114043"/>
                  </a:lnTo>
                  <a:lnTo>
                    <a:pt x="10363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4" name="object 95">
              <a:extLst>
                <a:ext uri="{FF2B5EF4-FFF2-40B4-BE49-F238E27FC236}">
                  <a16:creationId xmlns:a16="http://schemas.microsoft.com/office/drawing/2014/main" id="{D678C934-8FF9-489C-A332-E71C98BB99A3}"/>
                </a:ext>
              </a:extLst>
            </p:cNvPr>
            <p:cNvSpPr/>
            <p:nvPr/>
          </p:nvSpPr>
          <p:spPr>
            <a:xfrm>
              <a:off x="5027946" y="2653806"/>
              <a:ext cx="123941" cy="1349003"/>
            </a:xfrm>
            <a:custGeom>
              <a:avLst/>
              <a:gdLst/>
              <a:ahLst/>
              <a:cxnLst/>
              <a:rect l="l" t="t" r="r" b="b"/>
              <a:pathLst>
                <a:path w="104139" h="1133475">
                  <a:moveTo>
                    <a:pt x="103632" y="0"/>
                  </a:moveTo>
                  <a:lnTo>
                    <a:pt x="0" y="0"/>
                  </a:lnTo>
                  <a:lnTo>
                    <a:pt x="0" y="1133093"/>
                  </a:lnTo>
                  <a:lnTo>
                    <a:pt x="103632" y="1133093"/>
                  </a:lnTo>
                  <a:lnTo>
                    <a:pt x="10363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5" name="object 96">
              <a:extLst>
                <a:ext uri="{FF2B5EF4-FFF2-40B4-BE49-F238E27FC236}">
                  <a16:creationId xmlns:a16="http://schemas.microsoft.com/office/drawing/2014/main" id="{D96DB90A-9397-4175-A8EC-FA88475D7268}"/>
                </a:ext>
              </a:extLst>
            </p:cNvPr>
            <p:cNvSpPr/>
            <p:nvPr/>
          </p:nvSpPr>
          <p:spPr>
            <a:xfrm>
              <a:off x="5337198" y="2569465"/>
              <a:ext cx="123941" cy="1432890"/>
            </a:xfrm>
            <a:custGeom>
              <a:avLst/>
              <a:gdLst/>
              <a:ahLst/>
              <a:cxnLst/>
              <a:rect l="l" t="t" r="r" b="b"/>
              <a:pathLst>
                <a:path w="104139" h="1203959">
                  <a:moveTo>
                    <a:pt x="103632" y="0"/>
                  </a:moveTo>
                  <a:lnTo>
                    <a:pt x="0" y="0"/>
                  </a:lnTo>
                  <a:lnTo>
                    <a:pt x="0" y="1203960"/>
                  </a:lnTo>
                  <a:lnTo>
                    <a:pt x="103632" y="1203960"/>
                  </a:lnTo>
                  <a:lnTo>
                    <a:pt x="10363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6" name="object 97">
              <a:extLst>
                <a:ext uri="{FF2B5EF4-FFF2-40B4-BE49-F238E27FC236}">
                  <a16:creationId xmlns:a16="http://schemas.microsoft.com/office/drawing/2014/main" id="{F0F26983-D727-4B2D-8C0D-F92B0C70D02F}"/>
                </a:ext>
              </a:extLst>
            </p:cNvPr>
            <p:cNvSpPr/>
            <p:nvPr/>
          </p:nvSpPr>
          <p:spPr>
            <a:xfrm>
              <a:off x="5646449" y="2323698"/>
              <a:ext cx="123941" cy="1679263"/>
            </a:xfrm>
            <a:custGeom>
              <a:avLst/>
              <a:gdLst/>
              <a:ahLst/>
              <a:cxnLst/>
              <a:rect l="l" t="t" r="r" b="b"/>
              <a:pathLst>
                <a:path w="104139" h="1410970">
                  <a:moveTo>
                    <a:pt x="103632" y="0"/>
                  </a:moveTo>
                  <a:lnTo>
                    <a:pt x="0" y="0"/>
                  </a:lnTo>
                  <a:lnTo>
                    <a:pt x="0" y="1410462"/>
                  </a:lnTo>
                  <a:lnTo>
                    <a:pt x="103632" y="1410462"/>
                  </a:lnTo>
                  <a:lnTo>
                    <a:pt x="10363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7" name="object 98">
              <a:extLst>
                <a:ext uri="{FF2B5EF4-FFF2-40B4-BE49-F238E27FC236}">
                  <a16:creationId xmlns:a16="http://schemas.microsoft.com/office/drawing/2014/main" id="{71BD234A-FF0D-4E1C-9921-4A0D2F75E6A0}"/>
                </a:ext>
              </a:extLst>
            </p:cNvPr>
            <p:cNvSpPr/>
            <p:nvPr/>
          </p:nvSpPr>
          <p:spPr>
            <a:xfrm>
              <a:off x="5955698" y="2176781"/>
              <a:ext cx="123941" cy="1825877"/>
            </a:xfrm>
            <a:custGeom>
              <a:avLst/>
              <a:gdLst/>
              <a:ahLst/>
              <a:cxnLst/>
              <a:rect l="l" t="t" r="r" b="b"/>
              <a:pathLst>
                <a:path w="104139" h="1534159">
                  <a:moveTo>
                    <a:pt x="103632" y="0"/>
                  </a:moveTo>
                  <a:lnTo>
                    <a:pt x="0" y="0"/>
                  </a:lnTo>
                  <a:lnTo>
                    <a:pt x="0" y="1533906"/>
                  </a:lnTo>
                  <a:lnTo>
                    <a:pt x="103632" y="1533906"/>
                  </a:lnTo>
                  <a:lnTo>
                    <a:pt x="10363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8" name="object 99">
              <a:extLst>
                <a:ext uri="{FF2B5EF4-FFF2-40B4-BE49-F238E27FC236}">
                  <a16:creationId xmlns:a16="http://schemas.microsoft.com/office/drawing/2014/main" id="{88E4F8B0-C7C8-474E-99EE-DC334CF7AC71}"/>
                </a:ext>
              </a:extLst>
            </p:cNvPr>
            <p:cNvSpPr/>
            <p:nvPr/>
          </p:nvSpPr>
          <p:spPr>
            <a:xfrm>
              <a:off x="6264948" y="2092440"/>
              <a:ext cx="123941" cy="1910520"/>
            </a:xfrm>
            <a:custGeom>
              <a:avLst/>
              <a:gdLst/>
              <a:ahLst/>
              <a:cxnLst/>
              <a:rect l="l" t="t" r="r" b="b"/>
              <a:pathLst>
                <a:path w="104139" h="1605279">
                  <a:moveTo>
                    <a:pt x="103632" y="0"/>
                  </a:moveTo>
                  <a:lnTo>
                    <a:pt x="0" y="0"/>
                  </a:lnTo>
                  <a:lnTo>
                    <a:pt x="0" y="1604772"/>
                  </a:lnTo>
                  <a:lnTo>
                    <a:pt x="103632" y="1604772"/>
                  </a:lnTo>
                  <a:lnTo>
                    <a:pt x="10363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9" name="object 100">
              <a:extLst>
                <a:ext uri="{FF2B5EF4-FFF2-40B4-BE49-F238E27FC236}">
                  <a16:creationId xmlns:a16="http://schemas.microsoft.com/office/drawing/2014/main" id="{4527B51B-8D2F-4970-BE8A-6A66CB2EDCFA}"/>
                </a:ext>
              </a:extLst>
            </p:cNvPr>
            <p:cNvSpPr/>
            <p:nvPr/>
          </p:nvSpPr>
          <p:spPr>
            <a:xfrm>
              <a:off x="6574200" y="2065233"/>
              <a:ext cx="123941" cy="1937726"/>
            </a:xfrm>
            <a:custGeom>
              <a:avLst/>
              <a:gdLst/>
              <a:ahLst/>
              <a:cxnLst/>
              <a:rect l="l" t="t" r="r" b="b"/>
              <a:pathLst>
                <a:path w="104139" h="1628140">
                  <a:moveTo>
                    <a:pt x="103632" y="0"/>
                  </a:moveTo>
                  <a:lnTo>
                    <a:pt x="0" y="0"/>
                  </a:lnTo>
                  <a:lnTo>
                    <a:pt x="0" y="1627632"/>
                  </a:lnTo>
                  <a:lnTo>
                    <a:pt x="103632" y="1627632"/>
                  </a:lnTo>
                  <a:lnTo>
                    <a:pt x="10363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0" name="object 101">
              <a:extLst>
                <a:ext uri="{FF2B5EF4-FFF2-40B4-BE49-F238E27FC236}">
                  <a16:creationId xmlns:a16="http://schemas.microsoft.com/office/drawing/2014/main" id="{24D3CD6E-138C-485E-BB1C-DFF7982E2FBA}"/>
                </a:ext>
              </a:extLst>
            </p:cNvPr>
            <p:cNvSpPr/>
            <p:nvPr/>
          </p:nvSpPr>
          <p:spPr>
            <a:xfrm>
              <a:off x="6883450" y="1752355"/>
              <a:ext cx="123941" cy="2250605"/>
            </a:xfrm>
            <a:custGeom>
              <a:avLst/>
              <a:gdLst/>
              <a:ahLst/>
              <a:cxnLst/>
              <a:rect l="l" t="t" r="r" b="b"/>
              <a:pathLst>
                <a:path w="104139" h="1891029">
                  <a:moveTo>
                    <a:pt x="103632" y="0"/>
                  </a:moveTo>
                  <a:lnTo>
                    <a:pt x="0" y="0"/>
                  </a:lnTo>
                  <a:lnTo>
                    <a:pt x="0" y="1890522"/>
                  </a:lnTo>
                  <a:lnTo>
                    <a:pt x="103632" y="1890522"/>
                  </a:lnTo>
                  <a:lnTo>
                    <a:pt x="10363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1" name="object 102">
              <a:extLst>
                <a:ext uri="{FF2B5EF4-FFF2-40B4-BE49-F238E27FC236}">
                  <a16:creationId xmlns:a16="http://schemas.microsoft.com/office/drawing/2014/main" id="{ECADC13F-BC04-42C4-AACC-B5A51F0D6306}"/>
                </a:ext>
              </a:extLst>
            </p:cNvPr>
            <p:cNvSpPr/>
            <p:nvPr/>
          </p:nvSpPr>
          <p:spPr>
            <a:xfrm>
              <a:off x="7192700" y="1745100"/>
              <a:ext cx="123941" cy="2257407"/>
            </a:xfrm>
            <a:custGeom>
              <a:avLst/>
              <a:gdLst/>
              <a:ahLst/>
              <a:cxnLst/>
              <a:rect l="l" t="t" r="r" b="b"/>
              <a:pathLst>
                <a:path w="104139" h="1896745">
                  <a:moveTo>
                    <a:pt x="103632" y="0"/>
                  </a:moveTo>
                  <a:lnTo>
                    <a:pt x="0" y="0"/>
                  </a:lnTo>
                  <a:lnTo>
                    <a:pt x="0" y="1896618"/>
                  </a:lnTo>
                  <a:lnTo>
                    <a:pt x="103632" y="1896618"/>
                  </a:lnTo>
                  <a:lnTo>
                    <a:pt x="10363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2" name="object 103">
              <a:extLst>
                <a:ext uri="{FF2B5EF4-FFF2-40B4-BE49-F238E27FC236}">
                  <a16:creationId xmlns:a16="http://schemas.microsoft.com/office/drawing/2014/main" id="{7C604D67-3840-4254-B94E-0123FD8220AD}"/>
                </a:ext>
              </a:extLst>
            </p:cNvPr>
            <p:cNvSpPr/>
            <p:nvPr/>
          </p:nvSpPr>
          <p:spPr>
            <a:xfrm>
              <a:off x="7501951" y="1737845"/>
              <a:ext cx="123941" cy="2264964"/>
            </a:xfrm>
            <a:custGeom>
              <a:avLst/>
              <a:gdLst/>
              <a:ahLst/>
              <a:cxnLst/>
              <a:rect l="l" t="t" r="r" b="b"/>
              <a:pathLst>
                <a:path w="104139" h="1903095">
                  <a:moveTo>
                    <a:pt x="103632" y="0"/>
                  </a:moveTo>
                  <a:lnTo>
                    <a:pt x="0" y="0"/>
                  </a:lnTo>
                  <a:lnTo>
                    <a:pt x="0" y="1902714"/>
                  </a:lnTo>
                  <a:lnTo>
                    <a:pt x="103632" y="1902714"/>
                  </a:lnTo>
                  <a:lnTo>
                    <a:pt x="10363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3" name="object 104">
              <a:extLst>
                <a:ext uri="{FF2B5EF4-FFF2-40B4-BE49-F238E27FC236}">
                  <a16:creationId xmlns:a16="http://schemas.microsoft.com/office/drawing/2014/main" id="{B0D70C8C-2C23-4735-87BD-FE171DA42A19}"/>
                </a:ext>
              </a:extLst>
            </p:cNvPr>
            <p:cNvSpPr/>
            <p:nvPr/>
          </p:nvSpPr>
          <p:spPr>
            <a:xfrm>
              <a:off x="1301523" y="1723341"/>
              <a:ext cx="6339181" cy="2290659"/>
            </a:xfrm>
            <a:custGeom>
              <a:avLst/>
              <a:gdLst/>
              <a:ahLst/>
              <a:cxnLst/>
              <a:rect l="l" t="t" r="r" b="b"/>
              <a:pathLst>
                <a:path w="5326380" h="1924684">
                  <a:moveTo>
                    <a:pt x="124205" y="1881377"/>
                  </a:moveTo>
                  <a:lnTo>
                    <a:pt x="5334" y="1881377"/>
                  </a:lnTo>
                  <a:lnTo>
                    <a:pt x="0" y="1886712"/>
                  </a:lnTo>
                  <a:lnTo>
                    <a:pt x="0" y="1921764"/>
                  </a:lnTo>
                  <a:lnTo>
                    <a:pt x="2006" y="1924057"/>
                  </a:lnTo>
                  <a:lnTo>
                    <a:pt x="127533" y="1924057"/>
                  </a:lnTo>
                  <a:lnTo>
                    <a:pt x="129539" y="1921764"/>
                  </a:lnTo>
                  <a:lnTo>
                    <a:pt x="129539" y="1914906"/>
                  </a:lnTo>
                  <a:lnTo>
                    <a:pt x="25146" y="1914906"/>
                  </a:lnTo>
                  <a:lnTo>
                    <a:pt x="16763" y="1906524"/>
                  </a:lnTo>
                  <a:lnTo>
                    <a:pt x="12192" y="1906524"/>
                  </a:lnTo>
                  <a:lnTo>
                    <a:pt x="14477" y="1904238"/>
                  </a:lnTo>
                  <a:lnTo>
                    <a:pt x="12192" y="1901952"/>
                  </a:lnTo>
                  <a:lnTo>
                    <a:pt x="16763" y="1901952"/>
                  </a:lnTo>
                  <a:lnTo>
                    <a:pt x="25146" y="1893570"/>
                  </a:lnTo>
                  <a:lnTo>
                    <a:pt x="129539" y="1893570"/>
                  </a:lnTo>
                  <a:lnTo>
                    <a:pt x="129539" y="1886712"/>
                  </a:lnTo>
                  <a:lnTo>
                    <a:pt x="124205" y="1881377"/>
                  </a:lnTo>
                  <a:close/>
                </a:path>
                <a:path w="5326380" h="1924684">
                  <a:moveTo>
                    <a:pt x="25146" y="1893570"/>
                  </a:moveTo>
                  <a:lnTo>
                    <a:pt x="14478" y="1904238"/>
                  </a:lnTo>
                  <a:lnTo>
                    <a:pt x="25146" y="1914906"/>
                  </a:lnTo>
                  <a:lnTo>
                    <a:pt x="25146" y="1893570"/>
                  </a:lnTo>
                  <a:close/>
                </a:path>
                <a:path w="5326380" h="1924684">
                  <a:moveTo>
                    <a:pt x="104394" y="1893570"/>
                  </a:moveTo>
                  <a:lnTo>
                    <a:pt x="25146" y="1893570"/>
                  </a:lnTo>
                  <a:lnTo>
                    <a:pt x="25146" y="1914906"/>
                  </a:lnTo>
                  <a:lnTo>
                    <a:pt x="104394" y="1914906"/>
                  </a:lnTo>
                  <a:lnTo>
                    <a:pt x="104394" y="1893570"/>
                  </a:lnTo>
                  <a:close/>
                </a:path>
                <a:path w="5326380" h="1924684">
                  <a:moveTo>
                    <a:pt x="104394" y="1893570"/>
                  </a:moveTo>
                  <a:lnTo>
                    <a:pt x="104394" y="1914906"/>
                  </a:lnTo>
                  <a:lnTo>
                    <a:pt x="114434" y="1904238"/>
                  </a:lnTo>
                  <a:lnTo>
                    <a:pt x="104394" y="1893570"/>
                  </a:lnTo>
                  <a:close/>
                </a:path>
                <a:path w="5326380" h="1924684">
                  <a:moveTo>
                    <a:pt x="114434" y="1904238"/>
                  </a:moveTo>
                  <a:lnTo>
                    <a:pt x="104394" y="1914906"/>
                  </a:lnTo>
                  <a:lnTo>
                    <a:pt x="129539" y="1914906"/>
                  </a:lnTo>
                  <a:lnTo>
                    <a:pt x="129539" y="1906524"/>
                  </a:lnTo>
                  <a:lnTo>
                    <a:pt x="116586" y="1906524"/>
                  </a:lnTo>
                  <a:lnTo>
                    <a:pt x="114434" y="1904238"/>
                  </a:lnTo>
                  <a:close/>
                </a:path>
                <a:path w="5326380" h="1924684">
                  <a:moveTo>
                    <a:pt x="14478" y="1904238"/>
                  </a:moveTo>
                  <a:lnTo>
                    <a:pt x="12192" y="1906524"/>
                  </a:lnTo>
                  <a:lnTo>
                    <a:pt x="16763" y="1906524"/>
                  </a:lnTo>
                  <a:lnTo>
                    <a:pt x="14478" y="1904238"/>
                  </a:lnTo>
                  <a:close/>
                </a:path>
                <a:path w="5326380" h="1924684">
                  <a:moveTo>
                    <a:pt x="129539" y="1901952"/>
                  </a:moveTo>
                  <a:lnTo>
                    <a:pt x="116586" y="1901952"/>
                  </a:lnTo>
                  <a:lnTo>
                    <a:pt x="114434" y="1904238"/>
                  </a:lnTo>
                  <a:lnTo>
                    <a:pt x="116586" y="1906524"/>
                  </a:lnTo>
                  <a:lnTo>
                    <a:pt x="129539" y="1906524"/>
                  </a:lnTo>
                  <a:lnTo>
                    <a:pt x="129539" y="1901952"/>
                  </a:lnTo>
                  <a:close/>
                </a:path>
                <a:path w="5326380" h="1924684">
                  <a:moveTo>
                    <a:pt x="16763" y="1901952"/>
                  </a:moveTo>
                  <a:lnTo>
                    <a:pt x="12192" y="1901952"/>
                  </a:lnTo>
                  <a:lnTo>
                    <a:pt x="14478" y="1904238"/>
                  </a:lnTo>
                  <a:lnTo>
                    <a:pt x="16763" y="1901952"/>
                  </a:lnTo>
                  <a:close/>
                </a:path>
                <a:path w="5326380" h="1924684">
                  <a:moveTo>
                    <a:pt x="129539" y="1893570"/>
                  </a:moveTo>
                  <a:lnTo>
                    <a:pt x="104394" y="1893570"/>
                  </a:lnTo>
                  <a:lnTo>
                    <a:pt x="114434" y="1904238"/>
                  </a:lnTo>
                  <a:lnTo>
                    <a:pt x="116586" y="1901952"/>
                  </a:lnTo>
                  <a:lnTo>
                    <a:pt x="129539" y="1901952"/>
                  </a:lnTo>
                  <a:lnTo>
                    <a:pt x="129539" y="1893570"/>
                  </a:lnTo>
                  <a:close/>
                </a:path>
                <a:path w="5326380" h="1924684">
                  <a:moveTo>
                    <a:pt x="384048" y="1863089"/>
                  </a:moveTo>
                  <a:lnTo>
                    <a:pt x="265176" y="1863089"/>
                  </a:lnTo>
                  <a:lnTo>
                    <a:pt x="259842" y="1868424"/>
                  </a:lnTo>
                  <a:lnTo>
                    <a:pt x="259842" y="1921764"/>
                  </a:lnTo>
                  <a:lnTo>
                    <a:pt x="261848" y="1924057"/>
                  </a:lnTo>
                  <a:lnTo>
                    <a:pt x="387375" y="1924057"/>
                  </a:lnTo>
                  <a:lnTo>
                    <a:pt x="389382" y="1921764"/>
                  </a:lnTo>
                  <a:lnTo>
                    <a:pt x="389382" y="1914906"/>
                  </a:lnTo>
                  <a:lnTo>
                    <a:pt x="284988" y="1914906"/>
                  </a:lnTo>
                  <a:lnTo>
                    <a:pt x="272034" y="1901952"/>
                  </a:lnTo>
                  <a:lnTo>
                    <a:pt x="284988" y="1901952"/>
                  </a:lnTo>
                  <a:lnTo>
                    <a:pt x="284988" y="1888236"/>
                  </a:lnTo>
                  <a:lnTo>
                    <a:pt x="272034" y="1888236"/>
                  </a:lnTo>
                  <a:lnTo>
                    <a:pt x="284988" y="1875282"/>
                  </a:lnTo>
                  <a:lnTo>
                    <a:pt x="389382" y="1875282"/>
                  </a:lnTo>
                  <a:lnTo>
                    <a:pt x="389382" y="1868424"/>
                  </a:lnTo>
                  <a:lnTo>
                    <a:pt x="384048" y="1863089"/>
                  </a:lnTo>
                  <a:close/>
                </a:path>
                <a:path w="5326380" h="1924684">
                  <a:moveTo>
                    <a:pt x="284988" y="1901952"/>
                  </a:moveTo>
                  <a:lnTo>
                    <a:pt x="272034" y="1901952"/>
                  </a:lnTo>
                  <a:lnTo>
                    <a:pt x="284988" y="1914906"/>
                  </a:lnTo>
                  <a:lnTo>
                    <a:pt x="284988" y="1901952"/>
                  </a:lnTo>
                  <a:close/>
                </a:path>
                <a:path w="5326380" h="1924684">
                  <a:moveTo>
                    <a:pt x="364236" y="1901952"/>
                  </a:moveTo>
                  <a:lnTo>
                    <a:pt x="284988" y="1901952"/>
                  </a:lnTo>
                  <a:lnTo>
                    <a:pt x="284988" y="1914906"/>
                  </a:lnTo>
                  <a:lnTo>
                    <a:pt x="364236" y="1914906"/>
                  </a:lnTo>
                  <a:lnTo>
                    <a:pt x="364236" y="1901952"/>
                  </a:lnTo>
                  <a:close/>
                </a:path>
                <a:path w="5326380" h="1924684">
                  <a:moveTo>
                    <a:pt x="364236" y="1875282"/>
                  </a:moveTo>
                  <a:lnTo>
                    <a:pt x="364236" y="1914906"/>
                  </a:lnTo>
                  <a:lnTo>
                    <a:pt x="376428" y="1901952"/>
                  </a:lnTo>
                  <a:lnTo>
                    <a:pt x="389382" y="1901952"/>
                  </a:lnTo>
                  <a:lnTo>
                    <a:pt x="389382" y="1888236"/>
                  </a:lnTo>
                  <a:lnTo>
                    <a:pt x="376428" y="1888236"/>
                  </a:lnTo>
                  <a:lnTo>
                    <a:pt x="364236" y="1875282"/>
                  </a:lnTo>
                  <a:close/>
                </a:path>
                <a:path w="5326380" h="1924684">
                  <a:moveTo>
                    <a:pt x="389382" y="1901952"/>
                  </a:moveTo>
                  <a:lnTo>
                    <a:pt x="376428" y="1901952"/>
                  </a:lnTo>
                  <a:lnTo>
                    <a:pt x="364236" y="1914906"/>
                  </a:lnTo>
                  <a:lnTo>
                    <a:pt x="389382" y="1914906"/>
                  </a:lnTo>
                  <a:lnTo>
                    <a:pt x="389382" y="1901952"/>
                  </a:lnTo>
                  <a:close/>
                </a:path>
                <a:path w="5326380" h="1924684">
                  <a:moveTo>
                    <a:pt x="284988" y="1875282"/>
                  </a:moveTo>
                  <a:lnTo>
                    <a:pt x="272034" y="1888236"/>
                  </a:lnTo>
                  <a:lnTo>
                    <a:pt x="284988" y="1888236"/>
                  </a:lnTo>
                  <a:lnTo>
                    <a:pt x="284988" y="1875282"/>
                  </a:lnTo>
                  <a:close/>
                </a:path>
                <a:path w="5326380" h="1924684">
                  <a:moveTo>
                    <a:pt x="364236" y="1875282"/>
                  </a:moveTo>
                  <a:lnTo>
                    <a:pt x="284988" y="1875282"/>
                  </a:lnTo>
                  <a:lnTo>
                    <a:pt x="284988" y="1888236"/>
                  </a:lnTo>
                  <a:lnTo>
                    <a:pt x="364236" y="1888236"/>
                  </a:lnTo>
                  <a:lnTo>
                    <a:pt x="364236" y="1875282"/>
                  </a:lnTo>
                  <a:close/>
                </a:path>
                <a:path w="5326380" h="1924684">
                  <a:moveTo>
                    <a:pt x="389382" y="1875282"/>
                  </a:moveTo>
                  <a:lnTo>
                    <a:pt x="364236" y="1875282"/>
                  </a:lnTo>
                  <a:lnTo>
                    <a:pt x="376428" y="1888236"/>
                  </a:lnTo>
                  <a:lnTo>
                    <a:pt x="389382" y="1888236"/>
                  </a:lnTo>
                  <a:lnTo>
                    <a:pt x="389382" y="1875282"/>
                  </a:lnTo>
                  <a:close/>
                </a:path>
                <a:path w="5326380" h="1924684">
                  <a:moveTo>
                    <a:pt x="643890" y="1608582"/>
                  </a:moveTo>
                  <a:lnTo>
                    <a:pt x="525018" y="1608582"/>
                  </a:lnTo>
                  <a:lnTo>
                    <a:pt x="519684" y="1613916"/>
                  </a:lnTo>
                  <a:lnTo>
                    <a:pt x="519684" y="1921764"/>
                  </a:lnTo>
                  <a:lnTo>
                    <a:pt x="521690" y="1924057"/>
                  </a:lnTo>
                  <a:lnTo>
                    <a:pt x="647217" y="1924057"/>
                  </a:lnTo>
                  <a:lnTo>
                    <a:pt x="649224" y="1921764"/>
                  </a:lnTo>
                  <a:lnTo>
                    <a:pt x="649224" y="1914906"/>
                  </a:lnTo>
                  <a:lnTo>
                    <a:pt x="544830" y="1914906"/>
                  </a:lnTo>
                  <a:lnTo>
                    <a:pt x="531876" y="1901952"/>
                  </a:lnTo>
                  <a:lnTo>
                    <a:pt x="544830" y="1901952"/>
                  </a:lnTo>
                  <a:lnTo>
                    <a:pt x="544830" y="1633727"/>
                  </a:lnTo>
                  <a:lnTo>
                    <a:pt x="531876" y="1633727"/>
                  </a:lnTo>
                  <a:lnTo>
                    <a:pt x="544830" y="1620773"/>
                  </a:lnTo>
                  <a:lnTo>
                    <a:pt x="649224" y="1620773"/>
                  </a:lnTo>
                  <a:lnTo>
                    <a:pt x="649224" y="1613916"/>
                  </a:lnTo>
                  <a:lnTo>
                    <a:pt x="643890" y="1608582"/>
                  </a:lnTo>
                  <a:close/>
                </a:path>
                <a:path w="5326380" h="1924684">
                  <a:moveTo>
                    <a:pt x="544830" y="1901952"/>
                  </a:moveTo>
                  <a:lnTo>
                    <a:pt x="531876" y="1901952"/>
                  </a:lnTo>
                  <a:lnTo>
                    <a:pt x="544830" y="1914906"/>
                  </a:lnTo>
                  <a:lnTo>
                    <a:pt x="544830" y="1901952"/>
                  </a:lnTo>
                  <a:close/>
                </a:path>
                <a:path w="5326380" h="1924684">
                  <a:moveTo>
                    <a:pt x="624078" y="1901952"/>
                  </a:moveTo>
                  <a:lnTo>
                    <a:pt x="544830" y="1901952"/>
                  </a:lnTo>
                  <a:lnTo>
                    <a:pt x="544830" y="1914906"/>
                  </a:lnTo>
                  <a:lnTo>
                    <a:pt x="624078" y="1914906"/>
                  </a:lnTo>
                  <a:lnTo>
                    <a:pt x="624078" y="1901952"/>
                  </a:lnTo>
                  <a:close/>
                </a:path>
                <a:path w="5326380" h="1924684">
                  <a:moveTo>
                    <a:pt x="624078" y="1620773"/>
                  </a:moveTo>
                  <a:lnTo>
                    <a:pt x="624078" y="1914906"/>
                  </a:lnTo>
                  <a:lnTo>
                    <a:pt x="636270" y="1901952"/>
                  </a:lnTo>
                  <a:lnTo>
                    <a:pt x="649224" y="1901952"/>
                  </a:lnTo>
                  <a:lnTo>
                    <a:pt x="649224" y="1633727"/>
                  </a:lnTo>
                  <a:lnTo>
                    <a:pt x="636270" y="1633727"/>
                  </a:lnTo>
                  <a:lnTo>
                    <a:pt x="624078" y="1620773"/>
                  </a:lnTo>
                  <a:close/>
                </a:path>
                <a:path w="5326380" h="1924684">
                  <a:moveTo>
                    <a:pt x="649224" y="1901952"/>
                  </a:moveTo>
                  <a:lnTo>
                    <a:pt x="636270" y="1901952"/>
                  </a:lnTo>
                  <a:lnTo>
                    <a:pt x="624078" y="1914906"/>
                  </a:lnTo>
                  <a:lnTo>
                    <a:pt x="649224" y="1914906"/>
                  </a:lnTo>
                  <a:lnTo>
                    <a:pt x="649224" y="1901952"/>
                  </a:lnTo>
                  <a:close/>
                </a:path>
                <a:path w="5326380" h="1924684">
                  <a:moveTo>
                    <a:pt x="544830" y="1620773"/>
                  </a:moveTo>
                  <a:lnTo>
                    <a:pt x="531876" y="1633727"/>
                  </a:lnTo>
                  <a:lnTo>
                    <a:pt x="544830" y="1633727"/>
                  </a:lnTo>
                  <a:lnTo>
                    <a:pt x="544830" y="1620773"/>
                  </a:lnTo>
                  <a:close/>
                </a:path>
                <a:path w="5326380" h="1924684">
                  <a:moveTo>
                    <a:pt x="624078" y="1620773"/>
                  </a:moveTo>
                  <a:lnTo>
                    <a:pt x="544830" y="1620773"/>
                  </a:lnTo>
                  <a:lnTo>
                    <a:pt x="544830" y="1633727"/>
                  </a:lnTo>
                  <a:lnTo>
                    <a:pt x="624078" y="1633727"/>
                  </a:lnTo>
                  <a:lnTo>
                    <a:pt x="624078" y="1620773"/>
                  </a:lnTo>
                  <a:close/>
                </a:path>
                <a:path w="5326380" h="1924684">
                  <a:moveTo>
                    <a:pt x="649224" y="1620773"/>
                  </a:moveTo>
                  <a:lnTo>
                    <a:pt x="624078" y="1620773"/>
                  </a:lnTo>
                  <a:lnTo>
                    <a:pt x="636270" y="1633727"/>
                  </a:lnTo>
                  <a:lnTo>
                    <a:pt x="649224" y="1633727"/>
                  </a:lnTo>
                  <a:lnTo>
                    <a:pt x="649224" y="1620773"/>
                  </a:lnTo>
                  <a:close/>
                </a:path>
                <a:path w="5326380" h="1924684">
                  <a:moveTo>
                    <a:pt x="903732" y="1553717"/>
                  </a:moveTo>
                  <a:lnTo>
                    <a:pt x="784860" y="1553717"/>
                  </a:lnTo>
                  <a:lnTo>
                    <a:pt x="779526" y="1559052"/>
                  </a:lnTo>
                  <a:lnTo>
                    <a:pt x="779526" y="1921764"/>
                  </a:lnTo>
                  <a:lnTo>
                    <a:pt x="781532" y="1924057"/>
                  </a:lnTo>
                  <a:lnTo>
                    <a:pt x="907059" y="1924057"/>
                  </a:lnTo>
                  <a:lnTo>
                    <a:pt x="909066" y="1921764"/>
                  </a:lnTo>
                  <a:lnTo>
                    <a:pt x="909066" y="1914906"/>
                  </a:lnTo>
                  <a:lnTo>
                    <a:pt x="804672" y="1914906"/>
                  </a:lnTo>
                  <a:lnTo>
                    <a:pt x="791718" y="1901952"/>
                  </a:lnTo>
                  <a:lnTo>
                    <a:pt x="804672" y="1901952"/>
                  </a:lnTo>
                  <a:lnTo>
                    <a:pt x="804672" y="1578864"/>
                  </a:lnTo>
                  <a:lnTo>
                    <a:pt x="791718" y="1578864"/>
                  </a:lnTo>
                  <a:lnTo>
                    <a:pt x="804672" y="1565910"/>
                  </a:lnTo>
                  <a:lnTo>
                    <a:pt x="909066" y="1565910"/>
                  </a:lnTo>
                  <a:lnTo>
                    <a:pt x="909066" y="1559052"/>
                  </a:lnTo>
                  <a:lnTo>
                    <a:pt x="903732" y="1553717"/>
                  </a:lnTo>
                  <a:close/>
                </a:path>
                <a:path w="5326380" h="1924684">
                  <a:moveTo>
                    <a:pt x="804672" y="1901952"/>
                  </a:moveTo>
                  <a:lnTo>
                    <a:pt x="791718" y="1901952"/>
                  </a:lnTo>
                  <a:lnTo>
                    <a:pt x="804672" y="1914906"/>
                  </a:lnTo>
                  <a:lnTo>
                    <a:pt x="804672" y="1901952"/>
                  </a:lnTo>
                  <a:close/>
                </a:path>
                <a:path w="5326380" h="1924684">
                  <a:moveTo>
                    <a:pt x="883919" y="1901952"/>
                  </a:moveTo>
                  <a:lnTo>
                    <a:pt x="804672" y="1901952"/>
                  </a:lnTo>
                  <a:lnTo>
                    <a:pt x="804672" y="1914906"/>
                  </a:lnTo>
                  <a:lnTo>
                    <a:pt x="883919" y="1914906"/>
                  </a:lnTo>
                  <a:lnTo>
                    <a:pt x="883919" y="1901952"/>
                  </a:lnTo>
                  <a:close/>
                </a:path>
                <a:path w="5326380" h="1924684">
                  <a:moveTo>
                    <a:pt x="883919" y="1565910"/>
                  </a:moveTo>
                  <a:lnTo>
                    <a:pt x="883919" y="1914906"/>
                  </a:lnTo>
                  <a:lnTo>
                    <a:pt x="896112" y="1901952"/>
                  </a:lnTo>
                  <a:lnTo>
                    <a:pt x="909066" y="1901952"/>
                  </a:lnTo>
                  <a:lnTo>
                    <a:pt x="909066" y="1578864"/>
                  </a:lnTo>
                  <a:lnTo>
                    <a:pt x="896112" y="1578864"/>
                  </a:lnTo>
                  <a:lnTo>
                    <a:pt x="883919" y="1565910"/>
                  </a:lnTo>
                  <a:close/>
                </a:path>
                <a:path w="5326380" h="1924684">
                  <a:moveTo>
                    <a:pt x="909066" y="1901952"/>
                  </a:moveTo>
                  <a:lnTo>
                    <a:pt x="896112" y="1901952"/>
                  </a:lnTo>
                  <a:lnTo>
                    <a:pt x="883919" y="1914906"/>
                  </a:lnTo>
                  <a:lnTo>
                    <a:pt x="909066" y="1914906"/>
                  </a:lnTo>
                  <a:lnTo>
                    <a:pt x="909066" y="1901952"/>
                  </a:lnTo>
                  <a:close/>
                </a:path>
                <a:path w="5326380" h="1924684">
                  <a:moveTo>
                    <a:pt x="804672" y="1565910"/>
                  </a:moveTo>
                  <a:lnTo>
                    <a:pt x="791718" y="1578864"/>
                  </a:lnTo>
                  <a:lnTo>
                    <a:pt x="804672" y="1578864"/>
                  </a:lnTo>
                  <a:lnTo>
                    <a:pt x="804672" y="1565910"/>
                  </a:lnTo>
                  <a:close/>
                </a:path>
                <a:path w="5326380" h="1924684">
                  <a:moveTo>
                    <a:pt x="883919" y="1565910"/>
                  </a:moveTo>
                  <a:lnTo>
                    <a:pt x="804672" y="1565910"/>
                  </a:lnTo>
                  <a:lnTo>
                    <a:pt x="804672" y="1578864"/>
                  </a:lnTo>
                  <a:lnTo>
                    <a:pt x="883919" y="1578864"/>
                  </a:lnTo>
                  <a:lnTo>
                    <a:pt x="883919" y="1565910"/>
                  </a:lnTo>
                  <a:close/>
                </a:path>
                <a:path w="5326380" h="1924684">
                  <a:moveTo>
                    <a:pt x="909066" y="1565910"/>
                  </a:moveTo>
                  <a:lnTo>
                    <a:pt x="883919" y="1565910"/>
                  </a:lnTo>
                  <a:lnTo>
                    <a:pt x="896112" y="1578864"/>
                  </a:lnTo>
                  <a:lnTo>
                    <a:pt x="909066" y="1578864"/>
                  </a:lnTo>
                  <a:lnTo>
                    <a:pt x="909066" y="1565910"/>
                  </a:lnTo>
                  <a:close/>
                </a:path>
                <a:path w="5326380" h="1924684">
                  <a:moveTo>
                    <a:pt x="1163574" y="1259586"/>
                  </a:moveTo>
                  <a:lnTo>
                    <a:pt x="1045463" y="1259586"/>
                  </a:lnTo>
                  <a:lnTo>
                    <a:pt x="1040130" y="1264920"/>
                  </a:lnTo>
                  <a:lnTo>
                    <a:pt x="1040130" y="1921764"/>
                  </a:lnTo>
                  <a:lnTo>
                    <a:pt x="1042136" y="1924057"/>
                  </a:lnTo>
                  <a:lnTo>
                    <a:pt x="1166901" y="1924057"/>
                  </a:lnTo>
                  <a:lnTo>
                    <a:pt x="1168908" y="1921764"/>
                  </a:lnTo>
                  <a:lnTo>
                    <a:pt x="1168908" y="1914906"/>
                  </a:lnTo>
                  <a:lnTo>
                    <a:pt x="1065276" y="1914906"/>
                  </a:lnTo>
                  <a:lnTo>
                    <a:pt x="1052322" y="1901952"/>
                  </a:lnTo>
                  <a:lnTo>
                    <a:pt x="1065276" y="1901952"/>
                  </a:lnTo>
                  <a:lnTo>
                    <a:pt x="1065276" y="1284732"/>
                  </a:lnTo>
                  <a:lnTo>
                    <a:pt x="1052322" y="1284732"/>
                  </a:lnTo>
                  <a:lnTo>
                    <a:pt x="1065276" y="1271777"/>
                  </a:lnTo>
                  <a:lnTo>
                    <a:pt x="1168908" y="1271777"/>
                  </a:lnTo>
                  <a:lnTo>
                    <a:pt x="1168908" y="1264920"/>
                  </a:lnTo>
                  <a:lnTo>
                    <a:pt x="1163574" y="1259586"/>
                  </a:lnTo>
                  <a:close/>
                </a:path>
                <a:path w="5326380" h="1924684">
                  <a:moveTo>
                    <a:pt x="1065276" y="1901952"/>
                  </a:moveTo>
                  <a:lnTo>
                    <a:pt x="1052322" y="1901952"/>
                  </a:lnTo>
                  <a:lnTo>
                    <a:pt x="1065276" y="1914906"/>
                  </a:lnTo>
                  <a:lnTo>
                    <a:pt x="1065276" y="1901952"/>
                  </a:lnTo>
                  <a:close/>
                </a:path>
                <a:path w="5326380" h="1924684">
                  <a:moveTo>
                    <a:pt x="1143762" y="1901952"/>
                  </a:moveTo>
                  <a:lnTo>
                    <a:pt x="1065276" y="1901952"/>
                  </a:lnTo>
                  <a:lnTo>
                    <a:pt x="1065276" y="1914906"/>
                  </a:lnTo>
                  <a:lnTo>
                    <a:pt x="1143762" y="1914906"/>
                  </a:lnTo>
                  <a:lnTo>
                    <a:pt x="1143762" y="1901952"/>
                  </a:lnTo>
                  <a:close/>
                </a:path>
                <a:path w="5326380" h="1924684">
                  <a:moveTo>
                    <a:pt x="1143762" y="1271777"/>
                  </a:moveTo>
                  <a:lnTo>
                    <a:pt x="1143762" y="1914906"/>
                  </a:lnTo>
                  <a:lnTo>
                    <a:pt x="1155954" y="1901952"/>
                  </a:lnTo>
                  <a:lnTo>
                    <a:pt x="1168908" y="1901952"/>
                  </a:lnTo>
                  <a:lnTo>
                    <a:pt x="1168908" y="1284732"/>
                  </a:lnTo>
                  <a:lnTo>
                    <a:pt x="1155954" y="1284732"/>
                  </a:lnTo>
                  <a:lnTo>
                    <a:pt x="1143762" y="1271777"/>
                  </a:lnTo>
                  <a:close/>
                </a:path>
                <a:path w="5326380" h="1924684">
                  <a:moveTo>
                    <a:pt x="1168908" y="1901952"/>
                  </a:moveTo>
                  <a:lnTo>
                    <a:pt x="1155954" y="1901952"/>
                  </a:lnTo>
                  <a:lnTo>
                    <a:pt x="1143762" y="1914906"/>
                  </a:lnTo>
                  <a:lnTo>
                    <a:pt x="1168908" y="1914906"/>
                  </a:lnTo>
                  <a:lnTo>
                    <a:pt x="1168908" y="1901952"/>
                  </a:lnTo>
                  <a:close/>
                </a:path>
                <a:path w="5326380" h="1924684">
                  <a:moveTo>
                    <a:pt x="1065276" y="1271777"/>
                  </a:moveTo>
                  <a:lnTo>
                    <a:pt x="1052322" y="1284732"/>
                  </a:lnTo>
                  <a:lnTo>
                    <a:pt x="1065276" y="1284732"/>
                  </a:lnTo>
                  <a:lnTo>
                    <a:pt x="1065276" y="1271777"/>
                  </a:lnTo>
                  <a:close/>
                </a:path>
                <a:path w="5326380" h="1924684">
                  <a:moveTo>
                    <a:pt x="1143762" y="1271777"/>
                  </a:moveTo>
                  <a:lnTo>
                    <a:pt x="1065276" y="1271777"/>
                  </a:lnTo>
                  <a:lnTo>
                    <a:pt x="1065276" y="1284732"/>
                  </a:lnTo>
                  <a:lnTo>
                    <a:pt x="1143762" y="1284732"/>
                  </a:lnTo>
                  <a:lnTo>
                    <a:pt x="1143762" y="1271777"/>
                  </a:lnTo>
                  <a:close/>
                </a:path>
                <a:path w="5326380" h="1924684">
                  <a:moveTo>
                    <a:pt x="1168908" y="1271777"/>
                  </a:moveTo>
                  <a:lnTo>
                    <a:pt x="1143762" y="1271777"/>
                  </a:lnTo>
                  <a:lnTo>
                    <a:pt x="1155954" y="1284732"/>
                  </a:lnTo>
                  <a:lnTo>
                    <a:pt x="1168908" y="1284732"/>
                  </a:lnTo>
                  <a:lnTo>
                    <a:pt x="1168908" y="1271777"/>
                  </a:lnTo>
                  <a:close/>
                </a:path>
                <a:path w="5326380" h="1924684">
                  <a:moveTo>
                    <a:pt x="1423416" y="1258062"/>
                  </a:moveTo>
                  <a:lnTo>
                    <a:pt x="1305306" y="1258062"/>
                  </a:lnTo>
                  <a:lnTo>
                    <a:pt x="1299972" y="1263395"/>
                  </a:lnTo>
                  <a:lnTo>
                    <a:pt x="1299972" y="1921764"/>
                  </a:lnTo>
                  <a:lnTo>
                    <a:pt x="1301978" y="1924057"/>
                  </a:lnTo>
                  <a:lnTo>
                    <a:pt x="1426743" y="1924057"/>
                  </a:lnTo>
                  <a:lnTo>
                    <a:pt x="1428750" y="1921764"/>
                  </a:lnTo>
                  <a:lnTo>
                    <a:pt x="1428750" y="1914906"/>
                  </a:lnTo>
                  <a:lnTo>
                    <a:pt x="1325118" y="1914906"/>
                  </a:lnTo>
                  <a:lnTo>
                    <a:pt x="1312164" y="1901952"/>
                  </a:lnTo>
                  <a:lnTo>
                    <a:pt x="1325118" y="1901952"/>
                  </a:lnTo>
                  <a:lnTo>
                    <a:pt x="1325118" y="1283208"/>
                  </a:lnTo>
                  <a:lnTo>
                    <a:pt x="1312164" y="1283208"/>
                  </a:lnTo>
                  <a:lnTo>
                    <a:pt x="1325118" y="1270254"/>
                  </a:lnTo>
                  <a:lnTo>
                    <a:pt x="1428750" y="1270254"/>
                  </a:lnTo>
                  <a:lnTo>
                    <a:pt x="1428750" y="1263395"/>
                  </a:lnTo>
                  <a:lnTo>
                    <a:pt x="1423416" y="1258062"/>
                  </a:lnTo>
                  <a:close/>
                </a:path>
                <a:path w="5326380" h="1924684">
                  <a:moveTo>
                    <a:pt x="1325118" y="1901952"/>
                  </a:moveTo>
                  <a:lnTo>
                    <a:pt x="1312164" y="1901952"/>
                  </a:lnTo>
                  <a:lnTo>
                    <a:pt x="1325118" y="1914906"/>
                  </a:lnTo>
                  <a:lnTo>
                    <a:pt x="1325118" y="1901952"/>
                  </a:lnTo>
                  <a:close/>
                </a:path>
                <a:path w="5326380" h="1924684">
                  <a:moveTo>
                    <a:pt x="1403604" y="1901952"/>
                  </a:moveTo>
                  <a:lnTo>
                    <a:pt x="1325118" y="1901952"/>
                  </a:lnTo>
                  <a:lnTo>
                    <a:pt x="1325118" y="1914906"/>
                  </a:lnTo>
                  <a:lnTo>
                    <a:pt x="1403604" y="1914906"/>
                  </a:lnTo>
                  <a:lnTo>
                    <a:pt x="1403604" y="1901952"/>
                  </a:lnTo>
                  <a:close/>
                </a:path>
                <a:path w="5326380" h="1924684">
                  <a:moveTo>
                    <a:pt x="1403604" y="1270254"/>
                  </a:moveTo>
                  <a:lnTo>
                    <a:pt x="1403604" y="1914906"/>
                  </a:lnTo>
                  <a:lnTo>
                    <a:pt x="1415796" y="1901952"/>
                  </a:lnTo>
                  <a:lnTo>
                    <a:pt x="1428750" y="1901952"/>
                  </a:lnTo>
                  <a:lnTo>
                    <a:pt x="1428750" y="1283208"/>
                  </a:lnTo>
                  <a:lnTo>
                    <a:pt x="1415796" y="1283208"/>
                  </a:lnTo>
                  <a:lnTo>
                    <a:pt x="1403604" y="1270254"/>
                  </a:lnTo>
                  <a:close/>
                </a:path>
                <a:path w="5326380" h="1924684">
                  <a:moveTo>
                    <a:pt x="1428750" y="1901952"/>
                  </a:moveTo>
                  <a:lnTo>
                    <a:pt x="1415796" y="1901952"/>
                  </a:lnTo>
                  <a:lnTo>
                    <a:pt x="1403604" y="1914906"/>
                  </a:lnTo>
                  <a:lnTo>
                    <a:pt x="1428750" y="1914906"/>
                  </a:lnTo>
                  <a:lnTo>
                    <a:pt x="1428750" y="1901952"/>
                  </a:lnTo>
                  <a:close/>
                </a:path>
                <a:path w="5326380" h="1924684">
                  <a:moveTo>
                    <a:pt x="1325118" y="1270254"/>
                  </a:moveTo>
                  <a:lnTo>
                    <a:pt x="1312164" y="1283208"/>
                  </a:lnTo>
                  <a:lnTo>
                    <a:pt x="1325118" y="1283208"/>
                  </a:lnTo>
                  <a:lnTo>
                    <a:pt x="1325118" y="1270254"/>
                  </a:lnTo>
                  <a:close/>
                </a:path>
                <a:path w="5326380" h="1924684">
                  <a:moveTo>
                    <a:pt x="1403604" y="1270254"/>
                  </a:moveTo>
                  <a:lnTo>
                    <a:pt x="1325118" y="1270254"/>
                  </a:lnTo>
                  <a:lnTo>
                    <a:pt x="1325118" y="1283208"/>
                  </a:lnTo>
                  <a:lnTo>
                    <a:pt x="1403604" y="1283208"/>
                  </a:lnTo>
                  <a:lnTo>
                    <a:pt x="1403604" y="1270254"/>
                  </a:lnTo>
                  <a:close/>
                </a:path>
                <a:path w="5326380" h="1924684">
                  <a:moveTo>
                    <a:pt x="1428750" y="1270254"/>
                  </a:moveTo>
                  <a:lnTo>
                    <a:pt x="1403604" y="1270254"/>
                  </a:lnTo>
                  <a:lnTo>
                    <a:pt x="1415796" y="1283208"/>
                  </a:lnTo>
                  <a:lnTo>
                    <a:pt x="1428750" y="1283208"/>
                  </a:lnTo>
                  <a:lnTo>
                    <a:pt x="1428750" y="1270254"/>
                  </a:lnTo>
                  <a:close/>
                </a:path>
                <a:path w="5326380" h="1924684">
                  <a:moveTo>
                    <a:pt x="1683258" y="1235202"/>
                  </a:moveTo>
                  <a:lnTo>
                    <a:pt x="1565148" y="1235202"/>
                  </a:lnTo>
                  <a:lnTo>
                    <a:pt x="1559814" y="1240536"/>
                  </a:lnTo>
                  <a:lnTo>
                    <a:pt x="1559814" y="1921764"/>
                  </a:lnTo>
                  <a:lnTo>
                    <a:pt x="1561820" y="1924057"/>
                  </a:lnTo>
                  <a:lnTo>
                    <a:pt x="1686585" y="1924057"/>
                  </a:lnTo>
                  <a:lnTo>
                    <a:pt x="1688592" y="1921764"/>
                  </a:lnTo>
                  <a:lnTo>
                    <a:pt x="1688592" y="1914906"/>
                  </a:lnTo>
                  <a:lnTo>
                    <a:pt x="1584960" y="1914906"/>
                  </a:lnTo>
                  <a:lnTo>
                    <a:pt x="1572006" y="1901952"/>
                  </a:lnTo>
                  <a:lnTo>
                    <a:pt x="1584960" y="1901952"/>
                  </a:lnTo>
                  <a:lnTo>
                    <a:pt x="1584960" y="1260348"/>
                  </a:lnTo>
                  <a:lnTo>
                    <a:pt x="1572006" y="1260348"/>
                  </a:lnTo>
                  <a:lnTo>
                    <a:pt x="1584960" y="1247394"/>
                  </a:lnTo>
                  <a:lnTo>
                    <a:pt x="1688592" y="1247394"/>
                  </a:lnTo>
                  <a:lnTo>
                    <a:pt x="1688592" y="1240536"/>
                  </a:lnTo>
                  <a:lnTo>
                    <a:pt x="1683258" y="1235202"/>
                  </a:lnTo>
                  <a:close/>
                </a:path>
                <a:path w="5326380" h="1924684">
                  <a:moveTo>
                    <a:pt x="1584960" y="1901952"/>
                  </a:moveTo>
                  <a:lnTo>
                    <a:pt x="1572006" y="1901952"/>
                  </a:lnTo>
                  <a:lnTo>
                    <a:pt x="1584960" y="1914906"/>
                  </a:lnTo>
                  <a:lnTo>
                    <a:pt x="1584960" y="1901952"/>
                  </a:lnTo>
                  <a:close/>
                </a:path>
                <a:path w="5326380" h="1924684">
                  <a:moveTo>
                    <a:pt x="1663445" y="1901952"/>
                  </a:moveTo>
                  <a:lnTo>
                    <a:pt x="1584960" y="1901952"/>
                  </a:lnTo>
                  <a:lnTo>
                    <a:pt x="1584960" y="1914906"/>
                  </a:lnTo>
                  <a:lnTo>
                    <a:pt x="1663445" y="1914906"/>
                  </a:lnTo>
                  <a:lnTo>
                    <a:pt x="1663445" y="1901952"/>
                  </a:lnTo>
                  <a:close/>
                </a:path>
                <a:path w="5326380" h="1924684">
                  <a:moveTo>
                    <a:pt x="1663445" y="1247394"/>
                  </a:moveTo>
                  <a:lnTo>
                    <a:pt x="1663445" y="1914906"/>
                  </a:lnTo>
                  <a:lnTo>
                    <a:pt x="1675638" y="1901952"/>
                  </a:lnTo>
                  <a:lnTo>
                    <a:pt x="1688592" y="1901952"/>
                  </a:lnTo>
                  <a:lnTo>
                    <a:pt x="1688592" y="1260348"/>
                  </a:lnTo>
                  <a:lnTo>
                    <a:pt x="1675638" y="1260348"/>
                  </a:lnTo>
                  <a:lnTo>
                    <a:pt x="1663445" y="1247394"/>
                  </a:lnTo>
                  <a:close/>
                </a:path>
                <a:path w="5326380" h="1924684">
                  <a:moveTo>
                    <a:pt x="1688592" y="1901952"/>
                  </a:moveTo>
                  <a:lnTo>
                    <a:pt x="1675638" y="1901952"/>
                  </a:lnTo>
                  <a:lnTo>
                    <a:pt x="1663445" y="1914906"/>
                  </a:lnTo>
                  <a:lnTo>
                    <a:pt x="1688592" y="1914906"/>
                  </a:lnTo>
                  <a:lnTo>
                    <a:pt x="1688592" y="1901952"/>
                  </a:lnTo>
                  <a:close/>
                </a:path>
                <a:path w="5326380" h="1924684">
                  <a:moveTo>
                    <a:pt x="1584960" y="1247394"/>
                  </a:moveTo>
                  <a:lnTo>
                    <a:pt x="1572006" y="1260348"/>
                  </a:lnTo>
                  <a:lnTo>
                    <a:pt x="1584960" y="1260348"/>
                  </a:lnTo>
                  <a:lnTo>
                    <a:pt x="1584960" y="1247394"/>
                  </a:lnTo>
                  <a:close/>
                </a:path>
                <a:path w="5326380" h="1924684">
                  <a:moveTo>
                    <a:pt x="1663445" y="1247394"/>
                  </a:moveTo>
                  <a:lnTo>
                    <a:pt x="1584960" y="1247394"/>
                  </a:lnTo>
                  <a:lnTo>
                    <a:pt x="1584960" y="1260348"/>
                  </a:lnTo>
                  <a:lnTo>
                    <a:pt x="1663445" y="1260348"/>
                  </a:lnTo>
                  <a:lnTo>
                    <a:pt x="1663445" y="1247394"/>
                  </a:lnTo>
                  <a:close/>
                </a:path>
                <a:path w="5326380" h="1924684">
                  <a:moveTo>
                    <a:pt x="1688592" y="1247394"/>
                  </a:moveTo>
                  <a:lnTo>
                    <a:pt x="1663445" y="1247394"/>
                  </a:lnTo>
                  <a:lnTo>
                    <a:pt x="1675638" y="1260348"/>
                  </a:lnTo>
                  <a:lnTo>
                    <a:pt x="1688592" y="1260348"/>
                  </a:lnTo>
                  <a:lnTo>
                    <a:pt x="1688592" y="1247394"/>
                  </a:lnTo>
                  <a:close/>
                </a:path>
                <a:path w="5326380" h="1924684">
                  <a:moveTo>
                    <a:pt x="1943100" y="1180338"/>
                  </a:moveTo>
                  <a:lnTo>
                    <a:pt x="1824989" y="1180338"/>
                  </a:lnTo>
                  <a:lnTo>
                    <a:pt x="1819656" y="1185671"/>
                  </a:lnTo>
                  <a:lnTo>
                    <a:pt x="1819656" y="1921764"/>
                  </a:lnTo>
                  <a:lnTo>
                    <a:pt x="1821662" y="1924057"/>
                  </a:lnTo>
                  <a:lnTo>
                    <a:pt x="1946427" y="1924057"/>
                  </a:lnTo>
                  <a:lnTo>
                    <a:pt x="1948433" y="1921764"/>
                  </a:lnTo>
                  <a:lnTo>
                    <a:pt x="1948433" y="1914906"/>
                  </a:lnTo>
                  <a:lnTo>
                    <a:pt x="1844802" y="1914906"/>
                  </a:lnTo>
                  <a:lnTo>
                    <a:pt x="1831848" y="1901952"/>
                  </a:lnTo>
                  <a:lnTo>
                    <a:pt x="1844802" y="1901952"/>
                  </a:lnTo>
                  <a:lnTo>
                    <a:pt x="1844802" y="1205483"/>
                  </a:lnTo>
                  <a:lnTo>
                    <a:pt x="1831848" y="1205483"/>
                  </a:lnTo>
                  <a:lnTo>
                    <a:pt x="1844802" y="1192530"/>
                  </a:lnTo>
                  <a:lnTo>
                    <a:pt x="1948433" y="1192530"/>
                  </a:lnTo>
                  <a:lnTo>
                    <a:pt x="1948433" y="1185671"/>
                  </a:lnTo>
                  <a:lnTo>
                    <a:pt x="1943100" y="1180338"/>
                  </a:lnTo>
                  <a:close/>
                </a:path>
                <a:path w="5326380" h="1924684">
                  <a:moveTo>
                    <a:pt x="1844802" y="1901952"/>
                  </a:moveTo>
                  <a:lnTo>
                    <a:pt x="1831848" y="1901952"/>
                  </a:lnTo>
                  <a:lnTo>
                    <a:pt x="1844802" y="1914906"/>
                  </a:lnTo>
                  <a:lnTo>
                    <a:pt x="1844802" y="1901952"/>
                  </a:lnTo>
                  <a:close/>
                </a:path>
                <a:path w="5326380" h="1924684">
                  <a:moveTo>
                    <a:pt x="1923288" y="1901952"/>
                  </a:moveTo>
                  <a:lnTo>
                    <a:pt x="1844802" y="1901952"/>
                  </a:lnTo>
                  <a:lnTo>
                    <a:pt x="1844802" y="1914906"/>
                  </a:lnTo>
                  <a:lnTo>
                    <a:pt x="1923288" y="1914906"/>
                  </a:lnTo>
                  <a:lnTo>
                    <a:pt x="1923288" y="1901952"/>
                  </a:lnTo>
                  <a:close/>
                </a:path>
                <a:path w="5326380" h="1924684">
                  <a:moveTo>
                    <a:pt x="1923288" y="1192530"/>
                  </a:moveTo>
                  <a:lnTo>
                    <a:pt x="1923288" y="1914906"/>
                  </a:lnTo>
                  <a:lnTo>
                    <a:pt x="1935480" y="1901952"/>
                  </a:lnTo>
                  <a:lnTo>
                    <a:pt x="1948433" y="1901952"/>
                  </a:lnTo>
                  <a:lnTo>
                    <a:pt x="1948433" y="1205483"/>
                  </a:lnTo>
                  <a:lnTo>
                    <a:pt x="1935480" y="1205483"/>
                  </a:lnTo>
                  <a:lnTo>
                    <a:pt x="1923288" y="1192530"/>
                  </a:lnTo>
                  <a:close/>
                </a:path>
                <a:path w="5326380" h="1924684">
                  <a:moveTo>
                    <a:pt x="1948433" y="1901952"/>
                  </a:moveTo>
                  <a:lnTo>
                    <a:pt x="1935480" y="1901952"/>
                  </a:lnTo>
                  <a:lnTo>
                    <a:pt x="1923288" y="1914906"/>
                  </a:lnTo>
                  <a:lnTo>
                    <a:pt x="1948433" y="1914906"/>
                  </a:lnTo>
                  <a:lnTo>
                    <a:pt x="1948433" y="1901952"/>
                  </a:lnTo>
                  <a:close/>
                </a:path>
                <a:path w="5326380" h="1924684">
                  <a:moveTo>
                    <a:pt x="1844802" y="1192530"/>
                  </a:moveTo>
                  <a:lnTo>
                    <a:pt x="1831848" y="1205483"/>
                  </a:lnTo>
                  <a:lnTo>
                    <a:pt x="1844802" y="1205483"/>
                  </a:lnTo>
                  <a:lnTo>
                    <a:pt x="1844802" y="1192530"/>
                  </a:lnTo>
                  <a:close/>
                </a:path>
                <a:path w="5326380" h="1924684">
                  <a:moveTo>
                    <a:pt x="1923288" y="1192530"/>
                  </a:moveTo>
                  <a:lnTo>
                    <a:pt x="1844802" y="1192530"/>
                  </a:lnTo>
                  <a:lnTo>
                    <a:pt x="1844802" y="1205483"/>
                  </a:lnTo>
                  <a:lnTo>
                    <a:pt x="1923288" y="1205483"/>
                  </a:lnTo>
                  <a:lnTo>
                    <a:pt x="1923288" y="1192530"/>
                  </a:lnTo>
                  <a:close/>
                </a:path>
                <a:path w="5326380" h="1924684">
                  <a:moveTo>
                    <a:pt x="1948433" y="1192530"/>
                  </a:moveTo>
                  <a:lnTo>
                    <a:pt x="1923288" y="1192530"/>
                  </a:lnTo>
                  <a:lnTo>
                    <a:pt x="1935480" y="1205483"/>
                  </a:lnTo>
                  <a:lnTo>
                    <a:pt x="1948433" y="1205483"/>
                  </a:lnTo>
                  <a:lnTo>
                    <a:pt x="1948433" y="1192530"/>
                  </a:lnTo>
                  <a:close/>
                </a:path>
                <a:path w="5326380" h="1924684">
                  <a:moveTo>
                    <a:pt x="2202942" y="1111758"/>
                  </a:moveTo>
                  <a:lnTo>
                    <a:pt x="2084832" y="1111758"/>
                  </a:lnTo>
                  <a:lnTo>
                    <a:pt x="2079498" y="1117092"/>
                  </a:lnTo>
                  <a:lnTo>
                    <a:pt x="2079498" y="1921764"/>
                  </a:lnTo>
                  <a:lnTo>
                    <a:pt x="2081504" y="1924057"/>
                  </a:lnTo>
                  <a:lnTo>
                    <a:pt x="2206269" y="1924057"/>
                  </a:lnTo>
                  <a:lnTo>
                    <a:pt x="2208276" y="1921764"/>
                  </a:lnTo>
                  <a:lnTo>
                    <a:pt x="2208276" y="1914906"/>
                  </a:lnTo>
                  <a:lnTo>
                    <a:pt x="2104644" y="1914906"/>
                  </a:lnTo>
                  <a:lnTo>
                    <a:pt x="2091689" y="1901952"/>
                  </a:lnTo>
                  <a:lnTo>
                    <a:pt x="2104644" y="1901952"/>
                  </a:lnTo>
                  <a:lnTo>
                    <a:pt x="2104644" y="1136904"/>
                  </a:lnTo>
                  <a:lnTo>
                    <a:pt x="2091689" y="1136904"/>
                  </a:lnTo>
                  <a:lnTo>
                    <a:pt x="2104644" y="1123950"/>
                  </a:lnTo>
                  <a:lnTo>
                    <a:pt x="2208276" y="1123950"/>
                  </a:lnTo>
                  <a:lnTo>
                    <a:pt x="2208276" y="1117092"/>
                  </a:lnTo>
                  <a:lnTo>
                    <a:pt x="2202942" y="1111758"/>
                  </a:lnTo>
                  <a:close/>
                </a:path>
                <a:path w="5326380" h="1924684">
                  <a:moveTo>
                    <a:pt x="2104644" y="1901952"/>
                  </a:moveTo>
                  <a:lnTo>
                    <a:pt x="2091689" y="1901952"/>
                  </a:lnTo>
                  <a:lnTo>
                    <a:pt x="2104644" y="1914906"/>
                  </a:lnTo>
                  <a:lnTo>
                    <a:pt x="2104644" y="1901952"/>
                  </a:lnTo>
                  <a:close/>
                </a:path>
                <a:path w="5326380" h="1924684">
                  <a:moveTo>
                    <a:pt x="2183130" y="1901952"/>
                  </a:moveTo>
                  <a:lnTo>
                    <a:pt x="2104644" y="1901952"/>
                  </a:lnTo>
                  <a:lnTo>
                    <a:pt x="2104644" y="1914906"/>
                  </a:lnTo>
                  <a:lnTo>
                    <a:pt x="2183130" y="1914906"/>
                  </a:lnTo>
                  <a:lnTo>
                    <a:pt x="2183130" y="1901952"/>
                  </a:lnTo>
                  <a:close/>
                </a:path>
                <a:path w="5326380" h="1924684">
                  <a:moveTo>
                    <a:pt x="2183130" y="1123950"/>
                  </a:moveTo>
                  <a:lnTo>
                    <a:pt x="2183130" y="1914906"/>
                  </a:lnTo>
                  <a:lnTo>
                    <a:pt x="2195322" y="1901952"/>
                  </a:lnTo>
                  <a:lnTo>
                    <a:pt x="2208276" y="1901952"/>
                  </a:lnTo>
                  <a:lnTo>
                    <a:pt x="2208276" y="1136904"/>
                  </a:lnTo>
                  <a:lnTo>
                    <a:pt x="2195322" y="1136904"/>
                  </a:lnTo>
                  <a:lnTo>
                    <a:pt x="2183130" y="1123950"/>
                  </a:lnTo>
                  <a:close/>
                </a:path>
                <a:path w="5326380" h="1924684">
                  <a:moveTo>
                    <a:pt x="2208276" y="1901952"/>
                  </a:moveTo>
                  <a:lnTo>
                    <a:pt x="2195322" y="1901952"/>
                  </a:lnTo>
                  <a:lnTo>
                    <a:pt x="2183130" y="1914906"/>
                  </a:lnTo>
                  <a:lnTo>
                    <a:pt x="2208276" y="1914906"/>
                  </a:lnTo>
                  <a:lnTo>
                    <a:pt x="2208276" y="1901952"/>
                  </a:lnTo>
                  <a:close/>
                </a:path>
                <a:path w="5326380" h="1924684">
                  <a:moveTo>
                    <a:pt x="2104644" y="1123950"/>
                  </a:moveTo>
                  <a:lnTo>
                    <a:pt x="2091689" y="1136904"/>
                  </a:lnTo>
                  <a:lnTo>
                    <a:pt x="2104644" y="1136904"/>
                  </a:lnTo>
                  <a:lnTo>
                    <a:pt x="2104644" y="1123950"/>
                  </a:lnTo>
                  <a:close/>
                </a:path>
                <a:path w="5326380" h="1924684">
                  <a:moveTo>
                    <a:pt x="2183130" y="1123950"/>
                  </a:moveTo>
                  <a:lnTo>
                    <a:pt x="2104644" y="1123950"/>
                  </a:lnTo>
                  <a:lnTo>
                    <a:pt x="2104644" y="1136904"/>
                  </a:lnTo>
                  <a:lnTo>
                    <a:pt x="2183130" y="1136904"/>
                  </a:lnTo>
                  <a:lnTo>
                    <a:pt x="2183130" y="1123950"/>
                  </a:lnTo>
                  <a:close/>
                </a:path>
                <a:path w="5326380" h="1924684">
                  <a:moveTo>
                    <a:pt x="2208276" y="1123950"/>
                  </a:moveTo>
                  <a:lnTo>
                    <a:pt x="2183130" y="1123950"/>
                  </a:lnTo>
                  <a:lnTo>
                    <a:pt x="2195322" y="1136904"/>
                  </a:lnTo>
                  <a:lnTo>
                    <a:pt x="2208276" y="1136904"/>
                  </a:lnTo>
                  <a:lnTo>
                    <a:pt x="2208276" y="1123950"/>
                  </a:lnTo>
                  <a:close/>
                </a:path>
                <a:path w="5326380" h="1924684">
                  <a:moveTo>
                    <a:pt x="2462784" y="1057656"/>
                  </a:moveTo>
                  <a:lnTo>
                    <a:pt x="2344674" y="1057656"/>
                  </a:lnTo>
                  <a:lnTo>
                    <a:pt x="2339340" y="1062989"/>
                  </a:lnTo>
                  <a:lnTo>
                    <a:pt x="2339340" y="1921764"/>
                  </a:lnTo>
                  <a:lnTo>
                    <a:pt x="2341346" y="1924057"/>
                  </a:lnTo>
                  <a:lnTo>
                    <a:pt x="2466111" y="1924057"/>
                  </a:lnTo>
                  <a:lnTo>
                    <a:pt x="2468118" y="1921764"/>
                  </a:lnTo>
                  <a:lnTo>
                    <a:pt x="2468118" y="1914905"/>
                  </a:lnTo>
                  <a:lnTo>
                    <a:pt x="2364486" y="1914906"/>
                  </a:lnTo>
                  <a:lnTo>
                    <a:pt x="2351532" y="1901952"/>
                  </a:lnTo>
                  <a:lnTo>
                    <a:pt x="2364486" y="1901952"/>
                  </a:lnTo>
                  <a:lnTo>
                    <a:pt x="2364486" y="1082802"/>
                  </a:lnTo>
                  <a:lnTo>
                    <a:pt x="2351532" y="1082802"/>
                  </a:lnTo>
                  <a:lnTo>
                    <a:pt x="2364486" y="1069848"/>
                  </a:lnTo>
                  <a:lnTo>
                    <a:pt x="2468118" y="1069848"/>
                  </a:lnTo>
                  <a:lnTo>
                    <a:pt x="2468118" y="1062989"/>
                  </a:lnTo>
                  <a:lnTo>
                    <a:pt x="2462784" y="1057656"/>
                  </a:lnTo>
                  <a:close/>
                </a:path>
                <a:path w="5326380" h="1924684">
                  <a:moveTo>
                    <a:pt x="2364486" y="1901952"/>
                  </a:moveTo>
                  <a:lnTo>
                    <a:pt x="2351532" y="1901952"/>
                  </a:lnTo>
                  <a:lnTo>
                    <a:pt x="2364486" y="1914906"/>
                  </a:lnTo>
                  <a:lnTo>
                    <a:pt x="2364486" y="1901952"/>
                  </a:lnTo>
                  <a:close/>
                </a:path>
                <a:path w="5326380" h="1924684">
                  <a:moveTo>
                    <a:pt x="2442972" y="1901952"/>
                  </a:moveTo>
                  <a:lnTo>
                    <a:pt x="2364486" y="1901952"/>
                  </a:lnTo>
                  <a:lnTo>
                    <a:pt x="2364486" y="1914906"/>
                  </a:lnTo>
                  <a:lnTo>
                    <a:pt x="2442972" y="1914906"/>
                  </a:lnTo>
                  <a:lnTo>
                    <a:pt x="2442972" y="1901952"/>
                  </a:lnTo>
                  <a:close/>
                </a:path>
                <a:path w="5326380" h="1924684">
                  <a:moveTo>
                    <a:pt x="2442972" y="1069848"/>
                  </a:moveTo>
                  <a:lnTo>
                    <a:pt x="2442972" y="1914906"/>
                  </a:lnTo>
                  <a:lnTo>
                    <a:pt x="2455164" y="1901952"/>
                  </a:lnTo>
                  <a:lnTo>
                    <a:pt x="2468118" y="1901952"/>
                  </a:lnTo>
                  <a:lnTo>
                    <a:pt x="2468118" y="1082802"/>
                  </a:lnTo>
                  <a:lnTo>
                    <a:pt x="2455164" y="1082802"/>
                  </a:lnTo>
                  <a:lnTo>
                    <a:pt x="2442972" y="1069848"/>
                  </a:lnTo>
                  <a:close/>
                </a:path>
                <a:path w="5326380" h="1924684">
                  <a:moveTo>
                    <a:pt x="2468118" y="1901952"/>
                  </a:moveTo>
                  <a:lnTo>
                    <a:pt x="2455164" y="1901952"/>
                  </a:lnTo>
                  <a:lnTo>
                    <a:pt x="2442972" y="1914906"/>
                  </a:lnTo>
                  <a:lnTo>
                    <a:pt x="2468118" y="1914905"/>
                  </a:lnTo>
                  <a:lnTo>
                    <a:pt x="2468118" y="1901952"/>
                  </a:lnTo>
                  <a:close/>
                </a:path>
                <a:path w="5326380" h="1924684">
                  <a:moveTo>
                    <a:pt x="2364486" y="1069848"/>
                  </a:moveTo>
                  <a:lnTo>
                    <a:pt x="2351532" y="1082802"/>
                  </a:lnTo>
                  <a:lnTo>
                    <a:pt x="2364486" y="1082802"/>
                  </a:lnTo>
                  <a:lnTo>
                    <a:pt x="2364486" y="1069848"/>
                  </a:lnTo>
                  <a:close/>
                </a:path>
                <a:path w="5326380" h="1924684">
                  <a:moveTo>
                    <a:pt x="2442972" y="1069848"/>
                  </a:moveTo>
                  <a:lnTo>
                    <a:pt x="2364486" y="1069848"/>
                  </a:lnTo>
                  <a:lnTo>
                    <a:pt x="2364486" y="1082802"/>
                  </a:lnTo>
                  <a:lnTo>
                    <a:pt x="2442972" y="1082802"/>
                  </a:lnTo>
                  <a:lnTo>
                    <a:pt x="2442972" y="1069848"/>
                  </a:lnTo>
                  <a:close/>
                </a:path>
                <a:path w="5326380" h="1924684">
                  <a:moveTo>
                    <a:pt x="2468118" y="1069848"/>
                  </a:moveTo>
                  <a:lnTo>
                    <a:pt x="2442972" y="1069848"/>
                  </a:lnTo>
                  <a:lnTo>
                    <a:pt x="2455164" y="1082802"/>
                  </a:lnTo>
                  <a:lnTo>
                    <a:pt x="2468118" y="1082802"/>
                  </a:lnTo>
                  <a:lnTo>
                    <a:pt x="2468118" y="1069848"/>
                  </a:lnTo>
                  <a:close/>
                </a:path>
                <a:path w="5326380" h="1924684">
                  <a:moveTo>
                    <a:pt x="2722626" y="823722"/>
                  </a:moveTo>
                  <a:lnTo>
                    <a:pt x="2604516" y="823722"/>
                  </a:lnTo>
                  <a:lnTo>
                    <a:pt x="2599182" y="829056"/>
                  </a:lnTo>
                  <a:lnTo>
                    <a:pt x="2599182" y="1921764"/>
                  </a:lnTo>
                  <a:lnTo>
                    <a:pt x="2601188" y="1924057"/>
                  </a:lnTo>
                  <a:lnTo>
                    <a:pt x="2725953" y="1924057"/>
                  </a:lnTo>
                  <a:lnTo>
                    <a:pt x="2727960" y="1921764"/>
                  </a:lnTo>
                  <a:lnTo>
                    <a:pt x="2727960" y="1914906"/>
                  </a:lnTo>
                  <a:lnTo>
                    <a:pt x="2624328" y="1914906"/>
                  </a:lnTo>
                  <a:lnTo>
                    <a:pt x="2611374" y="1901952"/>
                  </a:lnTo>
                  <a:lnTo>
                    <a:pt x="2624328" y="1901952"/>
                  </a:lnTo>
                  <a:lnTo>
                    <a:pt x="2624328" y="848867"/>
                  </a:lnTo>
                  <a:lnTo>
                    <a:pt x="2611374" y="848867"/>
                  </a:lnTo>
                  <a:lnTo>
                    <a:pt x="2624328" y="835913"/>
                  </a:lnTo>
                  <a:lnTo>
                    <a:pt x="2727960" y="835913"/>
                  </a:lnTo>
                  <a:lnTo>
                    <a:pt x="2727960" y="829056"/>
                  </a:lnTo>
                  <a:lnTo>
                    <a:pt x="2722626" y="823722"/>
                  </a:lnTo>
                  <a:close/>
                </a:path>
                <a:path w="5326380" h="1924684">
                  <a:moveTo>
                    <a:pt x="2624328" y="1901952"/>
                  </a:moveTo>
                  <a:lnTo>
                    <a:pt x="2611374" y="1901952"/>
                  </a:lnTo>
                  <a:lnTo>
                    <a:pt x="2624328" y="1914906"/>
                  </a:lnTo>
                  <a:lnTo>
                    <a:pt x="2624328" y="1901952"/>
                  </a:lnTo>
                  <a:close/>
                </a:path>
                <a:path w="5326380" h="1924684">
                  <a:moveTo>
                    <a:pt x="2702814" y="1901952"/>
                  </a:moveTo>
                  <a:lnTo>
                    <a:pt x="2624328" y="1901952"/>
                  </a:lnTo>
                  <a:lnTo>
                    <a:pt x="2624328" y="1914906"/>
                  </a:lnTo>
                  <a:lnTo>
                    <a:pt x="2702814" y="1914906"/>
                  </a:lnTo>
                  <a:lnTo>
                    <a:pt x="2702814" y="1901952"/>
                  </a:lnTo>
                  <a:close/>
                </a:path>
                <a:path w="5326380" h="1924684">
                  <a:moveTo>
                    <a:pt x="2702814" y="835913"/>
                  </a:moveTo>
                  <a:lnTo>
                    <a:pt x="2702814" y="1914906"/>
                  </a:lnTo>
                  <a:lnTo>
                    <a:pt x="2715006" y="1901952"/>
                  </a:lnTo>
                  <a:lnTo>
                    <a:pt x="2727960" y="1901952"/>
                  </a:lnTo>
                  <a:lnTo>
                    <a:pt x="2727960" y="848867"/>
                  </a:lnTo>
                  <a:lnTo>
                    <a:pt x="2715006" y="848867"/>
                  </a:lnTo>
                  <a:lnTo>
                    <a:pt x="2702814" y="835913"/>
                  </a:lnTo>
                  <a:close/>
                </a:path>
                <a:path w="5326380" h="1924684">
                  <a:moveTo>
                    <a:pt x="2727960" y="1901952"/>
                  </a:moveTo>
                  <a:lnTo>
                    <a:pt x="2715006" y="1901952"/>
                  </a:lnTo>
                  <a:lnTo>
                    <a:pt x="2702814" y="1914906"/>
                  </a:lnTo>
                  <a:lnTo>
                    <a:pt x="2727960" y="1914906"/>
                  </a:lnTo>
                  <a:lnTo>
                    <a:pt x="2727960" y="1901952"/>
                  </a:lnTo>
                  <a:close/>
                </a:path>
                <a:path w="5326380" h="1924684">
                  <a:moveTo>
                    <a:pt x="2624328" y="835913"/>
                  </a:moveTo>
                  <a:lnTo>
                    <a:pt x="2611374" y="848867"/>
                  </a:lnTo>
                  <a:lnTo>
                    <a:pt x="2624328" y="848867"/>
                  </a:lnTo>
                  <a:lnTo>
                    <a:pt x="2624328" y="835913"/>
                  </a:lnTo>
                  <a:close/>
                </a:path>
                <a:path w="5326380" h="1924684">
                  <a:moveTo>
                    <a:pt x="2702814" y="835913"/>
                  </a:moveTo>
                  <a:lnTo>
                    <a:pt x="2624328" y="835913"/>
                  </a:lnTo>
                  <a:lnTo>
                    <a:pt x="2624328" y="848867"/>
                  </a:lnTo>
                  <a:lnTo>
                    <a:pt x="2702814" y="848867"/>
                  </a:lnTo>
                  <a:lnTo>
                    <a:pt x="2702814" y="835913"/>
                  </a:lnTo>
                  <a:close/>
                </a:path>
                <a:path w="5326380" h="1924684">
                  <a:moveTo>
                    <a:pt x="2727960" y="835913"/>
                  </a:moveTo>
                  <a:lnTo>
                    <a:pt x="2702814" y="835913"/>
                  </a:lnTo>
                  <a:lnTo>
                    <a:pt x="2715006" y="848867"/>
                  </a:lnTo>
                  <a:lnTo>
                    <a:pt x="2727960" y="848867"/>
                  </a:lnTo>
                  <a:lnTo>
                    <a:pt x="2727960" y="835913"/>
                  </a:lnTo>
                  <a:close/>
                </a:path>
                <a:path w="5326380" h="1924684">
                  <a:moveTo>
                    <a:pt x="2982468" y="788669"/>
                  </a:moveTo>
                  <a:lnTo>
                    <a:pt x="2864358" y="788669"/>
                  </a:lnTo>
                  <a:lnTo>
                    <a:pt x="2859024" y="794004"/>
                  </a:lnTo>
                  <a:lnTo>
                    <a:pt x="2859024" y="1921764"/>
                  </a:lnTo>
                  <a:lnTo>
                    <a:pt x="2861030" y="1924057"/>
                  </a:lnTo>
                  <a:lnTo>
                    <a:pt x="2985795" y="1924057"/>
                  </a:lnTo>
                  <a:lnTo>
                    <a:pt x="2987802" y="1921764"/>
                  </a:lnTo>
                  <a:lnTo>
                    <a:pt x="2987802" y="1914906"/>
                  </a:lnTo>
                  <a:lnTo>
                    <a:pt x="2884170" y="1914906"/>
                  </a:lnTo>
                  <a:lnTo>
                    <a:pt x="2871216" y="1901952"/>
                  </a:lnTo>
                  <a:lnTo>
                    <a:pt x="2884170" y="1901952"/>
                  </a:lnTo>
                  <a:lnTo>
                    <a:pt x="2884170" y="813816"/>
                  </a:lnTo>
                  <a:lnTo>
                    <a:pt x="2871216" y="813816"/>
                  </a:lnTo>
                  <a:lnTo>
                    <a:pt x="2884170" y="800861"/>
                  </a:lnTo>
                  <a:lnTo>
                    <a:pt x="2987802" y="800861"/>
                  </a:lnTo>
                  <a:lnTo>
                    <a:pt x="2987802" y="794004"/>
                  </a:lnTo>
                  <a:lnTo>
                    <a:pt x="2982468" y="788669"/>
                  </a:lnTo>
                  <a:close/>
                </a:path>
                <a:path w="5326380" h="1924684">
                  <a:moveTo>
                    <a:pt x="2884170" y="1901952"/>
                  </a:moveTo>
                  <a:lnTo>
                    <a:pt x="2871216" y="1901952"/>
                  </a:lnTo>
                  <a:lnTo>
                    <a:pt x="2884170" y="1914906"/>
                  </a:lnTo>
                  <a:lnTo>
                    <a:pt x="2884170" y="1901952"/>
                  </a:lnTo>
                  <a:close/>
                </a:path>
                <a:path w="5326380" h="1924684">
                  <a:moveTo>
                    <a:pt x="2962656" y="1901952"/>
                  </a:moveTo>
                  <a:lnTo>
                    <a:pt x="2884170" y="1901952"/>
                  </a:lnTo>
                  <a:lnTo>
                    <a:pt x="2884170" y="1914906"/>
                  </a:lnTo>
                  <a:lnTo>
                    <a:pt x="2962656" y="1914906"/>
                  </a:lnTo>
                  <a:lnTo>
                    <a:pt x="2962656" y="1901952"/>
                  </a:lnTo>
                  <a:close/>
                </a:path>
                <a:path w="5326380" h="1924684">
                  <a:moveTo>
                    <a:pt x="2962656" y="800861"/>
                  </a:moveTo>
                  <a:lnTo>
                    <a:pt x="2962656" y="1914906"/>
                  </a:lnTo>
                  <a:lnTo>
                    <a:pt x="2974848" y="1901952"/>
                  </a:lnTo>
                  <a:lnTo>
                    <a:pt x="2987802" y="1901952"/>
                  </a:lnTo>
                  <a:lnTo>
                    <a:pt x="2987802" y="813816"/>
                  </a:lnTo>
                  <a:lnTo>
                    <a:pt x="2974848" y="813816"/>
                  </a:lnTo>
                  <a:lnTo>
                    <a:pt x="2962656" y="800861"/>
                  </a:lnTo>
                  <a:close/>
                </a:path>
                <a:path w="5326380" h="1924684">
                  <a:moveTo>
                    <a:pt x="2987802" y="1901952"/>
                  </a:moveTo>
                  <a:lnTo>
                    <a:pt x="2974848" y="1901952"/>
                  </a:lnTo>
                  <a:lnTo>
                    <a:pt x="2962656" y="1914906"/>
                  </a:lnTo>
                  <a:lnTo>
                    <a:pt x="2987802" y="1914906"/>
                  </a:lnTo>
                  <a:lnTo>
                    <a:pt x="2987802" y="1901952"/>
                  </a:lnTo>
                  <a:close/>
                </a:path>
                <a:path w="5326380" h="1924684">
                  <a:moveTo>
                    <a:pt x="2884170" y="800861"/>
                  </a:moveTo>
                  <a:lnTo>
                    <a:pt x="2871216" y="813816"/>
                  </a:lnTo>
                  <a:lnTo>
                    <a:pt x="2884170" y="813816"/>
                  </a:lnTo>
                  <a:lnTo>
                    <a:pt x="2884170" y="800861"/>
                  </a:lnTo>
                  <a:close/>
                </a:path>
                <a:path w="5326380" h="1924684">
                  <a:moveTo>
                    <a:pt x="2962656" y="800861"/>
                  </a:moveTo>
                  <a:lnTo>
                    <a:pt x="2884170" y="800861"/>
                  </a:lnTo>
                  <a:lnTo>
                    <a:pt x="2884170" y="813816"/>
                  </a:lnTo>
                  <a:lnTo>
                    <a:pt x="2962656" y="813816"/>
                  </a:lnTo>
                  <a:lnTo>
                    <a:pt x="2962656" y="800861"/>
                  </a:lnTo>
                  <a:close/>
                </a:path>
                <a:path w="5326380" h="1924684">
                  <a:moveTo>
                    <a:pt x="2987802" y="800861"/>
                  </a:moveTo>
                  <a:lnTo>
                    <a:pt x="2962656" y="800861"/>
                  </a:lnTo>
                  <a:lnTo>
                    <a:pt x="2974848" y="813816"/>
                  </a:lnTo>
                  <a:lnTo>
                    <a:pt x="2987802" y="813816"/>
                  </a:lnTo>
                  <a:lnTo>
                    <a:pt x="2987802" y="800861"/>
                  </a:lnTo>
                  <a:close/>
                </a:path>
                <a:path w="5326380" h="1924684">
                  <a:moveTo>
                    <a:pt x="3242310" y="769619"/>
                  </a:moveTo>
                  <a:lnTo>
                    <a:pt x="3124200" y="769619"/>
                  </a:lnTo>
                  <a:lnTo>
                    <a:pt x="3118866" y="774954"/>
                  </a:lnTo>
                  <a:lnTo>
                    <a:pt x="3118866" y="1921764"/>
                  </a:lnTo>
                  <a:lnTo>
                    <a:pt x="3120872" y="1924057"/>
                  </a:lnTo>
                  <a:lnTo>
                    <a:pt x="3245637" y="1924057"/>
                  </a:lnTo>
                  <a:lnTo>
                    <a:pt x="3247644" y="1921764"/>
                  </a:lnTo>
                  <a:lnTo>
                    <a:pt x="3247644" y="1914906"/>
                  </a:lnTo>
                  <a:lnTo>
                    <a:pt x="3144012" y="1914906"/>
                  </a:lnTo>
                  <a:lnTo>
                    <a:pt x="3131058" y="1901952"/>
                  </a:lnTo>
                  <a:lnTo>
                    <a:pt x="3144012" y="1901952"/>
                  </a:lnTo>
                  <a:lnTo>
                    <a:pt x="3144012" y="794766"/>
                  </a:lnTo>
                  <a:lnTo>
                    <a:pt x="3131058" y="794766"/>
                  </a:lnTo>
                  <a:lnTo>
                    <a:pt x="3144012" y="781811"/>
                  </a:lnTo>
                  <a:lnTo>
                    <a:pt x="3247644" y="781811"/>
                  </a:lnTo>
                  <a:lnTo>
                    <a:pt x="3247644" y="774954"/>
                  </a:lnTo>
                  <a:lnTo>
                    <a:pt x="3242310" y="769619"/>
                  </a:lnTo>
                  <a:close/>
                </a:path>
                <a:path w="5326380" h="1924684">
                  <a:moveTo>
                    <a:pt x="3144012" y="1901952"/>
                  </a:moveTo>
                  <a:lnTo>
                    <a:pt x="3131058" y="1901952"/>
                  </a:lnTo>
                  <a:lnTo>
                    <a:pt x="3144012" y="1914906"/>
                  </a:lnTo>
                  <a:lnTo>
                    <a:pt x="3144012" y="1901952"/>
                  </a:lnTo>
                  <a:close/>
                </a:path>
                <a:path w="5326380" h="1924684">
                  <a:moveTo>
                    <a:pt x="3222498" y="1901952"/>
                  </a:moveTo>
                  <a:lnTo>
                    <a:pt x="3144012" y="1901952"/>
                  </a:lnTo>
                  <a:lnTo>
                    <a:pt x="3144012" y="1914906"/>
                  </a:lnTo>
                  <a:lnTo>
                    <a:pt x="3222498" y="1914906"/>
                  </a:lnTo>
                  <a:lnTo>
                    <a:pt x="3222498" y="1901952"/>
                  </a:lnTo>
                  <a:close/>
                </a:path>
                <a:path w="5326380" h="1924684">
                  <a:moveTo>
                    <a:pt x="3222498" y="781811"/>
                  </a:moveTo>
                  <a:lnTo>
                    <a:pt x="3222498" y="1914906"/>
                  </a:lnTo>
                  <a:lnTo>
                    <a:pt x="3234690" y="1901952"/>
                  </a:lnTo>
                  <a:lnTo>
                    <a:pt x="3247644" y="1901952"/>
                  </a:lnTo>
                  <a:lnTo>
                    <a:pt x="3247644" y="794766"/>
                  </a:lnTo>
                  <a:lnTo>
                    <a:pt x="3234690" y="794766"/>
                  </a:lnTo>
                  <a:lnTo>
                    <a:pt x="3222498" y="781811"/>
                  </a:lnTo>
                  <a:close/>
                </a:path>
                <a:path w="5326380" h="1924684">
                  <a:moveTo>
                    <a:pt x="3247644" y="1901952"/>
                  </a:moveTo>
                  <a:lnTo>
                    <a:pt x="3234690" y="1901952"/>
                  </a:lnTo>
                  <a:lnTo>
                    <a:pt x="3222498" y="1914906"/>
                  </a:lnTo>
                  <a:lnTo>
                    <a:pt x="3247644" y="1914906"/>
                  </a:lnTo>
                  <a:lnTo>
                    <a:pt x="3247644" y="1901952"/>
                  </a:lnTo>
                  <a:close/>
                </a:path>
                <a:path w="5326380" h="1924684">
                  <a:moveTo>
                    <a:pt x="3144012" y="781811"/>
                  </a:moveTo>
                  <a:lnTo>
                    <a:pt x="3131058" y="794766"/>
                  </a:lnTo>
                  <a:lnTo>
                    <a:pt x="3144012" y="794766"/>
                  </a:lnTo>
                  <a:lnTo>
                    <a:pt x="3144012" y="781811"/>
                  </a:lnTo>
                  <a:close/>
                </a:path>
                <a:path w="5326380" h="1924684">
                  <a:moveTo>
                    <a:pt x="3222498" y="781811"/>
                  </a:moveTo>
                  <a:lnTo>
                    <a:pt x="3144012" y="781811"/>
                  </a:lnTo>
                  <a:lnTo>
                    <a:pt x="3144012" y="794766"/>
                  </a:lnTo>
                  <a:lnTo>
                    <a:pt x="3222498" y="794766"/>
                  </a:lnTo>
                  <a:lnTo>
                    <a:pt x="3222498" y="781811"/>
                  </a:lnTo>
                  <a:close/>
                </a:path>
                <a:path w="5326380" h="1924684">
                  <a:moveTo>
                    <a:pt x="3247644" y="781811"/>
                  </a:moveTo>
                  <a:lnTo>
                    <a:pt x="3222498" y="781811"/>
                  </a:lnTo>
                  <a:lnTo>
                    <a:pt x="3234690" y="794766"/>
                  </a:lnTo>
                  <a:lnTo>
                    <a:pt x="3247644" y="794766"/>
                  </a:lnTo>
                  <a:lnTo>
                    <a:pt x="3247644" y="781811"/>
                  </a:lnTo>
                  <a:close/>
                </a:path>
                <a:path w="5326380" h="1924684">
                  <a:moveTo>
                    <a:pt x="3502152" y="698754"/>
                  </a:moveTo>
                  <a:lnTo>
                    <a:pt x="3384041" y="698754"/>
                  </a:lnTo>
                  <a:lnTo>
                    <a:pt x="3378708" y="704088"/>
                  </a:lnTo>
                  <a:lnTo>
                    <a:pt x="3378708" y="1921764"/>
                  </a:lnTo>
                  <a:lnTo>
                    <a:pt x="3380714" y="1924057"/>
                  </a:lnTo>
                  <a:lnTo>
                    <a:pt x="3505479" y="1924057"/>
                  </a:lnTo>
                  <a:lnTo>
                    <a:pt x="3507486" y="1921764"/>
                  </a:lnTo>
                  <a:lnTo>
                    <a:pt x="3507486" y="1914905"/>
                  </a:lnTo>
                  <a:lnTo>
                    <a:pt x="3403866" y="1914906"/>
                  </a:lnTo>
                  <a:lnTo>
                    <a:pt x="3390900" y="1901952"/>
                  </a:lnTo>
                  <a:lnTo>
                    <a:pt x="3403866" y="1901952"/>
                  </a:lnTo>
                  <a:lnTo>
                    <a:pt x="3403866" y="723900"/>
                  </a:lnTo>
                  <a:lnTo>
                    <a:pt x="3390900" y="723900"/>
                  </a:lnTo>
                  <a:lnTo>
                    <a:pt x="3403866" y="710945"/>
                  </a:lnTo>
                  <a:lnTo>
                    <a:pt x="3507486" y="710945"/>
                  </a:lnTo>
                  <a:lnTo>
                    <a:pt x="3507486" y="704088"/>
                  </a:lnTo>
                  <a:lnTo>
                    <a:pt x="3502152" y="698754"/>
                  </a:lnTo>
                  <a:close/>
                </a:path>
                <a:path w="5326380" h="1924684">
                  <a:moveTo>
                    <a:pt x="3403866" y="1901952"/>
                  </a:moveTo>
                  <a:lnTo>
                    <a:pt x="3390900" y="1901952"/>
                  </a:lnTo>
                  <a:lnTo>
                    <a:pt x="3403866" y="1914906"/>
                  </a:lnTo>
                  <a:lnTo>
                    <a:pt x="3403866" y="1901952"/>
                  </a:lnTo>
                  <a:close/>
                </a:path>
                <a:path w="5326380" h="1924684">
                  <a:moveTo>
                    <a:pt x="3482340" y="1901952"/>
                  </a:moveTo>
                  <a:lnTo>
                    <a:pt x="3403866" y="1901952"/>
                  </a:lnTo>
                  <a:lnTo>
                    <a:pt x="3403866" y="1914906"/>
                  </a:lnTo>
                  <a:lnTo>
                    <a:pt x="3482340" y="1914906"/>
                  </a:lnTo>
                  <a:lnTo>
                    <a:pt x="3482340" y="1901952"/>
                  </a:lnTo>
                  <a:close/>
                </a:path>
                <a:path w="5326380" h="1924684">
                  <a:moveTo>
                    <a:pt x="3482340" y="710945"/>
                  </a:moveTo>
                  <a:lnTo>
                    <a:pt x="3482340" y="1914906"/>
                  </a:lnTo>
                  <a:lnTo>
                    <a:pt x="3494532" y="1901952"/>
                  </a:lnTo>
                  <a:lnTo>
                    <a:pt x="3507486" y="1901952"/>
                  </a:lnTo>
                  <a:lnTo>
                    <a:pt x="3507486" y="723900"/>
                  </a:lnTo>
                  <a:lnTo>
                    <a:pt x="3494532" y="723900"/>
                  </a:lnTo>
                  <a:lnTo>
                    <a:pt x="3482340" y="710945"/>
                  </a:lnTo>
                  <a:close/>
                </a:path>
                <a:path w="5326380" h="1924684">
                  <a:moveTo>
                    <a:pt x="3507486" y="1901952"/>
                  </a:moveTo>
                  <a:lnTo>
                    <a:pt x="3494532" y="1901952"/>
                  </a:lnTo>
                  <a:lnTo>
                    <a:pt x="3482340" y="1914906"/>
                  </a:lnTo>
                  <a:lnTo>
                    <a:pt x="3507486" y="1914905"/>
                  </a:lnTo>
                  <a:lnTo>
                    <a:pt x="3507486" y="1901952"/>
                  </a:lnTo>
                  <a:close/>
                </a:path>
                <a:path w="5326380" h="1924684">
                  <a:moveTo>
                    <a:pt x="3403866" y="710945"/>
                  </a:moveTo>
                  <a:lnTo>
                    <a:pt x="3390900" y="723900"/>
                  </a:lnTo>
                  <a:lnTo>
                    <a:pt x="3403866" y="723900"/>
                  </a:lnTo>
                  <a:lnTo>
                    <a:pt x="3403866" y="710945"/>
                  </a:lnTo>
                  <a:close/>
                </a:path>
                <a:path w="5326380" h="1924684">
                  <a:moveTo>
                    <a:pt x="3482340" y="710945"/>
                  </a:moveTo>
                  <a:lnTo>
                    <a:pt x="3403866" y="710945"/>
                  </a:lnTo>
                  <a:lnTo>
                    <a:pt x="3403866" y="723900"/>
                  </a:lnTo>
                  <a:lnTo>
                    <a:pt x="3482340" y="723900"/>
                  </a:lnTo>
                  <a:lnTo>
                    <a:pt x="3482340" y="710945"/>
                  </a:lnTo>
                  <a:close/>
                </a:path>
                <a:path w="5326380" h="1924684">
                  <a:moveTo>
                    <a:pt x="3507486" y="710945"/>
                  </a:moveTo>
                  <a:lnTo>
                    <a:pt x="3482340" y="710945"/>
                  </a:lnTo>
                  <a:lnTo>
                    <a:pt x="3494532" y="723900"/>
                  </a:lnTo>
                  <a:lnTo>
                    <a:pt x="3507486" y="723900"/>
                  </a:lnTo>
                  <a:lnTo>
                    <a:pt x="3507486" y="710945"/>
                  </a:lnTo>
                  <a:close/>
                </a:path>
                <a:path w="5326380" h="1924684">
                  <a:moveTo>
                    <a:pt x="3761994" y="492251"/>
                  </a:moveTo>
                  <a:lnTo>
                    <a:pt x="3643884" y="492251"/>
                  </a:lnTo>
                  <a:lnTo>
                    <a:pt x="3638550" y="497585"/>
                  </a:lnTo>
                  <a:lnTo>
                    <a:pt x="3638550" y="1921764"/>
                  </a:lnTo>
                  <a:lnTo>
                    <a:pt x="3640556" y="1924057"/>
                  </a:lnTo>
                  <a:lnTo>
                    <a:pt x="3765321" y="1924057"/>
                  </a:lnTo>
                  <a:lnTo>
                    <a:pt x="3767328" y="1921764"/>
                  </a:lnTo>
                  <a:lnTo>
                    <a:pt x="3767328" y="1914906"/>
                  </a:lnTo>
                  <a:lnTo>
                    <a:pt x="3663696" y="1914906"/>
                  </a:lnTo>
                  <a:lnTo>
                    <a:pt x="3650741" y="1901952"/>
                  </a:lnTo>
                  <a:lnTo>
                    <a:pt x="3663696" y="1901952"/>
                  </a:lnTo>
                  <a:lnTo>
                    <a:pt x="3663696" y="517398"/>
                  </a:lnTo>
                  <a:lnTo>
                    <a:pt x="3650741" y="517398"/>
                  </a:lnTo>
                  <a:lnTo>
                    <a:pt x="3663696" y="504444"/>
                  </a:lnTo>
                  <a:lnTo>
                    <a:pt x="3767328" y="504444"/>
                  </a:lnTo>
                  <a:lnTo>
                    <a:pt x="3767328" y="497585"/>
                  </a:lnTo>
                  <a:lnTo>
                    <a:pt x="3761994" y="492251"/>
                  </a:lnTo>
                  <a:close/>
                </a:path>
                <a:path w="5326380" h="1924684">
                  <a:moveTo>
                    <a:pt x="3663696" y="1901952"/>
                  </a:moveTo>
                  <a:lnTo>
                    <a:pt x="3650741" y="1901952"/>
                  </a:lnTo>
                  <a:lnTo>
                    <a:pt x="3663696" y="1914906"/>
                  </a:lnTo>
                  <a:lnTo>
                    <a:pt x="3663696" y="1901952"/>
                  </a:lnTo>
                  <a:close/>
                </a:path>
                <a:path w="5326380" h="1924684">
                  <a:moveTo>
                    <a:pt x="3742182" y="1901952"/>
                  </a:moveTo>
                  <a:lnTo>
                    <a:pt x="3663696" y="1901952"/>
                  </a:lnTo>
                  <a:lnTo>
                    <a:pt x="3663696" y="1914906"/>
                  </a:lnTo>
                  <a:lnTo>
                    <a:pt x="3742182" y="1914906"/>
                  </a:lnTo>
                  <a:lnTo>
                    <a:pt x="3742182" y="1901952"/>
                  </a:lnTo>
                  <a:close/>
                </a:path>
                <a:path w="5326380" h="1924684">
                  <a:moveTo>
                    <a:pt x="3742182" y="504444"/>
                  </a:moveTo>
                  <a:lnTo>
                    <a:pt x="3742182" y="1914906"/>
                  </a:lnTo>
                  <a:lnTo>
                    <a:pt x="3754374" y="1901952"/>
                  </a:lnTo>
                  <a:lnTo>
                    <a:pt x="3767328" y="1901952"/>
                  </a:lnTo>
                  <a:lnTo>
                    <a:pt x="3767328" y="517398"/>
                  </a:lnTo>
                  <a:lnTo>
                    <a:pt x="3754374" y="517398"/>
                  </a:lnTo>
                  <a:lnTo>
                    <a:pt x="3742182" y="504444"/>
                  </a:lnTo>
                  <a:close/>
                </a:path>
                <a:path w="5326380" h="1924684">
                  <a:moveTo>
                    <a:pt x="3767328" y="1901952"/>
                  </a:moveTo>
                  <a:lnTo>
                    <a:pt x="3754374" y="1901952"/>
                  </a:lnTo>
                  <a:lnTo>
                    <a:pt x="3742182" y="1914906"/>
                  </a:lnTo>
                  <a:lnTo>
                    <a:pt x="3767328" y="1914906"/>
                  </a:lnTo>
                  <a:lnTo>
                    <a:pt x="3767328" y="1901952"/>
                  </a:lnTo>
                  <a:close/>
                </a:path>
                <a:path w="5326380" h="1924684">
                  <a:moveTo>
                    <a:pt x="3663696" y="504444"/>
                  </a:moveTo>
                  <a:lnTo>
                    <a:pt x="3650741" y="517398"/>
                  </a:lnTo>
                  <a:lnTo>
                    <a:pt x="3663696" y="517398"/>
                  </a:lnTo>
                  <a:lnTo>
                    <a:pt x="3663696" y="504444"/>
                  </a:lnTo>
                  <a:close/>
                </a:path>
                <a:path w="5326380" h="1924684">
                  <a:moveTo>
                    <a:pt x="3742182" y="504444"/>
                  </a:moveTo>
                  <a:lnTo>
                    <a:pt x="3663696" y="504444"/>
                  </a:lnTo>
                  <a:lnTo>
                    <a:pt x="3663696" y="517398"/>
                  </a:lnTo>
                  <a:lnTo>
                    <a:pt x="3742182" y="517398"/>
                  </a:lnTo>
                  <a:lnTo>
                    <a:pt x="3742182" y="504444"/>
                  </a:lnTo>
                  <a:close/>
                </a:path>
                <a:path w="5326380" h="1924684">
                  <a:moveTo>
                    <a:pt x="3767328" y="504444"/>
                  </a:moveTo>
                  <a:lnTo>
                    <a:pt x="3742182" y="504444"/>
                  </a:lnTo>
                  <a:lnTo>
                    <a:pt x="3754374" y="517398"/>
                  </a:lnTo>
                  <a:lnTo>
                    <a:pt x="3767328" y="517398"/>
                  </a:lnTo>
                  <a:lnTo>
                    <a:pt x="3767328" y="504444"/>
                  </a:lnTo>
                  <a:close/>
                </a:path>
                <a:path w="5326380" h="1924684">
                  <a:moveTo>
                    <a:pt x="4021836" y="368807"/>
                  </a:moveTo>
                  <a:lnTo>
                    <a:pt x="3903726" y="368807"/>
                  </a:lnTo>
                  <a:lnTo>
                    <a:pt x="3898391" y="374141"/>
                  </a:lnTo>
                  <a:lnTo>
                    <a:pt x="3898391" y="1921764"/>
                  </a:lnTo>
                  <a:lnTo>
                    <a:pt x="3900398" y="1924057"/>
                  </a:lnTo>
                  <a:lnTo>
                    <a:pt x="4025163" y="1924057"/>
                  </a:lnTo>
                  <a:lnTo>
                    <a:pt x="4027170" y="1921764"/>
                  </a:lnTo>
                  <a:lnTo>
                    <a:pt x="4027170" y="1914906"/>
                  </a:lnTo>
                  <a:lnTo>
                    <a:pt x="3923538" y="1914906"/>
                  </a:lnTo>
                  <a:lnTo>
                    <a:pt x="3910584" y="1901952"/>
                  </a:lnTo>
                  <a:lnTo>
                    <a:pt x="3923538" y="1901952"/>
                  </a:lnTo>
                  <a:lnTo>
                    <a:pt x="3923538" y="393953"/>
                  </a:lnTo>
                  <a:lnTo>
                    <a:pt x="3910584" y="393953"/>
                  </a:lnTo>
                  <a:lnTo>
                    <a:pt x="3923538" y="381000"/>
                  </a:lnTo>
                  <a:lnTo>
                    <a:pt x="4027170" y="381000"/>
                  </a:lnTo>
                  <a:lnTo>
                    <a:pt x="4027170" y="374141"/>
                  </a:lnTo>
                  <a:lnTo>
                    <a:pt x="4021836" y="368807"/>
                  </a:lnTo>
                  <a:close/>
                </a:path>
                <a:path w="5326380" h="1924684">
                  <a:moveTo>
                    <a:pt x="3923538" y="1901952"/>
                  </a:moveTo>
                  <a:lnTo>
                    <a:pt x="3910584" y="1901952"/>
                  </a:lnTo>
                  <a:lnTo>
                    <a:pt x="3923538" y="1914906"/>
                  </a:lnTo>
                  <a:lnTo>
                    <a:pt x="3923538" y="1901952"/>
                  </a:lnTo>
                  <a:close/>
                </a:path>
                <a:path w="5326380" h="1924684">
                  <a:moveTo>
                    <a:pt x="4002024" y="1901952"/>
                  </a:moveTo>
                  <a:lnTo>
                    <a:pt x="3923538" y="1901952"/>
                  </a:lnTo>
                  <a:lnTo>
                    <a:pt x="3923538" y="1914906"/>
                  </a:lnTo>
                  <a:lnTo>
                    <a:pt x="4002024" y="1914906"/>
                  </a:lnTo>
                  <a:lnTo>
                    <a:pt x="4002024" y="1901952"/>
                  </a:lnTo>
                  <a:close/>
                </a:path>
                <a:path w="5326380" h="1924684">
                  <a:moveTo>
                    <a:pt x="4002024" y="381000"/>
                  </a:moveTo>
                  <a:lnTo>
                    <a:pt x="4002024" y="1914906"/>
                  </a:lnTo>
                  <a:lnTo>
                    <a:pt x="4014216" y="1901952"/>
                  </a:lnTo>
                  <a:lnTo>
                    <a:pt x="4027170" y="1901952"/>
                  </a:lnTo>
                  <a:lnTo>
                    <a:pt x="4027170" y="393953"/>
                  </a:lnTo>
                  <a:lnTo>
                    <a:pt x="4014216" y="393953"/>
                  </a:lnTo>
                  <a:lnTo>
                    <a:pt x="4002024" y="381000"/>
                  </a:lnTo>
                  <a:close/>
                </a:path>
                <a:path w="5326380" h="1924684">
                  <a:moveTo>
                    <a:pt x="4027170" y="1901952"/>
                  </a:moveTo>
                  <a:lnTo>
                    <a:pt x="4014216" y="1901952"/>
                  </a:lnTo>
                  <a:lnTo>
                    <a:pt x="4002024" y="1914906"/>
                  </a:lnTo>
                  <a:lnTo>
                    <a:pt x="4027170" y="1914906"/>
                  </a:lnTo>
                  <a:lnTo>
                    <a:pt x="4027170" y="1901952"/>
                  </a:lnTo>
                  <a:close/>
                </a:path>
                <a:path w="5326380" h="1924684">
                  <a:moveTo>
                    <a:pt x="3923538" y="381000"/>
                  </a:moveTo>
                  <a:lnTo>
                    <a:pt x="3910584" y="393953"/>
                  </a:lnTo>
                  <a:lnTo>
                    <a:pt x="3923538" y="393953"/>
                  </a:lnTo>
                  <a:lnTo>
                    <a:pt x="3923538" y="381000"/>
                  </a:lnTo>
                  <a:close/>
                </a:path>
                <a:path w="5326380" h="1924684">
                  <a:moveTo>
                    <a:pt x="4002024" y="381000"/>
                  </a:moveTo>
                  <a:lnTo>
                    <a:pt x="3923538" y="381000"/>
                  </a:lnTo>
                  <a:lnTo>
                    <a:pt x="3923538" y="393953"/>
                  </a:lnTo>
                  <a:lnTo>
                    <a:pt x="4002024" y="393953"/>
                  </a:lnTo>
                  <a:lnTo>
                    <a:pt x="4002024" y="381000"/>
                  </a:lnTo>
                  <a:close/>
                </a:path>
                <a:path w="5326380" h="1924684">
                  <a:moveTo>
                    <a:pt x="4027170" y="381000"/>
                  </a:moveTo>
                  <a:lnTo>
                    <a:pt x="4002024" y="381000"/>
                  </a:lnTo>
                  <a:lnTo>
                    <a:pt x="4014216" y="393953"/>
                  </a:lnTo>
                  <a:lnTo>
                    <a:pt x="4027170" y="393953"/>
                  </a:lnTo>
                  <a:lnTo>
                    <a:pt x="4027170" y="381000"/>
                  </a:lnTo>
                  <a:close/>
                </a:path>
                <a:path w="5326380" h="1924684">
                  <a:moveTo>
                    <a:pt x="4281678" y="297941"/>
                  </a:moveTo>
                  <a:lnTo>
                    <a:pt x="4163567" y="297941"/>
                  </a:lnTo>
                  <a:lnTo>
                    <a:pt x="4158234" y="303275"/>
                  </a:lnTo>
                  <a:lnTo>
                    <a:pt x="4158234" y="1921764"/>
                  </a:lnTo>
                  <a:lnTo>
                    <a:pt x="4160240" y="1924057"/>
                  </a:lnTo>
                  <a:lnTo>
                    <a:pt x="4285005" y="1924057"/>
                  </a:lnTo>
                  <a:lnTo>
                    <a:pt x="4287012" y="1921764"/>
                  </a:lnTo>
                  <a:lnTo>
                    <a:pt x="4287012" y="1914906"/>
                  </a:lnTo>
                  <a:lnTo>
                    <a:pt x="4183379" y="1914906"/>
                  </a:lnTo>
                  <a:lnTo>
                    <a:pt x="4170426" y="1901952"/>
                  </a:lnTo>
                  <a:lnTo>
                    <a:pt x="4183379" y="1901952"/>
                  </a:lnTo>
                  <a:lnTo>
                    <a:pt x="4183379" y="323088"/>
                  </a:lnTo>
                  <a:lnTo>
                    <a:pt x="4170426" y="323088"/>
                  </a:lnTo>
                  <a:lnTo>
                    <a:pt x="4183379" y="310133"/>
                  </a:lnTo>
                  <a:lnTo>
                    <a:pt x="4287012" y="310133"/>
                  </a:lnTo>
                  <a:lnTo>
                    <a:pt x="4287012" y="303275"/>
                  </a:lnTo>
                  <a:lnTo>
                    <a:pt x="4281678" y="297941"/>
                  </a:lnTo>
                  <a:close/>
                </a:path>
                <a:path w="5326380" h="1924684">
                  <a:moveTo>
                    <a:pt x="4183379" y="1901952"/>
                  </a:moveTo>
                  <a:lnTo>
                    <a:pt x="4170426" y="1901952"/>
                  </a:lnTo>
                  <a:lnTo>
                    <a:pt x="4183379" y="1914906"/>
                  </a:lnTo>
                  <a:lnTo>
                    <a:pt x="4183379" y="1901952"/>
                  </a:lnTo>
                  <a:close/>
                </a:path>
                <a:path w="5326380" h="1924684">
                  <a:moveTo>
                    <a:pt x="4261866" y="1901952"/>
                  </a:moveTo>
                  <a:lnTo>
                    <a:pt x="4183379" y="1901952"/>
                  </a:lnTo>
                  <a:lnTo>
                    <a:pt x="4183379" y="1914906"/>
                  </a:lnTo>
                  <a:lnTo>
                    <a:pt x="4261866" y="1914906"/>
                  </a:lnTo>
                  <a:lnTo>
                    <a:pt x="4261866" y="1901952"/>
                  </a:lnTo>
                  <a:close/>
                </a:path>
                <a:path w="5326380" h="1924684">
                  <a:moveTo>
                    <a:pt x="4261866" y="310133"/>
                  </a:moveTo>
                  <a:lnTo>
                    <a:pt x="4261866" y="1914906"/>
                  </a:lnTo>
                  <a:lnTo>
                    <a:pt x="4274058" y="1901952"/>
                  </a:lnTo>
                  <a:lnTo>
                    <a:pt x="4287012" y="1901952"/>
                  </a:lnTo>
                  <a:lnTo>
                    <a:pt x="4287012" y="323088"/>
                  </a:lnTo>
                  <a:lnTo>
                    <a:pt x="4274058" y="323088"/>
                  </a:lnTo>
                  <a:lnTo>
                    <a:pt x="4261866" y="310133"/>
                  </a:lnTo>
                  <a:close/>
                </a:path>
                <a:path w="5326380" h="1924684">
                  <a:moveTo>
                    <a:pt x="4287012" y="1901952"/>
                  </a:moveTo>
                  <a:lnTo>
                    <a:pt x="4274058" y="1901952"/>
                  </a:lnTo>
                  <a:lnTo>
                    <a:pt x="4261866" y="1914906"/>
                  </a:lnTo>
                  <a:lnTo>
                    <a:pt x="4287012" y="1914906"/>
                  </a:lnTo>
                  <a:lnTo>
                    <a:pt x="4287012" y="1901952"/>
                  </a:lnTo>
                  <a:close/>
                </a:path>
                <a:path w="5326380" h="1924684">
                  <a:moveTo>
                    <a:pt x="4183379" y="310133"/>
                  </a:moveTo>
                  <a:lnTo>
                    <a:pt x="4170426" y="323088"/>
                  </a:lnTo>
                  <a:lnTo>
                    <a:pt x="4183379" y="323088"/>
                  </a:lnTo>
                  <a:lnTo>
                    <a:pt x="4183379" y="310133"/>
                  </a:lnTo>
                  <a:close/>
                </a:path>
                <a:path w="5326380" h="1924684">
                  <a:moveTo>
                    <a:pt x="4261866" y="310133"/>
                  </a:moveTo>
                  <a:lnTo>
                    <a:pt x="4183379" y="310133"/>
                  </a:lnTo>
                  <a:lnTo>
                    <a:pt x="4183379" y="323088"/>
                  </a:lnTo>
                  <a:lnTo>
                    <a:pt x="4261866" y="323088"/>
                  </a:lnTo>
                  <a:lnTo>
                    <a:pt x="4261866" y="310133"/>
                  </a:lnTo>
                  <a:close/>
                </a:path>
                <a:path w="5326380" h="1924684">
                  <a:moveTo>
                    <a:pt x="4287012" y="310133"/>
                  </a:moveTo>
                  <a:lnTo>
                    <a:pt x="4261866" y="310133"/>
                  </a:lnTo>
                  <a:lnTo>
                    <a:pt x="4274058" y="323088"/>
                  </a:lnTo>
                  <a:lnTo>
                    <a:pt x="4287012" y="323088"/>
                  </a:lnTo>
                  <a:lnTo>
                    <a:pt x="4287012" y="310133"/>
                  </a:lnTo>
                  <a:close/>
                </a:path>
                <a:path w="5326380" h="1924684">
                  <a:moveTo>
                    <a:pt x="4541520" y="275081"/>
                  </a:moveTo>
                  <a:lnTo>
                    <a:pt x="4423410" y="275081"/>
                  </a:lnTo>
                  <a:lnTo>
                    <a:pt x="4418076" y="280416"/>
                  </a:lnTo>
                  <a:lnTo>
                    <a:pt x="4418076" y="1921764"/>
                  </a:lnTo>
                  <a:lnTo>
                    <a:pt x="4420082" y="1924057"/>
                  </a:lnTo>
                  <a:lnTo>
                    <a:pt x="4544855" y="1924057"/>
                  </a:lnTo>
                  <a:lnTo>
                    <a:pt x="4546866" y="1921764"/>
                  </a:lnTo>
                  <a:lnTo>
                    <a:pt x="4546866" y="1914905"/>
                  </a:lnTo>
                  <a:lnTo>
                    <a:pt x="4443222" y="1914906"/>
                  </a:lnTo>
                  <a:lnTo>
                    <a:pt x="4430268" y="1901952"/>
                  </a:lnTo>
                  <a:lnTo>
                    <a:pt x="4443222" y="1901952"/>
                  </a:lnTo>
                  <a:lnTo>
                    <a:pt x="4443222" y="300228"/>
                  </a:lnTo>
                  <a:lnTo>
                    <a:pt x="4430268" y="300228"/>
                  </a:lnTo>
                  <a:lnTo>
                    <a:pt x="4443222" y="287273"/>
                  </a:lnTo>
                  <a:lnTo>
                    <a:pt x="4546866" y="287273"/>
                  </a:lnTo>
                  <a:lnTo>
                    <a:pt x="4546866" y="280416"/>
                  </a:lnTo>
                  <a:lnTo>
                    <a:pt x="4541520" y="275081"/>
                  </a:lnTo>
                  <a:close/>
                </a:path>
                <a:path w="5326380" h="1924684">
                  <a:moveTo>
                    <a:pt x="4443222" y="1901952"/>
                  </a:moveTo>
                  <a:lnTo>
                    <a:pt x="4430268" y="1901952"/>
                  </a:lnTo>
                  <a:lnTo>
                    <a:pt x="4443222" y="1914906"/>
                  </a:lnTo>
                  <a:lnTo>
                    <a:pt x="4443222" y="1901952"/>
                  </a:lnTo>
                  <a:close/>
                </a:path>
                <a:path w="5326380" h="1924684">
                  <a:moveTo>
                    <a:pt x="4521708" y="1901952"/>
                  </a:moveTo>
                  <a:lnTo>
                    <a:pt x="4443222" y="1901952"/>
                  </a:lnTo>
                  <a:lnTo>
                    <a:pt x="4443222" y="1914906"/>
                  </a:lnTo>
                  <a:lnTo>
                    <a:pt x="4521708" y="1914906"/>
                  </a:lnTo>
                  <a:lnTo>
                    <a:pt x="4521708" y="1901952"/>
                  </a:lnTo>
                  <a:close/>
                </a:path>
                <a:path w="5326380" h="1924684">
                  <a:moveTo>
                    <a:pt x="4521708" y="287273"/>
                  </a:moveTo>
                  <a:lnTo>
                    <a:pt x="4521708" y="1914906"/>
                  </a:lnTo>
                  <a:lnTo>
                    <a:pt x="4533900" y="1901952"/>
                  </a:lnTo>
                  <a:lnTo>
                    <a:pt x="4546866" y="1901952"/>
                  </a:lnTo>
                  <a:lnTo>
                    <a:pt x="4546866" y="300228"/>
                  </a:lnTo>
                  <a:lnTo>
                    <a:pt x="4533900" y="300228"/>
                  </a:lnTo>
                  <a:lnTo>
                    <a:pt x="4521708" y="287273"/>
                  </a:lnTo>
                  <a:close/>
                </a:path>
                <a:path w="5326380" h="1924684">
                  <a:moveTo>
                    <a:pt x="4546866" y="1901952"/>
                  </a:moveTo>
                  <a:lnTo>
                    <a:pt x="4533900" y="1901952"/>
                  </a:lnTo>
                  <a:lnTo>
                    <a:pt x="4521708" y="1914906"/>
                  </a:lnTo>
                  <a:lnTo>
                    <a:pt x="4546866" y="1914905"/>
                  </a:lnTo>
                  <a:lnTo>
                    <a:pt x="4546866" y="1901952"/>
                  </a:lnTo>
                  <a:close/>
                </a:path>
                <a:path w="5326380" h="1924684">
                  <a:moveTo>
                    <a:pt x="4443222" y="287273"/>
                  </a:moveTo>
                  <a:lnTo>
                    <a:pt x="4430268" y="300228"/>
                  </a:lnTo>
                  <a:lnTo>
                    <a:pt x="4443222" y="300228"/>
                  </a:lnTo>
                  <a:lnTo>
                    <a:pt x="4443222" y="287273"/>
                  </a:lnTo>
                  <a:close/>
                </a:path>
                <a:path w="5326380" h="1924684">
                  <a:moveTo>
                    <a:pt x="4521708" y="287273"/>
                  </a:moveTo>
                  <a:lnTo>
                    <a:pt x="4443222" y="287273"/>
                  </a:lnTo>
                  <a:lnTo>
                    <a:pt x="4443222" y="300228"/>
                  </a:lnTo>
                  <a:lnTo>
                    <a:pt x="4521708" y="300228"/>
                  </a:lnTo>
                  <a:lnTo>
                    <a:pt x="4521708" y="287273"/>
                  </a:lnTo>
                  <a:close/>
                </a:path>
                <a:path w="5326380" h="1924684">
                  <a:moveTo>
                    <a:pt x="4546866" y="287273"/>
                  </a:moveTo>
                  <a:lnTo>
                    <a:pt x="4521708" y="287273"/>
                  </a:lnTo>
                  <a:lnTo>
                    <a:pt x="4533900" y="300228"/>
                  </a:lnTo>
                  <a:lnTo>
                    <a:pt x="4546866" y="300228"/>
                  </a:lnTo>
                  <a:lnTo>
                    <a:pt x="4546866" y="287273"/>
                  </a:lnTo>
                  <a:close/>
                </a:path>
                <a:path w="5326380" h="1924684">
                  <a:moveTo>
                    <a:pt x="4801362" y="12192"/>
                  </a:moveTo>
                  <a:lnTo>
                    <a:pt x="4683252" y="12192"/>
                  </a:lnTo>
                  <a:lnTo>
                    <a:pt x="4677918" y="17525"/>
                  </a:lnTo>
                  <a:lnTo>
                    <a:pt x="4677918" y="1921764"/>
                  </a:lnTo>
                  <a:lnTo>
                    <a:pt x="4679924" y="1924057"/>
                  </a:lnTo>
                  <a:lnTo>
                    <a:pt x="4804689" y="1924057"/>
                  </a:lnTo>
                  <a:lnTo>
                    <a:pt x="4806696" y="1921764"/>
                  </a:lnTo>
                  <a:lnTo>
                    <a:pt x="4806696" y="1914906"/>
                  </a:lnTo>
                  <a:lnTo>
                    <a:pt x="4703064" y="1914906"/>
                  </a:lnTo>
                  <a:lnTo>
                    <a:pt x="4690110" y="1901952"/>
                  </a:lnTo>
                  <a:lnTo>
                    <a:pt x="4703064" y="1901952"/>
                  </a:lnTo>
                  <a:lnTo>
                    <a:pt x="4703064" y="37337"/>
                  </a:lnTo>
                  <a:lnTo>
                    <a:pt x="4690110" y="37337"/>
                  </a:lnTo>
                  <a:lnTo>
                    <a:pt x="4703064" y="24383"/>
                  </a:lnTo>
                  <a:lnTo>
                    <a:pt x="4806696" y="24383"/>
                  </a:lnTo>
                  <a:lnTo>
                    <a:pt x="4806696" y="17525"/>
                  </a:lnTo>
                  <a:lnTo>
                    <a:pt x="4801362" y="12192"/>
                  </a:lnTo>
                  <a:close/>
                </a:path>
                <a:path w="5326380" h="1924684">
                  <a:moveTo>
                    <a:pt x="4703064" y="1901952"/>
                  </a:moveTo>
                  <a:lnTo>
                    <a:pt x="4690110" y="1901952"/>
                  </a:lnTo>
                  <a:lnTo>
                    <a:pt x="4703064" y="1914906"/>
                  </a:lnTo>
                  <a:lnTo>
                    <a:pt x="4703064" y="1901952"/>
                  </a:lnTo>
                  <a:close/>
                </a:path>
                <a:path w="5326380" h="1924684">
                  <a:moveTo>
                    <a:pt x="4781550" y="1901952"/>
                  </a:moveTo>
                  <a:lnTo>
                    <a:pt x="4703064" y="1901952"/>
                  </a:lnTo>
                  <a:lnTo>
                    <a:pt x="4703064" y="1914906"/>
                  </a:lnTo>
                  <a:lnTo>
                    <a:pt x="4781550" y="1914906"/>
                  </a:lnTo>
                  <a:lnTo>
                    <a:pt x="4781550" y="1901952"/>
                  </a:lnTo>
                  <a:close/>
                </a:path>
                <a:path w="5326380" h="1924684">
                  <a:moveTo>
                    <a:pt x="4781550" y="24383"/>
                  </a:moveTo>
                  <a:lnTo>
                    <a:pt x="4781550" y="1914906"/>
                  </a:lnTo>
                  <a:lnTo>
                    <a:pt x="4793742" y="1901952"/>
                  </a:lnTo>
                  <a:lnTo>
                    <a:pt x="4806696" y="1901952"/>
                  </a:lnTo>
                  <a:lnTo>
                    <a:pt x="4806696" y="37337"/>
                  </a:lnTo>
                  <a:lnTo>
                    <a:pt x="4793742" y="37337"/>
                  </a:lnTo>
                  <a:lnTo>
                    <a:pt x="4781550" y="24383"/>
                  </a:lnTo>
                  <a:close/>
                </a:path>
                <a:path w="5326380" h="1924684">
                  <a:moveTo>
                    <a:pt x="4806696" y="1901952"/>
                  </a:moveTo>
                  <a:lnTo>
                    <a:pt x="4793742" y="1901952"/>
                  </a:lnTo>
                  <a:lnTo>
                    <a:pt x="4781550" y="1914906"/>
                  </a:lnTo>
                  <a:lnTo>
                    <a:pt x="4806696" y="1914906"/>
                  </a:lnTo>
                  <a:lnTo>
                    <a:pt x="4806696" y="1901952"/>
                  </a:lnTo>
                  <a:close/>
                </a:path>
                <a:path w="5326380" h="1924684">
                  <a:moveTo>
                    <a:pt x="4703064" y="24383"/>
                  </a:moveTo>
                  <a:lnTo>
                    <a:pt x="4690110" y="37337"/>
                  </a:lnTo>
                  <a:lnTo>
                    <a:pt x="4703064" y="37337"/>
                  </a:lnTo>
                  <a:lnTo>
                    <a:pt x="4703064" y="24383"/>
                  </a:lnTo>
                  <a:close/>
                </a:path>
                <a:path w="5326380" h="1924684">
                  <a:moveTo>
                    <a:pt x="4781550" y="24383"/>
                  </a:moveTo>
                  <a:lnTo>
                    <a:pt x="4703064" y="24383"/>
                  </a:lnTo>
                  <a:lnTo>
                    <a:pt x="4703064" y="37337"/>
                  </a:lnTo>
                  <a:lnTo>
                    <a:pt x="4781550" y="37337"/>
                  </a:lnTo>
                  <a:lnTo>
                    <a:pt x="4781550" y="24383"/>
                  </a:lnTo>
                  <a:close/>
                </a:path>
                <a:path w="5326380" h="1924684">
                  <a:moveTo>
                    <a:pt x="4806696" y="24383"/>
                  </a:moveTo>
                  <a:lnTo>
                    <a:pt x="4781550" y="24383"/>
                  </a:lnTo>
                  <a:lnTo>
                    <a:pt x="4793742" y="37337"/>
                  </a:lnTo>
                  <a:lnTo>
                    <a:pt x="4806696" y="37337"/>
                  </a:lnTo>
                  <a:lnTo>
                    <a:pt x="4806696" y="24383"/>
                  </a:lnTo>
                  <a:close/>
                </a:path>
                <a:path w="5326380" h="1924684">
                  <a:moveTo>
                    <a:pt x="5061216" y="6095"/>
                  </a:moveTo>
                  <a:lnTo>
                    <a:pt x="4943094" y="6095"/>
                  </a:lnTo>
                  <a:lnTo>
                    <a:pt x="4937760" y="11430"/>
                  </a:lnTo>
                  <a:lnTo>
                    <a:pt x="4937760" y="1921764"/>
                  </a:lnTo>
                  <a:lnTo>
                    <a:pt x="4939766" y="1924057"/>
                  </a:lnTo>
                  <a:lnTo>
                    <a:pt x="5064535" y="1924057"/>
                  </a:lnTo>
                  <a:lnTo>
                    <a:pt x="5066538" y="1921764"/>
                  </a:lnTo>
                  <a:lnTo>
                    <a:pt x="5066538" y="1914906"/>
                  </a:lnTo>
                  <a:lnTo>
                    <a:pt x="4962906" y="1914906"/>
                  </a:lnTo>
                  <a:lnTo>
                    <a:pt x="4949952" y="1901952"/>
                  </a:lnTo>
                  <a:lnTo>
                    <a:pt x="4962906" y="1901952"/>
                  </a:lnTo>
                  <a:lnTo>
                    <a:pt x="4962906" y="31242"/>
                  </a:lnTo>
                  <a:lnTo>
                    <a:pt x="4949952" y="31242"/>
                  </a:lnTo>
                  <a:lnTo>
                    <a:pt x="4962906" y="18287"/>
                  </a:lnTo>
                  <a:lnTo>
                    <a:pt x="5066538" y="18287"/>
                  </a:lnTo>
                  <a:lnTo>
                    <a:pt x="5066538" y="11430"/>
                  </a:lnTo>
                  <a:lnTo>
                    <a:pt x="5061216" y="6095"/>
                  </a:lnTo>
                  <a:close/>
                </a:path>
                <a:path w="5326380" h="1924684">
                  <a:moveTo>
                    <a:pt x="4962906" y="1901952"/>
                  </a:moveTo>
                  <a:lnTo>
                    <a:pt x="4949952" y="1901952"/>
                  </a:lnTo>
                  <a:lnTo>
                    <a:pt x="4962906" y="1914906"/>
                  </a:lnTo>
                  <a:lnTo>
                    <a:pt x="4962906" y="1901952"/>
                  </a:lnTo>
                  <a:close/>
                </a:path>
                <a:path w="5326380" h="1924684">
                  <a:moveTo>
                    <a:pt x="5041392" y="1901952"/>
                  </a:moveTo>
                  <a:lnTo>
                    <a:pt x="4962906" y="1901952"/>
                  </a:lnTo>
                  <a:lnTo>
                    <a:pt x="4962906" y="1914906"/>
                  </a:lnTo>
                  <a:lnTo>
                    <a:pt x="5041392" y="1914906"/>
                  </a:lnTo>
                  <a:lnTo>
                    <a:pt x="5041392" y="1901952"/>
                  </a:lnTo>
                  <a:close/>
                </a:path>
                <a:path w="5326380" h="1924684">
                  <a:moveTo>
                    <a:pt x="5041392" y="18287"/>
                  </a:moveTo>
                  <a:lnTo>
                    <a:pt x="5041392" y="1914906"/>
                  </a:lnTo>
                  <a:lnTo>
                    <a:pt x="5053584" y="1901952"/>
                  </a:lnTo>
                  <a:lnTo>
                    <a:pt x="5066538" y="1901952"/>
                  </a:lnTo>
                  <a:lnTo>
                    <a:pt x="5066538" y="31242"/>
                  </a:lnTo>
                  <a:lnTo>
                    <a:pt x="5053584" y="31242"/>
                  </a:lnTo>
                  <a:lnTo>
                    <a:pt x="5041392" y="18287"/>
                  </a:lnTo>
                  <a:close/>
                </a:path>
                <a:path w="5326380" h="1924684">
                  <a:moveTo>
                    <a:pt x="5066538" y="1901952"/>
                  </a:moveTo>
                  <a:lnTo>
                    <a:pt x="5053584" y="1901952"/>
                  </a:lnTo>
                  <a:lnTo>
                    <a:pt x="5041392" y="1914906"/>
                  </a:lnTo>
                  <a:lnTo>
                    <a:pt x="5066538" y="1914906"/>
                  </a:lnTo>
                  <a:lnTo>
                    <a:pt x="5066538" y="1901952"/>
                  </a:lnTo>
                  <a:close/>
                </a:path>
                <a:path w="5326380" h="1924684">
                  <a:moveTo>
                    <a:pt x="4962906" y="18287"/>
                  </a:moveTo>
                  <a:lnTo>
                    <a:pt x="4949952" y="31242"/>
                  </a:lnTo>
                  <a:lnTo>
                    <a:pt x="4962906" y="31242"/>
                  </a:lnTo>
                  <a:lnTo>
                    <a:pt x="4962906" y="18287"/>
                  </a:lnTo>
                  <a:close/>
                </a:path>
                <a:path w="5326380" h="1924684">
                  <a:moveTo>
                    <a:pt x="5041392" y="18287"/>
                  </a:moveTo>
                  <a:lnTo>
                    <a:pt x="4962906" y="18287"/>
                  </a:lnTo>
                  <a:lnTo>
                    <a:pt x="4962906" y="31242"/>
                  </a:lnTo>
                  <a:lnTo>
                    <a:pt x="5041392" y="31242"/>
                  </a:lnTo>
                  <a:lnTo>
                    <a:pt x="5041392" y="18287"/>
                  </a:lnTo>
                  <a:close/>
                </a:path>
                <a:path w="5326380" h="1924684">
                  <a:moveTo>
                    <a:pt x="5066538" y="18287"/>
                  </a:moveTo>
                  <a:lnTo>
                    <a:pt x="5041392" y="18287"/>
                  </a:lnTo>
                  <a:lnTo>
                    <a:pt x="5053584" y="31242"/>
                  </a:lnTo>
                  <a:lnTo>
                    <a:pt x="5066538" y="31242"/>
                  </a:lnTo>
                  <a:lnTo>
                    <a:pt x="5066538" y="18287"/>
                  </a:lnTo>
                  <a:close/>
                </a:path>
                <a:path w="5326380" h="1924684">
                  <a:moveTo>
                    <a:pt x="5321046" y="0"/>
                  </a:moveTo>
                  <a:lnTo>
                    <a:pt x="5202936" y="0"/>
                  </a:lnTo>
                  <a:lnTo>
                    <a:pt x="5197602" y="5333"/>
                  </a:lnTo>
                  <a:lnTo>
                    <a:pt x="5197602" y="1921764"/>
                  </a:lnTo>
                  <a:lnTo>
                    <a:pt x="5199608" y="1924057"/>
                  </a:lnTo>
                  <a:lnTo>
                    <a:pt x="5324373" y="1924057"/>
                  </a:lnTo>
                  <a:lnTo>
                    <a:pt x="5326380" y="1921764"/>
                  </a:lnTo>
                  <a:lnTo>
                    <a:pt x="5326380" y="1914906"/>
                  </a:lnTo>
                  <a:lnTo>
                    <a:pt x="5222748" y="1914906"/>
                  </a:lnTo>
                  <a:lnTo>
                    <a:pt x="5209794" y="1901952"/>
                  </a:lnTo>
                  <a:lnTo>
                    <a:pt x="5222748" y="1901952"/>
                  </a:lnTo>
                  <a:lnTo>
                    <a:pt x="5222748" y="25145"/>
                  </a:lnTo>
                  <a:lnTo>
                    <a:pt x="5209794" y="25145"/>
                  </a:lnTo>
                  <a:lnTo>
                    <a:pt x="5222748" y="12192"/>
                  </a:lnTo>
                  <a:lnTo>
                    <a:pt x="5326380" y="12192"/>
                  </a:lnTo>
                  <a:lnTo>
                    <a:pt x="5326380" y="5333"/>
                  </a:lnTo>
                  <a:lnTo>
                    <a:pt x="5321046" y="0"/>
                  </a:lnTo>
                  <a:close/>
                </a:path>
                <a:path w="5326380" h="1924684">
                  <a:moveTo>
                    <a:pt x="5222748" y="1901952"/>
                  </a:moveTo>
                  <a:lnTo>
                    <a:pt x="5209794" y="1901952"/>
                  </a:lnTo>
                  <a:lnTo>
                    <a:pt x="5222748" y="1914906"/>
                  </a:lnTo>
                  <a:lnTo>
                    <a:pt x="5222748" y="1901952"/>
                  </a:lnTo>
                  <a:close/>
                </a:path>
                <a:path w="5326380" h="1924684">
                  <a:moveTo>
                    <a:pt x="5301234" y="1901952"/>
                  </a:moveTo>
                  <a:lnTo>
                    <a:pt x="5222748" y="1901952"/>
                  </a:lnTo>
                  <a:lnTo>
                    <a:pt x="5222748" y="1914906"/>
                  </a:lnTo>
                  <a:lnTo>
                    <a:pt x="5301234" y="1914906"/>
                  </a:lnTo>
                  <a:lnTo>
                    <a:pt x="5301234" y="1901952"/>
                  </a:lnTo>
                  <a:close/>
                </a:path>
                <a:path w="5326380" h="1924684">
                  <a:moveTo>
                    <a:pt x="5301234" y="12192"/>
                  </a:moveTo>
                  <a:lnTo>
                    <a:pt x="5301234" y="1914906"/>
                  </a:lnTo>
                  <a:lnTo>
                    <a:pt x="5313426" y="1901952"/>
                  </a:lnTo>
                  <a:lnTo>
                    <a:pt x="5326380" y="1901952"/>
                  </a:lnTo>
                  <a:lnTo>
                    <a:pt x="5326380" y="25145"/>
                  </a:lnTo>
                  <a:lnTo>
                    <a:pt x="5313426" y="25145"/>
                  </a:lnTo>
                  <a:lnTo>
                    <a:pt x="5301234" y="12192"/>
                  </a:lnTo>
                  <a:close/>
                </a:path>
                <a:path w="5326380" h="1924684">
                  <a:moveTo>
                    <a:pt x="5326380" y="1901952"/>
                  </a:moveTo>
                  <a:lnTo>
                    <a:pt x="5313426" y="1901952"/>
                  </a:lnTo>
                  <a:lnTo>
                    <a:pt x="5301234" y="1914906"/>
                  </a:lnTo>
                  <a:lnTo>
                    <a:pt x="5326380" y="1914906"/>
                  </a:lnTo>
                  <a:lnTo>
                    <a:pt x="5326380" y="1901952"/>
                  </a:lnTo>
                  <a:close/>
                </a:path>
                <a:path w="5326380" h="1924684">
                  <a:moveTo>
                    <a:pt x="5222748" y="12192"/>
                  </a:moveTo>
                  <a:lnTo>
                    <a:pt x="5209794" y="25145"/>
                  </a:lnTo>
                  <a:lnTo>
                    <a:pt x="5222748" y="25145"/>
                  </a:lnTo>
                  <a:lnTo>
                    <a:pt x="5222748" y="12192"/>
                  </a:lnTo>
                  <a:close/>
                </a:path>
                <a:path w="5326380" h="1924684">
                  <a:moveTo>
                    <a:pt x="5301234" y="12192"/>
                  </a:moveTo>
                  <a:lnTo>
                    <a:pt x="5222748" y="12192"/>
                  </a:lnTo>
                  <a:lnTo>
                    <a:pt x="5222748" y="25145"/>
                  </a:lnTo>
                  <a:lnTo>
                    <a:pt x="5301234" y="25145"/>
                  </a:lnTo>
                  <a:lnTo>
                    <a:pt x="5301234" y="12192"/>
                  </a:lnTo>
                  <a:close/>
                </a:path>
                <a:path w="5326380" h="1924684">
                  <a:moveTo>
                    <a:pt x="5326380" y="12192"/>
                  </a:moveTo>
                  <a:lnTo>
                    <a:pt x="5301234" y="12192"/>
                  </a:lnTo>
                  <a:lnTo>
                    <a:pt x="5313426" y="25145"/>
                  </a:lnTo>
                  <a:lnTo>
                    <a:pt x="5326380" y="25145"/>
                  </a:lnTo>
                  <a:lnTo>
                    <a:pt x="5326380" y="12192"/>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nvGrpSpPr>
            <p:cNvPr id="373" name="Group 372">
              <a:extLst>
                <a:ext uri="{FF2B5EF4-FFF2-40B4-BE49-F238E27FC236}">
                  <a16:creationId xmlns:a16="http://schemas.microsoft.com/office/drawing/2014/main" id="{5D378D90-9855-49F5-905D-D131D453176F}"/>
                </a:ext>
              </a:extLst>
            </p:cNvPr>
            <p:cNvGrpSpPr/>
            <p:nvPr/>
          </p:nvGrpSpPr>
          <p:grpSpPr>
            <a:xfrm>
              <a:off x="1335600" y="1735200"/>
              <a:ext cx="6275020" cy="1926630"/>
              <a:chOff x="1340519" y="1740400"/>
              <a:chExt cx="6275020" cy="1926630"/>
            </a:xfrm>
          </p:grpSpPr>
          <p:sp>
            <p:nvSpPr>
              <p:cNvPr id="329" name="object 80">
                <a:extLst>
                  <a:ext uri="{FF2B5EF4-FFF2-40B4-BE49-F238E27FC236}">
                    <a16:creationId xmlns:a16="http://schemas.microsoft.com/office/drawing/2014/main" id="{A0F0154D-1194-497A-B244-EE73C7F7F251}"/>
                  </a:ext>
                </a:extLst>
              </p:cNvPr>
              <p:cNvSpPr/>
              <p:nvPr/>
            </p:nvSpPr>
            <p:spPr>
              <a:xfrm>
                <a:off x="1340519" y="2387920"/>
                <a:ext cx="90000" cy="90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0" name="object 81">
                <a:extLst>
                  <a:ext uri="{FF2B5EF4-FFF2-40B4-BE49-F238E27FC236}">
                    <a16:creationId xmlns:a16="http://schemas.microsoft.com/office/drawing/2014/main" id="{6D13E0F7-2965-4362-B457-3256B8F49F62}"/>
                  </a:ext>
                </a:extLst>
              </p:cNvPr>
              <p:cNvSpPr/>
              <p:nvPr/>
            </p:nvSpPr>
            <p:spPr>
              <a:xfrm>
                <a:off x="1649770" y="2509445"/>
                <a:ext cx="90000" cy="90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1" name="object 82">
                <a:extLst>
                  <a:ext uri="{FF2B5EF4-FFF2-40B4-BE49-F238E27FC236}">
                    <a16:creationId xmlns:a16="http://schemas.microsoft.com/office/drawing/2014/main" id="{F54CC2E1-CF7D-4E01-BFFA-3796450EEECA}"/>
                  </a:ext>
                </a:extLst>
              </p:cNvPr>
              <p:cNvSpPr/>
              <p:nvPr/>
            </p:nvSpPr>
            <p:spPr>
              <a:xfrm>
                <a:off x="1959019" y="2445053"/>
                <a:ext cx="90000" cy="90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4" name="object 105">
                <a:extLst>
                  <a:ext uri="{FF2B5EF4-FFF2-40B4-BE49-F238E27FC236}">
                    <a16:creationId xmlns:a16="http://schemas.microsoft.com/office/drawing/2014/main" id="{2CF825D8-8EC9-478E-9E25-C1CED616AAF7}"/>
                  </a:ext>
                </a:extLst>
              </p:cNvPr>
              <p:cNvSpPr/>
              <p:nvPr/>
            </p:nvSpPr>
            <p:spPr>
              <a:xfrm>
                <a:off x="2268269" y="3577030"/>
                <a:ext cx="90000" cy="90000"/>
              </a:xfrm>
              <a:custGeom>
                <a:avLst/>
                <a:gdLst/>
                <a:ahLst/>
                <a:cxnLst/>
                <a:rect l="l" t="t" r="r" b="b"/>
                <a:pathLst>
                  <a:path w="63500" h="63500">
                    <a:moveTo>
                      <a:pt x="32003" y="0"/>
                    </a:moveTo>
                    <a:lnTo>
                      <a:pt x="19609" y="2536"/>
                    </a:lnTo>
                    <a:lnTo>
                      <a:pt x="9429" y="9429"/>
                    </a:lnTo>
                    <a:lnTo>
                      <a:pt x="2536" y="19609"/>
                    </a:lnTo>
                    <a:lnTo>
                      <a:pt x="0" y="32004"/>
                    </a:lnTo>
                    <a:lnTo>
                      <a:pt x="2536" y="44279"/>
                    </a:lnTo>
                    <a:lnTo>
                      <a:pt x="9429" y="54197"/>
                    </a:lnTo>
                    <a:lnTo>
                      <a:pt x="19609" y="60829"/>
                    </a:lnTo>
                    <a:lnTo>
                      <a:pt x="32003" y="63246"/>
                    </a:lnTo>
                    <a:lnTo>
                      <a:pt x="44279" y="60829"/>
                    </a:lnTo>
                    <a:lnTo>
                      <a:pt x="54197" y="54197"/>
                    </a:lnTo>
                    <a:lnTo>
                      <a:pt x="60829" y="44279"/>
                    </a:lnTo>
                    <a:lnTo>
                      <a:pt x="63245" y="32004"/>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5" name="object 106">
                <a:extLst>
                  <a:ext uri="{FF2B5EF4-FFF2-40B4-BE49-F238E27FC236}">
                    <a16:creationId xmlns:a16="http://schemas.microsoft.com/office/drawing/2014/main" id="{9B0C4469-7E6D-452F-9CF0-3F09044EB064}"/>
                  </a:ext>
                </a:extLst>
              </p:cNvPr>
              <p:cNvSpPr/>
              <p:nvPr/>
            </p:nvSpPr>
            <p:spPr>
              <a:xfrm>
                <a:off x="2577520" y="2040580"/>
                <a:ext cx="90000" cy="90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6" name="object 107">
                <a:extLst>
                  <a:ext uri="{FF2B5EF4-FFF2-40B4-BE49-F238E27FC236}">
                    <a16:creationId xmlns:a16="http://schemas.microsoft.com/office/drawing/2014/main" id="{D7A54E10-C9BB-4E4F-AAE7-4D3428205E3B}"/>
                  </a:ext>
                </a:extLst>
              </p:cNvPr>
              <p:cNvSpPr/>
              <p:nvPr/>
            </p:nvSpPr>
            <p:spPr>
              <a:xfrm>
                <a:off x="2886769" y="3510652"/>
                <a:ext cx="90000" cy="90000"/>
              </a:xfrm>
              <a:custGeom>
                <a:avLst/>
                <a:gdLst/>
                <a:ahLst/>
                <a:cxnLst/>
                <a:rect l="l" t="t" r="r" b="b"/>
                <a:pathLst>
                  <a:path w="63500" h="63500">
                    <a:moveTo>
                      <a:pt x="32003" y="0"/>
                    </a:moveTo>
                    <a:lnTo>
                      <a:pt x="19609" y="2536"/>
                    </a:lnTo>
                    <a:lnTo>
                      <a:pt x="9429" y="9429"/>
                    </a:lnTo>
                    <a:lnTo>
                      <a:pt x="2536" y="19609"/>
                    </a:lnTo>
                    <a:lnTo>
                      <a:pt x="0" y="32004"/>
                    </a:lnTo>
                    <a:lnTo>
                      <a:pt x="2536" y="44279"/>
                    </a:lnTo>
                    <a:lnTo>
                      <a:pt x="9429" y="54197"/>
                    </a:lnTo>
                    <a:lnTo>
                      <a:pt x="19609" y="60829"/>
                    </a:lnTo>
                    <a:lnTo>
                      <a:pt x="32003" y="63246"/>
                    </a:lnTo>
                    <a:lnTo>
                      <a:pt x="44279" y="60829"/>
                    </a:lnTo>
                    <a:lnTo>
                      <a:pt x="54197" y="54197"/>
                    </a:lnTo>
                    <a:lnTo>
                      <a:pt x="60829" y="44279"/>
                    </a:lnTo>
                    <a:lnTo>
                      <a:pt x="63245" y="32004"/>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7" name="object 108">
                <a:extLst>
                  <a:ext uri="{FF2B5EF4-FFF2-40B4-BE49-F238E27FC236}">
                    <a16:creationId xmlns:a16="http://schemas.microsoft.com/office/drawing/2014/main" id="{D25A2945-6349-4370-89B9-51269DC0FEE7}"/>
                  </a:ext>
                </a:extLst>
              </p:cNvPr>
              <p:cNvSpPr/>
              <p:nvPr/>
            </p:nvSpPr>
            <p:spPr>
              <a:xfrm>
                <a:off x="3196019" y="2320810"/>
                <a:ext cx="90000" cy="90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8" name="object 109">
                <a:extLst>
                  <a:ext uri="{FF2B5EF4-FFF2-40B4-BE49-F238E27FC236}">
                    <a16:creationId xmlns:a16="http://schemas.microsoft.com/office/drawing/2014/main" id="{F8275D8D-B5E0-4E48-B22F-4ED5315AC94B}"/>
                  </a:ext>
                </a:extLst>
              </p:cNvPr>
              <p:cNvSpPr/>
              <p:nvPr/>
            </p:nvSpPr>
            <p:spPr>
              <a:xfrm>
                <a:off x="3505276" y="2832296"/>
                <a:ext cx="90000" cy="90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9" name="object 110">
                <a:extLst>
                  <a:ext uri="{FF2B5EF4-FFF2-40B4-BE49-F238E27FC236}">
                    <a16:creationId xmlns:a16="http://schemas.microsoft.com/office/drawing/2014/main" id="{BD193EF8-0C4A-496B-A2C4-7011B97202B5}"/>
                  </a:ext>
                </a:extLst>
              </p:cNvPr>
              <p:cNvSpPr/>
              <p:nvPr/>
            </p:nvSpPr>
            <p:spPr>
              <a:xfrm>
                <a:off x="3814526" y="3266703"/>
                <a:ext cx="90000" cy="90000"/>
              </a:xfrm>
              <a:custGeom>
                <a:avLst/>
                <a:gdLst/>
                <a:ahLst/>
                <a:cxnLst/>
                <a:rect l="l" t="t" r="r" b="b"/>
                <a:pathLst>
                  <a:path w="63500" h="63500">
                    <a:moveTo>
                      <a:pt x="32004" y="0"/>
                    </a:moveTo>
                    <a:lnTo>
                      <a:pt x="19609" y="2536"/>
                    </a:lnTo>
                    <a:lnTo>
                      <a:pt x="9429" y="9429"/>
                    </a:lnTo>
                    <a:lnTo>
                      <a:pt x="2536" y="19609"/>
                    </a:lnTo>
                    <a:lnTo>
                      <a:pt x="0" y="32004"/>
                    </a:lnTo>
                    <a:lnTo>
                      <a:pt x="2536" y="44279"/>
                    </a:lnTo>
                    <a:lnTo>
                      <a:pt x="9429" y="54197"/>
                    </a:lnTo>
                    <a:lnTo>
                      <a:pt x="19609" y="60829"/>
                    </a:lnTo>
                    <a:lnTo>
                      <a:pt x="32004" y="63246"/>
                    </a:lnTo>
                    <a:lnTo>
                      <a:pt x="44279" y="60829"/>
                    </a:lnTo>
                    <a:lnTo>
                      <a:pt x="54197" y="54197"/>
                    </a:lnTo>
                    <a:lnTo>
                      <a:pt x="60829" y="44279"/>
                    </a:lnTo>
                    <a:lnTo>
                      <a:pt x="63246" y="32004"/>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0" name="object 111">
                <a:extLst>
                  <a:ext uri="{FF2B5EF4-FFF2-40B4-BE49-F238E27FC236}">
                    <a16:creationId xmlns:a16="http://schemas.microsoft.com/office/drawing/2014/main" id="{87D7E13B-851C-4ED9-86AB-98B741A17ABF}"/>
                  </a:ext>
                </a:extLst>
              </p:cNvPr>
              <p:cNvSpPr/>
              <p:nvPr/>
            </p:nvSpPr>
            <p:spPr>
              <a:xfrm>
                <a:off x="4123777" y="2526680"/>
                <a:ext cx="90000" cy="90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1" name="object 112">
                <a:extLst>
                  <a:ext uri="{FF2B5EF4-FFF2-40B4-BE49-F238E27FC236}">
                    <a16:creationId xmlns:a16="http://schemas.microsoft.com/office/drawing/2014/main" id="{CCD458B7-04DF-4BB4-B115-5CBA0C32C4A1}"/>
                  </a:ext>
                </a:extLst>
              </p:cNvPr>
              <p:cNvSpPr/>
              <p:nvPr/>
            </p:nvSpPr>
            <p:spPr>
              <a:xfrm>
                <a:off x="4433026" y="3463496"/>
                <a:ext cx="90000" cy="90000"/>
              </a:xfrm>
              <a:custGeom>
                <a:avLst/>
                <a:gdLst/>
                <a:ahLst/>
                <a:cxnLst/>
                <a:rect l="l" t="t" r="r" b="b"/>
                <a:pathLst>
                  <a:path w="63500" h="63500">
                    <a:moveTo>
                      <a:pt x="32004" y="0"/>
                    </a:moveTo>
                    <a:lnTo>
                      <a:pt x="19609" y="2536"/>
                    </a:lnTo>
                    <a:lnTo>
                      <a:pt x="9429" y="9429"/>
                    </a:lnTo>
                    <a:lnTo>
                      <a:pt x="2536" y="19609"/>
                    </a:lnTo>
                    <a:lnTo>
                      <a:pt x="0" y="32004"/>
                    </a:lnTo>
                    <a:lnTo>
                      <a:pt x="2536" y="44279"/>
                    </a:lnTo>
                    <a:lnTo>
                      <a:pt x="9429" y="54197"/>
                    </a:lnTo>
                    <a:lnTo>
                      <a:pt x="19609" y="60829"/>
                    </a:lnTo>
                    <a:lnTo>
                      <a:pt x="32004" y="63246"/>
                    </a:lnTo>
                    <a:lnTo>
                      <a:pt x="44279" y="60829"/>
                    </a:lnTo>
                    <a:lnTo>
                      <a:pt x="54197" y="54197"/>
                    </a:lnTo>
                    <a:lnTo>
                      <a:pt x="60829" y="44279"/>
                    </a:lnTo>
                    <a:lnTo>
                      <a:pt x="63246" y="32004"/>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2" name="object 113">
                <a:extLst>
                  <a:ext uri="{FF2B5EF4-FFF2-40B4-BE49-F238E27FC236}">
                    <a16:creationId xmlns:a16="http://schemas.microsoft.com/office/drawing/2014/main" id="{CEE1957A-015E-4714-933D-F88BC11489D1}"/>
                  </a:ext>
                </a:extLst>
              </p:cNvPr>
              <p:cNvSpPr/>
              <p:nvPr/>
            </p:nvSpPr>
            <p:spPr>
              <a:xfrm>
                <a:off x="4742275" y="2484958"/>
                <a:ext cx="90000" cy="90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3" name="object 114">
                <a:extLst>
                  <a:ext uri="{FF2B5EF4-FFF2-40B4-BE49-F238E27FC236}">
                    <a16:creationId xmlns:a16="http://schemas.microsoft.com/office/drawing/2014/main" id="{0F878ADC-CF0C-4983-BD40-57B8F934A695}"/>
                  </a:ext>
                </a:extLst>
              </p:cNvPr>
              <p:cNvSpPr/>
              <p:nvPr/>
            </p:nvSpPr>
            <p:spPr>
              <a:xfrm>
                <a:off x="5051524" y="2137618"/>
                <a:ext cx="90000" cy="90000"/>
              </a:xfrm>
              <a:custGeom>
                <a:avLst/>
                <a:gdLst/>
                <a:ahLst/>
                <a:cxnLst/>
                <a:rect l="l" t="t" r="r" b="b"/>
                <a:pathLst>
                  <a:path w="63500" h="63500">
                    <a:moveTo>
                      <a:pt x="32004" y="0"/>
                    </a:moveTo>
                    <a:lnTo>
                      <a:pt x="19609" y="2536"/>
                    </a:lnTo>
                    <a:lnTo>
                      <a:pt x="9429" y="9429"/>
                    </a:lnTo>
                    <a:lnTo>
                      <a:pt x="2536" y="19609"/>
                    </a:lnTo>
                    <a:lnTo>
                      <a:pt x="0" y="32004"/>
                    </a:lnTo>
                    <a:lnTo>
                      <a:pt x="2536" y="44279"/>
                    </a:lnTo>
                    <a:lnTo>
                      <a:pt x="9429" y="54197"/>
                    </a:lnTo>
                    <a:lnTo>
                      <a:pt x="19609" y="60829"/>
                    </a:lnTo>
                    <a:lnTo>
                      <a:pt x="32004" y="63246"/>
                    </a:lnTo>
                    <a:lnTo>
                      <a:pt x="44279" y="60829"/>
                    </a:lnTo>
                    <a:lnTo>
                      <a:pt x="54197" y="54197"/>
                    </a:lnTo>
                    <a:lnTo>
                      <a:pt x="60829" y="44279"/>
                    </a:lnTo>
                    <a:lnTo>
                      <a:pt x="63246" y="32004"/>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4" name="object 115">
                <a:extLst>
                  <a:ext uri="{FF2B5EF4-FFF2-40B4-BE49-F238E27FC236}">
                    <a16:creationId xmlns:a16="http://schemas.microsoft.com/office/drawing/2014/main" id="{5EFC4521-9BD5-4DF2-853F-87F37A788479}"/>
                  </a:ext>
                </a:extLst>
              </p:cNvPr>
              <p:cNvSpPr/>
              <p:nvPr/>
            </p:nvSpPr>
            <p:spPr>
              <a:xfrm>
                <a:off x="5360775" y="2929334"/>
                <a:ext cx="90000" cy="90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5" name="object 116">
                <a:extLst>
                  <a:ext uri="{FF2B5EF4-FFF2-40B4-BE49-F238E27FC236}">
                    <a16:creationId xmlns:a16="http://schemas.microsoft.com/office/drawing/2014/main" id="{58E2E209-183E-4F19-A38A-DD9302355878}"/>
                  </a:ext>
                </a:extLst>
              </p:cNvPr>
              <p:cNvSpPr/>
              <p:nvPr/>
            </p:nvSpPr>
            <p:spPr>
              <a:xfrm>
                <a:off x="5670041" y="2157573"/>
                <a:ext cx="90000" cy="90000"/>
              </a:xfrm>
              <a:custGeom>
                <a:avLst/>
                <a:gdLst/>
                <a:ahLst/>
                <a:cxnLst/>
                <a:rect l="l" t="t" r="r" b="b"/>
                <a:pathLst>
                  <a:path w="63500" h="63500">
                    <a:moveTo>
                      <a:pt x="31991" y="0"/>
                    </a:moveTo>
                    <a:lnTo>
                      <a:pt x="19598" y="2536"/>
                    </a:lnTo>
                    <a:lnTo>
                      <a:pt x="9423" y="9429"/>
                    </a:lnTo>
                    <a:lnTo>
                      <a:pt x="2534" y="19609"/>
                    </a:lnTo>
                    <a:lnTo>
                      <a:pt x="0" y="32003"/>
                    </a:lnTo>
                    <a:lnTo>
                      <a:pt x="2534" y="44279"/>
                    </a:lnTo>
                    <a:lnTo>
                      <a:pt x="9423" y="54197"/>
                    </a:lnTo>
                    <a:lnTo>
                      <a:pt x="19598" y="60829"/>
                    </a:lnTo>
                    <a:lnTo>
                      <a:pt x="31991" y="63245"/>
                    </a:lnTo>
                    <a:lnTo>
                      <a:pt x="44266" y="60829"/>
                    </a:lnTo>
                    <a:lnTo>
                      <a:pt x="54184" y="54197"/>
                    </a:lnTo>
                    <a:lnTo>
                      <a:pt x="60816" y="44279"/>
                    </a:lnTo>
                    <a:lnTo>
                      <a:pt x="63233" y="32003"/>
                    </a:lnTo>
                    <a:lnTo>
                      <a:pt x="60816" y="19609"/>
                    </a:lnTo>
                    <a:lnTo>
                      <a:pt x="54184" y="9429"/>
                    </a:lnTo>
                    <a:lnTo>
                      <a:pt x="44266" y="2536"/>
                    </a:lnTo>
                    <a:lnTo>
                      <a:pt x="31991"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6" name="object 117">
                <a:extLst>
                  <a:ext uri="{FF2B5EF4-FFF2-40B4-BE49-F238E27FC236}">
                    <a16:creationId xmlns:a16="http://schemas.microsoft.com/office/drawing/2014/main" id="{184C2385-0C8C-4A29-8C28-EEC4E907E5DF}"/>
                  </a:ext>
                </a:extLst>
              </p:cNvPr>
              <p:cNvSpPr/>
              <p:nvPr/>
            </p:nvSpPr>
            <p:spPr>
              <a:xfrm>
                <a:off x="5979289" y="1740400"/>
                <a:ext cx="90000" cy="90000"/>
              </a:xfrm>
              <a:custGeom>
                <a:avLst/>
                <a:gdLst/>
                <a:ahLst/>
                <a:cxnLst/>
                <a:rect l="l" t="t" r="r" b="b"/>
                <a:pathLst>
                  <a:path w="63500" h="63500">
                    <a:moveTo>
                      <a:pt x="31991" y="0"/>
                    </a:moveTo>
                    <a:lnTo>
                      <a:pt x="19598" y="2536"/>
                    </a:lnTo>
                    <a:lnTo>
                      <a:pt x="9423" y="9429"/>
                    </a:lnTo>
                    <a:lnTo>
                      <a:pt x="2534" y="19609"/>
                    </a:lnTo>
                    <a:lnTo>
                      <a:pt x="0" y="32003"/>
                    </a:lnTo>
                    <a:lnTo>
                      <a:pt x="2534" y="44279"/>
                    </a:lnTo>
                    <a:lnTo>
                      <a:pt x="9423" y="54197"/>
                    </a:lnTo>
                    <a:lnTo>
                      <a:pt x="19598" y="60829"/>
                    </a:lnTo>
                    <a:lnTo>
                      <a:pt x="31991" y="63245"/>
                    </a:lnTo>
                    <a:lnTo>
                      <a:pt x="44266" y="60829"/>
                    </a:lnTo>
                    <a:lnTo>
                      <a:pt x="54184" y="54197"/>
                    </a:lnTo>
                    <a:lnTo>
                      <a:pt x="60816" y="44279"/>
                    </a:lnTo>
                    <a:lnTo>
                      <a:pt x="63233" y="32003"/>
                    </a:lnTo>
                    <a:lnTo>
                      <a:pt x="60816" y="19609"/>
                    </a:lnTo>
                    <a:lnTo>
                      <a:pt x="54184" y="9429"/>
                    </a:lnTo>
                    <a:lnTo>
                      <a:pt x="44266" y="2536"/>
                    </a:lnTo>
                    <a:lnTo>
                      <a:pt x="31991"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7" name="object 118">
                <a:extLst>
                  <a:ext uri="{FF2B5EF4-FFF2-40B4-BE49-F238E27FC236}">
                    <a16:creationId xmlns:a16="http://schemas.microsoft.com/office/drawing/2014/main" id="{D1D9DEF2-B49F-43BA-8B63-97037F2F0AC7}"/>
                  </a:ext>
                </a:extLst>
              </p:cNvPr>
              <p:cNvSpPr/>
              <p:nvPr/>
            </p:nvSpPr>
            <p:spPr>
              <a:xfrm>
                <a:off x="6288541" y="2065070"/>
                <a:ext cx="90000" cy="90000"/>
              </a:xfrm>
              <a:custGeom>
                <a:avLst/>
                <a:gdLst/>
                <a:ahLst/>
                <a:cxnLst/>
                <a:rect l="l" t="t" r="r" b="b"/>
                <a:pathLst>
                  <a:path w="63500" h="63500">
                    <a:moveTo>
                      <a:pt x="31991" y="0"/>
                    </a:moveTo>
                    <a:lnTo>
                      <a:pt x="19598" y="2536"/>
                    </a:lnTo>
                    <a:lnTo>
                      <a:pt x="9423" y="9429"/>
                    </a:lnTo>
                    <a:lnTo>
                      <a:pt x="2534" y="19609"/>
                    </a:lnTo>
                    <a:lnTo>
                      <a:pt x="0" y="32004"/>
                    </a:lnTo>
                    <a:lnTo>
                      <a:pt x="2534" y="44279"/>
                    </a:lnTo>
                    <a:lnTo>
                      <a:pt x="9423" y="54197"/>
                    </a:lnTo>
                    <a:lnTo>
                      <a:pt x="19598" y="60829"/>
                    </a:lnTo>
                    <a:lnTo>
                      <a:pt x="31991" y="63246"/>
                    </a:lnTo>
                    <a:lnTo>
                      <a:pt x="44266" y="60829"/>
                    </a:lnTo>
                    <a:lnTo>
                      <a:pt x="54184" y="54197"/>
                    </a:lnTo>
                    <a:lnTo>
                      <a:pt x="60816" y="44279"/>
                    </a:lnTo>
                    <a:lnTo>
                      <a:pt x="63233" y="32004"/>
                    </a:lnTo>
                    <a:lnTo>
                      <a:pt x="60816" y="19609"/>
                    </a:lnTo>
                    <a:lnTo>
                      <a:pt x="54184" y="9429"/>
                    </a:lnTo>
                    <a:lnTo>
                      <a:pt x="44266" y="2536"/>
                    </a:lnTo>
                    <a:lnTo>
                      <a:pt x="31991"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8" name="object 119">
                <a:extLst>
                  <a:ext uri="{FF2B5EF4-FFF2-40B4-BE49-F238E27FC236}">
                    <a16:creationId xmlns:a16="http://schemas.microsoft.com/office/drawing/2014/main" id="{9094C289-5280-41BD-83CB-5A0E2423BE2B}"/>
                  </a:ext>
                </a:extLst>
              </p:cNvPr>
              <p:cNvSpPr/>
              <p:nvPr/>
            </p:nvSpPr>
            <p:spPr>
              <a:xfrm>
                <a:off x="6597790" y="2164822"/>
                <a:ext cx="90000" cy="90000"/>
              </a:xfrm>
              <a:custGeom>
                <a:avLst/>
                <a:gdLst/>
                <a:ahLst/>
                <a:cxnLst/>
                <a:rect l="l" t="t" r="r" b="b"/>
                <a:pathLst>
                  <a:path w="63500" h="63500">
                    <a:moveTo>
                      <a:pt x="31991" y="0"/>
                    </a:moveTo>
                    <a:lnTo>
                      <a:pt x="19598" y="2536"/>
                    </a:lnTo>
                    <a:lnTo>
                      <a:pt x="9423" y="9429"/>
                    </a:lnTo>
                    <a:lnTo>
                      <a:pt x="2534" y="19609"/>
                    </a:lnTo>
                    <a:lnTo>
                      <a:pt x="0" y="32004"/>
                    </a:lnTo>
                    <a:lnTo>
                      <a:pt x="2534" y="44279"/>
                    </a:lnTo>
                    <a:lnTo>
                      <a:pt x="9423" y="54197"/>
                    </a:lnTo>
                    <a:lnTo>
                      <a:pt x="19598" y="60829"/>
                    </a:lnTo>
                    <a:lnTo>
                      <a:pt x="31991" y="63246"/>
                    </a:lnTo>
                    <a:lnTo>
                      <a:pt x="44266" y="60829"/>
                    </a:lnTo>
                    <a:lnTo>
                      <a:pt x="54184" y="54197"/>
                    </a:lnTo>
                    <a:lnTo>
                      <a:pt x="60816" y="44279"/>
                    </a:lnTo>
                    <a:lnTo>
                      <a:pt x="63233" y="32004"/>
                    </a:lnTo>
                    <a:lnTo>
                      <a:pt x="60816" y="19609"/>
                    </a:lnTo>
                    <a:lnTo>
                      <a:pt x="54184" y="9429"/>
                    </a:lnTo>
                    <a:lnTo>
                      <a:pt x="44266" y="2536"/>
                    </a:lnTo>
                    <a:lnTo>
                      <a:pt x="31991"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9" name="object 120">
                <a:extLst>
                  <a:ext uri="{FF2B5EF4-FFF2-40B4-BE49-F238E27FC236}">
                    <a16:creationId xmlns:a16="http://schemas.microsoft.com/office/drawing/2014/main" id="{67155F54-DFA8-408D-94E0-53C966F0CFDA}"/>
                  </a:ext>
                </a:extLst>
              </p:cNvPr>
              <p:cNvSpPr/>
              <p:nvPr/>
            </p:nvSpPr>
            <p:spPr>
              <a:xfrm>
                <a:off x="6907039" y="2514884"/>
                <a:ext cx="90000" cy="90000"/>
              </a:xfrm>
              <a:custGeom>
                <a:avLst/>
                <a:gdLst/>
                <a:ahLst/>
                <a:cxnLst/>
                <a:rect l="l" t="t" r="r" b="b"/>
                <a:pathLst>
                  <a:path w="63500" h="63500">
                    <a:moveTo>
                      <a:pt x="31991" y="0"/>
                    </a:moveTo>
                    <a:lnTo>
                      <a:pt x="19598" y="2536"/>
                    </a:lnTo>
                    <a:lnTo>
                      <a:pt x="9423" y="9429"/>
                    </a:lnTo>
                    <a:lnTo>
                      <a:pt x="2534" y="19609"/>
                    </a:lnTo>
                    <a:lnTo>
                      <a:pt x="0" y="32003"/>
                    </a:lnTo>
                    <a:lnTo>
                      <a:pt x="2534" y="44279"/>
                    </a:lnTo>
                    <a:lnTo>
                      <a:pt x="9423" y="54197"/>
                    </a:lnTo>
                    <a:lnTo>
                      <a:pt x="19598" y="60829"/>
                    </a:lnTo>
                    <a:lnTo>
                      <a:pt x="31991" y="63245"/>
                    </a:lnTo>
                    <a:lnTo>
                      <a:pt x="44266" y="60829"/>
                    </a:lnTo>
                    <a:lnTo>
                      <a:pt x="54184" y="54197"/>
                    </a:lnTo>
                    <a:lnTo>
                      <a:pt x="60816" y="44279"/>
                    </a:lnTo>
                    <a:lnTo>
                      <a:pt x="63233" y="32003"/>
                    </a:lnTo>
                    <a:lnTo>
                      <a:pt x="60816" y="19609"/>
                    </a:lnTo>
                    <a:lnTo>
                      <a:pt x="54184" y="9429"/>
                    </a:lnTo>
                    <a:lnTo>
                      <a:pt x="44266" y="2536"/>
                    </a:lnTo>
                    <a:lnTo>
                      <a:pt x="31991"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0" name="object 121">
                <a:extLst>
                  <a:ext uri="{FF2B5EF4-FFF2-40B4-BE49-F238E27FC236}">
                    <a16:creationId xmlns:a16="http://schemas.microsoft.com/office/drawing/2014/main" id="{E7890859-3D36-407F-9945-BB3EA89B1A65}"/>
                  </a:ext>
                </a:extLst>
              </p:cNvPr>
              <p:cNvSpPr/>
              <p:nvPr/>
            </p:nvSpPr>
            <p:spPr>
              <a:xfrm>
                <a:off x="7216289" y="1976195"/>
                <a:ext cx="90000" cy="90000"/>
              </a:xfrm>
              <a:custGeom>
                <a:avLst/>
                <a:gdLst/>
                <a:ahLst/>
                <a:cxnLst/>
                <a:rect l="l" t="t" r="r" b="b"/>
                <a:pathLst>
                  <a:path w="63500" h="63500">
                    <a:moveTo>
                      <a:pt x="31991" y="0"/>
                    </a:moveTo>
                    <a:lnTo>
                      <a:pt x="19598" y="2536"/>
                    </a:lnTo>
                    <a:lnTo>
                      <a:pt x="9423" y="9429"/>
                    </a:lnTo>
                    <a:lnTo>
                      <a:pt x="2534" y="19609"/>
                    </a:lnTo>
                    <a:lnTo>
                      <a:pt x="0" y="32003"/>
                    </a:lnTo>
                    <a:lnTo>
                      <a:pt x="2534" y="44279"/>
                    </a:lnTo>
                    <a:lnTo>
                      <a:pt x="9423" y="54197"/>
                    </a:lnTo>
                    <a:lnTo>
                      <a:pt x="19598" y="60829"/>
                    </a:lnTo>
                    <a:lnTo>
                      <a:pt x="31991" y="63245"/>
                    </a:lnTo>
                    <a:lnTo>
                      <a:pt x="44266" y="60829"/>
                    </a:lnTo>
                    <a:lnTo>
                      <a:pt x="54184" y="54197"/>
                    </a:lnTo>
                    <a:lnTo>
                      <a:pt x="60816" y="44279"/>
                    </a:lnTo>
                    <a:lnTo>
                      <a:pt x="63233" y="32003"/>
                    </a:lnTo>
                    <a:lnTo>
                      <a:pt x="60816" y="19609"/>
                    </a:lnTo>
                    <a:lnTo>
                      <a:pt x="54184" y="9429"/>
                    </a:lnTo>
                    <a:lnTo>
                      <a:pt x="44266" y="2536"/>
                    </a:lnTo>
                    <a:lnTo>
                      <a:pt x="31991"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1" name="object 122">
                <a:extLst>
                  <a:ext uri="{FF2B5EF4-FFF2-40B4-BE49-F238E27FC236}">
                    <a16:creationId xmlns:a16="http://schemas.microsoft.com/office/drawing/2014/main" id="{E6A59B8D-6AB0-42ED-800E-1945E2D26F91}"/>
                  </a:ext>
                </a:extLst>
              </p:cNvPr>
              <p:cNvSpPr/>
              <p:nvPr/>
            </p:nvSpPr>
            <p:spPr>
              <a:xfrm>
                <a:off x="7525539" y="1973474"/>
                <a:ext cx="90000" cy="90000"/>
              </a:xfrm>
              <a:custGeom>
                <a:avLst/>
                <a:gdLst/>
                <a:ahLst/>
                <a:cxnLst/>
                <a:rect l="l" t="t" r="r" b="b"/>
                <a:pathLst>
                  <a:path w="63500" h="63500">
                    <a:moveTo>
                      <a:pt x="31991" y="0"/>
                    </a:moveTo>
                    <a:lnTo>
                      <a:pt x="19598" y="2536"/>
                    </a:lnTo>
                    <a:lnTo>
                      <a:pt x="9423" y="9429"/>
                    </a:lnTo>
                    <a:lnTo>
                      <a:pt x="2534" y="19609"/>
                    </a:lnTo>
                    <a:lnTo>
                      <a:pt x="0" y="32003"/>
                    </a:lnTo>
                    <a:lnTo>
                      <a:pt x="2534" y="44279"/>
                    </a:lnTo>
                    <a:lnTo>
                      <a:pt x="9423" y="54197"/>
                    </a:lnTo>
                    <a:lnTo>
                      <a:pt x="19598" y="60829"/>
                    </a:lnTo>
                    <a:lnTo>
                      <a:pt x="31991" y="63245"/>
                    </a:lnTo>
                    <a:lnTo>
                      <a:pt x="44266" y="60829"/>
                    </a:lnTo>
                    <a:lnTo>
                      <a:pt x="54184" y="54197"/>
                    </a:lnTo>
                    <a:lnTo>
                      <a:pt x="60816" y="44279"/>
                    </a:lnTo>
                    <a:lnTo>
                      <a:pt x="63233" y="32003"/>
                    </a:lnTo>
                    <a:lnTo>
                      <a:pt x="60816" y="19609"/>
                    </a:lnTo>
                    <a:lnTo>
                      <a:pt x="54184" y="9429"/>
                    </a:lnTo>
                    <a:lnTo>
                      <a:pt x="44266" y="2536"/>
                    </a:lnTo>
                    <a:lnTo>
                      <a:pt x="31991"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sp>
          <p:nvSpPr>
            <p:cNvPr id="374" name="object 2">
              <a:extLst>
                <a:ext uri="{FF2B5EF4-FFF2-40B4-BE49-F238E27FC236}">
                  <a16:creationId xmlns:a16="http://schemas.microsoft.com/office/drawing/2014/main" id="{0EE0AF55-03CA-43B5-806F-73BE74213DA8}"/>
                </a:ext>
              </a:extLst>
            </p:cNvPr>
            <p:cNvSpPr txBox="1"/>
            <p:nvPr/>
          </p:nvSpPr>
          <p:spPr>
            <a:xfrm>
              <a:off x="1761209" y="1440000"/>
              <a:ext cx="2298700" cy="166712"/>
            </a:xfrm>
            <a:prstGeom prst="rect">
              <a:avLst/>
            </a:prstGeom>
          </p:spPr>
          <p:txBody>
            <a:bodyPr vert="horz" wrap="square" lIns="0" tIns="12700" rIns="0" bIns="0" rtlCol="0">
              <a:spAutoFit/>
            </a:body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lang="en-GB" sz="10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People who inject drugs</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75" name="object 3">
              <a:extLst>
                <a:ext uri="{FF2B5EF4-FFF2-40B4-BE49-F238E27FC236}">
                  <a16:creationId xmlns:a16="http://schemas.microsoft.com/office/drawing/2014/main" id="{EC5E0BA4-B957-42E5-89F9-B8CD54F57741}"/>
                </a:ext>
              </a:extLst>
            </p:cNvPr>
            <p:cNvSpPr/>
            <p:nvPr/>
          </p:nvSpPr>
          <p:spPr>
            <a:xfrm>
              <a:off x="4148382" y="1473781"/>
              <a:ext cx="108000" cy="108000"/>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6" name="object 4">
              <a:extLst>
                <a:ext uri="{FF2B5EF4-FFF2-40B4-BE49-F238E27FC236}">
                  <a16:creationId xmlns:a16="http://schemas.microsoft.com/office/drawing/2014/main" id="{D62B21FC-235C-4C55-B426-1175E5F89BA2}"/>
                </a:ext>
              </a:extLst>
            </p:cNvPr>
            <p:cNvSpPr txBox="1"/>
            <p:nvPr/>
          </p:nvSpPr>
          <p:spPr>
            <a:xfrm>
              <a:off x="4294483" y="1440000"/>
              <a:ext cx="1663700" cy="320601"/>
            </a:xfrm>
            <a:prstGeom prst="rect">
              <a:avLst/>
            </a:prstGeom>
          </p:spPr>
          <p:txBody>
            <a:bodyPr vert="horz" wrap="square" lIns="0" tIns="12700" rIns="0" bIns="0" rtlCol="0">
              <a:spAutoFit/>
            </a:body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sz="10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Adult</a:t>
              </a:r>
              <a:r>
                <a:rPr kumimoji="0" lang="en-US" sz="10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s</a:t>
              </a:r>
              <a:r>
                <a:rPr kumimoji="0" sz="10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 </a:t>
              </a:r>
              <a:r>
                <a:rPr kumimoji="0" sz="1000" b="0" i="0" u="none" strike="noStrike" kern="1200" cap="none" spc="-5" normalizeH="0" baseline="0" noProof="0" dirty="0">
                  <a:ln>
                    <a:noFill/>
                  </a:ln>
                  <a:solidFill>
                    <a:prstClr val="black"/>
                  </a:solidFill>
                  <a:effectLst/>
                  <a:uLnTx/>
                  <a:uFillTx/>
                  <a:latin typeface="Arial"/>
                  <a:ea typeface="ＭＳ Ｐゴシック" pitchFamily="34" charset="-128"/>
                  <a:cs typeface="Arial"/>
                </a:rPr>
                <a:t>(aged </a:t>
              </a:r>
              <a:r>
                <a:rPr kumimoji="0" sz="10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15 </a:t>
              </a:r>
              <a:r>
                <a:rPr kumimoji="0" sz="1000" b="0" i="0" u="none" strike="noStrike" kern="1200" cap="none" spc="-25" normalizeH="0" baseline="0" noProof="0" dirty="0">
                  <a:ln>
                    <a:noFill/>
                  </a:ln>
                  <a:solidFill>
                    <a:prstClr val="black"/>
                  </a:solidFill>
                  <a:effectLst/>
                  <a:uLnTx/>
                  <a:uFillTx/>
                  <a:latin typeface="Arial"/>
                  <a:ea typeface="ＭＳ Ｐゴシック" pitchFamily="34" charset="-128"/>
                  <a:cs typeface="Arial"/>
                </a:rPr>
                <a:t>years </a:t>
              </a: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and</a:t>
              </a:r>
              <a:r>
                <a:rPr kumimoji="0" sz="1000" b="0" i="0" u="none" strike="noStrike" kern="1200" cap="none" spc="-90" normalizeH="0" baseline="0" noProof="0" dirty="0">
                  <a:ln>
                    <a:noFill/>
                  </a:ln>
                  <a:solidFill>
                    <a:prstClr val="black"/>
                  </a:solidFill>
                  <a:effectLst/>
                  <a:uLnTx/>
                  <a:uFillTx/>
                  <a:latin typeface="Arial"/>
                  <a:ea typeface="ＭＳ Ｐゴシック" pitchFamily="34" charset="-128"/>
                  <a:cs typeface="Arial"/>
                </a:rPr>
                <a:t> </a:t>
              </a:r>
              <a:r>
                <a:rPr kumimoji="0" sz="1000" b="0" i="0" u="none" strike="noStrike" kern="1200" cap="none" spc="5" normalizeH="0" baseline="0" noProof="0" dirty="0">
                  <a:ln>
                    <a:noFill/>
                  </a:ln>
                  <a:solidFill>
                    <a:prstClr val="black"/>
                  </a:solidFill>
                  <a:effectLst/>
                  <a:uLnTx/>
                  <a:uFillTx/>
                  <a:latin typeface="Arial"/>
                  <a:ea typeface="ＭＳ Ｐゴシック" pitchFamily="34" charset="-128"/>
                  <a:cs typeface="Arial"/>
                </a:rPr>
                <a:t>older)</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77" name="bk object 16">
              <a:extLst>
                <a:ext uri="{FF2B5EF4-FFF2-40B4-BE49-F238E27FC236}">
                  <a16:creationId xmlns:a16="http://schemas.microsoft.com/office/drawing/2014/main" id="{1011B0B3-4875-4E41-93B7-CA707B9085CF}"/>
                </a:ext>
              </a:extLst>
            </p:cNvPr>
            <p:cNvSpPr/>
            <p:nvPr/>
          </p:nvSpPr>
          <p:spPr>
            <a:xfrm>
              <a:off x="1615108" y="1473782"/>
              <a:ext cx="108000" cy="108000"/>
            </a:xfrm>
            <a:prstGeom prst="rect">
              <a:avLst/>
            </a:prstGeom>
            <a:blipFill>
              <a:blip r:embed="rId3"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308913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EEC20AB-1886-4223-AD46-0CFEACF8C18E}"/>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r>
                <a:rPr lang="en-GB" sz="2200" kern="100" dirty="0">
                  <a:solidFill>
                    <a:prstClr val="white"/>
                  </a:solidFill>
                  <a:latin typeface="Arial" panose="020B0604020202020204" pitchFamily="34" charset="0"/>
                  <a:cs typeface="Arial" panose="020B0604020202020204" pitchFamily="34" charset="0"/>
                </a:rPr>
                <a:t>Number of AIDS-related deaths, eastern and southern Africa and western </a:t>
              </a:r>
            </a:p>
            <a:p>
              <a:pPr lvl="0"/>
              <a:r>
                <a:rPr lang="en-GB" sz="2200" kern="100" dirty="0">
                  <a:solidFill>
                    <a:prstClr val="white"/>
                  </a:solidFill>
                  <a:latin typeface="Arial" panose="020B0604020202020204" pitchFamily="34" charset="0"/>
                  <a:cs typeface="Arial" panose="020B0604020202020204" pitchFamily="34" charset="0"/>
                </a:rPr>
                <a:t>and central Africa, and regions outside sub-Saharan Africa, 1990–2018</a:t>
              </a:r>
              <a:endParaRPr lang="en-CH" sz="2200" kern="100" dirty="0">
                <a:solidFill>
                  <a:prstClr val="white"/>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1530868"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UNAIDS 2019 </a:t>
              </a:r>
              <a:r>
                <a:rPr kumimoji="0" lang="fr-CH"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estimates</a:t>
              </a: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t>
              </a:r>
            </a:p>
          </p:txBody>
        </p:sp>
        <p:sp>
          <p:nvSpPr>
            <p:cNvPr id="11" name="object 10">
              <a:extLst>
                <a:ext uri="{FF2B5EF4-FFF2-40B4-BE49-F238E27FC236}">
                  <a16:creationId xmlns:a16="http://schemas.microsoft.com/office/drawing/2014/main" id="{06FA6D1E-A4ED-4758-A077-DF98DCA81479}"/>
                </a:ext>
              </a:extLst>
            </p:cNvPr>
            <p:cNvSpPr/>
            <p:nvPr/>
          </p:nvSpPr>
          <p:spPr>
            <a:xfrm>
              <a:off x="1656000" y="1710000"/>
              <a:ext cx="0" cy="28656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4" name="object 11">
              <a:extLst>
                <a:ext uri="{FF2B5EF4-FFF2-40B4-BE49-F238E27FC236}">
                  <a16:creationId xmlns:a16="http://schemas.microsoft.com/office/drawing/2014/main" id="{91B7CDE8-8849-4CAD-BF7A-AEA7EDB9C68E}"/>
                </a:ext>
              </a:extLst>
            </p:cNvPr>
            <p:cNvSpPr/>
            <p:nvPr/>
          </p:nvSpPr>
          <p:spPr>
            <a:xfrm>
              <a:off x="1656020" y="4575261"/>
              <a:ext cx="5741980" cy="0"/>
            </a:xfrm>
            <a:custGeom>
              <a:avLst/>
              <a:gdLst/>
              <a:ahLst/>
              <a:cxnLst/>
              <a:rect l="l" t="t" r="r" b="b"/>
              <a:pathLst>
                <a:path w="5469255">
                  <a:moveTo>
                    <a:pt x="0" y="0"/>
                  </a:moveTo>
                  <a:lnTo>
                    <a:pt x="5469153" y="0"/>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5" name="object 10">
              <a:extLst>
                <a:ext uri="{FF2B5EF4-FFF2-40B4-BE49-F238E27FC236}">
                  <a16:creationId xmlns:a16="http://schemas.microsoft.com/office/drawing/2014/main" id="{42FC4919-1736-437C-868E-09D4518C1F9A}"/>
                </a:ext>
              </a:extLst>
            </p:cNvPr>
            <p:cNvSpPr/>
            <p:nvPr/>
          </p:nvSpPr>
          <p:spPr>
            <a:xfrm>
              <a:off x="185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6" name="object 10">
              <a:extLst>
                <a:ext uri="{FF2B5EF4-FFF2-40B4-BE49-F238E27FC236}">
                  <a16:creationId xmlns:a16="http://schemas.microsoft.com/office/drawing/2014/main" id="{35944663-9BA8-460A-9384-ED91695ED8B4}"/>
                </a:ext>
              </a:extLst>
            </p:cNvPr>
            <p:cNvSpPr/>
            <p:nvPr/>
          </p:nvSpPr>
          <p:spPr>
            <a:xfrm>
              <a:off x="205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7" name="object 10">
              <a:extLst>
                <a:ext uri="{FF2B5EF4-FFF2-40B4-BE49-F238E27FC236}">
                  <a16:creationId xmlns:a16="http://schemas.microsoft.com/office/drawing/2014/main" id="{A46A2413-5541-4D3E-BF52-3A897FFF5BD6}"/>
                </a:ext>
              </a:extLst>
            </p:cNvPr>
            <p:cNvSpPr/>
            <p:nvPr/>
          </p:nvSpPr>
          <p:spPr>
            <a:xfrm>
              <a:off x="225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8" name="object 10">
              <a:extLst>
                <a:ext uri="{FF2B5EF4-FFF2-40B4-BE49-F238E27FC236}">
                  <a16:creationId xmlns:a16="http://schemas.microsoft.com/office/drawing/2014/main" id="{247D6655-BC9E-484C-BCBB-06C68AF80256}"/>
                </a:ext>
              </a:extLst>
            </p:cNvPr>
            <p:cNvSpPr/>
            <p:nvPr/>
          </p:nvSpPr>
          <p:spPr>
            <a:xfrm>
              <a:off x="244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9" name="object 10">
              <a:extLst>
                <a:ext uri="{FF2B5EF4-FFF2-40B4-BE49-F238E27FC236}">
                  <a16:creationId xmlns:a16="http://schemas.microsoft.com/office/drawing/2014/main" id="{4125520A-8AB7-4C01-950D-EA0FAE1D9017}"/>
                </a:ext>
              </a:extLst>
            </p:cNvPr>
            <p:cNvSpPr/>
            <p:nvPr/>
          </p:nvSpPr>
          <p:spPr>
            <a:xfrm>
              <a:off x="264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0" name="object 10">
              <a:extLst>
                <a:ext uri="{FF2B5EF4-FFF2-40B4-BE49-F238E27FC236}">
                  <a16:creationId xmlns:a16="http://schemas.microsoft.com/office/drawing/2014/main" id="{538EC378-F189-40DB-A5BA-A1E7FC6CC936}"/>
                </a:ext>
              </a:extLst>
            </p:cNvPr>
            <p:cNvSpPr/>
            <p:nvPr/>
          </p:nvSpPr>
          <p:spPr>
            <a:xfrm>
              <a:off x="284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1" name="object 10">
              <a:extLst>
                <a:ext uri="{FF2B5EF4-FFF2-40B4-BE49-F238E27FC236}">
                  <a16:creationId xmlns:a16="http://schemas.microsoft.com/office/drawing/2014/main" id="{AB4A794E-B117-43A2-9C3C-7F0C9A2A3341}"/>
                </a:ext>
              </a:extLst>
            </p:cNvPr>
            <p:cNvSpPr/>
            <p:nvPr/>
          </p:nvSpPr>
          <p:spPr>
            <a:xfrm>
              <a:off x="304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2" name="object 10">
              <a:extLst>
                <a:ext uri="{FF2B5EF4-FFF2-40B4-BE49-F238E27FC236}">
                  <a16:creationId xmlns:a16="http://schemas.microsoft.com/office/drawing/2014/main" id="{1ADF7B13-74C2-4DA9-BFA4-77168EE8954E}"/>
                </a:ext>
              </a:extLst>
            </p:cNvPr>
            <p:cNvSpPr/>
            <p:nvPr/>
          </p:nvSpPr>
          <p:spPr>
            <a:xfrm>
              <a:off x="324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3" name="object 10">
              <a:extLst>
                <a:ext uri="{FF2B5EF4-FFF2-40B4-BE49-F238E27FC236}">
                  <a16:creationId xmlns:a16="http://schemas.microsoft.com/office/drawing/2014/main" id="{29BCEA5A-4C1A-48BD-ADE6-D1D1BFB75CCF}"/>
                </a:ext>
              </a:extLst>
            </p:cNvPr>
            <p:cNvSpPr/>
            <p:nvPr/>
          </p:nvSpPr>
          <p:spPr>
            <a:xfrm>
              <a:off x="343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4" name="object 10">
              <a:extLst>
                <a:ext uri="{FF2B5EF4-FFF2-40B4-BE49-F238E27FC236}">
                  <a16:creationId xmlns:a16="http://schemas.microsoft.com/office/drawing/2014/main" id="{0B2A2117-729C-4868-AB93-1809C8F99C0C}"/>
                </a:ext>
              </a:extLst>
            </p:cNvPr>
            <p:cNvSpPr/>
            <p:nvPr/>
          </p:nvSpPr>
          <p:spPr>
            <a:xfrm>
              <a:off x="363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5" name="object 10">
              <a:extLst>
                <a:ext uri="{FF2B5EF4-FFF2-40B4-BE49-F238E27FC236}">
                  <a16:creationId xmlns:a16="http://schemas.microsoft.com/office/drawing/2014/main" id="{2BB4580B-60BA-4D1B-BF37-9C99C8D6D216}"/>
                </a:ext>
              </a:extLst>
            </p:cNvPr>
            <p:cNvSpPr/>
            <p:nvPr/>
          </p:nvSpPr>
          <p:spPr>
            <a:xfrm>
              <a:off x="383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6" name="object 10">
              <a:extLst>
                <a:ext uri="{FF2B5EF4-FFF2-40B4-BE49-F238E27FC236}">
                  <a16:creationId xmlns:a16="http://schemas.microsoft.com/office/drawing/2014/main" id="{37D159A4-41EF-4922-A78F-3CB7C1264222}"/>
                </a:ext>
              </a:extLst>
            </p:cNvPr>
            <p:cNvSpPr/>
            <p:nvPr/>
          </p:nvSpPr>
          <p:spPr>
            <a:xfrm>
              <a:off x="403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7" name="object 10">
              <a:extLst>
                <a:ext uri="{FF2B5EF4-FFF2-40B4-BE49-F238E27FC236}">
                  <a16:creationId xmlns:a16="http://schemas.microsoft.com/office/drawing/2014/main" id="{9C36DCB6-01D7-4D73-9FF9-CC7FBB2DBBD8}"/>
                </a:ext>
              </a:extLst>
            </p:cNvPr>
            <p:cNvSpPr/>
            <p:nvPr/>
          </p:nvSpPr>
          <p:spPr>
            <a:xfrm>
              <a:off x="423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8" name="object 10">
              <a:extLst>
                <a:ext uri="{FF2B5EF4-FFF2-40B4-BE49-F238E27FC236}">
                  <a16:creationId xmlns:a16="http://schemas.microsoft.com/office/drawing/2014/main" id="{3A23D187-38F8-4D49-AFBC-C9862625CE30}"/>
                </a:ext>
              </a:extLst>
            </p:cNvPr>
            <p:cNvSpPr/>
            <p:nvPr/>
          </p:nvSpPr>
          <p:spPr>
            <a:xfrm>
              <a:off x="442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9" name="object 10">
              <a:extLst>
                <a:ext uri="{FF2B5EF4-FFF2-40B4-BE49-F238E27FC236}">
                  <a16:creationId xmlns:a16="http://schemas.microsoft.com/office/drawing/2014/main" id="{EAC13AF4-49B0-43D8-854D-FD7E86585B69}"/>
                </a:ext>
              </a:extLst>
            </p:cNvPr>
            <p:cNvSpPr/>
            <p:nvPr/>
          </p:nvSpPr>
          <p:spPr>
            <a:xfrm>
              <a:off x="462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0" name="object 10">
              <a:extLst>
                <a:ext uri="{FF2B5EF4-FFF2-40B4-BE49-F238E27FC236}">
                  <a16:creationId xmlns:a16="http://schemas.microsoft.com/office/drawing/2014/main" id="{143B19FD-EFFC-4AB7-B87F-C70851702E02}"/>
                </a:ext>
              </a:extLst>
            </p:cNvPr>
            <p:cNvSpPr/>
            <p:nvPr/>
          </p:nvSpPr>
          <p:spPr>
            <a:xfrm>
              <a:off x="482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1" name="object 10">
              <a:extLst>
                <a:ext uri="{FF2B5EF4-FFF2-40B4-BE49-F238E27FC236}">
                  <a16:creationId xmlns:a16="http://schemas.microsoft.com/office/drawing/2014/main" id="{802F6578-A6AF-43DB-B651-51DE38149864}"/>
                </a:ext>
              </a:extLst>
            </p:cNvPr>
            <p:cNvSpPr/>
            <p:nvPr/>
          </p:nvSpPr>
          <p:spPr>
            <a:xfrm>
              <a:off x="502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2" name="object 10">
              <a:extLst>
                <a:ext uri="{FF2B5EF4-FFF2-40B4-BE49-F238E27FC236}">
                  <a16:creationId xmlns:a16="http://schemas.microsoft.com/office/drawing/2014/main" id="{6A914C93-8549-44D2-AD61-0CE29A980D02}"/>
                </a:ext>
              </a:extLst>
            </p:cNvPr>
            <p:cNvSpPr/>
            <p:nvPr/>
          </p:nvSpPr>
          <p:spPr>
            <a:xfrm>
              <a:off x="522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3" name="object 10">
              <a:extLst>
                <a:ext uri="{FF2B5EF4-FFF2-40B4-BE49-F238E27FC236}">
                  <a16:creationId xmlns:a16="http://schemas.microsoft.com/office/drawing/2014/main" id="{C1C50E37-9329-4CB0-AF0F-AB58C53BB7AF}"/>
                </a:ext>
              </a:extLst>
            </p:cNvPr>
            <p:cNvSpPr/>
            <p:nvPr/>
          </p:nvSpPr>
          <p:spPr>
            <a:xfrm>
              <a:off x="541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4" name="object 10">
              <a:extLst>
                <a:ext uri="{FF2B5EF4-FFF2-40B4-BE49-F238E27FC236}">
                  <a16:creationId xmlns:a16="http://schemas.microsoft.com/office/drawing/2014/main" id="{0EA51C9B-A460-4EF7-A5DE-164DFAE37DC1}"/>
                </a:ext>
              </a:extLst>
            </p:cNvPr>
            <p:cNvSpPr/>
            <p:nvPr/>
          </p:nvSpPr>
          <p:spPr>
            <a:xfrm>
              <a:off x="561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5" name="object 10">
              <a:extLst>
                <a:ext uri="{FF2B5EF4-FFF2-40B4-BE49-F238E27FC236}">
                  <a16:creationId xmlns:a16="http://schemas.microsoft.com/office/drawing/2014/main" id="{2B548E85-2B20-42F6-A335-05CE5703CCE9}"/>
                </a:ext>
              </a:extLst>
            </p:cNvPr>
            <p:cNvSpPr/>
            <p:nvPr/>
          </p:nvSpPr>
          <p:spPr>
            <a:xfrm>
              <a:off x="581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6" name="object 10">
              <a:extLst>
                <a:ext uri="{FF2B5EF4-FFF2-40B4-BE49-F238E27FC236}">
                  <a16:creationId xmlns:a16="http://schemas.microsoft.com/office/drawing/2014/main" id="{A082D038-6273-4E27-BCDD-42A16B1A825D}"/>
                </a:ext>
              </a:extLst>
            </p:cNvPr>
            <p:cNvSpPr/>
            <p:nvPr/>
          </p:nvSpPr>
          <p:spPr>
            <a:xfrm>
              <a:off x="601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7" name="object 10">
              <a:extLst>
                <a:ext uri="{FF2B5EF4-FFF2-40B4-BE49-F238E27FC236}">
                  <a16:creationId xmlns:a16="http://schemas.microsoft.com/office/drawing/2014/main" id="{544987A8-DEF0-46FD-BA09-2945AB570090}"/>
                </a:ext>
              </a:extLst>
            </p:cNvPr>
            <p:cNvSpPr/>
            <p:nvPr/>
          </p:nvSpPr>
          <p:spPr>
            <a:xfrm>
              <a:off x="621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8" name="object 10">
              <a:extLst>
                <a:ext uri="{FF2B5EF4-FFF2-40B4-BE49-F238E27FC236}">
                  <a16:creationId xmlns:a16="http://schemas.microsoft.com/office/drawing/2014/main" id="{D26D2634-9A70-421A-99EB-02180C98D1D4}"/>
                </a:ext>
              </a:extLst>
            </p:cNvPr>
            <p:cNvSpPr/>
            <p:nvPr/>
          </p:nvSpPr>
          <p:spPr>
            <a:xfrm>
              <a:off x="640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9" name="object 10">
              <a:extLst>
                <a:ext uri="{FF2B5EF4-FFF2-40B4-BE49-F238E27FC236}">
                  <a16:creationId xmlns:a16="http://schemas.microsoft.com/office/drawing/2014/main" id="{7EB92263-E113-42B6-AAC9-DCFD10F3A92C}"/>
                </a:ext>
              </a:extLst>
            </p:cNvPr>
            <p:cNvSpPr/>
            <p:nvPr/>
          </p:nvSpPr>
          <p:spPr>
            <a:xfrm>
              <a:off x="660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0" name="object 10">
              <a:extLst>
                <a:ext uri="{FF2B5EF4-FFF2-40B4-BE49-F238E27FC236}">
                  <a16:creationId xmlns:a16="http://schemas.microsoft.com/office/drawing/2014/main" id="{4B65AFF4-BA06-4AB8-88BF-1AE934CE1471}"/>
                </a:ext>
              </a:extLst>
            </p:cNvPr>
            <p:cNvSpPr/>
            <p:nvPr/>
          </p:nvSpPr>
          <p:spPr>
            <a:xfrm>
              <a:off x="680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1" name="object 10">
              <a:extLst>
                <a:ext uri="{FF2B5EF4-FFF2-40B4-BE49-F238E27FC236}">
                  <a16:creationId xmlns:a16="http://schemas.microsoft.com/office/drawing/2014/main" id="{2F1BED50-224B-47A8-9B91-FAAB0213BFB5}"/>
                </a:ext>
              </a:extLst>
            </p:cNvPr>
            <p:cNvSpPr/>
            <p:nvPr/>
          </p:nvSpPr>
          <p:spPr>
            <a:xfrm>
              <a:off x="700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2" name="object 10">
              <a:extLst>
                <a:ext uri="{FF2B5EF4-FFF2-40B4-BE49-F238E27FC236}">
                  <a16:creationId xmlns:a16="http://schemas.microsoft.com/office/drawing/2014/main" id="{E609636B-AC3A-4B80-AD16-162A5738E7EF}"/>
                </a:ext>
              </a:extLst>
            </p:cNvPr>
            <p:cNvSpPr/>
            <p:nvPr/>
          </p:nvSpPr>
          <p:spPr>
            <a:xfrm>
              <a:off x="720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3" name="object 10">
              <a:extLst>
                <a:ext uri="{FF2B5EF4-FFF2-40B4-BE49-F238E27FC236}">
                  <a16:creationId xmlns:a16="http://schemas.microsoft.com/office/drawing/2014/main" id="{B82063EB-070E-4C3C-A13D-CAE0A19114F6}"/>
                </a:ext>
              </a:extLst>
            </p:cNvPr>
            <p:cNvSpPr/>
            <p:nvPr/>
          </p:nvSpPr>
          <p:spPr>
            <a:xfrm>
              <a:off x="739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4" name="TextBox 53">
              <a:extLst>
                <a:ext uri="{FF2B5EF4-FFF2-40B4-BE49-F238E27FC236}">
                  <a16:creationId xmlns:a16="http://schemas.microsoft.com/office/drawing/2014/main" id="{34286718-9A7B-4D89-8B40-775683676243}"/>
                </a:ext>
              </a:extLst>
            </p:cNvPr>
            <p:cNvSpPr txBox="1"/>
            <p:nvPr/>
          </p:nvSpPr>
          <p:spPr>
            <a:xfrm>
              <a:off x="1584000" y="4662000"/>
              <a:ext cx="339837" cy="184666"/>
            </a:xfrm>
            <a:prstGeom prst="rect">
              <a:avLst/>
            </a:prstGeom>
            <a:noFill/>
          </p:spPr>
          <p:txBody>
            <a:bodyPr wrap="none" lIns="0" tIns="0" rIns="0" bIns="0" rtlCol="0">
              <a:spAutoFit/>
            </a:bodyPr>
            <a:lstStyle/>
            <a:p>
              <a:pPr algn="ctr"/>
              <a:r>
                <a:rPr lang="en-GB" sz="1200" dirty="0"/>
                <a:t>1990</a:t>
              </a:r>
              <a:endParaRPr lang="en-CH" sz="1200" dirty="0"/>
            </a:p>
          </p:txBody>
        </p:sp>
        <p:sp>
          <p:nvSpPr>
            <p:cNvPr id="55" name="TextBox 54">
              <a:extLst>
                <a:ext uri="{FF2B5EF4-FFF2-40B4-BE49-F238E27FC236}">
                  <a16:creationId xmlns:a16="http://schemas.microsoft.com/office/drawing/2014/main" id="{16B1DA7C-7AA1-418C-979A-D31D45E5D4F6}"/>
                </a:ext>
              </a:extLst>
            </p:cNvPr>
            <p:cNvSpPr txBox="1"/>
            <p:nvPr/>
          </p:nvSpPr>
          <p:spPr>
            <a:xfrm>
              <a:off x="2574000" y="4662000"/>
              <a:ext cx="339837" cy="184666"/>
            </a:xfrm>
            <a:prstGeom prst="rect">
              <a:avLst/>
            </a:prstGeom>
            <a:noFill/>
          </p:spPr>
          <p:txBody>
            <a:bodyPr wrap="none" lIns="0" tIns="0" rIns="0" bIns="0" rtlCol="0">
              <a:spAutoFit/>
            </a:bodyPr>
            <a:lstStyle/>
            <a:p>
              <a:pPr algn="ctr"/>
              <a:r>
                <a:rPr lang="en-GB" sz="1200" dirty="0"/>
                <a:t>1995</a:t>
              </a:r>
              <a:endParaRPr lang="en-CH" sz="1200" dirty="0"/>
            </a:p>
          </p:txBody>
        </p:sp>
        <p:sp>
          <p:nvSpPr>
            <p:cNvPr id="56" name="TextBox 55">
              <a:extLst>
                <a:ext uri="{FF2B5EF4-FFF2-40B4-BE49-F238E27FC236}">
                  <a16:creationId xmlns:a16="http://schemas.microsoft.com/office/drawing/2014/main" id="{95C46B75-502D-4273-BE17-229A2F9AA19C}"/>
                </a:ext>
              </a:extLst>
            </p:cNvPr>
            <p:cNvSpPr txBox="1"/>
            <p:nvPr/>
          </p:nvSpPr>
          <p:spPr>
            <a:xfrm>
              <a:off x="3564000" y="4662000"/>
              <a:ext cx="339837" cy="184666"/>
            </a:xfrm>
            <a:prstGeom prst="rect">
              <a:avLst/>
            </a:prstGeom>
            <a:noFill/>
          </p:spPr>
          <p:txBody>
            <a:bodyPr wrap="none" lIns="0" tIns="0" rIns="0" bIns="0" rtlCol="0">
              <a:spAutoFit/>
            </a:bodyPr>
            <a:lstStyle/>
            <a:p>
              <a:pPr algn="ctr"/>
              <a:r>
                <a:rPr lang="en-GB" sz="1200" dirty="0"/>
                <a:t>2000</a:t>
              </a:r>
              <a:endParaRPr lang="en-CH" sz="1200" dirty="0"/>
            </a:p>
          </p:txBody>
        </p:sp>
        <p:sp>
          <p:nvSpPr>
            <p:cNvPr id="57" name="TextBox 56">
              <a:extLst>
                <a:ext uri="{FF2B5EF4-FFF2-40B4-BE49-F238E27FC236}">
                  <a16:creationId xmlns:a16="http://schemas.microsoft.com/office/drawing/2014/main" id="{328488F3-D6F2-4367-98F7-6D5A7AB4F3E5}"/>
                </a:ext>
              </a:extLst>
            </p:cNvPr>
            <p:cNvSpPr txBox="1"/>
            <p:nvPr/>
          </p:nvSpPr>
          <p:spPr>
            <a:xfrm>
              <a:off x="4554000" y="4662000"/>
              <a:ext cx="339837" cy="184666"/>
            </a:xfrm>
            <a:prstGeom prst="rect">
              <a:avLst/>
            </a:prstGeom>
            <a:noFill/>
          </p:spPr>
          <p:txBody>
            <a:bodyPr wrap="none" lIns="0" tIns="0" rIns="0" bIns="0" rtlCol="0">
              <a:spAutoFit/>
            </a:bodyPr>
            <a:lstStyle/>
            <a:p>
              <a:pPr algn="ctr"/>
              <a:r>
                <a:rPr lang="en-GB" sz="1200" dirty="0"/>
                <a:t>2005</a:t>
              </a:r>
              <a:endParaRPr lang="en-CH" sz="1200" dirty="0"/>
            </a:p>
          </p:txBody>
        </p:sp>
        <p:sp>
          <p:nvSpPr>
            <p:cNvPr id="58" name="TextBox 57">
              <a:extLst>
                <a:ext uri="{FF2B5EF4-FFF2-40B4-BE49-F238E27FC236}">
                  <a16:creationId xmlns:a16="http://schemas.microsoft.com/office/drawing/2014/main" id="{833A5906-CE32-449D-863E-BDFFE1463B86}"/>
                </a:ext>
              </a:extLst>
            </p:cNvPr>
            <p:cNvSpPr txBox="1"/>
            <p:nvPr/>
          </p:nvSpPr>
          <p:spPr>
            <a:xfrm>
              <a:off x="5544000" y="4662000"/>
              <a:ext cx="339837" cy="184666"/>
            </a:xfrm>
            <a:prstGeom prst="rect">
              <a:avLst/>
            </a:prstGeom>
            <a:noFill/>
          </p:spPr>
          <p:txBody>
            <a:bodyPr wrap="none" lIns="0" tIns="0" rIns="0" bIns="0" rtlCol="0">
              <a:spAutoFit/>
            </a:bodyPr>
            <a:lstStyle/>
            <a:p>
              <a:pPr algn="ctr"/>
              <a:r>
                <a:rPr lang="en-GB" sz="1200" dirty="0"/>
                <a:t>2010</a:t>
              </a:r>
              <a:endParaRPr lang="en-CH" sz="1200" dirty="0"/>
            </a:p>
          </p:txBody>
        </p:sp>
        <p:sp>
          <p:nvSpPr>
            <p:cNvPr id="59" name="TextBox 58">
              <a:extLst>
                <a:ext uri="{FF2B5EF4-FFF2-40B4-BE49-F238E27FC236}">
                  <a16:creationId xmlns:a16="http://schemas.microsoft.com/office/drawing/2014/main" id="{B6CA0D7E-7962-4A4A-86FF-E13BEE1A6731}"/>
                </a:ext>
              </a:extLst>
            </p:cNvPr>
            <p:cNvSpPr txBox="1"/>
            <p:nvPr/>
          </p:nvSpPr>
          <p:spPr>
            <a:xfrm>
              <a:off x="6534000" y="4662000"/>
              <a:ext cx="339837" cy="184666"/>
            </a:xfrm>
            <a:prstGeom prst="rect">
              <a:avLst/>
            </a:prstGeom>
            <a:noFill/>
          </p:spPr>
          <p:txBody>
            <a:bodyPr wrap="none" lIns="0" tIns="0" rIns="0" bIns="0" rtlCol="0">
              <a:spAutoFit/>
            </a:bodyPr>
            <a:lstStyle/>
            <a:p>
              <a:pPr algn="ctr"/>
              <a:r>
                <a:rPr lang="en-GB" sz="1200" dirty="0"/>
                <a:t>2015</a:t>
              </a:r>
              <a:endParaRPr lang="en-CH" sz="1200" dirty="0"/>
            </a:p>
          </p:txBody>
        </p:sp>
        <p:sp>
          <p:nvSpPr>
            <p:cNvPr id="60" name="TextBox 59">
              <a:extLst>
                <a:ext uri="{FF2B5EF4-FFF2-40B4-BE49-F238E27FC236}">
                  <a16:creationId xmlns:a16="http://schemas.microsoft.com/office/drawing/2014/main" id="{D4F89064-CB17-463A-A8B3-2CC691A9C5A2}"/>
                </a:ext>
              </a:extLst>
            </p:cNvPr>
            <p:cNvSpPr txBox="1"/>
            <p:nvPr/>
          </p:nvSpPr>
          <p:spPr>
            <a:xfrm>
              <a:off x="7128000" y="4662000"/>
              <a:ext cx="339837" cy="184666"/>
            </a:xfrm>
            <a:prstGeom prst="rect">
              <a:avLst/>
            </a:prstGeom>
            <a:noFill/>
          </p:spPr>
          <p:txBody>
            <a:bodyPr wrap="none" lIns="0" tIns="0" rIns="0" bIns="0" rtlCol="0">
              <a:spAutoFit/>
            </a:bodyPr>
            <a:lstStyle/>
            <a:p>
              <a:pPr algn="ctr"/>
              <a:r>
                <a:rPr lang="en-GB" sz="1200" dirty="0"/>
                <a:t>2018</a:t>
              </a:r>
              <a:endParaRPr lang="en-CH" sz="1200" dirty="0"/>
            </a:p>
          </p:txBody>
        </p:sp>
        <p:sp>
          <p:nvSpPr>
            <p:cNvPr id="61" name="TextBox 60">
              <a:extLst>
                <a:ext uri="{FF2B5EF4-FFF2-40B4-BE49-F238E27FC236}">
                  <a16:creationId xmlns:a16="http://schemas.microsoft.com/office/drawing/2014/main" id="{D9067527-278A-442E-A3F1-F403EA693D24}"/>
                </a:ext>
              </a:extLst>
            </p:cNvPr>
            <p:cNvSpPr txBox="1"/>
            <p:nvPr/>
          </p:nvSpPr>
          <p:spPr>
            <a:xfrm>
              <a:off x="824400" y="1617667"/>
              <a:ext cx="681277" cy="184666"/>
            </a:xfrm>
            <a:prstGeom prst="rect">
              <a:avLst/>
            </a:prstGeom>
            <a:noFill/>
          </p:spPr>
          <p:txBody>
            <a:bodyPr wrap="none" lIns="0" tIns="0" rIns="0" bIns="0" rtlCol="0">
              <a:spAutoFit/>
            </a:bodyPr>
            <a:lstStyle/>
            <a:p>
              <a:pPr algn="r"/>
              <a:r>
                <a:rPr lang="en-GB" sz="1200" dirty="0"/>
                <a:t>1 400 000</a:t>
              </a:r>
              <a:endParaRPr lang="en-CH" sz="1200" dirty="0"/>
            </a:p>
          </p:txBody>
        </p:sp>
        <p:sp>
          <p:nvSpPr>
            <p:cNvPr id="62" name="TextBox 61">
              <a:extLst>
                <a:ext uri="{FF2B5EF4-FFF2-40B4-BE49-F238E27FC236}">
                  <a16:creationId xmlns:a16="http://schemas.microsoft.com/office/drawing/2014/main" id="{716AD883-7CE8-4484-9EFF-B67D87CB2EB1}"/>
                </a:ext>
              </a:extLst>
            </p:cNvPr>
            <p:cNvSpPr txBox="1"/>
            <p:nvPr/>
          </p:nvSpPr>
          <p:spPr>
            <a:xfrm>
              <a:off x="824400" y="2026800"/>
              <a:ext cx="681277" cy="184666"/>
            </a:xfrm>
            <a:prstGeom prst="rect">
              <a:avLst/>
            </a:prstGeom>
            <a:noFill/>
          </p:spPr>
          <p:txBody>
            <a:bodyPr wrap="none" lIns="0" tIns="0" rIns="0" bIns="0" rtlCol="0">
              <a:spAutoFit/>
            </a:bodyPr>
            <a:lstStyle/>
            <a:p>
              <a:pPr algn="r"/>
              <a:r>
                <a:rPr lang="en-GB" sz="1200" dirty="0"/>
                <a:t>1 200 000</a:t>
              </a:r>
              <a:endParaRPr lang="en-CH" sz="1200" dirty="0"/>
            </a:p>
          </p:txBody>
        </p:sp>
        <p:sp>
          <p:nvSpPr>
            <p:cNvPr id="63" name="TextBox 62">
              <a:extLst>
                <a:ext uri="{FF2B5EF4-FFF2-40B4-BE49-F238E27FC236}">
                  <a16:creationId xmlns:a16="http://schemas.microsoft.com/office/drawing/2014/main" id="{FDA57157-9758-4F64-8ABE-5622ADCEBEC3}"/>
                </a:ext>
              </a:extLst>
            </p:cNvPr>
            <p:cNvSpPr txBox="1"/>
            <p:nvPr/>
          </p:nvSpPr>
          <p:spPr>
            <a:xfrm>
              <a:off x="824400" y="2433600"/>
              <a:ext cx="681277" cy="184666"/>
            </a:xfrm>
            <a:prstGeom prst="rect">
              <a:avLst/>
            </a:prstGeom>
            <a:noFill/>
          </p:spPr>
          <p:txBody>
            <a:bodyPr wrap="none" lIns="0" tIns="0" rIns="0" bIns="0" rtlCol="0">
              <a:spAutoFit/>
            </a:bodyPr>
            <a:lstStyle/>
            <a:p>
              <a:pPr algn="r"/>
              <a:r>
                <a:rPr lang="en-GB" sz="1200" dirty="0"/>
                <a:t>1 000 000</a:t>
              </a:r>
              <a:endParaRPr lang="en-CH" sz="1200" dirty="0"/>
            </a:p>
          </p:txBody>
        </p:sp>
        <p:sp>
          <p:nvSpPr>
            <p:cNvPr id="64" name="TextBox 63">
              <a:extLst>
                <a:ext uri="{FF2B5EF4-FFF2-40B4-BE49-F238E27FC236}">
                  <a16:creationId xmlns:a16="http://schemas.microsoft.com/office/drawing/2014/main" id="{6EB18A22-EC5B-4636-BAA1-29E1CB58F4E1}"/>
                </a:ext>
              </a:extLst>
            </p:cNvPr>
            <p:cNvSpPr txBox="1"/>
            <p:nvPr/>
          </p:nvSpPr>
          <p:spPr>
            <a:xfrm>
              <a:off x="952640" y="3254400"/>
              <a:ext cx="553037" cy="184666"/>
            </a:xfrm>
            <a:prstGeom prst="rect">
              <a:avLst/>
            </a:prstGeom>
            <a:noFill/>
          </p:spPr>
          <p:txBody>
            <a:bodyPr wrap="none" lIns="0" tIns="0" rIns="0" bIns="0" rtlCol="0">
              <a:spAutoFit/>
            </a:bodyPr>
            <a:lstStyle/>
            <a:p>
              <a:pPr algn="r"/>
              <a:r>
                <a:rPr lang="en-GB" sz="1200" dirty="0"/>
                <a:t>600 000</a:t>
              </a:r>
              <a:endParaRPr lang="en-CH" sz="1200" dirty="0"/>
            </a:p>
          </p:txBody>
        </p:sp>
        <p:sp>
          <p:nvSpPr>
            <p:cNvPr id="65" name="TextBox 64">
              <a:extLst>
                <a:ext uri="{FF2B5EF4-FFF2-40B4-BE49-F238E27FC236}">
                  <a16:creationId xmlns:a16="http://schemas.microsoft.com/office/drawing/2014/main" id="{2CD0FA19-29BA-4348-9B59-C49CEAECFB61}"/>
                </a:ext>
              </a:extLst>
            </p:cNvPr>
            <p:cNvSpPr txBox="1"/>
            <p:nvPr/>
          </p:nvSpPr>
          <p:spPr>
            <a:xfrm>
              <a:off x="952640" y="4071600"/>
              <a:ext cx="553037" cy="184666"/>
            </a:xfrm>
            <a:prstGeom prst="rect">
              <a:avLst/>
            </a:prstGeom>
            <a:noFill/>
          </p:spPr>
          <p:txBody>
            <a:bodyPr wrap="none" lIns="0" tIns="0" rIns="0" bIns="0" rtlCol="0">
              <a:spAutoFit/>
            </a:bodyPr>
            <a:lstStyle/>
            <a:p>
              <a:pPr algn="r"/>
              <a:r>
                <a:rPr lang="en-GB" sz="1200" dirty="0"/>
                <a:t>200 000</a:t>
              </a:r>
              <a:endParaRPr lang="en-CH" sz="1200" dirty="0"/>
            </a:p>
          </p:txBody>
        </p:sp>
        <p:sp>
          <p:nvSpPr>
            <p:cNvPr id="66" name="TextBox 65">
              <a:extLst>
                <a:ext uri="{FF2B5EF4-FFF2-40B4-BE49-F238E27FC236}">
                  <a16:creationId xmlns:a16="http://schemas.microsoft.com/office/drawing/2014/main" id="{EBCD1B0F-ADA1-4322-A7C5-23EC76F5EE41}"/>
                </a:ext>
              </a:extLst>
            </p:cNvPr>
            <p:cNvSpPr txBox="1"/>
            <p:nvPr/>
          </p:nvSpPr>
          <p:spPr>
            <a:xfrm>
              <a:off x="1420717" y="4482000"/>
              <a:ext cx="84960" cy="184666"/>
            </a:xfrm>
            <a:prstGeom prst="rect">
              <a:avLst/>
            </a:prstGeom>
            <a:noFill/>
          </p:spPr>
          <p:txBody>
            <a:bodyPr wrap="none" lIns="0" tIns="0" rIns="0" bIns="0" rtlCol="0">
              <a:spAutoFit/>
            </a:bodyPr>
            <a:lstStyle/>
            <a:p>
              <a:pPr algn="r"/>
              <a:r>
                <a:rPr lang="en-GB" sz="1200" dirty="0"/>
                <a:t>0</a:t>
              </a:r>
              <a:endParaRPr lang="en-CH" sz="1200" dirty="0"/>
            </a:p>
          </p:txBody>
        </p:sp>
        <p:sp>
          <p:nvSpPr>
            <p:cNvPr id="67" name="TextBox 66">
              <a:extLst>
                <a:ext uri="{FF2B5EF4-FFF2-40B4-BE49-F238E27FC236}">
                  <a16:creationId xmlns:a16="http://schemas.microsoft.com/office/drawing/2014/main" id="{6CCFCB92-336D-488A-8554-EE799696DF4F}"/>
                </a:ext>
              </a:extLst>
            </p:cNvPr>
            <p:cNvSpPr txBox="1"/>
            <p:nvPr/>
          </p:nvSpPr>
          <p:spPr>
            <a:xfrm>
              <a:off x="392400" y="2080800"/>
              <a:ext cx="184666" cy="2133148"/>
            </a:xfrm>
            <a:prstGeom prst="rect">
              <a:avLst/>
            </a:prstGeom>
            <a:noFill/>
          </p:spPr>
          <p:txBody>
            <a:bodyPr vert="vert270" wrap="none" lIns="0" tIns="0" rIns="0" bIns="0" rtlCol="0">
              <a:spAutoFit/>
            </a:bodyPr>
            <a:lstStyle/>
            <a:p>
              <a:r>
                <a:rPr lang="en-GB" sz="1200" dirty="0"/>
                <a:t>Number of AIDS-related deaths</a:t>
              </a:r>
              <a:endParaRPr lang="en-CH" sz="1200" dirty="0"/>
            </a:p>
          </p:txBody>
        </p:sp>
        <p:grpSp>
          <p:nvGrpSpPr>
            <p:cNvPr id="77" name="Group 76">
              <a:extLst>
                <a:ext uri="{FF2B5EF4-FFF2-40B4-BE49-F238E27FC236}">
                  <a16:creationId xmlns:a16="http://schemas.microsoft.com/office/drawing/2014/main" id="{F98D9C6C-8036-44D0-A97D-A46B2832FC0D}"/>
                </a:ext>
              </a:extLst>
            </p:cNvPr>
            <p:cNvGrpSpPr/>
            <p:nvPr/>
          </p:nvGrpSpPr>
          <p:grpSpPr>
            <a:xfrm>
              <a:off x="1800000" y="5148000"/>
              <a:ext cx="1566869" cy="492443"/>
              <a:chOff x="1620000" y="5148000"/>
              <a:chExt cx="1566869" cy="492443"/>
            </a:xfrm>
          </p:grpSpPr>
          <p:sp>
            <p:nvSpPr>
              <p:cNvPr id="78" name="TextBox 77">
                <a:extLst>
                  <a:ext uri="{FF2B5EF4-FFF2-40B4-BE49-F238E27FC236}">
                    <a16:creationId xmlns:a16="http://schemas.microsoft.com/office/drawing/2014/main" id="{0286B7C7-63CF-4D08-A06D-8D9277E65F7C}"/>
                  </a:ext>
                </a:extLst>
              </p:cNvPr>
              <p:cNvSpPr txBox="1"/>
              <p:nvPr/>
            </p:nvSpPr>
            <p:spPr>
              <a:xfrm>
                <a:off x="1980000" y="5148000"/>
                <a:ext cx="1206869" cy="492443"/>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r>
                  <a:rPr lang="en-GB" altLang="en-US" dirty="0"/>
                  <a:t>Eastern and</a:t>
                </a:r>
              </a:p>
              <a:p>
                <a:r>
                  <a:rPr lang="en-GB" altLang="en-US" dirty="0"/>
                  <a:t>southern Africa</a:t>
                </a:r>
              </a:p>
            </p:txBody>
          </p:sp>
          <p:cxnSp>
            <p:nvCxnSpPr>
              <p:cNvPr id="79" name="Straight Connector 78">
                <a:extLst>
                  <a:ext uri="{FF2B5EF4-FFF2-40B4-BE49-F238E27FC236}">
                    <a16:creationId xmlns:a16="http://schemas.microsoft.com/office/drawing/2014/main" id="{FBA3E3B6-EC3D-465E-9EAC-1715383BA2C6}"/>
                  </a:ext>
                </a:extLst>
              </p:cNvPr>
              <p:cNvCxnSpPr/>
              <p:nvPr/>
            </p:nvCxnSpPr>
            <p:spPr>
              <a:xfrm>
                <a:off x="1620000" y="5301888"/>
                <a:ext cx="270000" cy="1"/>
              </a:xfrm>
              <a:prstGeom prst="line">
                <a:avLst/>
              </a:prstGeom>
              <a:ln w="63500">
                <a:solidFill>
                  <a:srgbClr val="009FE2"/>
                </a:solidFill>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id="{F095728A-1032-4DDA-A111-B13996B99EB1}"/>
                </a:ext>
              </a:extLst>
            </p:cNvPr>
            <p:cNvSpPr txBox="1"/>
            <p:nvPr/>
          </p:nvSpPr>
          <p:spPr>
            <a:xfrm>
              <a:off x="4068000" y="5148000"/>
              <a:ext cx="1094659" cy="492443"/>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r>
                <a:rPr lang="en-GB" altLang="en-US" dirty="0"/>
                <a:t>Western and </a:t>
              </a:r>
            </a:p>
            <a:p>
              <a:r>
                <a:rPr lang="en-GB" altLang="en-US" dirty="0"/>
                <a:t>central Africa</a:t>
              </a:r>
            </a:p>
          </p:txBody>
        </p:sp>
        <p:cxnSp>
          <p:nvCxnSpPr>
            <p:cNvPr id="82" name="Straight Connector 81">
              <a:extLst>
                <a:ext uri="{FF2B5EF4-FFF2-40B4-BE49-F238E27FC236}">
                  <a16:creationId xmlns:a16="http://schemas.microsoft.com/office/drawing/2014/main" id="{176DC120-6152-4873-9322-10D4A201E4D9}"/>
                </a:ext>
              </a:extLst>
            </p:cNvPr>
            <p:cNvCxnSpPr/>
            <p:nvPr/>
          </p:nvCxnSpPr>
          <p:spPr>
            <a:xfrm>
              <a:off x="3708000" y="5301888"/>
              <a:ext cx="270000" cy="1"/>
            </a:xfrm>
            <a:prstGeom prst="line">
              <a:avLst/>
            </a:prstGeom>
            <a:ln w="63500">
              <a:solidFill>
                <a:srgbClr val="8FBE20"/>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35E76CE6-F587-4AA5-97A3-DB7ED7664239}"/>
                </a:ext>
              </a:extLst>
            </p:cNvPr>
            <p:cNvSpPr txBox="1"/>
            <p:nvPr/>
          </p:nvSpPr>
          <p:spPr>
            <a:xfrm>
              <a:off x="5940000" y="5148000"/>
              <a:ext cx="1513043" cy="492443"/>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r>
                <a:rPr lang="en-GB" altLang="en-US" dirty="0"/>
                <a:t>Regions outside </a:t>
              </a:r>
            </a:p>
            <a:p>
              <a:r>
                <a:rPr lang="en-GB" altLang="en-US" dirty="0"/>
                <a:t>sub-Saharan Africa</a:t>
              </a:r>
            </a:p>
          </p:txBody>
        </p:sp>
        <p:cxnSp>
          <p:nvCxnSpPr>
            <p:cNvPr id="85" name="Straight Connector 84">
              <a:extLst>
                <a:ext uri="{FF2B5EF4-FFF2-40B4-BE49-F238E27FC236}">
                  <a16:creationId xmlns:a16="http://schemas.microsoft.com/office/drawing/2014/main" id="{D3874A8E-703D-4E84-A8ED-4C75446AAA85}"/>
                </a:ext>
              </a:extLst>
            </p:cNvPr>
            <p:cNvCxnSpPr/>
            <p:nvPr/>
          </p:nvCxnSpPr>
          <p:spPr>
            <a:xfrm>
              <a:off x="5580000" y="5301888"/>
              <a:ext cx="270000" cy="1"/>
            </a:xfrm>
            <a:prstGeom prst="line">
              <a:avLst/>
            </a:prstGeom>
            <a:ln w="63500">
              <a:solidFill>
                <a:srgbClr val="FFEF63"/>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2E1B860A-3AF0-4AEB-AF94-D509FED51155}"/>
                </a:ext>
              </a:extLst>
            </p:cNvPr>
            <p:cNvSpPr txBox="1"/>
            <p:nvPr/>
          </p:nvSpPr>
          <p:spPr>
            <a:xfrm>
              <a:off x="952640" y="2844000"/>
              <a:ext cx="553037" cy="184666"/>
            </a:xfrm>
            <a:prstGeom prst="rect">
              <a:avLst/>
            </a:prstGeom>
            <a:noFill/>
          </p:spPr>
          <p:txBody>
            <a:bodyPr wrap="none" lIns="0" tIns="0" rIns="0" bIns="0" rtlCol="0">
              <a:spAutoFit/>
            </a:bodyPr>
            <a:lstStyle/>
            <a:p>
              <a:pPr algn="r"/>
              <a:r>
                <a:rPr lang="en-GB" sz="1200" dirty="0"/>
                <a:t>800 000</a:t>
              </a:r>
              <a:endParaRPr lang="en-CH" sz="1200" dirty="0"/>
            </a:p>
          </p:txBody>
        </p:sp>
        <p:sp>
          <p:nvSpPr>
            <p:cNvPr id="87" name="TextBox 86">
              <a:extLst>
                <a:ext uri="{FF2B5EF4-FFF2-40B4-BE49-F238E27FC236}">
                  <a16:creationId xmlns:a16="http://schemas.microsoft.com/office/drawing/2014/main" id="{1055005C-B525-49BB-9CD2-8A5FE608AC6F}"/>
                </a:ext>
              </a:extLst>
            </p:cNvPr>
            <p:cNvSpPr txBox="1"/>
            <p:nvPr/>
          </p:nvSpPr>
          <p:spPr>
            <a:xfrm>
              <a:off x="952640" y="3664800"/>
              <a:ext cx="553037" cy="184666"/>
            </a:xfrm>
            <a:prstGeom prst="rect">
              <a:avLst/>
            </a:prstGeom>
            <a:noFill/>
          </p:spPr>
          <p:txBody>
            <a:bodyPr wrap="none" lIns="0" tIns="0" rIns="0" bIns="0" rtlCol="0">
              <a:spAutoFit/>
            </a:bodyPr>
            <a:lstStyle/>
            <a:p>
              <a:pPr algn="r"/>
              <a:r>
                <a:rPr lang="en-GB" sz="1200" dirty="0"/>
                <a:t>400 000</a:t>
              </a:r>
              <a:endParaRPr lang="en-CH" sz="1200" dirty="0"/>
            </a:p>
          </p:txBody>
        </p:sp>
        <p:sp>
          <p:nvSpPr>
            <p:cNvPr id="118" name="object 18">
              <a:extLst>
                <a:ext uri="{FF2B5EF4-FFF2-40B4-BE49-F238E27FC236}">
                  <a16:creationId xmlns:a16="http://schemas.microsoft.com/office/drawing/2014/main" id="{2F10F5F7-46AD-46D5-B405-26D358CEC77E}"/>
                </a:ext>
              </a:extLst>
            </p:cNvPr>
            <p:cNvSpPr/>
            <p:nvPr/>
          </p:nvSpPr>
          <p:spPr>
            <a:xfrm>
              <a:off x="1764000" y="1900920"/>
              <a:ext cx="5538519" cy="2440515"/>
            </a:xfrm>
            <a:custGeom>
              <a:avLst/>
              <a:gdLst/>
              <a:ahLst/>
              <a:cxnLst/>
              <a:rect l="l" t="t" r="r" b="b"/>
              <a:pathLst>
                <a:path w="2143759" h="1352550">
                  <a:moveTo>
                    <a:pt x="1071829" y="0"/>
                  </a:moveTo>
                  <a:lnTo>
                    <a:pt x="996162" y="28765"/>
                  </a:lnTo>
                  <a:lnTo>
                    <a:pt x="920496" y="100672"/>
                  </a:lnTo>
                  <a:lnTo>
                    <a:pt x="769188" y="273265"/>
                  </a:lnTo>
                  <a:lnTo>
                    <a:pt x="693521" y="373938"/>
                  </a:lnTo>
                  <a:lnTo>
                    <a:pt x="605269" y="489013"/>
                  </a:lnTo>
                  <a:lnTo>
                    <a:pt x="529602" y="604075"/>
                  </a:lnTo>
                  <a:lnTo>
                    <a:pt x="453948" y="704748"/>
                  </a:lnTo>
                  <a:lnTo>
                    <a:pt x="378294" y="819810"/>
                  </a:lnTo>
                  <a:lnTo>
                    <a:pt x="226974" y="1021168"/>
                  </a:lnTo>
                  <a:lnTo>
                    <a:pt x="151320" y="1107465"/>
                  </a:lnTo>
                  <a:lnTo>
                    <a:pt x="0" y="1251292"/>
                  </a:lnTo>
                  <a:lnTo>
                    <a:pt x="0" y="1351978"/>
                  </a:lnTo>
                  <a:lnTo>
                    <a:pt x="75666" y="1323213"/>
                  </a:lnTo>
                  <a:lnTo>
                    <a:pt x="151320" y="1265669"/>
                  </a:lnTo>
                  <a:lnTo>
                    <a:pt x="226974" y="1222527"/>
                  </a:lnTo>
                  <a:lnTo>
                    <a:pt x="453948" y="1049934"/>
                  </a:lnTo>
                  <a:lnTo>
                    <a:pt x="529602" y="978014"/>
                  </a:lnTo>
                  <a:lnTo>
                    <a:pt x="605269" y="920496"/>
                  </a:lnTo>
                  <a:lnTo>
                    <a:pt x="693521" y="848575"/>
                  </a:lnTo>
                  <a:lnTo>
                    <a:pt x="844842" y="733513"/>
                  </a:lnTo>
                  <a:lnTo>
                    <a:pt x="920496" y="690372"/>
                  </a:lnTo>
                  <a:lnTo>
                    <a:pt x="1071829" y="632841"/>
                  </a:lnTo>
                  <a:lnTo>
                    <a:pt x="1504160" y="632841"/>
                  </a:lnTo>
                  <a:lnTo>
                    <a:pt x="1450111" y="560920"/>
                  </a:lnTo>
                  <a:lnTo>
                    <a:pt x="1374457" y="445858"/>
                  </a:lnTo>
                  <a:lnTo>
                    <a:pt x="1298803" y="287655"/>
                  </a:lnTo>
                  <a:lnTo>
                    <a:pt x="1223149" y="143827"/>
                  </a:lnTo>
                  <a:lnTo>
                    <a:pt x="1147483" y="57531"/>
                  </a:lnTo>
                  <a:lnTo>
                    <a:pt x="1071829" y="0"/>
                  </a:lnTo>
                  <a:close/>
                </a:path>
                <a:path w="2143759" h="1352550">
                  <a:moveTo>
                    <a:pt x="1504160" y="632841"/>
                  </a:moveTo>
                  <a:lnTo>
                    <a:pt x="1071829" y="632841"/>
                  </a:lnTo>
                  <a:lnTo>
                    <a:pt x="1147483" y="661606"/>
                  </a:lnTo>
                  <a:lnTo>
                    <a:pt x="1223149" y="719137"/>
                  </a:lnTo>
                  <a:lnTo>
                    <a:pt x="1374457" y="891730"/>
                  </a:lnTo>
                  <a:lnTo>
                    <a:pt x="1450111" y="963637"/>
                  </a:lnTo>
                  <a:lnTo>
                    <a:pt x="1525778" y="1006792"/>
                  </a:lnTo>
                  <a:lnTo>
                    <a:pt x="1614043" y="1064310"/>
                  </a:lnTo>
                  <a:lnTo>
                    <a:pt x="1689696" y="1107465"/>
                  </a:lnTo>
                  <a:lnTo>
                    <a:pt x="1916671" y="1193761"/>
                  </a:lnTo>
                  <a:lnTo>
                    <a:pt x="2067991" y="1222527"/>
                  </a:lnTo>
                  <a:lnTo>
                    <a:pt x="2143645" y="1222527"/>
                  </a:lnTo>
                  <a:lnTo>
                    <a:pt x="2143645" y="1021168"/>
                  </a:lnTo>
                  <a:lnTo>
                    <a:pt x="2067991" y="1021168"/>
                  </a:lnTo>
                  <a:lnTo>
                    <a:pt x="1916671" y="963637"/>
                  </a:lnTo>
                  <a:lnTo>
                    <a:pt x="1765350" y="877341"/>
                  </a:lnTo>
                  <a:lnTo>
                    <a:pt x="1689696" y="819810"/>
                  </a:lnTo>
                  <a:lnTo>
                    <a:pt x="1614043" y="747903"/>
                  </a:lnTo>
                  <a:lnTo>
                    <a:pt x="1525778" y="661606"/>
                  </a:lnTo>
                  <a:lnTo>
                    <a:pt x="1504160" y="632841"/>
                  </a:lnTo>
                  <a:close/>
                </a:path>
              </a:pathLst>
            </a:custGeom>
            <a:solidFill>
              <a:srgbClr val="E5F4FD"/>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2" name="object 22">
              <a:extLst>
                <a:ext uri="{FF2B5EF4-FFF2-40B4-BE49-F238E27FC236}">
                  <a16:creationId xmlns:a16="http://schemas.microsoft.com/office/drawing/2014/main" id="{F85188B5-E2C1-4DA8-BBEB-64B9104EDB7C}"/>
                </a:ext>
              </a:extLst>
            </p:cNvPr>
            <p:cNvSpPr/>
            <p:nvPr/>
          </p:nvSpPr>
          <p:spPr>
            <a:xfrm>
              <a:off x="1764000" y="2549714"/>
              <a:ext cx="5538519" cy="1712944"/>
            </a:xfrm>
            <a:custGeom>
              <a:avLst/>
              <a:gdLst/>
              <a:ahLst/>
              <a:cxnLst/>
              <a:rect l="l" t="t" r="r" b="b"/>
              <a:pathLst>
                <a:path w="2143759" h="949325">
                  <a:moveTo>
                    <a:pt x="0" y="949261"/>
                  </a:moveTo>
                  <a:lnTo>
                    <a:pt x="75666" y="906106"/>
                  </a:lnTo>
                  <a:lnTo>
                    <a:pt x="151320" y="834199"/>
                  </a:lnTo>
                  <a:lnTo>
                    <a:pt x="226974" y="776668"/>
                  </a:lnTo>
                  <a:lnTo>
                    <a:pt x="302628" y="704748"/>
                  </a:lnTo>
                  <a:lnTo>
                    <a:pt x="378294" y="618451"/>
                  </a:lnTo>
                  <a:lnTo>
                    <a:pt x="453948" y="546544"/>
                  </a:lnTo>
                  <a:lnTo>
                    <a:pt x="529602" y="460248"/>
                  </a:lnTo>
                  <a:lnTo>
                    <a:pt x="605269" y="373951"/>
                  </a:lnTo>
                  <a:lnTo>
                    <a:pt x="693521" y="287655"/>
                  </a:lnTo>
                  <a:lnTo>
                    <a:pt x="769188" y="215734"/>
                  </a:lnTo>
                  <a:lnTo>
                    <a:pt x="844842" y="143827"/>
                  </a:lnTo>
                  <a:lnTo>
                    <a:pt x="920496" y="71907"/>
                  </a:lnTo>
                  <a:lnTo>
                    <a:pt x="996162" y="28765"/>
                  </a:lnTo>
                  <a:lnTo>
                    <a:pt x="1071829" y="0"/>
                  </a:lnTo>
                  <a:lnTo>
                    <a:pt x="1147483" y="43141"/>
                  </a:lnTo>
                  <a:lnTo>
                    <a:pt x="1223149" y="115062"/>
                  </a:lnTo>
                  <a:lnTo>
                    <a:pt x="1298803" y="215734"/>
                  </a:lnTo>
                  <a:lnTo>
                    <a:pt x="1374457" y="330796"/>
                  </a:lnTo>
                  <a:lnTo>
                    <a:pt x="1450111" y="431482"/>
                  </a:lnTo>
                  <a:lnTo>
                    <a:pt x="1525778" y="503402"/>
                  </a:lnTo>
                  <a:lnTo>
                    <a:pt x="1614043" y="560920"/>
                  </a:lnTo>
                  <a:lnTo>
                    <a:pt x="1689696" y="618451"/>
                  </a:lnTo>
                  <a:lnTo>
                    <a:pt x="1765350" y="661606"/>
                  </a:lnTo>
                  <a:lnTo>
                    <a:pt x="1841017" y="704748"/>
                  </a:lnTo>
                  <a:lnTo>
                    <a:pt x="1916671" y="733513"/>
                  </a:lnTo>
                  <a:lnTo>
                    <a:pt x="1992325" y="762279"/>
                  </a:lnTo>
                  <a:lnTo>
                    <a:pt x="2067991" y="776668"/>
                  </a:lnTo>
                  <a:lnTo>
                    <a:pt x="2143645" y="776668"/>
                  </a:lnTo>
                </a:path>
              </a:pathLst>
            </a:custGeom>
            <a:noFill/>
            <a:ln w="44450" cap="rnd" cmpd="sng" algn="ctr">
              <a:solidFill>
                <a:srgbClr val="009FE2"/>
              </a:solidFill>
              <a:prstDash val="solid"/>
            </a:ln>
            <a:effectLst/>
          </p:spPr>
          <p:txBody>
            <a:bodyPr wrap="square" lIns="0" tIns="0" rIns="0" bIns="0" rtlCol="0"/>
            <a:lstStyle/>
            <a:p>
              <a:pPr fontAlgn="auto">
                <a:spcBef>
                  <a:spcPts val="0"/>
                </a:spcBef>
                <a:spcAft>
                  <a:spcPts val="0"/>
                </a:spcAft>
              </a:pPr>
              <a:endParaRPr kern="0">
                <a:solidFill>
                  <a:prstClr val="black"/>
                </a:solidFill>
                <a:latin typeface="Calibri"/>
              </a:endParaRPr>
            </a:p>
          </p:txBody>
        </p:sp>
        <p:sp>
          <p:nvSpPr>
            <p:cNvPr id="120" name="object 20">
              <a:extLst>
                <a:ext uri="{FF2B5EF4-FFF2-40B4-BE49-F238E27FC236}">
                  <a16:creationId xmlns:a16="http://schemas.microsoft.com/office/drawing/2014/main" id="{8F7785E7-84EE-45EB-8B79-1468E26A913F}"/>
                </a:ext>
              </a:extLst>
            </p:cNvPr>
            <p:cNvSpPr/>
            <p:nvPr/>
          </p:nvSpPr>
          <p:spPr>
            <a:xfrm>
              <a:off x="1764000" y="3613748"/>
              <a:ext cx="5538519" cy="883396"/>
            </a:xfrm>
            <a:custGeom>
              <a:avLst/>
              <a:gdLst/>
              <a:ahLst/>
              <a:cxnLst/>
              <a:rect l="l" t="t" r="r" b="b"/>
              <a:pathLst>
                <a:path w="2143759" h="489585">
                  <a:moveTo>
                    <a:pt x="996162" y="0"/>
                  </a:moveTo>
                  <a:lnTo>
                    <a:pt x="920496" y="28765"/>
                  </a:lnTo>
                  <a:lnTo>
                    <a:pt x="844842" y="43141"/>
                  </a:lnTo>
                  <a:lnTo>
                    <a:pt x="693521" y="100672"/>
                  </a:lnTo>
                  <a:lnTo>
                    <a:pt x="605269" y="143827"/>
                  </a:lnTo>
                  <a:lnTo>
                    <a:pt x="529602" y="186969"/>
                  </a:lnTo>
                  <a:lnTo>
                    <a:pt x="453948" y="215734"/>
                  </a:lnTo>
                  <a:lnTo>
                    <a:pt x="226974" y="345186"/>
                  </a:lnTo>
                  <a:lnTo>
                    <a:pt x="0" y="431482"/>
                  </a:lnTo>
                  <a:lnTo>
                    <a:pt x="0" y="489013"/>
                  </a:lnTo>
                  <a:lnTo>
                    <a:pt x="302628" y="431482"/>
                  </a:lnTo>
                  <a:lnTo>
                    <a:pt x="378294" y="402717"/>
                  </a:lnTo>
                  <a:lnTo>
                    <a:pt x="529602" y="373951"/>
                  </a:lnTo>
                  <a:lnTo>
                    <a:pt x="605269" y="345186"/>
                  </a:lnTo>
                  <a:lnTo>
                    <a:pt x="693521" y="330796"/>
                  </a:lnTo>
                  <a:lnTo>
                    <a:pt x="920496" y="287655"/>
                  </a:lnTo>
                  <a:lnTo>
                    <a:pt x="2143645" y="287655"/>
                  </a:lnTo>
                  <a:lnTo>
                    <a:pt x="2143645" y="273265"/>
                  </a:lnTo>
                  <a:lnTo>
                    <a:pt x="1841017" y="215734"/>
                  </a:lnTo>
                  <a:lnTo>
                    <a:pt x="1765350" y="215734"/>
                  </a:lnTo>
                  <a:lnTo>
                    <a:pt x="1614043" y="186969"/>
                  </a:lnTo>
                  <a:lnTo>
                    <a:pt x="1525778" y="172593"/>
                  </a:lnTo>
                  <a:lnTo>
                    <a:pt x="1223149" y="57531"/>
                  </a:lnTo>
                  <a:lnTo>
                    <a:pt x="1147483" y="43141"/>
                  </a:lnTo>
                  <a:lnTo>
                    <a:pt x="1071816" y="14376"/>
                  </a:lnTo>
                  <a:lnTo>
                    <a:pt x="996162" y="0"/>
                  </a:lnTo>
                  <a:close/>
                </a:path>
                <a:path w="2143759" h="489585">
                  <a:moveTo>
                    <a:pt x="2143645" y="287655"/>
                  </a:moveTo>
                  <a:lnTo>
                    <a:pt x="1071816" y="287655"/>
                  </a:lnTo>
                  <a:lnTo>
                    <a:pt x="1223149" y="316407"/>
                  </a:lnTo>
                  <a:lnTo>
                    <a:pt x="1298803" y="316407"/>
                  </a:lnTo>
                  <a:lnTo>
                    <a:pt x="1525778" y="359562"/>
                  </a:lnTo>
                  <a:lnTo>
                    <a:pt x="1614043" y="373951"/>
                  </a:lnTo>
                  <a:lnTo>
                    <a:pt x="1689696" y="373951"/>
                  </a:lnTo>
                  <a:lnTo>
                    <a:pt x="1765350" y="388327"/>
                  </a:lnTo>
                  <a:lnTo>
                    <a:pt x="1916671" y="388327"/>
                  </a:lnTo>
                  <a:lnTo>
                    <a:pt x="1992325" y="402717"/>
                  </a:lnTo>
                  <a:lnTo>
                    <a:pt x="2067991" y="402717"/>
                  </a:lnTo>
                  <a:lnTo>
                    <a:pt x="2143645" y="417093"/>
                  </a:lnTo>
                  <a:lnTo>
                    <a:pt x="2143645" y="287655"/>
                  </a:lnTo>
                  <a:close/>
                </a:path>
              </a:pathLst>
            </a:custGeom>
            <a:solidFill>
              <a:srgbClr val="8FBE20">
                <a:alpha val="20000"/>
              </a:srgbClr>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3" name="object 23">
              <a:extLst>
                <a:ext uri="{FF2B5EF4-FFF2-40B4-BE49-F238E27FC236}">
                  <a16:creationId xmlns:a16="http://schemas.microsoft.com/office/drawing/2014/main" id="{5F926355-EEC7-4253-9457-9426341CC098}"/>
                </a:ext>
              </a:extLst>
            </p:cNvPr>
            <p:cNvSpPr/>
            <p:nvPr/>
          </p:nvSpPr>
          <p:spPr>
            <a:xfrm>
              <a:off x="1764000" y="3925170"/>
              <a:ext cx="5538519" cy="545392"/>
            </a:xfrm>
            <a:custGeom>
              <a:avLst/>
              <a:gdLst/>
              <a:ahLst/>
              <a:cxnLst/>
              <a:rect l="l" t="t" r="r" b="b"/>
              <a:pathLst>
                <a:path w="2143759" h="302260">
                  <a:moveTo>
                    <a:pt x="0" y="302031"/>
                  </a:moveTo>
                  <a:lnTo>
                    <a:pt x="75666" y="273265"/>
                  </a:lnTo>
                  <a:lnTo>
                    <a:pt x="151320" y="258889"/>
                  </a:lnTo>
                  <a:lnTo>
                    <a:pt x="226974" y="230124"/>
                  </a:lnTo>
                  <a:lnTo>
                    <a:pt x="302628" y="201358"/>
                  </a:lnTo>
                  <a:lnTo>
                    <a:pt x="378294" y="172593"/>
                  </a:lnTo>
                  <a:lnTo>
                    <a:pt x="453948" y="143814"/>
                  </a:lnTo>
                  <a:lnTo>
                    <a:pt x="529602" y="115062"/>
                  </a:lnTo>
                  <a:lnTo>
                    <a:pt x="605269" y="86296"/>
                  </a:lnTo>
                  <a:lnTo>
                    <a:pt x="693521" y="71907"/>
                  </a:lnTo>
                  <a:lnTo>
                    <a:pt x="769188" y="43141"/>
                  </a:lnTo>
                  <a:lnTo>
                    <a:pt x="844842" y="28765"/>
                  </a:lnTo>
                  <a:lnTo>
                    <a:pt x="920496" y="14376"/>
                  </a:lnTo>
                  <a:lnTo>
                    <a:pt x="996162" y="0"/>
                  </a:lnTo>
                  <a:lnTo>
                    <a:pt x="1071829" y="0"/>
                  </a:lnTo>
                  <a:lnTo>
                    <a:pt x="1147483" y="14376"/>
                  </a:lnTo>
                  <a:lnTo>
                    <a:pt x="1223149" y="28765"/>
                  </a:lnTo>
                  <a:lnTo>
                    <a:pt x="1298803" y="57531"/>
                  </a:lnTo>
                  <a:lnTo>
                    <a:pt x="1374457" y="71907"/>
                  </a:lnTo>
                  <a:lnTo>
                    <a:pt x="1450111" y="86296"/>
                  </a:lnTo>
                  <a:lnTo>
                    <a:pt x="1525778" y="115062"/>
                  </a:lnTo>
                  <a:lnTo>
                    <a:pt x="1614043" y="115062"/>
                  </a:lnTo>
                  <a:lnTo>
                    <a:pt x="1689696" y="129438"/>
                  </a:lnTo>
                  <a:lnTo>
                    <a:pt x="1765350" y="143814"/>
                  </a:lnTo>
                  <a:lnTo>
                    <a:pt x="1841017" y="143814"/>
                  </a:lnTo>
                  <a:lnTo>
                    <a:pt x="1916671" y="158203"/>
                  </a:lnTo>
                  <a:lnTo>
                    <a:pt x="1992325" y="158203"/>
                  </a:lnTo>
                  <a:lnTo>
                    <a:pt x="2067991" y="172593"/>
                  </a:lnTo>
                  <a:lnTo>
                    <a:pt x="2143645" y="186969"/>
                  </a:lnTo>
                </a:path>
              </a:pathLst>
            </a:custGeom>
            <a:ln w="44450" cap="rnd">
              <a:solidFill>
                <a:srgbClr val="8FBE20"/>
              </a:solidFill>
            </a:ln>
          </p:spPr>
          <p:txBody>
            <a:bodyPr wrap="square" lIns="0" tIns="0" rIns="0" bIns="0" rtlCol="0"/>
            <a:lstStyle/>
            <a:p>
              <a:pPr fontAlgn="auto">
                <a:spcBef>
                  <a:spcPts val="0"/>
                </a:spcBef>
                <a:spcAft>
                  <a:spcPts val="0"/>
                </a:spcAft>
              </a:pPr>
              <a:endParaRPr>
                <a:solidFill>
                  <a:prstClr val="black"/>
                </a:solidFill>
                <a:latin typeface="Calibri"/>
              </a:endParaRPr>
            </a:p>
          </p:txBody>
        </p:sp>
        <p:sp>
          <p:nvSpPr>
            <p:cNvPr id="127" name="object 36">
              <a:extLst>
                <a:ext uri="{FF2B5EF4-FFF2-40B4-BE49-F238E27FC236}">
                  <a16:creationId xmlns:a16="http://schemas.microsoft.com/office/drawing/2014/main" id="{1E6146F1-27F6-478D-AFF6-AE951C8F8394}"/>
                </a:ext>
              </a:extLst>
            </p:cNvPr>
            <p:cNvSpPr/>
            <p:nvPr/>
          </p:nvSpPr>
          <p:spPr>
            <a:xfrm>
              <a:off x="1764000" y="3269463"/>
              <a:ext cx="5540400" cy="1207654"/>
            </a:xfrm>
            <a:custGeom>
              <a:avLst/>
              <a:gdLst/>
              <a:ahLst/>
              <a:cxnLst/>
              <a:rect l="l" t="t" r="r" b="b"/>
              <a:pathLst>
                <a:path w="2152650" h="669289">
                  <a:moveTo>
                    <a:pt x="1228280" y="0"/>
                  </a:moveTo>
                  <a:lnTo>
                    <a:pt x="1152296" y="0"/>
                  </a:lnTo>
                  <a:lnTo>
                    <a:pt x="1076325" y="14541"/>
                  </a:lnTo>
                  <a:lnTo>
                    <a:pt x="924369" y="101828"/>
                  </a:lnTo>
                  <a:lnTo>
                    <a:pt x="772414" y="218198"/>
                  </a:lnTo>
                  <a:lnTo>
                    <a:pt x="696442" y="290918"/>
                  </a:lnTo>
                  <a:lnTo>
                    <a:pt x="607809" y="349110"/>
                  </a:lnTo>
                  <a:lnTo>
                    <a:pt x="531825" y="378205"/>
                  </a:lnTo>
                  <a:lnTo>
                    <a:pt x="379882" y="407288"/>
                  </a:lnTo>
                  <a:lnTo>
                    <a:pt x="303911" y="465480"/>
                  </a:lnTo>
                  <a:lnTo>
                    <a:pt x="151955" y="552754"/>
                  </a:lnTo>
                  <a:lnTo>
                    <a:pt x="75971" y="581850"/>
                  </a:lnTo>
                  <a:lnTo>
                    <a:pt x="0" y="625487"/>
                  </a:lnTo>
                  <a:lnTo>
                    <a:pt x="0" y="669124"/>
                  </a:lnTo>
                  <a:lnTo>
                    <a:pt x="151955" y="640041"/>
                  </a:lnTo>
                  <a:lnTo>
                    <a:pt x="303911" y="581850"/>
                  </a:lnTo>
                  <a:lnTo>
                    <a:pt x="455853" y="552754"/>
                  </a:lnTo>
                  <a:lnTo>
                    <a:pt x="531825" y="552754"/>
                  </a:lnTo>
                  <a:lnTo>
                    <a:pt x="607809" y="523659"/>
                  </a:lnTo>
                  <a:lnTo>
                    <a:pt x="696442" y="494563"/>
                  </a:lnTo>
                  <a:lnTo>
                    <a:pt x="772414" y="450926"/>
                  </a:lnTo>
                  <a:lnTo>
                    <a:pt x="1000353" y="363651"/>
                  </a:lnTo>
                  <a:lnTo>
                    <a:pt x="1152296" y="334556"/>
                  </a:lnTo>
                  <a:lnTo>
                    <a:pt x="2152650" y="334556"/>
                  </a:lnTo>
                  <a:lnTo>
                    <a:pt x="2152650" y="247281"/>
                  </a:lnTo>
                  <a:lnTo>
                    <a:pt x="2000694" y="189102"/>
                  </a:lnTo>
                  <a:lnTo>
                    <a:pt x="1848739" y="160007"/>
                  </a:lnTo>
                  <a:lnTo>
                    <a:pt x="1772767" y="130911"/>
                  </a:lnTo>
                  <a:lnTo>
                    <a:pt x="1696783" y="130911"/>
                  </a:lnTo>
                  <a:lnTo>
                    <a:pt x="1620812" y="116370"/>
                  </a:lnTo>
                  <a:lnTo>
                    <a:pt x="1532191" y="116370"/>
                  </a:lnTo>
                  <a:lnTo>
                    <a:pt x="1228280" y="0"/>
                  </a:lnTo>
                  <a:close/>
                </a:path>
                <a:path w="2152650" h="669289">
                  <a:moveTo>
                    <a:pt x="2152650" y="334556"/>
                  </a:moveTo>
                  <a:lnTo>
                    <a:pt x="1228280" y="334556"/>
                  </a:lnTo>
                  <a:lnTo>
                    <a:pt x="1304251" y="349110"/>
                  </a:lnTo>
                  <a:lnTo>
                    <a:pt x="1380236" y="378205"/>
                  </a:lnTo>
                  <a:lnTo>
                    <a:pt x="1532191" y="407288"/>
                  </a:lnTo>
                  <a:lnTo>
                    <a:pt x="1772767" y="407288"/>
                  </a:lnTo>
                  <a:lnTo>
                    <a:pt x="1924723" y="436384"/>
                  </a:lnTo>
                  <a:lnTo>
                    <a:pt x="2000694" y="436384"/>
                  </a:lnTo>
                  <a:lnTo>
                    <a:pt x="2152650" y="465480"/>
                  </a:lnTo>
                  <a:lnTo>
                    <a:pt x="2152650" y="334556"/>
                  </a:lnTo>
                  <a:close/>
                </a:path>
              </a:pathLst>
            </a:custGeom>
            <a:solidFill>
              <a:srgbClr val="FFE700">
                <a:alpha val="20000"/>
              </a:srgbClr>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9" name="object 38">
              <a:extLst>
                <a:ext uri="{FF2B5EF4-FFF2-40B4-BE49-F238E27FC236}">
                  <a16:creationId xmlns:a16="http://schemas.microsoft.com/office/drawing/2014/main" id="{0D4A4E89-CD62-4F10-B3FC-CE921B7AD43C}"/>
                </a:ext>
              </a:extLst>
            </p:cNvPr>
            <p:cNvSpPr/>
            <p:nvPr/>
          </p:nvSpPr>
          <p:spPr>
            <a:xfrm>
              <a:off x="1764000" y="3636912"/>
              <a:ext cx="5540400" cy="814649"/>
            </a:xfrm>
            <a:custGeom>
              <a:avLst/>
              <a:gdLst/>
              <a:ahLst/>
              <a:cxnLst/>
              <a:rect l="l" t="t" r="r" b="b"/>
              <a:pathLst>
                <a:path w="2152650" h="451485">
                  <a:moveTo>
                    <a:pt x="0" y="450938"/>
                  </a:moveTo>
                  <a:lnTo>
                    <a:pt x="75971" y="421843"/>
                  </a:lnTo>
                  <a:lnTo>
                    <a:pt x="151955" y="407288"/>
                  </a:lnTo>
                  <a:lnTo>
                    <a:pt x="227926" y="363651"/>
                  </a:lnTo>
                  <a:lnTo>
                    <a:pt x="303911" y="334568"/>
                  </a:lnTo>
                  <a:lnTo>
                    <a:pt x="379882" y="305473"/>
                  </a:lnTo>
                  <a:lnTo>
                    <a:pt x="455853" y="290918"/>
                  </a:lnTo>
                  <a:lnTo>
                    <a:pt x="531825" y="276377"/>
                  </a:lnTo>
                  <a:lnTo>
                    <a:pt x="607809" y="261835"/>
                  </a:lnTo>
                  <a:lnTo>
                    <a:pt x="696442" y="218198"/>
                  </a:lnTo>
                  <a:lnTo>
                    <a:pt x="772414" y="160007"/>
                  </a:lnTo>
                  <a:lnTo>
                    <a:pt x="848398" y="116370"/>
                  </a:lnTo>
                  <a:lnTo>
                    <a:pt x="924369" y="87274"/>
                  </a:lnTo>
                  <a:lnTo>
                    <a:pt x="1000353" y="43637"/>
                  </a:lnTo>
                  <a:lnTo>
                    <a:pt x="1076325" y="29095"/>
                  </a:lnTo>
                  <a:lnTo>
                    <a:pt x="1152296" y="0"/>
                  </a:lnTo>
                  <a:lnTo>
                    <a:pt x="1228280" y="14554"/>
                  </a:lnTo>
                  <a:lnTo>
                    <a:pt x="1304251" y="29095"/>
                  </a:lnTo>
                  <a:lnTo>
                    <a:pt x="1380236" y="58191"/>
                  </a:lnTo>
                  <a:lnTo>
                    <a:pt x="1456207" y="72732"/>
                  </a:lnTo>
                  <a:lnTo>
                    <a:pt x="1532191" y="87274"/>
                  </a:lnTo>
                  <a:lnTo>
                    <a:pt x="1620812" y="87274"/>
                  </a:lnTo>
                  <a:lnTo>
                    <a:pt x="1696783" y="101828"/>
                  </a:lnTo>
                  <a:lnTo>
                    <a:pt x="1772767" y="101828"/>
                  </a:lnTo>
                  <a:lnTo>
                    <a:pt x="1848739" y="116370"/>
                  </a:lnTo>
                  <a:lnTo>
                    <a:pt x="1924723" y="130911"/>
                  </a:lnTo>
                  <a:lnTo>
                    <a:pt x="2000694" y="145465"/>
                  </a:lnTo>
                  <a:lnTo>
                    <a:pt x="2076678" y="160007"/>
                  </a:lnTo>
                  <a:lnTo>
                    <a:pt x="2152650" y="174561"/>
                  </a:lnTo>
                </a:path>
              </a:pathLst>
            </a:custGeom>
            <a:ln w="44450" cap="rnd">
              <a:solidFill>
                <a:srgbClr val="FFE700"/>
              </a:solidFill>
            </a:ln>
          </p:spPr>
          <p:txBody>
            <a:bodyPr wrap="square" lIns="0" tIns="0" rIns="0" bIns="0" rtlCol="0"/>
            <a:lstStyle/>
            <a:p>
              <a:pPr fontAlgn="auto">
                <a:spcBef>
                  <a:spcPts val="0"/>
                </a:spcBef>
                <a:spcAft>
                  <a:spcPts val="0"/>
                </a:spcAft>
              </a:pPr>
              <a:endParaRPr>
                <a:solidFill>
                  <a:prstClr val="black"/>
                </a:solidFill>
                <a:latin typeface="Calibri"/>
              </a:endParaRPr>
            </a:p>
          </p:txBody>
        </p:sp>
      </p:grpSp>
    </p:spTree>
    <p:extLst>
      <p:ext uri="{BB962C8B-B14F-4D97-AF65-F5344CB8AC3E}">
        <p14:creationId xmlns:p14="http://schemas.microsoft.com/office/powerpoint/2010/main" val="29684173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713624-D9B8-49B7-9453-4B04C23306A0}"/>
              </a:ext>
            </a:extLst>
          </p:cNvPr>
          <p:cNvGrpSpPr/>
          <p:nvPr/>
        </p:nvGrpSpPr>
        <p:grpSpPr>
          <a:xfrm>
            <a:off x="0" y="0"/>
            <a:ext cx="10285200" cy="6153111"/>
            <a:chOff x="0" y="0"/>
            <a:chExt cx="10285200" cy="6153111"/>
          </a:xfrm>
        </p:grpSpPr>
        <p:sp>
          <p:nvSpPr>
            <p:cNvPr id="6" name="object 579">
              <a:extLst>
                <a:ext uri="{FF2B5EF4-FFF2-40B4-BE49-F238E27FC236}">
                  <a16:creationId xmlns:a16="http://schemas.microsoft.com/office/drawing/2014/main" id="{7604F31C-C184-4975-8567-EC8965E63A88}"/>
                </a:ext>
              </a:extLst>
            </p:cNvPr>
            <p:cNvSpPr txBox="1"/>
            <p:nvPr/>
          </p:nvSpPr>
          <p:spPr>
            <a:xfrm>
              <a:off x="1040479" y="3931095"/>
              <a:ext cx="113355"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7" name="object 580">
              <a:extLst>
                <a:ext uri="{FF2B5EF4-FFF2-40B4-BE49-F238E27FC236}">
                  <a16:creationId xmlns:a16="http://schemas.microsoft.com/office/drawing/2014/main" id="{5BB0228F-F902-4FAD-AAC2-D39697D4E5F7}"/>
                </a:ext>
              </a:extLst>
            </p:cNvPr>
            <p:cNvSpPr txBox="1"/>
            <p:nvPr/>
          </p:nvSpPr>
          <p:spPr>
            <a:xfrm>
              <a:off x="963385" y="3682695"/>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8" name="object 581">
              <a:extLst>
                <a:ext uri="{FF2B5EF4-FFF2-40B4-BE49-F238E27FC236}">
                  <a16:creationId xmlns:a16="http://schemas.microsoft.com/office/drawing/2014/main" id="{7CD96511-B47A-44A5-854C-8DEA08FFB3C6}"/>
                </a:ext>
              </a:extLst>
            </p:cNvPr>
            <p:cNvSpPr txBox="1"/>
            <p:nvPr/>
          </p:nvSpPr>
          <p:spPr>
            <a:xfrm>
              <a:off x="963385" y="3435006"/>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 name="object 582">
              <a:extLst>
                <a:ext uri="{FF2B5EF4-FFF2-40B4-BE49-F238E27FC236}">
                  <a16:creationId xmlns:a16="http://schemas.microsoft.com/office/drawing/2014/main" id="{E35524CE-00A2-495D-B588-B221EFBF8EAC}"/>
                </a:ext>
              </a:extLst>
            </p:cNvPr>
            <p:cNvSpPr txBox="1"/>
            <p:nvPr/>
          </p:nvSpPr>
          <p:spPr>
            <a:xfrm>
              <a:off x="963385" y="3186607"/>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0" name="object 583">
              <a:extLst>
                <a:ext uri="{FF2B5EF4-FFF2-40B4-BE49-F238E27FC236}">
                  <a16:creationId xmlns:a16="http://schemas.microsoft.com/office/drawing/2014/main" id="{D3105D95-B4A2-4619-B296-39D8477278B9}"/>
                </a:ext>
              </a:extLst>
            </p:cNvPr>
            <p:cNvSpPr txBox="1"/>
            <p:nvPr/>
          </p:nvSpPr>
          <p:spPr>
            <a:xfrm>
              <a:off x="963385" y="2938208"/>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1" name="object 584">
              <a:extLst>
                <a:ext uri="{FF2B5EF4-FFF2-40B4-BE49-F238E27FC236}">
                  <a16:creationId xmlns:a16="http://schemas.microsoft.com/office/drawing/2014/main" id="{9D5DBBFB-183C-4197-9472-CD0FC9248EEC}"/>
                </a:ext>
              </a:extLst>
            </p:cNvPr>
            <p:cNvSpPr txBox="1"/>
            <p:nvPr/>
          </p:nvSpPr>
          <p:spPr>
            <a:xfrm>
              <a:off x="963385" y="2689809"/>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2" name="object 585">
              <a:extLst>
                <a:ext uri="{FF2B5EF4-FFF2-40B4-BE49-F238E27FC236}">
                  <a16:creationId xmlns:a16="http://schemas.microsoft.com/office/drawing/2014/main" id="{F4333109-9BA3-4F8C-9DC6-BEFEF892985E}"/>
                </a:ext>
              </a:extLst>
            </p:cNvPr>
            <p:cNvSpPr txBox="1"/>
            <p:nvPr/>
          </p:nvSpPr>
          <p:spPr>
            <a:xfrm>
              <a:off x="963385" y="2442119"/>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60</a:t>
              </a:r>
            </a:p>
          </p:txBody>
        </p:sp>
        <p:sp>
          <p:nvSpPr>
            <p:cNvPr id="13" name="object 586">
              <a:extLst>
                <a:ext uri="{FF2B5EF4-FFF2-40B4-BE49-F238E27FC236}">
                  <a16:creationId xmlns:a16="http://schemas.microsoft.com/office/drawing/2014/main" id="{38A075CF-C35D-4FFB-9E6D-0E57FBE71EBD}"/>
                </a:ext>
              </a:extLst>
            </p:cNvPr>
            <p:cNvSpPr txBox="1"/>
            <p:nvPr/>
          </p:nvSpPr>
          <p:spPr>
            <a:xfrm>
              <a:off x="963385" y="219372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70</a:t>
              </a:r>
            </a:p>
          </p:txBody>
        </p:sp>
        <p:sp>
          <p:nvSpPr>
            <p:cNvPr id="14" name="object 587">
              <a:extLst>
                <a:ext uri="{FF2B5EF4-FFF2-40B4-BE49-F238E27FC236}">
                  <a16:creationId xmlns:a16="http://schemas.microsoft.com/office/drawing/2014/main" id="{33DC4B9F-BA5D-4B9C-B860-4048D3F14FD5}"/>
                </a:ext>
              </a:extLst>
            </p:cNvPr>
            <p:cNvSpPr txBox="1"/>
            <p:nvPr/>
          </p:nvSpPr>
          <p:spPr>
            <a:xfrm>
              <a:off x="963385" y="1945322"/>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80</a:t>
              </a:r>
            </a:p>
          </p:txBody>
        </p:sp>
        <p:sp>
          <p:nvSpPr>
            <p:cNvPr id="15" name="object 588">
              <a:extLst>
                <a:ext uri="{FF2B5EF4-FFF2-40B4-BE49-F238E27FC236}">
                  <a16:creationId xmlns:a16="http://schemas.microsoft.com/office/drawing/2014/main" id="{9BFE470E-79E7-4DE1-BC64-5D9A4310CE94}"/>
                </a:ext>
              </a:extLst>
            </p:cNvPr>
            <p:cNvSpPr txBox="1"/>
            <p:nvPr/>
          </p:nvSpPr>
          <p:spPr>
            <a:xfrm>
              <a:off x="963385" y="1696922"/>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6" name="object 589">
              <a:extLst>
                <a:ext uri="{FF2B5EF4-FFF2-40B4-BE49-F238E27FC236}">
                  <a16:creationId xmlns:a16="http://schemas.microsoft.com/office/drawing/2014/main" id="{8E4AA58E-A0D3-455A-8F6A-C03ACDD41C1A}"/>
                </a:ext>
              </a:extLst>
            </p:cNvPr>
            <p:cNvSpPr txBox="1"/>
            <p:nvPr/>
          </p:nvSpPr>
          <p:spPr>
            <a:xfrm>
              <a:off x="886714" y="1449232"/>
              <a:ext cx="267259"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a:t>
              </a:r>
            </a:p>
          </p:txBody>
        </p:sp>
        <p:sp>
          <p:nvSpPr>
            <p:cNvPr id="17" name="object 590">
              <a:extLst>
                <a:ext uri="{FF2B5EF4-FFF2-40B4-BE49-F238E27FC236}">
                  <a16:creationId xmlns:a16="http://schemas.microsoft.com/office/drawing/2014/main" id="{F103F16F-6EE1-40BF-9136-BCA64E050A24}"/>
                </a:ext>
              </a:extLst>
            </p:cNvPr>
            <p:cNvSpPr txBox="1"/>
            <p:nvPr/>
          </p:nvSpPr>
          <p:spPr>
            <a:xfrm>
              <a:off x="612000" y="2550832"/>
              <a:ext cx="138499" cy="434734"/>
            </a:xfrm>
            <a:prstGeom prst="rect">
              <a:avLst/>
            </a:prstGeom>
          </p:spPr>
          <p:txBody>
            <a:bodyPr vert="vert270" wrap="none" lIns="0" tIns="0" rIns="0" bIns="0" rtlCol="0">
              <a:spAutoFit/>
            </a:bodyPr>
            <a:lstStyle>
              <a:defPPr>
                <a:defRPr lang="en-US"/>
              </a:defPPr>
              <a:lvl1pPr marR="5080">
                <a:spcBef>
                  <a:spcPts val="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Per cent</a:t>
              </a:r>
            </a:p>
          </p:txBody>
        </p:sp>
        <p:sp>
          <p:nvSpPr>
            <p:cNvPr id="83" name="TextBox 82">
              <a:extLst>
                <a:ext uri="{FF2B5EF4-FFF2-40B4-BE49-F238E27FC236}">
                  <a16:creationId xmlns:a16="http://schemas.microsoft.com/office/drawing/2014/main" id="{FB50945B-6AB3-4B8F-ABE4-527B1D85C2BD}"/>
                </a:ext>
              </a:extLst>
            </p:cNvPr>
            <p:cNvSpPr txBox="1"/>
            <p:nvPr/>
          </p:nvSpPr>
          <p:spPr>
            <a:xfrm>
              <a:off x="1332000" y="4095232"/>
              <a:ext cx="153888" cy="135205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Sao Tome and Principe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4" name="TextBox 83">
              <a:extLst>
                <a:ext uri="{FF2B5EF4-FFF2-40B4-BE49-F238E27FC236}">
                  <a16:creationId xmlns:a16="http://schemas.microsoft.com/office/drawing/2014/main" id="{A1C6BD24-3C6E-4A40-9971-15308B97FC4B}"/>
                </a:ext>
              </a:extLst>
            </p:cNvPr>
            <p:cNvSpPr txBox="1"/>
            <p:nvPr/>
          </p:nvSpPr>
          <p:spPr>
            <a:xfrm>
              <a:off x="1688400" y="4095232"/>
              <a:ext cx="153888" cy="637723"/>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Guatemala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5" name="TextBox 84">
              <a:extLst>
                <a:ext uri="{FF2B5EF4-FFF2-40B4-BE49-F238E27FC236}">
                  <a16:creationId xmlns:a16="http://schemas.microsoft.com/office/drawing/2014/main" id="{509D1216-2B21-473D-A233-D740C640F434}"/>
                </a:ext>
              </a:extLst>
            </p:cNvPr>
            <p:cNvSpPr txBox="1"/>
            <p:nvPr/>
          </p:nvSpPr>
          <p:spPr>
            <a:xfrm>
              <a:off x="2048400" y="4095232"/>
              <a:ext cx="153888" cy="57476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Senegal</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6" name="TextBox 85">
              <a:extLst>
                <a:ext uri="{FF2B5EF4-FFF2-40B4-BE49-F238E27FC236}">
                  <a16:creationId xmlns:a16="http://schemas.microsoft.com/office/drawing/2014/main" id="{864F61EF-5961-4F7E-A952-CE573DD45F77}"/>
                </a:ext>
              </a:extLst>
            </p:cNvPr>
            <p:cNvSpPr txBox="1"/>
            <p:nvPr/>
          </p:nvSpPr>
          <p:spPr>
            <a:xfrm>
              <a:off x="2404800" y="4095232"/>
              <a:ext cx="153888" cy="139027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Viet Nam</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7" name="TextBox 86">
              <a:extLst>
                <a:ext uri="{FF2B5EF4-FFF2-40B4-BE49-F238E27FC236}">
                  <a16:creationId xmlns:a16="http://schemas.microsoft.com/office/drawing/2014/main" id="{B0CFF34E-8924-47D6-863A-604F1B62D916}"/>
                </a:ext>
              </a:extLst>
            </p:cNvPr>
            <p:cNvSpPr txBox="1"/>
            <p:nvPr/>
          </p:nvSpPr>
          <p:spPr>
            <a:xfrm>
              <a:off x="2761200" y="4095232"/>
              <a:ext cx="153888" cy="698058"/>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South Africa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8" name="TextBox 87">
              <a:extLst>
                <a:ext uri="{FF2B5EF4-FFF2-40B4-BE49-F238E27FC236}">
                  <a16:creationId xmlns:a16="http://schemas.microsoft.com/office/drawing/2014/main" id="{693F616C-9032-4122-8F54-956B3EB28478}"/>
                </a:ext>
              </a:extLst>
            </p:cNvPr>
            <p:cNvSpPr txBox="1"/>
            <p:nvPr/>
          </p:nvSpPr>
          <p:spPr>
            <a:xfrm>
              <a:off x="3121200" y="4095232"/>
              <a:ext cx="153888" cy="770001"/>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Togo*</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9" name="TextBox 88">
              <a:extLst>
                <a:ext uri="{FF2B5EF4-FFF2-40B4-BE49-F238E27FC236}">
                  <a16:creationId xmlns:a16="http://schemas.microsoft.com/office/drawing/2014/main" id="{55A5718F-B91C-45B3-9C3F-EEC10F1BACC0}"/>
                </a:ext>
              </a:extLst>
            </p:cNvPr>
            <p:cNvSpPr txBox="1"/>
            <p:nvPr/>
          </p:nvSpPr>
          <p:spPr>
            <a:xfrm>
              <a:off x="3477600" y="4095232"/>
              <a:ext cx="153888" cy="770001"/>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Ukraine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0" name="TextBox 89">
              <a:extLst>
                <a:ext uri="{FF2B5EF4-FFF2-40B4-BE49-F238E27FC236}">
                  <a16:creationId xmlns:a16="http://schemas.microsoft.com/office/drawing/2014/main" id="{6BC30508-6B44-4D01-9467-989D638ABB6F}"/>
                </a:ext>
              </a:extLst>
            </p:cNvPr>
            <p:cNvSpPr txBox="1"/>
            <p:nvPr/>
          </p:nvSpPr>
          <p:spPr>
            <a:xfrm>
              <a:off x="3837600" y="4095231"/>
              <a:ext cx="153888" cy="1725358"/>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Bolivia (</a:t>
              </a:r>
              <a:r>
                <a:rPr kumimoji="0" lang="en-GB" sz="10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Plurinational</a:t>
              </a: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State of)*</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1" name="TextBox 90">
              <a:extLst>
                <a:ext uri="{FF2B5EF4-FFF2-40B4-BE49-F238E27FC236}">
                  <a16:creationId xmlns:a16="http://schemas.microsoft.com/office/drawing/2014/main" id="{B09B9B5E-37E2-4507-A91B-6FB65F6AA770}"/>
                </a:ext>
              </a:extLst>
            </p:cNvPr>
            <p:cNvSpPr txBox="1"/>
            <p:nvPr/>
          </p:nvSpPr>
          <p:spPr>
            <a:xfrm>
              <a:off x="4194000" y="4095232"/>
              <a:ext cx="153888" cy="504674"/>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Rwanda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2" name="TextBox 91">
              <a:extLst>
                <a:ext uri="{FF2B5EF4-FFF2-40B4-BE49-F238E27FC236}">
                  <a16:creationId xmlns:a16="http://schemas.microsoft.com/office/drawing/2014/main" id="{AFAFFD2C-5739-4727-885E-723AB890BB40}"/>
                </a:ext>
              </a:extLst>
            </p:cNvPr>
            <p:cNvSpPr txBox="1"/>
            <p:nvPr/>
          </p:nvSpPr>
          <p:spPr>
            <a:xfrm>
              <a:off x="4914000" y="4095232"/>
              <a:ext cx="153888" cy="698058"/>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Zimbabwe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3" name="TextBox 92">
              <a:extLst>
                <a:ext uri="{FF2B5EF4-FFF2-40B4-BE49-F238E27FC236}">
                  <a16:creationId xmlns:a16="http://schemas.microsoft.com/office/drawing/2014/main" id="{0F9D162A-C562-4610-B6BA-043C3D1D57D7}"/>
                </a:ext>
              </a:extLst>
            </p:cNvPr>
            <p:cNvSpPr txBox="1"/>
            <p:nvPr/>
          </p:nvSpPr>
          <p:spPr>
            <a:xfrm>
              <a:off x="5270400" y="4095232"/>
              <a:ext cx="153888" cy="421939"/>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Kenya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4" name="TextBox 93">
              <a:extLst>
                <a:ext uri="{FF2B5EF4-FFF2-40B4-BE49-F238E27FC236}">
                  <a16:creationId xmlns:a16="http://schemas.microsoft.com/office/drawing/2014/main" id="{4D7B56B4-FF44-4227-AA2B-C95D399CCFDA}"/>
                </a:ext>
              </a:extLst>
            </p:cNvPr>
            <p:cNvSpPr txBox="1"/>
            <p:nvPr/>
          </p:nvSpPr>
          <p:spPr>
            <a:xfrm>
              <a:off x="5626800" y="4095232"/>
              <a:ext cx="153888" cy="599168"/>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Tajikistan*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5" name="TextBox 94">
              <a:extLst>
                <a:ext uri="{FF2B5EF4-FFF2-40B4-BE49-F238E27FC236}">
                  <a16:creationId xmlns:a16="http://schemas.microsoft.com/office/drawing/2014/main" id="{C791C8A3-1DB7-4ADC-9C38-021D888DF85A}"/>
                </a:ext>
              </a:extLst>
            </p:cNvPr>
            <p:cNvSpPr txBox="1"/>
            <p:nvPr/>
          </p:nvSpPr>
          <p:spPr>
            <a:xfrm>
              <a:off x="5983200" y="4095232"/>
              <a:ext cx="153888" cy="818996"/>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South Sudan*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6" name="TextBox 95">
              <a:extLst>
                <a:ext uri="{FF2B5EF4-FFF2-40B4-BE49-F238E27FC236}">
                  <a16:creationId xmlns:a16="http://schemas.microsoft.com/office/drawing/2014/main" id="{AEC1C1D8-C9BA-4699-943B-588848D06276}"/>
                </a:ext>
              </a:extLst>
            </p:cNvPr>
            <p:cNvSpPr txBox="1"/>
            <p:nvPr/>
          </p:nvSpPr>
          <p:spPr>
            <a:xfrm>
              <a:off x="6343200" y="4095232"/>
              <a:ext cx="153888" cy="652332"/>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Chile*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7" name="TextBox 96">
              <a:extLst>
                <a:ext uri="{FF2B5EF4-FFF2-40B4-BE49-F238E27FC236}">
                  <a16:creationId xmlns:a16="http://schemas.microsoft.com/office/drawing/2014/main" id="{C6447320-E925-44BE-8BC9-BF4A37E92ADE}"/>
                </a:ext>
              </a:extLst>
            </p:cNvPr>
            <p:cNvSpPr txBox="1"/>
            <p:nvPr/>
          </p:nvSpPr>
          <p:spPr>
            <a:xfrm>
              <a:off x="6703200" y="4095232"/>
              <a:ext cx="153888" cy="637723"/>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Cambodia*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8" name="TextBox 97">
              <a:extLst>
                <a:ext uri="{FF2B5EF4-FFF2-40B4-BE49-F238E27FC236}">
                  <a16:creationId xmlns:a16="http://schemas.microsoft.com/office/drawing/2014/main" id="{695408FF-D9E6-49BA-81AD-5729E7F7E227}"/>
                </a:ext>
              </a:extLst>
            </p:cNvPr>
            <p:cNvSpPr txBox="1"/>
            <p:nvPr/>
          </p:nvSpPr>
          <p:spPr>
            <a:xfrm>
              <a:off x="7059600" y="4095232"/>
              <a:ext cx="153888" cy="760705"/>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Cuba*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9" name="TextBox 98">
              <a:extLst>
                <a:ext uri="{FF2B5EF4-FFF2-40B4-BE49-F238E27FC236}">
                  <a16:creationId xmlns:a16="http://schemas.microsoft.com/office/drawing/2014/main" id="{3B7916C2-5190-4A18-97AD-6C96C2DA3816}"/>
                </a:ext>
              </a:extLst>
            </p:cNvPr>
            <p:cNvSpPr txBox="1"/>
            <p:nvPr/>
          </p:nvSpPr>
          <p:spPr>
            <a:xfrm>
              <a:off x="7419600" y="4095232"/>
              <a:ext cx="153888" cy="599168"/>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Botswana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0" name="TextBox 99">
              <a:extLst>
                <a:ext uri="{FF2B5EF4-FFF2-40B4-BE49-F238E27FC236}">
                  <a16:creationId xmlns:a16="http://schemas.microsoft.com/office/drawing/2014/main" id="{FC5D2136-E581-4875-84CF-EFB31B462F09}"/>
                </a:ext>
              </a:extLst>
            </p:cNvPr>
            <p:cNvSpPr txBox="1"/>
            <p:nvPr/>
          </p:nvSpPr>
          <p:spPr>
            <a:xfrm>
              <a:off x="7772400" y="4095232"/>
              <a:ext cx="153888" cy="447286"/>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Malawi*</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1" name="TextBox 100">
              <a:extLst>
                <a:ext uri="{FF2B5EF4-FFF2-40B4-BE49-F238E27FC236}">
                  <a16:creationId xmlns:a16="http://schemas.microsoft.com/office/drawing/2014/main" id="{576B4B55-8349-4FD1-9299-031BBA4A9012}"/>
                </a:ext>
              </a:extLst>
            </p:cNvPr>
            <p:cNvSpPr txBox="1"/>
            <p:nvPr/>
          </p:nvSpPr>
          <p:spPr>
            <a:xfrm>
              <a:off x="8132400" y="4095232"/>
              <a:ext cx="153888" cy="857376"/>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Cameroon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28" name="TextBox 227">
              <a:extLst>
                <a:ext uri="{FF2B5EF4-FFF2-40B4-BE49-F238E27FC236}">
                  <a16:creationId xmlns:a16="http://schemas.microsoft.com/office/drawing/2014/main" id="{9B0D8ABC-7502-4777-8C03-B8B38787DB8A}"/>
                </a:ext>
              </a:extLst>
            </p:cNvPr>
            <p:cNvSpPr txBox="1"/>
            <p:nvPr/>
          </p:nvSpPr>
          <p:spPr>
            <a:xfrm>
              <a:off x="4554000" y="4095232"/>
              <a:ext cx="153888" cy="1670314"/>
            </a:xfrm>
            <a:prstGeom prst="rect">
              <a:avLst/>
            </a:prstGeom>
            <a:noFill/>
          </p:spPr>
          <p:txBody>
            <a:bodyPr vert="vert270" wrap="squar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Angola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Antiretroviral therapy coverage among sex workers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versus adult population, selected countries, 2016–2018</a:t>
              </a: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3242875"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2016–2018 Global AIDS Monitoring; UNAIDS 2019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62" name="object 5">
              <a:extLst>
                <a:ext uri="{FF2B5EF4-FFF2-40B4-BE49-F238E27FC236}">
                  <a16:creationId xmlns:a16="http://schemas.microsoft.com/office/drawing/2014/main" id="{70780BEC-05B8-43EC-AB83-6944615F009A}"/>
                </a:ext>
              </a:extLst>
            </p:cNvPr>
            <p:cNvSpPr/>
            <p:nvPr/>
          </p:nvSpPr>
          <p:spPr>
            <a:xfrm>
              <a:off x="1335869" y="3998703"/>
              <a:ext cx="142573" cy="0"/>
            </a:xfrm>
            <a:custGeom>
              <a:avLst/>
              <a:gdLst/>
              <a:ahLst/>
              <a:cxnLst/>
              <a:rect l="l" t="t" r="r" b="b"/>
              <a:pathLst>
                <a:path w="106680">
                  <a:moveTo>
                    <a:pt x="0" y="0"/>
                  </a:moveTo>
                  <a:lnTo>
                    <a:pt x="106680" y="0"/>
                  </a:lnTo>
                </a:path>
              </a:pathLst>
            </a:custGeom>
            <a:ln w="25907">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3" name="object 6">
              <a:extLst>
                <a:ext uri="{FF2B5EF4-FFF2-40B4-BE49-F238E27FC236}">
                  <a16:creationId xmlns:a16="http://schemas.microsoft.com/office/drawing/2014/main" id="{1027C84C-72D7-4EB4-9AF8-8A55A1D4D515}"/>
                </a:ext>
              </a:extLst>
            </p:cNvPr>
            <p:cNvSpPr/>
            <p:nvPr/>
          </p:nvSpPr>
          <p:spPr>
            <a:xfrm>
              <a:off x="1693321" y="3967641"/>
              <a:ext cx="144271" cy="0"/>
            </a:xfrm>
            <a:custGeom>
              <a:avLst/>
              <a:gdLst/>
              <a:ahLst/>
              <a:cxnLst/>
              <a:rect l="l" t="t" r="r" b="b"/>
              <a:pathLst>
                <a:path w="107950">
                  <a:moveTo>
                    <a:pt x="0" y="0"/>
                  </a:moveTo>
                  <a:lnTo>
                    <a:pt x="107442" y="0"/>
                  </a:lnTo>
                </a:path>
              </a:pathLst>
            </a:custGeom>
            <a:ln w="7239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4" name="object 7">
              <a:extLst>
                <a:ext uri="{FF2B5EF4-FFF2-40B4-BE49-F238E27FC236}">
                  <a16:creationId xmlns:a16="http://schemas.microsoft.com/office/drawing/2014/main" id="{7201FC1E-FC76-4D79-94DC-9435B869B280}"/>
                </a:ext>
              </a:extLst>
            </p:cNvPr>
            <p:cNvSpPr/>
            <p:nvPr/>
          </p:nvSpPr>
          <p:spPr>
            <a:xfrm>
              <a:off x="2051791" y="3528210"/>
              <a:ext cx="142573" cy="487975"/>
            </a:xfrm>
            <a:custGeom>
              <a:avLst/>
              <a:gdLst/>
              <a:ahLst/>
              <a:cxnLst/>
              <a:rect l="l" t="t" r="r" b="b"/>
              <a:pathLst>
                <a:path w="106680" h="365125">
                  <a:moveTo>
                    <a:pt x="106680" y="0"/>
                  </a:moveTo>
                  <a:lnTo>
                    <a:pt x="0" y="0"/>
                  </a:lnTo>
                  <a:lnTo>
                    <a:pt x="0" y="364998"/>
                  </a:lnTo>
                  <a:lnTo>
                    <a:pt x="106680" y="364998"/>
                  </a:lnTo>
                  <a:lnTo>
                    <a:pt x="106680"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5" name="object 8">
              <a:extLst>
                <a:ext uri="{FF2B5EF4-FFF2-40B4-BE49-F238E27FC236}">
                  <a16:creationId xmlns:a16="http://schemas.microsoft.com/office/drawing/2014/main" id="{679FC7DE-2DB5-4F87-B0B1-EDB365177B94}"/>
                </a:ext>
              </a:extLst>
            </p:cNvPr>
            <p:cNvSpPr/>
            <p:nvPr/>
          </p:nvSpPr>
          <p:spPr>
            <a:xfrm>
              <a:off x="2409243" y="3489511"/>
              <a:ext cx="144271" cy="527013"/>
            </a:xfrm>
            <a:custGeom>
              <a:avLst/>
              <a:gdLst/>
              <a:ahLst/>
              <a:cxnLst/>
              <a:rect l="l" t="t" r="r" b="b"/>
              <a:pathLst>
                <a:path w="107950" h="394335">
                  <a:moveTo>
                    <a:pt x="107442" y="0"/>
                  </a:moveTo>
                  <a:lnTo>
                    <a:pt x="0" y="0"/>
                  </a:lnTo>
                  <a:lnTo>
                    <a:pt x="0" y="393953"/>
                  </a:lnTo>
                  <a:lnTo>
                    <a:pt x="107442" y="393953"/>
                  </a:lnTo>
                  <a:lnTo>
                    <a:pt x="10744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6" name="object 9">
              <a:extLst>
                <a:ext uri="{FF2B5EF4-FFF2-40B4-BE49-F238E27FC236}">
                  <a16:creationId xmlns:a16="http://schemas.microsoft.com/office/drawing/2014/main" id="{D49B6664-F235-4136-B57D-47FA79B49EA2}"/>
                </a:ext>
              </a:extLst>
            </p:cNvPr>
            <p:cNvSpPr/>
            <p:nvPr/>
          </p:nvSpPr>
          <p:spPr>
            <a:xfrm>
              <a:off x="2766695" y="3432482"/>
              <a:ext cx="144271" cy="583872"/>
            </a:xfrm>
            <a:custGeom>
              <a:avLst/>
              <a:gdLst/>
              <a:ahLst/>
              <a:cxnLst/>
              <a:rect l="l" t="t" r="r" b="b"/>
              <a:pathLst>
                <a:path w="107950" h="436879">
                  <a:moveTo>
                    <a:pt x="107442" y="0"/>
                  </a:moveTo>
                  <a:lnTo>
                    <a:pt x="0" y="0"/>
                  </a:lnTo>
                  <a:lnTo>
                    <a:pt x="0" y="436625"/>
                  </a:lnTo>
                  <a:lnTo>
                    <a:pt x="107442" y="436625"/>
                  </a:lnTo>
                  <a:lnTo>
                    <a:pt x="10744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7" name="object 10">
              <a:extLst>
                <a:ext uri="{FF2B5EF4-FFF2-40B4-BE49-F238E27FC236}">
                  <a16:creationId xmlns:a16="http://schemas.microsoft.com/office/drawing/2014/main" id="{D29D5A89-8A23-4598-8DC0-4CA22D5B4B5E}"/>
                </a:ext>
              </a:extLst>
            </p:cNvPr>
            <p:cNvSpPr/>
            <p:nvPr/>
          </p:nvSpPr>
          <p:spPr>
            <a:xfrm>
              <a:off x="3125165" y="3429426"/>
              <a:ext cx="142573" cy="587267"/>
            </a:xfrm>
            <a:custGeom>
              <a:avLst/>
              <a:gdLst/>
              <a:ahLst/>
              <a:cxnLst/>
              <a:rect l="l" t="t" r="r" b="b"/>
              <a:pathLst>
                <a:path w="106680" h="439420">
                  <a:moveTo>
                    <a:pt x="106680" y="0"/>
                  </a:moveTo>
                  <a:lnTo>
                    <a:pt x="0" y="0"/>
                  </a:lnTo>
                  <a:lnTo>
                    <a:pt x="0" y="438912"/>
                  </a:lnTo>
                  <a:lnTo>
                    <a:pt x="106680" y="438912"/>
                  </a:lnTo>
                  <a:lnTo>
                    <a:pt x="106680"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8" name="object 11">
              <a:extLst>
                <a:ext uri="{FF2B5EF4-FFF2-40B4-BE49-F238E27FC236}">
                  <a16:creationId xmlns:a16="http://schemas.microsoft.com/office/drawing/2014/main" id="{2E6E4410-DB71-491F-93A8-4C3AA2C6170C}"/>
                </a:ext>
              </a:extLst>
            </p:cNvPr>
            <p:cNvSpPr/>
            <p:nvPr/>
          </p:nvSpPr>
          <p:spPr>
            <a:xfrm>
              <a:off x="3482617" y="3299074"/>
              <a:ext cx="144271" cy="717111"/>
            </a:xfrm>
            <a:custGeom>
              <a:avLst/>
              <a:gdLst/>
              <a:ahLst/>
              <a:cxnLst/>
              <a:rect l="l" t="t" r="r" b="b"/>
              <a:pathLst>
                <a:path w="107950" h="536575">
                  <a:moveTo>
                    <a:pt x="107442" y="0"/>
                  </a:moveTo>
                  <a:lnTo>
                    <a:pt x="0" y="0"/>
                  </a:lnTo>
                  <a:lnTo>
                    <a:pt x="0" y="536448"/>
                  </a:lnTo>
                  <a:lnTo>
                    <a:pt x="107442" y="536448"/>
                  </a:lnTo>
                  <a:lnTo>
                    <a:pt x="107442"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9" name="object 12">
              <a:extLst>
                <a:ext uri="{FF2B5EF4-FFF2-40B4-BE49-F238E27FC236}">
                  <a16:creationId xmlns:a16="http://schemas.microsoft.com/office/drawing/2014/main" id="{B82DEEAD-108B-4D64-A18E-E2E4D3C353D3}"/>
                </a:ext>
              </a:extLst>
            </p:cNvPr>
            <p:cNvSpPr/>
            <p:nvPr/>
          </p:nvSpPr>
          <p:spPr>
            <a:xfrm>
              <a:off x="3841087" y="3224731"/>
              <a:ext cx="142573" cy="791792"/>
            </a:xfrm>
            <a:custGeom>
              <a:avLst/>
              <a:gdLst/>
              <a:ahLst/>
              <a:cxnLst/>
              <a:rect l="l" t="t" r="r" b="b"/>
              <a:pathLst>
                <a:path w="106679" h="592454">
                  <a:moveTo>
                    <a:pt x="106679" y="0"/>
                  </a:moveTo>
                  <a:lnTo>
                    <a:pt x="0" y="0"/>
                  </a:lnTo>
                  <a:lnTo>
                    <a:pt x="0" y="592074"/>
                  </a:lnTo>
                  <a:lnTo>
                    <a:pt x="106679" y="592074"/>
                  </a:lnTo>
                  <a:lnTo>
                    <a:pt x="106679"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0" name="object 13">
              <a:extLst>
                <a:ext uri="{FF2B5EF4-FFF2-40B4-BE49-F238E27FC236}">
                  <a16:creationId xmlns:a16="http://schemas.microsoft.com/office/drawing/2014/main" id="{4221A2D5-E879-41C6-BAB6-F0BC234C9AF7}"/>
                </a:ext>
              </a:extLst>
            </p:cNvPr>
            <p:cNvSpPr/>
            <p:nvPr/>
          </p:nvSpPr>
          <p:spPr>
            <a:xfrm>
              <a:off x="4198539" y="3117801"/>
              <a:ext cx="144271" cy="898722"/>
            </a:xfrm>
            <a:custGeom>
              <a:avLst/>
              <a:gdLst/>
              <a:ahLst/>
              <a:cxnLst/>
              <a:rect l="l" t="t" r="r" b="b"/>
              <a:pathLst>
                <a:path w="107950" h="672464">
                  <a:moveTo>
                    <a:pt x="107441" y="0"/>
                  </a:moveTo>
                  <a:lnTo>
                    <a:pt x="0" y="0"/>
                  </a:lnTo>
                  <a:lnTo>
                    <a:pt x="0" y="672083"/>
                  </a:lnTo>
                  <a:lnTo>
                    <a:pt x="107441" y="672083"/>
                  </a:lnTo>
                  <a:lnTo>
                    <a:pt x="107441"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1" name="object 14">
              <a:extLst>
                <a:ext uri="{FF2B5EF4-FFF2-40B4-BE49-F238E27FC236}">
                  <a16:creationId xmlns:a16="http://schemas.microsoft.com/office/drawing/2014/main" id="{D7D88BA0-A9EA-4DF7-BEC9-74FD5F4024D2}"/>
                </a:ext>
              </a:extLst>
            </p:cNvPr>
            <p:cNvSpPr/>
            <p:nvPr/>
          </p:nvSpPr>
          <p:spPr>
            <a:xfrm>
              <a:off x="4557009" y="2977264"/>
              <a:ext cx="142573" cy="1038750"/>
            </a:xfrm>
            <a:custGeom>
              <a:avLst/>
              <a:gdLst/>
              <a:ahLst/>
              <a:cxnLst/>
              <a:rect l="l" t="t" r="r" b="b"/>
              <a:pathLst>
                <a:path w="106679" h="777239">
                  <a:moveTo>
                    <a:pt x="106679" y="0"/>
                  </a:moveTo>
                  <a:lnTo>
                    <a:pt x="0" y="0"/>
                  </a:lnTo>
                  <a:lnTo>
                    <a:pt x="0" y="777240"/>
                  </a:lnTo>
                  <a:lnTo>
                    <a:pt x="106679" y="777240"/>
                  </a:lnTo>
                  <a:lnTo>
                    <a:pt x="106679"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2" name="object 15">
              <a:extLst>
                <a:ext uri="{FF2B5EF4-FFF2-40B4-BE49-F238E27FC236}">
                  <a16:creationId xmlns:a16="http://schemas.microsoft.com/office/drawing/2014/main" id="{BE03F232-715B-4232-B61A-ED8103C7A117}"/>
                </a:ext>
              </a:extLst>
            </p:cNvPr>
            <p:cNvSpPr/>
            <p:nvPr/>
          </p:nvSpPr>
          <p:spPr>
            <a:xfrm>
              <a:off x="4914461" y="2237918"/>
              <a:ext cx="144271" cy="1778774"/>
            </a:xfrm>
            <a:custGeom>
              <a:avLst/>
              <a:gdLst/>
              <a:ahLst/>
              <a:cxnLst/>
              <a:rect l="l" t="t" r="r" b="b"/>
              <a:pathLst>
                <a:path w="107950" h="1330960">
                  <a:moveTo>
                    <a:pt x="107441" y="0"/>
                  </a:moveTo>
                  <a:lnTo>
                    <a:pt x="0" y="0"/>
                  </a:lnTo>
                  <a:lnTo>
                    <a:pt x="0" y="1330452"/>
                  </a:lnTo>
                  <a:lnTo>
                    <a:pt x="107441" y="1330452"/>
                  </a:lnTo>
                  <a:lnTo>
                    <a:pt x="107441"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3" name="object 16">
              <a:extLst>
                <a:ext uri="{FF2B5EF4-FFF2-40B4-BE49-F238E27FC236}">
                  <a16:creationId xmlns:a16="http://schemas.microsoft.com/office/drawing/2014/main" id="{C44BC903-337F-40C4-8828-745C40DECBCC}"/>
                </a:ext>
              </a:extLst>
            </p:cNvPr>
            <p:cNvSpPr/>
            <p:nvPr/>
          </p:nvSpPr>
          <p:spPr>
            <a:xfrm>
              <a:off x="5271913" y="2211440"/>
              <a:ext cx="144271" cy="1805083"/>
            </a:xfrm>
            <a:custGeom>
              <a:avLst/>
              <a:gdLst/>
              <a:ahLst/>
              <a:cxnLst/>
              <a:rect l="l" t="t" r="r" b="b"/>
              <a:pathLst>
                <a:path w="107950" h="1350645">
                  <a:moveTo>
                    <a:pt x="107441" y="0"/>
                  </a:moveTo>
                  <a:lnTo>
                    <a:pt x="0" y="0"/>
                  </a:lnTo>
                  <a:lnTo>
                    <a:pt x="0" y="1350264"/>
                  </a:lnTo>
                  <a:lnTo>
                    <a:pt x="107441" y="1350264"/>
                  </a:lnTo>
                  <a:lnTo>
                    <a:pt x="107441"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4" name="object 17">
              <a:extLst>
                <a:ext uri="{FF2B5EF4-FFF2-40B4-BE49-F238E27FC236}">
                  <a16:creationId xmlns:a16="http://schemas.microsoft.com/office/drawing/2014/main" id="{DD840A64-6AEB-4DFD-888A-1CACF0BE3CD6}"/>
                </a:ext>
              </a:extLst>
            </p:cNvPr>
            <p:cNvSpPr/>
            <p:nvPr/>
          </p:nvSpPr>
          <p:spPr>
            <a:xfrm>
              <a:off x="5630383" y="2176817"/>
              <a:ext cx="142573" cy="1839877"/>
            </a:xfrm>
            <a:custGeom>
              <a:avLst/>
              <a:gdLst/>
              <a:ahLst/>
              <a:cxnLst/>
              <a:rect l="l" t="t" r="r" b="b"/>
              <a:pathLst>
                <a:path w="106679" h="1376679">
                  <a:moveTo>
                    <a:pt x="106667" y="0"/>
                  </a:moveTo>
                  <a:lnTo>
                    <a:pt x="0" y="0"/>
                  </a:lnTo>
                  <a:lnTo>
                    <a:pt x="0" y="1376172"/>
                  </a:lnTo>
                  <a:lnTo>
                    <a:pt x="106667" y="1376172"/>
                  </a:lnTo>
                  <a:lnTo>
                    <a:pt x="106667"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5" name="object 18">
              <a:extLst>
                <a:ext uri="{FF2B5EF4-FFF2-40B4-BE49-F238E27FC236}">
                  <a16:creationId xmlns:a16="http://schemas.microsoft.com/office/drawing/2014/main" id="{8E4383E5-4D31-435F-B55C-F0D1C64676CB}"/>
                </a:ext>
              </a:extLst>
            </p:cNvPr>
            <p:cNvSpPr/>
            <p:nvPr/>
          </p:nvSpPr>
          <p:spPr>
            <a:xfrm>
              <a:off x="5987835" y="2154411"/>
              <a:ext cx="144271" cy="1861942"/>
            </a:xfrm>
            <a:custGeom>
              <a:avLst/>
              <a:gdLst/>
              <a:ahLst/>
              <a:cxnLst/>
              <a:rect l="l" t="t" r="r" b="b"/>
              <a:pathLst>
                <a:path w="107950" h="1393189">
                  <a:moveTo>
                    <a:pt x="107441" y="0"/>
                  </a:moveTo>
                  <a:lnTo>
                    <a:pt x="0" y="0"/>
                  </a:lnTo>
                  <a:lnTo>
                    <a:pt x="0" y="1392936"/>
                  </a:lnTo>
                  <a:lnTo>
                    <a:pt x="107441" y="1392936"/>
                  </a:lnTo>
                  <a:lnTo>
                    <a:pt x="107441"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6" name="object 19">
              <a:extLst>
                <a:ext uri="{FF2B5EF4-FFF2-40B4-BE49-F238E27FC236}">
                  <a16:creationId xmlns:a16="http://schemas.microsoft.com/office/drawing/2014/main" id="{A4B9B4DB-E8D1-4AAD-8B47-370127C2A6D3}"/>
                </a:ext>
              </a:extLst>
            </p:cNvPr>
            <p:cNvSpPr/>
            <p:nvPr/>
          </p:nvSpPr>
          <p:spPr>
            <a:xfrm>
              <a:off x="6346305" y="2052573"/>
              <a:ext cx="142573" cy="1963780"/>
            </a:xfrm>
            <a:custGeom>
              <a:avLst/>
              <a:gdLst/>
              <a:ahLst/>
              <a:cxnLst/>
              <a:rect l="l" t="t" r="r" b="b"/>
              <a:pathLst>
                <a:path w="106679" h="1469389">
                  <a:moveTo>
                    <a:pt x="106679" y="0"/>
                  </a:moveTo>
                  <a:lnTo>
                    <a:pt x="0" y="0"/>
                  </a:lnTo>
                  <a:lnTo>
                    <a:pt x="0" y="1469136"/>
                  </a:lnTo>
                  <a:lnTo>
                    <a:pt x="106679" y="1469136"/>
                  </a:lnTo>
                  <a:lnTo>
                    <a:pt x="106679"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7" name="object 20">
              <a:extLst>
                <a:ext uri="{FF2B5EF4-FFF2-40B4-BE49-F238E27FC236}">
                  <a16:creationId xmlns:a16="http://schemas.microsoft.com/office/drawing/2014/main" id="{7F345AE1-90C4-4CF8-8D04-0052985ACB6B}"/>
                </a:ext>
              </a:extLst>
            </p:cNvPr>
            <p:cNvSpPr/>
            <p:nvPr/>
          </p:nvSpPr>
          <p:spPr>
            <a:xfrm>
              <a:off x="6703757" y="1969067"/>
              <a:ext cx="144271" cy="2046948"/>
            </a:xfrm>
            <a:custGeom>
              <a:avLst/>
              <a:gdLst/>
              <a:ahLst/>
              <a:cxnLst/>
              <a:rect l="l" t="t" r="r" b="b"/>
              <a:pathLst>
                <a:path w="107950" h="1531620">
                  <a:moveTo>
                    <a:pt x="107441" y="0"/>
                  </a:moveTo>
                  <a:lnTo>
                    <a:pt x="0" y="0"/>
                  </a:lnTo>
                  <a:lnTo>
                    <a:pt x="0" y="1531620"/>
                  </a:lnTo>
                  <a:lnTo>
                    <a:pt x="107441" y="1531620"/>
                  </a:lnTo>
                  <a:lnTo>
                    <a:pt x="107441"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8" name="object 21">
              <a:extLst>
                <a:ext uri="{FF2B5EF4-FFF2-40B4-BE49-F238E27FC236}">
                  <a16:creationId xmlns:a16="http://schemas.microsoft.com/office/drawing/2014/main" id="{0F8CD476-1FF4-44EA-A25A-BEB3AE0BC725}"/>
                </a:ext>
              </a:extLst>
            </p:cNvPr>
            <p:cNvSpPr/>
            <p:nvPr/>
          </p:nvSpPr>
          <p:spPr>
            <a:xfrm>
              <a:off x="7062227" y="1857043"/>
              <a:ext cx="142573" cy="2158970"/>
            </a:xfrm>
            <a:custGeom>
              <a:avLst/>
              <a:gdLst/>
              <a:ahLst/>
              <a:cxnLst/>
              <a:rect l="l" t="t" r="r" b="b"/>
              <a:pathLst>
                <a:path w="106679" h="1615439">
                  <a:moveTo>
                    <a:pt x="106679" y="0"/>
                  </a:moveTo>
                  <a:lnTo>
                    <a:pt x="0" y="0"/>
                  </a:lnTo>
                  <a:lnTo>
                    <a:pt x="0" y="1615440"/>
                  </a:lnTo>
                  <a:lnTo>
                    <a:pt x="106679" y="1615440"/>
                  </a:lnTo>
                  <a:lnTo>
                    <a:pt x="106679"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9" name="object 22">
              <a:extLst>
                <a:ext uri="{FF2B5EF4-FFF2-40B4-BE49-F238E27FC236}">
                  <a16:creationId xmlns:a16="http://schemas.microsoft.com/office/drawing/2014/main" id="{910BB721-E04A-4679-8596-A940499FE266}"/>
                </a:ext>
              </a:extLst>
            </p:cNvPr>
            <p:cNvSpPr/>
            <p:nvPr/>
          </p:nvSpPr>
          <p:spPr>
            <a:xfrm>
              <a:off x="7419679" y="1849915"/>
              <a:ext cx="144271" cy="2166608"/>
            </a:xfrm>
            <a:custGeom>
              <a:avLst/>
              <a:gdLst/>
              <a:ahLst/>
              <a:cxnLst/>
              <a:rect l="l" t="t" r="r" b="b"/>
              <a:pathLst>
                <a:path w="107950" h="1621154">
                  <a:moveTo>
                    <a:pt x="107441" y="0"/>
                  </a:moveTo>
                  <a:lnTo>
                    <a:pt x="0" y="0"/>
                  </a:lnTo>
                  <a:lnTo>
                    <a:pt x="0" y="1620774"/>
                  </a:lnTo>
                  <a:lnTo>
                    <a:pt x="107441" y="1620774"/>
                  </a:lnTo>
                  <a:lnTo>
                    <a:pt x="107441"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0" name="object 23">
              <a:extLst>
                <a:ext uri="{FF2B5EF4-FFF2-40B4-BE49-F238E27FC236}">
                  <a16:creationId xmlns:a16="http://schemas.microsoft.com/office/drawing/2014/main" id="{D9D49475-9164-4096-A4FE-1AFAB13BB2C3}"/>
                </a:ext>
              </a:extLst>
            </p:cNvPr>
            <p:cNvSpPr/>
            <p:nvPr/>
          </p:nvSpPr>
          <p:spPr>
            <a:xfrm>
              <a:off x="7777131" y="1766407"/>
              <a:ext cx="144271" cy="2249776"/>
            </a:xfrm>
            <a:custGeom>
              <a:avLst/>
              <a:gdLst/>
              <a:ahLst/>
              <a:cxnLst/>
              <a:rect l="l" t="t" r="r" b="b"/>
              <a:pathLst>
                <a:path w="107950" h="1683385">
                  <a:moveTo>
                    <a:pt x="107441" y="0"/>
                  </a:moveTo>
                  <a:lnTo>
                    <a:pt x="0" y="0"/>
                  </a:lnTo>
                  <a:lnTo>
                    <a:pt x="0" y="1683257"/>
                  </a:lnTo>
                  <a:lnTo>
                    <a:pt x="107441" y="1683257"/>
                  </a:lnTo>
                  <a:lnTo>
                    <a:pt x="107441"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1" name="object 24">
              <a:extLst>
                <a:ext uri="{FF2B5EF4-FFF2-40B4-BE49-F238E27FC236}">
                  <a16:creationId xmlns:a16="http://schemas.microsoft.com/office/drawing/2014/main" id="{63D07CA0-D758-4115-8A98-8F53FB0BCD18}"/>
                </a:ext>
              </a:extLst>
            </p:cNvPr>
            <p:cNvSpPr/>
            <p:nvPr/>
          </p:nvSpPr>
          <p:spPr>
            <a:xfrm>
              <a:off x="8135601" y="1565786"/>
              <a:ext cx="142573" cy="2450907"/>
            </a:xfrm>
            <a:custGeom>
              <a:avLst/>
              <a:gdLst/>
              <a:ahLst/>
              <a:cxnLst/>
              <a:rect l="l" t="t" r="r" b="b"/>
              <a:pathLst>
                <a:path w="106679" h="1833879">
                  <a:moveTo>
                    <a:pt x="106679" y="0"/>
                  </a:moveTo>
                  <a:lnTo>
                    <a:pt x="0" y="0"/>
                  </a:lnTo>
                  <a:lnTo>
                    <a:pt x="0" y="1833372"/>
                  </a:lnTo>
                  <a:lnTo>
                    <a:pt x="106679" y="1833372"/>
                  </a:lnTo>
                  <a:lnTo>
                    <a:pt x="106679"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2" name="object 25">
              <a:extLst>
                <a:ext uri="{FF2B5EF4-FFF2-40B4-BE49-F238E27FC236}">
                  <a16:creationId xmlns:a16="http://schemas.microsoft.com/office/drawing/2014/main" id="{37F8E61C-7686-4901-A5F0-E3508BF448AC}"/>
                </a:ext>
              </a:extLst>
            </p:cNvPr>
            <p:cNvSpPr/>
            <p:nvPr/>
          </p:nvSpPr>
          <p:spPr>
            <a:xfrm>
              <a:off x="1319575" y="1549488"/>
              <a:ext cx="6975911" cy="2478912"/>
            </a:xfrm>
            <a:custGeom>
              <a:avLst/>
              <a:gdLst/>
              <a:ahLst/>
              <a:cxnLst/>
              <a:rect l="l" t="t" r="r" b="b"/>
              <a:pathLst>
                <a:path w="5219700" h="1854835">
                  <a:moveTo>
                    <a:pt x="126492" y="1807463"/>
                  </a:moveTo>
                  <a:lnTo>
                    <a:pt x="5334" y="1807463"/>
                  </a:lnTo>
                  <a:lnTo>
                    <a:pt x="0" y="1812797"/>
                  </a:lnTo>
                  <a:lnTo>
                    <a:pt x="0" y="1852421"/>
                  </a:lnTo>
                  <a:lnTo>
                    <a:pt x="2014" y="1854724"/>
                  </a:lnTo>
                  <a:lnTo>
                    <a:pt x="129811" y="1854724"/>
                  </a:lnTo>
                  <a:lnTo>
                    <a:pt x="131826" y="1852421"/>
                  </a:lnTo>
                  <a:lnTo>
                    <a:pt x="131826" y="1845563"/>
                  </a:lnTo>
                  <a:lnTo>
                    <a:pt x="25146" y="1845563"/>
                  </a:lnTo>
                  <a:lnTo>
                    <a:pt x="12192" y="1832609"/>
                  </a:lnTo>
                  <a:lnTo>
                    <a:pt x="25146" y="1819655"/>
                  </a:lnTo>
                  <a:lnTo>
                    <a:pt x="131826" y="1819655"/>
                  </a:lnTo>
                  <a:lnTo>
                    <a:pt x="131826" y="1812797"/>
                  </a:lnTo>
                  <a:lnTo>
                    <a:pt x="126492" y="1807463"/>
                  </a:lnTo>
                  <a:close/>
                </a:path>
                <a:path w="5219700" h="1854835">
                  <a:moveTo>
                    <a:pt x="25146" y="1819655"/>
                  </a:moveTo>
                  <a:lnTo>
                    <a:pt x="12192" y="1832609"/>
                  </a:lnTo>
                  <a:lnTo>
                    <a:pt x="25146" y="1845563"/>
                  </a:lnTo>
                  <a:lnTo>
                    <a:pt x="25146" y="1819655"/>
                  </a:lnTo>
                  <a:close/>
                </a:path>
                <a:path w="5219700" h="1854835">
                  <a:moveTo>
                    <a:pt x="106680" y="1819655"/>
                  </a:moveTo>
                  <a:lnTo>
                    <a:pt x="25146" y="1819655"/>
                  </a:lnTo>
                  <a:lnTo>
                    <a:pt x="25146" y="1845563"/>
                  </a:lnTo>
                  <a:lnTo>
                    <a:pt x="106680" y="1845563"/>
                  </a:lnTo>
                  <a:lnTo>
                    <a:pt x="106680" y="1819655"/>
                  </a:lnTo>
                  <a:close/>
                </a:path>
                <a:path w="5219700" h="1854835">
                  <a:moveTo>
                    <a:pt x="106680" y="1819655"/>
                  </a:moveTo>
                  <a:lnTo>
                    <a:pt x="106680" y="1845563"/>
                  </a:lnTo>
                  <a:lnTo>
                    <a:pt x="118872" y="1832609"/>
                  </a:lnTo>
                  <a:lnTo>
                    <a:pt x="106680" y="1819655"/>
                  </a:lnTo>
                  <a:close/>
                </a:path>
                <a:path w="5219700" h="1854835">
                  <a:moveTo>
                    <a:pt x="131826" y="1819655"/>
                  </a:moveTo>
                  <a:lnTo>
                    <a:pt x="106680" y="1819655"/>
                  </a:lnTo>
                  <a:lnTo>
                    <a:pt x="118872" y="1832609"/>
                  </a:lnTo>
                  <a:lnTo>
                    <a:pt x="106680" y="1845563"/>
                  </a:lnTo>
                  <a:lnTo>
                    <a:pt x="131826" y="1845563"/>
                  </a:lnTo>
                  <a:lnTo>
                    <a:pt x="131826" y="1819655"/>
                  </a:lnTo>
                  <a:close/>
                </a:path>
                <a:path w="5219700" h="1854835">
                  <a:moveTo>
                    <a:pt x="394716" y="1760981"/>
                  </a:moveTo>
                  <a:lnTo>
                    <a:pt x="272796" y="1760981"/>
                  </a:lnTo>
                  <a:lnTo>
                    <a:pt x="267462" y="1766315"/>
                  </a:lnTo>
                  <a:lnTo>
                    <a:pt x="267462" y="1852421"/>
                  </a:lnTo>
                  <a:lnTo>
                    <a:pt x="269476" y="1854724"/>
                  </a:lnTo>
                  <a:lnTo>
                    <a:pt x="398035" y="1854724"/>
                  </a:lnTo>
                  <a:lnTo>
                    <a:pt x="400050" y="1852421"/>
                  </a:lnTo>
                  <a:lnTo>
                    <a:pt x="400050" y="1845563"/>
                  </a:lnTo>
                  <a:lnTo>
                    <a:pt x="292608" y="1845563"/>
                  </a:lnTo>
                  <a:lnTo>
                    <a:pt x="279654" y="1832609"/>
                  </a:lnTo>
                  <a:lnTo>
                    <a:pt x="292608" y="1832609"/>
                  </a:lnTo>
                  <a:lnTo>
                    <a:pt x="292608" y="1786127"/>
                  </a:lnTo>
                  <a:lnTo>
                    <a:pt x="279654" y="1786127"/>
                  </a:lnTo>
                  <a:lnTo>
                    <a:pt x="292608" y="1773173"/>
                  </a:lnTo>
                  <a:lnTo>
                    <a:pt x="400050" y="1773173"/>
                  </a:lnTo>
                  <a:lnTo>
                    <a:pt x="400050" y="1766315"/>
                  </a:lnTo>
                  <a:lnTo>
                    <a:pt x="394716" y="1760981"/>
                  </a:lnTo>
                  <a:close/>
                </a:path>
                <a:path w="5219700" h="1854835">
                  <a:moveTo>
                    <a:pt x="292608" y="1832609"/>
                  </a:moveTo>
                  <a:lnTo>
                    <a:pt x="279654" y="1832609"/>
                  </a:lnTo>
                  <a:lnTo>
                    <a:pt x="292608" y="1845563"/>
                  </a:lnTo>
                  <a:lnTo>
                    <a:pt x="292608" y="1832609"/>
                  </a:lnTo>
                  <a:close/>
                </a:path>
                <a:path w="5219700" h="1854835">
                  <a:moveTo>
                    <a:pt x="374904" y="1832609"/>
                  </a:moveTo>
                  <a:lnTo>
                    <a:pt x="292608" y="1832609"/>
                  </a:lnTo>
                  <a:lnTo>
                    <a:pt x="292608" y="1845563"/>
                  </a:lnTo>
                  <a:lnTo>
                    <a:pt x="374904" y="1845563"/>
                  </a:lnTo>
                  <a:lnTo>
                    <a:pt x="374904" y="1832609"/>
                  </a:lnTo>
                  <a:close/>
                </a:path>
                <a:path w="5219700" h="1854835">
                  <a:moveTo>
                    <a:pt x="374904" y="1773173"/>
                  </a:moveTo>
                  <a:lnTo>
                    <a:pt x="374904" y="1845563"/>
                  </a:lnTo>
                  <a:lnTo>
                    <a:pt x="387096" y="1832609"/>
                  </a:lnTo>
                  <a:lnTo>
                    <a:pt x="400050" y="1832609"/>
                  </a:lnTo>
                  <a:lnTo>
                    <a:pt x="400050" y="1786127"/>
                  </a:lnTo>
                  <a:lnTo>
                    <a:pt x="387096" y="1786127"/>
                  </a:lnTo>
                  <a:lnTo>
                    <a:pt x="374904" y="1773173"/>
                  </a:lnTo>
                  <a:close/>
                </a:path>
                <a:path w="5219700" h="1854835">
                  <a:moveTo>
                    <a:pt x="400050" y="1832609"/>
                  </a:moveTo>
                  <a:lnTo>
                    <a:pt x="387096" y="1832609"/>
                  </a:lnTo>
                  <a:lnTo>
                    <a:pt x="374904" y="1845563"/>
                  </a:lnTo>
                  <a:lnTo>
                    <a:pt x="400050" y="1845563"/>
                  </a:lnTo>
                  <a:lnTo>
                    <a:pt x="400050" y="1832609"/>
                  </a:lnTo>
                  <a:close/>
                </a:path>
                <a:path w="5219700" h="1854835">
                  <a:moveTo>
                    <a:pt x="292608" y="1773173"/>
                  </a:moveTo>
                  <a:lnTo>
                    <a:pt x="279654" y="1786127"/>
                  </a:lnTo>
                  <a:lnTo>
                    <a:pt x="292608" y="1786127"/>
                  </a:lnTo>
                  <a:lnTo>
                    <a:pt x="292608" y="1773173"/>
                  </a:lnTo>
                  <a:close/>
                </a:path>
                <a:path w="5219700" h="1854835">
                  <a:moveTo>
                    <a:pt x="374904" y="1773173"/>
                  </a:moveTo>
                  <a:lnTo>
                    <a:pt x="292608" y="1773173"/>
                  </a:lnTo>
                  <a:lnTo>
                    <a:pt x="292608" y="1786127"/>
                  </a:lnTo>
                  <a:lnTo>
                    <a:pt x="374904" y="1786127"/>
                  </a:lnTo>
                  <a:lnTo>
                    <a:pt x="374904" y="1773173"/>
                  </a:lnTo>
                  <a:close/>
                </a:path>
                <a:path w="5219700" h="1854835">
                  <a:moveTo>
                    <a:pt x="400050" y="1773173"/>
                  </a:moveTo>
                  <a:lnTo>
                    <a:pt x="374904" y="1773173"/>
                  </a:lnTo>
                  <a:lnTo>
                    <a:pt x="387096" y="1786127"/>
                  </a:lnTo>
                  <a:lnTo>
                    <a:pt x="400050" y="1786127"/>
                  </a:lnTo>
                  <a:lnTo>
                    <a:pt x="400050" y="1773173"/>
                  </a:lnTo>
                  <a:close/>
                </a:path>
                <a:path w="5219700" h="1854835">
                  <a:moveTo>
                    <a:pt x="662178" y="1468373"/>
                  </a:moveTo>
                  <a:lnTo>
                    <a:pt x="541020" y="1468373"/>
                  </a:lnTo>
                  <a:lnTo>
                    <a:pt x="535686" y="1473707"/>
                  </a:lnTo>
                  <a:lnTo>
                    <a:pt x="535686" y="1852421"/>
                  </a:lnTo>
                  <a:lnTo>
                    <a:pt x="537700" y="1854724"/>
                  </a:lnTo>
                  <a:lnTo>
                    <a:pt x="665497" y="1854724"/>
                  </a:lnTo>
                  <a:lnTo>
                    <a:pt x="667512" y="1852421"/>
                  </a:lnTo>
                  <a:lnTo>
                    <a:pt x="667512" y="1845563"/>
                  </a:lnTo>
                  <a:lnTo>
                    <a:pt x="560832" y="1845563"/>
                  </a:lnTo>
                  <a:lnTo>
                    <a:pt x="547878" y="1832609"/>
                  </a:lnTo>
                  <a:lnTo>
                    <a:pt x="560832" y="1832609"/>
                  </a:lnTo>
                  <a:lnTo>
                    <a:pt x="560832" y="1493519"/>
                  </a:lnTo>
                  <a:lnTo>
                    <a:pt x="547878" y="1493519"/>
                  </a:lnTo>
                  <a:lnTo>
                    <a:pt x="560832" y="1480565"/>
                  </a:lnTo>
                  <a:lnTo>
                    <a:pt x="667512" y="1480565"/>
                  </a:lnTo>
                  <a:lnTo>
                    <a:pt x="667512" y="1473707"/>
                  </a:lnTo>
                  <a:lnTo>
                    <a:pt x="662178" y="1468373"/>
                  </a:lnTo>
                  <a:close/>
                </a:path>
                <a:path w="5219700" h="1854835">
                  <a:moveTo>
                    <a:pt x="560832" y="1832609"/>
                  </a:moveTo>
                  <a:lnTo>
                    <a:pt x="547878" y="1832609"/>
                  </a:lnTo>
                  <a:lnTo>
                    <a:pt x="560832" y="1845563"/>
                  </a:lnTo>
                  <a:lnTo>
                    <a:pt x="560832" y="1832609"/>
                  </a:lnTo>
                  <a:close/>
                </a:path>
                <a:path w="5219700" h="1854835">
                  <a:moveTo>
                    <a:pt x="642366" y="1832609"/>
                  </a:moveTo>
                  <a:lnTo>
                    <a:pt x="560832" y="1832609"/>
                  </a:lnTo>
                  <a:lnTo>
                    <a:pt x="560832" y="1845563"/>
                  </a:lnTo>
                  <a:lnTo>
                    <a:pt x="642366" y="1845563"/>
                  </a:lnTo>
                  <a:lnTo>
                    <a:pt x="642366" y="1832609"/>
                  </a:lnTo>
                  <a:close/>
                </a:path>
                <a:path w="5219700" h="1854835">
                  <a:moveTo>
                    <a:pt x="642366" y="1480565"/>
                  </a:moveTo>
                  <a:lnTo>
                    <a:pt x="642366" y="1845563"/>
                  </a:lnTo>
                  <a:lnTo>
                    <a:pt x="654558" y="1832609"/>
                  </a:lnTo>
                  <a:lnTo>
                    <a:pt x="667512" y="1832609"/>
                  </a:lnTo>
                  <a:lnTo>
                    <a:pt x="667512" y="1493519"/>
                  </a:lnTo>
                  <a:lnTo>
                    <a:pt x="654558" y="1493519"/>
                  </a:lnTo>
                  <a:lnTo>
                    <a:pt x="642366" y="1480565"/>
                  </a:lnTo>
                  <a:close/>
                </a:path>
                <a:path w="5219700" h="1854835">
                  <a:moveTo>
                    <a:pt x="667512" y="1832609"/>
                  </a:moveTo>
                  <a:lnTo>
                    <a:pt x="654558" y="1832609"/>
                  </a:lnTo>
                  <a:lnTo>
                    <a:pt x="642366" y="1845563"/>
                  </a:lnTo>
                  <a:lnTo>
                    <a:pt x="667512" y="1845563"/>
                  </a:lnTo>
                  <a:lnTo>
                    <a:pt x="667512" y="1832609"/>
                  </a:lnTo>
                  <a:close/>
                </a:path>
                <a:path w="5219700" h="1854835">
                  <a:moveTo>
                    <a:pt x="560832" y="1480565"/>
                  </a:moveTo>
                  <a:lnTo>
                    <a:pt x="547878" y="1493519"/>
                  </a:lnTo>
                  <a:lnTo>
                    <a:pt x="560832" y="1493519"/>
                  </a:lnTo>
                  <a:lnTo>
                    <a:pt x="560832" y="1480565"/>
                  </a:lnTo>
                  <a:close/>
                </a:path>
                <a:path w="5219700" h="1854835">
                  <a:moveTo>
                    <a:pt x="642366" y="1480565"/>
                  </a:moveTo>
                  <a:lnTo>
                    <a:pt x="560832" y="1480565"/>
                  </a:lnTo>
                  <a:lnTo>
                    <a:pt x="560832" y="1493519"/>
                  </a:lnTo>
                  <a:lnTo>
                    <a:pt x="642366" y="1493519"/>
                  </a:lnTo>
                  <a:lnTo>
                    <a:pt x="642366" y="1480565"/>
                  </a:lnTo>
                  <a:close/>
                </a:path>
                <a:path w="5219700" h="1854835">
                  <a:moveTo>
                    <a:pt x="667512" y="1480565"/>
                  </a:moveTo>
                  <a:lnTo>
                    <a:pt x="642366" y="1480565"/>
                  </a:lnTo>
                  <a:lnTo>
                    <a:pt x="654558" y="1493519"/>
                  </a:lnTo>
                  <a:lnTo>
                    <a:pt x="667512" y="1493519"/>
                  </a:lnTo>
                  <a:lnTo>
                    <a:pt x="667512" y="1480565"/>
                  </a:lnTo>
                  <a:close/>
                </a:path>
                <a:path w="5219700" h="1854835">
                  <a:moveTo>
                    <a:pt x="930402" y="1439417"/>
                  </a:moveTo>
                  <a:lnTo>
                    <a:pt x="808482" y="1439417"/>
                  </a:lnTo>
                  <a:lnTo>
                    <a:pt x="803148" y="1444751"/>
                  </a:lnTo>
                  <a:lnTo>
                    <a:pt x="803148" y="1852421"/>
                  </a:lnTo>
                  <a:lnTo>
                    <a:pt x="805162" y="1854724"/>
                  </a:lnTo>
                  <a:lnTo>
                    <a:pt x="933721" y="1854724"/>
                  </a:lnTo>
                  <a:lnTo>
                    <a:pt x="935736" y="1852421"/>
                  </a:lnTo>
                  <a:lnTo>
                    <a:pt x="935736" y="1845563"/>
                  </a:lnTo>
                  <a:lnTo>
                    <a:pt x="828294" y="1845563"/>
                  </a:lnTo>
                  <a:lnTo>
                    <a:pt x="815340" y="1832609"/>
                  </a:lnTo>
                  <a:lnTo>
                    <a:pt x="828294" y="1832609"/>
                  </a:lnTo>
                  <a:lnTo>
                    <a:pt x="828294" y="1464563"/>
                  </a:lnTo>
                  <a:lnTo>
                    <a:pt x="815340" y="1464563"/>
                  </a:lnTo>
                  <a:lnTo>
                    <a:pt x="828294" y="1451609"/>
                  </a:lnTo>
                  <a:lnTo>
                    <a:pt x="935736" y="1451609"/>
                  </a:lnTo>
                  <a:lnTo>
                    <a:pt x="935736" y="1444751"/>
                  </a:lnTo>
                  <a:lnTo>
                    <a:pt x="930402" y="1439417"/>
                  </a:lnTo>
                  <a:close/>
                </a:path>
                <a:path w="5219700" h="1854835">
                  <a:moveTo>
                    <a:pt x="828294" y="1832609"/>
                  </a:moveTo>
                  <a:lnTo>
                    <a:pt x="815340" y="1832609"/>
                  </a:lnTo>
                  <a:lnTo>
                    <a:pt x="828294" y="1845563"/>
                  </a:lnTo>
                  <a:lnTo>
                    <a:pt x="828294" y="1832609"/>
                  </a:lnTo>
                  <a:close/>
                </a:path>
                <a:path w="5219700" h="1854835">
                  <a:moveTo>
                    <a:pt x="910590" y="1832609"/>
                  </a:moveTo>
                  <a:lnTo>
                    <a:pt x="828294" y="1832609"/>
                  </a:lnTo>
                  <a:lnTo>
                    <a:pt x="828294" y="1845563"/>
                  </a:lnTo>
                  <a:lnTo>
                    <a:pt x="910590" y="1845563"/>
                  </a:lnTo>
                  <a:lnTo>
                    <a:pt x="910590" y="1832609"/>
                  </a:lnTo>
                  <a:close/>
                </a:path>
                <a:path w="5219700" h="1854835">
                  <a:moveTo>
                    <a:pt x="910590" y="1451609"/>
                  </a:moveTo>
                  <a:lnTo>
                    <a:pt x="910590" y="1845563"/>
                  </a:lnTo>
                  <a:lnTo>
                    <a:pt x="922782" y="1832609"/>
                  </a:lnTo>
                  <a:lnTo>
                    <a:pt x="935736" y="1832609"/>
                  </a:lnTo>
                  <a:lnTo>
                    <a:pt x="935736" y="1464563"/>
                  </a:lnTo>
                  <a:lnTo>
                    <a:pt x="922782" y="1464563"/>
                  </a:lnTo>
                  <a:lnTo>
                    <a:pt x="910590" y="1451609"/>
                  </a:lnTo>
                  <a:close/>
                </a:path>
                <a:path w="5219700" h="1854835">
                  <a:moveTo>
                    <a:pt x="935736" y="1832609"/>
                  </a:moveTo>
                  <a:lnTo>
                    <a:pt x="922782" y="1832609"/>
                  </a:lnTo>
                  <a:lnTo>
                    <a:pt x="910590" y="1845563"/>
                  </a:lnTo>
                  <a:lnTo>
                    <a:pt x="935736" y="1845563"/>
                  </a:lnTo>
                  <a:lnTo>
                    <a:pt x="935736" y="1832609"/>
                  </a:lnTo>
                  <a:close/>
                </a:path>
                <a:path w="5219700" h="1854835">
                  <a:moveTo>
                    <a:pt x="828294" y="1451609"/>
                  </a:moveTo>
                  <a:lnTo>
                    <a:pt x="815340" y="1464563"/>
                  </a:lnTo>
                  <a:lnTo>
                    <a:pt x="828294" y="1464563"/>
                  </a:lnTo>
                  <a:lnTo>
                    <a:pt x="828294" y="1451609"/>
                  </a:lnTo>
                  <a:close/>
                </a:path>
                <a:path w="5219700" h="1854835">
                  <a:moveTo>
                    <a:pt x="910590" y="1451609"/>
                  </a:moveTo>
                  <a:lnTo>
                    <a:pt x="828294" y="1451609"/>
                  </a:lnTo>
                  <a:lnTo>
                    <a:pt x="828294" y="1464563"/>
                  </a:lnTo>
                  <a:lnTo>
                    <a:pt x="910590" y="1464563"/>
                  </a:lnTo>
                  <a:lnTo>
                    <a:pt x="910590" y="1451609"/>
                  </a:lnTo>
                  <a:close/>
                </a:path>
                <a:path w="5219700" h="1854835">
                  <a:moveTo>
                    <a:pt x="935736" y="1451609"/>
                  </a:moveTo>
                  <a:lnTo>
                    <a:pt x="910590" y="1451609"/>
                  </a:lnTo>
                  <a:lnTo>
                    <a:pt x="922782" y="1464563"/>
                  </a:lnTo>
                  <a:lnTo>
                    <a:pt x="935736" y="1464563"/>
                  </a:lnTo>
                  <a:lnTo>
                    <a:pt x="935736" y="1451609"/>
                  </a:lnTo>
                  <a:close/>
                </a:path>
                <a:path w="5219700" h="1854835">
                  <a:moveTo>
                    <a:pt x="1197864" y="1396745"/>
                  </a:moveTo>
                  <a:lnTo>
                    <a:pt x="1075944" y="1396745"/>
                  </a:lnTo>
                  <a:lnTo>
                    <a:pt x="1070610" y="1402079"/>
                  </a:lnTo>
                  <a:lnTo>
                    <a:pt x="1070610" y="1852421"/>
                  </a:lnTo>
                  <a:lnTo>
                    <a:pt x="1072624" y="1854724"/>
                  </a:lnTo>
                  <a:lnTo>
                    <a:pt x="1201183" y="1854724"/>
                  </a:lnTo>
                  <a:lnTo>
                    <a:pt x="1203198" y="1852421"/>
                  </a:lnTo>
                  <a:lnTo>
                    <a:pt x="1203198" y="1845563"/>
                  </a:lnTo>
                  <a:lnTo>
                    <a:pt x="1095756" y="1845563"/>
                  </a:lnTo>
                  <a:lnTo>
                    <a:pt x="1082802" y="1832609"/>
                  </a:lnTo>
                  <a:lnTo>
                    <a:pt x="1095756" y="1832609"/>
                  </a:lnTo>
                  <a:lnTo>
                    <a:pt x="1095756" y="1421891"/>
                  </a:lnTo>
                  <a:lnTo>
                    <a:pt x="1082802" y="1421891"/>
                  </a:lnTo>
                  <a:lnTo>
                    <a:pt x="1095756" y="1408937"/>
                  </a:lnTo>
                  <a:lnTo>
                    <a:pt x="1203198" y="1408937"/>
                  </a:lnTo>
                  <a:lnTo>
                    <a:pt x="1203198" y="1402079"/>
                  </a:lnTo>
                  <a:lnTo>
                    <a:pt x="1197864" y="1396745"/>
                  </a:lnTo>
                  <a:close/>
                </a:path>
                <a:path w="5219700" h="1854835">
                  <a:moveTo>
                    <a:pt x="1095756" y="1832609"/>
                  </a:moveTo>
                  <a:lnTo>
                    <a:pt x="1082802" y="1832609"/>
                  </a:lnTo>
                  <a:lnTo>
                    <a:pt x="1095756" y="1845563"/>
                  </a:lnTo>
                  <a:lnTo>
                    <a:pt x="1095756" y="1832609"/>
                  </a:lnTo>
                  <a:close/>
                </a:path>
                <a:path w="5219700" h="1854835">
                  <a:moveTo>
                    <a:pt x="1178052" y="1832609"/>
                  </a:moveTo>
                  <a:lnTo>
                    <a:pt x="1095756" y="1832609"/>
                  </a:lnTo>
                  <a:lnTo>
                    <a:pt x="1095756" y="1845563"/>
                  </a:lnTo>
                  <a:lnTo>
                    <a:pt x="1178052" y="1845563"/>
                  </a:lnTo>
                  <a:lnTo>
                    <a:pt x="1178052" y="1832609"/>
                  </a:lnTo>
                  <a:close/>
                </a:path>
                <a:path w="5219700" h="1854835">
                  <a:moveTo>
                    <a:pt x="1178052" y="1408937"/>
                  </a:moveTo>
                  <a:lnTo>
                    <a:pt x="1178052" y="1845563"/>
                  </a:lnTo>
                  <a:lnTo>
                    <a:pt x="1190243" y="1832609"/>
                  </a:lnTo>
                  <a:lnTo>
                    <a:pt x="1203198" y="1832609"/>
                  </a:lnTo>
                  <a:lnTo>
                    <a:pt x="1203198" y="1421891"/>
                  </a:lnTo>
                  <a:lnTo>
                    <a:pt x="1190244" y="1421891"/>
                  </a:lnTo>
                  <a:lnTo>
                    <a:pt x="1178052" y="1408937"/>
                  </a:lnTo>
                  <a:close/>
                </a:path>
                <a:path w="5219700" h="1854835">
                  <a:moveTo>
                    <a:pt x="1203198" y="1832609"/>
                  </a:moveTo>
                  <a:lnTo>
                    <a:pt x="1190243" y="1832609"/>
                  </a:lnTo>
                  <a:lnTo>
                    <a:pt x="1178052" y="1845563"/>
                  </a:lnTo>
                  <a:lnTo>
                    <a:pt x="1203198" y="1845563"/>
                  </a:lnTo>
                  <a:lnTo>
                    <a:pt x="1203198" y="1832609"/>
                  </a:lnTo>
                  <a:close/>
                </a:path>
                <a:path w="5219700" h="1854835">
                  <a:moveTo>
                    <a:pt x="1095756" y="1408937"/>
                  </a:moveTo>
                  <a:lnTo>
                    <a:pt x="1082802" y="1421891"/>
                  </a:lnTo>
                  <a:lnTo>
                    <a:pt x="1095756" y="1421891"/>
                  </a:lnTo>
                  <a:lnTo>
                    <a:pt x="1095756" y="1408937"/>
                  </a:lnTo>
                  <a:close/>
                </a:path>
                <a:path w="5219700" h="1854835">
                  <a:moveTo>
                    <a:pt x="1178052" y="1408937"/>
                  </a:moveTo>
                  <a:lnTo>
                    <a:pt x="1095756" y="1408937"/>
                  </a:lnTo>
                  <a:lnTo>
                    <a:pt x="1095756" y="1421891"/>
                  </a:lnTo>
                  <a:lnTo>
                    <a:pt x="1178052" y="1421891"/>
                  </a:lnTo>
                  <a:lnTo>
                    <a:pt x="1178052" y="1408937"/>
                  </a:lnTo>
                  <a:close/>
                </a:path>
                <a:path w="5219700" h="1854835">
                  <a:moveTo>
                    <a:pt x="1203198" y="1408937"/>
                  </a:moveTo>
                  <a:lnTo>
                    <a:pt x="1178052" y="1408937"/>
                  </a:lnTo>
                  <a:lnTo>
                    <a:pt x="1190244" y="1421891"/>
                  </a:lnTo>
                  <a:lnTo>
                    <a:pt x="1203198" y="1421891"/>
                  </a:lnTo>
                  <a:lnTo>
                    <a:pt x="1203198" y="1408937"/>
                  </a:lnTo>
                  <a:close/>
                </a:path>
                <a:path w="5219700" h="1854835">
                  <a:moveTo>
                    <a:pt x="1465326" y="1394459"/>
                  </a:moveTo>
                  <a:lnTo>
                    <a:pt x="1344168" y="1394459"/>
                  </a:lnTo>
                  <a:lnTo>
                    <a:pt x="1338834" y="1399793"/>
                  </a:lnTo>
                  <a:lnTo>
                    <a:pt x="1338834" y="1852421"/>
                  </a:lnTo>
                  <a:lnTo>
                    <a:pt x="1340848" y="1854724"/>
                  </a:lnTo>
                  <a:lnTo>
                    <a:pt x="1468645" y="1854724"/>
                  </a:lnTo>
                  <a:lnTo>
                    <a:pt x="1470660" y="1852421"/>
                  </a:lnTo>
                  <a:lnTo>
                    <a:pt x="1470660" y="1845564"/>
                  </a:lnTo>
                  <a:lnTo>
                    <a:pt x="1363980" y="1845563"/>
                  </a:lnTo>
                  <a:lnTo>
                    <a:pt x="1351026" y="1832609"/>
                  </a:lnTo>
                  <a:lnTo>
                    <a:pt x="1363980" y="1832609"/>
                  </a:lnTo>
                  <a:lnTo>
                    <a:pt x="1363980" y="1419605"/>
                  </a:lnTo>
                  <a:lnTo>
                    <a:pt x="1351026" y="1419605"/>
                  </a:lnTo>
                  <a:lnTo>
                    <a:pt x="1363980" y="1406651"/>
                  </a:lnTo>
                  <a:lnTo>
                    <a:pt x="1470660" y="1406651"/>
                  </a:lnTo>
                  <a:lnTo>
                    <a:pt x="1470660" y="1399793"/>
                  </a:lnTo>
                  <a:lnTo>
                    <a:pt x="1465326" y="1394459"/>
                  </a:lnTo>
                  <a:close/>
                </a:path>
                <a:path w="5219700" h="1854835">
                  <a:moveTo>
                    <a:pt x="1363980" y="1832609"/>
                  </a:moveTo>
                  <a:lnTo>
                    <a:pt x="1351026" y="1832609"/>
                  </a:lnTo>
                  <a:lnTo>
                    <a:pt x="1363980" y="1845563"/>
                  </a:lnTo>
                  <a:lnTo>
                    <a:pt x="1363980" y="1832609"/>
                  </a:lnTo>
                  <a:close/>
                </a:path>
                <a:path w="5219700" h="1854835">
                  <a:moveTo>
                    <a:pt x="1445514" y="1832609"/>
                  </a:moveTo>
                  <a:lnTo>
                    <a:pt x="1363980" y="1832609"/>
                  </a:lnTo>
                  <a:lnTo>
                    <a:pt x="1363980" y="1845563"/>
                  </a:lnTo>
                  <a:lnTo>
                    <a:pt x="1445514" y="1845563"/>
                  </a:lnTo>
                  <a:lnTo>
                    <a:pt x="1445514" y="1832609"/>
                  </a:lnTo>
                  <a:close/>
                </a:path>
                <a:path w="5219700" h="1854835">
                  <a:moveTo>
                    <a:pt x="1445514" y="1406651"/>
                  </a:moveTo>
                  <a:lnTo>
                    <a:pt x="1445514" y="1845563"/>
                  </a:lnTo>
                  <a:lnTo>
                    <a:pt x="1457706" y="1832609"/>
                  </a:lnTo>
                  <a:lnTo>
                    <a:pt x="1470660" y="1832609"/>
                  </a:lnTo>
                  <a:lnTo>
                    <a:pt x="1470660" y="1419605"/>
                  </a:lnTo>
                  <a:lnTo>
                    <a:pt x="1457706" y="1419605"/>
                  </a:lnTo>
                  <a:lnTo>
                    <a:pt x="1445514" y="1406651"/>
                  </a:lnTo>
                  <a:close/>
                </a:path>
                <a:path w="5219700" h="1854835">
                  <a:moveTo>
                    <a:pt x="1470660" y="1832609"/>
                  </a:moveTo>
                  <a:lnTo>
                    <a:pt x="1457706" y="1832609"/>
                  </a:lnTo>
                  <a:lnTo>
                    <a:pt x="1445514" y="1845563"/>
                  </a:lnTo>
                  <a:lnTo>
                    <a:pt x="1470660" y="1845564"/>
                  </a:lnTo>
                  <a:lnTo>
                    <a:pt x="1470660" y="1832609"/>
                  </a:lnTo>
                  <a:close/>
                </a:path>
                <a:path w="5219700" h="1854835">
                  <a:moveTo>
                    <a:pt x="1363980" y="1406651"/>
                  </a:moveTo>
                  <a:lnTo>
                    <a:pt x="1351026" y="1419605"/>
                  </a:lnTo>
                  <a:lnTo>
                    <a:pt x="1363980" y="1419605"/>
                  </a:lnTo>
                  <a:lnTo>
                    <a:pt x="1363980" y="1406651"/>
                  </a:lnTo>
                  <a:close/>
                </a:path>
                <a:path w="5219700" h="1854835">
                  <a:moveTo>
                    <a:pt x="1445514" y="1406651"/>
                  </a:moveTo>
                  <a:lnTo>
                    <a:pt x="1363980" y="1406651"/>
                  </a:lnTo>
                  <a:lnTo>
                    <a:pt x="1363980" y="1419605"/>
                  </a:lnTo>
                  <a:lnTo>
                    <a:pt x="1445514" y="1419605"/>
                  </a:lnTo>
                  <a:lnTo>
                    <a:pt x="1445514" y="1406651"/>
                  </a:lnTo>
                  <a:close/>
                </a:path>
                <a:path w="5219700" h="1854835">
                  <a:moveTo>
                    <a:pt x="1470660" y="1406651"/>
                  </a:moveTo>
                  <a:lnTo>
                    <a:pt x="1445514" y="1406651"/>
                  </a:lnTo>
                  <a:lnTo>
                    <a:pt x="1457706" y="1419605"/>
                  </a:lnTo>
                  <a:lnTo>
                    <a:pt x="1470660" y="1419605"/>
                  </a:lnTo>
                  <a:lnTo>
                    <a:pt x="1470660" y="1406651"/>
                  </a:lnTo>
                  <a:close/>
                </a:path>
                <a:path w="5219700" h="1854835">
                  <a:moveTo>
                    <a:pt x="1733550" y="1296923"/>
                  </a:moveTo>
                  <a:lnTo>
                    <a:pt x="1611630" y="1296923"/>
                  </a:lnTo>
                  <a:lnTo>
                    <a:pt x="1606296" y="1302257"/>
                  </a:lnTo>
                  <a:lnTo>
                    <a:pt x="1606296" y="1852421"/>
                  </a:lnTo>
                  <a:lnTo>
                    <a:pt x="1608310" y="1854724"/>
                  </a:lnTo>
                  <a:lnTo>
                    <a:pt x="1736869" y="1854724"/>
                  </a:lnTo>
                  <a:lnTo>
                    <a:pt x="1738883" y="1852421"/>
                  </a:lnTo>
                  <a:lnTo>
                    <a:pt x="1738883" y="1845563"/>
                  </a:lnTo>
                  <a:lnTo>
                    <a:pt x="1631442" y="1845563"/>
                  </a:lnTo>
                  <a:lnTo>
                    <a:pt x="1618488" y="1832609"/>
                  </a:lnTo>
                  <a:lnTo>
                    <a:pt x="1631442" y="1832609"/>
                  </a:lnTo>
                  <a:lnTo>
                    <a:pt x="1631442" y="1322069"/>
                  </a:lnTo>
                  <a:lnTo>
                    <a:pt x="1618487" y="1322069"/>
                  </a:lnTo>
                  <a:lnTo>
                    <a:pt x="1631442" y="1309115"/>
                  </a:lnTo>
                  <a:lnTo>
                    <a:pt x="1738883" y="1309115"/>
                  </a:lnTo>
                  <a:lnTo>
                    <a:pt x="1738883" y="1302257"/>
                  </a:lnTo>
                  <a:lnTo>
                    <a:pt x="1733550" y="1296923"/>
                  </a:lnTo>
                  <a:close/>
                </a:path>
                <a:path w="5219700" h="1854835">
                  <a:moveTo>
                    <a:pt x="1631442" y="1832609"/>
                  </a:moveTo>
                  <a:lnTo>
                    <a:pt x="1618488" y="1832609"/>
                  </a:lnTo>
                  <a:lnTo>
                    <a:pt x="1631442" y="1845563"/>
                  </a:lnTo>
                  <a:lnTo>
                    <a:pt x="1631442" y="1832609"/>
                  </a:lnTo>
                  <a:close/>
                </a:path>
                <a:path w="5219700" h="1854835">
                  <a:moveTo>
                    <a:pt x="1713738" y="1832609"/>
                  </a:moveTo>
                  <a:lnTo>
                    <a:pt x="1631442" y="1832609"/>
                  </a:lnTo>
                  <a:lnTo>
                    <a:pt x="1631442" y="1845563"/>
                  </a:lnTo>
                  <a:lnTo>
                    <a:pt x="1713738" y="1845563"/>
                  </a:lnTo>
                  <a:lnTo>
                    <a:pt x="1713738" y="1832609"/>
                  </a:lnTo>
                  <a:close/>
                </a:path>
                <a:path w="5219700" h="1854835">
                  <a:moveTo>
                    <a:pt x="1713738" y="1309115"/>
                  </a:moveTo>
                  <a:lnTo>
                    <a:pt x="1713738" y="1845563"/>
                  </a:lnTo>
                  <a:lnTo>
                    <a:pt x="1725930" y="1832609"/>
                  </a:lnTo>
                  <a:lnTo>
                    <a:pt x="1738883" y="1832609"/>
                  </a:lnTo>
                  <a:lnTo>
                    <a:pt x="1738883" y="1322069"/>
                  </a:lnTo>
                  <a:lnTo>
                    <a:pt x="1725930" y="1322069"/>
                  </a:lnTo>
                  <a:lnTo>
                    <a:pt x="1713738" y="1309115"/>
                  </a:lnTo>
                  <a:close/>
                </a:path>
                <a:path w="5219700" h="1854835">
                  <a:moveTo>
                    <a:pt x="1738883" y="1832609"/>
                  </a:moveTo>
                  <a:lnTo>
                    <a:pt x="1725930" y="1832609"/>
                  </a:lnTo>
                  <a:lnTo>
                    <a:pt x="1713738" y="1845563"/>
                  </a:lnTo>
                  <a:lnTo>
                    <a:pt x="1738883" y="1845563"/>
                  </a:lnTo>
                  <a:lnTo>
                    <a:pt x="1738883" y="1832609"/>
                  </a:lnTo>
                  <a:close/>
                </a:path>
                <a:path w="5219700" h="1854835">
                  <a:moveTo>
                    <a:pt x="1631442" y="1309115"/>
                  </a:moveTo>
                  <a:lnTo>
                    <a:pt x="1618487" y="1322069"/>
                  </a:lnTo>
                  <a:lnTo>
                    <a:pt x="1631442" y="1322069"/>
                  </a:lnTo>
                  <a:lnTo>
                    <a:pt x="1631442" y="1309115"/>
                  </a:lnTo>
                  <a:close/>
                </a:path>
                <a:path w="5219700" h="1854835">
                  <a:moveTo>
                    <a:pt x="1713738" y="1309115"/>
                  </a:moveTo>
                  <a:lnTo>
                    <a:pt x="1631442" y="1309115"/>
                  </a:lnTo>
                  <a:lnTo>
                    <a:pt x="1631442" y="1322069"/>
                  </a:lnTo>
                  <a:lnTo>
                    <a:pt x="1713738" y="1322069"/>
                  </a:lnTo>
                  <a:lnTo>
                    <a:pt x="1713738" y="1309115"/>
                  </a:lnTo>
                  <a:close/>
                </a:path>
                <a:path w="5219700" h="1854835">
                  <a:moveTo>
                    <a:pt x="1738883" y="1309115"/>
                  </a:moveTo>
                  <a:lnTo>
                    <a:pt x="1713738" y="1309115"/>
                  </a:lnTo>
                  <a:lnTo>
                    <a:pt x="1725930" y="1322069"/>
                  </a:lnTo>
                  <a:lnTo>
                    <a:pt x="1738883" y="1322069"/>
                  </a:lnTo>
                  <a:lnTo>
                    <a:pt x="1738883" y="1309115"/>
                  </a:lnTo>
                  <a:close/>
                </a:path>
                <a:path w="5219700" h="1854835">
                  <a:moveTo>
                    <a:pt x="2001012" y="1241297"/>
                  </a:moveTo>
                  <a:lnTo>
                    <a:pt x="1879854" y="1241297"/>
                  </a:lnTo>
                  <a:lnTo>
                    <a:pt x="1874520" y="1246631"/>
                  </a:lnTo>
                  <a:lnTo>
                    <a:pt x="1874520" y="1852421"/>
                  </a:lnTo>
                  <a:lnTo>
                    <a:pt x="1876534" y="1854724"/>
                  </a:lnTo>
                  <a:lnTo>
                    <a:pt x="2004331" y="1854724"/>
                  </a:lnTo>
                  <a:lnTo>
                    <a:pt x="2006345" y="1852421"/>
                  </a:lnTo>
                  <a:lnTo>
                    <a:pt x="2006345" y="1845563"/>
                  </a:lnTo>
                  <a:lnTo>
                    <a:pt x="1899666" y="1845563"/>
                  </a:lnTo>
                  <a:lnTo>
                    <a:pt x="1886712" y="1832609"/>
                  </a:lnTo>
                  <a:lnTo>
                    <a:pt x="1899666" y="1832609"/>
                  </a:lnTo>
                  <a:lnTo>
                    <a:pt x="1899666" y="1266443"/>
                  </a:lnTo>
                  <a:lnTo>
                    <a:pt x="1886712" y="1266443"/>
                  </a:lnTo>
                  <a:lnTo>
                    <a:pt x="1899666" y="1253489"/>
                  </a:lnTo>
                  <a:lnTo>
                    <a:pt x="2006345" y="1253489"/>
                  </a:lnTo>
                  <a:lnTo>
                    <a:pt x="2006345" y="1246631"/>
                  </a:lnTo>
                  <a:lnTo>
                    <a:pt x="2001012" y="1241297"/>
                  </a:lnTo>
                  <a:close/>
                </a:path>
                <a:path w="5219700" h="1854835">
                  <a:moveTo>
                    <a:pt x="1899666" y="1832609"/>
                  </a:moveTo>
                  <a:lnTo>
                    <a:pt x="1886712" y="1832609"/>
                  </a:lnTo>
                  <a:lnTo>
                    <a:pt x="1899666" y="1845563"/>
                  </a:lnTo>
                  <a:lnTo>
                    <a:pt x="1899666" y="1832609"/>
                  </a:lnTo>
                  <a:close/>
                </a:path>
                <a:path w="5219700" h="1854835">
                  <a:moveTo>
                    <a:pt x="1981200" y="1832609"/>
                  </a:moveTo>
                  <a:lnTo>
                    <a:pt x="1899666" y="1832609"/>
                  </a:lnTo>
                  <a:lnTo>
                    <a:pt x="1899666" y="1845563"/>
                  </a:lnTo>
                  <a:lnTo>
                    <a:pt x="1981200" y="1845563"/>
                  </a:lnTo>
                  <a:lnTo>
                    <a:pt x="1981200" y="1832609"/>
                  </a:lnTo>
                  <a:close/>
                </a:path>
                <a:path w="5219700" h="1854835">
                  <a:moveTo>
                    <a:pt x="1981200" y="1253489"/>
                  </a:moveTo>
                  <a:lnTo>
                    <a:pt x="1981200" y="1845563"/>
                  </a:lnTo>
                  <a:lnTo>
                    <a:pt x="1993392" y="1832609"/>
                  </a:lnTo>
                  <a:lnTo>
                    <a:pt x="2006345" y="1832609"/>
                  </a:lnTo>
                  <a:lnTo>
                    <a:pt x="2006345" y="1266443"/>
                  </a:lnTo>
                  <a:lnTo>
                    <a:pt x="1993392" y="1266443"/>
                  </a:lnTo>
                  <a:lnTo>
                    <a:pt x="1981200" y="1253489"/>
                  </a:lnTo>
                  <a:close/>
                </a:path>
                <a:path w="5219700" h="1854835">
                  <a:moveTo>
                    <a:pt x="2006345" y="1832609"/>
                  </a:moveTo>
                  <a:lnTo>
                    <a:pt x="1993392" y="1832609"/>
                  </a:lnTo>
                  <a:lnTo>
                    <a:pt x="1981200" y="1845563"/>
                  </a:lnTo>
                  <a:lnTo>
                    <a:pt x="2006345" y="1845563"/>
                  </a:lnTo>
                  <a:lnTo>
                    <a:pt x="2006345" y="1832609"/>
                  </a:lnTo>
                  <a:close/>
                </a:path>
                <a:path w="5219700" h="1854835">
                  <a:moveTo>
                    <a:pt x="1899666" y="1253489"/>
                  </a:moveTo>
                  <a:lnTo>
                    <a:pt x="1886712" y="1266443"/>
                  </a:lnTo>
                  <a:lnTo>
                    <a:pt x="1899666" y="1266443"/>
                  </a:lnTo>
                  <a:lnTo>
                    <a:pt x="1899666" y="1253489"/>
                  </a:lnTo>
                  <a:close/>
                </a:path>
                <a:path w="5219700" h="1854835">
                  <a:moveTo>
                    <a:pt x="1981200" y="1253489"/>
                  </a:moveTo>
                  <a:lnTo>
                    <a:pt x="1899666" y="1253489"/>
                  </a:lnTo>
                  <a:lnTo>
                    <a:pt x="1899666" y="1266443"/>
                  </a:lnTo>
                  <a:lnTo>
                    <a:pt x="1981200" y="1266443"/>
                  </a:lnTo>
                  <a:lnTo>
                    <a:pt x="1981200" y="1253489"/>
                  </a:lnTo>
                  <a:close/>
                </a:path>
                <a:path w="5219700" h="1854835">
                  <a:moveTo>
                    <a:pt x="2006345" y="1253489"/>
                  </a:moveTo>
                  <a:lnTo>
                    <a:pt x="1981200" y="1253489"/>
                  </a:lnTo>
                  <a:lnTo>
                    <a:pt x="1993392" y="1266443"/>
                  </a:lnTo>
                  <a:lnTo>
                    <a:pt x="2006345" y="1266443"/>
                  </a:lnTo>
                  <a:lnTo>
                    <a:pt x="2006345" y="1253489"/>
                  </a:lnTo>
                  <a:close/>
                </a:path>
                <a:path w="5219700" h="1854835">
                  <a:moveTo>
                    <a:pt x="2269236" y="1161287"/>
                  </a:moveTo>
                  <a:lnTo>
                    <a:pt x="2147316" y="1161287"/>
                  </a:lnTo>
                  <a:lnTo>
                    <a:pt x="2141982" y="1166621"/>
                  </a:lnTo>
                  <a:lnTo>
                    <a:pt x="2141982" y="1852421"/>
                  </a:lnTo>
                  <a:lnTo>
                    <a:pt x="2143996" y="1854724"/>
                  </a:lnTo>
                  <a:lnTo>
                    <a:pt x="2272555" y="1854724"/>
                  </a:lnTo>
                  <a:lnTo>
                    <a:pt x="2274570" y="1852421"/>
                  </a:lnTo>
                  <a:lnTo>
                    <a:pt x="2274570" y="1845563"/>
                  </a:lnTo>
                  <a:lnTo>
                    <a:pt x="2167128" y="1845563"/>
                  </a:lnTo>
                  <a:lnTo>
                    <a:pt x="2154174" y="1832609"/>
                  </a:lnTo>
                  <a:lnTo>
                    <a:pt x="2167128" y="1832609"/>
                  </a:lnTo>
                  <a:lnTo>
                    <a:pt x="2167128" y="1186433"/>
                  </a:lnTo>
                  <a:lnTo>
                    <a:pt x="2154174" y="1186433"/>
                  </a:lnTo>
                  <a:lnTo>
                    <a:pt x="2167128" y="1173479"/>
                  </a:lnTo>
                  <a:lnTo>
                    <a:pt x="2274570" y="1173479"/>
                  </a:lnTo>
                  <a:lnTo>
                    <a:pt x="2274570" y="1166621"/>
                  </a:lnTo>
                  <a:lnTo>
                    <a:pt x="2269236" y="1161287"/>
                  </a:lnTo>
                  <a:close/>
                </a:path>
                <a:path w="5219700" h="1854835">
                  <a:moveTo>
                    <a:pt x="2167128" y="1832609"/>
                  </a:moveTo>
                  <a:lnTo>
                    <a:pt x="2154174" y="1832609"/>
                  </a:lnTo>
                  <a:lnTo>
                    <a:pt x="2167128" y="1845563"/>
                  </a:lnTo>
                  <a:lnTo>
                    <a:pt x="2167128" y="1832609"/>
                  </a:lnTo>
                  <a:close/>
                </a:path>
                <a:path w="5219700" h="1854835">
                  <a:moveTo>
                    <a:pt x="2249424" y="1832609"/>
                  </a:moveTo>
                  <a:lnTo>
                    <a:pt x="2167128" y="1832609"/>
                  </a:lnTo>
                  <a:lnTo>
                    <a:pt x="2167128" y="1845563"/>
                  </a:lnTo>
                  <a:lnTo>
                    <a:pt x="2249424" y="1845563"/>
                  </a:lnTo>
                  <a:lnTo>
                    <a:pt x="2249424" y="1832609"/>
                  </a:lnTo>
                  <a:close/>
                </a:path>
                <a:path w="5219700" h="1854835">
                  <a:moveTo>
                    <a:pt x="2249424" y="1173479"/>
                  </a:moveTo>
                  <a:lnTo>
                    <a:pt x="2249424" y="1845563"/>
                  </a:lnTo>
                  <a:lnTo>
                    <a:pt x="2261616" y="1832609"/>
                  </a:lnTo>
                  <a:lnTo>
                    <a:pt x="2274570" y="1832609"/>
                  </a:lnTo>
                  <a:lnTo>
                    <a:pt x="2274570" y="1186433"/>
                  </a:lnTo>
                  <a:lnTo>
                    <a:pt x="2261616" y="1186433"/>
                  </a:lnTo>
                  <a:lnTo>
                    <a:pt x="2249424" y="1173479"/>
                  </a:lnTo>
                  <a:close/>
                </a:path>
                <a:path w="5219700" h="1854835">
                  <a:moveTo>
                    <a:pt x="2274570" y="1832609"/>
                  </a:moveTo>
                  <a:lnTo>
                    <a:pt x="2261616" y="1832609"/>
                  </a:lnTo>
                  <a:lnTo>
                    <a:pt x="2249424" y="1845563"/>
                  </a:lnTo>
                  <a:lnTo>
                    <a:pt x="2274570" y="1845563"/>
                  </a:lnTo>
                  <a:lnTo>
                    <a:pt x="2274570" y="1832609"/>
                  </a:lnTo>
                  <a:close/>
                </a:path>
                <a:path w="5219700" h="1854835">
                  <a:moveTo>
                    <a:pt x="2167128" y="1173479"/>
                  </a:moveTo>
                  <a:lnTo>
                    <a:pt x="2154174" y="1186433"/>
                  </a:lnTo>
                  <a:lnTo>
                    <a:pt x="2167128" y="1186433"/>
                  </a:lnTo>
                  <a:lnTo>
                    <a:pt x="2167128" y="1173479"/>
                  </a:lnTo>
                  <a:close/>
                </a:path>
                <a:path w="5219700" h="1854835">
                  <a:moveTo>
                    <a:pt x="2249424" y="1173479"/>
                  </a:moveTo>
                  <a:lnTo>
                    <a:pt x="2167128" y="1173479"/>
                  </a:lnTo>
                  <a:lnTo>
                    <a:pt x="2167128" y="1186433"/>
                  </a:lnTo>
                  <a:lnTo>
                    <a:pt x="2249424" y="1186433"/>
                  </a:lnTo>
                  <a:lnTo>
                    <a:pt x="2249424" y="1173479"/>
                  </a:lnTo>
                  <a:close/>
                </a:path>
                <a:path w="5219700" h="1854835">
                  <a:moveTo>
                    <a:pt x="2274570" y="1173479"/>
                  </a:moveTo>
                  <a:lnTo>
                    <a:pt x="2249424" y="1173479"/>
                  </a:lnTo>
                  <a:lnTo>
                    <a:pt x="2261616" y="1186433"/>
                  </a:lnTo>
                  <a:lnTo>
                    <a:pt x="2274570" y="1186433"/>
                  </a:lnTo>
                  <a:lnTo>
                    <a:pt x="2274570" y="1173479"/>
                  </a:lnTo>
                  <a:close/>
                </a:path>
                <a:path w="5219700" h="1854835">
                  <a:moveTo>
                    <a:pt x="2536698" y="1056131"/>
                  </a:moveTo>
                  <a:lnTo>
                    <a:pt x="2415540" y="1056131"/>
                  </a:lnTo>
                  <a:lnTo>
                    <a:pt x="2410206" y="1061465"/>
                  </a:lnTo>
                  <a:lnTo>
                    <a:pt x="2410206" y="1852421"/>
                  </a:lnTo>
                  <a:lnTo>
                    <a:pt x="2412220" y="1854724"/>
                  </a:lnTo>
                  <a:lnTo>
                    <a:pt x="2540017" y="1854724"/>
                  </a:lnTo>
                  <a:lnTo>
                    <a:pt x="2542032" y="1852421"/>
                  </a:lnTo>
                  <a:lnTo>
                    <a:pt x="2542032" y="1845564"/>
                  </a:lnTo>
                  <a:lnTo>
                    <a:pt x="2435352" y="1845563"/>
                  </a:lnTo>
                  <a:lnTo>
                    <a:pt x="2422398" y="1832609"/>
                  </a:lnTo>
                  <a:lnTo>
                    <a:pt x="2435352" y="1832609"/>
                  </a:lnTo>
                  <a:lnTo>
                    <a:pt x="2435352" y="1081277"/>
                  </a:lnTo>
                  <a:lnTo>
                    <a:pt x="2422398" y="1081277"/>
                  </a:lnTo>
                  <a:lnTo>
                    <a:pt x="2435352" y="1068323"/>
                  </a:lnTo>
                  <a:lnTo>
                    <a:pt x="2542032" y="1068323"/>
                  </a:lnTo>
                  <a:lnTo>
                    <a:pt x="2542032" y="1061465"/>
                  </a:lnTo>
                  <a:lnTo>
                    <a:pt x="2536698" y="1056131"/>
                  </a:lnTo>
                  <a:close/>
                </a:path>
                <a:path w="5219700" h="1854835">
                  <a:moveTo>
                    <a:pt x="2435352" y="1832609"/>
                  </a:moveTo>
                  <a:lnTo>
                    <a:pt x="2422398" y="1832609"/>
                  </a:lnTo>
                  <a:lnTo>
                    <a:pt x="2435352" y="1845563"/>
                  </a:lnTo>
                  <a:lnTo>
                    <a:pt x="2435352" y="1832609"/>
                  </a:lnTo>
                  <a:close/>
                </a:path>
                <a:path w="5219700" h="1854835">
                  <a:moveTo>
                    <a:pt x="2516886" y="1832609"/>
                  </a:moveTo>
                  <a:lnTo>
                    <a:pt x="2435352" y="1832609"/>
                  </a:lnTo>
                  <a:lnTo>
                    <a:pt x="2435352" y="1845563"/>
                  </a:lnTo>
                  <a:lnTo>
                    <a:pt x="2516886" y="1845563"/>
                  </a:lnTo>
                  <a:lnTo>
                    <a:pt x="2516886" y="1832609"/>
                  </a:lnTo>
                  <a:close/>
                </a:path>
                <a:path w="5219700" h="1854835">
                  <a:moveTo>
                    <a:pt x="2516886" y="1068323"/>
                  </a:moveTo>
                  <a:lnTo>
                    <a:pt x="2516886" y="1845563"/>
                  </a:lnTo>
                  <a:lnTo>
                    <a:pt x="2529078" y="1832609"/>
                  </a:lnTo>
                  <a:lnTo>
                    <a:pt x="2542032" y="1832609"/>
                  </a:lnTo>
                  <a:lnTo>
                    <a:pt x="2542032" y="1081277"/>
                  </a:lnTo>
                  <a:lnTo>
                    <a:pt x="2529078" y="1081277"/>
                  </a:lnTo>
                  <a:lnTo>
                    <a:pt x="2516886" y="1068323"/>
                  </a:lnTo>
                  <a:close/>
                </a:path>
                <a:path w="5219700" h="1854835">
                  <a:moveTo>
                    <a:pt x="2542032" y="1832609"/>
                  </a:moveTo>
                  <a:lnTo>
                    <a:pt x="2529078" y="1832609"/>
                  </a:lnTo>
                  <a:lnTo>
                    <a:pt x="2516886" y="1845563"/>
                  </a:lnTo>
                  <a:lnTo>
                    <a:pt x="2542032" y="1845564"/>
                  </a:lnTo>
                  <a:lnTo>
                    <a:pt x="2542032" y="1832609"/>
                  </a:lnTo>
                  <a:close/>
                </a:path>
                <a:path w="5219700" h="1854835">
                  <a:moveTo>
                    <a:pt x="2435352" y="1068323"/>
                  </a:moveTo>
                  <a:lnTo>
                    <a:pt x="2422398" y="1081277"/>
                  </a:lnTo>
                  <a:lnTo>
                    <a:pt x="2435352" y="1081277"/>
                  </a:lnTo>
                  <a:lnTo>
                    <a:pt x="2435352" y="1068323"/>
                  </a:lnTo>
                  <a:close/>
                </a:path>
                <a:path w="5219700" h="1854835">
                  <a:moveTo>
                    <a:pt x="2516886" y="1068323"/>
                  </a:moveTo>
                  <a:lnTo>
                    <a:pt x="2435352" y="1068323"/>
                  </a:lnTo>
                  <a:lnTo>
                    <a:pt x="2435352" y="1081277"/>
                  </a:lnTo>
                  <a:lnTo>
                    <a:pt x="2516886" y="1081277"/>
                  </a:lnTo>
                  <a:lnTo>
                    <a:pt x="2516886" y="1068323"/>
                  </a:lnTo>
                  <a:close/>
                </a:path>
                <a:path w="5219700" h="1854835">
                  <a:moveTo>
                    <a:pt x="2542032" y="1068323"/>
                  </a:moveTo>
                  <a:lnTo>
                    <a:pt x="2516886" y="1068323"/>
                  </a:lnTo>
                  <a:lnTo>
                    <a:pt x="2529078" y="1081277"/>
                  </a:lnTo>
                  <a:lnTo>
                    <a:pt x="2542032" y="1081277"/>
                  </a:lnTo>
                  <a:lnTo>
                    <a:pt x="2542032" y="1068323"/>
                  </a:lnTo>
                  <a:close/>
                </a:path>
                <a:path w="5219700" h="1854835">
                  <a:moveTo>
                    <a:pt x="2804922" y="502919"/>
                  </a:moveTo>
                  <a:lnTo>
                    <a:pt x="2683002" y="502919"/>
                  </a:lnTo>
                  <a:lnTo>
                    <a:pt x="2677655" y="508253"/>
                  </a:lnTo>
                  <a:lnTo>
                    <a:pt x="2677655" y="1852421"/>
                  </a:lnTo>
                  <a:lnTo>
                    <a:pt x="2679675" y="1854724"/>
                  </a:lnTo>
                  <a:lnTo>
                    <a:pt x="2808241" y="1854724"/>
                  </a:lnTo>
                  <a:lnTo>
                    <a:pt x="2810256" y="1852421"/>
                  </a:lnTo>
                  <a:lnTo>
                    <a:pt x="2810256" y="1845564"/>
                  </a:lnTo>
                  <a:lnTo>
                    <a:pt x="2702814" y="1845563"/>
                  </a:lnTo>
                  <a:lnTo>
                    <a:pt x="2689860" y="1832609"/>
                  </a:lnTo>
                  <a:lnTo>
                    <a:pt x="2702814" y="1832609"/>
                  </a:lnTo>
                  <a:lnTo>
                    <a:pt x="2702814" y="528065"/>
                  </a:lnTo>
                  <a:lnTo>
                    <a:pt x="2689860" y="528065"/>
                  </a:lnTo>
                  <a:lnTo>
                    <a:pt x="2702814" y="515111"/>
                  </a:lnTo>
                  <a:lnTo>
                    <a:pt x="2810256" y="515111"/>
                  </a:lnTo>
                  <a:lnTo>
                    <a:pt x="2810256" y="508253"/>
                  </a:lnTo>
                  <a:lnTo>
                    <a:pt x="2804922" y="502919"/>
                  </a:lnTo>
                  <a:close/>
                </a:path>
                <a:path w="5219700" h="1854835">
                  <a:moveTo>
                    <a:pt x="2702814" y="1832609"/>
                  </a:moveTo>
                  <a:lnTo>
                    <a:pt x="2689860" y="1832609"/>
                  </a:lnTo>
                  <a:lnTo>
                    <a:pt x="2702814" y="1845563"/>
                  </a:lnTo>
                  <a:lnTo>
                    <a:pt x="2702814" y="1832609"/>
                  </a:lnTo>
                  <a:close/>
                </a:path>
                <a:path w="5219700" h="1854835">
                  <a:moveTo>
                    <a:pt x="2785110" y="1832609"/>
                  </a:moveTo>
                  <a:lnTo>
                    <a:pt x="2702814" y="1832609"/>
                  </a:lnTo>
                  <a:lnTo>
                    <a:pt x="2702814" y="1845563"/>
                  </a:lnTo>
                  <a:lnTo>
                    <a:pt x="2785110" y="1845563"/>
                  </a:lnTo>
                  <a:lnTo>
                    <a:pt x="2785110" y="1832609"/>
                  </a:lnTo>
                  <a:close/>
                </a:path>
                <a:path w="5219700" h="1854835">
                  <a:moveTo>
                    <a:pt x="2785110" y="515111"/>
                  </a:moveTo>
                  <a:lnTo>
                    <a:pt x="2785110" y="1845563"/>
                  </a:lnTo>
                  <a:lnTo>
                    <a:pt x="2797302" y="1832609"/>
                  </a:lnTo>
                  <a:lnTo>
                    <a:pt x="2810256" y="1832609"/>
                  </a:lnTo>
                  <a:lnTo>
                    <a:pt x="2810256" y="528065"/>
                  </a:lnTo>
                  <a:lnTo>
                    <a:pt x="2797302" y="528065"/>
                  </a:lnTo>
                  <a:lnTo>
                    <a:pt x="2785110" y="515111"/>
                  </a:lnTo>
                  <a:close/>
                </a:path>
                <a:path w="5219700" h="1854835">
                  <a:moveTo>
                    <a:pt x="2810256" y="1832609"/>
                  </a:moveTo>
                  <a:lnTo>
                    <a:pt x="2797302" y="1832609"/>
                  </a:lnTo>
                  <a:lnTo>
                    <a:pt x="2785110" y="1845563"/>
                  </a:lnTo>
                  <a:lnTo>
                    <a:pt x="2810256" y="1845564"/>
                  </a:lnTo>
                  <a:lnTo>
                    <a:pt x="2810256" y="1832609"/>
                  </a:lnTo>
                  <a:close/>
                </a:path>
                <a:path w="5219700" h="1854835">
                  <a:moveTo>
                    <a:pt x="2702814" y="515111"/>
                  </a:moveTo>
                  <a:lnTo>
                    <a:pt x="2689860" y="528065"/>
                  </a:lnTo>
                  <a:lnTo>
                    <a:pt x="2702814" y="528065"/>
                  </a:lnTo>
                  <a:lnTo>
                    <a:pt x="2702814" y="515111"/>
                  </a:lnTo>
                  <a:close/>
                </a:path>
                <a:path w="5219700" h="1854835">
                  <a:moveTo>
                    <a:pt x="2785110" y="515111"/>
                  </a:moveTo>
                  <a:lnTo>
                    <a:pt x="2702814" y="515111"/>
                  </a:lnTo>
                  <a:lnTo>
                    <a:pt x="2702814" y="528065"/>
                  </a:lnTo>
                  <a:lnTo>
                    <a:pt x="2785110" y="528065"/>
                  </a:lnTo>
                  <a:lnTo>
                    <a:pt x="2785110" y="515111"/>
                  </a:lnTo>
                  <a:close/>
                </a:path>
                <a:path w="5219700" h="1854835">
                  <a:moveTo>
                    <a:pt x="2810256" y="515111"/>
                  </a:moveTo>
                  <a:lnTo>
                    <a:pt x="2785110" y="515111"/>
                  </a:lnTo>
                  <a:lnTo>
                    <a:pt x="2797302" y="528065"/>
                  </a:lnTo>
                  <a:lnTo>
                    <a:pt x="2810256" y="528065"/>
                  </a:lnTo>
                  <a:lnTo>
                    <a:pt x="2810256" y="515111"/>
                  </a:lnTo>
                  <a:close/>
                </a:path>
                <a:path w="5219700" h="1854835">
                  <a:moveTo>
                    <a:pt x="3072371" y="483107"/>
                  </a:moveTo>
                  <a:lnTo>
                    <a:pt x="2950464" y="483107"/>
                  </a:lnTo>
                  <a:lnTo>
                    <a:pt x="2945130" y="488441"/>
                  </a:lnTo>
                  <a:lnTo>
                    <a:pt x="2945130" y="1852421"/>
                  </a:lnTo>
                  <a:lnTo>
                    <a:pt x="2947144" y="1854724"/>
                  </a:lnTo>
                  <a:lnTo>
                    <a:pt x="3075690" y="1854724"/>
                  </a:lnTo>
                  <a:lnTo>
                    <a:pt x="3077705" y="1852421"/>
                  </a:lnTo>
                  <a:lnTo>
                    <a:pt x="3077705" y="1845564"/>
                  </a:lnTo>
                  <a:lnTo>
                    <a:pt x="2970263" y="1845563"/>
                  </a:lnTo>
                  <a:lnTo>
                    <a:pt x="2957322" y="1832609"/>
                  </a:lnTo>
                  <a:lnTo>
                    <a:pt x="2970263" y="1832609"/>
                  </a:lnTo>
                  <a:lnTo>
                    <a:pt x="2970263" y="508253"/>
                  </a:lnTo>
                  <a:lnTo>
                    <a:pt x="2957322" y="508253"/>
                  </a:lnTo>
                  <a:lnTo>
                    <a:pt x="2970263" y="495299"/>
                  </a:lnTo>
                  <a:lnTo>
                    <a:pt x="3077705" y="495299"/>
                  </a:lnTo>
                  <a:lnTo>
                    <a:pt x="3077705" y="488441"/>
                  </a:lnTo>
                  <a:lnTo>
                    <a:pt x="3072371" y="483107"/>
                  </a:lnTo>
                  <a:close/>
                </a:path>
                <a:path w="5219700" h="1854835">
                  <a:moveTo>
                    <a:pt x="2970263" y="1832609"/>
                  </a:moveTo>
                  <a:lnTo>
                    <a:pt x="2957322" y="1832609"/>
                  </a:lnTo>
                  <a:lnTo>
                    <a:pt x="2970263" y="1845563"/>
                  </a:lnTo>
                  <a:lnTo>
                    <a:pt x="2970263" y="1832609"/>
                  </a:lnTo>
                  <a:close/>
                </a:path>
                <a:path w="5219700" h="1854835">
                  <a:moveTo>
                    <a:pt x="3052572" y="1832609"/>
                  </a:moveTo>
                  <a:lnTo>
                    <a:pt x="2970263" y="1832609"/>
                  </a:lnTo>
                  <a:lnTo>
                    <a:pt x="2970263" y="1845563"/>
                  </a:lnTo>
                  <a:lnTo>
                    <a:pt x="3052572" y="1845563"/>
                  </a:lnTo>
                  <a:lnTo>
                    <a:pt x="3052572" y="1832609"/>
                  </a:lnTo>
                  <a:close/>
                </a:path>
                <a:path w="5219700" h="1854835">
                  <a:moveTo>
                    <a:pt x="3052572" y="495299"/>
                  </a:moveTo>
                  <a:lnTo>
                    <a:pt x="3052572" y="1845563"/>
                  </a:lnTo>
                  <a:lnTo>
                    <a:pt x="3064764" y="1832609"/>
                  </a:lnTo>
                  <a:lnTo>
                    <a:pt x="3077705" y="1832609"/>
                  </a:lnTo>
                  <a:lnTo>
                    <a:pt x="3077705" y="508253"/>
                  </a:lnTo>
                  <a:lnTo>
                    <a:pt x="3064764" y="508253"/>
                  </a:lnTo>
                  <a:lnTo>
                    <a:pt x="3052572" y="495299"/>
                  </a:lnTo>
                  <a:close/>
                </a:path>
                <a:path w="5219700" h="1854835">
                  <a:moveTo>
                    <a:pt x="3077705" y="1832609"/>
                  </a:moveTo>
                  <a:lnTo>
                    <a:pt x="3064764" y="1832609"/>
                  </a:lnTo>
                  <a:lnTo>
                    <a:pt x="3052572" y="1845563"/>
                  </a:lnTo>
                  <a:lnTo>
                    <a:pt x="3077705" y="1845564"/>
                  </a:lnTo>
                  <a:lnTo>
                    <a:pt x="3077705" y="1832609"/>
                  </a:lnTo>
                  <a:close/>
                </a:path>
                <a:path w="5219700" h="1854835">
                  <a:moveTo>
                    <a:pt x="2970263" y="495299"/>
                  </a:moveTo>
                  <a:lnTo>
                    <a:pt x="2957322" y="508253"/>
                  </a:lnTo>
                  <a:lnTo>
                    <a:pt x="2970263" y="508253"/>
                  </a:lnTo>
                  <a:lnTo>
                    <a:pt x="2970263" y="495299"/>
                  </a:lnTo>
                  <a:close/>
                </a:path>
                <a:path w="5219700" h="1854835">
                  <a:moveTo>
                    <a:pt x="3052572" y="495299"/>
                  </a:moveTo>
                  <a:lnTo>
                    <a:pt x="2970263" y="495299"/>
                  </a:lnTo>
                  <a:lnTo>
                    <a:pt x="2970263" y="508253"/>
                  </a:lnTo>
                  <a:lnTo>
                    <a:pt x="3052572" y="508253"/>
                  </a:lnTo>
                  <a:lnTo>
                    <a:pt x="3052572" y="495299"/>
                  </a:lnTo>
                  <a:close/>
                </a:path>
                <a:path w="5219700" h="1854835">
                  <a:moveTo>
                    <a:pt x="3077705" y="495299"/>
                  </a:moveTo>
                  <a:lnTo>
                    <a:pt x="3052572" y="495299"/>
                  </a:lnTo>
                  <a:lnTo>
                    <a:pt x="3064764" y="508253"/>
                  </a:lnTo>
                  <a:lnTo>
                    <a:pt x="3077705" y="508253"/>
                  </a:lnTo>
                  <a:lnTo>
                    <a:pt x="3077705" y="495299"/>
                  </a:lnTo>
                  <a:close/>
                </a:path>
                <a:path w="5219700" h="1854835">
                  <a:moveTo>
                    <a:pt x="3339846" y="457199"/>
                  </a:moveTo>
                  <a:lnTo>
                    <a:pt x="3218688" y="457199"/>
                  </a:lnTo>
                  <a:lnTo>
                    <a:pt x="3213354" y="462533"/>
                  </a:lnTo>
                  <a:lnTo>
                    <a:pt x="3213354" y="1852421"/>
                  </a:lnTo>
                  <a:lnTo>
                    <a:pt x="3215368" y="1854724"/>
                  </a:lnTo>
                  <a:lnTo>
                    <a:pt x="3343165" y="1854724"/>
                  </a:lnTo>
                  <a:lnTo>
                    <a:pt x="3345179" y="1852421"/>
                  </a:lnTo>
                  <a:lnTo>
                    <a:pt x="3345179" y="1845564"/>
                  </a:lnTo>
                  <a:lnTo>
                    <a:pt x="3238500" y="1845563"/>
                  </a:lnTo>
                  <a:lnTo>
                    <a:pt x="3225546" y="1832609"/>
                  </a:lnTo>
                  <a:lnTo>
                    <a:pt x="3238500" y="1832609"/>
                  </a:lnTo>
                  <a:lnTo>
                    <a:pt x="3238500" y="482345"/>
                  </a:lnTo>
                  <a:lnTo>
                    <a:pt x="3225546" y="482345"/>
                  </a:lnTo>
                  <a:lnTo>
                    <a:pt x="3238500" y="469391"/>
                  </a:lnTo>
                  <a:lnTo>
                    <a:pt x="3345179" y="469391"/>
                  </a:lnTo>
                  <a:lnTo>
                    <a:pt x="3345179" y="462533"/>
                  </a:lnTo>
                  <a:lnTo>
                    <a:pt x="3339846" y="457199"/>
                  </a:lnTo>
                  <a:close/>
                </a:path>
                <a:path w="5219700" h="1854835">
                  <a:moveTo>
                    <a:pt x="3238500" y="1832609"/>
                  </a:moveTo>
                  <a:lnTo>
                    <a:pt x="3225546" y="1832609"/>
                  </a:lnTo>
                  <a:lnTo>
                    <a:pt x="3238500" y="1845563"/>
                  </a:lnTo>
                  <a:lnTo>
                    <a:pt x="3238500" y="1832609"/>
                  </a:lnTo>
                  <a:close/>
                </a:path>
                <a:path w="5219700" h="1854835">
                  <a:moveTo>
                    <a:pt x="3320021" y="1832609"/>
                  </a:moveTo>
                  <a:lnTo>
                    <a:pt x="3238500" y="1832609"/>
                  </a:lnTo>
                  <a:lnTo>
                    <a:pt x="3238500" y="1845563"/>
                  </a:lnTo>
                  <a:lnTo>
                    <a:pt x="3320021" y="1845563"/>
                  </a:lnTo>
                  <a:lnTo>
                    <a:pt x="3320021" y="1832609"/>
                  </a:lnTo>
                  <a:close/>
                </a:path>
                <a:path w="5219700" h="1854835">
                  <a:moveTo>
                    <a:pt x="3320021" y="469391"/>
                  </a:moveTo>
                  <a:lnTo>
                    <a:pt x="3320021" y="1845563"/>
                  </a:lnTo>
                  <a:lnTo>
                    <a:pt x="3332213" y="1832609"/>
                  </a:lnTo>
                  <a:lnTo>
                    <a:pt x="3345179" y="1832609"/>
                  </a:lnTo>
                  <a:lnTo>
                    <a:pt x="3345179" y="482345"/>
                  </a:lnTo>
                  <a:lnTo>
                    <a:pt x="3332213" y="482345"/>
                  </a:lnTo>
                  <a:lnTo>
                    <a:pt x="3320021" y="469391"/>
                  </a:lnTo>
                  <a:close/>
                </a:path>
                <a:path w="5219700" h="1854835">
                  <a:moveTo>
                    <a:pt x="3345179" y="1832609"/>
                  </a:moveTo>
                  <a:lnTo>
                    <a:pt x="3332213" y="1832609"/>
                  </a:lnTo>
                  <a:lnTo>
                    <a:pt x="3320021" y="1845563"/>
                  </a:lnTo>
                  <a:lnTo>
                    <a:pt x="3345179" y="1845564"/>
                  </a:lnTo>
                  <a:lnTo>
                    <a:pt x="3345179" y="1832609"/>
                  </a:lnTo>
                  <a:close/>
                </a:path>
                <a:path w="5219700" h="1854835">
                  <a:moveTo>
                    <a:pt x="3238500" y="469391"/>
                  </a:moveTo>
                  <a:lnTo>
                    <a:pt x="3225546" y="482345"/>
                  </a:lnTo>
                  <a:lnTo>
                    <a:pt x="3238500" y="482345"/>
                  </a:lnTo>
                  <a:lnTo>
                    <a:pt x="3238500" y="469391"/>
                  </a:lnTo>
                  <a:close/>
                </a:path>
                <a:path w="5219700" h="1854835">
                  <a:moveTo>
                    <a:pt x="3320021" y="469391"/>
                  </a:moveTo>
                  <a:lnTo>
                    <a:pt x="3238500" y="469391"/>
                  </a:lnTo>
                  <a:lnTo>
                    <a:pt x="3238500" y="482345"/>
                  </a:lnTo>
                  <a:lnTo>
                    <a:pt x="3320021" y="482345"/>
                  </a:lnTo>
                  <a:lnTo>
                    <a:pt x="3320021" y="469391"/>
                  </a:lnTo>
                  <a:close/>
                </a:path>
                <a:path w="5219700" h="1854835">
                  <a:moveTo>
                    <a:pt x="3345179" y="469391"/>
                  </a:moveTo>
                  <a:lnTo>
                    <a:pt x="3320021" y="469391"/>
                  </a:lnTo>
                  <a:lnTo>
                    <a:pt x="3332213" y="482345"/>
                  </a:lnTo>
                  <a:lnTo>
                    <a:pt x="3345179" y="482345"/>
                  </a:lnTo>
                  <a:lnTo>
                    <a:pt x="3345179" y="469391"/>
                  </a:lnTo>
                  <a:close/>
                </a:path>
                <a:path w="5219700" h="1854835">
                  <a:moveTo>
                    <a:pt x="3608070" y="440435"/>
                  </a:moveTo>
                  <a:lnTo>
                    <a:pt x="3486150" y="440435"/>
                  </a:lnTo>
                  <a:lnTo>
                    <a:pt x="3480816" y="445769"/>
                  </a:lnTo>
                  <a:lnTo>
                    <a:pt x="3480816" y="1852421"/>
                  </a:lnTo>
                  <a:lnTo>
                    <a:pt x="3482830" y="1854724"/>
                  </a:lnTo>
                  <a:lnTo>
                    <a:pt x="3611389" y="1854724"/>
                  </a:lnTo>
                  <a:lnTo>
                    <a:pt x="3613404" y="1852421"/>
                  </a:lnTo>
                  <a:lnTo>
                    <a:pt x="3613404" y="1845564"/>
                  </a:lnTo>
                  <a:lnTo>
                    <a:pt x="3505962" y="1845563"/>
                  </a:lnTo>
                  <a:lnTo>
                    <a:pt x="3493008" y="1832609"/>
                  </a:lnTo>
                  <a:lnTo>
                    <a:pt x="3505962" y="1832609"/>
                  </a:lnTo>
                  <a:lnTo>
                    <a:pt x="3505962" y="465581"/>
                  </a:lnTo>
                  <a:lnTo>
                    <a:pt x="3493008" y="465581"/>
                  </a:lnTo>
                  <a:lnTo>
                    <a:pt x="3505962" y="452627"/>
                  </a:lnTo>
                  <a:lnTo>
                    <a:pt x="3613404" y="452627"/>
                  </a:lnTo>
                  <a:lnTo>
                    <a:pt x="3613404" y="445769"/>
                  </a:lnTo>
                  <a:lnTo>
                    <a:pt x="3608070" y="440435"/>
                  </a:lnTo>
                  <a:close/>
                </a:path>
                <a:path w="5219700" h="1854835">
                  <a:moveTo>
                    <a:pt x="3505962" y="1832609"/>
                  </a:moveTo>
                  <a:lnTo>
                    <a:pt x="3493008" y="1832609"/>
                  </a:lnTo>
                  <a:lnTo>
                    <a:pt x="3505962" y="1845563"/>
                  </a:lnTo>
                  <a:lnTo>
                    <a:pt x="3505962" y="1832609"/>
                  </a:lnTo>
                  <a:close/>
                </a:path>
                <a:path w="5219700" h="1854835">
                  <a:moveTo>
                    <a:pt x="3588258" y="1832609"/>
                  </a:moveTo>
                  <a:lnTo>
                    <a:pt x="3505962" y="1832609"/>
                  </a:lnTo>
                  <a:lnTo>
                    <a:pt x="3505962" y="1845563"/>
                  </a:lnTo>
                  <a:lnTo>
                    <a:pt x="3588258" y="1845563"/>
                  </a:lnTo>
                  <a:lnTo>
                    <a:pt x="3588258" y="1832609"/>
                  </a:lnTo>
                  <a:close/>
                </a:path>
                <a:path w="5219700" h="1854835">
                  <a:moveTo>
                    <a:pt x="3588258" y="452627"/>
                  </a:moveTo>
                  <a:lnTo>
                    <a:pt x="3588258" y="1845563"/>
                  </a:lnTo>
                  <a:lnTo>
                    <a:pt x="3600450" y="1832609"/>
                  </a:lnTo>
                  <a:lnTo>
                    <a:pt x="3613404" y="1832609"/>
                  </a:lnTo>
                  <a:lnTo>
                    <a:pt x="3613404" y="465581"/>
                  </a:lnTo>
                  <a:lnTo>
                    <a:pt x="3600450" y="465581"/>
                  </a:lnTo>
                  <a:lnTo>
                    <a:pt x="3588258" y="452627"/>
                  </a:lnTo>
                  <a:close/>
                </a:path>
                <a:path w="5219700" h="1854835">
                  <a:moveTo>
                    <a:pt x="3613404" y="1832609"/>
                  </a:moveTo>
                  <a:lnTo>
                    <a:pt x="3600450" y="1832609"/>
                  </a:lnTo>
                  <a:lnTo>
                    <a:pt x="3588258" y="1845563"/>
                  </a:lnTo>
                  <a:lnTo>
                    <a:pt x="3613404" y="1845564"/>
                  </a:lnTo>
                  <a:lnTo>
                    <a:pt x="3613404" y="1832609"/>
                  </a:lnTo>
                  <a:close/>
                </a:path>
                <a:path w="5219700" h="1854835">
                  <a:moveTo>
                    <a:pt x="3505962" y="452627"/>
                  </a:moveTo>
                  <a:lnTo>
                    <a:pt x="3493008" y="465581"/>
                  </a:lnTo>
                  <a:lnTo>
                    <a:pt x="3505962" y="465581"/>
                  </a:lnTo>
                  <a:lnTo>
                    <a:pt x="3505962" y="452627"/>
                  </a:lnTo>
                  <a:close/>
                </a:path>
                <a:path w="5219700" h="1854835">
                  <a:moveTo>
                    <a:pt x="3588258" y="452627"/>
                  </a:moveTo>
                  <a:lnTo>
                    <a:pt x="3505962" y="452627"/>
                  </a:lnTo>
                  <a:lnTo>
                    <a:pt x="3505962" y="465581"/>
                  </a:lnTo>
                  <a:lnTo>
                    <a:pt x="3588258" y="465581"/>
                  </a:lnTo>
                  <a:lnTo>
                    <a:pt x="3588258" y="452627"/>
                  </a:lnTo>
                  <a:close/>
                </a:path>
                <a:path w="5219700" h="1854835">
                  <a:moveTo>
                    <a:pt x="3613404" y="452627"/>
                  </a:moveTo>
                  <a:lnTo>
                    <a:pt x="3588258" y="452627"/>
                  </a:lnTo>
                  <a:lnTo>
                    <a:pt x="3600450" y="465581"/>
                  </a:lnTo>
                  <a:lnTo>
                    <a:pt x="3613404" y="465581"/>
                  </a:lnTo>
                  <a:lnTo>
                    <a:pt x="3613404" y="452627"/>
                  </a:lnTo>
                  <a:close/>
                </a:path>
                <a:path w="5219700" h="1854835">
                  <a:moveTo>
                    <a:pt x="3875532" y="364235"/>
                  </a:moveTo>
                  <a:lnTo>
                    <a:pt x="3754374" y="364235"/>
                  </a:lnTo>
                  <a:lnTo>
                    <a:pt x="3749040" y="369569"/>
                  </a:lnTo>
                  <a:lnTo>
                    <a:pt x="3749040" y="1852421"/>
                  </a:lnTo>
                  <a:lnTo>
                    <a:pt x="3751054" y="1854724"/>
                  </a:lnTo>
                  <a:lnTo>
                    <a:pt x="3878851" y="1854724"/>
                  </a:lnTo>
                  <a:lnTo>
                    <a:pt x="3880866" y="1852421"/>
                  </a:lnTo>
                  <a:lnTo>
                    <a:pt x="3880866" y="1845564"/>
                  </a:lnTo>
                  <a:lnTo>
                    <a:pt x="3774186" y="1845563"/>
                  </a:lnTo>
                  <a:lnTo>
                    <a:pt x="3761232" y="1832609"/>
                  </a:lnTo>
                  <a:lnTo>
                    <a:pt x="3774186" y="1832609"/>
                  </a:lnTo>
                  <a:lnTo>
                    <a:pt x="3774186" y="389381"/>
                  </a:lnTo>
                  <a:lnTo>
                    <a:pt x="3761232" y="389381"/>
                  </a:lnTo>
                  <a:lnTo>
                    <a:pt x="3774186" y="376427"/>
                  </a:lnTo>
                  <a:lnTo>
                    <a:pt x="3880866" y="376427"/>
                  </a:lnTo>
                  <a:lnTo>
                    <a:pt x="3880866" y="369569"/>
                  </a:lnTo>
                  <a:lnTo>
                    <a:pt x="3875532" y="364235"/>
                  </a:lnTo>
                  <a:close/>
                </a:path>
                <a:path w="5219700" h="1854835">
                  <a:moveTo>
                    <a:pt x="3774186" y="1832609"/>
                  </a:moveTo>
                  <a:lnTo>
                    <a:pt x="3761232" y="1832609"/>
                  </a:lnTo>
                  <a:lnTo>
                    <a:pt x="3774186" y="1845563"/>
                  </a:lnTo>
                  <a:lnTo>
                    <a:pt x="3774186" y="1832609"/>
                  </a:lnTo>
                  <a:close/>
                </a:path>
                <a:path w="5219700" h="1854835">
                  <a:moveTo>
                    <a:pt x="3855720" y="1832609"/>
                  </a:moveTo>
                  <a:lnTo>
                    <a:pt x="3774186" y="1832609"/>
                  </a:lnTo>
                  <a:lnTo>
                    <a:pt x="3774186" y="1845563"/>
                  </a:lnTo>
                  <a:lnTo>
                    <a:pt x="3855720" y="1845563"/>
                  </a:lnTo>
                  <a:lnTo>
                    <a:pt x="3855720" y="1832609"/>
                  </a:lnTo>
                  <a:close/>
                </a:path>
                <a:path w="5219700" h="1854835">
                  <a:moveTo>
                    <a:pt x="3855720" y="376427"/>
                  </a:moveTo>
                  <a:lnTo>
                    <a:pt x="3855720" y="1845563"/>
                  </a:lnTo>
                  <a:lnTo>
                    <a:pt x="3867912" y="1832609"/>
                  </a:lnTo>
                  <a:lnTo>
                    <a:pt x="3880866" y="1832610"/>
                  </a:lnTo>
                  <a:lnTo>
                    <a:pt x="3880866" y="389381"/>
                  </a:lnTo>
                  <a:lnTo>
                    <a:pt x="3867912" y="389381"/>
                  </a:lnTo>
                  <a:lnTo>
                    <a:pt x="3855720" y="376427"/>
                  </a:lnTo>
                  <a:close/>
                </a:path>
                <a:path w="5219700" h="1854835">
                  <a:moveTo>
                    <a:pt x="3880866" y="1832610"/>
                  </a:moveTo>
                  <a:lnTo>
                    <a:pt x="3867912" y="1832609"/>
                  </a:lnTo>
                  <a:lnTo>
                    <a:pt x="3855720" y="1845563"/>
                  </a:lnTo>
                  <a:lnTo>
                    <a:pt x="3880866" y="1845564"/>
                  </a:lnTo>
                  <a:lnTo>
                    <a:pt x="3880866" y="1832610"/>
                  </a:lnTo>
                  <a:close/>
                </a:path>
                <a:path w="5219700" h="1854835">
                  <a:moveTo>
                    <a:pt x="3774186" y="376427"/>
                  </a:moveTo>
                  <a:lnTo>
                    <a:pt x="3761232" y="389381"/>
                  </a:lnTo>
                  <a:lnTo>
                    <a:pt x="3774186" y="389381"/>
                  </a:lnTo>
                  <a:lnTo>
                    <a:pt x="3774186" y="376427"/>
                  </a:lnTo>
                  <a:close/>
                </a:path>
                <a:path w="5219700" h="1854835">
                  <a:moveTo>
                    <a:pt x="3855720" y="376427"/>
                  </a:moveTo>
                  <a:lnTo>
                    <a:pt x="3774186" y="376427"/>
                  </a:lnTo>
                  <a:lnTo>
                    <a:pt x="3774186" y="389381"/>
                  </a:lnTo>
                  <a:lnTo>
                    <a:pt x="3855720" y="389381"/>
                  </a:lnTo>
                  <a:lnTo>
                    <a:pt x="3855720" y="376427"/>
                  </a:lnTo>
                  <a:close/>
                </a:path>
                <a:path w="5219700" h="1854835">
                  <a:moveTo>
                    <a:pt x="3880866" y="376427"/>
                  </a:moveTo>
                  <a:lnTo>
                    <a:pt x="3855720" y="376427"/>
                  </a:lnTo>
                  <a:lnTo>
                    <a:pt x="3867912" y="389381"/>
                  </a:lnTo>
                  <a:lnTo>
                    <a:pt x="3880866" y="389381"/>
                  </a:lnTo>
                  <a:lnTo>
                    <a:pt x="3880866" y="376427"/>
                  </a:lnTo>
                  <a:close/>
                </a:path>
                <a:path w="5219700" h="1854835">
                  <a:moveTo>
                    <a:pt x="4143755" y="301751"/>
                  </a:moveTo>
                  <a:lnTo>
                    <a:pt x="4021836" y="301751"/>
                  </a:lnTo>
                  <a:lnTo>
                    <a:pt x="4016502" y="307085"/>
                  </a:lnTo>
                  <a:lnTo>
                    <a:pt x="4016502" y="1852421"/>
                  </a:lnTo>
                  <a:lnTo>
                    <a:pt x="4018516" y="1854724"/>
                  </a:lnTo>
                  <a:lnTo>
                    <a:pt x="4147075" y="1854724"/>
                  </a:lnTo>
                  <a:lnTo>
                    <a:pt x="4149090" y="1852421"/>
                  </a:lnTo>
                  <a:lnTo>
                    <a:pt x="4149090" y="1845564"/>
                  </a:lnTo>
                  <a:lnTo>
                    <a:pt x="4041648" y="1845563"/>
                  </a:lnTo>
                  <a:lnTo>
                    <a:pt x="4028694" y="1832609"/>
                  </a:lnTo>
                  <a:lnTo>
                    <a:pt x="4041648" y="1832609"/>
                  </a:lnTo>
                  <a:lnTo>
                    <a:pt x="4041648" y="326897"/>
                  </a:lnTo>
                  <a:lnTo>
                    <a:pt x="4028694" y="326897"/>
                  </a:lnTo>
                  <a:lnTo>
                    <a:pt x="4041648" y="313943"/>
                  </a:lnTo>
                  <a:lnTo>
                    <a:pt x="4149090" y="313943"/>
                  </a:lnTo>
                  <a:lnTo>
                    <a:pt x="4149090" y="307085"/>
                  </a:lnTo>
                  <a:lnTo>
                    <a:pt x="4143755" y="301751"/>
                  </a:lnTo>
                  <a:close/>
                </a:path>
                <a:path w="5219700" h="1854835">
                  <a:moveTo>
                    <a:pt x="4041648" y="1832609"/>
                  </a:moveTo>
                  <a:lnTo>
                    <a:pt x="4028694" y="1832609"/>
                  </a:lnTo>
                  <a:lnTo>
                    <a:pt x="4041648" y="1845563"/>
                  </a:lnTo>
                  <a:lnTo>
                    <a:pt x="4041648" y="1832609"/>
                  </a:lnTo>
                  <a:close/>
                </a:path>
                <a:path w="5219700" h="1854835">
                  <a:moveTo>
                    <a:pt x="4123944" y="1832609"/>
                  </a:moveTo>
                  <a:lnTo>
                    <a:pt x="4041648" y="1832609"/>
                  </a:lnTo>
                  <a:lnTo>
                    <a:pt x="4041648" y="1845563"/>
                  </a:lnTo>
                  <a:lnTo>
                    <a:pt x="4123944" y="1845563"/>
                  </a:lnTo>
                  <a:lnTo>
                    <a:pt x="4123944" y="1832609"/>
                  </a:lnTo>
                  <a:close/>
                </a:path>
                <a:path w="5219700" h="1854835">
                  <a:moveTo>
                    <a:pt x="4123944" y="313943"/>
                  </a:moveTo>
                  <a:lnTo>
                    <a:pt x="4123944" y="1845563"/>
                  </a:lnTo>
                  <a:lnTo>
                    <a:pt x="4136136" y="1832609"/>
                  </a:lnTo>
                  <a:lnTo>
                    <a:pt x="4149090" y="1832609"/>
                  </a:lnTo>
                  <a:lnTo>
                    <a:pt x="4149090" y="326897"/>
                  </a:lnTo>
                  <a:lnTo>
                    <a:pt x="4136136" y="326897"/>
                  </a:lnTo>
                  <a:lnTo>
                    <a:pt x="4123944" y="313943"/>
                  </a:lnTo>
                  <a:close/>
                </a:path>
                <a:path w="5219700" h="1854835">
                  <a:moveTo>
                    <a:pt x="4149090" y="1832609"/>
                  </a:moveTo>
                  <a:lnTo>
                    <a:pt x="4136136" y="1832609"/>
                  </a:lnTo>
                  <a:lnTo>
                    <a:pt x="4123944" y="1845563"/>
                  </a:lnTo>
                  <a:lnTo>
                    <a:pt x="4149090" y="1845564"/>
                  </a:lnTo>
                  <a:lnTo>
                    <a:pt x="4149090" y="1832609"/>
                  </a:lnTo>
                  <a:close/>
                </a:path>
                <a:path w="5219700" h="1854835">
                  <a:moveTo>
                    <a:pt x="4041648" y="313943"/>
                  </a:moveTo>
                  <a:lnTo>
                    <a:pt x="4028694" y="326897"/>
                  </a:lnTo>
                  <a:lnTo>
                    <a:pt x="4041648" y="326897"/>
                  </a:lnTo>
                  <a:lnTo>
                    <a:pt x="4041648" y="313943"/>
                  </a:lnTo>
                  <a:close/>
                </a:path>
                <a:path w="5219700" h="1854835">
                  <a:moveTo>
                    <a:pt x="4123944" y="313943"/>
                  </a:moveTo>
                  <a:lnTo>
                    <a:pt x="4041648" y="313943"/>
                  </a:lnTo>
                  <a:lnTo>
                    <a:pt x="4041648" y="326897"/>
                  </a:lnTo>
                  <a:lnTo>
                    <a:pt x="4123944" y="326897"/>
                  </a:lnTo>
                  <a:lnTo>
                    <a:pt x="4123944" y="313943"/>
                  </a:lnTo>
                  <a:close/>
                </a:path>
                <a:path w="5219700" h="1854835">
                  <a:moveTo>
                    <a:pt x="4149090" y="313943"/>
                  </a:moveTo>
                  <a:lnTo>
                    <a:pt x="4123944" y="313943"/>
                  </a:lnTo>
                  <a:lnTo>
                    <a:pt x="4136136" y="326897"/>
                  </a:lnTo>
                  <a:lnTo>
                    <a:pt x="4149090" y="326897"/>
                  </a:lnTo>
                  <a:lnTo>
                    <a:pt x="4149090" y="313943"/>
                  </a:lnTo>
                  <a:close/>
                </a:path>
                <a:path w="5219700" h="1854835">
                  <a:moveTo>
                    <a:pt x="4411205" y="217931"/>
                  </a:moveTo>
                  <a:lnTo>
                    <a:pt x="4290060" y="217931"/>
                  </a:lnTo>
                  <a:lnTo>
                    <a:pt x="4284713" y="223265"/>
                  </a:lnTo>
                  <a:lnTo>
                    <a:pt x="4284713" y="1852421"/>
                  </a:lnTo>
                  <a:lnTo>
                    <a:pt x="4286733" y="1854724"/>
                  </a:lnTo>
                  <a:lnTo>
                    <a:pt x="4414532" y="1854724"/>
                  </a:lnTo>
                  <a:lnTo>
                    <a:pt x="4416552" y="1852421"/>
                  </a:lnTo>
                  <a:lnTo>
                    <a:pt x="4416552" y="1845564"/>
                  </a:lnTo>
                  <a:lnTo>
                    <a:pt x="4309872" y="1845563"/>
                  </a:lnTo>
                  <a:lnTo>
                    <a:pt x="4296905" y="1832609"/>
                  </a:lnTo>
                  <a:lnTo>
                    <a:pt x="4309872" y="1832609"/>
                  </a:lnTo>
                  <a:lnTo>
                    <a:pt x="4309872" y="243077"/>
                  </a:lnTo>
                  <a:lnTo>
                    <a:pt x="4296905" y="243077"/>
                  </a:lnTo>
                  <a:lnTo>
                    <a:pt x="4309872" y="230123"/>
                  </a:lnTo>
                  <a:lnTo>
                    <a:pt x="4416552" y="230123"/>
                  </a:lnTo>
                  <a:lnTo>
                    <a:pt x="4416552" y="223265"/>
                  </a:lnTo>
                  <a:lnTo>
                    <a:pt x="4411205" y="217931"/>
                  </a:lnTo>
                  <a:close/>
                </a:path>
                <a:path w="5219700" h="1854835">
                  <a:moveTo>
                    <a:pt x="4309872" y="1832609"/>
                  </a:moveTo>
                  <a:lnTo>
                    <a:pt x="4296905" y="1832609"/>
                  </a:lnTo>
                  <a:lnTo>
                    <a:pt x="4309872" y="1845563"/>
                  </a:lnTo>
                  <a:lnTo>
                    <a:pt x="4309872" y="1832609"/>
                  </a:lnTo>
                  <a:close/>
                </a:path>
                <a:path w="5219700" h="1854835">
                  <a:moveTo>
                    <a:pt x="4391406" y="1832609"/>
                  </a:moveTo>
                  <a:lnTo>
                    <a:pt x="4309872" y="1832609"/>
                  </a:lnTo>
                  <a:lnTo>
                    <a:pt x="4309872" y="1845563"/>
                  </a:lnTo>
                  <a:lnTo>
                    <a:pt x="4391406" y="1845563"/>
                  </a:lnTo>
                  <a:lnTo>
                    <a:pt x="4391406" y="1832609"/>
                  </a:lnTo>
                  <a:close/>
                </a:path>
                <a:path w="5219700" h="1854835">
                  <a:moveTo>
                    <a:pt x="4391406" y="230123"/>
                  </a:moveTo>
                  <a:lnTo>
                    <a:pt x="4391406" y="1845563"/>
                  </a:lnTo>
                  <a:lnTo>
                    <a:pt x="4403598" y="1832609"/>
                  </a:lnTo>
                  <a:lnTo>
                    <a:pt x="4416552" y="1832609"/>
                  </a:lnTo>
                  <a:lnTo>
                    <a:pt x="4416552" y="243077"/>
                  </a:lnTo>
                  <a:lnTo>
                    <a:pt x="4403598" y="243077"/>
                  </a:lnTo>
                  <a:lnTo>
                    <a:pt x="4391406" y="230123"/>
                  </a:lnTo>
                  <a:close/>
                </a:path>
                <a:path w="5219700" h="1854835">
                  <a:moveTo>
                    <a:pt x="4416552" y="1832609"/>
                  </a:moveTo>
                  <a:lnTo>
                    <a:pt x="4403598" y="1832609"/>
                  </a:lnTo>
                  <a:lnTo>
                    <a:pt x="4391406" y="1845563"/>
                  </a:lnTo>
                  <a:lnTo>
                    <a:pt x="4416552" y="1845564"/>
                  </a:lnTo>
                  <a:lnTo>
                    <a:pt x="4416552" y="1832609"/>
                  </a:lnTo>
                  <a:close/>
                </a:path>
                <a:path w="5219700" h="1854835">
                  <a:moveTo>
                    <a:pt x="4309872" y="230123"/>
                  </a:moveTo>
                  <a:lnTo>
                    <a:pt x="4296905" y="243077"/>
                  </a:lnTo>
                  <a:lnTo>
                    <a:pt x="4309872" y="243077"/>
                  </a:lnTo>
                  <a:lnTo>
                    <a:pt x="4309872" y="230123"/>
                  </a:lnTo>
                  <a:close/>
                </a:path>
                <a:path w="5219700" h="1854835">
                  <a:moveTo>
                    <a:pt x="4391406" y="230123"/>
                  </a:moveTo>
                  <a:lnTo>
                    <a:pt x="4309872" y="230123"/>
                  </a:lnTo>
                  <a:lnTo>
                    <a:pt x="4309872" y="243077"/>
                  </a:lnTo>
                  <a:lnTo>
                    <a:pt x="4391406" y="243077"/>
                  </a:lnTo>
                  <a:lnTo>
                    <a:pt x="4391406" y="230123"/>
                  </a:lnTo>
                  <a:close/>
                </a:path>
                <a:path w="5219700" h="1854835">
                  <a:moveTo>
                    <a:pt x="4416552" y="230123"/>
                  </a:moveTo>
                  <a:lnTo>
                    <a:pt x="4391406" y="230123"/>
                  </a:lnTo>
                  <a:lnTo>
                    <a:pt x="4403598" y="243077"/>
                  </a:lnTo>
                  <a:lnTo>
                    <a:pt x="4416552" y="243077"/>
                  </a:lnTo>
                  <a:lnTo>
                    <a:pt x="4416552" y="230123"/>
                  </a:lnTo>
                  <a:close/>
                </a:path>
                <a:path w="5219700" h="1854835">
                  <a:moveTo>
                    <a:pt x="4679429" y="212597"/>
                  </a:moveTo>
                  <a:lnTo>
                    <a:pt x="4557522" y="212597"/>
                  </a:lnTo>
                  <a:lnTo>
                    <a:pt x="4552188" y="217931"/>
                  </a:lnTo>
                  <a:lnTo>
                    <a:pt x="4552188" y="1852421"/>
                  </a:lnTo>
                  <a:lnTo>
                    <a:pt x="4554202" y="1854724"/>
                  </a:lnTo>
                  <a:lnTo>
                    <a:pt x="4682748" y="1854724"/>
                  </a:lnTo>
                  <a:lnTo>
                    <a:pt x="4684763" y="1852421"/>
                  </a:lnTo>
                  <a:lnTo>
                    <a:pt x="4684763" y="1845563"/>
                  </a:lnTo>
                  <a:lnTo>
                    <a:pt x="4577321" y="1845563"/>
                  </a:lnTo>
                  <a:lnTo>
                    <a:pt x="4564380" y="1832609"/>
                  </a:lnTo>
                  <a:lnTo>
                    <a:pt x="4577321" y="1832609"/>
                  </a:lnTo>
                  <a:lnTo>
                    <a:pt x="4577321" y="237743"/>
                  </a:lnTo>
                  <a:lnTo>
                    <a:pt x="4564380" y="237743"/>
                  </a:lnTo>
                  <a:lnTo>
                    <a:pt x="4577321" y="224789"/>
                  </a:lnTo>
                  <a:lnTo>
                    <a:pt x="4684763" y="224789"/>
                  </a:lnTo>
                  <a:lnTo>
                    <a:pt x="4684763" y="217931"/>
                  </a:lnTo>
                  <a:lnTo>
                    <a:pt x="4679429" y="212597"/>
                  </a:lnTo>
                  <a:close/>
                </a:path>
                <a:path w="5219700" h="1854835">
                  <a:moveTo>
                    <a:pt x="4577321" y="1832609"/>
                  </a:moveTo>
                  <a:lnTo>
                    <a:pt x="4564380" y="1832609"/>
                  </a:lnTo>
                  <a:lnTo>
                    <a:pt x="4577321" y="1845563"/>
                  </a:lnTo>
                  <a:lnTo>
                    <a:pt x="4577321" y="1832609"/>
                  </a:lnTo>
                  <a:close/>
                </a:path>
                <a:path w="5219700" h="1854835">
                  <a:moveTo>
                    <a:pt x="4659630" y="1832609"/>
                  </a:moveTo>
                  <a:lnTo>
                    <a:pt x="4577321" y="1832609"/>
                  </a:lnTo>
                  <a:lnTo>
                    <a:pt x="4577321" y="1845563"/>
                  </a:lnTo>
                  <a:lnTo>
                    <a:pt x="4659630" y="1845563"/>
                  </a:lnTo>
                  <a:lnTo>
                    <a:pt x="4659630" y="1832609"/>
                  </a:lnTo>
                  <a:close/>
                </a:path>
                <a:path w="5219700" h="1854835">
                  <a:moveTo>
                    <a:pt x="4659630" y="224789"/>
                  </a:moveTo>
                  <a:lnTo>
                    <a:pt x="4659630" y="1845563"/>
                  </a:lnTo>
                  <a:lnTo>
                    <a:pt x="4671822" y="1832609"/>
                  </a:lnTo>
                  <a:lnTo>
                    <a:pt x="4684763" y="1832609"/>
                  </a:lnTo>
                  <a:lnTo>
                    <a:pt x="4684763" y="237743"/>
                  </a:lnTo>
                  <a:lnTo>
                    <a:pt x="4671822" y="237743"/>
                  </a:lnTo>
                  <a:lnTo>
                    <a:pt x="4659630" y="224789"/>
                  </a:lnTo>
                  <a:close/>
                </a:path>
                <a:path w="5219700" h="1854835">
                  <a:moveTo>
                    <a:pt x="4684763" y="1832609"/>
                  </a:moveTo>
                  <a:lnTo>
                    <a:pt x="4671822" y="1832609"/>
                  </a:lnTo>
                  <a:lnTo>
                    <a:pt x="4659630" y="1845563"/>
                  </a:lnTo>
                  <a:lnTo>
                    <a:pt x="4684763" y="1845563"/>
                  </a:lnTo>
                  <a:lnTo>
                    <a:pt x="4684763" y="1832609"/>
                  </a:lnTo>
                  <a:close/>
                </a:path>
                <a:path w="5219700" h="1854835">
                  <a:moveTo>
                    <a:pt x="4577321" y="224789"/>
                  </a:moveTo>
                  <a:lnTo>
                    <a:pt x="4564380" y="237743"/>
                  </a:lnTo>
                  <a:lnTo>
                    <a:pt x="4577321" y="237743"/>
                  </a:lnTo>
                  <a:lnTo>
                    <a:pt x="4577321" y="224789"/>
                  </a:lnTo>
                  <a:close/>
                </a:path>
                <a:path w="5219700" h="1854835">
                  <a:moveTo>
                    <a:pt x="4659630" y="224789"/>
                  </a:moveTo>
                  <a:lnTo>
                    <a:pt x="4577321" y="224789"/>
                  </a:lnTo>
                  <a:lnTo>
                    <a:pt x="4577321" y="237743"/>
                  </a:lnTo>
                  <a:lnTo>
                    <a:pt x="4659630" y="237743"/>
                  </a:lnTo>
                  <a:lnTo>
                    <a:pt x="4659630" y="224789"/>
                  </a:lnTo>
                  <a:close/>
                </a:path>
                <a:path w="5219700" h="1854835">
                  <a:moveTo>
                    <a:pt x="4684763" y="224789"/>
                  </a:moveTo>
                  <a:lnTo>
                    <a:pt x="4659630" y="224789"/>
                  </a:lnTo>
                  <a:lnTo>
                    <a:pt x="4671822" y="237743"/>
                  </a:lnTo>
                  <a:lnTo>
                    <a:pt x="4684763" y="237743"/>
                  </a:lnTo>
                  <a:lnTo>
                    <a:pt x="4684763" y="224789"/>
                  </a:lnTo>
                  <a:close/>
                </a:path>
                <a:path w="5219700" h="1854835">
                  <a:moveTo>
                    <a:pt x="4946904" y="150113"/>
                  </a:moveTo>
                  <a:lnTo>
                    <a:pt x="4824971" y="150113"/>
                  </a:lnTo>
                  <a:lnTo>
                    <a:pt x="4819650" y="155447"/>
                  </a:lnTo>
                  <a:lnTo>
                    <a:pt x="4819650" y="1852421"/>
                  </a:lnTo>
                  <a:lnTo>
                    <a:pt x="4821660" y="1854724"/>
                  </a:lnTo>
                  <a:lnTo>
                    <a:pt x="4950223" y="1854724"/>
                  </a:lnTo>
                  <a:lnTo>
                    <a:pt x="4952238" y="1852421"/>
                  </a:lnTo>
                  <a:lnTo>
                    <a:pt x="4952238" y="1845563"/>
                  </a:lnTo>
                  <a:lnTo>
                    <a:pt x="4844796" y="1845563"/>
                  </a:lnTo>
                  <a:lnTo>
                    <a:pt x="4831829" y="1832609"/>
                  </a:lnTo>
                  <a:lnTo>
                    <a:pt x="4844796" y="1832609"/>
                  </a:lnTo>
                  <a:lnTo>
                    <a:pt x="4844796" y="175259"/>
                  </a:lnTo>
                  <a:lnTo>
                    <a:pt x="4831829" y="175259"/>
                  </a:lnTo>
                  <a:lnTo>
                    <a:pt x="4844796" y="162305"/>
                  </a:lnTo>
                  <a:lnTo>
                    <a:pt x="4952238" y="162305"/>
                  </a:lnTo>
                  <a:lnTo>
                    <a:pt x="4952238" y="155447"/>
                  </a:lnTo>
                  <a:lnTo>
                    <a:pt x="4946904" y="150113"/>
                  </a:lnTo>
                  <a:close/>
                </a:path>
                <a:path w="5219700" h="1854835">
                  <a:moveTo>
                    <a:pt x="4844796" y="1832609"/>
                  </a:moveTo>
                  <a:lnTo>
                    <a:pt x="4831829" y="1832609"/>
                  </a:lnTo>
                  <a:lnTo>
                    <a:pt x="4844796" y="1845563"/>
                  </a:lnTo>
                  <a:lnTo>
                    <a:pt x="4844796" y="1832609"/>
                  </a:lnTo>
                  <a:close/>
                </a:path>
                <a:path w="5219700" h="1854835">
                  <a:moveTo>
                    <a:pt x="4927079" y="1832609"/>
                  </a:moveTo>
                  <a:lnTo>
                    <a:pt x="4844796" y="1832609"/>
                  </a:lnTo>
                  <a:lnTo>
                    <a:pt x="4844796" y="1845563"/>
                  </a:lnTo>
                  <a:lnTo>
                    <a:pt x="4927079" y="1845563"/>
                  </a:lnTo>
                  <a:lnTo>
                    <a:pt x="4927079" y="1832609"/>
                  </a:lnTo>
                  <a:close/>
                </a:path>
                <a:path w="5219700" h="1854835">
                  <a:moveTo>
                    <a:pt x="4927079" y="162305"/>
                  </a:moveTo>
                  <a:lnTo>
                    <a:pt x="4927079" y="1845563"/>
                  </a:lnTo>
                  <a:lnTo>
                    <a:pt x="4939271" y="1832609"/>
                  </a:lnTo>
                  <a:lnTo>
                    <a:pt x="4952238" y="1832609"/>
                  </a:lnTo>
                  <a:lnTo>
                    <a:pt x="4952238" y="175259"/>
                  </a:lnTo>
                  <a:lnTo>
                    <a:pt x="4939271" y="175259"/>
                  </a:lnTo>
                  <a:lnTo>
                    <a:pt x="4927079" y="162305"/>
                  </a:lnTo>
                  <a:close/>
                </a:path>
                <a:path w="5219700" h="1854835">
                  <a:moveTo>
                    <a:pt x="4952238" y="1832609"/>
                  </a:moveTo>
                  <a:lnTo>
                    <a:pt x="4939271" y="1832609"/>
                  </a:lnTo>
                  <a:lnTo>
                    <a:pt x="4927079" y="1845563"/>
                  </a:lnTo>
                  <a:lnTo>
                    <a:pt x="4952238" y="1845563"/>
                  </a:lnTo>
                  <a:lnTo>
                    <a:pt x="4952238" y="1832609"/>
                  </a:lnTo>
                  <a:close/>
                </a:path>
                <a:path w="5219700" h="1854835">
                  <a:moveTo>
                    <a:pt x="4844796" y="162305"/>
                  </a:moveTo>
                  <a:lnTo>
                    <a:pt x="4831829" y="175259"/>
                  </a:lnTo>
                  <a:lnTo>
                    <a:pt x="4844796" y="175259"/>
                  </a:lnTo>
                  <a:lnTo>
                    <a:pt x="4844796" y="162305"/>
                  </a:lnTo>
                  <a:close/>
                </a:path>
                <a:path w="5219700" h="1854835">
                  <a:moveTo>
                    <a:pt x="4927079" y="162305"/>
                  </a:moveTo>
                  <a:lnTo>
                    <a:pt x="4844796" y="162305"/>
                  </a:lnTo>
                  <a:lnTo>
                    <a:pt x="4844796" y="175259"/>
                  </a:lnTo>
                  <a:lnTo>
                    <a:pt x="4927079" y="175259"/>
                  </a:lnTo>
                  <a:lnTo>
                    <a:pt x="4927079" y="162305"/>
                  </a:lnTo>
                  <a:close/>
                </a:path>
                <a:path w="5219700" h="1854835">
                  <a:moveTo>
                    <a:pt x="4952238" y="162305"/>
                  </a:moveTo>
                  <a:lnTo>
                    <a:pt x="4927079" y="162305"/>
                  </a:lnTo>
                  <a:lnTo>
                    <a:pt x="4939271" y="175259"/>
                  </a:lnTo>
                  <a:lnTo>
                    <a:pt x="4952238" y="175259"/>
                  </a:lnTo>
                  <a:lnTo>
                    <a:pt x="4952238" y="162305"/>
                  </a:lnTo>
                  <a:close/>
                </a:path>
                <a:path w="5219700" h="1854835">
                  <a:moveTo>
                    <a:pt x="5214366" y="0"/>
                  </a:moveTo>
                  <a:lnTo>
                    <a:pt x="5093208" y="0"/>
                  </a:lnTo>
                  <a:lnTo>
                    <a:pt x="5087874" y="5333"/>
                  </a:lnTo>
                  <a:lnTo>
                    <a:pt x="5087874" y="1852421"/>
                  </a:lnTo>
                  <a:lnTo>
                    <a:pt x="5089888" y="1854724"/>
                  </a:lnTo>
                  <a:lnTo>
                    <a:pt x="5217685" y="1854724"/>
                  </a:lnTo>
                  <a:lnTo>
                    <a:pt x="5219700" y="1852421"/>
                  </a:lnTo>
                  <a:lnTo>
                    <a:pt x="5219700" y="1845563"/>
                  </a:lnTo>
                  <a:lnTo>
                    <a:pt x="5113020" y="1845563"/>
                  </a:lnTo>
                  <a:lnTo>
                    <a:pt x="5100066" y="1832609"/>
                  </a:lnTo>
                  <a:lnTo>
                    <a:pt x="5113020" y="1832609"/>
                  </a:lnTo>
                  <a:lnTo>
                    <a:pt x="5113020" y="25145"/>
                  </a:lnTo>
                  <a:lnTo>
                    <a:pt x="5100066" y="25145"/>
                  </a:lnTo>
                  <a:lnTo>
                    <a:pt x="5113020" y="12191"/>
                  </a:lnTo>
                  <a:lnTo>
                    <a:pt x="5219700" y="12191"/>
                  </a:lnTo>
                  <a:lnTo>
                    <a:pt x="5219700" y="5333"/>
                  </a:lnTo>
                  <a:lnTo>
                    <a:pt x="5214366" y="0"/>
                  </a:lnTo>
                  <a:close/>
                </a:path>
                <a:path w="5219700" h="1854835">
                  <a:moveTo>
                    <a:pt x="5113020" y="1832609"/>
                  </a:moveTo>
                  <a:lnTo>
                    <a:pt x="5100066" y="1832609"/>
                  </a:lnTo>
                  <a:lnTo>
                    <a:pt x="5113020" y="1845563"/>
                  </a:lnTo>
                  <a:lnTo>
                    <a:pt x="5113020" y="1832609"/>
                  </a:lnTo>
                  <a:close/>
                </a:path>
                <a:path w="5219700" h="1854835">
                  <a:moveTo>
                    <a:pt x="5194554" y="1832609"/>
                  </a:moveTo>
                  <a:lnTo>
                    <a:pt x="5113020" y="1832609"/>
                  </a:lnTo>
                  <a:lnTo>
                    <a:pt x="5113020" y="1845563"/>
                  </a:lnTo>
                  <a:lnTo>
                    <a:pt x="5194554" y="1845563"/>
                  </a:lnTo>
                  <a:lnTo>
                    <a:pt x="5194554" y="1832609"/>
                  </a:lnTo>
                  <a:close/>
                </a:path>
                <a:path w="5219700" h="1854835">
                  <a:moveTo>
                    <a:pt x="5194554" y="12191"/>
                  </a:moveTo>
                  <a:lnTo>
                    <a:pt x="5194554" y="1845563"/>
                  </a:lnTo>
                  <a:lnTo>
                    <a:pt x="5206746" y="1832609"/>
                  </a:lnTo>
                  <a:lnTo>
                    <a:pt x="5219700" y="1832609"/>
                  </a:lnTo>
                  <a:lnTo>
                    <a:pt x="5219700" y="25145"/>
                  </a:lnTo>
                  <a:lnTo>
                    <a:pt x="5206746" y="25145"/>
                  </a:lnTo>
                  <a:lnTo>
                    <a:pt x="5194554" y="12191"/>
                  </a:lnTo>
                  <a:close/>
                </a:path>
                <a:path w="5219700" h="1854835">
                  <a:moveTo>
                    <a:pt x="5219700" y="1832609"/>
                  </a:moveTo>
                  <a:lnTo>
                    <a:pt x="5206746" y="1832609"/>
                  </a:lnTo>
                  <a:lnTo>
                    <a:pt x="5194554" y="1845563"/>
                  </a:lnTo>
                  <a:lnTo>
                    <a:pt x="5219700" y="1845563"/>
                  </a:lnTo>
                  <a:lnTo>
                    <a:pt x="5219700" y="1832609"/>
                  </a:lnTo>
                  <a:close/>
                </a:path>
                <a:path w="5219700" h="1854835">
                  <a:moveTo>
                    <a:pt x="5113020" y="12191"/>
                  </a:moveTo>
                  <a:lnTo>
                    <a:pt x="5100066" y="25145"/>
                  </a:lnTo>
                  <a:lnTo>
                    <a:pt x="5113020" y="25145"/>
                  </a:lnTo>
                  <a:lnTo>
                    <a:pt x="5113020" y="12191"/>
                  </a:lnTo>
                  <a:close/>
                </a:path>
                <a:path w="5219700" h="1854835">
                  <a:moveTo>
                    <a:pt x="5194554" y="12191"/>
                  </a:moveTo>
                  <a:lnTo>
                    <a:pt x="5113020" y="12191"/>
                  </a:lnTo>
                  <a:lnTo>
                    <a:pt x="5113020" y="25145"/>
                  </a:lnTo>
                  <a:lnTo>
                    <a:pt x="5194554" y="25145"/>
                  </a:lnTo>
                  <a:lnTo>
                    <a:pt x="5194554" y="12191"/>
                  </a:lnTo>
                  <a:close/>
                </a:path>
                <a:path w="5219700" h="1854835">
                  <a:moveTo>
                    <a:pt x="5219700" y="12191"/>
                  </a:moveTo>
                  <a:lnTo>
                    <a:pt x="5194554" y="12191"/>
                  </a:lnTo>
                  <a:lnTo>
                    <a:pt x="5206746" y="25145"/>
                  </a:lnTo>
                  <a:lnTo>
                    <a:pt x="5219700" y="25145"/>
                  </a:lnTo>
                  <a:lnTo>
                    <a:pt x="5219700" y="12191"/>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3" name="object 26">
              <a:extLst>
                <a:ext uri="{FF2B5EF4-FFF2-40B4-BE49-F238E27FC236}">
                  <a16:creationId xmlns:a16="http://schemas.microsoft.com/office/drawing/2014/main" id="{CE384A09-CD45-44AE-85D4-18CCD7BD2471}"/>
                </a:ext>
              </a:extLst>
            </p:cNvPr>
            <p:cNvSpPr/>
            <p:nvPr/>
          </p:nvSpPr>
          <p:spPr>
            <a:xfrm>
              <a:off x="1228930" y="1544400"/>
              <a:ext cx="0" cy="2472123"/>
            </a:xfrm>
            <a:custGeom>
              <a:avLst/>
              <a:gdLst/>
              <a:ahLst/>
              <a:cxnLst/>
              <a:rect l="l" t="t" r="r" b="b"/>
              <a:pathLst>
                <a:path h="1849754">
                  <a:moveTo>
                    <a:pt x="0" y="0"/>
                  </a:moveTo>
                  <a:lnTo>
                    <a:pt x="0" y="1849374"/>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4" name="object 27">
              <a:extLst>
                <a:ext uri="{FF2B5EF4-FFF2-40B4-BE49-F238E27FC236}">
                  <a16:creationId xmlns:a16="http://schemas.microsoft.com/office/drawing/2014/main" id="{9D83BA96-3B23-4BEB-BFB7-A416FF77F657}"/>
                </a:ext>
              </a:extLst>
            </p:cNvPr>
            <p:cNvSpPr/>
            <p:nvPr/>
          </p:nvSpPr>
          <p:spPr>
            <a:xfrm>
              <a:off x="1228939" y="4016014"/>
              <a:ext cx="7157523" cy="0"/>
            </a:xfrm>
            <a:custGeom>
              <a:avLst/>
              <a:gdLst/>
              <a:ahLst/>
              <a:cxnLst/>
              <a:rect l="l" t="t" r="r" b="b"/>
              <a:pathLst>
                <a:path w="5355590">
                  <a:moveTo>
                    <a:pt x="0" y="0"/>
                  </a:moveTo>
                  <a:lnTo>
                    <a:pt x="5355335" y="0"/>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5" name="object 28">
              <a:extLst>
                <a:ext uri="{FF2B5EF4-FFF2-40B4-BE49-F238E27FC236}">
                  <a16:creationId xmlns:a16="http://schemas.microsoft.com/office/drawing/2014/main" id="{4A5C3354-DA04-42A2-8983-39FCEC012A51}"/>
                </a:ext>
              </a:extLst>
            </p:cNvPr>
            <p:cNvSpPr/>
            <p:nvPr/>
          </p:nvSpPr>
          <p:spPr>
            <a:xfrm>
              <a:off x="1364376" y="2291888"/>
              <a:ext cx="90000" cy="90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6" name="object 29">
              <a:extLst>
                <a:ext uri="{FF2B5EF4-FFF2-40B4-BE49-F238E27FC236}">
                  <a16:creationId xmlns:a16="http://schemas.microsoft.com/office/drawing/2014/main" id="{503F2851-3C72-4511-B645-7BD4E11A6FF7}"/>
                </a:ext>
              </a:extLst>
            </p:cNvPr>
            <p:cNvSpPr/>
            <p:nvPr/>
          </p:nvSpPr>
          <p:spPr>
            <a:xfrm>
              <a:off x="1722848" y="2902917"/>
              <a:ext cx="90000" cy="90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7" name="object 30">
              <a:extLst>
                <a:ext uri="{FF2B5EF4-FFF2-40B4-BE49-F238E27FC236}">
                  <a16:creationId xmlns:a16="http://schemas.microsoft.com/office/drawing/2014/main" id="{55BB5EFA-122E-42AE-876B-3FC5C0E46D1E}"/>
                </a:ext>
              </a:extLst>
            </p:cNvPr>
            <p:cNvSpPr/>
            <p:nvPr/>
          </p:nvSpPr>
          <p:spPr>
            <a:xfrm>
              <a:off x="2080301" y="2311239"/>
              <a:ext cx="90000" cy="90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8" name="object 31">
              <a:extLst>
                <a:ext uri="{FF2B5EF4-FFF2-40B4-BE49-F238E27FC236}">
                  <a16:creationId xmlns:a16="http://schemas.microsoft.com/office/drawing/2014/main" id="{D813D3A8-FB72-4165-83EF-0739AF3BC86D}"/>
                </a:ext>
              </a:extLst>
            </p:cNvPr>
            <p:cNvSpPr/>
            <p:nvPr/>
          </p:nvSpPr>
          <p:spPr>
            <a:xfrm>
              <a:off x="2437753" y="2489456"/>
              <a:ext cx="90000" cy="90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9" name="object 32">
              <a:extLst>
                <a:ext uri="{FF2B5EF4-FFF2-40B4-BE49-F238E27FC236}">
                  <a16:creationId xmlns:a16="http://schemas.microsoft.com/office/drawing/2014/main" id="{C41DE687-B93E-426D-B3E1-35C7F5347F93}"/>
                </a:ext>
              </a:extLst>
            </p:cNvPr>
            <p:cNvSpPr/>
            <p:nvPr/>
          </p:nvSpPr>
          <p:spPr>
            <a:xfrm>
              <a:off x="2796227" y="2444645"/>
              <a:ext cx="90000" cy="90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0" name="object 33">
              <a:extLst>
                <a:ext uri="{FF2B5EF4-FFF2-40B4-BE49-F238E27FC236}">
                  <a16:creationId xmlns:a16="http://schemas.microsoft.com/office/drawing/2014/main" id="{B1CEAEAA-1E51-45D0-91BC-6AE8DA410BEE}"/>
                </a:ext>
              </a:extLst>
            </p:cNvPr>
            <p:cNvSpPr/>
            <p:nvPr/>
          </p:nvSpPr>
          <p:spPr>
            <a:xfrm>
              <a:off x="3153679" y="2695171"/>
              <a:ext cx="90000" cy="90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1" name="object 34">
              <a:extLst>
                <a:ext uri="{FF2B5EF4-FFF2-40B4-BE49-F238E27FC236}">
                  <a16:creationId xmlns:a16="http://schemas.microsoft.com/office/drawing/2014/main" id="{CA555343-08BC-4E65-B844-FB2DCDDF7B08}"/>
                </a:ext>
              </a:extLst>
            </p:cNvPr>
            <p:cNvSpPr/>
            <p:nvPr/>
          </p:nvSpPr>
          <p:spPr>
            <a:xfrm>
              <a:off x="3512142" y="3124926"/>
              <a:ext cx="90000" cy="90000"/>
            </a:xfrm>
            <a:custGeom>
              <a:avLst/>
              <a:gdLst/>
              <a:ahLst/>
              <a:cxnLst/>
              <a:rect l="l" t="t" r="r" b="b"/>
              <a:pathLst>
                <a:path w="63500" h="63500">
                  <a:moveTo>
                    <a:pt x="32003" y="0"/>
                  </a:moveTo>
                  <a:lnTo>
                    <a:pt x="19609" y="2536"/>
                  </a:lnTo>
                  <a:lnTo>
                    <a:pt x="9429" y="9429"/>
                  </a:lnTo>
                  <a:lnTo>
                    <a:pt x="2536" y="19609"/>
                  </a:lnTo>
                  <a:lnTo>
                    <a:pt x="0" y="32003"/>
                  </a:lnTo>
                  <a:lnTo>
                    <a:pt x="2536" y="44279"/>
                  </a:lnTo>
                  <a:lnTo>
                    <a:pt x="9429" y="54197"/>
                  </a:lnTo>
                  <a:lnTo>
                    <a:pt x="19609" y="60829"/>
                  </a:lnTo>
                  <a:lnTo>
                    <a:pt x="32003" y="63245"/>
                  </a:lnTo>
                  <a:lnTo>
                    <a:pt x="44279" y="60829"/>
                  </a:lnTo>
                  <a:lnTo>
                    <a:pt x="54197" y="54197"/>
                  </a:lnTo>
                  <a:lnTo>
                    <a:pt x="60829" y="44279"/>
                  </a:lnTo>
                  <a:lnTo>
                    <a:pt x="63245" y="32003"/>
                  </a:lnTo>
                  <a:lnTo>
                    <a:pt x="60829" y="19609"/>
                  </a:lnTo>
                  <a:lnTo>
                    <a:pt x="54197" y="9429"/>
                  </a:lnTo>
                  <a:lnTo>
                    <a:pt x="44279" y="2536"/>
                  </a:lnTo>
                  <a:lnTo>
                    <a:pt x="32003"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2" name="object 35">
              <a:extLst>
                <a:ext uri="{FF2B5EF4-FFF2-40B4-BE49-F238E27FC236}">
                  <a16:creationId xmlns:a16="http://schemas.microsoft.com/office/drawing/2014/main" id="{7202FA9F-0F49-48A6-B972-CF141D4FF78E}"/>
                </a:ext>
              </a:extLst>
            </p:cNvPr>
            <p:cNvSpPr/>
            <p:nvPr/>
          </p:nvSpPr>
          <p:spPr>
            <a:xfrm>
              <a:off x="3869596" y="2880515"/>
              <a:ext cx="90000" cy="90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3" name="object 36">
              <a:extLst>
                <a:ext uri="{FF2B5EF4-FFF2-40B4-BE49-F238E27FC236}">
                  <a16:creationId xmlns:a16="http://schemas.microsoft.com/office/drawing/2014/main" id="{211C20CC-DA19-4C9B-AB46-2D05A8106DEE}"/>
                </a:ext>
              </a:extLst>
            </p:cNvPr>
            <p:cNvSpPr/>
            <p:nvPr/>
          </p:nvSpPr>
          <p:spPr>
            <a:xfrm>
              <a:off x="4227049" y="1888612"/>
              <a:ext cx="90000" cy="90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4" name="object 37">
              <a:extLst>
                <a:ext uri="{FF2B5EF4-FFF2-40B4-BE49-F238E27FC236}">
                  <a16:creationId xmlns:a16="http://schemas.microsoft.com/office/drawing/2014/main" id="{E9EDE47D-776F-4AB9-B1C7-0B8761D3B4AA}"/>
                </a:ext>
              </a:extLst>
            </p:cNvPr>
            <p:cNvSpPr/>
            <p:nvPr/>
          </p:nvSpPr>
          <p:spPr>
            <a:xfrm>
              <a:off x="4585520" y="3273605"/>
              <a:ext cx="90000" cy="90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5" name="object 38">
              <a:extLst>
                <a:ext uri="{FF2B5EF4-FFF2-40B4-BE49-F238E27FC236}">
                  <a16:creationId xmlns:a16="http://schemas.microsoft.com/office/drawing/2014/main" id="{CA432F26-CDC0-43A7-898B-97328F407A4B}"/>
                </a:ext>
              </a:extLst>
            </p:cNvPr>
            <p:cNvSpPr/>
            <p:nvPr/>
          </p:nvSpPr>
          <p:spPr>
            <a:xfrm>
              <a:off x="4942981" y="2202273"/>
              <a:ext cx="90000" cy="90000"/>
            </a:xfrm>
            <a:custGeom>
              <a:avLst/>
              <a:gdLst/>
              <a:ahLst/>
              <a:cxnLst/>
              <a:rect l="l" t="t" r="r" b="b"/>
              <a:pathLst>
                <a:path w="63500" h="63500">
                  <a:moveTo>
                    <a:pt x="31991" y="0"/>
                  </a:moveTo>
                  <a:lnTo>
                    <a:pt x="19598" y="2536"/>
                  </a:lnTo>
                  <a:lnTo>
                    <a:pt x="9423" y="9429"/>
                  </a:lnTo>
                  <a:lnTo>
                    <a:pt x="2534" y="19609"/>
                  </a:lnTo>
                  <a:lnTo>
                    <a:pt x="0" y="32003"/>
                  </a:lnTo>
                  <a:lnTo>
                    <a:pt x="2534" y="44279"/>
                  </a:lnTo>
                  <a:lnTo>
                    <a:pt x="9423" y="54197"/>
                  </a:lnTo>
                  <a:lnTo>
                    <a:pt x="19598" y="60829"/>
                  </a:lnTo>
                  <a:lnTo>
                    <a:pt x="31991" y="63245"/>
                  </a:lnTo>
                  <a:lnTo>
                    <a:pt x="44266" y="60829"/>
                  </a:lnTo>
                  <a:lnTo>
                    <a:pt x="54184" y="54197"/>
                  </a:lnTo>
                  <a:lnTo>
                    <a:pt x="60816" y="44279"/>
                  </a:lnTo>
                  <a:lnTo>
                    <a:pt x="63233" y="32003"/>
                  </a:lnTo>
                  <a:lnTo>
                    <a:pt x="60816" y="19609"/>
                  </a:lnTo>
                  <a:lnTo>
                    <a:pt x="54184" y="9429"/>
                  </a:lnTo>
                  <a:lnTo>
                    <a:pt x="44266" y="2536"/>
                  </a:lnTo>
                  <a:lnTo>
                    <a:pt x="31991"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6" name="object 39">
              <a:extLst>
                <a:ext uri="{FF2B5EF4-FFF2-40B4-BE49-F238E27FC236}">
                  <a16:creationId xmlns:a16="http://schemas.microsoft.com/office/drawing/2014/main" id="{43699C81-AB51-4E51-BD43-0429B96EA5ED}"/>
                </a:ext>
              </a:extLst>
            </p:cNvPr>
            <p:cNvSpPr/>
            <p:nvPr/>
          </p:nvSpPr>
          <p:spPr>
            <a:xfrm>
              <a:off x="5301454" y="2163571"/>
              <a:ext cx="90000" cy="90000"/>
            </a:xfrm>
            <a:custGeom>
              <a:avLst/>
              <a:gdLst/>
              <a:ahLst/>
              <a:cxnLst/>
              <a:rect l="l" t="t" r="r" b="b"/>
              <a:pathLst>
                <a:path w="63500" h="63500">
                  <a:moveTo>
                    <a:pt x="31991" y="0"/>
                  </a:moveTo>
                  <a:lnTo>
                    <a:pt x="19598" y="2536"/>
                  </a:lnTo>
                  <a:lnTo>
                    <a:pt x="9423" y="9429"/>
                  </a:lnTo>
                  <a:lnTo>
                    <a:pt x="2534" y="19609"/>
                  </a:lnTo>
                  <a:lnTo>
                    <a:pt x="0" y="32003"/>
                  </a:lnTo>
                  <a:lnTo>
                    <a:pt x="2534" y="44279"/>
                  </a:lnTo>
                  <a:lnTo>
                    <a:pt x="9423" y="54197"/>
                  </a:lnTo>
                  <a:lnTo>
                    <a:pt x="19598" y="60829"/>
                  </a:lnTo>
                  <a:lnTo>
                    <a:pt x="31991" y="63245"/>
                  </a:lnTo>
                  <a:lnTo>
                    <a:pt x="44266" y="60829"/>
                  </a:lnTo>
                  <a:lnTo>
                    <a:pt x="54184" y="54197"/>
                  </a:lnTo>
                  <a:lnTo>
                    <a:pt x="60816" y="44279"/>
                  </a:lnTo>
                  <a:lnTo>
                    <a:pt x="63233" y="32003"/>
                  </a:lnTo>
                  <a:lnTo>
                    <a:pt x="60816" y="19609"/>
                  </a:lnTo>
                  <a:lnTo>
                    <a:pt x="54184" y="9429"/>
                  </a:lnTo>
                  <a:lnTo>
                    <a:pt x="44266" y="2536"/>
                  </a:lnTo>
                  <a:lnTo>
                    <a:pt x="31991"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7" name="object 40">
              <a:extLst>
                <a:ext uri="{FF2B5EF4-FFF2-40B4-BE49-F238E27FC236}">
                  <a16:creationId xmlns:a16="http://schemas.microsoft.com/office/drawing/2014/main" id="{281F73A9-391A-4D31-8A7D-60AF937526A9}"/>
                </a:ext>
              </a:extLst>
            </p:cNvPr>
            <p:cNvSpPr/>
            <p:nvPr/>
          </p:nvSpPr>
          <p:spPr>
            <a:xfrm>
              <a:off x="5658898" y="3107613"/>
              <a:ext cx="90000" cy="90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8" name="object 41">
              <a:extLst>
                <a:ext uri="{FF2B5EF4-FFF2-40B4-BE49-F238E27FC236}">
                  <a16:creationId xmlns:a16="http://schemas.microsoft.com/office/drawing/2014/main" id="{EA46B3FD-0142-4790-89D0-1ED312BC0490}"/>
                </a:ext>
              </a:extLst>
            </p:cNvPr>
            <p:cNvSpPr/>
            <p:nvPr/>
          </p:nvSpPr>
          <p:spPr>
            <a:xfrm>
              <a:off x="6017370" y="3639205"/>
              <a:ext cx="90000" cy="90000"/>
            </a:xfrm>
            <a:custGeom>
              <a:avLst/>
              <a:gdLst/>
              <a:ahLst/>
              <a:cxnLst/>
              <a:rect l="l" t="t" r="r" b="b"/>
              <a:pathLst>
                <a:path w="63500" h="63500">
                  <a:moveTo>
                    <a:pt x="32004" y="0"/>
                  </a:moveTo>
                  <a:lnTo>
                    <a:pt x="19604" y="2536"/>
                  </a:lnTo>
                  <a:lnTo>
                    <a:pt x="9424" y="9429"/>
                  </a:lnTo>
                  <a:lnTo>
                    <a:pt x="2534" y="19609"/>
                  </a:lnTo>
                  <a:lnTo>
                    <a:pt x="0" y="32003"/>
                  </a:lnTo>
                  <a:lnTo>
                    <a:pt x="2534" y="44279"/>
                  </a:lnTo>
                  <a:lnTo>
                    <a:pt x="9424" y="54197"/>
                  </a:lnTo>
                  <a:lnTo>
                    <a:pt x="19604"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9" name="object 42">
              <a:extLst>
                <a:ext uri="{FF2B5EF4-FFF2-40B4-BE49-F238E27FC236}">
                  <a16:creationId xmlns:a16="http://schemas.microsoft.com/office/drawing/2014/main" id="{CE25BE6C-10A2-4961-B3A7-46BB794FFBDC}"/>
                </a:ext>
              </a:extLst>
            </p:cNvPr>
            <p:cNvSpPr/>
            <p:nvPr/>
          </p:nvSpPr>
          <p:spPr>
            <a:xfrm>
              <a:off x="6374815" y="2407980"/>
              <a:ext cx="90000" cy="90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0" name="object 43">
              <a:extLst>
                <a:ext uri="{FF2B5EF4-FFF2-40B4-BE49-F238E27FC236}">
                  <a16:creationId xmlns:a16="http://schemas.microsoft.com/office/drawing/2014/main" id="{E71C07C4-364F-4A3C-86EB-11520F9E2602}"/>
                </a:ext>
              </a:extLst>
            </p:cNvPr>
            <p:cNvSpPr/>
            <p:nvPr/>
          </p:nvSpPr>
          <p:spPr>
            <a:xfrm>
              <a:off x="6732277" y="1973137"/>
              <a:ext cx="90000" cy="90000"/>
            </a:xfrm>
            <a:custGeom>
              <a:avLst/>
              <a:gdLst/>
              <a:ahLst/>
              <a:cxnLst/>
              <a:rect l="l" t="t" r="r" b="b"/>
              <a:pathLst>
                <a:path w="63500" h="63500">
                  <a:moveTo>
                    <a:pt x="31991" y="0"/>
                  </a:moveTo>
                  <a:lnTo>
                    <a:pt x="19598" y="2536"/>
                  </a:lnTo>
                  <a:lnTo>
                    <a:pt x="9423" y="9429"/>
                  </a:lnTo>
                  <a:lnTo>
                    <a:pt x="2534" y="19609"/>
                  </a:lnTo>
                  <a:lnTo>
                    <a:pt x="0" y="32003"/>
                  </a:lnTo>
                  <a:lnTo>
                    <a:pt x="2534" y="44279"/>
                  </a:lnTo>
                  <a:lnTo>
                    <a:pt x="9423" y="54197"/>
                  </a:lnTo>
                  <a:lnTo>
                    <a:pt x="19598" y="60829"/>
                  </a:lnTo>
                  <a:lnTo>
                    <a:pt x="31991" y="63245"/>
                  </a:lnTo>
                  <a:lnTo>
                    <a:pt x="44272" y="60829"/>
                  </a:lnTo>
                  <a:lnTo>
                    <a:pt x="54189" y="54197"/>
                  </a:lnTo>
                  <a:lnTo>
                    <a:pt x="60818" y="44279"/>
                  </a:lnTo>
                  <a:lnTo>
                    <a:pt x="63233" y="32003"/>
                  </a:lnTo>
                  <a:lnTo>
                    <a:pt x="60818" y="19609"/>
                  </a:lnTo>
                  <a:lnTo>
                    <a:pt x="54189" y="9429"/>
                  </a:lnTo>
                  <a:lnTo>
                    <a:pt x="44272" y="2536"/>
                  </a:lnTo>
                  <a:lnTo>
                    <a:pt x="31991"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1" name="object 44">
              <a:extLst>
                <a:ext uri="{FF2B5EF4-FFF2-40B4-BE49-F238E27FC236}">
                  <a16:creationId xmlns:a16="http://schemas.microsoft.com/office/drawing/2014/main" id="{A9225919-E69A-4BDB-A8DC-E486ECA4BC56}"/>
                </a:ext>
              </a:extLst>
            </p:cNvPr>
            <p:cNvSpPr/>
            <p:nvPr/>
          </p:nvSpPr>
          <p:spPr>
            <a:xfrm>
              <a:off x="7090749" y="2340767"/>
              <a:ext cx="90000" cy="90000"/>
            </a:xfrm>
            <a:custGeom>
              <a:avLst/>
              <a:gdLst/>
              <a:ahLst/>
              <a:cxnLst/>
              <a:rect l="l" t="t" r="r" b="b"/>
              <a:pathLst>
                <a:path w="63500" h="63500">
                  <a:moveTo>
                    <a:pt x="31991" y="0"/>
                  </a:moveTo>
                  <a:lnTo>
                    <a:pt x="19598" y="2536"/>
                  </a:lnTo>
                  <a:lnTo>
                    <a:pt x="9423" y="9429"/>
                  </a:lnTo>
                  <a:lnTo>
                    <a:pt x="2534" y="19609"/>
                  </a:lnTo>
                  <a:lnTo>
                    <a:pt x="0" y="32003"/>
                  </a:lnTo>
                  <a:lnTo>
                    <a:pt x="2534" y="44279"/>
                  </a:lnTo>
                  <a:lnTo>
                    <a:pt x="9423" y="54197"/>
                  </a:lnTo>
                  <a:lnTo>
                    <a:pt x="19598" y="60829"/>
                  </a:lnTo>
                  <a:lnTo>
                    <a:pt x="31991" y="63245"/>
                  </a:lnTo>
                  <a:lnTo>
                    <a:pt x="44266" y="60829"/>
                  </a:lnTo>
                  <a:lnTo>
                    <a:pt x="54184" y="54197"/>
                  </a:lnTo>
                  <a:lnTo>
                    <a:pt x="60816" y="44279"/>
                  </a:lnTo>
                  <a:lnTo>
                    <a:pt x="63233" y="32003"/>
                  </a:lnTo>
                  <a:lnTo>
                    <a:pt x="60816" y="19609"/>
                  </a:lnTo>
                  <a:lnTo>
                    <a:pt x="54184" y="9429"/>
                  </a:lnTo>
                  <a:lnTo>
                    <a:pt x="44266" y="2536"/>
                  </a:lnTo>
                  <a:lnTo>
                    <a:pt x="31991"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2" name="object 45">
              <a:extLst>
                <a:ext uri="{FF2B5EF4-FFF2-40B4-BE49-F238E27FC236}">
                  <a16:creationId xmlns:a16="http://schemas.microsoft.com/office/drawing/2014/main" id="{41CADFD7-C8A4-416A-8A63-87735FC05E5F}"/>
                </a:ext>
              </a:extLst>
            </p:cNvPr>
            <p:cNvSpPr/>
            <p:nvPr/>
          </p:nvSpPr>
          <p:spPr>
            <a:xfrm>
              <a:off x="7448192" y="1866201"/>
              <a:ext cx="90000" cy="90000"/>
            </a:xfrm>
            <a:custGeom>
              <a:avLst/>
              <a:gdLst/>
              <a:ahLst/>
              <a:cxnLst/>
              <a:rect l="l" t="t" r="r" b="b"/>
              <a:pathLst>
                <a:path w="63500" h="63500">
                  <a:moveTo>
                    <a:pt x="32004" y="0"/>
                  </a:moveTo>
                  <a:lnTo>
                    <a:pt x="19609" y="2536"/>
                  </a:lnTo>
                  <a:lnTo>
                    <a:pt x="9429" y="9429"/>
                  </a:lnTo>
                  <a:lnTo>
                    <a:pt x="2536" y="19609"/>
                  </a:lnTo>
                  <a:lnTo>
                    <a:pt x="0" y="32003"/>
                  </a:lnTo>
                  <a:lnTo>
                    <a:pt x="2536" y="44279"/>
                  </a:lnTo>
                  <a:lnTo>
                    <a:pt x="9429" y="54197"/>
                  </a:lnTo>
                  <a:lnTo>
                    <a:pt x="19609"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3" name="object 46">
              <a:extLst>
                <a:ext uri="{FF2B5EF4-FFF2-40B4-BE49-F238E27FC236}">
                  <a16:creationId xmlns:a16="http://schemas.microsoft.com/office/drawing/2014/main" id="{0234FDE1-E88E-4679-8935-CFC4ACBE6A9A}"/>
                </a:ext>
              </a:extLst>
            </p:cNvPr>
            <p:cNvSpPr/>
            <p:nvPr/>
          </p:nvSpPr>
          <p:spPr>
            <a:xfrm>
              <a:off x="7806665" y="2019979"/>
              <a:ext cx="90000" cy="90000"/>
            </a:xfrm>
            <a:custGeom>
              <a:avLst/>
              <a:gdLst/>
              <a:ahLst/>
              <a:cxnLst/>
              <a:rect l="l" t="t" r="r" b="b"/>
              <a:pathLst>
                <a:path w="63500" h="63500">
                  <a:moveTo>
                    <a:pt x="32004" y="0"/>
                  </a:moveTo>
                  <a:lnTo>
                    <a:pt x="19604" y="2536"/>
                  </a:lnTo>
                  <a:lnTo>
                    <a:pt x="9424" y="9429"/>
                  </a:lnTo>
                  <a:lnTo>
                    <a:pt x="2534" y="19609"/>
                  </a:lnTo>
                  <a:lnTo>
                    <a:pt x="0" y="32003"/>
                  </a:lnTo>
                  <a:lnTo>
                    <a:pt x="2534" y="44279"/>
                  </a:lnTo>
                  <a:lnTo>
                    <a:pt x="9424" y="54197"/>
                  </a:lnTo>
                  <a:lnTo>
                    <a:pt x="19604" y="60829"/>
                  </a:lnTo>
                  <a:lnTo>
                    <a:pt x="32004" y="63245"/>
                  </a:lnTo>
                  <a:lnTo>
                    <a:pt x="44279" y="60829"/>
                  </a:lnTo>
                  <a:lnTo>
                    <a:pt x="54197" y="54197"/>
                  </a:lnTo>
                  <a:lnTo>
                    <a:pt x="60829" y="44279"/>
                  </a:lnTo>
                  <a:lnTo>
                    <a:pt x="63246" y="32003"/>
                  </a:lnTo>
                  <a:lnTo>
                    <a:pt x="60829" y="19609"/>
                  </a:lnTo>
                  <a:lnTo>
                    <a:pt x="54197" y="9429"/>
                  </a:lnTo>
                  <a:lnTo>
                    <a:pt x="44279" y="2536"/>
                  </a:lnTo>
                  <a:lnTo>
                    <a:pt x="32004"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4" name="object 47">
              <a:extLst>
                <a:ext uri="{FF2B5EF4-FFF2-40B4-BE49-F238E27FC236}">
                  <a16:creationId xmlns:a16="http://schemas.microsoft.com/office/drawing/2014/main" id="{7532F6AB-A28A-4903-9A48-F79FD1C823BA}"/>
                </a:ext>
              </a:extLst>
            </p:cNvPr>
            <p:cNvSpPr/>
            <p:nvPr/>
          </p:nvSpPr>
          <p:spPr>
            <a:xfrm>
              <a:off x="8164126" y="2617773"/>
              <a:ext cx="90000" cy="90000"/>
            </a:xfrm>
            <a:custGeom>
              <a:avLst/>
              <a:gdLst/>
              <a:ahLst/>
              <a:cxnLst/>
              <a:rect l="l" t="t" r="r" b="b"/>
              <a:pathLst>
                <a:path w="63500" h="63500">
                  <a:moveTo>
                    <a:pt x="31991" y="0"/>
                  </a:moveTo>
                  <a:lnTo>
                    <a:pt x="19598" y="2536"/>
                  </a:lnTo>
                  <a:lnTo>
                    <a:pt x="9423" y="9429"/>
                  </a:lnTo>
                  <a:lnTo>
                    <a:pt x="2534" y="19609"/>
                  </a:lnTo>
                  <a:lnTo>
                    <a:pt x="0" y="32003"/>
                  </a:lnTo>
                  <a:lnTo>
                    <a:pt x="2534" y="44279"/>
                  </a:lnTo>
                  <a:lnTo>
                    <a:pt x="9423" y="54197"/>
                  </a:lnTo>
                  <a:lnTo>
                    <a:pt x="19598" y="60829"/>
                  </a:lnTo>
                  <a:lnTo>
                    <a:pt x="31991" y="63245"/>
                  </a:lnTo>
                  <a:lnTo>
                    <a:pt x="44266" y="60829"/>
                  </a:lnTo>
                  <a:lnTo>
                    <a:pt x="54184" y="54197"/>
                  </a:lnTo>
                  <a:lnTo>
                    <a:pt x="60816" y="44279"/>
                  </a:lnTo>
                  <a:lnTo>
                    <a:pt x="63233" y="32003"/>
                  </a:lnTo>
                  <a:lnTo>
                    <a:pt x="60816" y="19609"/>
                  </a:lnTo>
                  <a:lnTo>
                    <a:pt x="54184" y="9429"/>
                  </a:lnTo>
                  <a:lnTo>
                    <a:pt x="44266" y="2536"/>
                  </a:lnTo>
                  <a:lnTo>
                    <a:pt x="31991"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5" name="Rectangle 204">
              <a:extLst>
                <a:ext uri="{FF2B5EF4-FFF2-40B4-BE49-F238E27FC236}">
                  <a16:creationId xmlns:a16="http://schemas.microsoft.com/office/drawing/2014/main" id="{EFFBC391-6B1D-466B-BF81-A2E3D6227DAA}"/>
                </a:ext>
              </a:extLst>
            </p:cNvPr>
            <p:cNvSpPr/>
            <p:nvPr/>
          </p:nvSpPr>
          <p:spPr>
            <a:xfrm>
              <a:off x="360000" y="5544000"/>
              <a:ext cx="2883678" cy="461665"/>
            </a:xfrm>
            <a:prstGeom prst="rect">
              <a:avLst/>
            </a:prstGeom>
          </p:spPr>
          <p:txBody>
            <a:bodyPr wrap="square" lIns="0">
              <a:spAutoFit/>
            </a:bodyPr>
            <a:lstStyle/>
            <a:p>
              <a:pPr marL="268288" marR="0" lvl="0" indent="-268288" algn="l" defTabSz="914400" rtl="0" eaLnBrk="1" fontAlgn="base" latinLnBrk="0" hangingPunct="1">
                <a:lnSpc>
                  <a:spcPct val="100000"/>
                </a:lnSpc>
                <a:spcBef>
                  <a:spcPct val="0"/>
                </a:spcBef>
                <a:spcAft>
                  <a:spcPct val="0"/>
                </a:spcAft>
                <a:buClrTx/>
                <a:buSzTx/>
                <a:buFontTx/>
                <a:buNone/>
                <a:tabLst>
                  <a:tab pos="268288" algn="l"/>
                </a:tabLst>
                <a:defRPr/>
              </a:pPr>
              <a:r>
                <a:rPr kumimoji="0" lang="en-GB" sz="800" b="0" i="1"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Note</a:t>
              </a:r>
              <a:r>
                <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 The use of an asterisk (*) indicates that data for marked countries come from programme data (which tend to show higher values)  and not from a survey.</a:t>
              </a:r>
              <a:endParaRPr kumimoji="0" lang="en-CH"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206" name="object 2">
              <a:extLst>
                <a:ext uri="{FF2B5EF4-FFF2-40B4-BE49-F238E27FC236}">
                  <a16:creationId xmlns:a16="http://schemas.microsoft.com/office/drawing/2014/main" id="{9B206798-996C-4D2F-8EFF-0E28A1015BED}"/>
                </a:ext>
              </a:extLst>
            </p:cNvPr>
            <p:cNvSpPr txBox="1"/>
            <p:nvPr/>
          </p:nvSpPr>
          <p:spPr>
            <a:xfrm>
              <a:off x="1761209" y="1440000"/>
              <a:ext cx="2298700" cy="166712"/>
            </a:xfrm>
            <a:prstGeom prst="rect">
              <a:avLst/>
            </a:prstGeom>
          </p:spPr>
          <p:txBody>
            <a:bodyPr vert="horz" wrap="square" lIns="0" tIns="12700" rIns="0" bIns="0" rtlCol="0">
              <a:spAutoFit/>
            </a:body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lang="en-GB" sz="10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Sex workers</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07" name="object 3">
              <a:extLst>
                <a:ext uri="{FF2B5EF4-FFF2-40B4-BE49-F238E27FC236}">
                  <a16:creationId xmlns:a16="http://schemas.microsoft.com/office/drawing/2014/main" id="{D27F2CD9-1628-4887-B8B0-A06D2C392D86}"/>
                </a:ext>
              </a:extLst>
            </p:cNvPr>
            <p:cNvSpPr/>
            <p:nvPr/>
          </p:nvSpPr>
          <p:spPr>
            <a:xfrm>
              <a:off x="4148382" y="1473781"/>
              <a:ext cx="108000" cy="108000"/>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08" name="object 4">
              <a:extLst>
                <a:ext uri="{FF2B5EF4-FFF2-40B4-BE49-F238E27FC236}">
                  <a16:creationId xmlns:a16="http://schemas.microsoft.com/office/drawing/2014/main" id="{1893D9A4-754C-4E04-BE1E-EEDFE81B421E}"/>
                </a:ext>
              </a:extLst>
            </p:cNvPr>
            <p:cNvSpPr txBox="1"/>
            <p:nvPr/>
          </p:nvSpPr>
          <p:spPr>
            <a:xfrm>
              <a:off x="4294483" y="1440000"/>
              <a:ext cx="1663700" cy="320601"/>
            </a:xfrm>
            <a:prstGeom prst="rect">
              <a:avLst/>
            </a:prstGeom>
          </p:spPr>
          <p:txBody>
            <a:bodyPr vert="horz" wrap="square" lIns="0" tIns="12700" rIns="0" bIns="0" rtlCol="0">
              <a:spAutoFit/>
            </a:body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sz="10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Adult</a:t>
              </a:r>
              <a:r>
                <a:rPr kumimoji="0" lang="en-US" sz="10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s</a:t>
              </a:r>
              <a:r>
                <a:rPr kumimoji="0" sz="10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 </a:t>
              </a:r>
              <a:r>
                <a:rPr kumimoji="0" sz="1000" b="0" i="0" u="none" strike="noStrike" kern="1200" cap="none" spc="-5" normalizeH="0" baseline="0" noProof="0" dirty="0">
                  <a:ln>
                    <a:noFill/>
                  </a:ln>
                  <a:solidFill>
                    <a:prstClr val="black"/>
                  </a:solidFill>
                  <a:effectLst/>
                  <a:uLnTx/>
                  <a:uFillTx/>
                  <a:latin typeface="Arial"/>
                  <a:ea typeface="ＭＳ Ｐゴシック" pitchFamily="34" charset="-128"/>
                  <a:cs typeface="Arial"/>
                </a:rPr>
                <a:t>(aged </a:t>
              </a:r>
              <a:r>
                <a:rPr kumimoji="0" sz="10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15 </a:t>
              </a:r>
              <a:r>
                <a:rPr kumimoji="0" sz="1000" b="0" i="0" u="none" strike="noStrike" kern="1200" cap="none" spc="-25" normalizeH="0" baseline="0" noProof="0" dirty="0">
                  <a:ln>
                    <a:noFill/>
                  </a:ln>
                  <a:solidFill>
                    <a:prstClr val="black"/>
                  </a:solidFill>
                  <a:effectLst/>
                  <a:uLnTx/>
                  <a:uFillTx/>
                  <a:latin typeface="Arial"/>
                  <a:ea typeface="ＭＳ Ｐゴシック" pitchFamily="34" charset="-128"/>
                  <a:cs typeface="Arial"/>
                </a:rPr>
                <a:t>years </a:t>
              </a: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and</a:t>
              </a:r>
              <a:r>
                <a:rPr kumimoji="0" sz="1000" b="0" i="0" u="none" strike="noStrike" kern="1200" cap="none" spc="-90" normalizeH="0" baseline="0" noProof="0" dirty="0">
                  <a:ln>
                    <a:noFill/>
                  </a:ln>
                  <a:solidFill>
                    <a:prstClr val="black"/>
                  </a:solidFill>
                  <a:effectLst/>
                  <a:uLnTx/>
                  <a:uFillTx/>
                  <a:latin typeface="Arial"/>
                  <a:ea typeface="ＭＳ Ｐゴシック" pitchFamily="34" charset="-128"/>
                  <a:cs typeface="Arial"/>
                </a:rPr>
                <a:t> </a:t>
              </a:r>
              <a:r>
                <a:rPr kumimoji="0" sz="1000" b="0" i="0" u="none" strike="noStrike" kern="1200" cap="none" spc="5" normalizeH="0" baseline="0" noProof="0" dirty="0">
                  <a:ln>
                    <a:noFill/>
                  </a:ln>
                  <a:solidFill>
                    <a:prstClr val="black"/>
                  </a:solidFill>
                  <a:effectLst/>
                  <a:uLnTx/>
                  <a:uFillTx/>
                  <a:latin typeface="Arial"/>
                  <a:ea typeface="ＭＳ Ｐゴシック" pitchFamily="34" charset="-128"/>
                  <a:cs typeface="Arial"/>
                </a:rPr>
                <a:t>older)</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09" name="bk object 16">
              <a:extLst>
                <a:ext uri="{FF2B5EF4-FFF2-40B4-BE49-F238E27FC236}">
                  <a16:creationId xmlns:a16="http://schemas.microsoft.com/office/drawing/2014/main" id="{5F348F90-E2D4-44F6-9EAA-B24206E34F9E}"/>
                </a:ext>
              </a:extLst>
            </p:cNvPr>
            <p:cNvSpPr/>
            <p:nvPr/>
          </p:nvSpPr>
          <p:spPr>
            <a:xfrm>
              <a:off x="1615108" y="1473782"/>
              <a:ext cx="108000" cy="108000"/>
            </a:xfrm>
            <a:prstGeom prst="rect">
              <a:avLst/>
            </a:prstGeom>
            <a:blipFill>
              <a:blip r:embed="rId3"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3546211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BC54A7-2D02-4994-B41B-D33B301D57C6}"/>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Antiretroviral therapy coverage among transgender people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versus adult population, selected countries, 2016–2018</a:t>
              </a: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3214021"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2016–2018 Global AIDS Monitoring; UNAIDS 2019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139" name="Group 138">
              <a:extLst>
                <a:ext uri="{FF2B5EF4-FFF2-40B4-BE49-F238E27FC236}">
                  <a16:creationId xmlns:a16="http://schemas.microsoft.com/office/drawing/2014/main" id="{25334047-5B07-41EB-BC8E-0B860664CE0B}"/>
                </a:ext>
              </a:extLst>
            </p:cNvPr>
            <p:cNvGrpSpPr/>
            <p:nvPr/>
          </p:nvGrpSpPr>
          <p:grpSpPr>
            <a:xfrm>
              <a:off x="612000" y="1872000"/>
              <a:ext cx="4522192" cy="2826656"/>
              <a:chOff x="612000" y="1449232"/>
              <a:chExt cx="4522192" cy="2826656"/>
            </a:xfrm>
          </p:grpSpPr>
          <p:sp>
            <p:nvSpPr>
              <p:cNvPr id="4" name="object 33">
                <a:extLst>
                  <a:ext uri="{FF2B5EF4-FFF2-40B4-BE49-F238E27FC236}">
                    <a16:creationId xmlns:a16="http://schemas.microsoft.com/office/drawing/2014/main" id="{8400F22F-86AE-46B0-9070-C633FE46B6F0}"/>
                  </a:ext>
                </a:extLst>
              </p:cNvPr>
              <p:cNvSpPr/>
              <p:nvPr/>
            </p:nvSpPr>
            <p:spPr>
              <a:xfrm>
                <a:off x="1228197" y="1532031"/>
                <a:ext cx="0" cy="2484000"/>
              </a:xfrm>
              <a:custGeom>
                <a:avLst/>
                <a:gdLst/>
                <a:ahLst/>
                <a:cxnLst/>
                <a:rect l="l" t="t" r="r" b="b"/>
                <a:pathLst>
                  <a:path h="2191384">
                    <a:moveTo>
                      <a:pt x="0" y="0"/>
                    </a:moveTo>
                    <a:lnTo>
                      <a:pt x="0" y="2191194"/>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 name="object 34">
                <a:extLst>
                  <a:ext uri="{FF2B5EF4-FFF2-40B4-BE49-F238E27FC236}">
                    <a16:creationId xmlns:a16="http://schemas.microsoft.com/office/drawing/2014/main" id="{9F6765A3-0CD6-44CD-A3D2-143A6E5E3219}"/>
                  </a:ext>
                </a:extLst>
              </p:cNvPr>
              <p:cNvSpPr/>
              <p:nvPr/>
            </p:nvSpPr>
            <p:spPr>
              <a:xfrm>
                <a:off x="1228192" y="4015363"/>
                <a:ext cx="3906000" cy="0"/>
              </a:xfrm>
              <a:custGeom>
                <a:avLst/>
                <a:gdLst/>
                <a:ahLst/>
                <a:cxnLst/>
                <a:rect l="l" t="t" r="r" b="b"/>
                <a:pathLst>
                  <a:path w="5769609">
                    <a:moveTo>
                      <a:pt x="0" y="0"/>
                    </a:moveTo>
                    <a:lnTo>
                      <a:pt x="5769000" y="0"/>
                    </a:lnTo>
                  </a:path>
                </a:pathLst>
              </a:custGeom>
              <a:ln w="3175">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 name="object 579">
                <a:extLst>
                  <a:ext uri="{FF2B5EF4-FFF2-40B4-BE49-F238E27FC236}">
                    <a16:creationId xmlns:a16="http://schemas.microsoft.com/office/drawing/2014/main" id="{7B22D1D8-4DB2-4FCE-A6C0-70B3430D83E7}"/>
                  </a:ext>
                </a:extLst>
              </p:cNvPr>
              <p:cNvSpPr txBox="1"/>
              <p:nvPr/>
            </p:nvSpPr>
            <p:spPr>
              <a:xfrm>
                <a:off x="1040479" y="3931095"/>
                <a:ext cx="113355"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7" name="object 580">
                <a:extLst>
                  <a:ext uri="{FF2B5EF4-FFF2-40B4-BE49-F238E27FC236}">
                    <a16:creationId xmlns:a16="http://schemas.microsoft.com/office/drawing/2014/main" id="{0CD6856E-8327-4F8F-98B2-4FB42841341D}"/>
                  </a:ext>
                </a:extLst>
              </p:cNvPr>
              <p:cNvSpPr txBox="1"/>
              <p:nvPr/>
            </p:nvSpPr>
            <p:spPr>
              <a:xfrm>
                <a:off x="963385" y="3682695"/>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8" name="object 581">
                <a:extLst>
                  <a:ext uri="{FF2B5EF4-FFF2-40B4-BE49-F238E27FC236}">
                    <a16:creationId xmlns:a16="http://schemas.microsoft.com/office/drawing/2014/main" id="{BBB91465-EC42-497A-9ECA-9BB78FAE665C}"/>
                  </a:ext>
                </a:extLst>
              </p:cNvPr>
              <p:cNvSpPr txBox="1"/>
              <p:nvPr/>
            </p:nvSpPr>
            <p:spPr>
              <a:xfrm>
                <a:off x="963385" y="3435006"/>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 name="object 582">
                <a:extLst>
                  <a:ext uri="{FF2B5EF4-FFF2-40B4-BE49-F238E27FC236}">
                    <a16:creationId xmlns:a16="http://schemas.microsoft.com/office/drawing/2014/main" id="{BD94E1B2-9AA0-4C09-A05F-3802FF6DD87D}"/>
                  </a:ext>
                </a:extLst>
              </p:cNvPr>
              <p:cNvSpPr txBox="1"/>
              <p:nvPr/>
            </p:nvSpPr>
            <p:spPr>
              <a:xfrm>
                <a:off x="963385" y="3186607"/>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0" name="object 583">
                <a:extLst>
                  <a:ext uri="{FF2B5EF4-FFF2-40B4-BE49-F238E27FC236}">
                    <a16:creationId xmlns:a16="http://schemas.microsoft.com/office/drawing/2014/main" id="{3E61C017-756B-4875-9D64-46C5E4232BD6}"/>
                  </a:ext>
                </a:extLst>
              </p:cNvPr>
              <p:cNvSpPr txBox="1"/>
              <p:nvPr/>
            </p:nvSpPr>
            <p:spPr>
              <a:xfrm>
                <a:off x="963385" y="2938208"/>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1" name="object 584">
                <a:extLst>
                  <a:ext uri="{FF2B5EF4-FFF2-40B4-BE49-F238E27FC236}">
                    <a16:creationId xmlns:a16="http://schemas.microsoft.com/office/drawing/2014/main" id="{8C3D6E53-66FB-42F3-BA36-B5EF4CCE6968}"/>
                  </a:ext>
                </a:extLst>
              </p:cNvPr>
              <p:cNvSpPr txBox="1"/>
              <p:nvPr/>
            </p:nvSpPr>
            <p:spPr>
              <a:xfrm>
                <a:off x="963385" y="2689809"/>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2" name="object 585">
                <a:extLst>
                  <a:ext uri="{FF2B5EF4-FFF2-40B4-BE49-F238E27FC236}">
                    <a16:creationId xmlns:a16="http://schemas.microsoft.com/office/drawing/2014/main" id="{FD4F8EFC-E5BD-4109-A085-61B2F16F901C}"/>
                  </a:ext>
                </a:extLst>
              </p:cNvPr>
              <p:cNvSpPr txBox="1"/>
              <p:nvPr/>
            </p:nvSpPr>
            <p:spPr>
              <a:xfrm>
                <a:off x="963385" y="2442119"/>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60</a:t>
                </a:r>
              </a:p>
            </p:txBody>
          </p:sp>
          <p:sp>
            <p:nvSpPr>
              <p:cNvPr id="13" name="object 586">
                <a:extLst>
                  <a:ext uri="{FF2B5EF4-FFF2-40B4-BE49-F238E27FC236}">
                    <a16:creationId xmlns:a16="http://schemas.microsoft.com/office/drawing/2014/main" id="{08A1E29E-F83D-43E3-A766-3967DE248BA3}"/>
                  </a:ext>
                </a:extLst>
              </p:cNvPr>
              <p:cNvSpPr txBox="1"/>
              <p:nvPr/>
            </p:nvSpPr>
            <p:spPr>
              <a:xfrm>
                <a:off x="963385" y="219372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70</a:t>
                </a:r>
              </a:p>
            </p:txBody>
          </p:sp>
          <p:sp>
            <p:nvSpPr>
              <p:cNvPr id="14" name="object 587">
                <a:extLst>
                  <a:ext uri="{FF2B5EF4-FFF2-40B4-BE49-F238E27FC236}">
                    <a16:creationId xmlns:a16="http://schemas.microsoft.com/office/drawing/2014/main" id="{3009B3E8-E903-4DD4-ADC0-77E29A09650D}"/>
                  </a:ext>
                </a:extLst>
              </p:cNvPr>
              <p:cNvSpPr txBox="1"/>
              <p:nvPr/>
            </p:nvSpPr>
            <p:spPr>
              <a:xfrm>
                <a:off x="963385" y="1945322"/>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80</a:t>
                </a:r>
              </a:p>
            </p:txBody>
          </p:sp>
          <p:sp>
            <p:nvSpPr>
              <p:cNvPr id="15" name="object 588">
                <a:extLst>
                  <a:ext uri="{FF2B5EF4-FFF2-40B4-BE49-F238E27FC236}">
                    <a16:creationId xmlns:a16="http://schemas.microsoft.com/office/drawing/2014/main" id="{307AD634-513F-4F91-8A3D-834C176B3E42}"/>
                  </a:ext>
                </a:extLst>
              </p:cNvPr>
              <p:cNvSpPr txBox="1"/>
              <p:nvPr/>
            </p:nvSpPr>
            <p:spPr>
              <a:xfrm>
                <a:off x="963385" y="1696922"/>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6" name="object 589">
                <a:extLst>
                  <a:ext uri="{FF2B5EF4-FFF2-40B4-BE49-F238E27FC236}">
                    <a16:creationId xmlns:a16="http://schemas.microsoft.com/office/drawing/2014/main" id="{1E39B82B-3642-466C-B347-2712C848FBCE}"/>
                  </a:ext>
                </a:extLst>
              </p:cNvPr>
              <p:cNvSpPr txBox="1"/>
              <p:nvPr/>
            </p:nvSpPr>
            <p:spPr>
              <a:xfrm>
                <a:off x="886714" y="1449232"/>
                <a:ext cx="267259"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a:t>
                </a:r>
              </a:p>
            </p:txBody>
          </p:sp>
          <p:sp>
            <p:nvSpPr>
              <p:cNvPr id="17" name="object 590">
                <a:extLst>
                  <a:ext uri="{FF2B5EF4-FFF2-40B4-BE49-F238E27FC236}">
                    <a16:creationId xmlns:a16="http://schemas.microsoft.com/office/drawing/2014/main" id="{41D4D643-68A0-4EC5-B276-5838FF5CBBFA}"/>
                  </a:ext>
                </a:extLst>
              </p:cNvPr>
              <p:cNvSpPr txBox="1"/>
              <p:nvPr/>
            </p:nvSpPr>
            <p:spPr>
              <a:xfrm>
                <a:off x="612000" y="2550832"/>
                <a:ext cx="138499" cy="434734"/>
              </a:xfrm>
              <a:prstGeom prst="rect">
                <a:avLst/>
              </a:prstGeom>
            </p:spPr>
            <p:txBody>
              <a:bodyPr vert="vert270" wrap="none" lIns="0" tIns="0" rIns="0" bIns="0" rtlCol="0">
                <a:spAutoFit/>
              </a:bodyPr>
              <a:lstStyle>
                <a:defPPr>
                  <a:defRPr lang="en-US"/>
                </a:defPPr>
                <a:lvl1pPr marR="5080">
                  <a:spcBef>
                    <a:spcPts val="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Per cent</a:t>
                </a:r>
              </a:p>
            </p:txBody>
          </p:sp>
          <p:sp>
            <p:nvSpPr>
              <p:cNvPr id="84" name="TextBox 83">
                <a:extLst>
                  <a:ext uri="{FF2B5EF4-FFF2-40B4-BE49-F238E27FC236}">
                    <a16:creationId xmlns:a16="http://schemas.microsoft.com/office/drawing/2014/main" id="{2528ECA8-7BB4-4D24-B95D-AC514093F6BA}"/>
                  </a:ext>
                </a:extLst>
              </p:cNvPr>
              <p:cNvSpPr txBox="1"/>
              <p:nvPr/>
            </p:nvSpPr>
            <p:spPr>
              <a:xfrm>
                <a:off x="1278000" y="4122000"/>
                <a:ext cx="673261" cy="153888"/>
              </a:xfrm>
              <a:prstGeom prst="rect">
                <a:avLst/>
              </a:prstGeom>
              <a:noFill/>
            </p:spPr>
            <p:txBody>
              <a:bodyPr vert="horz" wrap="non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Guatemala*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5" name="TextBox 84">
                <a:extLst>
                  <a:ext uri="{FF2B5EF4-FFF2-40B4-BE49-F238E27FC236}">
                    <a16:creationId xmlns:a16="http://schemas.microsoft.com/office/drawing/2014/main" id="{3CFC2054-943E-404C-8258-FD8E40B9A17E}"/>
                  </a:ext>
                </a:extLst>
              </p:cNvPr>
              <p:cNvSpPr txBox="1"/>
              <p:nvPr/>
            </p:nvSpPr>
            <p:spPr>
              <a:xfrm>
                <a:off x="2152800" y="4122000"/>
                <a:ext cx="495327" cy="153888"/>
              </a:xfrm>
              <a:prstGeom prst="rect">
                <a:avLst/>
              </a:prstGeom>
              <a:noFill/>
            </p:spPr>
            <p:txBody>
              <a:bodyPr vert="horz" wrap="non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Uganda*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6" name="TextBox 85">
                <a:extLst>
                  <a:ext uri="{FF2B5EF4-FFF2-40B4-BE49-F238E27FC236}">
                    <a16:creationId xmlns:a16="http://schemas.microsoft.com/office/drawing/2014/main" id="{C17C5ADC-46EA-4F75-9E23-31F5BEFF6D77}"/>
                  </a:ext>
                </a:extLst>
              </p:cNvPr>
              <p:cNvSpPr txBox="1"/>
              <p:nvPr/>
            </p:nvSpPr>
            <p:spPr>
              <a:xfrm>
                <a:off x="2998800" y="4122000"/>
                <a:ext cx="354264" cy="153888"/>
              </a:xfrm>
              <a:prstGeom prst="rect">
                <a:avLst/>
              </a:prstGeom>
              <a:noFill/>
            </p:spPr>
            <p:txBody>
              <a:bodyPr vert="horz" wrap="non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Cuba*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7" name="TextBox 86">
                <a:extLst>
                  <a:ext uri="{FF2B5EF4-FFF2-40B4-BE49-F238E27FC236}">
                    <a16:creationId xmlns:a16="http://schemas.microsoft.com/office/drawing/2014/main" id="{69B81975-C8B0-45EC-B96B-25A54D4D6265}"/>
                  </a:ext>
                </a:extLst>
              </p:cNvPr>
              <p:cNvSpPr txBox="1"/>
              <p:nvPr/>
            </p:nvSpPr>
            <p:spPr>
              <a:xfrm>
                <a:off x="3787200" y="4122000"/>
                <a:ext cx="341439" cy="153888"/>
              </a:xfrm>
              <a:prstGeom prst="rect">
                <a:avLst/>
              </a:prstGeom>
              <a:noFill/>
            </p:spPr>
            <p:txBody>
              <a:bodyPr vert="horz" wrap="non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Chile*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8" name="TextBox 87">
                <a:extLst>
                  <a:ext uri="{FF2B5EF4-FFF2-40B4-BE49-F238E27FC236}">
                    <a16:creationId xmlns:a16="http://schemas.microsoft.com/office/drawing/2014/main" id="{5639B00A-1DEA-4384-BF38-1036F2DE6B1C}"/>
                  </a:ext>
                </a:extLst>
              </p:cNvPr>
              <p:cNvSpPr txBox="1"/>
              <p:nvPr/>
            </p:nvSpPr>
            <p:spPr>
              <a:xfrm>
                <a:off x="4428000" y="4122000"/>
                <a:ext cx="631583" cy="153888"/>
              </a:xfrm>
              <a:prstGeom prst="rect">
                <a:avLst/>
              </a:prstGeom>
              <a:noFill/>
            </p:spPr>
            <p:txBody>
              <a:bodyPr vert="horz" wrap="none" lIns="0" tIns="0" rIns="0" bIns="0"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Cambodia*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8" name="object 58">
                <a:extLst>
                  <a:ext uri="{FF2B5EF4-FFF2-40B4-BE49-F238E27FC236}">
                    <a16:creationId xmlns:a16="http://schemas.microsoft.com/office/drawing/2014/main" id="{DB7860AC-BD47-4B6F-BB3B-A58F63537407}"/>
                  </a:ext>
                </a:extLst>
              </p:cNvPr>
              <p:cNvSpPr/>
              <p:nvPr/>
            </p:nvSpPr>
            <p:spPr>
              <a:xfrm>
                <a:off x="1460855" y="3780864"/>
                <a:ext cx="313443" cy="228217"/>
              </a:xfrm>
              <a:custGeom>
                <a:avLst/>
                <a:gdLst/>
                <a:ahLst/>
                <a:cxnLst/>
                <a:rect l="l" t="t" r="r" b="b"/>
                <a:pathLst>
                  <a:path w="210185" h="153034">
                    <a:moveTo>
                      <a:pt x="209803" y="0"/>
                    </a:moveTo>
                    <a:lnTo>
                      <a:pt x="0" y="0"/>
                    </a:lnTo>
                    <a:lnTo>
                      <a:pt x="0" y="152590"/>
                    </a:lnTo>
                    <a:lnTo>
                      <a:pt x="209803" y="152590"/>
                    </a:lnTo>
                    <a:lnTo>
                      <a:pt x="209803"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9" name="object 59">
                <a:extLst>
                  <a:ext uri="{FF2B5EF4-FFF2-40B4-BE49-F238E27FC236}">
                    <a16:creationId xmlns:a16="http://schemas.microsoft.com/office/drawing/2014/main" id="{6C33AB0E-4195-493D-AC0C-E4CBE1F308EE}"/>
                  </a:ext>
                </a:extLst>
              </p:cNvPr>
              <p:cNvSpPr/>
              <p:nvPr/>
            </p:nvSpPr>
            <p:spPr>
              <a:xfrm>
                <a:off x="2242491" y="3686433"/>
                <a:ext cx="313443" cy="322912"/>
              </a:xfrm>
              <a:custGeom>
                <a:avLst/>
                <a:gdLst/>
                <a:ahLst/>
                <a:cxnLst/>
                <a:rect l="l" t="t" r="r" b="b"/>
                <a:pathLst>
                  <a:path w="210185" h="216534">
                    <a:moveTo>
                      <a:pt x="209803" y="0"/>
                    </a:moveTo>
                    <a:lnTo>
                      <a:pt x="0" y="0"/>
                    </a:lnTo>
                    <a:lnTo>
                      <a:pt x="0" y="215912"/>
                    </a:lnTo>
                    <a:lnTo>
                      <a:pt x="209803" y="215912"/>
                    </a:lnTo>
                    <a:lnTo>
                      <a:pt x="209803"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0" name="object 60">
                <a:extLst>
                  <a:ext uri="{FF2B5EF4-FFF2-40B4-BE49-F238E27FC236}">
                    <a16:creationId xmlns:a16="http://schemas.microsoft.com/office/drawing/2014/main" id="{39F0FAE8-45C4-4DC9-B4C3-13F3B7D84F02}"/>
                  </a:ext>
                </a:extLst>
              </p:cNvPr>
              <p:cNvSpPr/>
              <p:nvPr/>
            </p:nvSpPr>
            <p:spPr>
              <a:xfrm>
                <a:off x="3024128" y="1778409"/>
                <a:ext cx="313443" cy="2230084"/>
              </a:xfrm>
              <a:custGeom>
                <a:avLst/>
                <a:gdLst/>
                <a:ahLst/>
                <a:cxnLst/>
                <a:rect l="l" t="t" r="r" b="b"/>
                <a:pathLst>
                  <a:path w="210185" h="1495425">
                    <a:moveTo>
                      <a:pt x="209803" y="0"/>
                    </a:moveTo>
                    <a:lnTo>
                      <a:pt x="0" y="0"/>
                    </a:lnTo>
                    <a:lnTo>
                      <a:pt x="0" y="1495374"/>
                    </a:lnTo>
                    <a:lnTo>
                      <a:pt x="209803" y="1495374"/>
                    </a:lnTo>
                    <a:lnTo>
                      <a:pt x="209803"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1" name="object 61">
                <a:extLst>
                  <a:ext uri="{FF2B5EF4-FFF2-40B4-BE49-F238E27FC236}">
                    <a16:creationId xmlns:a16="http://schemas.microsoft.com/office/drawing/2014/main" id="{CF2EDE2F-947F-403D-8B44-71192BA0C3F3}"/>
                  </a:ext>
                </a:extLst>
              </p:cNvPr>
              <p:cNvSpPr/>
              <p:nvPr/>
            </p:nvSpPr>
            <p:spPr>
              <a:xfrm>
                <a:off x="3805765" y="1729490"/>
                <a:ext cx="313443" cy="2279326"/>
              </a:xfrm>
              <a:custGeom>
                <a:avLst/>
                <a:gdLst/>
                <a:ahLst/>
                <a:cxnLst/>
                <a:rect l="l" t="t" r="r" b="b"/>
                <a:pathLst>
                  <a:path w="210185" h="1528445">
                    <a:moveTo>
                      <a:pt x="209803" y="0"/>
                    </a:moveTo>
                    <a:lnTo>
                      <a:pt x="0" y="0"/>
                    </a:lnTo>
                    <a:lnTo>
                      <a:pt x="0" y="1528178"/>
                    </a:lnTo>
                    <a:lnTo>
                      <a:pt x="209803" y="1528178"/>
                    </a:lnTo>
                    <a:lnTo>
                      <a:pt x="209803"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2" name="object 62">
                <a:extLst>
                  <a:ext uri="{FF2B5EF4-FFF2-40B4-BE49-F238E27FC236}">
                    <a16:creationId xmlns:a16="http://schemas.microsoft.com/office/drawing/2014/main" id="{478CB84D-0438-4F98-BA26-ACCBCB8D4BC0}"/>
                  </a:ext>
                </a:extLst>
              </p:cNvPr>
              <p:cNvSpPr/>
              <p:nvPr/>
            </p:nvSpPr>
            <p:spPr>
              <a:xfrm>
                <a:off x="4587402" y="1657805"/>
                <a:ext cx="313443" cy="2351295"/>
              </a:xfrm>
              <a:custGeom>
                <a:avLst/>
                <a:gdLst/>
                <a:ahLst/>
                <a:cxnLst/>
                <a:rect l="l" t="t" r="r" b="b"/>
                <a:pathLst>
                  <a:path w="210184" h="1576704">
                    <a:moveTo>
                      <a:pt x="209816" y="0"/>
                    </a:moveTo>
                    <a:lnTo>
                      <a:pt x="0" y="0"/>
                    </a:lnTo>
                    <a:lnTo>
                      <a:pt x="0" y="1576247"/>
                    </a:lnTo>
                    <a:lnTo>
                      <a:pt x="209816" y="1576247"/>
                    </a:lnTo>
                    <a:lnTo>
                      <a:pt x="209816"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3" name="object 63">
                <a:extLst>
                  <a:ext uri="{FF2B5EF4-FFF2-40B4-BE49-F238E27FC236}">
                    <a16:creationId xmlns:a16="http://schemas.microsoft.com/office/drawing/2014/main" id="{262568D7-BD33-4A63-9F7D-5F1D9FDD474C}"/>
                  </a:ext>
                </a:extLst>
              </p:cNvPr>
              <p:cNvSpPr/>
              <p:nvPr/>
            </p:nvSpPr>
            <p:spPr>
              <a:xfrm>
                <a:off x="1442646" y="1639603"/>
                <a:ext cx="3477223" cy="2381597"/>
              </a:xfrm>
              <a:custGeom>
                <a:avLst/>
                <a:gdLst/>
                <a:ahLst/>
                <a:cxnLst/>
                <a:rect l="l" t="t" r="r" b="b"/>
                <a:pathLst>
                  <a:path w="2331720" h="1597025">
                    <a:moveTo>
                      <a:pt x="229641" y="1423657"/>
                    </a:moveTo>
                    <a:lnTo>
                      <a:pt x="5346" y="1423657"/>
                    </a:lnTo>
                    <a:lnTo>
                      <a:pt x="0" y="1428991"/>
                    </a:lnTo>
                    <a:lnTo>
                      <a:pt x="0" y="1595323"/>
                    </a:lnTo>
                    <a:lnTo>
                      <a:pt x="1337" y="1596848"/>
                    </a:lnTo>
                    <a:lnTo>
                      <a:pt x="233650" y="1596848"/>
                    </a:lnTo>
                    <a:lnTo>
                      <a:pt x="234988" y="1595323"/>
                    </a:lnTo>
                    <a:lnTo>
                      <a:pt x="234988" y="1588452"/>
                    </a:lnTo>
                    <a:lnTo>
                      <a:pt x="25171" y="1588452"/>
                    </a:lnTo>
                    <a:lnTo>
                      <a:pt x="12204" y="1575485"/>
                    </a:lnTo>
                    <a:lnTo>
                      <a:pt x="25171" y="1575485"/>
                    </a:lnTo>
                    <a:lnTo>
                      <a:pt x="25171" y="1448828"/>
                    </a:lnTo>
                    <a:lnTo>
                      <a:pt x="12204" y="1448828"/>
                    </a:lnTo>
                    <a:lnTo>
                      <a:pt x="25171" y="1435862"/>
                    </a:lnTo>
                    <a:lnTo>
                      <a:pt x="234988" y="1435862"/>
                    </a:lnTo>
                    <a:lnTo>
                      <a:pt x="234988" y="1428991"/>
                    </a:lnTo>
                    <a:lnTo>
                      <a:pt x="229641" y="1423657"/>
                    </a:lnTo>
                    <a:close/>
                  </a:path>
                  <a:path w="2331720" h="1597025">
                    <a:moveTo>
                      <a:pt x="25171" y="1575485"/>
                    </a:moveTo>
                    <a:lnTo>
                      <a:pt x="12204" y="1575485"/>
                    </a:lnTo>
                    <a:lnTo>
                      <a:pt x="25171" y="1588452"/>
                    </a:lnTo>
                    <a:lnTo>
                      <a:pt x="25171" y="1575485"/>
                    </a:lnTo>
                    <a:close/>
                  </a:path>
                  <a:path w="2331720" h="1597025">
                    <a:moveTo>
                      <a:pt x="209804" y="1575485"/>
                    </a:moveTo>
                    <a:lnTo>
                      <a:pt x="25171" y="1575485"/>
                    </a:lnTo>
                    <a:lnTo>
                      <a:pt x="25171" y="1588452"/>
                    </a:lnTo>
                    <a:lnTo>
                      <a:pt x="209804" y="1588452"/>
                    </a:lnTo>
                    <a:lnTo>
                      <a:pt x="209804" y="1575485"/>
                    </a:lnTo>
                    <a:close/>
                  </a:path>
                  <a:path w="2331720" h="1597025">
                    <a:moveTo>
                      <a:pt x="209804" y="1435862"/>
                    </a:moveTo>
                    <a:lnTo>
                      <a:pt x="209804" y="1588452"/>
                    </a:lnTo>
                    <a:lnTo>
                      <a:pt x="222021" y="1575485"/>
                    </a:lnTo>
                    <a:lnTo>
                      <a:pt x="234988" y="1575485"/>
                    </a:lnTo>
                    <a:lnTo>
                      <a:pt x="234988" y="1448828"/>
                    </a:lnTo>
                    <a:lnTo>
                      <a:pt x="222021" y="1448828"/>
                    </a:lnTo>
                    <a:lnTo>
                      <a:pt x="209804" y="1435862"/>
                    </a:lnTo>
                    <a:close/>
                  </a:path>
                  <a:path w="2331720" h="1597025">
                    <a:moveTo>
                      <a:pt x="234988" y="1575485"/>
                    </a:moveTo>
                    <a:lnTo>
                      <a:pt x="222021" y="1575485"/>
                    </a:lnTo>
                    <a:lnTo>
                      <a:pt x="209804" y="1588452"/>
                    </a:lnTo>
                    <a:lnTo>
                      <a:pt x="234988" y="1588452"/>
                    </a:lnTo>
                    <a:lnTo>
                      <a:pt x="234988" y="1575485"/>
                    </a:lnTo>
                    <a:close/>
                  </a:path>
                  <a:path w="2331720" h="1597025">
                    <a:moveTo>
                      <a:pt x="25171" y="1435862"/>
                    </a:moveTo>
                    <a:lnTo>
                      <a:pt x="12204" y="1448828"/>
                    </a:lnTo>
                    <a:lnTo>
                      <a:pt x="25171" y="1448828"/>
                    </a:lnTo>
                    <a:lnTo>
                      <a:pt x="25171" y="1435862"/>
                    </a:lnTo>
                    <a:close/>
                  </a:path>
                  <a:path w="2331720" h="1597025">
                    <a:moveTo>
                      <a:pt x="209804" y="1435862"/>
                    </a:moveTo>
                    <a:lnTo>
                      <a:pt x="25171" y="1435862"/>
                    </a:lnTo>
                    <a:lnTo>
                      <a:pt x="25171" y="1448828"/>
                    </a:lnTo>
                    <a:lnTo>
                      <a:pt x="209804" y="1448828"/>
                    </a:lnTo>
                    <a:lnTo>
                      <a:pt x="209804" y="1435862"/>
                    </a:lnTo>
                    <a:close/>
                  </a:path>
                  <a:path w="2331720" h="1597025">
                    <a:moveTo>
                      <a:pt x="234988" y="1435862"/>
                    </a:moveTo>
                    <a:lnTo>
                      <a:pt x="209804" y="1435862"/>
                    </a:lnTo>
                    <a:lnTo>
                      <a:pt x="222021" y="1448828"/>
                    </a:lnTo>
                    <a:lnTo>
                      <a:pt x="234988" y="1448828"/>
                    </a:lnTo>
                    <a:lnTo>
                      <a:pt x="234988" y="1435862"/>
                    </a:lnTo>
                    <a:close/>
                  </a:path>
                  <a:path w="2331720" h="1597025">
                    <a:moveTo>
                      <a:pt x="753795" y="1360335"/>
                    </a:moveTo>
                    <a:lnTo>
                      <a:pt x="529488" y="1360335"/>
                    </a:lnTo>
                    <a:lnTo>
                      <a:pt x="524141" y="1365669"/>
                    </a:lnTo>
                    <a:lnTo>
                      <a:pt x="524141" y="1595323"/>
                    </a:lnTo>
                    <a:lnTo>
                      <a:pt x="525479" y="1596848"/>
                    </a:lnTo>
                    <a:lnTo>
                      <a:pt x="757795" y="1596848"/>
                    </a:lnTo>
                    <a:lnTo>
                      <a:pt x="759129" y="1595323"/>
                    </a:lnTo>
                    <a:lnTo>
                      <a:pt x="759129" y="1588452"/>
                    </a:lnTo>
                    <a:lnTo>
                      <a:pt x="549325" y="1588452"/>
                    </a:lnTo>
                    <a:lnTo>
                      <a:pt x="536346" y="1575485"/>
                    </a:lnTo>
                    <a:lnTo>
                      <a:pt x="549325" y="1575485"/>
                    </a:lnTo>
                    <a:lnTo>
                      <a:pt x="549325" y="1385506"/>
                    </a:lnTo>
                    <a:lnTo>
                      <a:pt x="536346" y="1385506"/>
                    </a:lnTo>
                    <a:lnTo>
                      <a:pt x="549325" y="1372539"/>
                    </a:lnTo>
                    <a:lnTo>
                      <a:pt x="759129" y="1372539"/>
                    </a:lnTo>
                    <a:lnTo>
                      <a:pt x="759129" y="1365669"/>
                    </a:lnTo>
                    <a:lnTo>
                      <a:pt x="753795" y="1360335"/>
                    </a:lnTo>
                    <a:close/>
                  </a:path>
                  <a:path w="2331720" h="1597025">
                    <a:moveTo>
                      <a:pt x="549325" y="1575485"/>
                    </a:moveTo>
                    <a:lnTo>
                      <a:pt x="536346" y="1575485"/>
                    </a:lnTo>
                    <a:lnTo>
                      <a:pt x="549325" y="1588452"/>
                    </a:lnTo>
                    <a:lnTo>
                      <a:pt x="549325" y="1575485"/>
                    </a:lnTo>
                    <a:close/>
                  </a:path>
                  <a:path w="2331720" h="1597025">
                    <a:moveTo>
                      <a:pt x="733958" y="1575485"/>
                    </a:moveTo>
                    <a:lnTo>
                      <a:pt x="549325" y="1575485"/>
                    </a:lnTo>
                    <a:lnTo>
                      <a:pt x="549325" y="1588452"/>
                    </a:lnTo>
                    <a:lnTo>
                      <a:pt x="733958" y="1588452"/>
                    </a:lnTo>
                    <a:lnTo>
                      <a:pt x="733958" y="1575485"/>
                    </a:lnTo>
                    <a:close/>
                  </a:path>
                  <a:path w="2331720" h="1597025">
                    <a:moveTo>
                      <a:pt x="733958" y="1372539"/>
                    </a:moveTo>
                    <a:lnTo>
                      <a:pt x="733958" y="1588452"/>
                    </a:lnTo>
                    <a:lnTo>
                      <a:pt x="746163" y="1575485"/>
                    </a:lnTo>
                    <a:lnTo>
                      <a:pt x="759129" y="1575485"/>
                    </a:lnTo>
                    <a:lnTo>
                      <a:pt x="759129" y="1385506"/>
                    </a:lnTo>
                    <a:lnTo>
                      <a:pt x="746163" y="1385506"/>
                    </a:lnTo>
                    <a:lnTo>
                      <a:pt x="733958" y="1372539"/>
                    </a:lnTo>
                    <a:close/>
                  </a:path>
                  <a:path w="2331720" h="1597025">
                    <a:moveTo>
                      <a:pt x="759129" y="1575485"/>
                    </a:moveTo>
                    <a:lnTo>
                      <a:pt x="746163" y="1575485"/>
                    </a:lnTo>
                    <a:lnTo>
                      <a:pt x="733958" y="1588452"/>
                    </a:lnTo>
                    <a:lnTo>
                      <a:pt x="759129" y="1588452"/>
                    </a:lnTo>
                    <a:lnTo>
                      <a:pt x="759129" y="1575485"/>
                    </a:lnTo>
                    <a:close/>
                  </a:path>
                  <a:path w="2331720" h="1597025">
                    <a:moveTo>
                      <a:pt x="549325" y="1372539"/>
                    </a:moveTo>
                    <a:lnTo>
                      <a:pt x="536346" y="1385506"/>
                    </a:lnTo>
                    <a:lnTo>
                      <a:pt x="549325" y="1385506"/>
                    </a:lnTo>
                    <a:lnTo>
                      <a:pt x="549325" y="1372539"/>
                    </a:lnTo>
                    <a:close/>
                  </a:path>
                  <a:path w="2331720" h="1597025">
                    <a:moveTo>
                      <a:pt x="733958" y="1372539"/>
                    </a:moveTo>
                    <a:lnTo>
                      <a:pt x="549325" y="1372539"/>
                    </a:lnTo>
                    <a:lnTo>
                      <a:pt x="549325" y="1385506"/>
                    </a:lnTo>
                    <a:lnTo>
                      <a:pt x="733958" y="1385506"/>
                    </a:lnTo>
                    <a:lnTo>
                      <a:pt x="733958" y="1372539"/>
                    </a:lnTo>
                    <a:close/>
                  </a:path>
                  <a:path w="2331720" h="1597025">
                    <a:moveTo>
                      <a:pt x="759129" y="1372539"/>
                    </a:moveTo>
                    <a:lnTo>
                      <a:pt x="733958" y="1372539"/>
                    </a:lnTo>
                    <a:lnTo>
                      <a:pt x="746163" y="1385506"/>
                    </a:lnTo>
                    <a:lnTo>
                      <a:pt x="759129" y="1385506"/>
                    </a:lnTo>
                    <a:lnTo>
                      <a:pt x="759129" y="1372539"/>
                    </a:lnTo>
                    <a:close/>
                  </a:path>
                  <a:path w="2331720" h="1597025">
                    <a:moveTo>
                      <a:pt x="1277937" y="80873"/>
                    </a:moveTo>
                    <a:lnTo>
                      <a:pt x="1053630" y="80873"/>
                    </a:lnTo>
                    <a:lnTo>
                      <a:pt x="1048283" y="86207"/>
                    </a:lnTo>
                    <a:lnTo>
                      <a:pt x="1048283" y="1595323"/>
                    </a:lnTo>
                    <a:lnTo>
                      <a:pt x="1049621" y="1596848"/>
                    </a:lnTo>
                    <a:lnTo>
                      <a:pt x="1281936" y="1596848"/>
                    </a:lnTo>
                    <a:lnTo>
                      <a:pt x="1283271" y="1595323"/>
                    </a:lnTo>
                    <a:lnTo>
                      <a:pt x="1283271" y="1588452"/>
                    </a:lnTo>
                    <a:lnTo>
                      <a:pt x="1073467" y="1588452"/>
                    </a:lnTo>
                    <a:lnTo>
                      <a:pt x="1060488" y="1575485"/>
                    </a:lnTo>
                    <a:lnTo>
                      <a:pt x="1073467" y="1575485"/>
                    </a:lnTo>
                    <a:lnTo>
                      <a:pt x="1073467" y="106045"/>
                    </a:lnTo>
                    <a:lnTo>
                      <a:pt x="1060488" y="106045"/>
                    </a:lnTo>
                    <a:lnTo>
                      <a:pt x="1073467" y="93078"/>
                    </a:lnTo>
                    <a:lnTo>
                      <a:pt x="1283271" y="93078"/>
                    </a:lnTo>
                    <a:lnTo>
                      <a:pt x="1283271" y="86207"/>
                    </a:lnTo>
                    <a:lnTo>
                      <a:pt x="1277937" y="80873"/>
                    </a:lnTo>
                    <a:close/>
                  </a:path>
                  <a:path w="2331720" h="1597025">
                    <a:moveTo>
                      <a:pt x="1073467" y="1575485"/>
                    </a:moveTo>
                    <a:lnTo>
                      <a:pt x="1060488" y="1575485"/>
                    </a:lnTo>
                    <a:lnTo>
                      <a:pt x="1073467" y="1588452"/>
                    </a:lnTo>
                    <a:lnTo>
                      <a:pt x="1073467" y="1575485"/>
                    </a:lnTo>
                    <a:close/>
                  </a:path>
                  <a:path w="2331720" h="1597025">
                    <a:moveTo>
                      <a:pt x="1258100" y="1575485"/>
                    </a:moveTo>
                    <a:lnTo>
                      <a:pt x="1073467" y="1575485"/>
                    </a:lnTo>
                    <a:lnTo>
                      <a:pt x="1073467" y="1588452"/>
                    </a:lnTo>
                    <a:lnTo>
                      <a:pt x="1258100" y="1588452"/>
                    </a:lnTo>
                    <a:lnTo>
                      <a:pt x="1258100" y="1575485"/>
                    </a:lnTo>
                    <a:close/>
                  </a:path>
                  <a:path w="2331720" h="1597025">
                    <a:moveTo>
                      <a:pt x="1258100" y="93078"/>
                    </a:moveTo>
                    <a:lnTo>
                      <a:pt x="1258100" y="1588452"/>
                    </a:lnTo>
                    <a:lnTo>
                      <a:pt x="1270304" y="1575485"/>
                    </a:lnTo>
                    <a:lnTo>
                      <a:pt x="1283271" y="1575485"/>
                    </a:lnTo>
                    <a:lnTo>
                      <a:pt x="1283271" y="106045"/>
                    </a:lnTo>
                    <a:lnTo>
                      <a:pt x="1270304" y="106045"/>
                    </a:lnTo>
                    <a:lnTo>
                      <a:pt x="1258100" y="93078"/>
                    </a:lnTo>
                    <a:close/>
                  </a:path>
                  <a:path w="2331720" h="1597025">
                    <a:moveTo>
                      <a:pt x="1283271" y="1575485"/>
                    </a:moveTo>
                    <a:lnTo>
                      <a:pt x="1270304" y="1575485"/>
                    </a:lnTo>
                    <a:lnTo>
                      <a:pt x="1258100" y="1588452"/>
                    </a:lnTo>
                    <a:lnTo>
                      <a:pt x="1283271" y="1588452"/>
                    </a:lnTo>
                    <a:lnTo>
                      <a:pt x="1283271" y="1575485"/>
                    </a:lnTo>
                    <a:close/>
                  </a:path>
                  <a:path w="2331720" h="1597025">
                    <a:moveTo>
                      <a:pt x="1073467" y="93078"/>
                    </a:moveTo>
                    <a:lnTo>
                      <a:pt x="1060488" y="106045"/>
                    </a:lnTo>
                    <a:lnTo>
                      <a:pt x="1073467" y="106045"/>
                    </a:lnTo>
                    <a:lnTo>
                      <a:pt x="1073467" y="93078"/>
                    </a:lnTo>
                    <a:close/>
                  </a:path>
                  <a:path w="2331720" h="1597025">
                    <a:moveTo>
                      <a:pt x="1258100" y="93078"/>
                    </a:moveTo>
                    <a:lnTo>
                      <a:pt x="1073467" y="93078"/>
                    </a:lnTo>
                    <a:lnTo>
                      <a:pt x="1073467" y="106045"/>
                    </a:lnTo>
                    <a:lnTo>
                      <a:pt x="1258100" y="106045"/>
                    </a:lnTo>
                    <a:lnTo>
                      <a:pt x="1258100" y="93078"/>
                    </a:lnTo>
                    <a:close/>
                  </a:path>
                  <a:path w="2331720" h="1597025">
                    <a:moveTo>
                      <a:pt x="1283271" y="93078"/>
                    </a:moveTo>
                    <a:lnTo>
                      <a:pt x="1258100" y="93078"/>
                    </a:lnTo>
                    <a:lnTo>
                      <a:pt x="1270304" y="106045"/>
                    </a:lnTo>
                    <a:lnTo>
                      <a:pt x="1283271" y="106045"/>
                    </a:lnTo>
                    <a:lnTo>
                      <a:pt x="1283271" y="93078"/>
                    </a:lnTo>
                    <a:close/>
                  </a:path>
                  <a:path w="2331720" h="1597025">
                    <a:moveTo>
                      <a:pt x="1802079" y="48069"/>
                    </a:moveTo>
                    <a:lnTo>
                      <a:pt x="1577784" y="48069"/>
                    </a:lnTo>
                    <a:lnTo>
                      <a:pt x="1572437" y="53403"/>
                    </a:lnTo>
                    <a:lnTo>
                      <a:pt x="1572437" y="1595323"/>
                    </a:lnTo>
                    <a:lnTo>
                      <a:pt x="1573775" y="1596848"/>
                    </a:lnTo>
                    <a:lnTo>
                      <a:pt x="1806078" y="1596848"/>
                    </a:lnTo>
                    <a:lnTo>
                      <a:pt x="1807413" y="1595323"/>
                    </a:lnTo>
                    <a:lnTo>
                      <a:pt x="1807413" y="1588452"/>
                    </a:lnTo>
                    <a:lnTo>
                      <a:pt x="1597609" y="1588452"/>
                    </a:lnTo>
                    <a:lnTo>
                      <a:pt x="1584655" y="1575485"/>
                    </a:lnTo>
                    <a:lnTo>
                      <a:pt x="1597609" y="1575485"/>
                    </a:lnTo>
                    <a:lnTo>
                      <a:pt x="1597609" y="73240"/>
                    </a:lnTo>
                    <a:lnTo>
                      <a:pt x="1584655" y="73240"/>
                    </a:lnTo>
                    <a:lnTo>
                      <a:pt x="1597609" y="60274"/>
                    </a:lnTo>
                    <a:lnTo>
                      <a:pt x="1807413" y="60274"/>
                    </a:lnTo>
                    <a:lnTo>
                      <a:pt x="1807413" y="53403"/>
                    </a:lnTo>
                    <a:lnTo>
                      <a:pt x="1802079" y="48069"/>
                    </a:lnTo>
                    <a:close/>
                  </a:path>
                  <a:path w="2331720" h="1597025">
                    <a:moveTo>
                      <a:pt x="1597609" y="1575485"/>
                    </a:moveTo>
                    <a:lnTo>
                      <a:pt x="1584655" y="1575485"/>
                    </a:lnTo>
                    <a:lnTo>
                      <a:pt x="1597609" y="1588452"/>
                    </a:lnTo>
                    <a:lnTo>
                      <a:pt x="1597609" y="1575485"/>
                    </a:lnTo>
                    <a:close/>
                  </a:path>
                  <a:path w="2331720" h="1597025">
                    <a:moveTo>
                      <a:pt x="1782254" y="1575485"/>
                    </a:moveTo>
                    <a:lnTo>
                      <a:pt x="1597609" y="1575485"/>
                    </a:lnTo>
                    <a:lnTo>
                      <a:pt x="1597609" y="1588452"/>
                    </a:lnTo>
                    <a:lnTo>
                      <a:pt x="1782254" y="1588452"/>
                    </a:lnTo>
                    <a:lnTo>
                      <a:pt x="1782254" y="1575485"/>
                    </a:lnTo>
                    <a:close/>
                  </a:path>
                  <a:path w="2331720" h="1597025">
                    <a:moveTo>
                      <a:pt x="1782254" y="60274"/>
                    </a:moveTo>
                    <a:lnTo>
                      <a:pt x="1782254" y="1588452"/>
                    </a:lnTo>
                    <a:lnTo>
                      <a:pt x="1794459" y="1575485"/>
                    </a:lnTo>
                    <a:lnTo>
                      <a:pt x="1807413" y="1575485"/>
                    </a:lnTo>
                    <a:lnTo>
                      <a:pt x="1807413" y="73240"/>
                    </a:lnTo>
                    <a:lnTo>
                      <a:pt x="1794459" y="73240"/>
                    </a:lnTo>
                    <a:lnTo>
                      <a:pt x="1782254" y="60274"/>
                    </a:lnTo>
                    <a:close/>
                  </a:path>
                  <a:path w="2331720" h="1597025">
                    <a:moveTo>
                      <a:pt x="1807413" y="1575485"/>
                    </a:moveTo>
                    <a:lnTo>
                      <a:pt x="1794459" y="1575485"/>
                    </a:lnTo>
                    <a:lnTo>
                      <a:pt x="1782254" y="1588452"/>
                    </a:lnTo>
                    <a:lnTo>
                      <a:pt x="1807413" y="1588452"/>
                    </a:lnTo>
                    <a:lnTo>
                      <a:pt x="1807413" y="1575485"/>
                    </a:lnTo>
                    <a:close/>
                  </a:path>
                  <a:path w="2331720" h="1597025">
                    <a:moveTo>
                      <a:pt x="1597609" y="60274"/>
                    </a:moveTo>
                    <a:lnTo>
                      <a:pt x="1584655" y="73240"/>
                    </a:lnTo>
                    <a:lnTo>
                      <a:pt x="1597609" y="73240"/>
                    </a:lnTo>
                    <a:lnTo>
                      <a:pt x="1597609" y="60274"/>
                    </a:lnTo>
                    <a:close/>
                  </a:path>
                  <a:path w="2331720" h="1597025">
                    <a:moveTo>
                      <a:pt x="1782254" y="60274"/>
                    </a:moveTo>
                    <a:lnTo>
                      <a:pt x="1597609" y="60274"/>
                    </a:lnTo>
                    <a:lnTo>
                      <a:pt x="1597609" y="73240"/>
                    </a:lnTo>
                    <a:lnTo>
                      <a:pt x="1782254" y="73240"/>
                    </a:lnTo>
                    <a:lnTo>
                      <a:pt x="1782254" y="60274"/>
                    </a:lnTo>
                    <a:close/>
                  </a:path>
                  <a:path w="2331720" h="1597025">
                    <a:moveTo>
                      <a:pt x="1807413" y="60274"/>
                    </a:moveTo>
                    <a:lnTo>
                      <a:pt x="1782254" y="60274"/>
                    </a:lnTo>
                    <a:lnTo>
                      <a:pt x="1794459" y="73240"/>
                    </a:lnTo>
                    <a:lnTo>
                      <a:pt x="1807413" y="73240"/>
                    </a:lnTo>
                    <a:lnTo>
                      <a:pt x="1807413" y="60274"/>
                    </a:lnTo>
                    <a:close/>
                  </a:path>
                  <a:path w="2331720" h="1597025">
                    <a:moveTo>
                      <a:pt x="2326220" y="0"/>
                    </a:moveTo>
                    <a:lnTo>
                      <a:pt x="2101913" y="0"/>
                    </a:lnTo>
                    <a:lnTo>
                      <a:pt x="2096566" y="5334"/>
                    </a:lnTo>
                    <a:lnTo>
                      <a:pt x="2096566" y="1595323"/>
                    </a:lnTo>
                    <a:lnTo>
                      <a:pt x="2097904" y="1596848"/>
                    </a:lnTo>
                    <a:lnTo>
                      <a:pt x="2330220" y="1596848"/>
                    </a:lnTo>
                    <a:lnTo>
                      <a:pt x="2331554" y="1595323"/>
                    </a:lnTo>
                    <a:lnTo>
                      <a:pt x="2331554" y="1588452"/>
                    </a:lnTo>
                    <a:lnTo>
                      <a:pt x="2121750" y="1588452"/>
                    </a:lnTo>
                    <a:lnTo>
                      <a:pt x="2108784" y="1575485"/>
                    </a:lnTo>
                    <a:lnTo>
                      <a:pt x="2121750" y="1575485"/>
                    </a:lnTo>
                    <a:lnTo>
                      <a:pt x="2121750" y="25171"/>
                    </a:lnTo>
                    <a:lnTo>
                      <a:pt x="2108784" y="25171"/>
                    </a:lnTo>
                    <a:lnTo>
                      <a:pt x="2121750" y="12204"/>
                    </a:lnTo>
                    <a:lnTo>
                      <a:pt x="2331554" y="12204"/>
                    </a:lnTo>
                    <a:lnTo>
                      <a:pt x="2331554" y="5334"/>
                    </a:lnTo>
                    <a:lnTo>
                      <a:pt x="2326220" y="0"/>
                    </a:lnTo>
                    <a:close/>
                  </a:path>
                  <a:path w="2331720" h="1597025">
                    <a:moveTo>
                      <a:pt x="2121750" y="1575485"/>
                    </a:moveTo>
                    <a:lnTo>
                      <a:pt x="2108784" y="1575485"/>
                    </a:lnTo>
                    <a:lnTo>
                      <a:pt x="2121750" y="1588452"/>
                    </a:lnTo>
                    <a:lnTo>
                      <a:pt x="2121750" y="1575485"/>
                    </a:lnTo>
                    <a:close/>
                  </a:path>
                  <a:path w="2331720" h="1597025">
                    <a:moveTo>
                      <a:pt x="2306383" y="1575485"/>
                    </a:moveTo>
                    <a:lnTo>
                      <a:pt x="2121750" y="1575485"/>
                    </a:lnTo>
                    <a:lnTo>
                      <a:pt x="2121750" y="1588452"/>
                    </a:lnTo>
                    <a:lnTo>
                      <a:pt x="2306383" y="1588452"/>
                    </a:lnTo>
                    <a:lnTo>
                      <a:pt x="2306383" y="1575485"/>
                    </a:lnTo>
                    <a:close/>
                  </a:path>
                  <a:path w="2331720" h="1597025">
                    <a:moveTo>
                      <a:pt x="2306383" y="12204"/>
                    </a:moveTo>
                    <a:lnTo>
                      <a:pt x="2306383" y="1588452"/>
                    </a:lnTo>
                    <a:lnTo>
                      <a:pt x="2318588" y="1575485"/>
                    </a:lnTo>
                    <a:lnTo>
                      <a:pt x="2331554" y="1575485"/>
                    </a:lnTo>
                    <a:lnTo>
                      <a:pt x="2331554" y="25171"/>
                    </a:lnTo>
                    <a:lnTo>
                      <a:pt x="2318588" y="25171"/>
                    </a:lnTo>
                    <a:lnTo>
                      <a:pt x="2306383" y="12204"/>
                    </a:lnTo>
                    <a:close/>
                  </a:path>
                  <a:path w="2331720" h="1597025">
                    <a:moveTo>
                      <a:pt x="2331554" y="1575485"/>
                    </a:moveTo>
                    <a:lnTo>
                      <a:pt x="2318588" y="1575485"/>
                    </a:lnTo>
                    <a:lnTo>
                      <a:pt x="2306383" y="1588452"/>
                    </a:lnTo>
                    <a:lnTo>
                      <a:pt x="2331554" y="1588452"/>
                    </a:lnTo>
                    <a:lnTo>
                      <a:pt x="2331554" y="1575485"/>
                    </a:lnTo>
                    <a:close/>
                  </a:path>
                  <a:path w="2331720" h="1597025">
                    <a:moveTo>
                      <a:pt x="2121750" y="12204"/>
                    </a:moveTo>
                    <a:lnTo>
                      <a:pt x="2108784" y="25171"/>
                    </a:lnTo>
                    <a:lnTo>
                      <a:pt x="2121750" y="25171"/>
                    </a:lnTo>
                    <a:lnTo>
                      <a:pt x="2121750" y="12204"/>
                    </a:lnTo>
                    <a:close/>
                  </a:path>
                  <a:path w="2331720" h="1597025">
                    <a:moveTo>
                      <a:pt x="2306383" y="12204"/>
                    </a:moveTo>
                    <a:lnTo>
                      <a:pt x="2121750" y="12204"/>
                    </a:lnTo>
                    <a:lnTo>
                      <a:pt x="2121750" y="25171"/>
                    </a:lnTo>
                    <a:lnTo>
                      <a:pt x="2306383" y="25171"/>
                    </a:lnTo>
                    <a:lnTo>
                      <a:pt x="2306383" y="12204"/>
                    </a:lnTo>
                    <a:close/>
                  </a:path>
                  <a:path w="2331720" h="1597025">
                    <a:moveTo>
                      <a:pt x="2331554" y="12204"/>
                    </a:moveTo>
                    <a:lnTo>
                      <a:pt x="2306383" y="12204"/>
                    </a:lnTo>
                    <a:lnTo>
                      <a:pt x="2318588" y="25171"/>
                    </a:lnTo>
                    <a:lnTo>
                      <a:pt x="2331554" y="25171"/>
                    </a:lnTo>
                    <a:lnTo>
                      <a:pt x="2331554" y="12204"/>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6" name="object 66">
                <a:extLst>
                  <a:ext uri="{FF2B5EF4-FFF2-40B4-BE49-F238E27FC236}">
                    <a16:creationId xmlns:a16="http://schemas.microsoft.com/office/drawing/2014/main" id="{DEA14682-2DEA-45EE-8F14-8B5DC182DBC6}"/>
                  </a:ext>
                </a:extLst>
              </p:cNvPr>
              <p:cNvSpPr/>
              <p:nvPr/>
            </p:nvSpPr>
            <p:spPr>
              <a:xfrm>
                <a:off x="1570083" y="2890001"/>
                <a:ext cx="94696" cy="94696"/>
              </a:xfrm>
              <a:custGeom>
                <a:avLst/>
                <a:gdLst/>
                <a:ahLst/>
                <a:cxnLst/>
                <a:rect l="l" t="t" r="r" b="b"/>
                <a:pathLst>
                  <a:path w="63500" h="63500">
                    <a:moveTo>
                      <a:pt x="32042" y="0"/>
                    </a:moveTo>
                    <a:lnTo>
                      <a:pt x="19631" y="2538"/>
                    </a:lnTo>
                    <a:lnTo>
                      <a:pt x="9439" y="9439"/>
                    </a:lnTo>
                    <a:lnTo>
                      <a:pt x="2538" y="19631"/>
                    </a:lnTo>
                    <a:lnTo>
                      <a:pt x="0" y="32042"/>
                    </a:lnTo>
                    <a:lnTo>
                      <a:pt x="2538" y="44334"/>
                    </a:lnTo>
                    <a:lnTo>
                      <a:pt x="9439" y="54263"/>
                    </a:lnTo>
                    <a:lnTo>
                      <a:pt x="19631" y="60902"/>
                    </a:lnTo>
                    <a:lnTo>
                      <a:pt x="32042" y="63322"/>
                    </a:lnTo>
                    <a:lnTo>
                      <a:pt x="44334" y="60902"/>
                    </a:lnTo>
                    <a:lnTo>
                      <a:pt x="54263" y="54263"/>
                    </a:lnTo>
                    <a:lnTo>
                      <a:pt x="60902" y="44334"/>
                    </a:lnTo>
                    <a:lnTo>
                      <a:pt x="63322" y="32042"/>
                    </a:lnTo>
                    <a:lnTo>
                      <a:pt x="60902" y="19631"/>
                    </a:lnTo>
                    <a:lnTo>
                      <a:pt x="54263" y="9439"/>
                    </a:lnTo>
                    <a:lnTo>
                      <a:pt x="44334" y="2538"/>
                    </a:lnTo>
                    <a:lnTo>
                      <a:pt x="32042"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7" name="object 67">
                <a:extLst>
                  <a:ext uri="{FF2B5EF4-FFF2-40B4-BE49-F238E27FC236}">
                    <a16:creationId xmlns:a16="http://schemas.microsoft.com/office/drawing/2014/main" id="{CC8134BF-42CF-46B1-890D-5321450D90C3}"/>
                  </a:ext>
                </a:extLst>
              </p:cNvPr>
              <p:cNvSpPr/>
              <p:nvPr/>
            </p:nvSpPr>
            <p:spPr>
              <a:xfrm>
                <a:off x="2351725" y="2158422"/>
                <a:ext cx="94696" cy="94696"/>
              </a:xfrm>
              <a:custGeom>
                <a:avLst/>
                <a:gdLst/>
                <a:ahLst/>
                <a:cxnLst/>
                <a:rect l="l" t="t" r="r" b="b"/>
                <a:pathLst>
                  <a:path w="63500" h="63500">
                    <a:moveTo>
                      <a:pt x="32042" y="0"/>
                    </a:moveTo>
                    <a:lnTo>
                      <a:pt x="19631" y="2538"/>
                    </a:lnTo>
                    <a:lnTo>
                      <a:pt x="9439" y="9439"/>
                    </a:lnTo>
                    <a:lnTo>
                      <a:pt x="2538" y="19631"/>
                    </a:lnTo>
                    <a:lnTo>
                      <a:pt x="0" y="32042"/>
                    </a:lnTo>
                    <a:lnTo>
                      <a:pt x="2538" y="44334"/>
                    </a:lnTo>
                    <a:lnTo>
                      <a:pt x="9439" y="54263"/>
                    </a:lnTo>
                    <a:lnTo>
                      <a:pt x="19631" y="60902"/>
                    </a:lnTo>
                    <a:lnTo>
                      <a:pt x="32042" y="63322"/>
                    </a:lnTo>
                    <a:lnTo>
                      <a:pt x="44334" y="60902"/>
                    </a:lnTo>
                    <a:lnTo>
                      <a:pt x="54263" y="54263"/>
                    </a:lnTo>
                    <a:lnTo>
                      <a:pt x="60902" y="44334"/>
                    </a:lnTo>
                    <a:lnTo>
                      <a:pt x="63322" y="32042"/>
                    </a:lnTo>
                    <a:lnTo>
                      <a:pt x="60902" y="19631"/>
                    </a:lnTo>
                    <a:lnTo>
                      <a:pt x="54263" y="9439"/>
                    </a:lnTo>
                    <a:lnTo>
                      <a:pt x="44334" y="2538"/>
                    </a:lnTo>
                    <a:lnTo>
                      <a:pt x="32042"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8" name="object 68">
                <a:extLst>
                  <a:ext uri="{FF2B5EF4-FFF2-40B4-BE49-F238E27FC236}">
                    <a16:creationId xmlns:a16="http://schemas.microsoft.com/office/drawing/2014/main" id="{9FFAD2FF-0A75-4360-BA3D-CDB912E83592}"/>
                  </a:ext>
                </a:extLst>
              </p:cNvPr>
              <p:cNvSpPr/>
              <p:nvPr/>
            </p:nvSpPr>
            <p:spPr>
              <a:xfrm>
                <a:off x="3133378" y="2188004"/>
                <a:ext cx="94696" cy="94696"/>
              </a:xfrm>
              <a:custGeom>
                <a:avLst/>
                <a:gdLst/>
                <a:ahLst/>
                <a:cxnLst/>
                <a:rect l="l" t="t" r="r" b="b"/>
                <a:pathLst>
                  <a:path w="63500" h="63500">
                    <a:moveTo>
                      <a:pt x="32029" y="0"/>
                    </a:moveTo>
                    <a:lnTo>
                      <a:pt x="19620" y="2538"/>
                    </a:lnTo>
                    <a:lnTo>
                      <a:pt x="9432" y="9439"/>
                    </a:lnTo>
                    <a:lnTo>
                      <a:pt x="2536" y="19631"/>
                    </a:lnTo>
                    <a:lnTo>
                      <a:pt x="0" y="32042"/>
                    </a:lnTo>
                    <a:lnTo>
                      <a:pt x="2536" y="44334"/>
                    </a:lnTo>
                    <a:lnTo>
                      <a:pt x="9432" y="54263"/>
                    </a:lnTo>
                    <a:lnTo>
                      <a:pt x="19620" y="60902"/>
                    </a:lnTo>
                    <a:lnTo>
                      <a:pt x="32029" y="63322"/>
                    </a:lnTo>
                    <a:lnTo>
                      <a:pt x="44321" y="60902"/>
                    </a:lnTo>
                    <a:lnTo>
                      <a:pt x="54251" y="54263"/>
                    </a:lnTo>
                    <a:lnTo>
                      <a:pt x="60890" y="44334"/>
                    </a:lnTo>
                    <a:lnTo>
                      <a:pt x="63309" y="32042"/>
                    </a:lnTo>
                    <a:lnTo>
                      <a:pt x="60890" y="19631"/>
                    </a:lnTo>
                    <a:lnTo>
                      <a:pt x="54251" y="9439"/>
                    </a:lnTo>
                    <a:lnTo>
                      <a:pt x="44321" y="2538"/>
                    </a:lnTo>
                    <a:lnTo>
                      <a:pt x="32029"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9" name="object 69">
                <a:extLst>
                  <a:ext uri="{FF2B5EF4-FFF2-40B4-BE49-F238E27FC236}">
                    <a16:creationId xmlns:a16="http://schemas.microsoft.com/office/drawing/2014/main" id="{4C26DAF0-9C51-4EA8-8942-807B1643D52D}"/>
                  </a:ext>
                </a:extLst>
              </p:cNvPr>
              <p:cNvSpPr/>
              <p:nvPr/>
            </p:nvSpPr>
            <p:spPr>
              <a:xfrm>
                <a:off x="3915011" y="2396211"/>
                <a:ext cx="94696" cy="94696"/>
              </a:xfrm>
              <a:custGeom>
                <a:avLst/>
                <a:gdLst/>
                <a:ahLst/>
                <a:cxnLst/>
                <a:rect l="l" t="t" r="r" b="b"/>
                <a:pathLst>
                  <a:path w="63500" h="63500">
                    <a:moveTo>
                      <a:pt x="32029" y="0"/>
                    </a:moveTo>
                    <a:lnTo>
                      <a:pt x="19620" y="2538"/>
                    </a:lnTo>
                    <a:lnTo>
                      <a:pt x="9432" y="9439"/>
                    </a:lnTo>
                    <a:lnTo>
                      <a:pt x="2536" y="19631"/>
                    </a:lnTo>
                    <a:lnTo>
                      <a:pt x="0" y="32042"/>
                    </a:lnTo>
                    <a:lnTo>
                      <a:pt x="2536" y="44334"/>
                    </a:lnTo>
                    <a:lnTo>
                      <a:pt x="9432" y="54263"/>
                    </a:lnTo>
                    <a:lnTo>
                      <a:pt x="19620" y="60902"/>
                    </a:lnTo>
                    <a:lnTo>
                      <a:pt x="32029" y="63322"/>
                    </a:lnTo>
                    <a:lnTo>
                      <a:pt x="44321" y="60902"/>
                    </a:lnTo>
                    <a:lnTo>
                      <a:pt x="54251" y="54263"/>
                    </a:lnTo>
                    <a:lnTo>
                      <a:pt x="60890" y="44334"/>
                    </a:lnTo>
                    <a:lnTo>
                      <a:pt x="63309" y="32042"/>
                    </a:lnTo>
                    <a:lnTo>
                      <a:pt x="60890" y="19631"/>
                    </a:lnTo>
                    <a:lnTo>
                      <a:pt x="54251" y="9439"/>
                    </a:lnTo>
                    <a:lnTo>
                      <a:pt x="44321" y="2538"/>
                    </a:lnTo>
                    <a:lnTo>
                      <a:pt x="32029"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0" name="object 70">
                <a:extLst>
                  <a:ext uri="{FF2B5EF4-FFF2-40B4-BE49-F238E27FC236}">
                    <a16:creationId xmlns:a16="http://schemas.microsoft.com/office/drawing/2014/main" id="{EFFF8596-6B23-4FFB-8E92-5339110C3287}"/>
                  </a:ext>
                </a:extLst>
              </p:cNvPr>
              <p:cNvSpPr/>
              <p:nvPr/>
            </p:nvSpPr>
            <p:spPr>
              <a:xfrm>
                <a:off x="4696644" y="2035544"/>
                <a:ext cx="94696" cy="94696"/>
              </a:xfrm>
              <a:custGeom>
                <a:avLst/>
                <a:gdLst/>
                <a:ahLst/>
                <a:cxnLst/>
                <a:rect l="l" t="t" r="r" b="b"/>
                <a:pathLst>
                  <a:path w="63500" h="63500">
                    <a:moveTo>
                      <a:pt x="32042" y="0"/>
                    </a:moveTo>
                    <a:lnTo>
                      <a:pt x="19625" y="2538"/>
                    </a:lnTo>
                    <a:lnTo>
                      <a:pt x="9434" y="9439"/>
                    </a:lnTo>
                    <a:lnTo>
                      <a:pt x="2536" y="19631"/>
                    </a:lnTo>
                    <a:lnTo>
                      <a:pt x="0" y="32042"/>
                    </a:lnTo>
                    <a:lnTo>
                      <a:pt x="2536" y="44334"/>
                    </a:lnTo>
                    <a:lnTo>
                      <a:pt x="9434" y="54263"/>
                    </a:lnTo>
                    <a:lnTo>
                      <a:pt x="19625" y="60902"/>
                    </a:lnTo>
                    <a:lnTo>
                      <a:pt x="32042" y="63322"/>
                    </a:lnTo>
                    <a:lnTo>
                      <a:pt x="44334" y="60902"/>
                    </a:lnTo>
                    <a:lnTo>
                      <a:pt x="54263" y="54263"/>
                    </a:lnTo>
                    <a:lnTo>
                      <a:pt x="60902" y="44334"/>
                    </a:lnTo>
                    <a:lnTo>
                      <a:pt x="63322" y="32042"/>
                    </a:lnTo>
                    <a:lnTo>
                      <a:pt x="60902" y="19631"/>
                    </a:lnTo>
                    <a:lnTo>
                      <a:pt x="54263" y="9439"/>
                    </a:lnTo>
                    <a:lnTo>
                      <a:pt x="44334" y="2538"/>
                    </a:lnTo>
                    <a:lnTo>
                      <a:pt x="32042" y="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138" name="Group 137">
              <a:extLst>
                <a:ext uri="{FF2B5EF4-FFF2-40B4-BE49-F238E27FC236}">
                  <a16:creationId xmlns:a16="http://schemas.microsoft.com/office/drawing/2014/main" id="{4C417AD9-E0AA-41A0-9475-677A9D15B86B}"/>
                </a:ext>
              </a:extLst>
            </p:cNvPr>
            <p:cNvGrpSpPr/>
            <p:nvPr/>
          </p:nvGrpSpPr>
          <p:grpSpPr>
            <a:xfrm>
              <a:off x="5575548" y="3046264"/>
              <a:ext cx="2285601" cy="166712"/>
              <a:chOff x="5760000" y="2340000"/>
              <a:chExt cx="2285601" cy="166712"/>
            </a:xfrm>
          </p:grpSpPr>
          <p:sp>
            <p:nvSpPr>
              <p:cNvPr id="132" name="object 3">
                <a:extLst>
                  <a:ext uri="{FF2B5EF4-FFF2-40B4-BE49-F238E27FC236}">
                    <a16:creationId xmlns:a16="http://schemas.microsoft.com/office/drawing/2014/main" id="{5F98A8EA-23EA-40F5-A900-5F42EB46B716}"/>
                  </a:ext>
                </a:extLst>
              </p:cNvPr>
              <p:cNvSpPr/>
              <p:nvPr/>
            </p:nvSpPr>
            <p:spPr>
              <a:xfrm>
                <a:off x="5760000" y="2373781"/>
                <a:ext cx="108000" cy="108000"/>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3" name="object 4">
                <a:extLst>
                  <a:ext uri="{FF2B5EF4-FFF2-40B4-BE49-F238E27FC236}">
                    <a16:creationId xmlns:a16="http://schemas.microsoft.com/office/drawing/2014/main" id="{FB22514B-B7E7-4AA6-B055-F73028D8C5E7}"/>
                  </a:ext>
                </a:extLst>
              </p:cNvPr>
              <p:cNvSpPr txBox="1"/>
              <p:nvPr/>
            </p:nvSpPr>
            <p:spPr>
              <a:xfrm>
                <a:off x="5906101" y="2340000"/>
                <a:ext cx="2139500" cy="166712"/>
              </a:xfrm>
              <a:prstGeom prst="rect">
                <a:avLst/>
              </a:prstGeom>
            </p:spPr>
            <p:txBody>
              <a:bodyPr vert="horz" wrap="square" lIns="0" tIns="12700" rIns="0" bIns="0" rtlCol="0">
                <a:spAutoFit/>
              </a:body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sz="10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Adult</a:t>
                </a:r>
                <a:r>
                  <a:rPr kumimoji="0" lang="en-US" sz="10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s </a:t>
                </a:r>
                <a:r>
                  <a:rPr kumimoji="0" sz="1000" b="0" i="0" u="none" strike="noStrike" kern="1200" cap="none" spc="-5" normalizeH="0" baseline="0" noProof="0" dirty="0">
                    <a:ln>
                      <a:noFill/>
                    </a:ln>
                    <a:solidFill>
                      <a:prstClr val="black"/>
                    </a:solidFill>
                    <a:effectLst/>
                    <a:uLnTx/>
                    <a:uFillTx/>
                    <a:latin typeface="Arial"/>
                    <a:ea typeface="ＭＳ Ｐゴシック" pitchFamily="34" charset="-128"/>
                    <a:cs typeface="Arial"/>
                  </a:rPr>
                  <a:t>(aged </a:t>
                </a:r>
                <a:r>
                  <a:rPr kumimoji="0" sz="10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15 </a:t>
                </a:r>
                <a:r>
                  <a:rPr kumimoji="0" sz="1000" b="0" i="0" u="none" strike="noStrike" kern="1200" cap="none" spc="-25" normalizeH="0" baseline="0" noProof="0" dirty="0">
                    <a:ln>
                      <a:noFill/>
                    </a:ln>
                    <a:solidFill>
                      <a:prstClr val="black"/>
                    </a:solidFill>
                    <a:effectLst/>
                    <a:uLnTx/>
                    <a:uFillTx/>
                    <a:latin typeface="Arial"/>
                    <a:ea typeface="ＭＳ Ｐゴシック" pitchFamily="34" charset="-128"/>
                    <a:cs typeface="Arial"/>
                  </a:rPr>
                  <a:t>years </a:t>
                </a:r>
                <a:r>
                  <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and</a:t>
                </a:r>
                <a:r>
                  <a:rPr kumimoji="0" sz="1000" b="0" i="0" u="none" strike="noStrike" kern="1200" cap="none" spc="-90" normalizeH="0" baseline="0" noProof="0" dirty="0">
                    <a:ln>
                      <a:noFill/>
                    </a:ln>
                    <a:solidFill>
                      <a:prstClr val="black"/>
                    </a:solidFill>
                    <a:effectLst/>
                    <a:uLnTx/>
                    <a:uFillTx/>
                    <a:latin typeface="Arial"/>
                    <a:ea typeface="ＭＳ Ｐゴシック" pitchFamily="34" charset="-128"/>
                    <a:cs typeface="Arial"/>
                  </a:rPr>
                  <a:t> </a:t>
                </a:r>
                <a:r>
                  <a:rPr kumimoji="0" sz="1000" b="0" i="0" u="none" strike="noStrike" kern="1200" cap="none" spc="5" normalizeH="0" baseline="0" noProof="0" dirty="0">
                    <a:ln>
                      <a:noFill/>
                    </a:ln>
                    <a:solidFill>
                      <a:prstClr val="black"/>
                    </a:solidFill>
                    <a:effectLst/>
                    <a:uLnTx/>
                    <a:uFillTx/>
                    <a:latin typeface="Arial"/>
                    <a:ea typeface="ＭＳ Ｐゴシック" pitchFamily="34" charset="-128"/>
                    <a:cs typeface="Arial"/>
                  </a:rPr>
                  <a:t>older)</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sp>
          <p:nvSpPr>
            <p:cNvPr id="131" name="object 2">
              <a:extLst>
                <a:ext uri="{FF2B5EF4-FFF2-40B4-BE49-F238E27FC236}">
                  <a16:creationId xmlns:a16="http://schemas.microsoft.com/office/drawing/2014/main" id="{43352096-A588-4ABA-AD9D-92EFCBB5B68F}"/>
                </a:ext>
              </a:extLst>
            </p:cNvPr>
            <p:cNvSpPr txBox="1"/>
            <p:nvPr/>
          </p:nvSpPr>
          <p:spPr>
            <a:xfrm>
              <a:off x="5721649" y="2740264"/>
              <a:ext cx="2298700" cy="166712"/>
            </a:xfrm>
            <a:prstGeom prst="rect">
              <a:avLst/>
            </a:prstGeom>
          </p:spPr>
          <p:txBody>
            <a:bodyPr vert="horz" wrap="square" lIns="0" tIns="12700" rIns="0" bIns="0" rtlCol="0">
              <a:spAutoFit/>
            </a:body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lang="en-GB" sz="10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Transgender people</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34" name="bk object 16">
              <a:extLst>
                <a:ext uri="{FF2B5EF4-FFF2-40B4-BE49-F238E27FC236}">
                  <a16:creationId xmlns:a16="http://schemas.microsoft.com/office/drawing/2014/main" id="{28E0019B-12FF-4347-AF39-6E1919748A56}"/>
                </a:ext>
              </a:extLst>
            </p:cNvPr>
            <p:cNvSpPr/>
            <p:nvPr/>
          </p:nvSpPr>
          <p:spPr>
            <a:xfrm>
              <a:off x="5575548" y="2774046"/>
              <a:ext cx="108000" cy="108000"/>
            </a:xfrm>
            <a:prstGeom prst="rect">
              <a:avLst/>
            </a:prstGeom>
            <a:blipFill>
              <a:blip r:embed="rId3"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4" name="Rectangle 143">
              <a:extLst>
                <a:ext uri="{FF2B5EF4-FFF2-40B4-BE49-F238E27FC236}">
                  <a16:creationId xmlns:a16="http://schemas.microsoft.com/office/drawing/2014/main" id="{7067D330-06AE-48D2-8413-63B38C0B158C}"/>
                </a:ext>
              </a:extLst>
            </p:cNvPr>
            <p:cNvSpPr/>
            <p:nvPr/>
          </p:nvSpPr>
          <p:spPr>
            <a:xfrm>
              <a:off x="360000" y="5688000"/>
              <a:ext cx="7909200" cy="215444"/>
            </a:xfrm>
            <a:prstGeom prst="rect">
              <a:avLst/>
            </a:prstGeom>
          </p:spPr>
          <p:txBody>
            <a:bodyPr wrap="square" lIns="0">
              <a:spAutoFit/>
            </a:bodyPr>
            <a:lstStyle/>
            <a:p>
              <a:pPr marL="268288" marR="0" lvl="0" indent="-268288" algn="l" defTabSz="914400" rtl="0" eaLnBrk="1" fontAlgn="base" latinLnBrk="0" hangingPunct="1">
                <a:lnSpc>
                  <a:spcPct val="100000"/>
                </a:lnSpc>
                <a:spcBef>
                  <a:spcPct val="0"/>
                </a:spcBef>
                <a:spcAft>
                  <a:spcPct val="0"/>
                </a:spcAft>
                <a:buClrTx/>
                <a:buSzTx/>
                <a:buFontTx/>
                <a:buNone/>
                <a:tabLst>
                  <a:tab pos="268288" algn="l"/>
                </a:tabLst>
                <a:defRPr/>
              </a:pPr>
              <a:r>
                <a:rPr kumimoji="0" lang="en-GB" sz="800" b="0" i="1"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Note</a:t>
              </a:r>
              <a:r>
                <a:rPr kumimoji="0" lang="en-GB" sz="8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 The use of an asterisk (*) indicates that data for marked countries  come from programme data (which tend to show higher values)  and not from a survey.</a:t>
              </a:r>
            </a:p>
          </p:txBody>
        </p:sp>
      </p:grpSp>
    </p:spTree>
    <p:extLst>
      <p:ext uri="{BB962C8B-B14F-4D97-AF65-F5344CB8AC3E}">
        <p14:creationId xmlns:p14="http://schemas.microsoft.com/office/powerpoint/2010/main" val="1259408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E2732FB-3DB2-43AE-8793-18387C828507}"/>
              </a:ext>
            </a:extLst>
          </p:cNvPr>
          <p:cNvGraphicFramePr>
            <a:graphicFrameLocks noGrp="1"/>
          </p:cNvGraphicFramePr>
          <p:nvPr/>
        </p:nvGraphicFramePr>
        <p:xfrm>
          <a:off x="1080000" y="1800000"/>
          <a:ext cx="5969000" cy="2160270"/>
        </p:xfrm>
        <a:graphic>
          <a:graphicData uri="http://schemas.openxmlformats.org/drawingml/2006/table">
            <a:tbl>
              <a:tblPr/>
              <a:tblGrid>
                <a:gridCol w="1193800">
                  <a:extLst>
                    <a:ext uri="{9D8B030D-6E8A-4147-A177-3AD203B41FA5}">
                      <a16:colId xmlns:a16="http://schemas.microsoft.com/office/drawing/2014/main" val="715642272"/>
                    </a:ext>
                  </a:extLst>
                </a:gridCol>
                <a:gridCol w="1193800">
                  <a:extLst>
                    <a:ext uri="{9D8B030D-6E8A-4147-A177-3AD203B41FA5}">
                      <a16:colId xmlns:a16="http://schemas.microsoft.com/office/drawing/2014/main" val="2344466320"/>
                    </a:ext>
                  </a:extLst>
                </a:gridCol>
                <a:gridCol w="1193800">
                  <a:extLst>
                    <a:ext uri="{9D8B030D-6E8A-4147-A177-3AD203B41FA5}">
                      <a16:colId xmlns:a16="http://schemas.microsoft.com/office/drawing/2014/main" val="3445399568"/>
                    </a:ext>
                  </a:extLst>
                </a:gridCol>
                <a:gridCol w="1193800">
                  <a:extLst>
                    <a:ext uri="{9D8B030D-6E8A-4147-A177-3AD203B41FA5}">
                      <a16:colId xmlns:a16="http://schemas.microsoft.com/office/drawing/2014/main" val="1871595694"/>
                    </a:ext>
                  </a:extLst>
                </a:gridCol>
                <a:gridCol w="1193800">
                  <a:extLst>
                    <a:ext uri="{9D8B030D-6E8A-4147-A177-3AD203B41FA5}">
                      <a16:colId xmlns:a16="http://schemas.microsoft.com/office/drawing/2014/main" val="2890903347"/>
                    </a:ext>
                  </a:extLst>
                </a:gridCol>
              </a:tblGrid>
              <a:tr h="636270">
                <a:tc>
                  <a:txBody>
                    <a:bodyPr/>
                    <a:lstStyle/>
                    <a:p>
                      <a:pPr algn="ctr" fontAlgn="ctr"/>
                      <a:r>
                        <a:rPr lang="en-CH" sz="1400" b="1" i="0" u="none" strike="noStrike">
                          <a:solidFill>
                            <a:srgbClr val="FFFFFF"/>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EF"/>
                    </a:solidFill>
                  </a:tcPr>
                </a:tc>
                <a:tc>
                  <a:txBody>
                    <a:bodyPr/>
                    <a:lstStyle/>
                    <a:p>
                      <a:pPr algn="ctr" fontAlgn="ctr"/>
                      <a:r>
                        <a:rPr lang="fr-CH" sz="1400" b="0" i="0" u="none" strike="noStrike" dirty="0">
                          <a:solidFill>
                            <a:srgbClr val="FFFFFF"/>
                          </a:solidFill>
                          <a:effectLst/>
                          <a:latin typeface="Arial" panose="020B0604020202020204" pitchFamily="34" charset="0"/>
                        </a:rPr>
                        <a:t>Intervention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EF"/>
                    </a:solidFill>
                  </a:tcPr>
                </a:tc>
                <a:tc>
                  <a:txBody>
                    <a:bodyPr/>
                    <a:lstStyle/>
                    <a:p>
                      <a:pPr algn="ctr" fontAlgn="ctr"/>
                      <a:r>
                        <a:rPr lang="fr-CH" sz="1400" b="0" i="0" u="none" strike="noStrike" dirty="0">
                          <a:solidFill>
                            <a:srgbClr val="FFFFFF"/>
                          </a:solidFill>
                          <a:effectLst/>
                          <a:latin typeface="Arial" panose="020B0604020202020204" pitchFamily="34" charset="0"/>
                        </a:rPr>
                        <a:t>Control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EF"/>
                    </a:solidFill>
                  </a:tcPr>
                </a:tc>
                <a:tc>
                  <a:txBody>
                    <a:bodyPr/>
                    <a:lstStyle/>
                    <a:p>
                      <a:pPr algn="ctr" fontAlgn="ctr"/>
                      <a:r>
                        <a:rPr lang="fr-CH" sz="1400" b="0" i="0" u="none" strike="noStrike">
                          <a:solidFill>
                            <a:srgbClr val="FFFFFF"/>
                          </a:solidFill>
                          <a:effectLst/>
                          <a:latin typeface="Arial" panose="020B0604020202020204" pitchFamily="34" charset="0"/>
                        </a:rPr>
                        <a:t>Relative risk </a:t>
                      </a:r>
                      <a:br>
                        <a:rPr lang="fr-CH" sz="1400" b="0" i="0" u="none" strike="noStrike">
                          <a:solidFill>
                            <a:srgbClr val="FFFFFF"/>
                          </a:solidFill>
                          <a:effectLst/>
                          <a:latin typeface="Arial" panose="020B0604020202020204" pitchFamily="34" charset="0"/>
                        </a:rPr>
                      </a:br>
                      <a:r>
                        <a:rPr lang="fr-CH" sz="1400" b="0" i="0" u="none" strike="noStrike">
                          <a:solidFill>
                            <a:srgbClr val="FFFFFF"/>
                          </a:solidFill>
                          <a:effectLst/>
                          <a:latin typeface="Arial" panose="020B0604020202020204" pitchFamily="34" charset="0"/>
                        </a:rPr>
                        <a:t>(95% CI)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EF"/>
                    </a:solidFill>
                  </a:tcPr>
                </a:tc>
                <a:tc>
                  <a:txBody>
                    <a:bodyPr/>
                    <a:lstStyle/>
                    <a:p>
                      <a:pPr algn="ctr" fontAlgn="ctr"/>
                      <a:r>
                        <a:rPr lang="fr-CH" sz="1400" b="0" i="0" u="none" strike="noStrike" dirty="0">
                          <a:solidFill>
                            <a:srgbClr val="FFFFFF"/>
                          </a:solidFill>
                          <a:effectLst/>
                          <a:latin typeface="Arial" panose="020B0604020202020204" pitchFamily="34" charset="0"/>
                        </a:rPr>
                        <a:t>P-value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EF"/>
                    </a:solidFill>
                  </a:tcPr>
                </a:tc>
                <a:extLst>
                  <a:ext uri="{0D108BD9-81ED-4DB2-BD59-A6C34878D82A}">
                    <a16:rowId xmlns:a16="http://schemas.microsoft.com/office/drawing/2014/main" val="3024168645"/>
                  </a:ext>
                </a:extLst>
              </a:tr>
              <a:tr h="381000">
                <a:tc>
                  <a:txBody>
                    <a:bodyPr/>
                    <a:lstStyle/>
                    <a:p>
                      <a:pPr algn="l" fontAlgn="ctr"/>
                      <a:r>
                        <a:rPr lang="fr-CH" sz="1000" b="0" i="0" u="none" strike="noStrike">
                          <a:solidFill>
                            <a:srgbClr val="000000"/>
                          </a:solidFill>
                          <a:effectLst/>
                          <a:latin typeface="Arial" panose="020B0604020202020204" pitchFamily="34" charset="0"/>
                        </a:rPr>
                        <a:t>HIV incidence</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H" sz="1000" b="0" i="0" u="none" strike="noStrike">
                          <a:solidFill>
                            <a:srgbClr val="000000"/>
                          </a:solidFill>
                          <a:effectLst/>
                          <a:latin typeface="Arial" panose="020B0604020202020204" pitchFamily="34" charset="0"/>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H" sz="1000" b="0" i="0" u="none" strike="noStrike">
                          <a:solidFill>
                            <a:srgbClr val="000000"/>
                          </a:solidFill>
                          <a:effectLst/>
                          <a:latin typeface="Arial" panose="020B0604020202020204" pitchFamily="34" charset="0"/>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H" sz="1000" b="0" i="0" u="none" strike="noStrike" dirty="0">
                          <a:solidFill>
                            <a:srgbClr val="000000"/>
                          </a:solidFill>
                          <a:effectLst/>
                          <a:latin typeface="Arial" panose="020B0604020202020204" pitchFamily="34" charset="0"/>
                        </a:rPr>
                        <a:t>0.81</a:t>
                      </a:r>
                      <a:br>
                        <a:rPr lang="en-CH" sz="1000" b="0" i="0" u="none" strike="noStrike" dirty="0">
                          <a:solidFill>
                            <a:srgbClr val="000000"/>
                          </a:solidFill>
                          <a:effectLst/>
                          <a:latin typeface="Arial" panose="020B0604020202020204" pitchFamily="34" charset="0"/>
                        </a:rPr>
                      </a:br>
                      <a:r>
                        <a:rPr lang="en-CH" sz="1000" b="0" i="0" u="none" strike="noStrike" dirty="0">
                          <a:solidFill>
                            <a:srgbClr val="000000"/>
                          </a:solidFill>
                          <a:effectLst/>
                          <a:latin typeface="Arial" panose="020B0604020202020204" pitchFamily="34" charset="0"/>
                        </a:rPr>
                        <a:t>(0.66–0.99)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H" sz="1000" b="0" i="0" u="none" strike="noStrike">
                          <a:solidFill>
                            <a:srgbClr val="000000"/>
                          </a:solidFill>
                          <a:effectLst/>
                          <a:latin typeface="Arial" panose="020B0604020202020204" pitchFamily="34" charset="0"/>
                        </a:rPr>
                        <a:t>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090456"/>
                  </a:ext>
                </a:extLst>
              </a:tr>
              <a:tr h="381000">
                <a:tc gridSpan="5">
                  <a:txBody>
                    <a:bodyPr/>
                    <a:lstStyle/>
                    <a:p>
                      <a:pPr algn="l" fontAlgn="ctr"/>
                      <a:r>
                        <a:rPr lang="fr-CH" sz="1000" b="0" i="0" u="none" strike="noStrike" dirty="0">
                          <a:solidFill>
                            <a:srgbClr val="000000"/>
                          </a:solidFill>
                          <a:effectLst/>
                          <a:latin typeface="Arial" panose="020B0604020202020204" pitchFamily="34" charset="0"/>
                        </a:rPr>
                        <a:t>Viral suppression</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CH"/>
                    </a:p>
                  </a:txBody>
                  <a:tcPr/>
                </a:tc>
                <a:tc hMerge="1">
                  <a:txBody>
                    <a:bodyPr/>
                    <a:lstStyle/>
                    <a:p>
                      <a:endParaRPr lang="en-CH"/>
                    </a:p>
                  </a:txBody>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520880207"/>
                  </a:ext>
                </a:extLst>
              </a:tr>
              <a:tr h="381000">
                <a:tc>
                  <a:txBody>
                    <a:bodyPr/>
                    <a:lstStyle/>
                    <a:p>
                      <a:pPr algn="l" fontAlgn="ctr"/>
                      <a:r>
                        <a:rPr lang="fr-CH" sz="1000" b="0" i="0" u="none" strike="noStrike">
                          <a:solidFill>
                            <a:srgbClr val="000000"/>
                          </a:solidFill>
                          <a:effectLst/>
                          <a:latin typeface="Arial" panose="020B0604020202020204" pitchFamily="34" charset="0"/>
                        </a:rPr>
                        <a:t>Baseline</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H" sz="1000" b="0" i="0" u="none" strike="noStrike">
                          <a:solidFill>
                            <a:srgbClr val="000000"/>
                          </a:solidFill>
                          <a:effectLst/>
                          <a:latin typeface="Arial" panose="020B060402020202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H" sz="1000" b="0" i="0" u="none" strike="noStrike">
                          <a:solidFill>
                            <a:srgbClr val="000000"/>
                          </a:solidFill>
                          <a:effectLst/>
                          <a:latin typeface="Arial" panose="020B0604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H"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H"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637429"/>
                  </a:ext>
                </a:extLst>
              </a:tr>
              <a:tr h="381000">
                <a:tc>
                  <a:txBody>
                    <a:bodyPr/>
                    <a:lstStyle/>
                    <a:p>
                      <a:pPr algn="l" fontAlgn="ctr"/>
                      <a:r>
                        <a:rPr lang="fr-CH" sz="1000" b="0" i="0" u="none" strike="noStrike">
                          <a:solidFill>
                            <a:srgbClr val="000000"/>
                          </a:solidFill>
                          <a:effectLst/>
                          <a:latin typeface="Arial" panose="020B0604020202020204" pitchFamily="34" charset="0"/>
                        </a:rPr>
                        <a:t>24 months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H" sz="1000" b="0" i="0" u="none" strike="noStrike">
                          <a:solidFill>
                            <a:srgbClr val="000000"/>
                          </a:solidFill>
                          <a:effectLst/>
                          <a:latin typeface="Arial" panose="020B060402020202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H" sz="1000" b="0" i="0" u="none" strike="noStrike">
                          <a:solidFill>
                            <a:srgbClr val="000000"/>
                          </a:solidFill>
                          <a:effectLst/>
                          <a:latin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H" sz="1000" b="0" i="0" u="none" strike="noStrike">
                          <a:solidFill>
                            <a:srgbClr val="000000"/>
                          </a:solidFill>
                          <a:effectLst/>
                          <a:latin typeface="Arial" panose="020B0604020202020204" pitchFamily="34" charset="0"/>
                        </a:rPr>
                        <a:t>1.12</a:t>
                      </a:r>
                      <a:br>
                        <a:rPr lang="en-CH" sz="1000" b="0" i="0" u="none" strike="noStrike">
                          <a:solidFill>
                            <a:srgbClr val="000000"/>
                          </a:solidFill>
                          <a:effectLst/>
                          <a:latin typeface="Arial" panose="020B0604020202020204" pitchFamily="34" charset="0"/>
                        </a:rPr>
                      </a:br>
                      <a:r>
                        <a:rPr lang="en-CH" sz="1000" b="0" i="0" u="none" strike="noStrike">
                          <a:solidFill>
                            <a:srgbClr val="000000"/>
                          </a:solidFill>
                          <a:effectLst/>
                          <a:latin typeface="Arial" panose="020B0604020202020204" pitchFamily="34" charset="0"/>
                        </a:rPr>
                        <a:t>(0.97–1.29)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H" sz="1000" b="0" i="0" u="none" strike="noStrike" dirty="0">
                          <a:solidFill>
                            <a:srgbClr val="000000"/>
                          </a:solidFill>
                          <a:effectLst/>
                          <a:latin typeface="Arial" panose="020B060402020202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073561"/>
                  </a:ext>
                </a:extLst>
              </a:tr>
            </a:tbl>
          </a:graphicData>
        </a:graphic>
      </p:graphicFrame>
      <p:grpSp>
        <p:nvGrpSpPr>
          <p:cNvPr id="4" name="Group 3">
            <a:extLst>
              <a:ext uri="{FF2B5EF4-FFF2-40B4-BE49-F238E27FC236}">
                <a16:creationId xmlns:a16="http://schemas.microsoft.com/office/drawing/2014/main" id="{43135A94-634A-4045-9E1B-8E4EDAC1ABF7}"/>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Comparison of HIV incidence and viral  suppression between the intervention communities  (arms A and B combined) and control communities  (arm C) in HPTN 071 (</a:t>
              </a:r>
              <a:r>
                <a:rPr kumimoji="0" lang="en-GB" sz="1800" b="0" i="0" u="none" strike="noStrike" kern="1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PopART</a:t>
              </a:r>
              <a:r>
                <a:rPr kumimoji="0" lang="en-GB" sz="18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trial, 21 urban  communities of South Africa and Zambia, 2013–2018</a:t>
              </a: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6761466"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Special analysis of HPTN 071 (</a:t>
              </a:r>
              <a:r>
                <a:rPr kumimoji="0" lang="en-GB"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PopART</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final results provided to UNAIDS by Sian Floyd, London School of Hygiene  and Tropical Medicine.</a:t>
              </a:r>
            </a:p>
          </p:txBody>
        </p:sp>
        <p:sp>
          <p:nvSpPr>
            <p:cNvPr id="5" name="Rectangle 4">
              <a:extLst>
                <a:ext uri="{FF2B5EF4-FFF2-40B4-BE49-F238E27FC236}">
                  <a16:creationId xmlns:a16="http://schemas.microsoft.com/office/drawing/2014/main" id="{CCCC8E25-2A97-407D-856B-707804E2CCAF}"/>
                </a:ext>
              </a:extLst>
            </p:cNvPr>
            <p:cNvSpPr/>
            <p:nvPr/>
          </p:nvSpPr>
          <p:spPr>
            <a:xfrm>
              <a:off x="360000" y="5040000"/>
              <a:ext cx="6761466" cy="507831"/>
            </a:xfrm>
            <a:prstGeom prst="rect">
              <a:avLst/>
            </a:prstGeom>
          </p:spPr>
          <p:txBody>
            <a:bodyPr wrap="square" lIns="0">
              <a:spAutoFit/>
            </a:bodyPr>
            <a:lstStyle/>
            <a:p>
              <a:pPr marL="360363" marR="0" lvl="0" indent="-360363" algn="l" defTabSz="914400" rtl="0" eaLnBrk="1" fontAlgn="base" latinLnBrk="0" hangingPunct="1">
                <a:lnSpc>
                  <a:spcPct val="100000"/>
                </a:lnSpc>
                <a:spcBef>
                  <a:spcPct val="0"/>
                </a:spcBef>
                <a:spcAft>
                  <a:spcPct val="0"/>
                </a:spcAft>
                <a:buClrTx/>
                <a:buSzTx/>
                <a:buFontTx/>
                <a:buNone/>
                <a:tabLst>
                  <a:tab pos="360363" algn="l"/>
                </a:tabLst>
                <a:defRPr/>
              </a:pPr>
              <a:r>
                <a:rPr kumimoji="0" lang="en-GB" sz="900" b="0" i="1"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Note</a:t>
              </a: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The relative risks for HIV incidence and viral suppression  were estimated using methods for community randomized  trials. The relative risk for HIV incidence was adjusted for age,  sex and baseline HIV prevalence, while the relative risk for viral  suppression was adjusted for age and sex.</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1829902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85E722E-E968-4C1F-BF36-4BD54CBEE6AF}"/>
              </a:ext>
            </a:extLst>
          </p:cNvPr>
          <p:cNvGrpSpPr/>
          <p:nvPr/>
        </p:nvGrpSpPr>
        <p:grpSpPr>
          <a:xfrm>
            <a:off x="0" y="0"/>
            <a:ext cx="10285200" cy="5826221"/>
            <a:chOff x="0" y="0"/>
            <a:chExt cx="10285200" cy="582622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community HIV care providers (</a:t>
              </a:r>
              <a:r>
                <a:rPr kumimoji="0" lang="en-GB" sz="2400" b="0" i="0" u="none" strike="noStrike" kern="1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CHiPs</a:t>
              </a: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door-to-door intervention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the </a:t>
              </a:r>
              <a:r>
                <a:rPr kumimoji="0" lang="en-GB" sz="2400" b="0" i="0" u="none" strike="noStrike" kern="1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PopART</a:t>
              </a: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study</a:t>
              </a:r>
            </a:p>
          </p:txBody>
        </p:sp>
        <p:sp>
          <p:nvSpPr>
            <p:cNvPr id="22" name="Rectangle 21">
              <a:extLst>
                <a:ext uri="{FF2B5EF4-FFF2-40B4-BE49-F238E27FC236}">
                  <a16:creationId xmlns:a16="http://schemas.microsoft.com/office/drawing/2014/main" id="{14E3AECC-C223-4008-8128-B22FA9776144}"/>
                </a:ext>
              </a:extLst>
            </p:cNvPr>
            <p:cNvSpPr/>
            <p:nvPr/>
          </p:nvSpPr>
          <p:spPr>
            <a:xfrm>
              <a:off x="360000" y="5580000"/>
              <a:ext cx="6932988" cy="24622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Hayes RJ, Donnell DJ, Floyd S, Mandla N, Bwalya, J, </a:t>
              </a:r>
              <a:r>
                <a:rPr kumimoji="0" lang="en-GB"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Shanaube</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K et al. Impact of universal testing and treatment in Zambia  and South Africa: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HPTN071(</a:t>
              </a:r>
              <a:r>
                <a:rPr kumimoji="0" lang="en-GB"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PopART</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Conference on Retroviruses and Opportunistic Infections (CROI), Seattle, 4–7 March 2019. Abstract 92.</a:t>
              </a:r>
            </a:p>
          </p:txBody>
        </p:sp>
        <p:sp>
          <p:nvSpPr>
            <p:cNvPr id="5" name="object 22">
              <a:extLst>
                <a:ext uri="{FF2B5EF4-FFF2-40B4-BE49-F238E27FC236}">
                  <a16:creationId xmlns:a16="http://schemas.microsoft.com/office/drawing/2014/main" id="{0F53468B-131C-4179-A962-40304415FA0F}"/>
                </a:ext>
              </a:extLst>
            </p:cNvPr>
            <p:cNvSpPr/>
            <p:nvPr/>
          </p:nvSpPr>
          <p:spPr>
            <a:xfrm>
              <a:off x="1008000" y="1800000"/>
              <a:ext cx="5973180" cy="268713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 name="object 23">
              <a:extLst>
                <a:ext uri="{FF2B5EF4-FFF2-40B4-BE49-F238E27FC236}">
                  <a16:creationId xmlns:a16="http://schemas.microsoft.com/office/drawing/2014/main" id="{0CB6AE41-6B17-47DA-807A-EC2E3FFDF7DD}"/>
                </a:ext>
              </a:extLst>
            </p:cNvPr>
            <p:cNvSpPr txBox="1"/>
            <p:nvPr/>
          </p:nvSpPr>
          <p:spPr>
            <a:xfrm>
              <a:off x="4843587" y="3318569"/>
              <a:ext cx="1188000" cy="396000"/>
            </a:xfrm>
            <a:prstGeom prst="rect">
              <a:avLst/>
            </a:prstGeom>
          </p:spPr>
          <p:txBody>
            <a:bodyPr vert="horz" wrap="square" lIns="0" tIns="18415" rIns="0" bIns="0" rtlCol="0">
              <a:spAutoFit/>
            </a:bodyPr>
            <a:lstStyle>
              <a:defPPr>
                <a:defRPr lang="en-US"/>
              </a:defPPr>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Including HIV  Testing/Retesting</a:t>
              </a:r>
            </a:p>
          </p:txBody>
        </p:sp>
        <p:sp>
          <p:nvSpPr>
            <p:cNvPr id="7" name="object 24">
              <a:extLst>
                <a:ext uri="{FF2B5EF4-FFF2-40B4-BE49-F238E27FC236}">
                  <a16:creationId xmlns:a16="http://schemas.microsoft.com/office/drawing/2014/main" id="{D5DC42CE-60C3-45CF-A894-AA7762F39AB2}"/>
                </a:ext>
              </a:extLst>
            </p:cNvPr>
            <p:cNvSpPr txBox="1"/>
            <p:nvPr/>
          </p:nvSpPr>
          <p:spPr>
            <a:xfrm>
              <a:off x="4519587" y="2808000"/>
              <a:ext cx="1512000" cy="396000"/>
            </a:xfrm>
            <a:prstGeom prst="rect">
              <a:avLst/>
            </a:prstGeom>
          </p:spPr>
          <p:txBody>
            <a:bodyPr vert="horz" wrap="square" lIns="0" tIns="18415" rIns="0" bIns="0" rtlCol="0">
              <a:spAutoFit/>
            </a:bodyPr>
            <a:lstStyle>
              <a:defPPr>
                <a:defRPr lang="en-US"/>
              </a:defPPr>
              <a:lvl1pPr>
                <a:defRPr sz="1200"/>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Door-to-Door Delivery of Intervention</a:t>
              </a:r>
            </a:p>
          </p:txBody>
        </p:sp>
        <p:sp>
          <p:nvSpPr>
            <p:cNvPr id="8" name="object 25">
              <a:extLst>
                <a:ext uri="{FF2B5EF4-FFF2-40B4-BE49-F238E27FC236}">
                  <a16:creationId xmlns:a16="http://schemas.microsoft.com/office/drawing/2014/main" id="{360D3102-C577-4C1D-B589-D2CB1143D5B5}"/>
                </a:ext>
              </a:extLst>
            </p:cNvPr>
            <p:cNvSpPr txBox="1"/>
            <p:nvPr/>
          </p:nvSpPr>
          <p:spPr>
            <a:xfrm>
              <a:off x="4343950" y="2307253"/>
              <a:ext cx="1332000" cy="387927"/>
            </a:xfrm>
            <a:prstGeom prst="rect">
              <a:avLst/>
            </a:prstGeom>
          </p:spPr>
          <p:txBody>
            <a:bodyPr vert="horz" wrap="square" lIns="0" tIns="18415" rIns="0" bIns="0" rtlCol="0">
              <a:spAutoFit/>
            </a:bodyPr>
            <a:lstStyle>
              <a:defPPr>
                <a:defRPr lang="en-US"/>
              </a:defPPr>
              <a:lvl1pPr algn="ctr">
                <a:defRPr sz="12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CHiPs: Community  HIV-care Providers</a:t>
              </a:r>
            </a:p>
          </p:txBody>
        </p:sp>
        <p:sp>
          <p:nvSpPr>
            <p:cNvPr id="9" name="object 26">
              <a:extLst>
                <a:ext uri="{FF2B5EF4-FFF2-40B4-BE49-F238E27FC236}">
                  <a16:creationId xmlns:a16="http://schemas.microsoft.com/office/drawing/2014/main" id="{772452D3-710C-4DCA-AD78-11EF64B527B6}"/>
                </a:ext>
              </a:extLst>
            </p:cNvPr>
            <p:cNvSpPr txBox="1"/>
            <p:nvPr/>
          </p:nvSpPr>
          <p:spPr>
            <a:xfrm>
              <a:off x="2708760" y="4005064"/>
              <a:ext cx="720000" cy="396000"/>
            </a:xfrm>
            <a:prstGeom prst="rect">
              <a:avLst/>
            </a:prstGeom>
          </p:spPr>
          <p:txBody>
            <a:bodyPr vert="horz" wrap="square" lIns="0" tIns="18415" rIns="0" bIns="0" rtlCol="0">
              <a:spAutoFit/>
            </a:bodyPr>
            <a:lstStyle>
              <a:defPPr>
                <a:defRPr lang="en-US"/>
              </a:defPPr>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Referral to</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Clinic</a:t>
              </a:r>
            </a:p>
          </p:txBody>
        </p:sp>
        <p:sp>
          <p:nvSpPr>
            <p:cNvPr id="10" name="object 27">
              <a:extLst>
                <a:ext uri="{FF2B5EF4-FFF2-40B4-BE49-F238E27FC236}">
                  <a16:creationId xmlns:a16="http://schemas.microsoft.com/office/drawing/2014/main" id="{0FB7C864-2051-428B-B847-1EF1A995BFA6}"/>
                </a:ext>
              </a:extLst>
            </p:cNvPr>
            <p:cNvSpPr txBox="1"/>
            <p:nvPr/>
          </p:nvSpPr>
          <p:spPr>
            <a:xfrm>
              <a:off x="1960094" y="3060000"/>
              <a:ext cx="1080000" cy="576000"/>
            </a:xfrm>
            <a:prstGeom prst="rect">
              <a:avLst/>
            </a:prstGeom>
          </p:spPr>
          <p:txBody>
            <a:bodyPr vert="horz" wrap="square" lIns="0" tIns="18415" rIns="0" bIns="0" rtlCol="0">
              <a:spAutoFit/>
            </a:bodyPr>
            <a:lstStyle>
              <a:defPPr>
                <a:defRPr lang="en-US"/>
              </a:defPPr>
              <a:lvl1pPr>
                <a:defRPr sz="12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Repeat Visits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to Clients Living  with HIV</a:t>
              </a:r>
            </a:p>
          </p:txBody>
        </p:sp>
      </p:grpSp>
    </p:spTree>
    <p:extLst>
      <p:ext uri="{BB962C8B-B14F-4D97-AF65-F5344CB8AC3E}">
        <p14:creationId xmlns:p14="http://schemas.microsoft.com/office/powerpoint/2010/main" val="1396551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3E1E39-5B4A-4F31-885D-1883ADD6657B}"/>
              </a:ext>
            </a:extLst>
          </p:cNvPr>
          <p:cNvGrpSpPr/>
          <p:nvPr/>
        </p:nvGrpSpPr>
        <p:grpSpPr>
          <a:xfrm>
            <a:off x="0" y="0"/>
            <a:ext cx="10285200" cy="6153111"/>
            <a:chOff x="0" y="0"/>
            <a:chExt cx="10285200" cy="6153111"/>
          </a:xfrm>
        </p:grpSpPr>
        <p:sp>
          <p:nvSpPr>
            <p:cNvPr id="58" name="object 84">
              <a:extLst>
                <a:ext uri="{FF2B5EF4-FFF2-40B4-BE49-F238E27FC236}">
                  <a16:creationId xmlns:a16="http://schemas.microsoft.com/office/drawing/2014/main" id="{A761FA5E-342C-44F6-AA40-22528F435139}"/>
                </a:ext>
              </a:extLst>
            </p:cNvPr>
            <p:cNvSpPr/>
            <p:nvPr/>
          </p:nvSpPr>
          <p:spPr>
            <a:xfrm>
              <a:off x="1617279" y="2292961"/>
              <a:ext cx="5318760" cy="0"/>
            </a:xfrm>
            <a:custGeom>
              <a:avLst/>
              <a:gdLst/>
              <a:ahLst/>
              <a:cxnLst/>
              <a:rect l="l" t="t" r="r" b="b"/>
              <a:pathLst>
                <a:path w="5318759">
                  <a:moveTo>
                    <a:pt x="0" y="0"/>
                  </a:moveTo>
                  <a:lnTo>
                    <a:pt x="5318480" y="0"/>
                  </a:lnTo>
                </a:path>
              </a:pathLst>
            </a:custGeom>
            <a:ln w="22225">
              <a:solidFill>
                <a:schemeClr val="tx1">
                  <a:lumMod val="65000"/>
                  <a:lumOff val="35000"/>
                </a:schemeClr>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Antiretroviral therapy coverage in HPTN 071 (</a:t>
              </a:r>
              <a:r>
                <a:rPr kumimoji="0" lang="en-GB" sz="2000" b="0" i="0" u="none" strike="noStrike" kern="1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PopART</a:t>
              </a:r>
              <a:r>
                <a:rPr kumimoji="0" lang="en-GB"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trial, intervention communities  (Arms A and B combined), by age and sex, South Africa and Zambia, 2017</a:t>
              </a: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6761466"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Special analysis of HPTN 071 (</a:t>
              </a:r>
              <a:r>
                <a:rPr kumimoji="0" lang="en-GB" sz="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PopART</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ﬁnal results provided to UNAIDS by Sian Floyd, London School of Hygiene  and Tropical Medicine.</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57" name="object 83">
              <a:extLst>
                <a:ext uri="{FF2B5EF4-FFF2-40B4-BE49-F238E27FC236}">
                  <a16:creationId xmlns:a16="http://schemas.microsoft.com/office/drawing/2014/main" id="{9B4295CF-A2D2-43D8-AD16-DADC1672A55D}"/>
                </a:ext>
              </a:extLst>
            </p:cNvPr>
            <p:cNvSpPr txBox="1"/>
            <p:nvPr/>
          </p:nvSpPr>
          <p:spPr>
            <a:xfrm>
              <a:off x="5557355" y="2639538"/>
              <a:ext cx="1440000" cy="216000"/>
            </a:xfrm>
            <a:prstGeom prst="rect">
              <a:avLst/>
            </a:prstGeom>
          </p:spPr>
          <p:txBody>
            <a:bodyPr vert="horz" wrap="square" lIns="0" tIns="1397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1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90</a:t>
              </a:r>
              <a:r>
                <a:rPr kumimoji="0" lang="en-CH" sz="1200" b="0" i="0" u="none" strike="noStrike" kern="1200" cap="none" spc="1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t>
              </a:r>
              <a:r>
                <a:rPr kumimoji="0" sz="1200" b="0" i="0" u="none" strike="noStrike" kern="1200" cap="none" spc="1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90 </a:t>
              </a:r>
              <a:r>
                <a:rPr kumimoji="0" sz="1200" b="0" i="0" u="none" strike="noStrike" kern="1200" cap="none" spc="25"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target </a:t>
              </a:r>
              <a:r>
                <a:rPr kumimoji="0" sz="1200" b="0" i="0" u="none" strike="noStrike" kern="1200" cap="none" spc="13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t>
              </a:r>
              <a:r>
                <a:rPr kumimoji="0" sz="1200" b="0" i="0" u="none" strike="noStrike" kern="1200" cap="none" spc="3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81%</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4" name="object 32">
              <a:extLst>
                <a:ext uri="{FF2B5EF4-FFF2-40B4-BE49-F238E27FC236}">
                  <a16:creationId xmlns:a16="http://schemas.microsoft.com/office/drawing/2014/main" id="{5076A4BE-7247-4290-A9DC-72EC218CC5A5}"/>
                </a:ext>
              </a:extLst>
            </p:cNvPr>
            <p:cNvSpPr/>
            <p:nvPr/>
          </p:nvSpPr>
          <p:spPr>
            <a:xfrm>
              <a:off x="1619457" y="1800000"/>
              <a:ext cx="0" cy="2520000"/>
            </a:xfrm>
            <a:custGeom>
              <a:avLst/>
              <a:gdLst/>
              <a:ahLst/>
              <a:cxnLst/>
              <a:rect l="l" t="t" r="r" b="b"/>
              <a:pathLst>
                <a:path h="2264410">
                  <a:moveTo>
                    <a:pt x="0" y="0"/>
                  </a:moveTo>
                  <a:lnTo>
                    <a:pt x="0" y="2264282"/>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 name="object 33">
              <a:extLst>
                <a:ext uri="{FF2B5EF4-FFF2-40B4-BE49-F238E27FC236}">
                  <a16:creationId xmlns:a16="http://schemas.microsoft.com/office/drawing/2014/main" id="{F4F7C8DA-319C-47F1-BC01-239DDC999FF0}"/>
                </a:ext>
              </a:extLst>
            </p:cNvPr>
            <p:cNvSpPr/>
            <p:nvPr/>
          </p:nvSpPr>
          <p:spPr>
            <a:xfrm>
              <a:off x="1619463" y="4319852"/>
              <a:ext cx="5447665" cy="0"/>
            </a:xfrm>
            <a:custGeom>
              <a:avLst/>
              <a:gdLst/>
              <a:ahLst/>
              <a:cxnLst/>
              <a:rect l="l" t="t" r="r" b="b"/>
              <a:pathLst>
                <a:path w="5447665">
                  <a:moveTo>
                    <a:pt x="0" y="0"/>
                  </a:moveTo>
                  <a:lnTo>
                    <a:pt x="5447220" y="0"/>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 name="object 34">
              <a:extLst>
                <a:ext uri="{FF2B5EF4-FFF2-40B4-BE49-F238E27FC236}">
                  <a16:creationId xmlns:a16="http://schemas.microsoft.com/office/drawing/2014/main" id="{F4BF0FE7-2D87-4872-A43A-038C4B6B1CF7}"/>
                </a:ext>
              </a:extLst>
            </p:cNvPr>
            <p:cNvSpPr/>
            <p:nvPr/>
          </p:nvSpPr>
          <p:spPr>
            <a:xfrm>
              <a:off x="1831132" y="1901190"/>
              <a:ext cx="5024120" cy="1143399"/>
            </a:xfrm>
            <a:custGeom>
              <a:avLst/>
              <a:gdLst/>
              <a:ahLst/>
              <a:cxnLst/>
              <a:rect l="l" t="t" r="r" b="b"/>
              <a:pathLst>
                <a:path w="5024119" h="1027429">
                  <a:moveTo>
                    <a:pt x="460312" y="583940"/>
                  </a:moveTo>
                  <a:lnTo>
                    <a:pt x="913561" y="1022667"/>
                  </a:lnTo>
                  <a:lnTo>
                    <a:pt x="916470" y="1024851"/>
                  </a:lnTo>
                  <a:lnTo>
                    <a:pt x="920114" y="1026299"/>
                  </a:lnTo>
                  <a:lnTo>
                    <a:pt x="1380528" y="1027036"/>
                  </a:lnTo>
                  <a:lnTo>
                    <a:pt x="1383449" y="1026299"/>
                  </a:lnTo>
                  <a:lnTo>
                    <a:pt x="1385620" y="1024127"/>
                  </a:lnTo>
                  <a:lnTo>
                    <a:pt x="1413044" y="1003033"/>
                  </a:lnTo>
                  <a:lnTo>
                    <a:pt x="933208" y="1003033"/>
                  </a:lnTo>
                  <a:lnTo>
                    <a:pt x="923023" y="999388"/>
                  </a:lnTo>
                  <a:lnTo>
                    <a:pt x="929443" y="999388"/>
                  </a:lnTo>
                  <a:lnTo>
                    <a:pt x="501876" y="585520"/>
                  </a:lnTo>
                  <a:lnTo>
                    <a:pt x="463334" y="585520"/>
                  </a:lnTo>
                  <a:lnTo>
                    <a:pt x="460312" y="583940"/>
                  </a:lnTo>
                  <a:close/>
                </a:path>
                <a:path w="5024119" h="1027429">
                  <a:moveTo>
                    <a:pt x="923023" y="999388"/>
                  </a:moveTo>
                  <a:lnTo>
                    <a:pt x="933208" y="1003033"/>
                  </a:lnTo>
                  <a:lnTo>
                    <a:pt x="929453" y="999398"/>
                  </a:lnTo>
                  <a:lnTo>
                    <a:pt x="923023" y="999388"/>
                  </a:lnTo>
                  <a:close/>
                </a:path>
                <a:path w="5024119" h="1027429">
                  <a:moveTo>
                    <a:pt x="929453" y="999398"/>
                  </a:moveTo>
                  <a:lnTo>
                    <a:pt x="933208" y="1003033"/>
                  </a:lnTo>
                  <a:lnTo>
                    <a:pt x="1413044" y="1003033"/>
                  </a:lnTo>
                  <a:lnTo>
                    <a:pt x="1414002" y="1002296"/>
                  </a:lnTo>
                  <a:lnTo>
                    <a:pt x="1368894" y="1002296"/>
                  </a:lnTo>
                  <a:lnTo>
                    <a:pt x="1371734" y="1000116"/>
                  </a:lnTo>
                  <a:lnTo>
                    <a:pt x="929453" y="999398"/>
                  </a:lnTo>
                  <a:close/>
                </a:path>
                <a:path w="5024119" h="1027429">
                  <a:moveTo>
                    <a:pt x="1371734" y="1000116"/>
                  </a:moveTo>
                  <a:lnTo>
                    <a:pt x="1368894" y="1002296"/>
                  </a:lnTo>
                  <a:lnTo>
                    <a:pt x="1376895" y="1000125"/>
                  </a:lnTo>
                  <a:lnTo>
                    <a:pt x="1371734" y="1000116"/>
                  </a:lnTo>
                  <a:close/>
                </a:path>
                <a:path w="5024119" h="1027429">
                  <a:moveTo>
                    <a:pt x="3647732" y="234213"/>
                  </a:moveTo>
                  <a:lnTo>
                    <a:pt x="3644087" y="234213"/>
                  </a:lnTo>
                  <a:lnTo>
                    <a:pt x="3190938" y="311302"/>
                  </a:lnTo>
                  <a:lnTo>
                    <a:pt x="2737065" y="362953"/>
                  </a:lnTo>
                  <a:lnTo>
                    <a:pt x="2734881" y="362953"/>
                  </a:lnTo>
                  <a:lnTo>
                    <a:pt x="2734157" y="363677"/>
                  </a:lnTo>
                  <a:lnTo>
                    <a:pt x="2281732" y="530974"/>
                  </a:lnTo>
                  <a:lnTo>
                    <a:pt x="1827860" y="650989"/>
                  </a:lnTo>
                  <a:lnTo>
                    <a:pt x="1825675" y="651713"/>
                  </a:lnTo>
                  <a:lnTo>
                    <a:pt x="1824227" y="652437"/>
                  </a:lnTo>
                  <a:lnTo>
                    <a:pt x="1822767" y="653897"/>
                  </a:lnTo>
                  <a:lnTo>
                    <a:pt x="1371734" y="1000116"/>
                  </a:lnTo>
                  <a:lnTo>
                    <a:pt x="1376895" y="1000125"/>
                  </a:lnTo>
                  <a:lnTo>
                    <a:pt x="1368894" y="1002296"/>
                  </a:lnTo>
                  <a:lnTo>
                    <a:pt x="1414002" y="1002296"/>
                  </a:lnTo>
                  <a:lnTo>
                    <a:pt x="1835725" y="677900"/>
                  </a:lnTo>
                  <a:lnTo>
                    <a:pt x="1834413" y="677900"/>
                  </a:lnTo>
                  <a:lnTo>
                    <a:pt x="1839506" y="674992"/>
                  </a:lnTo>
                  <a:lnTo>
                    <a:pt x="1845412" y="674992"/>
                  </a:lnTo>
                  <a:lnTo>
                    <a:pt x="2288285" y="557885"/>
                  </a:lnTo>
                  <a:lnTo>
                    <a:pt x="2741665" y="389864"/>
                  </a:lnTo>
                  <a:lnTo>
                    <a:pt x="2740698" y="389864"/>
                  </a:lnTo>
                  <a:lnTo>
                    <a:pt x="2743619" y="389140"/>
                  </a:lnTo>
                  <a:lnTo>
                    <a:pt x="2747059" y="389140"/>
                  </a:lnTo>
                  <a:lnTo>
                    <a:pt x="3194583" y="338213"/>
                  </a:lnTo>
                  <a:lnTo>
                    <a:pt x="3647879" y="261345"/>
                  </a:lnTo>
                  <a:lnTo>
                    <a:pt x="3645547" y="261124"/>
                  </a:lnTo>
                  <a:lnTo>
                    <a:pt x="3932359" y="261124"/>
                  </a:lnTo>
                  <a:lnTo>
                    <a:pt x="3647732" y="234213"/>
                  </a:lnTo>
                  <a:close/>
                </a:path>
                <a:path w="5024119" h="1027429">
                  <a:moveTo>
                    <a:pt x="929443" y="999388"/>
                  </a:moveTo>
                  <a:lnTo>
                    <a:pt x="923023" y="999388"/>
                  </a:lnTo>
                  <a:lnTo>
                    <a:pt x="929453" y="999398"/>
                  </a:lnTo>
                  <a:close/>
                </a:path>
                <a:path w="5024119" h="1027429">
                  <a:moveTo>
                    <a:pt x="1839506" y="674992"/>
                  </a:moveTo>
                  <a:lnTo>
                    <a:pt x="1834413" y="677900"/>
                  </a:lnTo>
                  <a:lnTo>
                    <a:pt x="1836412" y="677372"/>
                  </a:lnTo>
                  <a:lnTo>
                    <a:pt x="1839506" y="674992"/>
                  </a:lnTo>
                  <a:close/>
                </a:path>
                <a:path w="5024119" h="1027429">
                  <a:moveTo>
                    <a:pt x="1836412" y="677372"/>
                  </a:moveTo>
                  <a:lnTo>
                    <a:pt x="1834413" y="677900"/>
                  </a:lnTo>
                  <a:lnTo>
                    <a:pt x="1835725" y="677900"/>
                  </a:lnTo>
                  <a:lnTo>
                    <a:pt x="1836412" y="677372"/>
                  </a:lnTo>
                  <a:close/>
                </a:path>
                <a:path w="5024119" h="1027429">
                  <a:moveTo>
                    <a:pt x="1845412" y="674992"/>
                  </a:moveTo>
                  <a:lnTo>
                    <a:pt x="1839506" y="674992"/>
                  </a:lnTo>
                  <a:lnTo>
                    <a:pt x="1836412" y="677372"/>
                  </a:lnTo>
                  <a:lnTo>
                    <a:pt x="1845412" y="674992"/>
                  </a:lnTo>
                  <a:close/>
                </a:path>
                <a:path w="5024119" h="1027429">
                  <a:moveTo>
                    <a:pt x="459689" y="583336"/>
                  </a:moveTo>
                  <a:lnTo>
                    <a:pt x="460312" y="583940"/>
                  </a:lnTo>
                  <a:lnTo>
                    <a:pt x="463334" y="585520"/>
                  </a:lnTo>
                  <a:lnTo>
                    <a:pt x="459689" y="583336"/>
                  </a:lnTo>
                  <a:close/>
                </a:path>
                <a:path w="5024119" h="1027429">
                  <a:moveTo>
                    <a:pt x="499620" y="583336"/>
                  </a:moveTo>
                  <a:lnTo>
                    <a:pt x="459689" y="583336"/>
                  </a:lnTo>
                  <a:lnTo>
                    <a:pt x="463334" y="585520"/>
                  </a:lnTo>
                  <a:lnTo>
                    <a:pt x="501876" y="585520"/>
                  </a:lnTo>
                  <a:lnTo>
                    <a:pt x="499620" y="583336"/>
                  </a:lnTo>
                  <a:close/>
                </a:path>
                <a:path w="5024119" h="1027429">
                  <a:moveTo>
                    <a:pt x="15278" y="320039"/>
                  </a:moveTo>
                  <a:lnTo>
                    <a:pt x="6540" y="322948"/>
                  </a:lnTo>
                  <a:lnTo>
                    <a:pt x="2908" y="329488"/>
                  </a:lnTo>
                  <a:lnTo>
                    <a:pt x="0" y="336041"/>
                  </a:lnTo>
                  <a:lnTo>
                    <a:pt x="2184" y="344042"/>
                  </a:lnTo>
                  <a:lnTo>
                    <a:pt x="8724" y="347675"/>
                  </a:lnTo>
                  <a:lnTo>
                    <a:pt x="460312" y="583940"/>
                  </a:lnTo>
                  <a:lnTo>
                    <a:pt x="459689" y="583336"/>
                  </a:lnTo>
                  <a:lnTo>
                    <a:pt x="499620" y="583336"/>
                  </a:lnTo>
                  <a:lnTo>
                    <a:pt x="479336" y="563702"/>
                  </a:lnTo>
                  <a:lnTo>
                    <a:pt x="477875" y="562978"/>
                  </a:lnTo>
                  <a:lnTo>
                    <a:pt x="477151" y="562241"/>
                  </a:lnTo>
                  <a:lnTo>
                    <a:pt x="475691" y="561517"/>
                  </a:lnTo>
                  <a:lnTo>
                    <a:pt x="21818" y="323672"/>
                  </a:lnTo>
                  <a:lnTo>
                    <a:pt x="15278" y="320039"/>
                  </a:lnTo>
                  <a:close/>
                </a:path>
                <a:path w="5024119" h="1027429">
                  <a:moveTo>
                    <a:pt x="2743619" y="389140"/>
                  </a:moveTo>
                  <a:lnTo>
                    <a:pt x="2740698" y="389864"/>
                  </a:lnTo>
                  <a:lnTo>
                    <a:pt x="2742094" y="389705"/>
                  </a:lnTo>
                  <a:lnTo>
                    <a:pt x="2743619" y="389140"/>
                  </a:lnTo>
                  <a:close/>
                </a:path>
                <a:path w="5024119" h="1027429">
                  <a:moveTo>
                    <a:pt x="2742094" y="389705"/>
                  </a:moveTo>
                  <a:lnTo>
                    <a:pt x="2740698" y="389864"/>
                  </a:lnTo>
                  <a:lnTo>
                    <a:pt x="2741665" y="389864"/>
                  </a:lnTo>
                  <a:lnTo>
                    <a:pt x="2742094" y="389705"/>
                  </a:lnTo>
                  <a:close/>
                </a:path>
                <a:path w="5024119" h="1027429">
                  <a:moveTo>
                    <a:pt x="2747059" y="389140"/>
                  </a:moveTo>
                  <a:lnTo>
                    <a:pt x="2743619" y="389140"/>
                  </a:lnTo>
                  <a:lnTo>
                    <a:pt x="2742094" y="389705"/>
                  </a:lnTo>
                  <a:lnTo>
                    <a:pt x="2747059" y="389140"/>
                  </a:lnTo>
                  <a:close/>
                </a:path>
                <a:path w="5024119" h="1027429">
                  <a:moveTo>
                    <a:pt x="3932359" y="261124"/>
                  </a:moveTo>
                  <a:lnTo>
                    <a:pt x="3649179" y="261124"/>
                  </a:lnTo>
                  <a:lnTo>
                    <a:pt x="3647879" y="261345"/>
                  </a:lnTo>
                  <a:lnTo>
                    <a:pt x="4099420" y="304037"/>
                  </a:lnTo>
                  <a:lnTo>
                    <a:pt x="4103052" y="304037"/>
                  </a:lnTo>
                  <a:lnTo>
                    <a:pt x="4228362" y="277126"/>
                  </a:lnTo>
                  <a:lnTo>
                    <a:pt x="4097959" y="277126"/>
                  </a:lnTo>
                  <a:lnTo>
                    <a:pt x="4099073" y="276887"/>
                  </a:lnTo>
                  <a:lnTo>
                    <a:pt x="3932359" y="261124"/>
                  </a:lnTo>
                  <a:close/>
                </a:path>
                <a:path w="5024119" h="1027429">
                  <a:moveTo>
                    <a:pt x="4099073" y="276887"/>
                  </a:moveTo>
                  <a:lnTo>
                    <a:pt x="4097959" y="277126"/>
                  </a:lnTo>
                  <a:lnTo>
                    <a:pt x="4101604" y="277126"/>
                  </a:lnTo>
                  <a:lnTo>
                    <a:pt x="4099073" y="276887"/>
                  </a:lnTo>
                  <a:close/>
                </a:path>
                <a:path w="5024119" h="1027429">
                  <a:moveTo>
                    <a:pt x="4551093" y="179815"/>
                  </a:moveTo>
                  <a:lnTo>
                    <a:pt x="4099073" y="276887"/>
                  </a:lnTo>
                  <a:lnTo>
                    <a:pt x="4101604" y="277126"/>
                  </a:lnTo>
                  <a:lnTo>
                    <a:pt x="4228362" y="277126"/>
                  </a:lnTo>
                  <a:lnTo>
                    <a:pt x="4556925" y="206565"/>
                  </a:lnTo>
                  <a:lnTo>
                    <a:pt x="4557661" y="206565"/>
                  </a:lnTo>
                  <a:lnTo>
                    <a:pt x="4558385" y="205841"/>
                  </a:lnTo>
                  <a:lnTo>
                    <a:pt x="4559109" y="205841"/>
                  </a:lnTo>
                  <a:lnTo>
                    <a:pt x="4624067" y="180378"/>
                  </a:lnTo>
                  <a:lnTo>
                    <a:pt x="4549660" y="180378"/>
                  </a:lnTo>
                  <a:lnTo>
                    <a:pt x="4551093" y="179815"/>
                  </a:lnTo>
                  <a:close/>
                </a:path>
                <a:path w="5024119" h="1027429">
                  <a:moveTo>
                    <a:pt x="3649179" y="261124"/>
                  </a:moveTo>
                  <a:lnTo>
                    <a:pt x="3645547" y="261124"/>
                  </a:lnTo>
                  <a:lnTo>
                    <a:pt x="3647879" y="261345"/>
                  </a:lnTo>
                  <a:lnTo>
                    <a:pt x="3649179" y="261124"/>
                  </a:lnTo>
                  <a:close/>
                </a:path>
                <a:path w="5024119" h="1027429">
                  <a:moveTo>
                    <a:pt x="4551845" y="179654"/>
                  </a:moveTo>
                  <a:lnTo>
                    <a:pt x="4551093" y="179815"/>
                  </a:lnTo>
                  <a:lnTo>
                    <a:pt x="4549660" y="180378"/>
                  </a:lnTo>
                  <a:lnTo>
                    <a:pt x="4551845" y="179654"/>
                  </a:lnTo>
                  <a:close/>
                </a:path>
                <a:path w="5024119" h="1027429">
                  <a:moveTo>
                    <a:pt x="4625914" y="179654"/>
                  </a:moveTo>
                  <a:lnTo>
                    <a:pt x="4551845" y="179654"/>
                  </a:lnTo>
                  <a:lnTo>
                    <a:pt x="4549660" y="180378"/>
                  </a:lnTo>
                  <a:lnTo>
                    <a:pt x="4624067" y="180378"/>
                  </a:lnTo>
                  <a:lnTo>
                    <a:pt x="4625914" y="179654"/>
                  </a:lnTo>
                  <a:close/>
                </a:path>
                <a:path w="5024119" h="1027429">
                  <a:moveTo>
                    <a:pt x="5010810" y="0"/>
                  </a:moveTo>
                  <a:lnTo>
                    <a:pt x="5003533" y="2171"/>
                  </a:lnTo>
                  <a:lnTo>
                    <a:pt x="4551093" y="179815"/>
                  </a:lnTo>
                  <a:lnTo>
                    <a:pt x="4551845" y="179654"/>
                  </a:lnTo>
                  <a:lnTo>
                    <a:pt x="4625914" y="179654"/>
                  </a:lnTo>
                  <a:lnTo>
                    <a:pt x="5013718" y="27635"/>
                  </a:lnTo>
                  <a:lnTo>
                    <a:pt x="5020259" y="25450"/>
                  </a:lnTo>
                  <a:lnTo>
                    <a:pt x="5023904" y="17449"/>
                  </a:lnTo>
                  <a:lnTo>
                    <a:pt x="5020983" y="10172"/>
                  </a:lnTo>
                  <a:lnTo>
                    <a:pt x="5018811" y="2908"/>
                  </a:lnTo>
                  <a:lnTo>
                    <a:pt x="5010810" y="0"/>
                  </a:lnTo>
                  <a:close/>
                </a:path>
              </a:pathLst>
            </a:custGeom>
            <a:solidFill>
              <a:srgbClr val="009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 name="object 47">
              <a:extLst>
                <a:ext uri="{FF2B5EF4-FFF2-40B4-BE49-F238E27FC236}">
                  <a16:creationId xmlns:a16="http://schemas.microsoft.com/office/drawing/2014/main" id="{E43CB592-F2D5-4615-892A-148EB5E6A4A1}"/>
                </a:ext>
              </a:extLst>
            </p:cNvPr>
            <p:cNvSpPr/>
            <p:nvPr/>
          </p:nvSpPr>
          <p:spPr>
            <a:xfrm>
              <a:off x="1831852" y="2050936"/>
              <a:ext cx="5023485" cy="703847"/>
            </a:xfrm>
            <a:custGeom>
              <a:avLst/>
              <a:gdLst/>
              <a:ahLst/>
              <a:cxnLst/>
              <a:rect l="l" t="t" r="r" b="b"/>
              <a:pathLst>
                <a:path w="5023484" h="632460">
                  <a:moveTo>
                    <a:pt x="9461" y="518604"/>
                  </a:moveTo>
                  <a:lnTo>
                    <a:pt x="2908" y="523697"/>
                  </a:lnTo>
                  <a:lnTo>
                    <a:pt x="0" y="538251"/>
                  </a:lnTo>
                  <a:lnTo>
                    <a:pt x="4368" y="545528"/>
                  </a:lnTo>
                  <a:lnTo>
                    <a:pt x="466242" y="631355"/>
                  </a:lnTo>
                  <a:lnTo>
                    <a:pt x="468426" y="632079"/>
                  </a:lnTo>
                  <a:lnTo>
                    <a:pt x="471335" y="632079"/>
                  </a:lnTo>
                  <a:lnTo>
                    <a:pt x="473519" y="631355"/>
                  </a:lnTo>
                  <a:lnTo>
                    <a:pt x="548133" y="605167"/>
                  </a:lnTo>
                  <a:lnTo>
                    <a:pt x="464058" y="605167"/>
                  </a:lnTo>
                  <a:lnTo>
                    <a:pt x="466599" y="604279"/>
                  </a:lnTo>
                  <a:lnTo>
                    <a:pt x="9461" y="518604"/>
                  </a:lnTo>
                  <a:close/>
                </a:path>
                <a:path w="5023484" h="632460">
                  <a:moveTo>
                    <a:pt x="466599" y="604279"/>
                  </a:moveTo>
                  <a:lnTo>
                    <a:pt x="464058" y="605167"/>
                  </a:lnTo>
                  <a:lnTo>
                    <a:pt x="471335" y="605167"/>
                  </a:lnTo>
                  <a:lnTo>
                    <a:pt x="466599" y="604279"/>
                  </a:lnTo>
                  <a:close/>
                </a:path>
                <a:path w="5023484" h="632460">
                  <a:moveTo>
                    <a:pt x="3191675" y="0"/>
                  </a:moveTo>
                  <a:lnTo>
                    <a:pt x="2737078" y="8001"/>
                  </a:lnTo>
                  <a:lnTo>
                    <a:pt x="2283193" y="34188"/>
                  </a:lnTo>
                  <a:lnTo>
                    <a:pt x="1829320" y="80010"/>
                  </a:lnTo>
                  <a:lnTo>
                    <a:pt x="1826412" y="80010"/>
                  </a:lnTo>
                  <a:lnTo>
                    <a:pt x="1372539" y="213842"/>
                  </a:lnTo>
                  <a:lnTo>
                    <a:pt x="1371815" y="214566"/>
                  </a:lnTo>
                  <a:lnTo>
                    <a:pt x="1371092" y="214566"/>
                  </a:lnTo>
                  <a:lnTo>
                    <a:pt x="1370355" y="215303"/>
                  </a:lnTo>
                  <a:lnTo>
                    <a:pt x="917943" y="446595"/>
                  </a:lnTo>
                  <a:lnTo>
                    <a:pt x="466599" y="604279"/>
                  </a:lnTo>
                  <a:lnTo>
                    <a:pt x="471335" y="605167"/>
                  </a:lnTo>
                  <a:lnTo>
                    <a:pt x="548133" y="605167"/>
                  </a:lnTo>
                  <a:lnTo>
                    <a:pt x="927392" y="472059"/>
                  </a:lnTo>
                  <a:lnTo>
                    <a:pt x="1381309" y="240030"/>
                  </a:lnTo>
                  <a:lnTo>
                    <a:pt x="1380540" y="240030"/>
                  </a:lnTo>
                  <a:lnTo>
                    <a:pt x="1382725" y="239306"/>
                  </a:lnTo>
                  <a:lnTo>
                    <a:pt x="1382995" y="239306"/>
                  </a:lnTo>
                  <a:lnTo>
                    <a:pt x="1831958" y="106921"/>
                  </a:lnTo>
                  <a:lnTo>
                    <a:pt x="1831505" y="106921"/>
                  </a:lnTo>
                  <a:lnTo>
                    <a:pt x="1834413" y="106197"/>
                  </a:lnTo>
                  <a:lnTo>
                    <a:pt x="1838675" y="106197"/>
                  </a:lnTo>
                  <a:lnTo>
                    <a:pt x="2285377" y="61099"/>
                  </a:lnTo>
                  <a:lnTo>
                    <a:pt x="2739263" y="34912"/>
                  </a:lnTo>
                  <a:lnTo>
                    <a:pt x="3192399" y="27635"/>
                  </a:lnTo>
                  <a:lnTo>
                    <a:pt x="3756445" y="27635"/>
                  </a:lnTo>
                  <a:lnTo>
                    <a:pt x="3646284" y="16002"/>
                  </a:lnTo>
                  <a:lnTo>
                    <a:pt x="3191675" y="0"/>
                  </a:lnTo>
                  <a:close/>
                </a:path>
                <a:path w="5023484" h="632460">
                  <a:moveTo>
                    <a:pt x="4618161" y="56730"/>
                  </a:moveTo>
                  <a:lnTo>
                    <a:pt x="4548212" y="56730"/>
                  </a:lnTo>
                  <a:lnTo>
                    <a:pt x="4554753" y="57467"/>
                  </a:lnTo>
                  <a:lnTo>
                    <a:pt x="4550626" y="57771"/>
                  </a:lnTo>
                  <a:lnTo>
                    <a:pt x="5002085" y="252399"/>
                  </a:lnTo>
                  <a:lnTo>
                    <a:pt x="5009362" y="255308"/>
                  </a:lnTo>
                  <a:lnTo>
                    <a:pt x="5017363" y="251663"/>
                  </a:lnTo>
                  <a:lnTo>
                    <a:pt x="5020271" y="245122"/>
                  </a:lnTo>
                  <a:lnTo>
                    <a:pt x="5023180" y="237845"/>
                  </a:lnTo>
                  <a:lnTo>
                    <a:pt x="5020271" y="229844"/>
                  </a:lnTo>
                  <a:lnTo>
                    <a:pt x="5012994" y="226936"/>
                  </a:lnTo>
                  <a:lnTo>
                    <a:pt x="4618161" y="56730"/>
                  </a:lnTo>
                  <a:close/>
                </a:path>
                <a:path w="5023484" h="632460">
                  <a:moveTo>
                    <a:pt x="1382725" y="239306"/>
                  </a:moveTo>
                  <a:lnTo>
                    <a:pt x="1380540" y="240030"/>
                  </a:lnTo>
                  <a:lnTo>
                    <a:pt x="1382356" y="239494"/>
                  </a:lnTo>
                  <a:lnTo>
                    <a:pt x="1382725" y="239306"/>
                  </a:lnTo>
                  <a:close/>
                </a:path>
                <a:path w="5023484" h="632460">
                  <a:moveTo>
                    <a:pt x="1382356" y="239494"/>
                  </a:moveTo>
                  <a:lnTo>
                    <a:pt x="1380540" y="240030"/>
                  </a:lnTo>
                  <a:lnTo>
                    <a:pt x="1381309" y="240030"/>
                  </a:lnTo>
                  <a:lnTo>
                    <a:pt x="1382356" y="239494"/>
                  </a:lnTo>
                  <a:close/>
                </a:path>
                <a:path w="5023484" h="632460">
                  <a:moveTo>
                    <a:pt x="1382995" y="239306"/>
                  </a:moveTo>
                  <a:lnTo>
                    <a:pt x="1382725" y="239306"/>
                  </a:lnTo>
                  <a:lnTo>
                    <a:pt x="1382356" y="239494"/>
                  </a:lnTo>
                  <a:lnTo>
                    <a:pt x="1382995" y="239306"/>
                  </a:lnTo>
                  <a:close/>
                </a:path>
                <a:path w="5023484" h="632460">
                  <a:moveTo>
                    <a:pt x="1834413" y="106197"/>
                  </a:moveTo>
                  <a:lnTo>
                    <a:pt x="1831505" y="106921"/>
                  </a:lnTo>
                  <a:lnTo>
                    <a:pt x="1832194" y="106851"/>
                  </a:lnTo>
                  <a:lnTo>
                    <a:pt x="1834413" y="106197"/>
                  </a:lnTo>
                  <a:close/>
                </a:path>
                <a:path w="5023484" h="632460">
                  <a:moveTo>
                    <a:pt x="1832194" y="106851"/>
                  </a:moveTo>
                  <a:lnTo>
                    <a:pt x="1831505" y="106921"/>
                  </a:lnTo>
                  <a:lnTo>
                    <a:pt x="1831958" y="106921"/>
                  </a:lnTo>
                  <a:lnTo>
                    <a:pt x="1832194" y="106851"/>
                  </a:lnTo>
                  <a:close/>
                </a:path>
                <a:path w="5023484" h="632460">
                  <a:moveTo>
                    <a:pt x="1838675" y="106197"/>
                  </a:moveTo>
                  <a:lnTo>
                    <a:pt x="1834413" y="106197"/>
                  </a:lnTo>
                  <a:lnTo>
                    <a:pt x="1832194" y="106851"/>
                  </a:lnTo>
                  <a:lnTo>
                    <a:pt x="1838675" y="106197"/>
                  </a:lnTo>
                  <a:close/>
                </a:path>
                <a:path w="5023484" h="632460">
                  <a:moveTo>
                    <a:pt x="3756445" y="27635"/>
                  </a:moveTo>
                  <a:lnTo>
                    <a:pt x="3192399" y="27635"/>
                  </a:lnTo>
                  <a:lnTo>
                    <a:pt x="3645547" y="42913"/>
                  </a:lnTo>
                  <a:lnTo>
                    <a:pt x="4097972" y="90919"/>
                  </a:lnTo>
                  <a:lnTo>
                    <a:pt x="4100880" y="90919"/>
                  </a:lnTo>
                  <a:lnTo>
                    <a:pt x="4466012" y="64008"/>
                  </a:lnTo>
                  <a:lnTo>
                    <a:pt x="4098696" y="64008"/>
                  </a:lnTo>
                  <a:lnTo>
                    <a:pt x="4099982" y="63913"/>
                  </a:lnTo>
                  <a:lnTo>
                    <a:pt x="3756445" y="27635"/>
                  </a:lnTo>
                  <a:close/>
                </a:path>
                <a:path w="5023484" h="632460">
                  <a:moveTo>
                    <a:pt x="4099982" y="63913"/>
                  </a:moveTo>
                  <a:lnTo>
                    <a:pt x="4098696" y="64008"/>
                  </a:lnTo>
                  <a:lnTo>
                    <a:pt x="4100880" y="64008"/>
                  </a:lnTo>
                  <a:lnTo>
                    <a:pt x="4099982" y="63913"/>
                  </a:lnTo>
                  <a:close/>
                </a:path>
                <a:path w="5023484" h="632460">
                  <a:moveTo>
                    <a:pt x="4556937" y="30556"/>
                  </a:moveTo>
                  <a:lnTo>
                    <a:pt x="4552569" y="30556"/>
                  </a:lnTo>
                  <a:lnTo>
                    <a:pt x="4099982" y="63913"/>
                  </a:lnTo>
                  <a:lnTo>
                    <a:pt x="4100880" y="64008"/>
                  </a:lnTo>
                  <a:lnTo>
                    <a:pt x="4466012" y="64008"/>
                  </a:lnTo>
                  <a:lnTo>
                    <a:pt x="4550626" y="57771"/>
                  </a:lnTo>
                  <a:lnTo>
                    <a:pt x="4548212" y="56730"/>
                  </a:lnTo>
                  <a:lnTo>
                    <a:pt x="4618161" y="56730"/>
                  </a:lnTo>
                  <a:lnTo>
                    <a:pt x="4559122" y="31280"/>
                  </a:lnTo>
                  <a:lnTo>
                    <a:pt x="4556937" y="30556"/>
                  </a:lnTo>
                  <a:close/>
                </a:path>
                <a:path w="5023484" h="632460">
                  <a:moveTo>
                    <a:pt x="4548212" y="56730"/>
                  </a:moveTo>
                  <a:lnTo>
                    <a:pt x="4550626" y="57771"/>
                  </a:lnTo>
                  <a:lnTo>
                    <a:pt x="4554753" y="57467"/>
                  </a:lnTo>
                  <a:lnTo>
                    <a:pt x="4548212" y="56730"/>
                  </a:lnTo>
                  <a:close/>
                </a:path>
              </a:pathLst>
            </a:custGeom>
            <a:solidFill>
              <a:srgbClr val="8FB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nvGrpSpPr>
            <p:cNvPr id="3" name="Group 2">
              <a:extLst>
                <a:ext uri="{FF2B5EF4-FFF2-40B4-BE49-F238E27FC236}">
                  <a16:creationId xmlns:a16="http://schemas.microsoft.com/office/drawing/2014/main" id="{7A0CF00E-1233-4B73-8437-310F1B4E7D15}"/>
                </a:ext>
              </a:extLst>
            </p:cNvPr>
            <p:cNvGrpSpPr/>
            <p:nvPr/>
          </p:nvGrpSpPr>
          <p:grpSpPr>
            <a:xfrm>
              <a:off x="1803600" y="1868400"/>
              <a:ext cx="5100971" cy="1218583"/>
              <a:chOff x="1811143" y="1878520"/>
              <a:chExt cx="5100971" cy="1218583"/>
            </a:xfrm>
          </p:grpSpPr>
          <p:sp>
            <p:nvSpPr>
              <p:cNvPr id="7" name="object 35">
                <a:extLst>
                  <a:ext uri="{FF2B5EF4-FFF2-40B4-BE49-F238E27FC236}">
                    <a16:creationId xmlns:a16="http://schemas.microsoft.com/office/drawing/2014/main" id="{B70D7BE8-574B-4DD7-B695-35B9D69EC950}"/>
                  </a:ext>
                </a:extLst>
              </p:cNvPr>
              <p:cNvSpPr/>
              <p:nvPr/>
            </p:nvSpPr>
            <p:spPr>
              <a:xfrm>
                <a:off x="1811143" y="2234684"/>
                <a:ext cx="108000" cy="1080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 name="object 36">
                <a:extLst>
                  <a:ext uri="{FF2B5EF4-FFF2-40B4-BE49-F238E27FC236}">
                    <a16:creationId xmlns:a16="http://schemas.microsoft.com/office/drawing/2014/main" id="{5ECB809A-5495-4C3A-B7E4-2CC84B5391E8}"/>
                  </a:ext>
                </a:extLst>
              </p:cNvPr>
              <p:cNvSpPr/>
              <p:nvPr/>
            </p:nvSpPr>
            <p:spPr>
              <a:xfrm>
                <a:off x="2264637" y="2500187"/>
                <a:ext cx="108000" cy="1080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 name="object 37">
                <a:extLst>
                  <a:ext uri="{FF2B5EF4-FFF2-40B4-BE49-F238E27FC236}">
                    <a16:creationId xmlns:a16="http://schemas.microsoft.com/office/drawing/2014/main" id="{737C0A5D-8FD5-40D6-BA38-0D753E1C1535}"/>
                  </a:ext>
                </a:extLst>
              </p:cNvPr>
              <p:cNvSpPr/>
              <p:nvPr/>
            </p:nvSpPr>
            <p:spPr>
              <a:xfrm>
                <a:off x="2718513" y="2988295"/>
                <a:ext cx="108000" cy="10800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 name="object 38">
                <a:extLst>
                  <a:ext uri="{FF2B5EF4-FFF2-40B4-BE49-F238E27FC236}">
                    <a16:creationId xmlns:a16="http://schemas.microsoft.com/office/drawing/2014/main" id="{21961401-8BFC-4128-945B-BE97F7FF6051}"/>
                  </a:ext>
                </a:extLst>
              </p:cNvPr>
              <p:cNvSpPr/>
              <p:nvPr/>
            </p:nvSpPr>
            <p:spPr>
              <a:xfrm>
                <a:off x="3172388" y="2989103"/>
                <a:ext cx="108000" cy="108000"/>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 name="object 39">
                <a:extLst>
                  <a:ext uri="{FF2B5EF4-FFF2-40B4-BE49-F238E27FC236}">
                    <a16:creationId xmlns:a16="http://schemas.microsoft.com/office/drawing/2014/main" id="{D340494A-47A4-4121-B13F-4F8FE2F33BE5}"/>
                  </a:ext>
                </a:extLst>
              </p:cNvPr>
              <p:cNvSpPr/>
              <p:nvPr/>
            </p:nvSpPr>
            <p:spPr>
              <a:xfrm>
                <a:off x="3626263" y="2600562"/>
                <a:ext cx="108000" cy="108000"/>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 name="object 40">
                <a:extLst>
                  <a:ext uri="{FF2B5EF4-FFF2-40B4-BE49-F238E27FC236}">
                    <a16:creationId xmlns:a16="http://schemas.microsoft.com/office/drawing/2014/main" id="{D53D2AB6-6909-426F-B0EC-9E36E0CDAFF6}"/>
                  </a:ext>
                </a:extLst>
              </p:cNvPr>
              <p:cNvSpPr/>
              <p:nvPr/>
            </p:nvSpPr>
            <p:spPr>
              <a:xfrm>
                <a:off x="4080138" y="2467809"/>
                <a:ext cx="108000" cy="10800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 name="object 41">
                <a:extLst>
                  <a:ext uri="{FF2B5EF4-FFF2-40B4-BE49-F238E27FC236}">
                    <a16:creationId xmlns:a16="http://schemas.microsoft.com/office/drawing/2014/main" id="{A8EC8A40-1B29-4A16-85EE-FD53BD3039F3}"/>
                  </a:ext>
                </a:extLst>
              </p:cNvPr>
              <p:cNvSpPr/>
              <p:nvPr/>
            </p:nvSpPr>
            <p:spPr>
              <a:xfrm>
                <a:off x="4534740" y="2280824"/>
                <a:ext cx="108000" cy="108000"/>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 name="object 42">
                <a:extLst>
                  <a:ext uri="{FF2B5EF4-FFF2-40B4-BE49-F238E27FC236}">
                    <a16:creationId xmlns:a16="http://schemas.microsoft.com/office/drawing/2014/main" id="{2D7EA3E3-0433-46B5-9E4A-5769899F1799}"/>
                  </a:ext>
                </a:extLst>
              </p:cNvPr>
              <p:cNvSpPr/>
              <p:nvPr/>
            </p:nvSpPr>
            <p:spPr>
              <a:xfrm>
                <a:off x="4988614" y="2222543"/>
                <a:ext cx="108000" cy="108000"/>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5" name="object 43">
                <a:extLst>
                  <a:ext uri="{FF2B5EF4-FFF2-40B4-BE49-F238E27FC236}">
                    <a16:creationId xmlns:a16="http://schemas.microsoft.com/office/drawing/2014/main" id="{51900166-4CDB-4C1F-83F7-C6B8AECF15A9}"/>
                  </a:ext>
                </a:extLst>
              </p:cNvPr>
              <p:cNvSpPr/>
              <p:nvPr/>
            </p:nvSpPr>
            <p:spPr>
              <a:xfrm>
                <a:off x="5442489" y="2136739"/>
                <a:ext cx="108000" cy="108000"/>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 name="object 44">
                <a:extLst>
                  <a:ext uri="{FF2B5EF4-FFF2-40B4-BE49-F238E27FC236}">
                    <a16:creationId xmlns:a16="http://schemas.microsoft.com/office/drawing/2014/main" id="{E6946CF7-04C3-434A-8A38-BE2C27A0048A}"/>
                  </a:ext>
                </a:extLst>
              </p:cNvPr>
              <p:cNvSpPr/>
              <p:nvPr/>
            </p:nvSpPr>
            <p:spPr>
              <a:xfrm>
                <a:off x="5896364" y="2185307"/>
                <a:ext cx="108000" cy="108000"/>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 name="object 45">
                <a:extLst>
                  <a:ext uri="{FF2B5EF4-FFF2-40B4-BE49-F238E27FC236}">
                    <a16:creationId xmlns:a16="http://schemas.microsoft.com/office/drawing/2014/main" id="{34D8C53D-38AD-4E15-BDB0-F2ECBA39E26D}"/>
                  </a:ext>
                </a:extLst>
              </p:cNvPr>
              <p:cNvSpPr/>
              <p:nvPr/>
            </p:nvSpPr>
            <p:spPr>
              <a:xfrm>
                <a:off x="6350239" y="2076028"/>
                <a:ext cx="108000" cy="108000"/>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 name="object 46">
                <a:extLst>
                  <a:ext uri="{FF2B5EF4-FFF2-40B4-BE49-F238E27FC236}">
                    <a16:creationId xmlns:a16="http://schemas.microsoft.com/office/drawing/2014/main" id="{1B9A44A3-E77B-43E9-8381-02D64A91768D}"/>
                  </a:ext>
                </a:extLst>
              </p:cNvPr>
              <p:cNvSpPr/>
              <p:nvPr/>
            </p:nvSpPr>
            <p:spPr>
              <a:xfrm>
                <a:off x="6804114" y="1878520"/>
                <a:ext cx="108000" cy="108000"/>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 name="object 48">
                <a:extLst>
                  <a:ext uri="{FF2B5EF4-FFF2-40B4-BE49-F238E27FC236}">
                    <a16:creationId xmlns:a16="http://schemas.microsoft.com/office/drawing/2014/main" id="{E5C59D0C-F7E3-4D77-A97E-FAC38097C58B}"/>
                  </a:ext>
                </a:extLst>
              </p:cNvPr>
              <p:cNvSpPr/>
              <p:nvPr/>
            </p:nvSpPr>
            <p:spPr>
              <a:xfrm>
                <a:off x="1811143" y="2605417"/>
                <a:ext cx="108000" cy="108000"/>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 name="object 49">
                <a:extLst>
                  <a:ext uri="{FF2B5EF4-FFF2-40B4-BE49-F238E27FC236}">
                    <a16:creationId xmlns:a16="http://schemas.microsoft.com/office/drawing/2014/main" id="{0EF78980-A978-49C4-9D99-A0C1FF8F2E1E}"/>
                  </a:ext>
                </a:extLst>
              </p:cNvPr>
              <p:cNvSpPr/>
              <p:nvPr/>
            </p:nvSpPr>
            <p:spPr>
              <a:xfrm>
                <a:off x="2264637" y="2699317"/>
                <a:ext cx="108000" cy="108000"/>
              </a:xfrm>
              <a:prstGeom prst="rect">
                <a:avLst/>
              </a:prstGeom>
              <a:blipFill>
                <a:blip r:embed="rId1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 name="object 50">
                <a:extLst>
                  <a:ext uri="{FF2B5EF4-FFF2-40B4-BE49-F238E27FC236}">
                    <a16:creationId xmlns:a16="http://schemas.microsoft.com/office/drawing/2014/main" id="{F0D43966-CB45-4922-8A45-C7A32BEF6D56}"/>
                  </a:ext>
                </a:extLst>
              </p:cNvPr>
              <p:cNvSpPr/>
              <p:nvPr/>
            </p:nvSpPr>
            <p:spPr>
              <a:xfrm>
                <a:off x="2718513" y="2522853"/>
                <a:ext cx="108000" cy="108000"/>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 name="object 51">
                <a:extLst>
                  <a:ext uri="{FF2B5EF4-FFF2-40B4-BE49-F238E27FC236}">
                    <a16:creationId xmlns:a16="http://schemas.microsoft.com/office/drawing/2014/main" id="{39F6EAAC-F4AB-4E5C-B4C4-AA2DFEFEC094}"/>
                  </a:ext>
                </a:extLst>
              </p:cNvPr>
              <p:cNvSpPr/>
              <p:nvPr/>
            </p:nvSpPr>
            <p:spPr>
              <a:xfrm>
                <a:off x="3172388" y="2264634"/>
                <a:ext cx="108000" cy="108000"/>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6" name="object 52">
                <a:extLst>
                  <a:ext uri="{FF2B5EF4-FFF2-40B4-BE49-F238E27FC236}">
                    <a16:creationId xmlns:a16="http://schemas.microsoft.com/office/drawing/2014/main" id="{4E0CD8C5-2AA3-4B6B-AFF5-1548BD724B29}"/>
                  </a:ext>
                </a:extLst>
              </p:cNvPr>
              <p:cNvSpPr/>
              <p:nvPr/>
            </p:nvSpPr>
            <p:spPr>
              <a:xfrm>
                <a:off x="3626263" y="2114884"/>
                <a:ext cx="108000" cy="108000"/>
              </a:xfrm>
              <a:prstGeom prst="rect">
                <a:avLst/>
              </a:prstGeom>
              <a:blipFill>
                <a:blip r:embed="rId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 name="object 53">
                <a:extLst>
                  <a:ext uri="{FF2B5EF4-FFF2-40B4-BE49-F238E27FC236}">
                    <a16:creationId xmlns:a16="http://schemas.microsoft.com/office/drawing/2014/main" id="{ADCF2E40-BC8F-4322-8393-537FEE5C1ED8}"/>
                  </a:ext>
                </a:extLst>
              </p:cNvPr>
              <p:cNvSpPr/>
              <p:nvPr/>
            </p:nvSpPr>
            <p:spPr>
              <a:xfrm>
                <a:off x="4080138" y="2064698"/>
                <a:ext cx="108000" cy="108000"/>
              </a:xfrm>
              <a:prstGeom prst="rect">
                <a:avLst/>
              </a:prstGeom>
              <a:blipFill>
                <a:blip r:embed="rId1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 name="object 54">
                <a:extLst>
                  <a:ext uri="{FF2B5EF4-FFF2-40B4-BE49-F238E27FC236}">
                    <a16:creationId xmlns:a16="http://schemas.microsoft.com/office/drawing/2014/main" id="{F459EF89-6118-4509-A616-CFBBE1FFA7A0}"/>
                  </a:ext>
                </a:extLst>
              </p:cNvPr>
              <p:cNvSpPr/>
              <p:nvPr/>
            </p:nvSpPr>
            <p:spPr>
              <a:xfrm>
                <a:off x="4534740" y="2034746"/>
                <a:ext cx="108000" cy="108000"/>
              </a:xfrm>
              <a:prstGeom prst="rect">
                <a:avLst/>
              </a:prstGeom>
              <a:blipFill>
                <a:blip r:embed="rId1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9" name="object 55">
                <a:extLst>
                  <a:ext uri="{FF2B5EF4-FFF2-40B4-BE49-F238E27FC236}">
                    <a16:creationId xmlns:a16="http://schemas.microsoft.com/office/drawing/2014/main" id="{B0BBBDA8-198D-4E96-8837-7B9DA23D9721}"/>
                  </a:ext>
                </a:extLst>
              </p:cNvPr>
              <p:cNvSpPr/>
              <p:nvPr/>
            </p:nvSpPr>
            <p:spPr>
              <a:xfrm>
                <a:off x="4988614" y="2026652"/>
                <a:ext cx="108000" cy="108000"/>
              </a:xfrm>
              <a:prstGeom prst="rect">
                <a:avLst/>
              </a:prstGeom>
              <a:blipFill>
                <a:blip r:embed="rId2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0" name="object 56">
                <a:extLst>
                  <a:ext uri="{FF2B5EF4-FFF2-40B4-BE49-F238E27FC236}">
                    <a16:creationId xmlns:a16="http://schemas.microsoft.com/office/drawing/2014/main" id="{DA8971C6-E170-4CA8-B98C-BCCDA64CD226}"/>
                  </a:ext>
                </a:extLst>
              </p:cNvPr>
              <p:cNvSpPr/>
              <p:nvPr/>
            </p:nvSpPr>
            <p:spPr>
              <a:xfrm>
                <a:off x="5442489" y="2044459"/>
                <a:ext cx="108000" cy="108000"/>
              </a:xfrm>
              <a:prstGeom prst="rect">
                <a:avLst/>
              </a:prstGeom>
              <a:blipFill>
                <a:blip r:embed="rId2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1" name="object 57">
                <a:extLst>
                  <a:ext uri="{FF2B5EF4-FFF2-40B4-BE49-F238E27FC236}">
                    <a16:creationId xmlns:a16="http://schemas.microsoft.com/office/drawing/2014/main" id="{9431A6A8-74C5-4129-98DD-2E3B34696187}"/>
                  </a:ext>
                </a:extLst>
              </p:cNvPr>
              <p:cNvSpPr/>
              <p:nvPr/>
            </p:nvSpPr>
            <p:spPr>
              <a:xfrm>
                <a:off x="5896364" y="2097886"/>
                <a:ext cx="108000" cy="108000"/>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2" name="object 58">
                <a:extLst>
                  <a:ext uri="{FF2B5EF4-FFF2-40B4-BE49-F238E27FC236}">
                    <a16:creationId xmlns:a16="http://schemas.microsoft.com/office/drawing/2014/main" id="{AAC754F2-B493-49A1-AD7F-26F7E8165639}"/>
                  </a:ext>
                </a:extLst>
              </p:cNvPr>
              <p:cNvSpPr/>
              <p:nvPr/>
            </p:nvSpPr>
            <p:spPr>
              <a:xfrm>
                <a:off x="6350239" y="2059840"/>
                <a:ext cx="108000" cy="108000"/>
              </a:xfrm>
              <a:prstGeom prst="rect">
                <a:avLst/>
              </a:prstGeom>
              <a:blipFill>
                <a:blip r:embed="rId2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 name="object 59">
                <a:extLst>
                  <a:ext uri="{FF2B5EF4-FFF2-40B4-BE49-F238E27FC236}">
                    <a16:creationId xmlns:a16="http://schemas.microsoft.com/office/drawing/2014/main" id="{2E0E0244-6E80-4A4F-9CAB-7BEF92FFC482}"/>
                  </a:ext>
                </a:extLst>
              </p:cNvPr>
              <p:cNvSpPr/>
              <p:nvPr/>
            </p:nvSpPr>
            <p:spPr>
              <a:xfrm>
                <a:off x="6804114" y="2277585"/>
                <a:ext cx="108000" cy="108000"/>
              </a:xfrm>
              <a:prstGeom prst="rect">
                <a:avLst/>
              </a:prstGeom>
              <a:blipFill>
                <a:blip r:embed="rId2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sp>
          <p:nvSpPr>
            <p:cNvPr id="64" name="object 597">
              <a:extLst>
                <a:ext uri="{FF2B5EF4-FFF2-40B4-BE49-F238E27FC236}">
                  <a16:creationId xmlns:a16="http://schemas.microsoft.com/office/drawing/2014/main" id="{77F2F8D6-06DB-4A7D-A9A7-2758DB810A14}"/>
                </a:ext>
              </a:extLst>
            </p:cNvPr>
            <p:cNvSpPr txBox="1"/>
            <p:nvPr/>
          </p:nvSpPr>
          <p:spPr>
            <a:xfrm>
              <a:off x="1584000" y="4356000"/>
              <a:ext cx="540000" cy="177416"/>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15–17</a:t>
              </a:r>
              <a:endPar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65" name="object 597">
              <a:extLst>
                <a:ext uri="{FF2B5EF4-FFF2-40B4-BE49-F238E27FC236}">
                  <a16:creationId xmlns:a16="http://schemas.microsoft.com/office/drawing/2014/main" id="{C6400D1B-B85B-4CAA-835F-032735248D76}"/>
                </a:ext>
              </a:extLst>
            </p:cNvPr>
            <p:cNvSpPr txBox="1"/>
            <p:nvPr/>
          </p:nvSpPr>
          <p:spPr>
            <a:xfrm>
              <a:off x="2044800" y="4356000"/>
              <a:ext cx="540000" cy="177416"/>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18–19</a:t>
              </a:r>
              <a:endPar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66" name="object 597">
              <a:extLst>
                <a:ext uri="{FF2B5EF4-FFF2-40B4-BE49-F238E27FC236}">
                  <a16:creationId xmlns:a16="http://schemas.microsoft.com/office/drawing/2014/main" id="{A0B5FCF5-A046-45B6-91D3-C31CCB72B985}"/>
                </a:ext>
              </a:extLst>
            </p:cNvPr>
            <p:cNvSpPr txBox="1"/>
            <p:nvPr/>
          </p:nvSpPr>
          <p:spPr>
            <a:xfrm>
              <a:off x="2494800" y="4356000"/>
              <a:ext cx="540000" cy="177416"/>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20–24</a:t>
              </a:r>
              <a:endPar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67" name="object 597">
              <a:extLst>
                <a:ext uri="{FF2B5EF4-FFF2-40B4-BE49-F238E27FC236}">
                  <a16:creationId xmlns:a16="http://schemas.microsoft.com/office/drawing/2014/main" id="{E37A571D-F290-4FD1-ADA2-3E8B94ABAAC9}"/>
                </a:ext>
              </a:extLst>
            </p:cNvPr>
            <p:cNvSpPr txBox="1"/>
            <p:nvPr/>
          </p:nvSpPr>
          <p:spPr>
            <a:xfrm>
              <a:off x="2952000" y="4356000"/>
              <a:ext cx="540000" cy="177416"/>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25–29</a:t>
              </a:r>
              <a:endPar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68" name="object 597">
              <a:extLst>
                <a:ext uri="{FF2B5EF4-FFF2-40B4-BE49-F238E27FC236}">
                  <a16:creationId xmlns:a16="http://schemas.microsoft.com/office/drawing/2014/main" id="{6B01FC8D-082E-4FD9-99F0-954FAA90B692}"/>
                </a:ext>
              </a:extLst>
            </p:cNvPr>
            <p:cNvSpPr txBox="1"/>
            <p:nvPr/>
          </p:nvSpPr>
          <p:spPr>
            <a:xfrm>
              <a:off x="3402000" y="4356000"/>
              <a:ext cx="540000" cy="177416"/>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30–34</a:t>
              </a:r>
              <a:endPar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69" name="object 597">
              <a:extLst>
                <a:ext uri="{FF2B5EF4-FFF2-40B4-BE49-F238E27FC236}">
                  <a16:creationId xmlns:a16="http://schemas.microsoft.com/office/drawing/2014/main" id="{A632A08E-97E9-4850-8FAD-ABE248FB3F85}"/>
                </a:ext>
              </a:extLst>
            </p:cNvPr>
            <p:cNvSpPr txBox="1"/>
            <p:nvPr/>
          </p:nvSpPr>
          <p:spPr>
            <a:xfrm>
              <a:off x="3852000" y="4356000"/>
              <a:ext cx="540000" cy="177416"/>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35–39</a:t>
              </a:r>
              <a:endPar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70" name="object 597">
              <a:extLst>
                <a:ext uri="{FF2B5EF4-FFF2-40B4-BE49-F238E27FC236}">
                  <a16:creationId xmlns:a16="http://schemas.microsoft.com/office/drawing/2014/main" id="{35F7AA2C-00DB-430A-B108-4AF6D9ECB61D}"/>
                </a:ext>
              </a:extLst>
            </p:cNvPr>
            <p:cNvSpPr txBox="1"/>
            <p:nvPr/>
          </p:nvSpPr>
          <p:spPr>
            <a:xfrm>
              <a:off x="4320000" y="4356000"/>
              <a:ext cx="540000" cy="177416"/>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40–44</a:t>
              </a:r>
              <a:endPar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71" name="object 597">
              <a:extLst>
                <a:ext uri="{FF2B5EF4-FFF2-40B4-BE49-F238E27FC236}">
                  <a16:creationId xmlns:a16="http://schemas.microsoft.com/office/drawing/2014/main" id="{521C2160-9CB8-4FA4-BB1A-D3303CC900E4}"/>
                </a:ext>
              </a:extLst>
            </p:cNvPr>
            <p:cNvSpPr txBox="1"/>
            <p:nvPr/>
          </p:nvSpPr>
          <p:spPr>
            <a:xfrm>
              <a:off x="4770000" y="4356000"/>
              <a:ext cx="540000" cy="177416"/>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45–49</a:t>
              </a:r>
              <a:endPar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72" name="object 597">
              <a:extLst>
                <a:ext uri="{FF2B5EF4-FFF2-40B4-BE49-F238E27FC236}">
                  <a16:creationId xmlns:a16="http://schemas.microsoft.com/office/drawing/2014/main" id="{9ED21E41-7FD1-48B6-87FF-19A8FC2A194E}"/>
                </a:ext>
              </a:extLst>
            </p:cNvPr>
            <p:cNvSpPr txBox="1"/>
            <p:nvPr/>
          </p:nvSpPr>
          <p:spPr>
            <a:xfrm>
              <a:off x="5220000" y="4356000"/>
              <a:ext cx="540000" cy="177416"/>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50–54</a:t>
              </a:r>
              <a:endPar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73" name="object 597">
              <a:extLst>
                <a:ext uri="{FF2B5EF4-FFF2-40B4-BE49-F238E27FC236}">
                  <a16:creationId xmlns:a16="http://schemas.microsoft.com/office/drawing/2014/main" id="{DAA26120-B107-486F-AFB6-0B7B584E316E}"/>
                </a:ext>
              </a:extLst>
            </p:cNvPr>
            <p:cNvSpPr txBox="1"/>
            <p:nvPr/>
          </p:nvSpPr>
          <p:spPr>
            <a:xfrm>
              <a:off x="5673600" y="4356000"/>
              <a:ext cx="540000" cy="177416"/>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55–59</a:t>
              </a:r>
              <a:endPar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74" name="object 597">
              <a:extLst>
                <a:ext uri="{FF2B5EF4-FFF2-40B4-BE49-F238E27FC236}">
                  <a16:creationId xmlns:a16="http://schemas.microsoft.com/office/drawing/2014/main" id="{9EFDF641-F8D0-4A91-9575-65FF8403DD01}"/>
                </a:ext>
              </a:extLst>
            </p:cNvPr>
            <p:cNvSpPr txBox="1"/>
            <p:nvPr/>
          </p:nvSpPr>
          <p:spPr>
            <a:xfrm>
              <a:off x="6138000" y="4356000"/>
              <a:ext cx="540000" cy="177416"/>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60–64</a:t>
              </a:r>
              <a:endPar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75" name="object 597">
              <a:extLst>
                <a:ext uri="{FF2B5EF4-FFF2-40B4-BE49-F238E27FC236}">
                  <a16:creationId xmlns:a16="http://schemas.microsoft.com/office/drawing/2014/main" id="{8A435151-41D1-4163-9CC8-2E49489C3CE3}"/>
                </a:ext>
              </a:extLst>
            </p:cNvPr>
            <p:cNvSpPr txBox="1"/>
            <p:nvPr/>
          </p:nvSpPr>
          <p:spPr>
            <a:xfrm>
              <a:off x="6588000" y="4356000"/>
              <a:ext cx="540000" cy="177416"/>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65+</a:t>
              </a:r>
              <a:endParaRPr kumimoji="0"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76" name="object 597">
              <a:extLst>
                <a:ext uri="{FF2B5EF4-FFF2-40B4-BE49-F238E27FC236}">
                  <a16:creationId xmlns:a16="http://schemas.microsoft.com/office/drawing/2014/main" id="{0951DDC7-8702-4C23-8E48-7ED7C5BF3CED}"/>
                </a:ext>
              </a:extLst>
            </p:cNvPr>
            <p:cNvSpPr txBox="1"/>
            <p:nvPr/>
          </p:nvSpPr>
          <p:spPr>
            <a:xfrm>
              <a:off x="3888000" y="4644000"/>
              <a:ext cx="900000" cy="180000"/>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ctr" defTabSz="914400" rtl="0" eaLnBrk="1" fontAlgn="base" latinLnBrk="0" hangingPunct="1">
                <a:lnSpc>
                  <a:spcPts val="105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Age (years)</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91" name="object 579">
              <a:extLst>
                <a:ext uri="{FF2B5EF4-FFF2-40B4-BE49-F238E27FC236}">
                  <a16:creationId xmlns:a16="http://schemas.microsoft.com/office/drawing/2014/main" id="{836FC798-73C3-4430-9F7A-243607CA1D27}"/>
                </a:ext>
              </a:extLst>
            </p:cNvPr>
            <p:cNvSpPr txBox="1"/>
            <p:nvPr/>
          </p:nvSpPr>
          <p:spPr>
            <a:xfrm>
              <a:off x="1429279" y="4199063"/>
              <a:ext cx="113355"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2" name="object 580">
              <a:extLst>
                <a:ext uri="{FF2B5EF4-FFF2-40B4-BE49-F238E27FC236}">
                  <a16:creationId xmlns:a16="http://schemas.microsoft.com/office/drawing/2014/main" id="{9986B5FB-876E-415E-8BD6-192134FE13BE}"/>
                </a:ext>
              </a:extLst>
            </p:cNvPr>
            <p:cNvSpPr txBox="1"/>
            <p:nvPr/>
          </p:nvSpPr>
          <p:spPr>
            <a:xfrm>
              <a:off x="1352185" y="3950663"/>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3" name="object 581">
              <a:extLst>
                <a:ext uri="{FF2B5EF4-FFF2-40B4-BE49-F238E27FC236}">
                  <a16:creationId xmlns:a16="http://schemas.microsoft.com/office/drawing/2014/main" id="{7C0EBE47-8BD6-4AAA-889A-6CF28D5522E4}"/>
                </a:ext>
              </a:extLst>
            </p:cNvPr>
            <p:cNvSpPr txBox="1"/>
            <p:nvPr/>
          </p:nvSpPr>
          <p:spPr>
            <a:xfrm>
              <a:off x="1352185" y="3702974"/>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4" name="object 582">
              <a:extLst>
                <a:ext uri="{FF2B5EF4-FFF2-40B4-BE49-F238E27FC236}">
                  <a16:creationId xmlns:a16="http://schemas.microsoft.com/office/drawing/2014/main" id="{2BD149F2-4083-41ED-9B2F-DC295CF7BFC0}"/>
                </a:ext>
              </a:extLst>
            </p:cNvPr>
            <p:cNvSpPr txBox="1"/>
            <p:nvPr/>
          </p:nvSpPr>
          <p:spPr>
            <a:xfrm>
              <a:off x="1352185" y="3454575"/>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5" name="object 583">
              <a:extLst>
                <a:ext uri="{FF2B5EF4-FFF2-40B4-BE49-F238E27FC236}">
                  <a16:creationId xmlns:a16="http://schemas.microsoft.com/office/drawing/2014/main" id="{D48B2CFB-5932-4916-A8E5-BAE75CDE0ACE}"/>
                </a:ext>
              </a:extLst>
            </p:cNvPr>
            <p:cNvSpPr txBox="1"/>
            <p:nvPr/>
          </p:nvSpPr>
          <p:spPr>
            <a:xfrm>
              <a:off x="1352185" y="3206176"/>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6" name="object 584">
              <a:extLst>
                <a:ext uri="{FF2B5EF4-FFF2-40B4-BE49-F238E27FC236}">
                  <a16:creationId xmlns:a16="http://schemas.microsoft.com/office/drawing/2014/main" id="{0C5AE6D7-FF87-4A54-93A4-7429A8951021}"/>
                </a:ext>
              </a:extLst>
            </p:cNvPr>
            <p:cNvSpPr txBox="1"/>
            <p:nvPr/>
          </p:nvSpPr>
          <p:spPr>
            <a:xfrm>
              <a:off x="1352185" y="2957777"/>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7" name="object 585">
              <a:extLst>
                <a:ext uri="{FF2B5EF4-FFF2-40B4-BE49-F238E27FC236}">
                  <a16:creationId xmlns:a16="http://schemas.microsoft.com/office/drawing/2014/main" id="{A4A46E92-87FB-4C59-A038-1CC969FBB5F8}"/>
                </a:ext>
              </a:extLst>
            </p:cNvPr>
            <p:cNvSpPr txBox="1"/>
            <p:nvPr/>
          </p:nvSpPr>
          <p:spPr>
            <a:xfrm>
              <a:off x="1352185" y="2710087"/>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8" name="object 586">
              <a:extLst>
                <a:ext uri="{FF2B5EF4-FFF2-40B4-BE49-F238E27FC236}">
                  <a16:creationId xmlns:a16="http://schemas.microsoft.com/office/drawing/2014/main" id="{75897636-077E-4D81-883F-E84CD91E7F83}"/>
                </a:ext>
              </a:extLst>
            </p:cNvPr>
            <p:cNvSpPr txBox="1"/>
            <p:nvPr/>
          </p:nvSpPr>
          <p:spPr>
            <a:xfrm>
              <a:off x="1352185" y="2461688"/>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70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99" name="object 587">
              <a:extLst>
                <a:ext uri="{FF2B5EF4-FFF2-40B4-BE49-F238E27FC236}">
                  <a16:creationId xmlns:a16="http://schemas.microsoft.com/office/drawing/2014/main" id="{E471F46E-C69C-4F40-A51B-F477798C3337}"/>
                </a:ext>
              </a:extLst>
            </p:cNvPr>
            <p:cNvSpPr txBox="1"/>
            <p:nvPr/>
          </p:nvSpPr>
          <p:spPr>
            <a:xfrm>
              <a:off x="1352185" y="221329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80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00" name="object 588">
              <a:extLst>
                <a:ext uri="{FF2B5EF4-FFF2-40B4-BE49-F238E27FC236}">
                  <a16:creationId xmlns:a16="http://schemas.microsoft.com/office/drawing/2014/main" id="{4CCE7790-22F9-442A-B9D8-E31C7B17F57B}"/>
                </a:ext>
              </a:extLst>
            </p:cNvPr>
            <p:cNvSpPr txBox="1"/>
            <p:nvPr/>
          </p:nvSpPr>
          <p:spPr>
            <a:xfrm>
              <a:off x="1352185" y="1964890"/>
              <a:ext cx="189846"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90</a:t>
              </a:r>
              <a:endParaRPr kumimoji="0" sz="9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01" name="object 589">
              <a:extLst>
                <a:ext uri="{FF2B5EF4-FFF2-40B4-BE49-F238E27FC236}">
                  <a16:creationId xmlns:a16="http://schemas.microsoft.com/office/drawing/2014/main" id="{24C1B141-4333-4BEE-AD5C-0B61CF39560A}"/>
                </a:ext>
              </a:extLst>
            </p:cNvPr>
            <p:cNvSpPr txBox="1"/>
            <p:nvPr/>
          </p:nvSpPr>
          <p:spPr>
            <a:xfrm>
              <a:off x="1275514" y="1717200"/>
              <a:ext cx="267259" cy="150682"/>
            </a:xfrm>
            <a:prstGeom prst="rect">
              <a:avLst/>
            </a:prstGeom>
          </p:spPr>
          <p:txBody>
            <a:bodyPr vert="horz" wrap="square" lIns="0" tIns="12065"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a:t>
              </a:r>
            </a:p>
          </p:txBody>
        </p:sp>
        <p:sp>
          <p:nvSpPr>
            <p:cNvPr id="102" name="object 590">
              <a:extLst>
                <a:ext uri="{FF2B5EF4-FFF2-40B4-BE49-F238E27FC236}">
                  <a16:creationId xmlns:a16="http://schemas.microsoft.com/office/drawing/2014/main" id="{E9B229DE-ACFC-4CE8-8FBD-F3B50E20BCA5}"/>
                </a:ext>
              </a:extLst>
            </p:cNvPr>
            <p:cNvSpPr txBox="1"/>
            <p:nvPr/>
          </p:nvSpPr>
          <p:spPr>
            <a:xfrm>
              <a:off x="1080000" y="2815200"/>
              <a:ext cx="138499" cy="434734"/>
            </a:xfrm>
            <a:prstGeom prst="rect">
              <a:avLst/>
            </a:prstGeom>
          </p:spPr>
          <p:txBody>
            <a:bodyPr vert="vert270" wrap="none" lIns="0" tIns="0" rIns="0" bIns="0" rtlCol="0">
              <a:spAutoFit/>
            </a:bodyPr>
            <a:lstStyle>
              <a:defPPr>
                <a:defRPr lang="en-US"/>
              </a:defPPr>
              <a:lvl1pPr marR="5080">
                <a:spcBef>
                  <a:spcPts val="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Per cent</a:t>
              </a:r>
            </a:p>
          </p:txBody>
        </p:sp>
        <p:sp>
          <p:nvSpPr>
            <p:cNvPr id="105" name="object 33">
              <a:extLst>
                <a:ext uri="{FF2B5EF4-FFF2-40B4-BE49-F238E27FC236}">
                  <a16:creationId xmlns:a16="http://schemas.microsoft.com/office/drawing/2014/main" id="{650F7F76-CE2A-48B3-9B00-4888A455804A}"/>
                </a:ext>
              </a:extLst>
            </p:cNvPr>
            <p:cNvSpPr/>
            <p:nvPr/>
          </p:nvSpPr>
          <p:spPr>
            <a:xfrm>
              <a:off x="1080000" y="5400000"/>
              <a:ext cx="252000" cy="0"/>
            </a:xfrm>
            <a:custGeom>
              <a:avLst/>
              <a:gdLst/>
              <a:ahLst/>
              <a:cxnLst/>
              <a:rect l="l" t="t" r="r" b="b"/>
              <a:pathLst>
                <a:path w="5447665">
                  <a:moveTo>
                    <a:pt x="0" y="0"/>
                  </a:moveTo>
                  <a:lnTo>
                    <a:pt x="5447220" y="0"/>
                  </a:lnTo>
                </a:path>
              </a:pathLst>
            </a:custGeom>
            <a:ln w="2540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6" name="object 33">
              <a:extLst>
                <a:ext uri="{FF2B5EF4-FFF2-40B4-BE49-F238E27FC236}">
                  <a16:creationId xmlns:a16="http://schemas.microsoft.com/office/drawing/2014/main" id="{C49E1EBF-31DD-42F2-B6DD-16E08145EBA9}"/>
                </a:ext>
              </a:extLst>
            </p:cNvPr>
            <p:cNvSpPr/>
            <p:nvPr/>
          </p:nvSpPr>
          <p:spPr>
            <a:xfrm>
              <a:off x="1980000" y="5400000"/>
              <a:ext cx="252000" cy="0"/>
            </a:xfrm>
            <a:custGeom>
              <a:avLst/>
              <a:gdLst/>
              <a:ahLst/>
              <a:cxnLst/>
              <a:rect l="l" t="t" r="r" b="b"/>
              <a:pathLst>
                <a:path w="5447665">
                  <a:moveTo>
                    <a:pt x="0" y="0"/>
                  </a:moveTo>
                  <a:lnTo>
                    <a:pt x="5447220" y="0"/>
                  </a:lnTo>
                </a:path>
              </a:pathLst>
            </a:custGeom>
            <a:ln w="25400">
              <a:solidFill>
                <a:srgbClr val="88C5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7" name="Oval 106">
              <a:extLst>
                <a:ext uri="{FF2B5EF4-FFF2-40B4-BE49-F238E27FC236}">
                  <a16:creationId xmlns:a16="http://schemas.microsoft.com/office/drawing/2014/main" id="{6223973C-BB90-4D44-87C3-E7A29B85780D}"/>
                </a:ext>
              </a:extLst>
            </p:cNvPr>
            <p:cNvSpPr/>
            <p:nvPr/>
          </p:nvSpPr>
          <p:spPr>
            <a:xfrm>
              <a:off x="1152000" y="5346000"/>
              <a:ext cx="108000" cy="108000"/>
            </a:xfrm>
            <a:prstGeom prst="ellipse">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08" name="Oval 107">
              <a:extLst>
                <a:ext uri="{FF2B5EF4-FFF2-40B4-BE49-F238E27FC236}">
                  <a16:creationId xmlns:a16="http://schemas.microsoft.com/office/drawing/2014/main" id="{B6E5CD17-AAD2-4324-8340-7BFB46043D1B}"/>
                </a:ext>
              </a:extLst>
            </p:cNvPr>
            <p:cNvSpPr/>
            <p:nvPr/>
          </p:nvSpPr>
          <p:spPr>
            <a:xfrm>
              <a:off x="2052000" y="5346000"/>
              <a:ext cx="108000" cy="108000"/>
            </a:xfrm>
            <a:prstGeom prst="ellipse">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09" name="object 597">
              <a:extLst>
                <a:ext uri="{FF2B5EF4-FFF2-40B4-BE49-F238E27FC236}">
                  <a16:creationId xmlns:a16="http://schemas.microsoft.com/office/drawing/2014/main" id="{FDB2F79A-ED8C-4456-820F-DCB1E0351E7B}"/>
                </a:ext>
              </a:extLst>
            </p:cNvPr>
            <p:cNvSpPr txBox="1"/>
            <p:nvPr/>
          </p:nvSpPr>
          <p:spPr>
            <a:xfrm>
              <a:off x="1368000" y="5310000"/>
              <a:ext cx="504000" cy="180000"/>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ts val="105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Males</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11" name="object 597">
              <a:extLst>
                <a:ext uri="{FF2B5EF4-FFF2-40B4-BE49-F238E27FC236}">
                  <a16:creationId xmlns:a16="http://schemas.microsoft.com/office/drawing/2014/main" id="{EE7412CA-F091-413A-827E-713F1CC8ECBF}"/>
                </a:ext>
              </a:extLst>
            </p:cNvPr>
            <p:cNvSpPr txBox="1"/>
            <p:nvPr/>
          </p:nvSpPr>
          <p:spPr>
            <a:xfrm>
              <a:off x="2268000" y="5310000"/>
              <a:ext cx="684000" cy="318480"/>
            </a:xfrm>
            <a:prstGeom prst="rect">
              <a:avLst/>
            </a:prstGeom>
          </p:spPr>
          <p:txBody>
            <a:bodyPr vert="horz" wrap="square" lIns="36000" tIns="36000" rIns="36000" bIns="0" rtlCol="0">
              <a:spAutoFit/>
            </a:bodyPr>
            <a:lstStyle>
              <a:defPPr>
                <a:defRPr lang="en-US"/>
              </a:defPPr>
              <a:lvl1pPr marR="5080" algn="ctr">
                <a:lnSpc>
                  <a:spcPts val="1100"/>
                </a:lnSpc>
                <a:spcBef>
                  <a:spcPts val="0"/>
                </a:spcBef>
                <a:spcAft>
                  <a:spcPts val="0"/>
                </a:spcAft>
                <a:defRPr sz="1000">
                  <a:latin typeface="Arial" panose="020B0604020202020204" pitchFamily="34" charset="0"/>
                  <a:cs typeface="Arial" panose="020B0604020202020204" pitchFamily="34" charset="0"/>
                </a:defRPr>
              </a:lvl1pPr>
            </a:lstStyle>
            <a:p>
              <a:pPr marL="0" marR="5080" lvl="0" indent="0" algn="l" defTabSz="914400" rtl="0" eaLnBrk="1" fontAlgn="base" latinLnBrk="0" hangingPunct="1">
                <a:lnSpc>
                  <a:spcPts val="105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Females</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spTree>
    <p:extLst>
      <p:ext uri="{BB962C8B-B14F-4D97-AF65-F5344CB8AC3E}">
        <p14:creationId xmlns:p14="http://schemas.microsoft.com/office/powerpoint/2010/main" val="5213808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FC317D-BFF0-4914-AEA6-3EB0B574BD21}"/>
              </a:ext>
            </a:extLst>
          </p:cNvPr>
          <p:cNvGrpSpPr/>
          <p:nvPr/>
        </p:nvGrpSpPr>
        <p:grpSpPr>
          <a:xfrm>
            <a:off x="0" y="432000"/>
            <a:ext cx="10287000" cy="3029993"/>
            <a:chOff x="0" y="432000"/>
            <a:chExt cx="10287000" cy="3029993"/>
          </a:xfrm>
        </p:grpSpPr>
        <p:sp>
          <p:nvSpPr>
            <p:cNvPr id="5" name="Rectangle 4">
              <a:extLst>
                <a:ext uri="{FF2B5EF4-FFF2-40B4-BE49-F238E27FC236}">
                  <a16:creationId xmlns:a16="http://schemas.microsoft.com/office/drawing/2014/main" id="{52A28CEE-ACC5-4B11-8866-79BA585A15C8}"/>
                </a:ext>
              </a:extLst>
            </p:cNvPr>
            <p:cNvSpPr/>
            <p:nvPr/>
          </p:nvSpPr>
          <p:spPr>
            <a:xfrm>
              <a:off x="1800000" y="1800000"/>
              <a:ext cx="5180905" cy="1661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ELIMINATING</a:t>
              </a:r>
            </a:p>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MOTHER-TO-CHILD</a:t>
              </a:r>
            </a:p>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TRANSMISSION OF HIV</a:t>
              </a:r>
              <a:endParaRPr kumimoji="0" lang="en-US"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90D9700E-0D0C-46AF-BB18-E73EBA5360E2}"/>
                </a:ext>
              </a:extLst>
            </p:cNvPr>
            <p:cNvSpPr/>
            <p:nvPr/>
          </p:nvSpPr>
          <p:spPr>
            <a:xfrm>
              <a:off x="0" y="432000"/>
              <a:ext cx="1028700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US" sz="1800" b="0" i="0" u="none" strike="noStrike" kern="0" cap="none" spc="1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AIDS UPDATE 2019</a:t>
              </a:r>
            </a:p>
          </p:txBody>
        </p:sp>
      </p:grpSp>
    </p:spTree>
    <p:extLst>
      <p:ext uri="{BB962C8B-B14F-4D97-AF65-F5344CB8AC3E}">
        <p14:creationId xmlns:p14="http://schemas.microsoft.com/office/powerpoint/2010/main" val="1773629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A9D931-4F57-4737-9DC6-ED3CA42C10B2}"/>
              </a:ext>
            </a:extLst>
          </p:cNvPr>
          <p:cNvGrpSpPr/>
          <p:nvPr/>
        </p:nvGrpSpPr>
        <p:grpSpPr>
          <a:xfrm>
            <a:off x="0" y="0"/>
            <a:ext cx="10285200" cy="6153111"/>
            <a:chOff x="0" y="0"/>
            <a:chExt cx="10285200" cy="6153111"/>
          </a:xfrm>
        </p:grpSpPr>
        <p:sp>
          <p:nvSpPr>
            <p:cNvPr id="116" name="object 41">
              <a:extLst>
                <a:ext uri="{FF2B5EF4-FFF2-40B4-BE49-F238E27FC236}">
                  <a16:creationId xmlns:a16="http://schemas.microsoft.com/office/drawing/2014/main" id="{9DECE861-A70E-41EA-957B-84D8585D2B0F}"/>
                </a:ext>
              </a:extLst>
            </p:cNvPr>
            <p:cNvSpPr/>
            <p:nvPr/>
          </p:nvSpPr>
          <p:spPr>
            <a:xfrm>
              <a:off x="1794180" y="2067842"/>
              <a:ext cx="5300335" cy="2103301"/>
            </a:xfrm>
            <a:custGeom>
              <a:avLst/>
              <a:gdLst/>
              <a:ahLst/>
              <a:cxnLst/>
              <a:rect l="l" t="t" r="r" b="b"/>
              <a:pathLst>
                <a:path w="1906904" h="1167130">
                  <a:moveTo>
                    <a:pt x="113665" y="0"/>
                  </a:moveTo>
                  <a:lnTo>
                    <a:pt x="0" y="0"/>
                  </a:lnTo>
                  <a:lnTo>
                    <a:pt x="0" y="798436"/>
                  </a:lnTo>
                  <a:lnTo>
                    <a:pt x="214680" y="798436"/>
                  </a:lnTo>
                  <a:lnTo>
                    <a:pt x="315709" y="810717"/>
                  </a:lnTo>
                  <a:lnTo>
                    <a:pt x="429361" y="822998"/>
                  </a:lnTo>
                  <a:lnTo>
                    <a:pt x="631405" y="872134"/>
                  </a:lnTo>
                  <a:lnTo>
                    <a:pt x="745058" y="921270"/>
                  </a:lnTo>
                  <a:lnTo>
                    <a:pt x="846086" y="958126"/>
                  </a:lnTo>
                  <a:lnTo>
                    <a:pt x="959739" y="994968"/>
                  </a:lnTo>
                  <a:lnTo>
                    <a:pt x="1060767" y="1019530"/>
                  </a:lnTo>
                  <a:lnTo>
                    <a:pt x="1161783" y="1056386"/>
                  </a:lnTo>
                  <a:lnTo>
                    <a:pt x="1275435" y="1093241"/>
                  </a:lnTo>
                  <a:lnTo>
                    <a:pt x="1376464" y="1105522"/>
                  </a:lnTo>
                  <a:lnTo>
                    <a:pt x="1490116" y="1130096"/>
                  </a:lnTo>
                  <a:lnTo>
                    <a:pt x="1692173" y="1154658"/>
                  </a:lnTo>
                  <a:lnTo>
                    <a:pt x="1805813" y="1166939"/>
                  </a:lnTo>
                  <a:lnTo>
                    <a:pt x="1906841" y="1166939"/>
                  </a:lnTo>
                  <a:lnTo>
                    <a:pt x="1906841" y="872134"/>
                  </a:lnTo>
                  <a:lnTo>
                    <a:pt x="1805813" y="859853"/>
                  </a:lnTo>
                  <a:lnTo>
                    <a:pt x="1692173" y="835279"/>
                  </a:lnTo>
                  <a:lnTo>
                    <a:pt x="1591144" y="810717"/>
                  </a:lnTo>
                  <a:lnTo>
                    <a:pt x="1490116" y="773861"/>
                  </a:lnTo>
                  <a:lnTo>
                    <a:pt x="1376464" y="737006"/>
                  </a:lnTo>
                  <a:lnTo>
                    <a:pt x="1275435" y="687882"/>
                  </a:lnTo>
                  <a:lnTo>
                    <a:pt x="1161783" y="614172"/>
                  </a:lnTo>
                  <a:lnTo>
                    <a:pt x="1060767" y="528193"/>
                  </a:lnTo>
                  <a:lnTo>
                    <a:pt x="959739" y="454494"/>
                  </a:lnTo>
                  <a:lnTo>
                    <a:pt x="846086" y="380796"/>
                  </a:lnTo>
                  <a:lnTo>
                    <a:pt x="745058" y="282524"/>
                  </a:lnTo>
                  <a:lnTo>
                    <a:pt x="631405" y="184251"/>
                  </a:lnTo>
                  <a:lnTo>
                    <a:pt x="429361" y="61417"/>
                  </a:lnTo>
                  <a:lnTo>
                    <a:pt x="315709" y="24561"/>
                  </a:lnTo>
                  <a:lnTo>
                    <a:pt x="113665" y="0"/>
                  </a:lnTo>
                  <a:close/>
                </a:path>
              </a:pathLst>
            </a:custGeom>
            <a:solidFill>
              <a:srgbClr val="E5F4F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new HIV infections among children (aged 0–14 years),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global, 2000–2018 and 2020 target</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1530868"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UNAIDS 2019 </a:t>
              </a:r>
              <a:r>
                <a:rPr kumimoji="0" lang="fr-CH" sz="800" b="0" i="0" u="none" strike="noStrike" kern="1200" cap="none" spc="0" normalizeH="0" baseline="0" noProof="0" dirty="0" err="1">
                  <a:ln>
                    <a:noFill/>
                  </a:ln>
                  <a:solidFill>
                    <a:srgbClr val="231F20"/>
                  </a:solidFill>
                  <a:effectLst/>
                  <a:uLnTx/>
                  <a:uFillTx/>
                  <a:latin typeface="Arial"/>
                  <a:ea typeface="ＭＳ Ｐゴシック" pitchFamily="34" charset="-128"/>
                  <a:cs typeface="Arial"/>
                </a:rPr>
                <a:t>estimates</a:t>
              </a:r>
              <a:r>
                <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06" name="TextBox 105">
              <a:extLst>
                <a:ext uri="{FF2B5EF4-FFF2-40B4-BE49-F238E27FC236}">
                  <a16:creationId xmlns:a16="http://schemas.microsoft.com/office/drawing/2014/main" id="{1BD0EB9F-F4D6-4F86-8C96-1F23D05150F1}"/>
                </a:ext>
              </a:extLst>
            </p:cNvPr>
            <p:cNvSpPr txBox="1"/>
            <p:nvPr/>
          </p:nvSpPr>
          <p:spPr>
            <a:xfrm>
              <a:off x="1429200" y="4482000"/>
              <a:ext cx="84960"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7" name="Rectangle 106">
              <a:extLst>
                <a:ext uri="{FF2B5EF4-FFF2-40B4-BE49-F238E27FC236}">
                  <a16:creationId xmlns:a16="http://schemas.microsoft.com/office/drawing/2014/main" id="{957BE31F-BDE8-4979-9158-EA389387763B}"/>
                </a:ext>
              </a:extLst>
            </p:cNvPr>
            <p:cNvSpPr/>
            <p:nvPr/>
          </p:nvSpPr>
          <p:spPr>
            <a:xfrm>
              <a:off x="511200" y="1944000"/>
              <a:ext cx="361637" cy="2386231"/>
            </a:xfrm>
            <a:prstGeom prst="rect">
              <a:avLst/>
            </a:prstGeom>
          </p:spPr>
          <p:txBody>
            <a:bodyPr vert="vert270"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Number of new HIV child infections</a:t>
              </a:r>
            </a:p>
          </p:txBody>
        </p:sp>
        <p:sp>
          <p:nvSpPr>
            <p:cNvPr id="108" name="TextBox 107">
              <a:extLst>
                <a:ext uri="{FF2B5EF4-FFF2-40B4-BE49-F238E27FC236}">
                  <a16:creationId xmlns:a16="http://schemas.microsoft.com/office/drawing/2014/main" id="{F3B47BBC-F6A2-49BD-A8C0-9831DD1FECCB}"/>
                </a:ext>
              </a:extLst>
            </p:cNvPr>
            <p:cNvSpPr txBox="1"/>
            <p:nvPr/>
          </p:nvSpPr>
          <p:spPr>
            <a:xfrm>
              <a:off x="2412000" y="5148000"/>
              <a:ext cx="1501373" cy="292388"/>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New HIV infections</a:t>
              </a:r>
            </a:p>
          </p:txBody>
        </p:sp>
        <p:cxnSp>
          <p:nvCxnSpPr>
            <p:cNvPr id="109" name="Straight Connector 108">
              <a:extLst>
                <a:ext uri="{FF2B5EF4-FFF2-40B4-BE49-F238E27FC236}">
                  <a16:creationId xmlns:a16="http://schemas.microsoft.com/office/drawing/2014/main" id="{9FB44BEB-5E1F-4C7A-BD6D-E4EAF91BEF05}"/>
                </a:ext>
              </a:extLst>
            </p:cNvPr>
            <p:cNvCxnSpPr/>
            <p:nvPr/>
          </p:nvCxnSpPr>
          <p:spPr>
            <a:xfrm>
              <a:off x="2052000" y="5301888"/>
              <a:ext cx="270000" cy="1"/>
            </a:xfrm>
            <a:prstGeom prst="line">
              <a:avLst/>
            </a:prstGeom>
            <a:ln w="63500">
              <a:solidFill>
                <a:srgbClr val="009DE1"/>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61BD2FAF-1FE8-494D-A973-B464A55FC814}"/>
                </a:ext>
              </a:extLst>
            </p:cNvPr>
            <p:cNvSpPr/>
            <p:nvPr/>
          </p:nvSpPr>
          <p:spPr>
            <a:xfrm>
              <a:off x="5616000" y="5230800"/>
              <a:ext cx="144000" cy="144000"/>
            </a:xfrm>
            <a:prstGeom prst="ellipse">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11" name="TextBox 110">
              <a:extLst>
                <a:ext uri="{FF2B5EF4-FFF2-40B4-BE49-F238E27FC236}">
                  <a16:creationId xmlns:a16="http://schemas.microsoft.com/office/drawing/2014/main" id="{5E90B4C4-88D7-41E0-870A-447866096218}"/>
                </a:ext>
              </a:extLst>
            </p:cNvPr>
            <p:cNvSpPr txBox="1"/>
            <p:nvPr/>
          </p:nvSpPr>
          <p:spPr>
            <a:xfrm>
              <a:off x="5843490" y="5148000"/>
              <a:ext cx="557973" cy="292388"/>
            </a:xfrm>
            <a:prstGeom prst="rect">
              <a:avLst/>
            </a:prstGeom>
            <a:noFill/>
          </p:spPr>
          <p:txBody>
            <a:bodyPr wrap="none" l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Target</a:t>
              </a:r>
            </a:p>
          </p:txBody>
        </p:sp>
        <p:sp>
          <p:nvSpPr>
            <p:cNvPr id="112" name="object 16">
              <a:extLst>
                <a:ext uri="{FF2B5EF4-FFF2-40B4-BE49-F238E27FC236}">
                  <a16:creationId xmlns:a16="http://schemas.microsoft.com/office/drawing/2014/main" id="{6C1B1D9C-694A-4AB7-BEE0-0AD17B41093C}"/>
                </a:ext>
              </a:extLst>
            </p:cNvPr>
            <p:cNvSpPr/>
            <p:nvPr/>
          </p:nvSpPr>
          <p:spPr>
            <a:xfrm>
              <a:off x="1656000" y="1710000"/>
              <a:ext cx="0" cy="2862000"/>
            </a:xfrm>
            <a:custGeom>
              <a:avLst/>
              <a:gdLst/>
              <a:ahLst/>
              <a:cxnLst/>
              <a:rect l="l" t="t" r="r" b="b"/>
              <a:pathLst>
                <a:path h="1588135">
                  <a:moveTo>
                    <a:pt x="0" y="0"/>
                  </a:moveTo>
                  <a:lnTo>
                    <a:pt x="0" y="1588007"/>
                  </a:lnTo>
                </a:path>
              </a:pathLst>
            </a:custGeom>
            <a:ln w="317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3" name="object 17">
              <a:extLst>
                <a:ext uri="{FF2B5EF4-FFF2-40B4-BE49-F238E27FC236}">
                  <a16:creationId xmlns:a16="http://schemas.microsoft.com/office/drawing/2014/main" id="{CEBEDB7B-2B1A-4175-BD42-96E0FA6478DD}"/>
                </a:ext>
              </a:extLst>
            </p:cNvPr>
            <p:cNvSpPr/>
            <p:nvPr/>
          </p:nvSpPr>
          <p:spPr>
            <a:xfrm>
              <a:off x="1656053" y="4571782"/>
              <a:ext cx="6177547" cy="0"/>
            </a:xfrm>
            <a:custGeom>
              <a:avLst/>
              <a:gdLst/>
              <a:ahLst/>
              <a:cxnLst/>
              <a:rect l="l" t="t" r="r" b="b"/>
              <a:pathLst>
                <a:path w="2222500">
                  <a:moveTo>
                    <a:pt x="0" y="0"/>
                  </a:moveTo>
                  <a:lnTo>
                    <a:pt x="2221992" y="0"/>
                  </a:lnTo>
                </a:path>
              </a:pathLst>
            </a:custGeom>
            <a:ln w="317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8" name="object 43">
              <a:extLst>
                <a:ext uri="{FF2B5EF4-FFF2-40B4-BE49-F238E27FC236}">
                  <a16:creationId xmlns:a16="http://schemas.microsoft.com/office/drawing/2014/main" id="{EB1B2253-CCA8-4C22-92FA-1B943BF1C3B6}"/>
                </a:ext>
              </a:extLst>
            </p:cNvPr>
            <p:cNvSpPr/>
            <p:nvPr/>
          </p:nvSpPr>
          <p:spPr>
            <a:xfrm>
              <a:off x="1794196" y="2953289"/>
              <a:ext cx="5300335" cy="1041351"/>
            </a:xfrm>
            <a:custGeom>
              <a:avLst/>
              <a:gdLst/>
              <a:ahLst/>
              <a:cxnLst/>
              <a:rect l="l" t="t" r="r" b="b"/>
              <a:pathLst>
                <a:path w="1906904" h="577850">
                  <a:moveTo>
                    <a:pt x="0" y="0"/>
                  </a:moveTo>
                  <a:lnTo>
                    <a:pt x="113652" y="12280"/>
                  </a:lnTo>
                  <a:lnTo>
                    <a:pt x="214680" y="12280"/>
                  </a:lnTo>
                  <a:lnTo>
                    <a:pt x="315696" y="24574"/>
                  </a:lnTo>
                  <a:lnTo>
                    <a:pt x="429348" y="49136"/>
                  </a:lnTo>
                  <a:lnTo>
                    <a:pt x="530377" y="85991"/>
                  </a:lnTo>
                  <a:lnTo>
                    <a:pt x="631405" y="122834"/>
                  </a:lnTo>
                  <a:lnTo>
                    <a:pt x="745058" y="184251"/>
                  </a:lnTo>
                  <a:lnTo>
                    <a:pt x="846074" y="257962"/>
                  </a:lnTo>
                  <a:lnTo>
                    <a:pt x="959726" y="294805"/>
                  </a:lnTo>
                  <a:lnTo>
                    <a:pt x="1060754" y="343941"/>
                  </a:lnTo>
                  <a:lnTo>
                    <a:pt x="1161783" y="393077"/>
                  </a:lnTo>
                  <a:lnTo>
                    <a:pt x="1275435" y="442214"/>
                  </a:lnTo>
                  <a:lnTo>
                    <a:pt x="1376464" y="479069"/>
                  </a:lnTo>
                  <a:lnTo>
                    <a:pt x="1490103" y="503631"/>
                  </a:lnTo>
                  <a:lnTo>
                    <a:pt x="1591132" y="528193"/>
                  </a:lnTo>
                  <a:lnTo>
                    <a:pt x="1692160" y="540486"/>
                  </a:lnTo>
                  <a:lnTo>
                    <a:pt x="1805800" y="552767"/>
                  </a:lnTo>
                  <a:lnTo>
                    <a:pt x="1906841" y="577329"/>
                  </a:lnTo>
                </a:path>
              </a:pathLst>
            </a:custGeom>
            <a:ln w="44450" cap="rnd">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nvGrpSpPr>
            <p:cNvPr id="25" name="Group 24">
              <a:extLst>
                <a:ext uri="{FF2B5EF4-FFF2-40B4-BE49-F238E27FC236}">
                  <a16:creationId xmlns:a16="http://schemas.microsoft.com/office/drawing/2014/main" id="{0373A2B5-3DAA-482C-A76D-376400401F32}"/>
                </a:ext>
              </a:extLst>
            </p:cNvPr>
            <p:cNvGrpSpPr/>
            <p:nvPr/>
          </p:nvGrpSpPr>
          <p:grpSpPr>
            <a:xfrm>
              <a:off x="1634400" y="4653678"/>
              <a:ext cx="6222237" cy="185788"/>
              <a:chOff x="1634400" y="4653678"/>
              <a:chExt cx="6222237" cy="185788"/>
            </a:xfrm>
          </p:grpSpPr>
          <p:sp>
            <p:nvSpPr>
              <p:cNvPr id="26" name="TextBox 25">
                <a:extLst>
                  <a:ext uri="{FF2B5EF4-FFF2-40B4-BE49-F238E27FC236}">
                    <a16:creationId xmlns:a16="http://schemas.microsoft.com/office/drawing/2014/main" id="{9B8C8229-63AA-4A16-9434-D1CF901FDA2C}"/>
                  </a:ext>
                </a:extLst>
              </p:cNvPr>
              <p:cNvSpPr txBox="1"/>
              <p:nvPr/>
            </p:nvSpPr>
            <p:spPr>
              <a:xfrm>
                <a:off x="1634400" y="4653678"/>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7" name="TextBox 26">
                <a:extLst>
                  <a:ext uri="{FF2B5EF4-FFF2-40B4-BE49-F238E27FC236}">
                    <a16:creationId xmlns:a16="http://schemas.microsoft.com/office/drawing/2014/main" id="{161F5406-22AB-43E5-8E5A-E1F16F0736F4}"/>
                  </a:ext>
                </a:extLst>
              </p:cNvPr>
              <p:cNvSpPr txBox="1"/>
              <p:nvPr/>
            </p:nvSpPr>
            <p:spPr>
              <a:xfrm>
                <a:off x="31068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2005</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8" name="TextBox 27">
                <a:extLst>
                  <a:ext uri="{FF2B5EF4-FFF2-40B4-BE49-F238E27FC236}">
                    <a16:creationId xmlns:a16="http://schemas.microsoft.com/office/drawing/2014/main" id="{581A91E0-C99E-41D6-8A3D-5388DDFCAA88}"/>
                  </a:ext>
                </a:extLst>
              </p:cNvPr>
              <p:cNvSpPr txBox="1"/>
              <p:nvPr/>
            </p:nvSpPr>
            <p:spPr>
              <a:xfrm>
                <a:off x="45720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9" name="TextBox 28">
                <a:extLst>
                  <a:ext uri="{FF2B5EF4-FFF2-40B4-BE49-F238E27FC236}">
                    <a16:creationId xmlns:a16="http://schemas.microsoft.com/office/drawing/2014/main" id="{458179E8-C2F5-44F1-9585-76B615ED2FE6}"/>
                  </a:ext>
                </a:extLst>
              </p:cNvPr>
              <p:cNvSpPr txBox="1"/>
              <p:nvPr/>
            </p:nvSpPr>
            <p:spPr>
              <a:xfrm>
                <a:off x="60408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2015</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0" name="TextBox 29">
                <a:extLst>
                  <a:ext uri="{FF2B5EF4-FFF2-40B4-BE49-F238E27FC236}">
                    <a16:creationId xmlns:a16="http://schemas.microsoft.com/office/drawing/2014/main" id="{0F3B32E9-C490-47EA-9EAF-CD5C884C260B}"/>
                  </a:ext>
                </a:extLst>
              </p:cNvPr>
              <p:cNvSpPr txBox="1"/>
              <p:nvPr/>
            </p:nvSpPr>
            <p:spPr>
              <a:xfrm>
                <a:off x="69264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2018</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1" name="TextBox 30">
                <a:extLst>
                  <a:ext uri="{FF2B5EF4-FFF2-40B4-BE49-F238E27FC236}">
                    <a16:creationId xmlns:a16="http://schemas.microsoft.com/office/drawing/2014/main" id="{A27EE8A7-1D28-49A2-91D7-D2376A18FFE9}"/>
                  </a:ext>
                </a:extLst>
              </p:cNvPr>
              <p:cNvSpPr txBox="1"/>
              <p:nvPr/>
            </p:nvSpPr>
            <p:spPr>
              <a:xfrm>
                <a:off x="75168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2020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sp>
          <p:nvSpPr>
            <p:cNvPr id="3" name="Oval 2">
              <a:extLst>
                <a:ext uri="{FF2B5EF4-FFF2-40B4-BE49-F238E27FC236}">
                  <a16:creationId xmlns:a16="http://schemas.microsoft.com/office/drawing/2014/main" id="{6D343683-473F-4467-8CFB-139BFA39DAEB}"/>
                </a:ext>
              </a:extLst>
            </p:cNvPr>
            <p:cNvSpPr/>
            <p:nvPr/>
          </p:nvSpPr>
          <p:spPr>
            <a:xfrm>
              <a:off x="7603200" y="4320524"/>
              <a:ext cx="180000" cy="180000"/>
            </a:xfrm>
            <a:prstGeom prst="ellipse">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TextBox 33">
              <a:extLst>
                <a:ext uri="{FF2B5EF4-FFF2-40B4-BE49-F238E27FC236}">
                  <a16:creationId xmlns:a16="http://schemas.microsoft.com/office/drawing/2014/main" id="{C2C82C5A-FE1E-4B1A-A9F5-C92EB4CFE0AD}"/>
                </a:ext>
              </a:extLst>
            </p:cNvPr>
            <p:cNvSpPr txBox="1"/>
            <p:nvPr/>
          </p:nvSpPr>
          <p:spPr>
            <a:xfrm>
              <a:off x="961123" y="19764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700 000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5" name="TextBox 34">
              <a:extLst>
                <a:ext uri="{FF2B5EF4-FFF2-40B4-BE49-F238E27FC236}">
                  <a16:creationId xmlns:a16="http://schemas.microsoft.com/office/drawing/2014/main" id="{F2F7CA40-9926-42F4-9642-AF222591E1F4}"/>
                </a:ext>
              </a:extLst>
            </p:cNvPr>
            <p:cNvSpPr txBox="1"/>
            <p:nvPr/>
          </p:nvSpPr>
          <p:spPr>
            <a:xfrm>
              <a:off x="961123" y="23328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600 000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6" name="TextBox 35">
              <a:extLst>
                <a:ext uri="{FF2B5EF4-FFF2-40B4-BE49-F238E27FC236}">
                  <a16:creationId xmlns:a16="http://schemas.microsoft.com/office/drawing/2014/main" id="{254137F1-49EE-43AC-A238-8824EE4A944A}"/>
                </a:ext>
              </a:extLst>
            </p:cNvPr>
            <p:cNvSpPr txBox="1"/>
            <p:nvPr/>
          </p:nvSpPr>
          <p:spPr>
            <a:xfrm>
              <a:off x="961123" y="26928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7" name="TextBox 36">
              <a:extLst>
                <a:ext uri="{FF2B5EF4-FFF2-40B4-BE49-F238E27FC236}">
                  <a16:creationId xmlns:a16="http://schemas.microsoft.com/office/drawing/2014/main" id="{89C1D51C-76EE-485E-99AA-C33E7A8068E6}"/>
                </a:ext>
              </a:extLst>
            </p:cNvPr>
            <p:cNvSpPr txBox="1"/>
            <p:nvPr/>
          </p:nvSpPr>
          <p:spPr>
            <a:xfrm>
              <a:off x="961123" y="30492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400 000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 name="TextBox 37">
              <a:extLst>
                <a:ext uri="{FF2B5EF4-FFF2-40B4-BE49-F238E27FC236}">
                  <a16:creationId xmlns:a16="http://schemas.microsoft.com/office/drawing/2014/main" id="{EA0A26F9-19F2-48A0-9F49-028A47B3361B}"/>
                </a:ext>
              </a:extLst>
            </p:cNvPr>
            <p:cNvSpPr txBox="1"/>
            <p:nvPr/>
          </p:nvSpPr>
          <p:spPr>
            <a:xfrm>
              <a:off x="961123" y="34092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9" name="TextBox 38">
              <a:extLst>
                <a:ext uri="{FF2B5EF4-FFF2-40B4-BE49-F238E27FC236}">
                  <a16:creationId xmlns:a16="http://schemas.microsoft.com/office/drawing/2014/main" id="{E0491F34-3B4A-4E0F-8C71-95775A4724AA}"/>
                </a:ext>
              </a:extLst>
            </p:cNvPr>
            <p:cNvSpPr txBox="1"/>
            <p:nvPr/>
          </p:nvSpPr>
          <p:spPr>
            <a:xfrm>
              <a:off x="961123" y="37656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0" name="TextBox 39">
              <a:extLst>
                <a:ext uri="{FF2B5EF4-FFF2-40B4-BE49-F238E27FC236}">
                  <a16:creationId xmlns:a16="http://schemas.microsoft.com/office/drawing/2014/main" id="{5F70E569-E19B-4D77-AFA9-301FDCF7C1FB}"/>
                </a:ext>
              </a:extLst>
            </p:cNvPr>
            <p:cNvSpPr txBox="1"/>
            <p:nvPr/>
          </p:nvSpPr>
          <p:spPr>
            <a:xfrm>
              <a:off x="961123" y="41256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1" name="TextBox 40">
              <a:extLst>
                <a:ext uri="{FF2B5EF4-FFF2-40B4-BE49-F238E27FC236}">
                  <a16:creationId xmlns:a16="http://schemas.microsoft.com/office/drawing/2014/main" id="{7FA2BE3B-4DE0-40C1-A4A8-5C631CD8F1D7}"/>
                </a:ext>
              </a:extLst>
            </p:cNvPr>
            <p:cNvSpPr txBox="1"/>
            <p:nvPr/>
          </p:nvSpPr>
          <p:spPr>
            <a:xfrm>
              <a:off x="961123" y="1617667"/>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800 000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526137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5">
            <a:extLst>
              <a:ext uri="{FF2B5EF4-FFF2-40B4-BE49-F238E27FC236}">
                <a16:creationId xmlns:a16="http://schemas.microsoft.com/office/drawing/2014/main" id="{0989B9DA-559A-4AC1-8BCD-300CC4B68245}"/>
              </a:ext>
            </a:extLst>
          </p:cNvPr>
          <p:cNvSpPr/>
          <p:nvPr/>
        </p:nvSpPr>
        <p:spPr>
          <a:xfrm>
            <a:off x="3697192" y="4656504"/>
            <a:ext cx="254000" cy="0"/>
          </a:xfrm>
          <a:custGeom>
            <a:avLst/>
            <a:gdLst/>
            <a:ahLst/>
            <a:cxnLst/>
            <a:rect l="l" t="t" r="r" b="b"/>
            <a:pathLst>
              <a:path w="254000">
                <a:moveTo>
                  <a:pt x="0" y="0"/>
                </a:moveTo>
                <a:lnTo>
                  <a:pt x="253733" y="0"/>
                </a:lnTo>
              </a:path>
            </a:pathLst>
          </a:custGeom>
          <a:ln w="7620">
            <a:solidFill>
              <a:srgbClr val="007BC4"/>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10" name="object 18">
            <a:extLst>
              <a:ext uri="{FF2B5EF4-FFF2-40B4-BE49-F238E27FC236}">
                <a16:creationId xmlns:a16="http://schemas.microsoft.com/office/drawing/2014/main" id="{B50AFCE1-E4B8-4E24-8C7F-C8B976D040A6}"/>
              </a:ext>
            </a:extLst>
          </p:cNvPr>
          <p:cNvSpPr/>
          <p:nvPr/>
        </p:nvSpPr>
        <p:spPr>
          <a:xfrm>
            <a:off x="3697192" y="4616880"/>
            <a:ext cx="254000" cy="36195"/>
          </a:xfrm>
          <a:custGeom>
            <a:avLst/>
            <a:gdLst/>
            <a:ahLst/>
            <a:cxnLst/>
            <a:rect l="l" t="t" r="r" b="b"/>
            <a:pathLst>
              <a:path w="254000" h="36195">
                <a:moveTo>
                  <a:pt x="0" y="35813"/>
                </a:moveTo>
                <a:lnTo>
                  <a:pt x="253733" y="35813"/>
                </a:lnTo>
                <a:lnTo>
                  <a:pt x="253733" y="0"/>
                </a:lnTo>
                <a:lnTo>
                  <a:pt x="0" y="0"/>
                </a:lnTo>
                <a:lnTo>
                  <a:pt x="0" y="35813"/>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aphicFrame>
        <p:nvGraphicFramePr>
          <p:cNvPr id="122" name="object 30">
            <a:extLst>
              <a:ext uri="{FF2B5EF4-FFF2-40B4-BE49-F238E27FC236}">
                <a16:creationId xmlns:a16="http://schemas.microsoft.com/office/drawing/2014/main" id="{EC21E4F1-4E7C-468C-8767-D5D2618036EA}"/>
              </a:ext>
            </a:extLst>
          </p:cNvPr>
          <p:cNvGraphicFramePr>
            <a:graphicFrameLocks noGrp="1"/>
          </p:cNvGraphicFramePr>
          <p:nvPr/>
        </p:nvGraphicFramePr>
        <p:xfrm>
          <a:off x="3697192" y="2409353"/>
          <a:ext cx="254000" cy="2205617"/>
        </p:xfrm>
        <a:graphic>
          <a:graphicData uri="http://schemas.openxmlformats.org/drawingml/2006/table">
            <a:tbl>
              <a:tblPr firstRow="1" bandRow="1">
                <a:tableStyleId>{2D5ABB26-0587-4C30-8999-92F81FD0307C}</a:tableStyleId>
              </a:tblPr>
              <a:tblGrid>
                <a:gridCol w="254000">
                  <a:extLst>
                    <a:ext uri="{9D8B030D-6E8A-4147-A177-3AD203B41FA5}">
                      <a16:colId xmlns:a16="http://schemas.microsoft.com/office/drawing/2014/main" val="20000"/>
                    </a:ext>
                  </a:extLst>
                </a:gridCol>
              </a:tblGrid>
              <a:tr h="104393">
                <a:tc>
                  <a:txBody>
                    <a:bodyPr/>
                    <a:lstStyle/>
                    <a:p>
                      <a:pPr>
                        <a:lnSpc>
                          <a:spcPct val="100000"/>
                        </a:lnSpc>
                      </a:pPr>
                      <a:endParaRPr sz="500">
                        <a:latin typeface="Times New Roman"/>
                        <a:cs typeface="Times New Roman"/>
                      </a:endParaRPr>
                    </a:p>
                  </a:txBody>
                  <a:tcPr marL="0" marR="0" marT="0" marB="0">
                    <a:solidFill>
                      <a:srgbClr val="F28C00"/>
                    </a:solidFill>
                  </a:tcPr>
                </a:tc>
                <a:extLst>
                  <a:ext uri="{0D108BD9-81ED-4DB2-BD59-A6C34878D82A}">
                    <a16:rowId xmlns:a16="http://schemas.microsoft.com/office/drawing/2014/main" val="10000"/>
                  </a:ext>
                </a:extLst>
              </a:tr>
              <a:tr h="891552">
                <a:tc>
                  <a:txBody>
                    <a:bodyPr/>
                    <a:lstStyle/>
                    <a:p>
                      <a:pPr>
                        <a:lnSpc>
                          <a:spcPct val="100000"/>
                        </a:lnSpc>
                      </a:pPr>
                      <a:endParaRPr sz="800" dirty="0">
                        <a:latin typeface="Times New Roman"/>
                        <a:cs typeface="Times New Roman"/>
                      </a:endParaRPr>
                    </a:p>
                  </a:txBody>
                  <a:tcPr marL="0" marR="0" marT="0" marB="0">
                    <a:solidFill>
                      <a:srgbClr val="FFE700"/>
                    </a:solidFill>
                  </a:tcPr>
                </a:tc>
                <a:extLst>
                  <a:ext uri="{0D108BD9-81ED-4DB2-BD59-A6C34878D82A}">
                    <a16:rowId xmlns:a16="http://schemas.microsoft.com/office/drawing/2014/main" val="10001"/>
                  </a:ext>
                </a:extLst>
              </a:tr>
              <a:tr h="206882">
                <a:tc>
                  <a:txBody>
                    <a:bodyPr/>
                    <a:lstStyle/>
                    <a:p>
                      <a:pPr>
                        <a:lnSpc>
                          <a:spcPct val="100000"/>
                        </a:lnSpc>
                      </a:pPr>
                      <a:endParaRPr sz="800">
                        <a:latin typeface="Times New Roman"/>
                        <a:cs typeface="Times New Roman"/>
                      </a:endParaRPr>
                    </a:p>
                  </a:txBody>
                  <a:tcPr marL="0" marR="0" marT="0" marB="0">
                    <a:lnB w="53975">
                      <a:solidFill>
                        <a:srgbClr val="009FE3"/>
                      </a:solidFill>
                      <a:prstDash val="solid"/>
                    </a:lnB>
                    <a:solidFill>
                      <a:srgbClr val="C6C6C6"/>
                    </a:solidFill>
                  </a:tcPr>
                </a:tc>
                <a:extLst>
                  <a:ext uri="{0D108BD9-81ED-4DB2-BD59-A6C34878D82A}">
                    <a16:rowId xmlns:a16="http://schemas.microsoft.com/office/drawing/2014/main" val="10002"/>
                  </a:ext>
                </a:extLst>
              </a:tr>
              <a:tr h="341757">
                <a:tc>
                  <a:txBody>
                    <a:bodyPr/>
                    <a:lstStyle/>
                    <a:p>
                      <a:pPr>
                        <a:lnSpc>
                          <a:spcPct val="100000"/>
                        </a:lnSpc>
                      </a:pPr>
                      <a:endParaRPr sz="800">
                        <a:latin typeface="Times New Roman"/>
                        <a:cs typeface="Times New Roman"/>
                      </a:endParaRPr>
                    </a:p>
                  </a:txBody>
                  <a:tcPr marL="0" marR="0" marT="0" marB="0">
                    <a:lnT w="53975">
                      <a:solidFill>
                        <a:srgbClr val="009FE3"/>
                      </a:solidFill>
                      <a:prstDash val="solid"/>
                    </a:lnT>
                    <a:solidFill>
                      <a:srgbClr val="F28C00"/>
                    </a:solidFill>
                  </a:tcPr>
                </a:tc>
                <a:extLst>
                  <a:ext uri="{0D108BD9-81ED-4DB2-BD59-A6C34878D82A}">
                    <a16:rowId xmlns:a16="http://schemas.microsoft.com/office/drawing/2014/main" val="10003"/>
                  </a:ext>
                </a:extLst>
              </a:tr>
              <a:tr h="483107">
                <a:tc>
                  <a:txBody>
                    <a:bodyPr/>
                    <a:lstStyle/>
                    <a:p>
                      <a:pPr>
                        <a:lnSpc>
                          <a:spcPct val="100000"/>
                        </a:lnSpc>
                      </a:pPr>
                      <a:endParaRPr sz="800" dirty="0">
                        <a:latin typeface="Times New Roman"/>
                        <a:cs typeface="Times New Roman"/>
                      </a:endParaRPr>
                    </a:p>
                  </a:txBody>
                  <a:tcPr marL="0" marR="0" marT="0" marB="0">
                    <a:solidFill>
                      <a:srgbClr val="FFE700"/>
                    </a:solidFill>
                  </a:tcPr>
                </a:tc>
                <a:extLst>
                  <a:ext uri="{0D108BD9-81ED-4DB2-BD59-A6C34878D82A}">
                    <a16:rowId xmlns:a16="http://schemas.microsoft.com/office/drawing/2014/main" val="10004"/>
                  </a:ext>
                </a:extLst>
              </a:tr>
              <a:tr h="177926">
                <a:tc>
                  <a:txBody>
                    <a:bodyPr/>
                    <a:lstStyle/>
                    <a:p>
                      <a:pPr>
                        <a:lnSpc>
                          <a:spcPct val="100000"/>
                        </a:lnSpc>
                      </a:pPr>
                      <a:endParaRPr sz="800" dirty="0">
                        <a:latin typeface="Times New Roman"/>
                        <a:cs typeface="Times New Roman"/>
                      </a:endParaRPr>
                    </a:p>
                  </a:txBody>
                  <a:tcPr marL="0" marR="0" marT="0" marB="0">
                    <a:lnB w="6350">
                      <a:solidFill>
                        <a:srgbClr val="D4EDFC"/>
                      </a:solidFill>
                      <a:prstDash val="solid"/>
                    </a:lnB>
                    <a:solidFill>
                      <a:srgbClr val="C6C6C6"/>
                    </a:solidFill>
                  </a:tcPr>
                </a:tc>
                <a:extLst>
                  <a:ext uri="{0D108BD9-81ED-4DB2-BD59-A6C34878D82A}">
                    <a16:rowId xmlns:a16="http://schemas.microsoft.com/office/drawing/2014/main" val="10005"/>
                  </a:ext>
                </a:extLst>
              </a:tr>
            </a:tbl>
          </a:graphicData>
        </a:graphic>
      </p:graphicFrame>
      <p:sp>
        <p:nvSpPr>
          <p:cNvPr id="138" name="bk object 16">
            <a:extLst>
              <a:ext uri="{FF2B5EF4-FFF2-40B4-BE49-F238E27FC236}">
                <a16:creationId xmlns:a16="http://schemas.microsoft.com/office/drawing/2014/main" id="{2033409E-BEE9-4064-BA31-6EF74E6840A6}"/>
              </a:ext>
            </a:extLst>
          </p:cNvPr>
          <p:cNvSpPr/>
          <p:nvPr/>
        </p:nvSpPr>
        <p:spPr>
          <a:xfrm>
            <a:off x="2077192" y="4645074"/>
            <a:ext cx="254000" cy="15240"/>
          </a:xfrm>
          <a:custGeom>
            <a:avLst/>
            <a:gdLst/>
            <a:ahLst/>
            <a:cxnLst/>
            <a:rect l="l" t="t" r="r" b="b"/>
            <a:pathLst>
              <a:path w="254000" h="15239">
                <a:moveTo>
                  <a:pt x="0" y="15240"/>
                </a:moveTo>
                <a:lnTo>
                  <a:pt x="253746" y="15240"/>
                </a:lnTo>
                <a:lnTo>
                  <a:pt x="253746" y="0"/>
                </a:lnTo>
                <a:lnTo>
                  <a:pt x="0" y="0"/>
                </a:lnTo>
                <a:lnTo>
                  <a:pt x="0" y="15240"/>
                </a:lnTo>
                <a:close/>
              </a:path>
            </a:pathLst>
          </a:custGeom>
          <a:solidFill>
            <a:srgbClr val="007BC4"/>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9" name="bk object 17">
            <a:extLst>
              <a:ext uri="{FF2B5EF4-FFF2-40B4-BE49-F238E27FC236}">
                <a16:creationId xmlns:a16="http://schemas.microsoft.com/office/drawing/2014/main" id="{2FAEB6ED-7F88-4DCD-BF81-4FDAF55CAE5B}"/>
              </a:ext>
            </a:extLst>
          </p:cNvPr>
          <p:cNvSpPr/>
          <p:nvPr/>
        </p:nvSpPr>
        <p:spPr>
          <a:xfrm>
            <a:off x="2077192" y="4611546"/>
            <a:ext cx="254000" cy="33655"/>
          </a:xfrm>
          <a:custGeom>
            <a:avLst/>
            <a:gdLst/>
            <a:ahLst/>
            <a:cxnLst/>
            <a:rect l="l" t="t" r="r" b="b"/>
            <a:pathLst>
              <a:path w="254000" h="33654">
                <a:moveTo>
                  <a:pt x="0" y="33527"/>
                </a:moveTo>
                <a:lnTo>
                  <a:pt x="253746" y="33527"/>
                </a:lnTo>
                <a:lnTo>
                  <a:pt x="253746" y="0"/>
                </a:lnTo>
                <a:lnTo>
                  <a:pt x="0" y="0"/>
                </a:lnTo>
                <a:lnTo>
                  <a:pt x="0" y="33527"/>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0" name="bk object 18">
            <a:extLst>
              <a:ext uri="{FF2B5EF4-FFF2-40B4-BE49-F238E27FC236}">
                <a16:creationId xmlns:a16="http://schemas.microsoft.com/office/drawing/2014/main" id="{E79137CF-4857-407F-BFF8-A0209BCD5E83}"/>
              </a:ext>
            </a:extLst>
          </p:cNvPr>
          <p:cNvSpPr/>
          <p:nvPr/>
        </p:nvSpPr>
        <p:spPr>
          <a:xfrm>
            <a:off x="2077192" y="4607736"/>
            <a:ext cx="254000" cy="0"/>
          </a:xfrm>
          <a:custGeom>
            <a:avLst/>
            <a:gdLst/>
            <a:ahLst/>
            <a:cxnLst/>
            <a:rect l="l" t="t" r="r" b="b"/>
            <a:pathLst>
              <a:path w="254000">
                <a:moveTo>
                  <a:pt x="0" y="0"/>
                </a:moveTo>
                <a:lnTo>
                  <a:pt x="253746" y="0"/>
                </a:lnTo>
              </a:path>
            </a:pathLst>
          </a:custGeom>
          <a:ln w="7620">
            <a:solidFill>
              <a:srgbClr val="D4EDFC"/>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1" name="bk object 19">
            <a:extLst>
              <a:ext uri="{FF2B5EF4-FFF2-40B4-BE49-F238E27FC236}">
                <a16:creationId xmlns:a16="http://schemas.microsoft.com/office/drawing/2014/main" id="{9BB10C44-5124-497C-9443-045602BF0E9C}"/>
              </a:ext>
            </a:extLst>
          </p:cNvPr>
          <p:cNvSpPr/>
          <p:nvPr/>
        </p:nvSpPr>
        <p:spPr>
          <a:xfrm>
            <a:off x="2077192" y="4329606"/>
            <a:ext cx="254000" cy="274320"/>
          </a:xfrm>
          <a:custGeom>
            <a:avLst/>
            <a:gdLst/>
            <a:ahLst/>
            <a:cxnLst/>
            <a:rect l="l" t="t" r="r" b="b"/>
            <a:pathLst>
              <a:path w="254000" h="274320">
                <a:moveTo>
                  <a:pt x="0" y="0"/>
                </a:moveTo>
                <a:lnTo>
                  <a:pt x="253746" y="0"/>
                </a:lnTo>
                <a:lnTo>
                  <a:pt x="253746" y="274320"/>
                </a:lnTo>
                <a:lnTo>
                  <a:pt x="0" y="274320"/>
                </a:lnTo>
                <a:lnTo>
                  <a:pt x="0" y="0"/>
                </a:lnTo>
                <a:close/>
              </a:path>
            </a:pathLst>
          </a:custGeom>
          <a:solidFill>
            <a:srgbClr val="C6C6C6"/>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2" name="bk object 20">
            <a:extLst>
              <a:ext uri="{FF2B5EF4-FFF2-40B4-BE49-F238E27FC236}">
                <a16:creationId xmlns:a16="http://schemas.microsoft.com/office/drawing/2014/main" id="{CE4144CA-8845-409F-91B1-E634207D5DE1}"/>
              </a:ext>
            </a:extLst>
          </p:cNvPr>
          <p:cNvSpPr/>
          <p:nvPr/>
        </p:nvSpPr>
        <p:spPr>
          <a:xfrm>
            <a:off x="2077192" y="4236642"/>
            <a:ext cx="254000" cy="93345"/>
          </a:xfrm>
          <a:custGeom>
            <a:avLst/>
            <a:gdLst/>
            <a:ahLst/>
            <a:cxnLst/>
            <a:rect l="l" t="t" r="r" b="b"/>
            <a:pathLst>
              <a:path w="254000" h="93345">
                <a:moveTo>
                  <a:pt x="0" y="0"/>
                </a:moveTo>
                <a:lnTo>
                  <a:pt x="253746" y="0"/>
                </a:lnTo>
                <a:lnTo>
                  <a:pt x="253746" y="92963"/>
                </a:lnTo>
                <a:lnTo>
                  <a:pt x="0" y="92963"/>
                </a:lnTo>
                <a:lnTo>
                  <a:pt x="0" y="0"/>
                </a:lnTo>
                <a:close/>
              </a:path>
            </a:pathLst>
          </a:custGeom>
          <a:solidFill>
            <a:srgbClr val="FFE7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3" name="bk object 21">
            <a:extLst>
              <a:ext uri="{FF2B5EF4-FFF2-40B4-BE49-F238E27FC236}">
                <a16:creationId xmlns:a16="http://schemas.microsoft.com/office/drawing/2014/main" id="{951D5C98-9D38-4CE7-8E4B-383C707E95D6}"/>
              </a:ext>
            </a:extLst>
          </p:cNvPr>
          <p:cNvSpPr/>
          <p:nvPr/>
        </p:nvSpPr>
        <p:spPr>
          <a:xfrm>
            <a:off x="2077192" y="3950892"/>
            <a:ext cx="254000" cy="285750"/>
          </a:xfrm>
          <a:custGeom>
            <a:avLst/>
            <a:gdLst/>
            <a:ahLst/>
            <a:cxnLst/>
            <a:rect l="l" t="t" r="r" b="b"/>
            <a:pathLst>
              <a:path w="254000" h="285750">
                <a:moveTo>
                  <a:pt x="0" y="0"/>
                </a:moveTo>
                <a:lnTo>
                  <a:pt x="253746" y="0"/>
                </a:lnTo>
                <a:lnTo>
                  <a:pt x="253746" y="285750"/>
                </a:lnTo>
                <a:lnTo>
                  <a:pt x="0" y="285750"/>
                </a:lnTo>
                <a:lnTo>
                  <a:pt x="0" y="0"/>
                </a:lnTo>
                <a:close/>
              </a:path>
            </a:pathLst>
          </a:custGeom>
          <a:solidFill>
            <a:srgbClr val="F28C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4" name="bk object 22">
            <a:extLst>
              <a:ext uri="{FF2B5EF4-FFF2-40B4-BE49-F238E27FC236}">
                <a16:creationId xmlns:a16="http://schemas.microsoft.com/office/drawing/2014/main" id="{111DDE5D-7CB2-48E7-9465-0ED0BF9DDC68}"/>
              </a:ext>
            </a:extLst>
          </p:cNvPr>
          <p:cNvSpPr/>
          <p:nvPr/>
        </p:nvSpPr>
        <p:spPr>
          <a:xfrm>
            <a:off x="2077192" y="3932604"/>
            <a:ext cx="254000" cy="18415"/>
          </a:xfrm>
          <a:custGeom>
            <a:avLst/>
            <a:gdLst/>
            <a:ahLst/>
            <a:cxnLst/>
            <a:rect l="l" t="t" r="r" b="b"/>
            <a:pathLst>
              <a:path w="254000" h="18414">
                <a:moveTo>
                  <a:pt x="0" y="18288"/>
                </a:moveTo>
                <a:lnTo>
                  <a:pt x="253746" y="18288"/>
                </a:lnTo>
                <a:lnTo>
                  <a:pt x="253746" y="0"/>
                </a:lnTo>
                <a:lnTo>
                  <a:pt x="0" y="0"/>
                </a:lnTo>
                <a:lnTo>
                  <a:pt x="0" y="18288"/>
                </a:lnTo>
                <a:close/>
              </a:path>
            </a:pathLst>
          </a:custGeom>
          <a:solidFill>
            <a:srgbClr val="007BC4"/>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5" name="bk object 23">
            <a:extLst>
              <a:ext uri="{FF2B5EF4-FFF2-40B4-BE49-F238E27FC236}">
                <a16:creationId xmlns:a16="http://schemas.microsoft.com/office/drawing/2014/main" id="{97E99D1C-8B0A-4150-9E10-3E6749B6A604}"/>
              </a:ext>
            </a:extLst>
          </p:cNvPr>
          <p:cNvSpPr/>
          <p:nvPr/>
        </p:nvSpPr>
        <p:spPr>
          <a:xfrm>
            <a:off x="2077192" y="3884598"/>
            <a:ext cx="254000" cy="48260"/>
          </a:xfrm>
          <a:custGeom>
            <a:avLst/>
            <a:gdLst/>
            <a:ahLst/>
            <a:cxnLst/>
            <a:rect l="l" t="t" r="r" b="b"/>
            <a:pathLst>
              <a:path w="254000" h="48260">
                <a:moveTo>
                  <a:pt x="0" y="48005"/>
                </a:moveTo>
                <a:lnTo>
                  <a:pt x="253746" y="48005"/>
                </a:lnTo>
                <a:lnTo>
                  <a:pt x="253746" y="0"/>
                </a:lnTo>
                <a:lnTo>
                  <a:pt x="0" y="0"/>
                </a:lnTo>
                <a:lnTo>
                  <a:pt x="0" y="48005"/>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6" name="bk object 24">
            <a:extLst>
              <a:ext uri="{FF2B5EF4-FFF2-40B4-BE49-F238E27FC236}">
                <a16:creationId xmlns:a16="http://schemas.microsoft.com/office/drawing/2014/main" id="{3C95793B-252F-4E18-B8B2-074EA8E58EA9}"/>
              </a:ext>
            </a:extLst>
          </p:cNvPr>
          <p:cNvSpPr/>
          <p:nvPr/>
        </p:nvSpPr>
        <p:spPr>
          <a:xfrm>
            <a:off x="2077192" y="3847260"/>
            <a:ext cx="254000" cy="37465"/>
          </a:xfrm>
          <a:custGeom>
            <a:avLst/>
            <a:gdLst/>
            <a:ahLst/>
            <a:cxnLst/>
            <a:rect l="l" t="t" r="r" b="b"/>
            <a:pathLst>
              <a:path w="254000" h="37464">
                <a:moveTo>
                  <a:pt x="0" y="37338"/>
                </a:moveTo>
                <a:lnTo>
                  <a:pt x="253746" y="37338"/>
                </a:lnTo>
                <a:lnTo>
                  <a:pt x="253746" y="0"/>
                </a:lnTo>
                <a:lnTo>
                  <a:pt x="0" y="0"/>
                </a:lnTo>
                <a:lnTo>
                  <a:pt x="0" y="37338"/>
                </a:lnTo>
                <a:close/>
              </a:path>
            </a:pathLst>
          </a:custGeom>
          <a:solidFill>
            <a:srgbClr val="D4EDFC"/>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7" name="bk object 25">
            <a:extLst>
              <a:ext uri="{FF2B5EF4-FFF2-40B4-BE49-F238E27FC236}">
                <a16:creationId xmlns:a16="http://schemas.microsoft.com/office/drawing/2014/main" id="{A45BE549-993F-42BE-9AA4-C473BA6E413A}"/>
              </a:ext>
            </a:extLst>
          </p:cNvPr>
          <p:cNvSpPr/>
          <p:nvPr/>
        </p:nvSpPr>
        <p:spPr>
          <a:xfrm>
            <a:off x="2077192" y="3608754"/>
            <a:ext cx="254000" cy="238760"/>
          </a:xfrm>
          <a:custGeom>
            <a:avLst/>
            <a:gdLst/>
            <a:ahLst/>
            <a:cxnLst/>
            <a:rect l="l" t="t" r="r" b="b"/>
            <a:pathLst>
              <a:path w="254000" h="238760">
                <a:moveTo>
                  <a:pt x="0" y="0"/>
                </a:moveTo>
                <a:lnTo>
                  <a:pt x="253746" y="0"/>
                </a:lnTo>
                <a:lnTo>
                  <a:pt x="253746" y="238505"/>
                </a:lnTo>
                <a:lnTo>
                  <a:pt x="0" y="238505"/>
                </a:lnTo>
                <a:lnTo>
                  <a:pt x="0" y="0"/>
                </a:lnTo>
                <a:close/>
              </a:path>
            </a:pathLst>
          </a:custGeom>
          <a:solidFill>
            <a:srgbClr val="C6C6C6"/>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 name="bk object 26">
            <a:extLst>
              <a:ext uri="{FF2B5EF4-FFF2-40B4-BE49-F238E27FC236}">
                <a16:creationId xmlns:a16="http://schemas.microsoft.com/office/drawing/2014/main" id="{BD9D4120-8ADA-4FF3-A369-943A1B87DD78}"/>
              </a:ext>
            </a:extLst>
          </p:cNvPr>
          <p:cNvSpPr/>
          <p:nvPr/>
        </p:nvSpPr>
        <p:spPr>
          <a:xfrm>
            <a:off x="2077192" y="3425874"/>
            <a:ext cx="254000" cy="182880"/>
          </a:xfrm>
          <a:custGeom>
            <a:avLst/>
            <a:gdLst/>
            <a:ahLst/>
            <a:cxnLst/>
            <a:rect l="l" t="t" r="r" b="b"/>
            <a:pathLst>
              <a:path w="254000" h="182879">
                <a:moveTo>
                  <a:pt x="0" y="0"/>
                </a:moveTo>
                <a:lnTo>
                  <a:pt x="253746" y="0"/>
                </a:lnTo>
                <a:lnTo>
                  <a:pt x="253746" y="182879"/>
                </a:lnTo>
                <a:lnTo>
                  <a:pt x="0" y="182879"/>
                </a:lnTo>
                <a:lnTo>
                  <a:pt x="0" y="0"/>
                </a:lnTo>
                <a:close/>
              </a:path>
            </a:pathLst>
          </a:custGeom>
          <a:solidFill>
            <a:srgbClr val="FFE7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9" name="bk object 27">
            <a:extLst>
              <a:ext uri="{FF2B5EF4-FFF2-40B4-BE49-F238E27FC236}">
                <a16:creationId xmlns:a16="http://schemas.microsoft.com/office/drawing/2014/main" id="{61617183-2E7E-4026-93D4-27FC077BB76A}"/>
              </a:ext>
            </a:extLst>
          </p:cNvPr>
          <p:cNvSpPr/>
          <p:nvPr/>
        </p:nvSpPr>
        <p:spPr>
          <a:xfrm>
            <a:off x="2077192" y="3322242"/>
            <a:ext cx="254000" cy="104139"/>
          </a:xfrm>
          <a:custGeom>
            <a:avLst/>
            <a:gdLst/>
            <a:ahLst/>
            <a:cxnLst/>
            <a:rect l="l" t="t" r="r" b="b"/>
            <a:pathLst>
              <a:path w="254000" h="104139">
                <a:moveTo>
                  <a:pt x="0" y="0"/>
                </a:moveTo>
                <a:lnTo>
                  <a:pt x="253746" y="0"/>
                </a:lnTo>
                <a:lnTo>
                  <a:pt x="253746" y="103631"/>
                </a:lnTo>
                <a:lnTo>
                  <a:pt x="0" y="103631"/>
                </a:lnTo>
                <a:lnTo>
                  <a:pt x="0" y="0"/>
                </a:lnTo>
                <a:close/>
              </a:path>
            </a:pathLst>
          </a:custGeom>
          <a:solidFill>
            <a:srgbClr val="F28C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aphicFrame>
        <p:nvGraphicFramePr>
          <p:cNvPr id="166" name="object 2">
            <a:extLst>
              <a:ext uri="{FF2B5EF4-FFF2-40B4-BE49-F238E27FC236}">
                <a16:creationId xmlns:a16="http://schemas.microsoft.com/office/drawing/2014/main" id="{B9370F0D-DB87-468B-BAC1-FA59B867DAA3}"/>
              </a:ext>
            </a:extLst>
          </p:cNvPr>
          <p:cNvGraphicFramePr>
            <a:graphicFrameLocks noGrp="1"/>
          </p:cNvGraphicFramePr>
          <p:nvPr/>
        </p:nvGraphicFramePr>
        <p:xfrm>
          <a:off x="2887192" y="2112173"/>
          <a:ext cx="254000" cy="2423168"/>
        </p:xfrm>
        <a:graphic>
          <a:graphicData uri="http://schemas.openxmlformats.org/drawingml/2006/table">
            <a:tbl>
              <a:tblPr firstRow="1" bandRow="1">
                <a:tableStyleId>{2D5ABB26-0587-4C30-8999-92F81FD0307C}</a:tableStyleId>
              </a:tblPr>
              <a:tblGrid>
                <a:gridCol w="254000">
                  <a:extLst>
                    <a:ext uri="{9D8B030D-6E8A-4147-A177-3AD203B41FA5}">
                      <a16:colId xmlns:a16="http://schemas.microsoft.com/office/drawing/2014/main" val="20000"/>
                    </a:ext>
                  </a:extLst>
                </a:gridCol>
              </a:tblGrid>
              <a:tr h="263651">
                <a:tc>
                  <a:txBody>
                    <a:bodyPr/>
                    <a:lstStyle/>
                    <a:p>
                      <a:pPr>
                        <a:lnSpc>
                          <a:spcPct val="100000"/>
                        </a:lnSpc>
                      </a:pPr>
                      <a:endParaRPr sz="100">
                        <a:latin typeface="Times New Roman"/>
                        <a:cs typeface="Times New Roman"/>
                      </a:endParaRPr>
                    </a:p>
                  </a:txBody>
                  <a:tcPr marL="0" marR="0" marT="0" marB="0">
                    <a:solidFill>
                      <a:srgbClr val="F28C00"/>
                    </a:solidFill>
                  </a:tcPr>
                </a:tc>
                <a:extLst>
                  <a:ext uri="{0D108BD9-81ED-4DB2-BD59-A6C34878D82A}">
                    <a16:rowId xmlns:a16="http://schemas.microsoft.com/office/drawing/2014/main" val="10000"/>
                  </a:ext>
                </a:extLst>
              </a:tr>
              <a:tr h="340613">
                <a:tc>
                  <a:txBody>
                    <a:bodyPr/>
                    <a:lstStyle/>
                    <a:p>
                      <a:pPr>
                        <a:lnSpc>
                          <a:spcPct val="100000"/>
                        </a:lnSpc>
                      </a:pPr>
                      <a:endParaRPr sz="100">
                        <a:latin typeface="Times New Roman"/>
                        <a:cs typeface="Times New Roman"/>
                      </a:endParaRPr>
                    </a:p>
                  </a:txBody>
                  <a:tcPr marL="0" marR="0" marT="0" marB="0">
                    <a:solidFill>
                      <a:srgbClr val="FFE700"/>
                    </a:solidFill>
                  </a:tcPr>
                </a:tc>
                <a:extLst>
                  <a:ext uri="{0D108BD9-81ED-4DB2-BD59-A6C34878D82A}">
                    <a16:rowId xmlns:a16="http://schemas.microsoft.com/office/drawing/2014/main" val="10001"/>
                  </a:ext>
                </a:extLst>
              </a:tr>
              <a:tr h="502551">
                <a:tc>
                  <a:txBody>
                    <a:bodyPr/>
                    <a:lstStyle/>
                    <a:p>
                      <a:pPr>
                        <a:lnSpc>
                          <a:spcPct val="100000"/>
                        </a:lnSpc>
                      </a:pPr>
                      <a:endParaRPr sz="100" dirty="0">
                        <a:latin typeface="Times New Roman"/>
                        <a:cs typeface="Times New Roman"/>
                      </a:endParaRPr>
                    </a:p>
                  </a:txBody>
                  <a:tcPr marL="0" marR="0" marT="0" marB="0">
                    <a:lnB w="76200">
                      <a:solidFill>
                        <a:srgbClr val="D4EDFC"/>
                      </a:solidFill>
                      <a:prstDash val="solid"/>
                    </a:lnB>
                    <a:solidFill>
                      <a:srgbClr val="C6C6C6"/>
                    </a:solidFill>
                  </a:tcPr>
                </a:tc>
                <a:extLst>
                  <a:ext uri="{0D108BD9-81ED-4DB2-BD59-A6C34878D82A}">
                    <a16:rowId xmlns:a16="http://schemas.microsoft.com/office/drawing/2014/main" val="10002"/>
                  </a:ext>
                </a:extLst>
              </a:tr>
              <a:tr h="180212">
                <a:tc>
                  <a:txBody>
                    <a:bodyPr/>
                    <a:lstStyle/>
                    <a:p>
                      <a:pPr>
                        <a:lnSpc>
                          <a:spcPct val="100000"/>
                        </a:lnSpc>
                      </a:pPr>
                      <a:endParaRPr sz="100" dirty="0">
                        <a:latin typeface="Times New Roman"/>
                        <a:cs typeface="Times New Roman"/>
                      </a:endParaRPr>
                    </a:p>
                  </a:txBody>
                  <a:tcPr marL="0" marR="0" marT="0" marB="0">
                    <a:lnT w="76200">
                      <a:solidFill>
                        <a:srgbClr val="D4EDFC"/>
                      </a:solidFill>
                      <a:prstDash val="solid"/>
                    </a:lnT>
                    <a:lnB w="53975">
                      <a:solidFill>
                        <a:srgbClr val="007BC4"/>
                      </a:solidFill>
                      <a:prstDash val="solid"/>
                    </a:lnB>
                    <a:solidFill>
                      <a:srgbClr val="009FE3"/>
                    </a:solidFill>
                  </a:tcPr>
                </a:tc>
                <a:extLst>
                  <a:ext uri="{0D108BD9-81ED-4DB2-BD59-A6C34878D82A}">
                    <a16:rowId xmlns:a16="http://schemas.microsoft.com/office/drawing/2014/main" val="10003"/>
                  </a:ext>
                </a:extLst>
              </a:tr>
              <a:tr h="623316">
                <a:tc>
                  <a:txBody>
                    <a:bodyPr/>
                    <a:lstStyle/>
                    <a:p>
                      <a:pPr>
                        <a:lnSpc>
                          <a:spcPct val="100000"/>
                        </a:lnSpc>
                      </a:pPr>
                      <a:endParaRPr sz="100" dirty="0">
                        <a:latin typeface="Times New Roman"/>
                        <a:cs typeface="Times New Roman"/>
                      </a:endParaRPr>
                    </a:p>
                  </a:txBody>
                  <a:tcPr marL="0" marR="0" marT="0" marB="0">
                    <a:lnT w="53975">
                      <a:solidFill>
                        <a:srgbClr val="007BC4"/>
                      </a:solidFill>
                      <a:prstDash val="solid"/>
                    </a:lnT>
                    <a:solidFill>
                      <a:srgbClr val="F28C00"/>
                    </a:solidFill>
                  </a:tcPr>
                </a:tc>
                <a:extLst>
                  <a:ext uri="{0D108BD9-81ED-4DB2-BD59-A6C34878D82A}">
                    <a16:rowId xmlns:a16="http://schemas.microsoft.com/office/drawing/2014/main" val="10004"/>
                  </a:ext>
                </a:extLst>
              </a:tr>
              <a:tr h="135635">
                <a:tc>
                  <a:txBody>
                    <a:bodyPr/>
                    <a:lstStyle/>
                    <a:p>
                      <a:pPr>
                        <a:lnSpc>
                          <a:spcPct val="100000"/>
                        </a:lnSpc>
                      </a:pPr>
                      <a:endParaRPr sz="100">
                        <a:latin typeface="Times New Roman"/>
                        <a:cs typeface="Times New Roman"/>
                      </a:endParaRPr>
                    </a:p>
                  </a:txBody>
                  <a:tcPr marL="0" marR="0" marT="0" marB="0">
                    <a:solidFill>
                      <a:srgbClr val="FFE700"/>
                    </a:solidFill>
                  </a:tcPr>
                </a:tc>
                <a:extLst>
                  <a:ext uri="{0D108BD9-81ED-4DB2-BD59-A6C34878D82A}">
                    <a16:rowId xmlns:a16="http://schemas.microsoft.com/office/drawing/2014/main" val="10005"/>
                  </a:ext>
                </a:extLst>
              </a:tr>
              <a:tr h="377190">
                <a:tc>
                  <a:txBody>
                    <a:bodyPr/>
                    <a:lstStyle/>
                    <a:p>
                      <a:pPr>
                        <a:lnSpc>
                          <a:spcPct val="100000"/>
                        </a:lnSpc>
                      </a:pPr>
                      <a:endParaRPr sz="100" dirty="0">
                        <a:latin typeface="Times New Roman"/>
                        <a:cs typeface="Times New Roman"/>
                      </a:endParaRPr>
                    </a:p>
                  </a:txBody>
                  <a:tcPr marL="0" marR="0" marT="0" marB="0">
                    <a:solidFill>
                      <a:srgbClr val="C6C6C6"/>
                    </a:solidFill>
                  </a:tcPr>
                </a:tc>
                <a:extLst>
                  <a:ext uri="{0D108BD9-81ED-4DB2-BD59-A6C34878D82A}">
                    <a16:rowId xmlns:a16="http://schemas.microsoft.com/office/drawing/2014/main" val="10006"/>
                  </a:ext>
                </a:extLst>
              </a:tr>
            </a:tbl>
          </a:graphicData>
        </a:graphic>
      </p:graphicFrame>
      <p:sp>
        <p:nvSpPr>
          <p:cNvPr id="167" name="bk object 16">
            <a:extLst>
              <a:ext uri="{FF2B5EF4-FFF2-40B4-BE49-F238E27FC236}">
                <a16:creationId xmlns:a16="http://schemas.microsoft.com/office/drawing/2014/main" id="{2A0C2C62-0DFB-463B-8BCC-56C69AF1DC97}"/>
              </a:ext>
            </a:extLst>
          </p:cNvPr>
          <p:cNvSpPr/>
          <p:nvPr/>
        </p:nvSpPr>
        <p:spPr>
          <a:xfrm>
            <a:off x="2887192" y="4631358"/>
            <a:ext cx="254000" cy="29209"/>
          </a:xfrm>
          <a:custGeom>
            <a:avLst/>
            <a:gdLst/>
            <a:ahLst/>
            <a:cxnLst/>
            <a:rect l="l" t="t" r="r" b="b"/>
            <a:pathLst>
              <a:path w="254000" h="29210">
                <a:moveTo>
                  <a:pt x="0" y="28955"/>
                </a:moveTo>
                <a:lnTo>
                  <a:pt x="253745" y="28955"/>
                </a:lnTo>
                <a:lnTo>
                  <a:pt x="253745" y="0"/>
                </a:lnTo>
                <a:lnTo>
                  <a:pt x="0" y="0"/>
                </a:lnTo>
                <a:lnTo>
                  <a:pt x="0" y="28955"/>
                </a:lnTo>
                <a:close/>
              </a:path>
            </a:pathLst>
          </a:custGeom>
          <a:solidFill>
            <a:srgbClr val="007BC4"/>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68" name="bk object 17">
            <a:extLst>
              <a:ext uri="{FF2B5EF4-FFF2-40B4-BE49-F238E27FC236}">
                <a16:creationId xmlns:a16="http://schemas.microsoft.com/office/drawing/2014/main" id="{17B12A49-E1DE-4781-993E-56006734B24A}"/>
              </a:ext>
            </a:extLst>
          </p:cNvPr>
          <p:cNvSpPr/>
          <p:nvPr/>
        </p:nvSpPr>
        <p:spPr>
          <a:xfrm>
            <a:off x="2887192" y="4548300"/>
            <a:ext cx="254000" cy="83185"/>
          </a:xfrm>
          <a:custGeom>
            <a:avLst/>
            <a:gdLst/>
            <a:ahLst/>
            <a:cxnLst/>
            <a:rect l="l" t="t" r="r" b="b"/>
            <a:pathLst>
              <a:path w="254000" h="83185">
                <a:moveTo>
                  <a:pt x="0" y="83057"/>
                </a:moveTo>
                <a:lnTo>
                  <a:pt x="253745" y="83057"/>
                </a:lnTo>
                <a:lnTo>
                  <a:pt x="253745" y="0"/>
                </a:lnTo>
                <a:lnTo>
                  <a:pt x="0" y="0"/>
                </a:lnTo>
                <a:lnTo>
                  <a:pt x="0" y="83057"/>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69" name="bk object 18">
            <a:extLst>
              <a:ext uri="{FF2B5EF4-FFF2-40B4-BE49-F238E27FC236}">
                <a16:creationId xmlns:a16="http://schemas.microsoft.com/office/drawing/2014/main" id="{850746D9-A6A3-4117-9E5C-330A24241023}"/>
              </a:ext>
            </a:extLst>
          </p:cNvPr>
          <p:cNvSpPr/>
          <p:nvPr/>
        </p:nvSpPr>
        <p:spPr>
          <a:xfrm>
            <a:off x="2887192" y="4535346"/>
            <a:ext cx="254000" cy="13335"/>
          </a:xfrm>
          <a:custGeom>
            <a:avLst/>
            <a:gdLst/>
            <a:ahLst/>
            <a:cxnLst/>
            <a:rect l="l" t="t" r="r" b="b"/>
            <a:pathLst>
              <a:path w="254000" h="13335">
                <a:moveTo>
                  <a:pt x="0" y="12953"/>
                </a:moveTo>
                <a:lnTo>
                  <a:pt x="253745" y="12953"/>
                </a:lnTo>
                <a:lnTo>
                  <a:pt x="253745" y="0"/>
                </a:lnTo>
                <a:lnTo>
                  <a:pt x="0" y="0"/>
                </a:lnTo>
                <a:lnTo>
                  <a:pt x="0" y="12953"/>
                </a:lnTo>
                <a:close/>
              </a:path>
            </a:pathLst>
          </a:custGeom>
          <a:solidFill>
            <a:srgbClr val="D4EDFC"/>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nvGrpSpPr>
          <p:cNvPr id="7" name="Group 6">
            <a:extLst>
              <a:ext uri="{FF2B5EF4-FFF2-40B4-BE49-F238E27FC236}">
                <a16:creationId xmlns:a16="http://schemas.microsoft.com/office/drawing/2014/main" id="{358A3381-F25E-478B-BCD8-879C0D44ED76}"/>
              </a:ext>
            </a:extLst>
          </p:cNvPr>
          <p:cNvGrpSpPr/>
          <p:nvPr/>
        </p:nvGrpSpPr>
        <p:grpSpPr>
          <a:xfrm>
            <a:off x="0" y="0"/>
            <a:ext cx="10285200" cy="6153111"/>
            <a:chOff x="0" y="0"/>
            <a:chExt cx="10285200" cy="6153111"/>
          </a:xfrm>
        </p:grpSpPr>
        <p:grpSp>
          <p:nvGrpSpPr>
            <p:cNvPr id="6" name="Group 5">
              <a:extLst>
                <a:ext uri="{FF2B5EF4-FFF2-40B4-BE49-F238E27FC236}">
                  <a16:creationId xmlns:a16="http://schemas.microsoft.com/office/drawing/2014/main" id="{0570344F-E146-4FDA-9438-5D0C617E9101}"/>
                </a:ext>
              </a:extLst>
            </p:cNvPr>
            <p:cNvGrpSpPr/>
            <p:nvPr/>
          </p:nvGrpSpPr>
          <p:grpSpPr>
            <a:xfrm>
              <a:off x="4025276" y="2412364"/>
              <a:ext cx="1190232" cy="2242943"/>
              <a:chOff x="4097284" y="2716772"/>
              <a:chExt cx="1190232" cy="2242943"/>
            </a:xfrm>
          </p:grpSpPr>
          <p:sp>
            <p:nvSpPr>
              <p:cNvPr id="133" name="object 42">
                <a:extLst>
                  <a:ext uri="{FF2B5EF4-FFF2-40B4-BE49-F238E27FC236}">
                    <a16:creationId xmlns:a16="http://schemas.microsoft.com/office/drawing/2014/main" id="{CC36101A-C682-4957-824C-99750BD332F9}"/>
                  </a:ext>
                </a:extLst>
              </p:cNvPr>
              <p:cNvSpPr/>
              <p:nvPr/>
            </p:nvSpPr>
            <p:spPr>
              <a:xfrm>
                <a:off x="4098004" y="2716772"/>
                <a:ext cx="130810" cy="1217930"/>
              </a:xfrm>
              <a:custGeom>
                <a:avLst/>
                <a:gdLst/>
                <a:ahLst/>
                <a:cxnLst/>
                <a:rect l="l" t="t" r="r" b="b"/>
                <a:pathLst>
                  <a:path w="130810" h="1217929">
                    <a:moveTo>
                      <a:pt x="876" y="0"/>
                    </a:moveTo>
                    <a:lnTo>
                      <a:pt x="19405" y="0"/>
                    </a:lnTo>
                    <a:lnTo>
                      <a:pt x="40690" y="9896"/>
                    </a:lnTo>
                    <a:lnTo>
                      <a:pt x="56024" y="38044"/>
                    </a:lnTo>
                    <a:lnTo>
                      <a:pt x="65402" y="84444"/>
                    </a:lnTo>
                    <a:lnTo>
                      <a:pt x="68821" y="149098"/>
                    </a:lnTo>
                    <a:lnTo>
                      <a:pt x="68821" y="370446"/>
                    </a:lnTo>
                    <a:lnTo>
                      <a:pt x="69980" y="410801"/>
                    </a:lnTo>
                    <a:lnTo>
                      <a:pt x="73458" y="448848"/>
                    </a:lnTo>
                    <a:lnTo>
                      <a:pt x="87363" y="518020"/>
                    </a:lnTo>
                    <a:lnTo>
                      <a:pt x="107437" y="572593"/>
                    </a:lnTo>
                    <a:lnTo>
                      <a:pt x="130606" y="607174"/>
                    </a:lnTo>
                    <a:lnTo>
                      <a:pt x="130606" y="610247"/>
                    </a:lnTo>
                    <a:lnTo>
                      <a:pt x="104679" y="649066"/>
                    </a:lnTo>
                    <a:lnTo>
                      <a:pt x="85153" y="704011"/>
                    </a:lnTo>
                    <a:lnTo>
                      <a:pt x="72901" y="768580"/>
                    </a:lnTo>
                    <a:lnTo>
                      <a:pt x="68821" y="836206"/>
                    </a:lnTo>
                    <a:lnTo>
                      <a:pt x="68821" y="1072921"/>
                    </a:lnTo>
                    <a:lnTo>
                      <a:pt x="68049" y="1103037"/>
                    </a:lnTo>
                    <a:lnTo>
                      <a:pt x="61877" y="1154915"/>
                    </a:lnTo>
                    <a:lnTo>
                      <a:pt x="49628" y="1194495"/>
                    </a:lnTo>
                    <a:lnTo>
                      <a:pt x="21170" y="1217422"/>
                    </a:lnTo>
                    <a:lnTo>
                      <a:pt x="0" y="1217422"/>
                    </a:lnTo>
                  </a:path>
                </a:pathLst>
              </a:custGeom>
              <a:ln w="6350">
                <a:solidFill>
                  <a:schemeClr val="tx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4" name="object 43">
                <a:extLst>
                  <a:ext uri="{FF2B5EF4-FFF2-40B4-BE49-F238E27FC236}">
                    <a16:creationId xmlns:a16="http://schemas.microsoft.com/office/drawing/2014/main" id="{09606A42-B152-409C-9F56-95053FFCE157}"/>
                  </a:ext>
                </a:extLst>
              </p:cNvPr>
              <p:cNvSpPr/>
              <p:nvPr/>
            </p:nvSpPr>
            <p:spPr>
              <a:xfrm>
                <a:off x="4097284" y="3940540"/>
                <a:ext cx="130810" cy="1019175"/>
              </a:xfrm>
              <a:custGeom>
                <a:avLst/>
                <a:gdLst/>
                <a:ahLst/>
                <a:cxnLst/>
                <a:rect l="l" t="t" r="r" b="b"/>
                <a:pathLst>
                  <a:path w="130810" h="1019175">
                    <a:moveTo>
                      <a:pt x="876" y="0"/>
                    </a:moveTo>
                    <a:lnTo>
                      <a:pt x="19405" y="0"/>
                    </a:lnTo>
                    <a:lnTo>
                      <a:pt x="40690" y="8282"/>
                    </a:lnTo>
                    <a:lnTo>
                      <a:pt x="56024" y="31834"/>
                    </a:lnTo>
                    <a:lnTo>
                      <a:pt x="65402" y="70657"/>
                    </a:lnTo>
                    <a:lnTo>
                      <a:pt x="68821" y="124752"/>
                    </a:lnTo>
                    <a:lnTo>
                      <a:pt x="68821" y="309956"/>
                    </a:lnTo>
                    <a:lnTo>
                      <a:pt x="69980" y="343712"/>
                    </a:lnTo>
                    <a:lnTo>
                      <a:pt x="79252" y="405448"/>
                    </a:lnTo>
                    <a:lnTo>
                      <a:pt x="97015" y="458342"/>
                    </a:lnTo>
                    <a:lnTo>
                      <a:pt x="118633" y="495640"/>
                    </a:lnTo>
                    <a:lnTo>
                      <a:pt x="130606" y="508012"/>
                    </a:lnTo>
                    <a:lnTo>
                      <a:pt x="130606" y="510590"/>
                    </a:lnTo>
                    <a:lnTo>
                      <a:pt x="104679" y="543071"/>
                    </a:lnTo>
                    <a:lnTo>
                      <a:pt x="85153" y="589038"/>
                    </a:lnTo>
                    <a:lnTo>
                      <a:pt x="72901" y="643059"/>
                    </a:lnTo>
                    <a:lnTo>
                      <a:pt x="68821" y="699643"/>
                    </a:lnTo>
                    <a:lnTo>
                      <a:pt x="68821" y="897699"/>
                    </a:lnTo>
                    <a:lnTo>
                      <a:pt x="68049" y="922900"/>
                    </a:lnTo>
                    <a:lnTo>
                      <a:pt x="61877" y="966309"/>
                    </a:lnTo>
                    <a:lnTo>
                      <a:pt x="41462" y="1010075"/>
                    </a:lnTo>
                    <a:lnTo>
                      <a:pt x="21170" y="1018603"/>
                    </a:lnTo>
                    <a:lnTo>
                      <a:pt x="0" y="1018603"/>
                    </a:lnTo>
                  </a:path>
                </a:pathLst>
              </a:custGeom>
              <a:ln w="6350">
                <a:solidFill>
                  <a:schemeClr val="tx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5" name="object 58">
                <a:extLst>
                  <a:ext uri="{FF2B5EF4-FFF2-40B4-BE49-F238E27FC236}">
                    <a16:creationId xmlns:a16="http://schemas.microsoft.com/office/drawing/2014/main" id="{C640D29D-35D2-483B-8D05-E20F52246990}"/>
                  </a:ext>
                </a:extLst>
              </p:cNvPr>
              <p:cNvSpPr txBox="1"/>
              <p:nvPr/>
            </p:nvSpPr>
            <p:spPr>
              <a:xfrm>
                <a:off x="4387125" y="3241759"/>
                <a:ext cx="900391" cy="176972"/>
              </a:xfrm>
              <a:prstGeom prst="rect">
                <a:avLst/>
              </a:prstGeom>
            </p:spPr>
            <p:txBody>
              <a:bodyPr vert="horz" wrap="square" lIns="0" tIns="7620" rIns="0" bIns="0" rtlCol="0">
                <a:spAutoFit/>
              </a:bodyPr>
              <a:lstStyle>
                <a:defPPr>
                  <a:defRPr lang="en-US"/>
                </a:defPPr>
                <a:lvl1pPr marR="172720">
                  <a:spcBef>
                    <a:spcPts val="0"/>
                  </a:spcBef>
                  <a:defRPr sz="900" spc="0">
                    <a:latin typeface="Arial"/>
                    <a:cs typeface="Arial"/>
                  </a:defRPr>
                </a:lvl1pPr>
              </a:lstStyle>
              <a:p>
                <a:pPr marL="0" marR="172720" lvl="0" indent="0" algn="l" defTabSz="914400" rtl="0" eaLnBrk="1" fontAlgn="base" latinLnBrk="0" hangingPunct="1">
                  <a:lnSpc>
                    <a:spcPct val="100000"/>
                  </a:lnSpc>
                  <a:spcBef>
                    <a:spcPts val="0"/>
                  </a:spcBef>
                  <a:spcAft>
                    <a:spcPct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P</a:t>
                </a:r>
                <a:r>
                  <a:rPr kumimoji="0" sz="1100" b="0" i="0" u="none" strike="noStrike" kern="1200" cap="none" spc="0" normalizeH="0" baseline="0" noProof="0" dirty="0" err="1">
                    <a:ln>
                      <a:noFill/>
                    </a:ln>
                    <a:solidFill>
                      <a:prstClr val="black"/>
                    </a:solidFill>
                    <a:effectLst/>
                    <a:uLnTx/>
                    <a:uFillTx/>
                    <a:latin typeface="Arial"/>
                    <a:ea typeface="ＭＳ Ｐゴシック" pitchFamily="34" charset="-128"/>
                    <a:cs typeface="Arial"/>
                  </a:rPr>
                  <a:t>regnancy</a:t>
                </a:r>
                <a:endParaRPr kumimoji="0"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36" name="object 59">
                <a:extLst>
                  <a:ext uri="{FF2B5EF4-FFF2-40B4-BE49-F238E27FC236}">
                    <a16:creationId xmlns:a16="http://schemas.microsoft.com/office/drawing/2014/main" id="{A7BFC07D-E09B-4F9C-BC45-9733640991A2}"/>
                  </a:ext>
                </a:extLst>
              </p:cNvPr>
              <p:cNvSpPr txBox="1"/>
              <p:nvPr/>
            </p:nvSpPr>
            <p:spPr>
              <a:xfrm>
                <a:off x="4387125" y="4398175"/>
                <a:ext cx="900391" cy="169277"/>
              </a:xfrm>
              <a:prstGeom prst="rect">
                <a:avLst/>
              </a:prstGeom>
            </p:spPr>
            <p:txBody>
              <a:bodyPr vert="horz"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B</a:t>
                </a:r>
                <a:r>
                  <a:rPr kumimoji="0" sz="1100" b="0" i="0" u="none" strike="noStrike" kern="1200" cap="none" spc="0" normalizeH="0" baseline="0" noProof="0" dirty="0" err="1">
                    <a:ln>
                      <a:noFill/>
                    </a:ln>
                    <a:solidFill>
                      <a:prstClr val="black"/>
                    </a:solidFill>
                    <a:effectLst/>
                    <a:uLnTx/>
                    <a:uFillTx/>
                    <a:latin typeface="Arial"/>
                    <a:ea typeface="ＭＳ Ｐゴシック" pitchFamily="34" charset="-128"/>
                    <a:cs typeface="Arial"/>
                  </a:rPr>
                  <a:t>reastfeeding</a:t>
                </a:r>
                <a:endParaRPr kumimoji="0"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nvGrpSpPr>
            <p:cNvPr id="4" name="Group 3">
              <a:extLst>
                <a:ext uri="{FF2B5EF4-FFF2-40B4-BE49-F238E27FC236}">
                  <a16:creationId xmlns:a16="http://schemas.microsoft.com/office/drawing/2014/main" id="{F0A7201A-EA4F-44B1-98A5-74517F08D21A}"/>
                </a:ext>
              </a:extLst>
            </p:cNvPr>
            <p:cNvGrpSpPr/>
            <p:nvPr/>
          </p:nvGrpSpPr>
          <p:grpSpPr>
            <a:xfrm>
              <a:off x="0" y="0"/>
              <a:ext cx="10285200" cy="6153111"/>
              <a:chOff x="0" y="0"/>
              <a:chExt cx="10285200" cy="6153111"/>
            </a:xfrm>
          </p:grpSpPr>
          <p:sp>
            <p:nvSpPr>
              <p:cNvPr id="124" name="object 32">
                <a:extLst>
                  <a:ext uri="{FF2B5EF4-FFF2-40B4-BE49-F238E27FC236}">
                    <a16:creationId xmlns:a16="http://schemas.microsoft.com/office/drawing/2014/main" id="{600A0B67-145A-4DE0-B782-8F079B85FF51}"/>
                  </a:ext>
                </a:extLst>
              </p:cNvPr>
              <p:cNvSpPr/>
              <p:nvPr/>
            </p:nvSpPr>
            <p:spPr>
              <a:xfrm>
                <a:off x="1799992" y="4660326"/>
                <a:ext cx="2430000" cy="0"/>
              </a:xfrm>
              <a:custGeom>
                <a:avLst/>
                <a:gdLst/>
                <a:ahLst/>
                <a:cxnLst/>
                <a:rect l="l" t="t" r="r" b="b"/>
                <a:pathLst>
                  <a:path w="1904364">
                    <a:moveTo>
                      <a:pt x="0" y="0"/>
                    </a:moveTo>
                    <a:lnTo>
                      <a:pt x="1904263" y="0"/>
                    </a:lnTo>
                  </a:path>
                </a:pathLst>
              </a:custGeom>
              <a:ln w="3175">
                <a:solidFill>
                  <a:srgbClr val="878787"/>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nvGrpSpPr>
              <p:cNvPr id="3" name="Group 2">
                <a:extLst>
                  <a:ext uri="{FF2B5EF4-FFF2-40B4-BE49-F238E27FC236}">
                    <a16:creationId xmlns:a16="http://schemas.microsoft.com/office/drawing/2014/main" id="{6D793C6E-65A1-4DD2-A0A8-ECD5CF2B15A2}"/>
                  </a:ext>
                </a:extLst>
              </p:cNvPr>
              <p:cNvGrpSpPr/>
              <p:nvPr/>
            </p:nvGrpSpPr>
            <p:grpSpPr>
              <a:xfrm>
                <a:off x="0" y="0"/>
                <a:ext cx="10285200" cy="6153111"/>
                <a:chOff x="0" y="0"/>
                <a:chExt cx="10285200" cy="6153111"/>
              </a:xfrm>
            </p:grpSpPr>
            <p:sp>
              <p:nvSpPr>
                <p:cNvPr id="189" name="object 45">
                  <a:extLst>
                    <a:ext uri="{FF2B5EF4-FFF2-40B4-BE49-F238E27FC236}">
                      <a16:creationId xmlns:a16="http://schemas.microsoft.com/office/drawing/2014/main" id="{B371524B-7CA1-4711-A8CC-E2E3D793C893}"/>
                    </a:ext>
                  </a:extLst>
                </p:cNvPr>
                <p:cNvSpPr/>
                <p:nvPr/>
              </p:nvSpPr>
              <p:spPr>
                <a:xfrm>
                  <a:off x="5760000" y="1711608"/>
                  <a:ext cx="108585" cy="108585"/>
                </a:xfrm>
                <a:custGeom>
                  <a:avLst/>
                  <a:gdLst/>
                  <a:ahLst/>
                  <a:cxnLst/>
                  <a:rect l="l" t="t" r="r" b="b"/>
                  <a:pathLst>
                    <a:path w="108584" h="108585">
                      <a:moveTo>
                        <a:pt x="0" y="108000"/>
                      </a:moveTo>
                      <a:lnTo>
                        <a:pt x="108000" y="108000"/>
                      </a:lnTo>
                      <a:lnTo>
                        <a:pt x="108000" y="0"/>
                      </a:lnTo>
                      <a:lnTo>
                        <a:pt x="0" y="0"/>
                      </a:lnTo>
                      <a:lnTo>
                        <a:pt x="0" y="108000"/>
                      </a:lnTo>
                      <a:close/>
                    </a:path>
                  </a:pathLst>
                </a:custGeom>
                <a:solidFill>
                  <a:srgbClr val="F28C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0" name="object 46">
                  <a:extLst>
                    <a:ext uri="{FF2B5EF4-FFF2-40B4-BE49-F238E27FC236}">
                      <a16:creationId xmlns:a16="http://schemas.microsoft.com/office/drawing/2014/main" id="{71C8909D-E1A7-4889-B531-E531182AFACF}"/>
                    </a:ext>
                  </a:extLst>
                </p:cNvPr>
                <p:cNvSpPr/>
                <p:nvPr/>
              </p:nvSpPr>
              <p:spPr>
                <a:xfrm>
                  <a:off x="5760000" y="1891608"/>
                  <a:ext cx="108585" cy="108585"/>
                </a:xfrm>
                <a:custGeom>
                  <a:avLst/>
                  <a:gdLst/>
                  <a:ahLst/>
                  <a:cxnLst/>
                  <a:rect l="l" t="t" r="r" b="b"/>
                  <a:pathLst>
                    <a:path w="108584" h="108585">
                      <a:moveTo>
                        <a:pt x="0" y="108000"/>
                      </a:moveTo>
                      <a:lnTo>
                        <a:pt x="108000" y="108000"/>
                      </a:lnTo>
                      <a:lnTo>
                        <a:pt x="108000" y="0"/>
                      </a:lnTo>
                      <a:lnTo>
                        <a:pt x="0" y="0"/>
                      </a:lnTo>
                      <a:lnTo>
                        <a:pt x="0" y="108000"/>
                      </a:lnTo>
                      <a:close/>
                    </a:path>
                  </a:pathLst>
                </a:custGeom>
                <a:solidFill>
                  <a:srgbClr val="FFE7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1" name="object 47">
                  <a:extLst>
                    <a:ext uri="{FF2B5EF4-FFF2-40B4-BE49-F238E27FC236}">
                      <a16:creationId xmlns:a16="http://schemas.microsoft.com/office/drawing/2014/main" id="{84D2CF65-5F5E-473E-B43D-CC77E9A25DC5}"/>
                    </a:ext>
                  </a:extLst>
                </p:cNvPr>
                <p:cNvSpPr/>
                <p:nvPr/>
              </p:nvSpPr>
              <p:spPr>
                <a:xfrm>
                  <a:off x="5760000" y="2197608"/>
                  <a:ext cx="108585" cy="108585"/>
                </a:xfrm>
                <a:custGeom>
                  <a:avLst/>
                  <a:gdLst/>
                  <a:ahLst/>
                  <a:cxnLst/>
                  <a:rect l="l" t="t" r="r" b="b"/>
                  <a:pathLst>
                    <a:path w="108584" h="108585">
                      <a:moveTo>
                        <a:pt x="0" y="108000"/>
                      </a:moveTo>
                      <a:lnTo>
                        <a:pt x="108000" y="108000"/>
                      </a:lnTo>
                      <a:lnTo>
                        <a:pt x="108000" y="0"/>
                      </a:lnTo>
                      <a:lnTo>
                        <a:pt x="0" y="0"/>
                      </a:lnTo>
                      <a:lnTo>
                        <a:pt x="0" y="108000"/>
                      </a:lnTo>
                      <a:close/>
                    </a:path>
                  </a:pathLst>
                </a:custGeom>
                <a:solidFill>
                  <a:srgbClr val="C6C6C6"/>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2" name="object 48">
                  <a:extLst>
                    <a:ext uri="{FF2B5EF4-FFF2-40B4-BE49-F238E27FC236}">
                      <a16:creationId xmlns:a16="http://schemas.microsoft.com/office/drawing/2014/main" id="{101C40DD-1E61-4195-A739-6D6C3B703692}"/>
                    </a:ext>
                  </a:extLst>
                </p:cNvPr>
                <p:cNvSpPr/>
                <p:nvPr/>
              </p:nvSpPr>
              <p:spPr>
                <a:xfrm>
                  <a:off x="5760000" y="2503608"/>
                  <a:ext cx="108585" cy="108585"/>
                </a:xfrm>
                <a:custGeom>
                  <a:avLst/>
                  <a:gdLst/>
                  <a:ahLst/>
                  <a:cxnLst/>
                  <a:rect l="l" t="t" r="r" b="b"/>
                  <a:pathLst>
                    <a:path w="108584" h="108585">
                      <a:moveTo>
                        <a:pt x="0" y="108000"/>
                      </a:moveTo>
                      <a:lnTo>
                        <a:pt x="108000" y="108000"/>
                      </a:lnTo>
                      <a:lnTo>
                        <a:pt x="108000" y="0"/>
                      </a:lnTo>
                      <a:lnTo>
                        <a:pt x="0" y="0"/>
                      </a:lnTo>
                      <a:lnTo>
                        <a:pt x="0" y="108000"/>
                      </a:lnTo>
                      <a:close/>
                    </a:path>
                  </a:pathLst>
                </a:custGeom>
                <a:solidFill>
                  <a:srgbClr val="D3EDFC"/>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3" name="object 49">
                  <a:extLst>
                    <a:ext uri="{FF2B5EF4-FFF2-40B4-BE49-F238E27FC236}">
                      <a16:creationId xmlns:a16="http://schemas.microsoft.com/office/drawing/2014/main" id="{8CA8BF78-5983-4C4F-B9FC-F05663BA2592}"/>
                    </a:ext>
                  </a:extLst>
                </p:cNvPr>
                <p:cNvSpPr/>
                <p:nvPr/>
              </p:nvSpPr>
              <p:spPr>
                <a:xfrm>
                  <a:off x="5760000" y="2809608"/>
                  <a:ext cx="108585" cy="108585"/>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5" name="object 51">
                  <a:extLst>
                    <a:ext uri="{FF2B5EF4-FFF2-40B4-BE49-F238E27FC236}">
                      <a16:creationId xmlns:a16="http://schemas.microsoft.com/office/drawing/2014/main" id="{9FFC4BC4-BB09-4D6B-942D-49C55D0A4B11}"/>
                    </a:ext>
                  </a:extLst>
                </p:cNvPr>
                <p:cNvSpPr/>
                <p:nvPr/>
              </p:nvSpPr>
              <p:spPr>
                <a:xfrm>
                  <a:off x="5760000" y="3421608"/>
                  <a:ext cx="108585" cy="108585"/>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F28C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6" name="object 52">
                  <a:extLst>
                    <a:ext uri="{FF2B5EF4-FFF2-40B4-BE49-F238E27FC236}">
                      <a16:creationId xmlns:a16="http://schemas.microsoft.com/office/drawing/2014/main" id="{658EB534-9A4A-48E1-8179-44354BB8BFD4}"/>
                    </a:ext>
                  </a:extLst>
                </p:cNvPr>
                <p:cNvSpPr/>
                <p:nvPr/>
              </p:nvSpPr>
              <p:spPr>
                <a:xfrm>
                  <a:off x="5760000" y="3601608"/>
                  <a:ext cx="108585" cy="108585"/>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FFE70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7" name="object 53">
                  <a:extLst>
                    <a:ext uri="{FF2B5EF4-FFF2-40B4-BE49-F238E27FC236}">
                      <a16:creationId xmlns:a16="http://schemas.microsoft.com/office/drawing/2014/main" id="{ACAA178F-DBDD-41F4-AACC-398D17EF667C}"/>
                    </a:ext>
                  </a:extLst>
                </p:cNvPr>
                <p:cNvSpPr/>
                <p:nvPr/>
              </p:nvSpPr>
              <p:spPr>
                <a:xfrm>
                  <a:off x="5760000" y="3907608"/>
                  <a:ext cx="108585" cy="108585"/>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C6C6C6"/>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8" name="object 54">
                  <a:extLst>
                    <a:ext uri="{FF2B5EF4-FFF2-40B4-BE49-F238E27FC236}">
                      <a16:creationId xmlns:a16="http://schemas.microsoft.com/office/drawing/2014/main" id="{07D9643D-9C03-4EEF-B448-15333A97F311}"/>
                    </a:ext>
                  </a:extLst>
                </p:cNvPr>
                <p:cNvSpPr/>
                <p:nvPr/>
              </p:nvSpPr>
              <p:spPr>
                <a:xfrm>
                  <a:off x="5760000" y="4213608"/>
                  <a:ext cx="108585" cy="108585"/>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D3EDFC"/>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9" name="object 55">
                  <a:extLst>
                    <a:ext uri="{FF2B5EF4-FFF2-40B4-BE49-F238E27FC236}">
                      <a16:creationId xmlns:a16="http://schemas.microsoft.com/office/drawing/2014/main" id="{47B77DD4-6CD9-4E3C-BEEA-25DF79C76B43}"/>
                    </a:ext>
                  </a:extLst>
                </p:cNvPr>
                <p:cNvSpPr/>
                <p:nvPr/>
              </p:nvSpPr>
              <p:spPr>
                <a:xfrm>
                  <a:off x="5760000" y="4519608"/>
                  <a:ext cx="108585" cy="108585"/>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00" name="object 56">
                  <a:extLst>
                    <a:ext uri="{FF2B5EF4-FFF2-40B4-BE49-F238E27FC236}">
                      <a16:creationId xmlns:a16="http://schemas.microsoft.com/office/drawing/2014/main" id="{CBA039B0-4C2A-49FA-AF14-24B71A84B133}"/>
                    </a:ext>
                  </a:extLst>
                </p:cNvPr>
                <p:cNvSpPr/>
                <p:nvPr/>
              </p:nvSpPr>
              <p:spPr>
                <a:xfrm>
                  <a:off x="5760000" y="4825608"/>
                  <a:ext cx="108585" cy="108585"/>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007BC4"/>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59" name="object 49">
                  <a:extLst>
                    <a:ext uri="{FF2B5EF4-FFF2-40B4-BE49-F238E27FC236}">
                      <a16:creationId xmlns:a16="http://schemas.microsoft.com/office/drawing/2014/main" id="{C240B622-647D-4FEC-8C68-AFA369328E57}"/>
                    </a:ext>
                  </a:extLst>
                </p:cNvPr>
                <p:cNvSpPr/>
                <p:nvPr/>
              </p:nvSpPr>
              <p:spPr>
                <a:xfrm>
                  <a:off x="5760000" y="3115608"/>
                  <a:ext cx="108585" cy="108585"/>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007BC4"/>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nvGrpSpPr>
                <p:cNvPr id="2" name="Group 1">
                  <a:extLst>
                    <a:ext uri="{FF2B5EF4-FFF2-40B4-BE49-F238E27FC236}">
                      <a16:creationId xmlns:a16="http://schemas.microsoft.com/office/drawing/2014/main" id="{D988347B-97C0-48F6-874E-3B9AAB3AB189}"/>
                    </a:ext>
                  </a:extLst>
                </p:cNvPr>
                <p:cNvGrpSpPr/>
                <p:nvPr/>
              </p:nvGrpSpPr>
              <p:grpSpPr>
                <a:xfrm>
                  <a:off x="0" y="0"/>
                  <a:ext cx="10285200" cy="6153111"/>
                  <a:chOff x="0" y="0"/>
                  <a:chExt cx="10285200" cy="6153111"/>
                </a:xfrm>
              </p:grpSpPr>
              <p:grpSp>
                <p:nvGrpSpPr>
                  <p:cNvPr id="5" name="Group 4">
                    <a:extLst>
                      <a:ext uri="{FF2B5EF4-FFF2-40B4-BE49-F238E27FC236}">
                        <a16:creationId xmlns:a16="http://schemas.microsoft.com/office/drawing/2014/main" id="{2E6ECAD1-D714-4603-8E9F-8C62EBC92A62}"/>
                      </a:ext>
                    </a:extLst>
                  </p:cNvPr>
                  <p:cNvGrpSpPr/>
                  <p:nvPr/>
                </p:nvGrpSpPr>
                <p:grpSpPr>
                  <a:xfrm>
                    <a:off x="1327076" y="1556792"/>
                    <a:ext cx="384721" cy="3162499"/>
                    <a:chOff x="864341" y="1861200"/>
                    <a:chExt cx="384721" cy="3162499"/>
                  </a:xfrm>
                </p:grpSpPr>
                <p:sp>
                  <p:nvSpPr>
                    <p:cNvPr id="174" name="TextBox 173">
                      <a:extLst>
                        <a:ext uri="{FF2B5EF4-FFF2-40B4-BE49-F238E27FC236}">
                          <a16:creationId xmlns:a16="http://schemas.microsoft.com/office/drawing/2014/main" id="{3283BD96-9554-48DF-972A-D86904628A45}"/>
                        </a:ext>
                      </a:extLst>
                    </p:cNvPr>
                    <p:cNvSpPr txBox="1"/>
                    <p:nvPr/>
                  </p:nvSpPr>
                  <p:spPr>
                    <a:xfrm>
                      <a:off x="896400" y="1861200"/>
                      <a:ext cx="352662"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60 000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75" name="TextBox 174">
                      <a:extLst>
                        <a:ext uri="{FF2B5EF4-FFF2-40B4-BE49-F238E27FC236}">
                          <a16:creationId xmlns:a16="http://schemas.microsoft.com/office/drawing/2014/main" id="{A597E7A6-F703-456C-9EEF-E43F1446C246}"/>
                        </a:ext>
                      </a:extLst>
                    </p:cNvPr>
                    <p:cNvSpPr txBox="1"/>
                    <p:nvPr/>
                  </p:nvSpPr>
                  <p:spPr>
                    <a:xfrm>
                      <a:off x="896400" y="2365200"/>
                      <a:ext cx="352662"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50 000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76" name="TextBox 175">
                      <a:extLst>
                        <a:ext uri="{FF2B5EF4-FFF2-40B4-BE49-F238E27FC236}">
                          <a16:creationId xmlns:a16="http://schemas.microsoft.com/office/drawing/2014/main" id="{15DF3F2F-5052-4FAA-B4F0-98C03E0D36A0}"/>
                        </a:ext>
                      </a:extLst>
                    </p:cNvPr>
                    <p:cNvSpPr txBox="1"/>
                    <p:nvPr/>
                  </p:nvSpPr>
                  <p:spPr>
                    <a:xfrm>
                      <a:off x="896400" y="2869200"/>
                      <a:ext cx="352662"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40 000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77" name="TextBox 176">
                      <a:extLst>
                        <a:ext uri="{FF2B5EF4-FFF2-40B4-BE49-F238E27FC236}">
                          <a16:creationId xmlns:a16="http://schemas.microsoft.com/office/drawing/2014/main" id="{F4FBFE2B-1A67-4047-A42D-208B44703CDC}"/>
                        </a:ext>
                      </a:extLst>
                    </p:cNvPr>
                    <p:cNvSpPr txBox="1"/>
                    <p:nvPr/>
                  </p:nvSpPr>
                  <p:spPr>
                    <a:xfrm>
                      <a:off x="864341" y="3373200"/>
                      <a:ext cx="38472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 30 000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78" name="TextBox 177">
                      <a:extLst>
                        <a:ext uri="{FF2B5EF4-FFF2-40B4-BE49-F238E27FC236}">
                          <a16:creationId xmlns:a16="http://schemas.microsoft.com/office/drawing/2014/main" id="{968B4BC8-99FD-4F0B-9DE8-483093CE192C}"/>
                        </a:ext>
                      </a:extLst>
                    </p:cNvPr>
                    <p:cNvSpPr txBox="1"/>
                    <p:nvPr/>
                  </p:nvSpPr>
                  <p:spPr>
                    <a:xfrm>
                      <a:off x="896400" y="3877200"/>
                      <a:ext cx="352662"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20 000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79" name="TextBox 178">
                      <a:extLst>
                        <a:ext uri="{FF2B5EF4-FFF2-40B4-BE49-F238E27FC236}">
                          <a16:creationId xmlns:a16="http://schemas.microsoft.com/office/drawing/2014/main" id="{C81E7C18-3097-4316-AA24-816C6C022EC0}"/>
                        </a:ext>
                      </a:extLst>
                    </p:cNvPr>
                    <p:cNvSpPr txBox="1"/>
                    <p:nvPr/>
                  </p:nvSpPr>
                  <p:spPr>
                    <a:xfrm>
                      <a:off x="896400" y="4381200"/>
                      <a:ext cx="352662"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10 000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80" name="TextBox 179">
                      <a:extLst>
                        <a:ext uri="{FF2B5EF4-FFF2-40B4-BE49-F238E27FC236}">
                          <a16:creationId xmlns:a16="http://schemas.microsoft.com/office/drawing/2014/main" id="{0FB1C446-66C9-4FDD-8F2D-4F38B69A576B}"/>
                        </a:ext>
                      </a:extLst>
                    </p:cNvPr>
                    <p:cNvSpPr txBox="1"/>
                    <p:nvPr/>
                  </p:nvSpPr>
                  <p:spPr>
                    <a:xfrm>
                      <a:off x="1184942" y="48852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Sources of failures to prevent mother-to-child transmission of HIV: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numbers of new child HIV infections by region, 21 sub-Saharan countries with the highest HIV burden, 2018</a:t>
                    </a:r>
                    <a:endParaRPr kumimoji="0" lang="en-CH" sz="18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1530868"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UNAIDS 2019 </a:t>
                    </a:r>
                    <a:r>
                      <a:rPr kumimoji="0" lang="fr-CH" sz="800" b="0" i="0" u="none" strike="noStrike" kern="1200" cap="none" spc="0" normalizeH="0" baseline="0" noProof="0" dirty="0" err="1">
                        <a:ln>
                          <a:noFill/>
                        </a:ln>
                        <a:solidFill>
                          <a:srgbClr val="231F20"/>
                        </a:solidFill>
                        <a:effectLst/>
                        <a:uLnTx/>
                        <a:uFillTx/>
                        <a:latin typeface="Arial"/>
                        <a:ea typeface="ＭＳ Ｐゴシック" pitchFamily="34" charset="-128"/>
                        <a:cs typeface="Arial"/>
                      </a:rPr>
                      <a:t>estimates</a:t>
                    </a:r>
                    <a:r>
                      <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23" name="object 31">
                    <a:extLst>
                      <a:ext uri="{FF2B5EF4-FFF2-40B4-BE49-F238E27FC236}">
                        <a16:creationId xmlns:a16="http://schemas.microsoft.com/office/drawing/2014/main" id="{EEA4816A-2FBF-468A-A103-D5A064189F98}"/>
                      </a:ext>
                    </a:extLst>
                  </p:cNvPr>
                  <p:cNvSpPr/>
                  <p:nvPr/>
                </p:nvSpPr>
                <p:spPr>
                  <a:xfrm>
                    <a:off x="1799992" y="1634386"/>
                    <a:ext cx="0" cy="3026410"/>
                  </a:xfrm>
                  <a:custGeom>
                    <a:avLst/>
                    <a:gdLst/>
                    <a:ahLst/>
                    <a:cxnLst/>
                    <a:rect l="l" t="t" r="r" b="b"/>
                    <a:pathLst>
                      <a:path h="3026410">
                        <a:moveTo>
                          <a:pt x="0" y="0"/>
                        </a:moveTo>
                        <a:lnTo>
                          <a:pt x="0" y="3025927"/>
                        </a:lnTo>
                      </a:path>
                    </a:pathLst>
                  </a:custGeom>
                  <a:ln w="3175">
                    <a:solidFill>
                      <a:srgbClr val="878787"/>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81" name="object 20">
                    <a:extLst>
                      <a:ext uri="{FF2B5EF4-FFF2-40B4-BE49-F238E27FC236}">
                        <a16:creationId xmlns:a16="http://schemas.microsoft.com/office/drawing/2014/main" id="{613D4092-ACE8-444B-96BB-9115EC7CE292}"/>
                      </a:ext>
                    </a:extLst>
                  </p:cNvPr>
                  <p:cNvSpPr txBox="1"/>
                  <p:nvPr/>
                </p:nvSpPr>
                <p:spPr>
                  <a:xfrm>
                    <a:off x="540000" y="2917592"/>
                    <a:ext cx="733446" cy="423193"/>
                  </a:xfrm>
                  <a:prstGeom prst="rect">
                    <a:avLst/>
                  </a:prstGeom>
                </p:spPr>
                <p:txBody>
                  <a:bodyPr vert="horz" wrap="square" lIns="0" tIns="7620" rIns="0" bIns="0" rtlCol="0">
                    <a:spAutoFit/>
                  </a:bodyPr>
                  <a:lstStyle>
                    <a:defPPr>
                      <a:defRPr lang="en-US"/>
                    </a:defPPr>
                    <a:lvl1pPr marR="172720">
                      <a:spcBef>
                        <a:spcPts val="0"/>
                      </a:spcBef>
                      <a:defRPr sz="900" spc="0">
                        <a:latin typeface="Arial"/>
                        <a:cs typeface="Arial"/>
                      </a:defRPr>
                    </a:lvl1pPr>
                  </a:lstStyle>
                  <a:p>
                    <a:pPr marL="0" marR="172720" lvl="0" indent="0" algn="l" defTabSz="914400" rtl="0" eaLnBrk="1" fontAlgn="base" latinLnBrk="0" hangingPunct="1">
                      <a:lnSpc>
                        <a:spcPct val="100000"/>
                      </a:lnSpc>
                      <a:spcBef>
                        <a:spcPts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Number of new child infections</a:t>
                    </a:r>
                  </a:p>
                </p:txBody>
              </p:sp>
              <p:sp>
                <p:nvSpPr>
                  <p:cNvPr id="182" name="object 58">
                    <a:extLst>
                      <a:ext uri="{FF2B5EF4-FFF2-40B4-BE49-F238E27FC236}">
                        <a16:creationId xmlns:a16="http://schemas.microsoft.com/office/drawing/2014/main" id="{95E80EC0-5E86-4408-8573-E94FAD9AC802}"/>
                      </a:ext>
                    </a:extLst>
                  </p:cNvPr>
                  <p:cNvSpPr txBox="1"/>
                  <p:nvPr/>
                </p:nvSpPr>
                <p:spPr>
                  <a:xfrm>
                    <a:off x="1799992" y="4771591"/>
                    <a:ext cx="810000" cy="320400"/>
                  </a:xfrm>
                  <a:prstGeom prst="rect">
                    <a:avLst/>
                  </a:prstGeom>
                </p:spPr>
                <p:txBody>
                  <a:bodyPr vert="horz" wrap="square" lIns="0" tIns="12065" rIns="0" bIns="0" rtlCol="0">
                    <a:noAutofit/>
                  </a:bodyPr>
                  <a:lstStyle>
                    <a:defPPr>
                      <a:defRPr lang="en-US"/>
                    </a:defPPr>
                    <a:lvl1pPr marL="12700" algn="ctr" fontAlgn="auto">
                      <a:spcBef>
                        <a:spcPts val="95"/>
                      </a:spcBef>
                      <a:spcAft>
                        <a:spcPts val="0"/>
                      </a:spcAft>
                      <a:defRPr sz="1000" spc="-35">
                        <a:solidFill>
                          <a:schemeClr val="tx1">
                            <a:lumMod val="75000"/>
                            <a:lumOff val="25000"/>
                          </a:schemeClr>
                        </a:solidFill>
                        <a:latin typeface="Arial"/>
                        <a:ea typeface="+mn-ea"/>
                        <a:cs typeface="Arial"/>
                      </a:defRPr>
                    </a:lvl1p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mn-ea"/>
                        <a:cs typeface="Arial"/>
                      </a:rPr>
                      <a:t>Eastern </a:t>
                    </a:r>
                  </a:p>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mn-ea"/>
                        <a:cs typeface="Arial"/>
                      </a:rPr>
                      <a:t>Africa</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184" name="object 58">
                    <a:extLst>
                      <a:ext uri="{FF2B5EF4-FFF2-40B4-BE49-F238E27FC236}">
                        <a16:creationId xmlns:a16="http://schemas.microsoft.com/office/drawing/2014/main" id="{8F99C202-D732-4B09-8C90-6979297B05D6}"/>
                      </a:ext>
                    </a:extLst>
                  </p:cNvPr>
                  <p:cNvSpPr txBox="1"/>
                  <p:nvPr/>
                </p:nvSpPr>
                <p:spPr>
                  <a:xfrm>
                    <a:off x="2609992" y="4771591"/>
                    <a:ext cx="810000" cy="320400"/>
                  </a:xfrm>
                  <a:prstGeom prst="rect">
                    <a:avLst/>
                  </a:prstGeom>
                </p:spPr>
                <p:txBody>
                  <a:bodyPr vert="horz" wrap="square" lIns="0" tIns="12065" rIns="0" bIns="0" rtlCol="0">
                    <a:noAutofit/>
                  </a:bodyPr>
                  <a:lstStyle>
                    <a:defPPr>
                      <a:defRPr lang="en-US"/>
                    </a:defPPr>
                    <a:lvl1pPr marL="12700" algn="ctr" fontAlgn="auto">
                      <a:spcBef>
                        <a:spcPts val="95"/>
                      </a:spcBef>
                      <a:spcAft>
                        <a:spcPts val="0"/>
                      </a:spcAft>
                      <a:defRPr sz="1000" spc="-35">
                        <a:solidFill>
                          <a:schemeClr val="tx1">
                            <a:lumMod val="75000"/>
                            <a:lumOff val="25000"/>
                          </a:schemeClr>
                        </a:solidFill>
                        <a:latin typeface="Arial"/>
                        <a:ea typeface="+mn-ea"/>
                        <a:cs typeface="Arial"/>
                      </a:defRPr>
                    </a:lvl1p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mn-ea"/>
                        <a:cs typeface="Arial"/>
                      </a:rPr>
                      <a:t>Southern </a:t>
                    </a:r>
                  </a:p>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mn-ea"/>
                        <a:cs typeface="Arial"/>
                      </a:rPr>
                      <a:t>Africa</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185" name="object 58">
                    <a:extLst>
                      <a:ext uri="{FF2B5EF4-FFF2-40B4-BE49-F238E27FC236}">
                        <a16:creationId xmlns:a16="http://schemas.microsoft.com/office/drawing/2014/main" id="{6AE87AA3-023E-4CB6-9A47-7DAA05744B12}"/>
                      </a:ext>
                    </a:extLst>
                  </p:cNvPr>
                  <p:cNvSpPr txBox="1"/>
                  <p:nvPr/>
                </p:nvSpPr>
                <p:spPr>
                  <a:xfrm>
                    <a:off x="3419992" y="4771592"/>
                    <a:ext cx="810000" cy="319959"/>
                  </a:xfrm>
                  <a:prstGeom prst="rect">
                    <a:avLst/>
                  </a:prstGeom>
                </p:spPr>
                <p:txBody>
                  <a:bodyPr vert="horz" wrap="square" lIns="0" tIns="12065" rIns="0" bIns="0" rtlCol="0">
                    <a:noAutofit/>
                  </a:bodyPr>
                  <a:lstStyle>
                    <a:defPPr>
                      <a:defRPr lang="en-US"/>
                    </a:defPPr>
                    <a:lvl1pPr marL="12700" algn="ctr" fontAlgn="auto">
                      <a:spcBef>
                        <a:spcPts val="95"/>
                      </a:spcBef>
                      <a:spcAft>
                        <a:spcPts val="0"/>
                      </a:spcAft>
                      <a:defRPr sz="1000" spc="-35">
                        <a:solidFill>
                          <a:schemeClr val="tx1">
                            <a:lumMod val="75000"/>
                            <a:lumOff val="25000"/>
                          </a:schemeClr>
                        </a:solidFill>
                        <a:latin typeface="Arial"/>
                        <a:ea typeface="+mn-ea"/>
                        <a:cs typeface="Arial"/>
                      </a:defRPr>
                    </a:lvl1p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mn-ea"/>
                        <a:cs typeface="Arial"/>
                      </a:rPr>
                      <a:t>Western and central Africa</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188" name="object 44">
                    <a:extLst>
                      <a:ext uri="{FF2B5EF4-FFF2-40B4-BE49-F238E27FC236}">
                        <a16:creationId xmlns:a16="http://schemas.microsoft.com/office/drawing/2014/main" id="{6CA584A8-56B8-42D4-A49E-04B7ADF44F13}"/>
                      </a:ext>
                    </a:extLst>
                  </p:cNvPr>
                  <p:cNvSpPr txBox="1"/>
                  <p:nvPr/>
                </p:nvSpPr>
                <p:spPr>
                  <a:xfrm>
                    <a:off x="540000" y="5400000"/>
                    <a:ext cx="5141501" cy="447558"/>
                  </a:xfrm>
                  <a:prstGeom prst="rect">
                    <a:avLst/>
                  </a:prstGeom>
                </p:spPr>
                <p:txBody>
                  <a:bodyPr vert="horz" wrap="square" lIns="0" tIns="16510" rIns="0" bIns="0"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Notes:</a:t>
                    </a:r>
                  </a:p>
                  <a:p>
                    <a:pPr marL="0" marR="5080" lvl="0" indent="0" algn="l" defTabSz="914400" rtl="0" eaLnBrk="1" fontAlgn="base" latinLnBrk="0" hangingPunct="1">
                      <a:lnSpc>
                        <a:spcPct val="100000"/>
                      </a:lnSpc>
                      <a:spcBef>
                        <a:spcPts val="0"/>
                      </a:spcBef>
                      <a:spcAft>
                        <a:spcPct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Eastern Africa: Ethiopia, Kenya, Uganda, United Republic of Tanzania  </a:t>
                    </a:r>
                    <a:endParaRPr kumimoji="0" lang="en-GB" sz="7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5080" lvl="0" indent="0" algn="l" defTabSz="914400" rtl="0" eaLnBrk="1" fontAlgn="base" latinLnBrk="0" hangingPunct="1">
                      <a:lnSpc>
                        <a:spcPct val="100000"/>
                      </a:lnSpc>
                      <a:spcBef>
                        <a:spcPts val="0"/>
                      </a:spcBef>
                      <a:spcAft>
                        <a:spcPct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Southern Africa: Angola, Botswana, Eswatini, Lesotho, Malawi, Mozambique, Namibia, South Africa, Zambia, Zimbabwe</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Western and central Africa: Burundi, Cameroon, Chad, Côte d’Ivoire,</a:t>
                    </a:r>
                    <a:r>
                      <a:rPr kumimoji="0" lang="en-GB"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 </a:t>
                    </a:r>
                    <a:r>
                      <a:rPr kumimoji="0" sz="700" b="0" i="0" u="none" strike="noStrike" kern="1200" cap="none" spc="0" normalizeH="0" baseline="0" noProof="0" dirty="0">
                        <a:ln>
                          <a:noFill/>
                        </a:ln>
                        <a:solidFill>
                          <a:prstClr val="black"/>
                        </a:solidFill>
                        <a:effectLst/>
                        <a:uLnTx/>
                        <a:uFillTx/>
                        <a:latin typeface="Arial"/>
                        <a:ea typeface="ＭＳ Ｐゴシック" pitchFamily="34" charset="-128"/>
                        <a:cs typeface="Arial"/>
                      </a:rPr>
                      <a:t>Democratic Republic of the Congo, Ghana, Nigeria</a:t>
                    </a:r>
                  </a:p>
                </p:txBody>
              </p:sp>
              <p:sp>
                <p:nvSpPr>
                  <p:cNvPr id="202" name="object 58">
                    <a:extLst>
                      <a:ext uri="{FF2B5EF4-FFF2-40B4-BE49-F238E27FC236}">
                        <a16:creationId xmlns:a16="http://schemas.microsoft.com/office/drawing/2014/main" id="{6D08BF90-919C-44D0-AB5D-13B0015E7D5D}"/>
                      </a:ext>
                    </a:extLst>
                  </p:cNvPr>
                  <p:cNvSpPr txBox="1"/>
                  <p:nvPr/>
                </p:nvSpPr>
                <p:spPr>
                  <a:xfrm>
                    <a:off x="5922000" y="1700808"/>
                    <a:ext cx="3379130" cy="128240"/>
                  </a:xfrm>
                  <a:prstGeom prst="rect">
                    <a:avLst/>
                  </a:prstGeom>
                  <a:noFill/>
                </p:spPr>
                <p:txBody>
                  <a:bodyPr vert="horz" wrap="none" lIns="0" tIns="0" rIns="0" bIns="0" rtlCol="0">
                    <a:spAutoFit/>
                  </a:bodyPr>
                  <a:lstStyle>
                    <a:defPPr>
                      <a:defRPr lang="en-US"/>
                    </a:defPPr>
                    <a:lvl1pPr marL="0" marR="0" lvl="0" indent="0" defTabSz="914400" eaLnBrk="1" latinLnBrk="0" hangingPunct="1">
                      <a:lnSpc>
                        <a:spcPts val="1000"/>
                      </a:lnSpc>
                      <a:buClrTx/>
                      <a:buSzTx/>
                      <a:buFontTx/>
                      <a:buNone/>
                      <a:tabLst/>
                      <a:defRPr kumimoji="0" sz="900" b="0" i="0" u="none" strike="noStrike" cap="none" spc="0" normalizeH="0" baseline="0">
                        <a:ln>
                          <a:noFill/>
                        </a:ln>
                        <a:solidFill>
                          <a:prstClr val="black">
                            <a:lumMod val="75000"/>
                            <a:lumOff val="25000"/>
                          </a:prstClr>
                        </a:solidFill>
                        <a:effectLst/>
                        <a:uLnTx/>
                        <a:uFillTx/>
                      </a:defRPr>
                    </a:lvl1p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Mother infected during pregnancy; child infected during pregnancy</a:t>
                    </a:r>
                  </a:p>
                </p:txBody>
              </p:sp>
              <p:sp>
                <p:nvSpPr>
                  <p:cNvPr id="203" name="object 58">
                    <a:extLst>
                      <a:ext uri="{FF2B5EF4-FFF2-40B4-BE49-F238E27FC236}">
                        <a16:creationId xmlns:a16="http://schemas.microsoft.com/office/drawing/2014/main" id="{F4D063DA-CF67-47F0-9337-EDF2D5ED4A70}"/>
                      </a:ext>
                    </a:extLst>
                  </p:cNvPr>
                  <p:cNvSpPr txBox="1"/>
                  <p:nvPr/>
                </p:nvSpPr>
                <p:spPr>
                  <a:xfrm>
                    <a:off x="5922000" y="1880808"/>
                    <a:ext cx="3212418" cy="256480"/>
                  </a:xfrm>
                  <a:prstGeom prst="rect">
                    <a:avLst/>
                  </a:prstGeom>
                  <a:noFill/>
                </p:spPr>
                <p:txBody>
                  <a:bodyPr vert="horz" wrap="none" lIns="0" tIns="0" rIns="0" bIns="0" rtlCol="0">
                    <a:spAutoFit/>
                  </a:bodyPr>
                  <a:lstStyle>
                    <a:defPPr>
                      <a:defRPr lang="en-US"/>
                    </a:defPPr>
                    <a:lvl1pPr marL="0" marR="0" lvl="0" indent="0" defTabSz="914400" eaLnBrk="1" latinLnBrk="0" hangingPunct="1">
                      <a:lnSpc>
                        <a:spcPct val="100000"/>
                      </a:lnSpc>
                      <a:buClrTx/>
                      <a:buSzTx/>
                      <a:buFontTx/>
                      <a:buNone/>
                      <a:tabLst/>
                      <a:defRPr kumimoji="0" sz="1100" b="0" i="0" u="none" strike="noStrike" cap="none" spc="0" normalizeH="0" baseline="0">
                        <a:ln>
                          <a:noFill/>
                        </a:ln>
                        <a:solidFill>
                          <a:prstClr val="black">
                            <a:lumMod val="75000"/>
                            <a:lumOff val="25000"/>
                          </a:prstClr>
                        </a:solidFill>
                        <a:effectLst/>
                        <a:uLnTx/>
                        <a:uFillTx/>
                      </a:defRPr>
                    </a:lvl1p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Mother did not receive antiretroviral therapy during pregnancy; </a:t>
                    </a:r>
                  </a:p>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child infected during pregnancy</a:t>
                    </a:r>
                  </a:p>
                </p:txBody>
              </p:sp>
              <p:sp>
                <p:nvSpPr>
                  <p:cNvPr id="204" name="object 58">
                    <a:extLst>
                      <a:ext uri="{FF2B5EF4-FFF2-40B4-BE49-F238E27FC236}">
                        <a16:creationId xmlns:a16="http://schemas.microsoft.com/office/drawing/2014/main" id="{EBAC2F72-CC57-4E65-BF63-E3655C698D85}"/>
                      </a:ext>
                    </a:extLst>
                  </p:cNvPr>
                  <p:cNvSpPr txBox="1"/>
                  <p:nvPr/>
                </p:nvSpPr>
                <p:spPr>
                  <a:xfrm>
                    <a:off x="5922000" y="2186808"/>
                    <a:ext cx="3077766" cy="256480"/>
                  </a:xfrm>
                  <a:prstGeom prst="rect">
                    <a:avLst/>
                  </a:prstGeom>
                  <a:noFill/>
                </p:spPr>
                <p:txBody>
                  <a:bodyPr vert="horz" wrap="none" lIns="0" tIns="0" rIns="0" bIns="0" rtlCol="0">
                    <a:spAutoFit/>
                  </a:bodyPr>
                  <a:lstStyle>
                    <a:defPPr>
                      <a:defRPr lang="en-US"/>
                    </a:defPPr>
                    <a:lvl1pPr marL="0" marR="0" lvl="0" indent="0" defTabSz="914400" eaLnBrk="1" latinLnBrk="0" hangingPunct="1">
                      <a:lnSpc>
                        <a:spcPct val="100000"/>
                      </a:lnSpc>
                      <a:buClrTx/>
                      <a:buSzTx/>
                      <a:buFontTx/>
                      <a:buNone/>
                      <a:tabLst/>
                      <a:defRPr kumimoji="0" sz="1100" b="0" i="0" u="none" strike="noStrike" cap="none" spc="0" normalizeH="0" baseline="0">
                        <a:ln>
                          <a:noFill/>
                        </a:ln>
                        <a:solidFill>
                          <a:prstClr val="black">
                            <a:lumMod val="75000"/>
                            <a:lumOff val="25000"/>
                          </a:prstClr>
                        </a:solidFill>
                        <a:effectLst/>
                        <a:uLnTx/>
                        <a:uFillTx/>
                      </a:defRPr>
                    </a:lvl1p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Mother dropped off antiretroviral therapy during pregnancy;  </a:t>
                    </a:r>
                  </a:p>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child infected during pregnancy</a:t>
                    </a:r>
                  </a:p>
                </p:txBody>
              </p:sp>
              <p:sp>
                <p:nvSpPr>
                  <p:cNvPr id="205" name="object 58">
                    <a:extLst>
                      <a:ext uri="{FF2B5EF4-FFF2-40B4-BE49-F238E27FC236}">
                        <a16:creationId xmlns:a16="http://schemas.microsoft.com/office/drawing/2014/main" id="{4BFC2DE8-73B9-4E16-A74A-BB61B9AF19B6}"/>
                      </a:ext>
                    </a:extLst>
                  </p:cNvPr>
                  <p:cNvSpPr txBox="1"/>
                  <p:nvPr/>
                </p:nvSpPr>
                <p:spPr>
                  <a:xfrm>
                    <a:off x="5922000" y="2492808"/>
                    <a:ext cx="3026470" cy="256480"/>
                  </a:xfrm>
                  <a:prstGeom prst="rect">
                    <a:avLst/>
                  </a:prstGeom>
                  <a:noFill/>
                </p:spPr>
                <p:txBody>
                  <a:bodyPr vert="horz" wrap="none" lIns="0" tIns="0" rIns="0" bIns="0" rtlCol="0">
                    <a:spAutoFit/>
                  </a:bodyPr>
                  <a:lstStyle>
                    <a:defPPr>
                      <a:defRPr lang="en-US"/>
                    </a:defPPr>
                    <a:lvl1pPr marL="0" marR="0" lvl="0" indent="0" defTabSz="914400" eaLnBrk="1" latinLnBrk="0" hangingPunct="1">
                      <a:lnSpc>
                        <a:spcPct val="100000"/>
                      </a:lnSpc>
                      <a:buClrTx/>
                      <a:buSzTx/>
                      <a:buFontTx/>
                      <a:buNone/>
                      <a:tabLst/>
                      <a:defRPr kumimoji="0" sz="1100" b="0" i="0" u="none" strike="noStrike" cap="none" spc="0" normalizeH="0" baseline="0">
                        <a:ln>
                          <a:noFill/>
                        </a:ln>
                        <a:solidFill>
                          <a:prstClr val="black">
                            <a:lumMod val="75000"/>
                            <a:lumOff val="25000"/>
                          </a:prstClr>
                        </a:solidFill>
                        <a:effectLst/>
                        <a:uLnTx/>
                        <a:uFillTx/>
                      </a:defRPr>
                    </a:lvl1p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Mother started antiretroviral therapy late in the pregnancy;  </a:t>
                    </a:r>
                  </a:p>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child infected during pregnancy</a:t>
                    </a:r>
                  </a:p>
                </p:txBody>
              </p:sp>
              <p:sp>
                <p:nvSpPr>
                  <p:cNvPr id="208" name="object 58">
                    <a:extLst>
                      <a:ext uri="{FF2B5EF4-FFF2-40B4-BE49-F238E27FC236}">
                        <a16:creationId xmlns:a16="http://schemas.microsoft.com/office/drawing/2014/main" id="{01726F36-4A7E-4173-B0F5-8DB9F10FAE85}"/>
                      </a:ext>
                    </a:extLst>
                  </p:cNvPr>
                  <p:cNvSpPr txBox="1"/>
                  <p:nvPr/>
                </p:nvSpPr>
                <p:spPr>
                  <a:xfrm>
                    <a:off x="5922000" y="2798808"/>
                    <a:ext cx="3039294" cy="256480"/>
                  </a:xfrm>
                  <a:prstGeom prst="rect">
                    <a:avLst/>
                  </a:prstGeom>
                  <a:noFill/>
                </p:spPr>
                <p:txBody>
                  <a:bodyPr vert="horz" wrap="none" lIns="0" tIns="0" rIns="0" bIns="0" rtlCol="0">
                    <a:spAutoFit/>
                  </a:bodyPr>
                  <a:lstStyle>
                    <a:defPPr>
                      <a:defRPr lang="en-US"/>
                    </a:defPPr>
                    <a:lvl1pPr marL="0" marR="0" lvl="0" indent="0" defTabSz="914400" eaLnBrk="1" latinLnBrk="0" hangingPunct="1">
                      <a:lnSpc>
                        <a:spcPct val="100000"/>
                      </a:lnSpc>
                      <a:buClrTx/>
                      <a:buSzTx/>
                      <a:buFontTx/>
                      <a:buNone/>
                      <a:tabLst/>
                      <a:defRPr kumimoji="0" sz="1100" b="0" i="0" u="none" strike="noStrike" cap="none" spc="0" normalizeH="0" baseline="0">
                        <a:ln>
                          <a:noFill/>
                        </a:ln>
                        <a:solidFill>
                          <a:prstClr val="black">
                            <a:lumMod val="75000"/>
                            <a:lumOff val="25000"/>
                          </a:prstClr>
                        </a:solidFill>
                        <a:effectLst/>
                        <a:uLnTx/>
                        <a:uFillTx/>
                      </a:defRPr>
                    </a:lvl1p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Mother started antiretroviral therapy during the pregnancy;  </a:t>
                    </a:r>
                  </a:p>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child infected during pregnancy</a:t>
                    </a:r>
                  </a:p>
                </p:txBody>
              </p:sp>
              <p:sp>
                <p:nvSpPr>
                  <p:cNvPr id="211" name="object 58">
                    <a:extLst>
                      <a:ext uri="{FF2B5EF4-FFF2-40B4-BE49-F238E27FC236}">
                        <a16:creationId xmlns:a16="http://schemas.microsoft.com/office/drawing/2014/main" id="{357D27C6-A4E8-4134-A0FC-5FB604E832F8}"/>
                      </a:ext>
                    </a:extLst>
                  </p:cNvPr>
                  <p:cNvSpPr txBox="1"/>
                  <p:nvPr/>
                </p:nvSpPr>
                <p:spPr>
                  <a:xfrm>
                    <a:off x="5922000" y="3410808"/>
                    <a:ext cx="3667671" cy="128240"/>
                  </a:xfrm>
                  <a:prstGeom prst="rect">
                    <a:avLst/>
                  </a:prstGeom>
                  <a:noFill/>
                </p:spPr>
                <p:txBody>
                  <a:bodyPr vert="horz" wrap="none" lIns="0" tIns="0" rIns="0" bIns="0" rtlCol="0">
                    <a:spAutoFit/>
                  </a:bodyPr>
                  <a:lstStyle>
                    <a:defPPr>
                      <a:defRPr lang="en-US"/>
                    </a:defPPr>
                    <a:lvl1pPr marL="0" marR="0" lvl="0" indent="0" defTabSz="914400" eaLnBrk="1" latinLnBrk="0" hangingPunct="1">
                      <a:lnSpc>
                        <a:spcPct val="100000"/>
                      </a:lnSpc>
                      <a:buClrTx/>
                      <a:buSzTx/>
                      <a:buFontTx/>
                      <a:buNone/>
                      <a:tabLst/>
                      <a:defRPr kumimoji="0" sz="1100" b="0" i="0" u="none" strike="noStrike" cap="none" spc="0" normalizeH="0" baseline="0">
                        <a:ln>
                          <a:noFill/>
                        </a:ln>
                        <a:solidFill>
                          <a:prstClr val="black">
                            <a:lumMod val="75000"/>
                            <a:lumOff val="25000"/>
                          </a:prstClr>
                        </a:solidFill>
                        <a:effectLst/>
                        <a:uLnTx/>
                        <a:uFillTx/>
                      </a:defRPr>
                    </a:lvl1p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Mother infected during breastfeeding; child infected during breastfeeding</a:t>
                    </a:r>
                  </a:p>
                </p:txBody>
              </p:sp>
              <p:sp>
                <p:nvSpPr>
                  <p:cNvPr id="212" name="object 58">
                    <a:extLst>
                      <a:ext uri="{FF2B5EF4-FFF2-40B4-BE49-F238E27FC236}">
                        <a16:creationId xmlns:a16="http://schemas.microsoft.com/office/drawing/2014/main" id="{EFA6F8C9-696B-4F7E-9C24-A1CB797D6675}"/>
                      </a:ext>
                    </a:extLst>
                  </p:cNvPr>
                  <p:cNvSpPr txBox="1"/>
                  <p:nvPr/>
                </p:nvSpPr>
                <p:spPr>
                  <a:xfrm>
                    <a:off x="5922000" y="3590808"/>
                    <a:ext cx="3404778" cy="256480"/>
                  </a:xfrm>
                  <a:prstGeom prst="rect">
                    <a:avLst/>
                  </a:prstGeom>
                  <a:noFill/>
                </p:spPr>
                <p:txBody>
                  <a:bodyPr vert="horz" wrap="none" lIns="0" tIns="0" rIns="0" bIns="0" rtlCol="0">
                    <a:spAutoFit/>
                  </a:bodyPr>
                  <a:lstStyle>
                    <a:defPPr>
                      <a:defRPr lang="en-US"/>
                    </a:defPPr>
                    <a:lvl1pPr marL="0" marR="0" lvl="0" indent="0" defTabSz="914400" eaLnBrk="1" latinLnBrk="0" hangingPunct="1">
                      <a:lnSpc>
                        <a:spcPct val="100000"/>
                      </a:lnSpc>
                      <a:buClrTx/>
                      <a:buSzTx/>
                      <a:buFontTx/>
                      <a:buNone/>
                      <a:tabLst/>
                      <a:defRPr kumimoji="0" sz="1100" b="0" i="0" u="none" strike="noStrike" cap="none" spc="0" normalizeH="0" baseline="0">
                        <a:ln>
                          <a:noFill/>
                        </a:ln>
                        <a:solidFill>
                          <a:prstClr val="black">
                            <a:lumMod val="75000"/>
                            <a:lumOff val="25000"/>
                          </a:prstClr>
                        </a:solidFill>
                        <a:effectLst/>
                        <a:uLnTx/>
                        <a:uFillTx/>
                      </a:defRPr>
                    </a:lvl1p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Mother did not receive antiretroviral therapy during breastfeeding; </a:t>
                    </a:r>
                  </a:p>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child infected during breastfeeding</a:t>
                    </a:r>
                  </a:p>
                </p:txBody>
              </p:sp>
              <p:sp>
                <p:nvSpPr>
                  <p:cNvPr id="213" name="object 58">
                    <a:extLst>
                      <a:ext uri="{FF2B5EF4-FFF2-40B4-BE49-F238E27FC236}">
                        <a16:creationId xmlns:a16="http://schemas.microsoft.com/office/drawing/2014/main" id="{EE1BBDC7-CC8F-4910-823C-B0FD41AF6E74}"/>
                      </a:ext>
                    </a:extLst>
                  </p:cNvPr>
                  <p:cNvSpPr txBox="1"/>
                  <p:nvPr/>
                </p:nvSpPr>
                <p:spPr>
                  <a:xfrm>
                    <a:off x="5922000" y="3896808"/>
                    <a:ext cx="3238066" cy="256480"/>
                  </a:xfrm>
                  <a:prstGeom prst="rect">
                    <a:avLst/>
                  </a:prstGeom>
                  <a:noFill/>
                </p:spPr>
                <p:txBody>
                  <a:bodyPr vert="horz" wrap="none" lIns="0" tIns="0" rIns="0" bIns="0" rtlCol="0">
                    <a:spAutoFit/>
                  </a:bodyPr>
                  <a:lstStyle>
                    <a:defPPr>
                      <a:defRPr lang="en-US"/>
                    </a:defPPr>
                    <a:lvl1pPr marL="0" marR="0" lvl="0" indent="0" defTabSz="914400" eaLnBrk="1" latinLnBrk="0" hangingPunct="1">
                      <a:lnSpc>
                        <a:spcPct val="100000"/>
                      </a:lnSpc>
                      <a:buClrTx/>
                      <a:buSzTx/>
                      <a:buFontTx/>
                      <a:buNone/>
                      <a:tabLst/>
                      <a:defRPr kumimoji="0" sz="1100" b="0" i="0" u="none" strike="noStrike" cap="none" spc="0" normalizeH="0" baseline="0">
                        <a:ln>
                          <a:noFill/>
                        </a:ln>
                        <a:solidFill>
                          <a:prstClr val="black">
                            <a:lumMod val="75000"/>
                            <a:lumOff val="25000"/>
                          </a:prstClr>
                        </a:solidFill>
                        <a:effectLst/>
                        <a:uLnTx/>
                        <a:uFillTx/>
                      </a:defRPr>
                    </a:lvl1p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Mother dropped off antiretroviral therapy during breastfeeding; </a:t>
                    </a:r>
                  </a:p>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child infected during breastfeeding</a:t>
                    </a:r>
                  </a:p>
                </p:txBody>
              </p:sp>
              <p:sp>
                <p:nvSpPr>
                  <p:cNvPr id="214" name="object 58">
                    <a:extLst>
                      <a:ext uri="{FF2B5EF4-FFF2-40B4-BE49-F238E27FC236}">
                        <a16:creationId xmlns:a16="http://schemas.microsoft.com/office/drawing/2014/main" id="{4E355D86-3DE8-42F0-B977-E49ED2C3BDF5}"/>
                      </a:ext>
                    </a:extLst>
                  </p:cNvPr>
                  <p:cNvSpPr txBox="1"/>
                  <p:nvPr/>
                </p:nvSpPr>
                <p:spPr>
                  <a:xfrm>
                    <a:off x="5922000" y="4202808"/>
                    <a:ext cx="2802049" cy="256480"/>
                  </a:xfrm>
                  <a:prstGeom prst="rect">
                    <a:avLst/>
                  </a:prstGeom>
                  <a:noFill/>
                </p:spPr>
                <p:txBody>
                  <a:bodyPr vert="horz" wrap="none" lIns="0" tIns="0" rIns="0" bIns="0" rtlCol="0">
                    <a:spAutoFit/>
                  </a:bodyPr>
                  <a:lstStyle>
                    <a:defPPr>
                      <a:defRPr lang="en-US"/>
                    </a:defPPr>
                    <a:lvl1pPr marL="0" marR="0" lvl="0" indent="0" defTabSz="914400" eaLnBrk="1" latinLnBrk="0" hangingPunct="1">
                      <a:lnSpc>
                        <a:spcPct val="100000"/>
                      </a:lnSpc>
                      <a:buClrTx/>
                      <a:buSzTx/>
                      <a:buFontTx/>
                      <a:buNone/>
                      <a:tabLst/>
                      <a:defRPr kumimoji="0" sz="1100" b="0" i="0" u="none" strike="noStrike" cap="none" spc="0" normalizeH="0" baseline="0">
                        <a:ln>
                          <a:noFill/>
                        </a:ln>
                        <a:solidFill>
                          <a:prstClr val="black">
                            <a:lumMod val="75000"/>
                            <a:lumOff val="25000"/>
                          </a:prstClr>
                        </a:solidFill>
                        <a:effectLst/>
                        <a:uLnTx/>
                        <a:uFillTx/>
                      </a:defRPr>
                    </a:lvl1p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Mother started antiretroviral therapy late in pregnancy; </a:t>
                    </a:r>
                  </a:p>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child infected during breastfeeding</a:t>
                    </a:r>
                  </a:p>
                </p:txBody>
              </p:sp>
              <p:sp>
                <p:nvSpPr>
                  <p:cNvPr id="221" name="object 58">
                    <a:extLst>
                      <a:ext uri="{FF2B5EF4-FFF2-40B4-BE49-F238E27FC236}">
                        <a16:creationId xmlns:a16="http://schemas.microsoft.com/office/drawing/2014/main" id="{9FA64120-AB63-4EC0-9A02-8EF2803260F9}"/>
                      </a:ext>
                    </a:extLst>
                  </p:cNvPr>
                  <p:cNvSpPr txBox="1"/>
                  <p:nvPr/>
                </p:nvSpPr>
                <p:spPr>
                  <a:xfrm>
                    <a:off x="5922000" y="4508808"/>
                    <a:ext cx="2814873" cy="256480"/>
                  </a:xfrm>
                  <a:prstGeom prst="rect">
                    <a:avLst/>
                  </a:prstGeom>
                  <a:noFill/>
                </p:spPr>
                <p:txBody>
                  <a:bodyPr vert="horz" wrap="none" lIns="0" tIns="0" rIns="0" bIns="0" rtlCol="0">
                    <a:spAutoFit/>
                  </a:bodyPr>
                  <a:lstStyle>
                    <a:defPPr>
                      <a:defRPr lang="en-US"/>
                    </a:defPPr>
                    <a:lvl1pPr marL="0" marR="0" lvl="0" indent="0" defTabSz="914400" eaLnBrk="1" latinLnBrk="0" hangingPunct="1">
                      <a:lnSpc>
                        <a:spcPct val="100000"/>
                      </a:lnSpc>
                      <a:buClrTx/>
                      <a:buSzTx/>
                      <a:buFontTx/>
                      <a:buNone/>
                      <a:tabLst/>
                      <a:defRPr kumimoji="0" sz="1100" b="0" i="0" u="none" strike="noStrike" cap="none" spc="0" normalizeH="0" baseline="0">
                        <a:ln>
                          <a:noFill/>
                        </a:ln>
                        <a:solidFill>
                          <a:prstClr val="black">
                            <a:lumMod val="75000"/>
                            <a:lumOff val="25000"/>
                          </a:prstClr>
                        </a:solidFill>
                        <a:effectLst/>
                        <a:uLnTx/>
                        <a:uFillTx/>
                      </a:defRPr>
                    </a:lvl1p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Mother started antiretroviral therapy during pregnancy; </a:t>
                    </a:r>
                  </a:p>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child infected during breastfeeding</a:t>
                    </a:r>
                  </a:p>
                </p:txBody>
              </p:sp>
              <p:sp>
                <p:nvSpPr>
                  <p:cNvPr id="228" name="object 58">
                    <a:extLst>
                      <a:ext uri="{FF2B5EF4-FFF2-40B4-BE49-F238E27FC236}">
                        <a16:creationId xmlns:a16="http://schemas.microsoft.com/office/drawing/2014/main" id="{7406FAC7-F827-4977-9520-E9623624D3BE}"/>
                      </a:ext>
                    </a:extLst>
                  </p:cNvPr>
                  <p:cNvSpPr txBox="1"/>
                  <p:nvPr/>
                </p:nvSpPr>
                <p:spPr>
                  <a:xfrm>
                    <a:off x="5922000" y="4814808"/>
                    <a:ext cx="2821285" cy="256480"/>
                  </a:xfrm>
                  <a:prstGeom prst="rect">
                    <a:avLst/>
                  </a:prstGeom>
                  <a:noFill/>
                </p:spPr>
                <p:txBody>
                  <a:bodyPr vert="horz" wrap="none" lIns="0" tIns="0" rIns="0" bIns="0" rtlCol="0">
                    <a:spAutoFit/>
                  </a:bodyPr>
                  <a:lstStyle>
                    <a:defPPr>
                      <a:defRPr lang="en-US"/>
                    </a:defPPr>
                    <a:lvl1pPr marL="0" marR="0" lvl="0" indent="0" defTabSz="914400" eaLnBrk="1" latinLnBrk="0" hangingPunct="1">
                      <a:lnSpc>
                        <a:spcPct val="100000"/>
                      </a:lnSpc>
                      <a:buClrTx/>
                      <a:buSzTx/>
                      <a:buFontTx/>
                      <a:buNone/>
                      <a:tabLst/>
                      <a:defRPr kumimoji="0" sz="1100" b="0" i="0" u="none" strike="noStrike" cap="none" spc="0" normalizeH="0" baseline="0">
                        <a:ln>
                          <a:noFill/>
                        </a:ln>
                        <a:solidFill>
                          <a:prstClr val="black">
                            <a:lumMod val="75000"/>
                            <a:lumOff val="25000"/>
                          </a:prstClr>
                        </a:solidFill>
                        <a:effectLst/>
                        <a:uLnTx/>
                        <a:uFillTx/>
                      </a:defRPr>
                    </a:lvl1p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Mother started antiretroviral therapy before pregnancy; </a:t>
                    </a:r>
                  </a:p>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child infected during breastfeeding</a:t>
                    </a:r>
                  </a:p>
                </p:txBody>
              </p:sp>
              <p:sp>
                <p:nvSpPr>
                  <p:cNvPr id="261" name="object 58">
                    <a:extLst>
                      <a:ext uri="{FF2B5EF4-FFF2-40B4-BE49-F238E27FC236}">
                        <a16:creationId xmlns:a16="http://schemas.microsoft.com/office/drawing/2014/main" id="{077C4496-A106-44E2-A1C2-9186333754FA}"/>
                      </a:ext>
                    </a:extLst>
                  </p:cNvPr>
                  <p:cNvSpPr txBox="1"/>
                  <p:nvPr/>
                </p:nvSpPr>
                <p:spPr>
                  <a:xfrm>
                    <a:off x="5922000" y="3104808"/>
                    <a:ext cx="3045706" cy="256480"/>
                  </a:xfrm>
                  <a:prstGeom prst="rect">
                    <a:avLst/>
                  </a:prstGeom>
                  <a:noFill/>
                </p:spPr>
                <p:txBody>
                  <a:bodyPr vert="horz" wrap="none" lIns="0" tIns="0" rIns="0" bIns="0" rtlCol="0">
                    <a:spAutoFit/>
                  </a:bodyPr>
                  <a:lstStyle>
                    <a:defPPr>
                      <a:defRPr lang="en-US"/>
                    </a:defPPr>
                    <a:lvl1pPr marL="0" marR="0" lvl="0" indent="0" defTabSz="914400" eaLnBrk="1" latinLnBrk="0" hangingPunct="1">
                      <a:lnSpc>
                        <a:spcPct val="100000"/>
                      </a:lnSpc>
                      <a:buClrTx/>
                      <a:buSzTx/>
                      <a:buFontTx/>
                      <a:buNone/>
                      <a:tabLst/>
                      <a:defRPr kumimoji="0" sz="1100" b="0" i="0" u="none" strike="noStrike" cap="none" spc="0" normalizeH="0" baseline="0">
                        <a:ln>
                          <a:noFill/>
                        </a:ln>
                        <a:solidFill>
                          <a:prstClr val="black">
                            <a:lumMod val="75000"/>
                            <a:lumOff val="25000"/>
                          </a:prstClr>
                        </a:solidFill>
                        <a:effectLst/>
                        <a:uLnTx/>
                        <a:uFillTx/>
                      </a:defRPr>
                    </a:lvl1p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Mother started antiretroviral therapy before the pregnancy;  </a:t>
                    </a:r>
                  </a:p>
                  <a:p>
                    <a:pPr marL="0" marR="0" lvl="0" indent="0" algn="l" defTabSz="914400" rtl="0" eaLnBrk="1" fontAlgn="base" latinLnBrk="0" hangingPunct="1">
                      <a:lnSpc>
                        <a:spcPts val="1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pitchFamily="34" charset="-128"/>
                        <a:cs typeface="+mn-cs"/>
                      </a:rPr>
                      <a:t>child infected during pregnancy</a:t>
                    </a:r>
                  </a:p>
                </p:txBody>
              </p:sp>
            </p:grpSp>
          </p:grpSp>
        </p:grpSp>
      </p:grpSp>
    </p:spTree>
    <p:extLst>
      <p:ext uri="{BB962C8B-B14F-4D97-AF65-F5344CB8AC3E}">
        <p14:creationId xmlns:p14="http://schemas.microsoft.com/office/powerpoint/2010/main" val="33131708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2F00CC1-D49C-42B8-9863-BA210198E374}"/>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new child infections and prevention of mother-to-child transmission coverage, Uganda, 1990–2018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1530868"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UNAIDS 2019 </a:t>
              </a:r>
              <a:r>
                <a:rPr kumimoji="0" lang="fr-CH" sz="800" b="0" i="0" u="none" strike="noStrike" kern="1200" cap="none" spc="0" normalizeH="0" baseline="0" noProof="0" dirty="0" err="1">
                  <a:ln>
                    <a:noFill/>
                  </a:ln>
                  <a:solidFill>
                    <a:srgbClr val="231F20"/>
                  </a:solidFill>
                  <a:effectLst/>
                  <a:uLnTx/>
                  <a:uFillTx/>
                  <a:latin typeface="Arial"/>
                  <a:ea typeface="ＭＳ Ｐゴシック" pitchFamily="34" charset="-128"/>
                  <a:cs typeface="Arial"/>
                </a:rPr>
                <a:t>estimates</a:t>
              </a:r>
              <a:r>
                <a:rPr kumimoji="0" lang="fr-CH"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91" name="object 24">
              <a:extLst>
                <a:ext uri="{FF2B5EF4-FFF2-40B4-BE49-F238E27FC236}">
                  <a16:creationId xmlns:a16="http://schemas.microsoft.com/office/drawing/2014/main" id="{12A2137F-25E3-411B-B06B-6CB4310BFEEF}"/>
                </a:ext>
              </a:extLst>
            </p:cNvPr>
            <p:cNvSpPr/>
            <p:nvPr/>
          </p:nvSpPr>
          <p:spPr>
            <a:xfrm>
              <a:off x="1637291" y="2437910"/>
              <a:ext cx="5985351" cy="1905746"/>
            </a:xfrm>
            <a:custGeom>
              <a:avLst/>
              <a:gdLst/>
              <a:ahLst/>
              <a:cxnLst/>
              <a:rect l="l" t="t" r="r" b="b"/>
              <a:pathLst>
                <a:path w="4855845" h="1781809">
                  <a:moveTo>
                    <a:pt x="0" y="219430"/>
                  </a:moveTo>
                  <a:lnTo>
                    <a:pt x="176555" y="103250"/>
                  </a:lnTo>
                  <a:lnTo>
                    <a:pt x="353110" y="51625"/>
                  </a:lnTo>
                  <a:lnTo>
                    <a:pt x="517055" y="25819"/>
                  </a:lnTo>
                  <a:lnTo>
                    <a:pt x="693610" y="51625"/>
                  </a:lnTo>
                  <a:lnTo>
                    <a:pt x="870165" y="12915"/>
                  </a:lnTo>
                  <a:lnTo>
                    <a:pt x="1046721" y="0"/>
                  </a:lnTo>
                  <a:lnTo>
                    <a:pt x="1210665" y="64528"/>
                  </a:lnTo>
                  <a:lnTo>
                    <a:pt x="1387221" y="77444"/>
                  </a:lnTo>
                  <a:lnTo>
                    <a:pt x="1563776" y="77444"/>
                  </a:lnTo>
                  <a:lnTo>
                    <a:pt x="1740331" y="116166"/>
                  </a:lnTo>
                  <a:lnTo>
                    <a:pt x="1904276" y="90360"/>
                  </a:lnTo>
                  <a:lnTo>
                    <a:pt x="2080831" y="116166"/>
                  </a:lnTo>
                  <a:lnTo>
                    <a:pt x="2257386" y="141985"/>
                  </a:lnTo>
                  <a:lnTo>
                    <a:pt x="2433942" y="193611"/>
                  </a:lnTo>
                  <a:lnTo>
                    <a:pt x="2597886" y="232333"/>
                  </a:lnTo>
                  <a:lnTo>
                    <a:pt x="2774442" y="219430"/>
                  </a:lnTo>
                  <a:lnTo>
                    <a:pt x="2950997" y="322694"/>
                  </a:lnTo>
                  <a:lnTo>
                    <a:pt x="3114941" y="451777"/>
                  </a:lnTo>
                  <a:lnTo>
                    <a:pt x="3291497" y="529221"/>
                  </a:lnTo>
                  <a:lnTo>
                    <a:pt x="3468052" y="593763"/>
                  </a:lnTo>
                  <a:lnTo>
                    <a:pt x="3644607" y="684123"/>
                  </a:lnTo>
                  <a:lnTo>
                    <a:pt x="3808552" y="1148816"/>
                  </a:lnTo>
                  <a:lnTo>
                    <a:pt x="3985107" y="1084275"/>
                  </a:lnTo>
                  <a:lnTo>
                    <a:pt x="4161663" y="1355343"/>
                  </a:lnTo>
                  <a:lnTo>
                    <a:pt x="4338218" y="1419885"/>
                  </a:lnTo>
                  <a:lnTo>
                    <a:pt x="4502162" y="1419885"/>
                  </a:lnTo>
                  <a:lnTo>
                    <a:pt x="4678718" y="1445691"/>
                  </a:lnTo>
                  <a:lnTo>
                    <a:pt x="4855273" y="1458607"/>
                  </a:lnTo>
                  <a:lnTo>
                    <a:pt x="4855273" y="1781314"/>
                  </a:lnTo>
                  <a:lnTo>
                    <a:pt x="4678718" y="1665147"/>
                  </a:lnTo>
                  <a:lnTo>
                    <a:pt x="4502162" y="1587690"/>
                  </a:lnTo>
                  <a:lnTo>
                    <a:pt x="4338218" y="1574787"/>
                  </a:lnTo>
                  <a:lnTo>
                    <a:pt x="4161663" y="1523136"/>
                  </a:lnTo>
                  <a:lnTo>
                    <a:pt x="3985107" y="1471510"/>
                  </a:lnTo>
                  <a:lnTo>
                    <a:pt x="3808552" y="1523136"/>
                  </a:lnTo>
                  <a:lnTo>
                    <a:pt x="3644607" y="1187538"/>
                  </a:lnTo>
                  <a:lnTo>
                    <a:pt x="3468052" y="1058456"/>
                  </a:lnTo>
                  <a:lnTo>
                    <a:pt x="3291497" y="1006830"/>
                  </a:lnTo>
                  <a:lnTo>
                    <a:pt x="3114941" y="968095"/>
                  </a:lnTo>
                  <a:lnTo>
                    <a:pt x="2950997" y="813193"/>
                  </a:lnTo>
                  <a:lnTo>
                    <a:pt x="2774442" y="697039"/>
                  </a:lnTo>
                  <a:lnTo>
                    <a:pt x="2597886" y="684123"/>
                  </a:lnTo>
                  <a:lnTo>
                    <a:pt x="2433942" y="632485"/>
                  </a:lnTo>
                  <a:lnTo>
                    <a:pt x="2257386" y="606679"/>
                  </a:lnTo>
                  <a:lnTo>
                    <a:pt x="2080831" y="606679"/>
                  </a:lnTo>
                  <a:lnTo>
                    <a:pt x="1904276" y="632485"/>
                  </a:lnTo>
                  <a:lnTo>
                    <a:pt x="1740331" y="606679"/>
                  </a:lnTo>
                  <a:lnTo>
                    <a:pt x="1563776" y="567956"/>
                  </a:lnTo>
                  <a:lnTo>
                    <a:pt x="1387221" y="619582"/>
                  </a:lnTo>
                  <a:lnTo>
                    <a:pt x="1210665" y="593763"/>
                  </a:lnTo>
                  <a:lnTo>
                    <a:pt x="1046721" y="606679"/>
                  </a:lnTo>
                  <a:lnTo>
                    <a:pt x="870165" y="580859"/>
                  </a:lnTo>
                  <a:lnTo>
                    <a:pt x="693610" y="593763"/>
                  </a:lnTo>
                  <a:lnTo>
                    <a:pt x="517055" y="593763"/>
                  </a:lnTo>
                  <a:lnTo>
                    <a:pt x="353110" y="632485"/>
                  </a:lnTo>
                  <a:lnTo>
                    <a:pt x="176555" y="658304"/>
                  </a:lnTo>
                  <a:lnTo>
                    <a:pt x="0" y="709942"/>
                  </a:lnTo>
                  <a:lnTo>
                    <a:pt x="0" y="219430"/>
                  </a:lnTo>
                  <a:close/>
                </a:path>
              </a:pathLst>
            </a:custGeom>
            <a:solidFill>
              <a:srgbClr val="ECF3DA"/>
            </a:solidFill>
            <a:ln w="50800">
              <a:solidFill>
                <a:srgbClr val="ECF3DA"/>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92" name="object 25">
              <a:extLst>
                <a:ext uri="{FF2B5EF4-FFF2-40B4-BE49-F238E27FC236}">
                  <a16:creationId xmlns:a16="http://schemas.microsoft.com/office/drawing/2014/main" id="{0F1749C1-DC83-408F-9991-66269E67C513}"/>
                </a:ext>
              </a:extLst>
            </p:cNvPr>
            <p:cNvSpPr/>
            <p:nvPr/>
          </p:nvSpPr>
          <p:spPr>
            <a:xfrm>
              <a:off x="1637291" y="2769249"/>
              <a:ext cx="5985351" cy="1422178"/>
            </a:xfrm>
            <a:custGeom>
              <a:avLst/>
              <a:gdLst/>
              <a:ahLst/>
              <a:cxnLst/>
              <a:rect l="l" t="t" r="r" b="b"/>
              <a:pathLst>
                <a:path w="4855845" h="1329690">
                  <a:moveTo>
                    <a:pt x="0" y="167805"/>
                  </a:moveTo>
                  <a:lnTo>
                    <a:pt x="176555" y="103263"/>
                  </a:lnTo>
                  <a:lnTo>
                    <a:pt x="353110" y="51625"/>
                  </a:lnTo>
                  <a:lnTo>
                    <a:pt x="517055" y="12903"/>
                  </a:lnTo>
                  <a:lnTo>
                    <a:pt x="693610" y="0"/>
                  </a:lnTo>
                  <a:lnTo>
                    <a:pt x="870165" y="0"/>
                  </a:lnTo>
                  <a:lnTo>
                    <a:pt x="1046721" y="0"/>
                  </a:lnTo>
                  <a:lnTo>
                    <a:pt x="1210665" y="12903"/>
                  </a:lnTo>
                  <a:lnTo>
                    <a:pt x="1387221" y="12903"/>
                  </a:lnTo>
                  <a:lnTo>
                    <a:pt x="1563776" y="25819"/>
                  </a:lnTo>
                  <a:lnTo>
                    <a:pt x="1740331" y="38722"/>
                  </a:lnTo>
                  <a:lnTo>
                    <a:pt x="1904276" y="38722"/>
                  </a:lnTo>
                  <a:lnTo>
                    <a:pt x="2080831" y="51625"/>
                  </a:lnTo>
                  <a:lnTo>
                    <a:pt x="2257386" y="77444"/>
                  </a:lnTo>
                  <a:lnTo>
                    <a:pt x="2433942" y="103263"/>
                  </a:lnTo>
                  <a:lnTo>
                    <a:pt x="2597886" y="141985"/>
                  </a:lnTo>
                  <a:lnTo>
                    <a:pt x="2774442" y="154889"/>
                  </a:lnTo>
                  <a:lnTo>
                    <a:pt x="2950997" y="258165"/>
                  </a:lnTo>
                  <a:lnTo>
                    <a:pt x="3114941" y="387235"/>
                  </a:lnTo>
                  <a:lnTo>
                    <a:pt x="3291497" y="425970"/>
                  </a:lnTo>
                  <a:lnTo>
                    <a:pt x="3468052" y="516331"/>
                  </a:lnTo>
                  <a:lnTo>
                    <a:pt x="3644607" y="593775"/>
                  </a:lnTo>
                  <a:lnTo>
                    <a:pt x="3808552" y="1032649"/>
                  </a:lnTo>
                  <a:lnTo>
                    <a:pt x="3985107" y="981011"/>
                  </a:lnTo>
                  <a:lnTo>
                    <a:pt x="4161663" y="1135913"/>
                  </a:lnTo>
                  <a:lnTo>
                    <a:pt x="4338218" y="1187538"/>
                  </a:lnTo>
                  <a:lnTo>
                    <a:pt x="4502162" y="1200454"/>
                  </a:lnTo>
                  <a:lnTo>
                    <a:pt x="4678718" y="1277899"/>
                  </a:lnTo>
                  <a:lnTo>
                    <a:pt x="4855273" y="1329524"/>
                  </a:lnTo>
                </a:path>
              </a:pathLst>
            </a:custGeom>
            <a:ln w="44450">
              <a:solidFill>
                <a:srgbClr val="8FBF2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05" name="Rectangle 104">
              <a:extLst>
                <a:ext uri="{FF2B5EF4-FFF2-40B4-BE49-F238E27FC236}">
                  <a16:creationId xmlns:a16="http://schemas.microsoft.com/office/drawing/2014/main" id="{1F820B84-5759-4CCE-9A85-8ACBEDCD0E73}"/>
                </a:ext>
              </a:extLst>
            </p:cNvPr>
            <p:cNvSpPr/>
            <p:nvPr/>
          </p:nvSpPr>
          <p:spPr>
            <a:xfrm>
              <a:off x="824400" y="1735200"/>
              <a:ext cx="1376980" cy="153888"/>
            </a:xfrm>
            <a:prstGeom prst="rect">
              <a:avLst/>
            </a:prstGeom>
          </p:spPr>
          <p:txBody>
            <a:bodyPr vert="horz" wrap="none"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New HIV child infections</a:t>
              </a:r>
            </a:p>
          </p:txBody>
        </p:sp>
        <p:sp>
          <p:nvSpPr>
            <p:cNvPr id="106" name="Rectangle 105">
              <a:extLst>
                <a:ext uri="{FF2B5EF4-FFF2-40B4-BE49-F238E27FC236}">
                  <a16:creationId xmlns:a16="http://schemas.microsoft.com/office/drawing/2014/main" id="{00C8D3B4-0FAC-4147-A2A5-623568CE442C}"/>
                </a:ext>
              </a:extLst>
            </p:cNvPr>
            <p:cNvSpPr/>
            <p:nvPr/>
          </p:nvSpPr>
          <p:spPr>
            <a:xfrm>
              <a:off x="6773806" y="1584000"/>
              <a:ext cx="2438167" cy="461665"/>
            </a:xfrm>
            <a:prstGeom prst="rect">
              <a:avLst/>
            </a:prstGeom>
          </p:spPr>
          <p:txBody>
            <a:bodyPr vert="horz" wrap="none"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Per cent of pregnant women living with HIV</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receiving antiretroviral medicines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to prevent vertical transmission</a:t>
              </a:r>
            </a:p>
          </p:txBody>
        </p:sp>
        <p:sp>
          <p:nvSpPr>
            <p:cNvPr id="130" name="object 28">
              <a:extLst>
                <a:ext uri="{FF2B5EF4-FFF2-40B4-BE49-F238E27FC236}">
                  <a16:creationId xmlns:a16="http://schemas.microsoft.com/office/drawing/2014/main" id="{17785857-93F1-477F-B4B9-9AA5ED262DA5}"/>
                </a:ext>
              </a:extLst>
            </p:cNvPr>
            <p:cNvSpPr txBox="1"/>
            <p:nvPr/>
          </p:nvSpPr>
          <p:spPr>
            <a:xfrm>
              <a:off x="1512890" y="4788000"/>
              <a:ext cx="216000" cy="166071"/>
            </a:xfrm>
            <a:prstGeom prst="rect">
              <a:avLst/>
            </a:prstGeom>
          </p:spPr>
          <p:txBody>
            <a:bodyPr vert="horz" wrap="none" lIns="0" tIns="12065"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1990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1" name="object 29">
              <a:extLst>
                <a:ext uri="{FF2B5EF4-FFF2-40B4-BE49-F238E27FC236}">
                  <a16:creationId xmlns:a16="http://schemas.microsoft.com/office/drawing/2014/main" id="{8E7E1342-6FB8-4DD6-A0B2-A4968454FE85}"/>
                </a:ext>
              </a:extLst>
            </p:cNvPr>
            <p:cNvSpPr txBox="1"/>
            <p:nvPr/>
          </p:nvSpPr>
          <p:spPr>
            <a:xfrm>
              <a:off x="1944890" y="4788000"/>
              <a:ext cx="216000" cy="166071"/>
            </a:xfrm>
            <a:prstGeom prst="rect">
              <a:avLst/>
            </a:prstGeom>
          </p:spPr>
          <p:txBody>
            <a:bodyPr vert="horz" wrap="none" lIns="0" tIns="12065"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1992</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2" name="object 30">
              <a:extLst>
                <a:ext uri="{FF2B5EF4-FFF2-40B4-BE49-F238E27FC236}">
                  <a16:creationId xmlns:a16="http://schemas.microsoft.com/office/drawing/2014/main" id="{CC15D985-ACE9-479C-90AC-7B9201BAC20A}"/>
                </a:ext>
              </a:extLst>
            </p:cNvPr>
            <p:cNvSpPr txBox="1"/>
            <p:nvPr/>
          </p:nvSpPr>
          <p:spPr>
            <a:xfrm>
              <a:off x="2376890" y="4788000"/>
              <a:ext cx="216000" cy="166071"/>
            </a:xfrm>
            <a:prstGeom prst="rect">
              <a:avLst/>
            </a:prstGeom>
          </p:spPr>
          <p:txBody>
            <a:bodyPr vert="horz" wrap="none" lIns="0" tIns="12065"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1994</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3" name="object 31">
              <a:extLst>
                <a:ext uri="{FF2B5EF4-FFF2-40B4-BE49-F238E27FC236}">
                  <a16:creationId xmlns:a16="http://schemas.microsoft.com/office/drawing/2014/main" id="{D532CEE3-624D-46A1-AD1D-F0F9C1384F75}"/>
                </a:ext>
              </a:extLst>
            </p:cNvPr>
            <p:cNvSpPr txBox="1"/>
            <p:nvPr/>
          </p:nvSpPr>
          <p:spPr>
            <a:xfrm>
              <a:off x="2808890" y="4788000"/>
              <a:ext cx="216000" cy="166071"/>
            </a:xfrm>
            <a:prstGeom prst="rect">
              <a:avLst/>
            </a:prstGeom>
          </p:spPr>
          <p:txBody>
            <a:bodyPr vert="horz" wrap="none" lIns="0" tIns="12065"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1996</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4" name="object 32">
              <a:extLst>
                <a:ext uri="{FF2B5EF4-FFF2-40B4-BE49-F238E27FC236}">
                  <a16:creationId xmlns:a16="http://schemas.microsoft.com/office/drawing/2014/main" id="{6EAB66A6-6E5A-4CBD-80E8-7666674CD095}"/>
                </a:ext>
              </a:extLst>
            </p:cNvPr>
            <p:cNvSpPr txBox="1"/>
            <p:nvPr/>
          </p:nvSpPr>
          <p:spPr>
            <a:xfrm>
              <a:off x="3240890" y="4788000"/>
              <a:ext cx="216000" cy="166071"/>
            </a:xfrm>
            <a:prstGeom prst="rect">
              <a:avLst/>
            </a:prstGeom>
          </p:spPr>
          <p:txBody>
            <a:bodyPr vert="horz" wrap="none" lIns="0" tIns="12065"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1998</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5" name="object 33">
              <a:extLst>
                <a:ext uri="{FF2B5EF4-FFF2-40B4-BE49-F238E27FC236}">
                  <a16:creationId xmlns:a16="http://schemas.microsoft.com/office/drawing/2014/main" id="{2AF8D245-AC84-467C-998E-68D3494CEF73}"/>
                </a:ext>
              </a:extLst>
            </p:cNvPr>
            <p:cNvSpPr txBox="1"/>
            <p:nvPr/>
          </p:nvSpPr>
          <p:spPr>
            <a:xfrm>
              <a:off x="3672890" y="4788000"/>
              <a:ext cx="216000" cy="166071"/>
            </a:xfrm>
            <a:prstGeom prst="rect">
              <a:avLst/>
            </a:prstGeom>
          </p:spPr>
          <p:txBody>
            <a:bodyPr vert="horz" wrap="none" lIns="0" tIns="12065"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2000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6" name="object 34">
              <a:extLst>
                <a:ext uri="{FF2B5EF4-FFF2-40B4-BE49-F238E27FC236}">
                  <a16:creationId xmlns:a16="http://schemas.microsoft.com/office/drawing/2014/main" id="{B0289C61-6ADF-4E9E-B57B-7C94F3F744A0}"/>
                </a:ext>
              </a:extLst>
            </p:cNvPr>
            <p:cNvSpPr txBox="1"/>
            <p:nvPr/>
          </p:nvSpPr>
          <p:spPr>
            <a:xfrm>
              <a:off x="4104890" y="4788000"/>
              <a:ext cx="216000" cy="166071"/>
            </a:xfrm>
            <a:prstGeom prst="rect">
              <a:avLst/>
            </a:prstGeom>
          </p:spPr>
          <p:txBody>
            <a:bodyPr vert="horz" wrap="none" lIns="0" tIns="12065"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2002</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7" name="object 35">
              <a:extLst>
                <a:ext uri="{FF2B5EF4-FFF2-40B4-BE49-F238E27FC236}">
                  <a16:creationId xmlns:a16="http://schemas.microsoft.com/office/drawing/2014/main" id="{4602A7C4-1A45-4ADD-BEDC-CC02B22DFFEF}"/>
                </a:ext>
              </a:extLst>
            </p:cNvPr>
            <p:cNvSpPr txBox="1"/>
            <p:nvPr/>
          </p:nvSpPr>
          <p:spPr>
            <a:xfrm>
              <a:off x="4536890" y="4788000"/>
              <a:ext cx="216000" cy="166071"/>
            </a:xfrm>
            <a:prstGeom prst="rect">
              <a:avLst/>
            </a:prstGeom>
          </p:spPr>
          <p:txBody>
            <a:bodyPr vert="horz" wrap="none" lIns="0" tIns="12065"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2004</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8" name="object 36">
              <a:extLst>
                <a:ext uri="{FF2B5EF4-FFF2-40B4-BE49-F238E27FC236}">
                  <a16:creationId xmlns:a16="http://schemas.microsoft.com/office/drawing/2014/main" id="{DD4A5B06-B5B7-4CA5-A683-07082AB4E2E8}"/>
                </a:ext>
              </a:extLst>
            </p:cNvPr>
            <p:cNvSpPr txBox="1"/>
            <p:nvPr/>
          </p:nvSpPr>
          <p:spPr>
            <a:xfrm>
              <a:off x="4968890" y="4788000"/>
              <a:ext cx="216000" cy="166071"/>
            </a:xfrm>
            <a:prstGeom prst="rect">
              <a:avLst/>
            </a:prstGeom>
          </p:spPr>
          <p:txBody>
            <a:bodyPr vert="horz" wrap="none" lIns="0" tIns="12065"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2006</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9" name="object 37">
              <a:extLst>
                <a:ext uri="{FF2B5EF4-FFF2-40B4-BE49-F238E27FC236}">
                  <a16:creationId xmlns:a16="http://schemas.microsoft.com/office/drawing/2014/main" id="{0EA1601A-C3C4-44A3-8722-14F3568AFE99}"/>
                </a:ext>
              </a:extLst>
            </p:cNvPr>
            <p:cNvSpPr txBox="1"/>
            <p:nvPr/>
          </p:nvSpPr>
          <p:spPr>
            <a:xfrm>
              <a:off x="5400890" y="4788000"/>
              <a:ext cx="216000" cy="166071"/>
            </a:xfrm>
            <a:prstGeom prst="rect">
              <a:avLst/>
            </a:prstGeom>
          </p:spPr>
          <p:txBody>
            <a:bodyPr vert="horz" wrap="none" lIns="0" tIns="12065"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2008</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40" name="object 38">
              <a:extLst>
                <a:ext uri="{FF2B5EF4-FFF2-40B4-BE49-F238E27FC236}">
                  <a16:creationId xmlns:a16="http://schemas.microsoft.com/office/drawing/2014/main" id="{E632FD68-7776-4250-A0D8-B13D6B21DEAB}"/>
                </a:ext>
              </a:extLst>
            </p:cNvPr>
            <p:cNvSpPr txBox="1"/>
            <p:nvPr/>
          </p:nvSpPr>
          <p:spPr>
            <a:xfrm>
              <a:off x="5832890" y="4788000"/>
              <a:ext cx="216000" cy="166071"/>
            </a:xfrm>
            <a:prstGeom prst="rect">
              <a:avLst/>
            </a:prstGeom>
          </p:spPr>
          <p:txBody>
            <a:bodyPr vert="horz" wrap="none" lIns="0" tIns="12065"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2010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grpSp>
          <p:nvGrpSpPr>
            <p:cNvPr id="5" name="Group 4">
              <a:extLst>
                <a:ext uri="{FF2B5EF4-FFF2-40B4-BE49-F238E27FC236}">
                  <a16:creationId xmlns:a16="http://schemas.microsoft.com/office/drawing/2014/main" id="{E67027C4-9F23-4F39-9129-5F45D810B314}"/>
                </a:ext>
              </a:extLst>
            </p:cNvPr>
            <p:cNvGrpSpPr/>
            <p:nvPr/>
          </p:nvGrpSpPr>
          <p:grpSpPr>
            <a:xfrm>
              <a:off x="2201634" y="5202000"/>
              <a:ext cx="5030980" cy="163827"/>
              <a:chOff x="2128744" y="4941168"/>
              <a:chExt cx="5030980" cy="163827"/>
            </a:xfrm>
          </p:grpSpPr>
          <p:sp>
            <p:nvSpPr>
              <p:cNvPr id="109" name="object 45">
                <a:extLst>
                  <a:ext uri="{FF2B5EF4-FFF2-40B4-BE49-F238E27FC236}">
                    <a16:creationId xmlns:a16="http://schemas.microsoft.com/office/drawing/2014/main" id="{BFDD86DE-56C6-4EFA-B7D6-936C7CDB479A}"/>
                  </a:ext>
                </a:extLst>
              </p:cNvPr>
              <p:cNvSpPr/>
              <p:nvPr/>
            </p:nvSpPr>
            <p:spPr>
              <a:xfrm>
                <a:off x="2128744" y="4976187"/>
                <a:ext cx="108585" cy="108585"/>
              </a:xfrm>
              <a:custGeom>
                <a:avLst/>
                <a:gdLst/>
                <a:ahLst/>
                <a:cxnLst/>
                <a:rect l="l" t="t" r="r" b="b"/>
                <a:pathLst>
                  <a:path w="108584" h="108585">
                    <a:moveTo>
                      <a:pt x="0" y="108000"/>
                    </a:moveTo>
                    <a:lnTo>
                      <a:pt x="108000" y="108000"/>
                    </a:lnTo>
                    <a:lnTo>
                      <a:pt x="108000" y="0"/>
                    </a:lnTo>
                    <a:lnTo>
                      <a:pt x="0" y="0"/>
                    </a:lnTo>
                    <a:lnTo>
                      <a:pt x="0" y="108000"/>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0" name="object 48">
                <a:extLst>
                  <a:ext uri="{FF2B5EF4-FFF2-40B4-BE49-F238E27FC236}">
                    <a16:creationId xmlns:a16="http://schemas.microsoft.com/office/drawing/2014/main" id="{95C7205A-0A9C-480A-959D-79F561842AD2}"/>
                  </a:ext>
                </a:extLst>
              </p:cNvPr>
              <p:cNvSpPr txBox="1"/>
              <p:nvPr/>
            </p:nvSpPr>
            <p:spPr>
              <a:xfrm>
                <a:off x="2290744" y="4941168"/>
                <a:ext cx="2859757" cy="163827"/>
              </a:xfrm>
              <a:prstGeom prst="rect">
                <a:avLst/>
              </a:prstGeom>
            </p:spPr>
            <p:txBody>
              <a:bodyPr vert="horz" wrap="none" lIns="0" tIns="0" rIns="0" bIns="0" anchor="ctr">
                <a:spAutoFit/>
              </a:bodyPr>
              <a:lstStyle>
                <a:defPPr>
                  <a:defRPr lang="en-US"/>
                </a:defPPr>
                <a:lvl1pPr>
                  <a:lnSpc>
                    <a:spcPts val="1400"/>
                  </a:lnSpc>
                  <a:defRPr sz="1000">
                    <a:solidFill>
                      <a:schemeClr val="tx1">
                        <a:lumMod val="75000"/>
                        <a:lumOff val="25000"/>
                      </a:schemeClr>
                    </a:solidFill>
                  </a:defRPr>
                </a:lvl1pPr>
              </a:lstStyle>
              <a:p>
                <a:pPr marL="0" marR="0" lvl="0" indent="0" algn="l" defTabSz="914400" rtl="0" eaLnBrk="1" fontAlgn="base" latinLnBrk="0" hangingPunct="1">
                  <a:lnSpc>
                    <a:spcPts val="14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Pregnant women receiving antiretroviral medicines</a:t>
                </a:r>
                <a:endParaRPr kumimoji="0"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nvGrpSpPr>
              <p:cNvPr id="4" name="Group 3">
                <a:extLst>
                  <a:ext uri="{FF2B5EF4-FFF2-40B4-BE49-F238E27FC236}">
                    <a16:creationId xmlns:a16="http://schemas.microsoft.com/office/drawing/2014/main" id="{ABAB3841-2F4F-45D1-9AC8-A44EEC358611}"/>
                  </a:ext>
                </a:extLst>
              </p:cNvPr>
              <p:cNvGrpSpPr/>
              <p:nvPr/>
            </p:nvGrpSpPr>
            <p:grpSpPr>
              <a:xfrm>
                <a:off x="5548744" y="4941168"/>
                <a:ext cx="1610980" cy="163827"/>
                <a:chOff x="5040000" y="5274000"/>
                <a:chExt cx="1610980" cy="163827"/>
              </a:xfrm>
            </p:grpSpPr>
            <p:sp>
              <p:nvSpPr>
                <p:cNvPr id="112" name="object 46">
                  <a:extLst>
                    <a:ext uri="{FF2B5EF4-FFF2-40B4-BE49-F238E27FC236}">
                      <a16:creationId xmlns:a16="http://schemas.microsoft.com/office/drawing/2014/main" id="{8E82CB97-4953-40AB-B413-3D6B375A730C}"/>
                    </a:ext>
                  </a:extLst>
                </p:cNvPr>
                <p:cNvSpPr/>
                <p:nvPr/>
              </p:nvSpPr>
              <p:spPr>
                <a:xfrm>
                  <a:off x="5040000" y="5363311"/>
                  <a:ext cx="180000" cy="0"/>
                </a:xfrm>
                <a:custGeom>
                  <a:avLst/>
                  <a:gdLst/>
                  <a:ahLst/>
                  <a:cxnLst/>
                  <a:rect l="l" t="t" r="r" b="b"/>
                  <a:pathLst>
                    <a:path w="185420">
                      <a:moveTo>
                        <a:pt x="185305" y="0"/>
                      </a:moveTo>
                      <a:lnTo>
                        <a:pt x="0" y="0"/>
                      </a:lnTo>
                    </a:path>
                  </a:pathLst>
                </a:custGeom>
                <a:ln w="25400">
                  <a:solidFill>
                    <a:srgbClr val="40AD4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3" name="object 48">
                  <a:extLst>
                    <a:ext uri="{FF2B5EF4-FFF2-40B4-BE49-F238E27FC236}">
                      <a16:creationId xmlns:a16="http://schemas.microsoft.com/office/drawing/2014/main" id="{A15215F1-BA71-49E8-9145-418761EDDE4D}"/>
                    </a:ext>
                  </a:extLst>
                </p:cNvPr>
                <p:cNvSpPr txBox="1"/>
                <p:nvPr/>
              </p:nvSpPr>
              <p:spPr>
                <a:xfrm>
                  <a:off x="5274000" y="5274000"/>
                  <a:ext cx="1376980" cy="163827"/>
                </a:xfrm>
                <a:prstGeom prst="rect">
                  <a:avLst/>
                </a:prstGeom>
              </p:spPr>
              <p:txBody>
                <a:bodyPr vert="horz" wrap="none" lIns="0" tIns="0" rIns="0" bIns="0" anchor="ctr">
                  <a:spAutoFit/>
                </a:bodyPr>
                <a:lstStyle>
                  <a:defPPr>
                    <a:defRPr lang="en-US"/>
                  </a:defPPr>
                  <a:lvl1pPr>
                    <a:lnSpc>
                      <a:spcPts val="1400"/>
                    </a:lnSpc>
                    <a:defRPr sz="1100">
                      <a:solidFill>
                        <a:schemeClr val="tx1">
                          <a:lumMod val="75000"/>
                          <a:lumOff val="25000"/>
                        </a:schemeClr>
                      </a:solidFill>
                    </a:defRPr>
                  </a:lvl1pPr>
                </a:lstStyle>
                <a:p>
                  <a:pPr marL="0" marR="0" lvl="0" indent="0" algn="l" defTabSz="914400" rtl="0" eaLnBrk="1" fontAlgn="base" latinLnBrk="0" hangingPunct="1">
                    <a:lnSpc>
                      <a:spcPts val="1400"/>
                    </a:lnSpc>
                    <a:spcBef>
                      <a:spcPct val="0"/>
                    </a:spcBef>
                    <a:spcAft>
                      <a:spcPct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New HIV</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 child infections</a:t>
                  </a:r>
                  <a:endParaRPr kumimoji="0"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sp>
          <p:nvSpPr>
            <p:cNvPr id="157" name="object 38">
              <a:extLst>
                <a:ext uri="{FF2B5EF4-FFF2-40B4-BE49-F238E27FC236}">
                  <a16:creationId xmlns:a16="http://schemas.microsoft.com/office/drawing/2014/main" id="{F1B3F6C1-7E7D-4587-9D9B-C0474AAEDE12}"/>
                </a:ext>
              </a:extLst>
            </p:cNvPr>
            <p:cNvSpPr txBox="1"/>
            <p:nvPr/>
          </p:nvSpPr>
          <p:spPr>
            <a:xfrm>
              <a:off x="6264890" y="4788000"/>
              <a:ext cx="216000" cy="166071"/>
            </a:xfrm>
            <a:prstGeom prst="rect">
              <a:avLst/>
            </a:prstGeom>
          </p:spPr>
          <p:txBody>
            <a:bodyPr vert="horz" wrap="none" lIns="0" tIns="12065"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2012</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58" name="object 38">
              <a:extLst>
                <a:ext uri="{FF2B5EF4-FFF2-40B4-BE49-F238E27FC236}">
                  <a16:creationId xmlns:a16="http://schemas.microsoft.com/office/drawing/2014/main" id="{C7393DA1-E4E9-426A-8C53-3C00113193A0}"/>
                </a:ext>
              </a:extLst>
            </p:cNvPr>
            <p:cNvSpPr txBox="1"/>
            <p:nvPr/>
          </p:nvSpPr>
          <p:spPr>
            <a:xfrm>
              <a:off x="6696890" y="4788000"/>
              <a:ext cx="216000" cy="166071"/>
            </a:xfrm>
            <a:prstGeom prst="rect">
              <a:avLst/>
            </a:prstGeom>
          </p:spPr>
          <p:txBody>
            <a:bodyPr vert="horz" wrap="none" lIns="0" tIns="12065"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2014</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59" name="object 38">
              <a:extLst>
                <a:ext uri="{FF2B5EF4-FFF2-40B4-BE49-F238E27FC236}">
                  <a16:creationId xmlns:a16="http://schemas.microsoft.com/office/drawing/2014/main" id="{C0757B5E-8F4C-4939-AAF8-61AB71A7DEBF}"/>
                </a:ext>
              </a:extLst>
            </p:cNvPr>
            <p:cNvSpPr txBox="1"/>
            <p:nvPr/>
          </p:nvSpPr>
          <p:spPr>
            <a:xfrm>
              <a:off x="7128890" y="4788000"/>
              <a:ext cx="216000" cy="166071"/>
            </a:xfrm>
            <a:prstGeom prst="rect">
              <a:avLst/>
            </a:prstGeom>
          </p:spPr>
          <p:txBody>
            <a:bodyPr vert="horz" wrap="none" lIns="0" tIns="12065"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2016</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60" name="object 38">
              <a:extLst>
                <a:ext uri="{FF2B5EF4-FFF2-40B4-BE49-F238E27FC236}">
                  <a16:creationId xmlns:a16="http://schemas.microsoft.com/office/drawing/2014/main" id="{6984F048-13B8-414E-8692-0CA88E0528C9}"/>
                </a:ext>
              </a:extLst>
            </p:cNvPr>
            <p:cNvSpPr txBox="1"/>
            <p:nvPr/>
          </p:nvSpPr>
          <p:spPr>
            <a:xfrm>
              <a:off x="7560890" y="4788000"/>
              <a:ext cx="216000" cy="166071"/>
            </a:xfrm>
            <a:prstGeom prst="rect">
              <a:avLst/>
            </a:prstGeom>
          </p:spPr>
          <p:txBody>
            <a:bodyPr vert="horz" wrap="none" lIns="0" tIns="12065"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2018</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27" name="object 20">
              <a:extLst>
                <a:ext uri="{FF2B5EF4-FFF2-40B4-BE49-F238E27FC236}">
                  <a16:creationId xmlns:a16="http://schemas.microsoft.com/office/drawing/2014/main" id="{564055EF-2E57-4092-A7C1-8F95352C022F}"/>
                </a:ext>
              </a:extLst>
            </p:cNvPr>
            <p:cNvSpPr/>
            <p:nvPr/>
          </p:nvSpPr>
          <p:spPr>
            <a:xfrm>
              <a:off x="1512000" y="2159999"/>
              <a:ext cx="0" cy="2520000"/>
            </a:xfrm>
            <a:custGeom>
              <a:avLst/>
              <a:gdLst/>
              <a:ahLst/>
              <a:cxnLst/>
              <a:rect l="l" t="t" r="r" b="b"/>
              <a:pathLst>
                <a:path h="1530985">
                  <a:moveTo>
                    <a:pt x="0" y="0"/>
                  </a:moveTo>
                  <a:lnTo>
                    <a:pt x="0" y="1530464"/>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1" name="TextBox 140">
              <a:extLst>
                <a:ext uri="{FF2B5EF4-FFF2-40B4-BE49-F238E27FC236}">
                  <a16:creationId xmlns:a16="http://schemas.microsoft.com/office/drawing/2014/main" id="{E9AEEA32-0259-4187-80B6-054E07042B40}"/>
                </a:ext>
              </a:extLst>
            </p:cNvPr>
            <p:cNvSpPr txBox="1"/>
            <p:nvPr/>
          </p:nvSpPr>
          <p:spPr>
            <a:xfrm>
              <a:off x="1083600" y="2091600"/>
              <a:ext cx="352662"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40 000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2" name="TextBox 141">
              <a:extLst>
                <a:ext uri="{FF2B5EF4-FFF2-40B4-BE49-F238E27FC236}">
                  <a16:creationId xmlns:a16="http://schemas.microsoft.com/office/drawing/2014/main" id="{D0B6276D-6918-422C-A714-909EF55C95EA}"/>
                </a:ext>
              </a:extLst>
            </p:cNvPr>
            <p:cNvSpPr txBox="1"/>
            <p:nvPr/>
          </p:nvSpPr>
          <p:spPr>
            <a:xfrm>
              <a:off x="1083600" y="3038400"/>
              <a:ext cx="352662"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25 000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3" name="TextBox 142">
              <a:extLst>
                <a:ext uri="{FF2B5EF4-FFF2-40B4-BE49-F238E27FC236}">
                  <a16:creationId xmlns:a16="http://schemas.microsoft.com/office/drawing/2014/main" id="{78B29981-4D6B-4708-A9B1-898F2E1D970D}"/>
                </a:ext>
              </a:extLst>
            </p:cNvPr>
            <p:cNvSpPr txBox="1"/>
            <p:nvPr/>
          </p:nvSpPr>
          <p:spPr>
            <a:xfrm>
              <a:off x="1083600" y="3351600"/>
              <a:ext cx="352662"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20 000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4" name="TextBox 143">
              <a:extLst>
                <a:ext uri="{FF2B5EF4-FFF2-40B4-BE49-F238E27FC236}">
                  <a16:creationId xmlns:a16="http://schemas.microsoft.com/office/drawing/2014/main" id="{7DE5CB5C-DA3A-4264-9126-CB36998B44B9}"/>
                </a:ext>
              </a:extLst>
            </p:cNvPr>
            <p:cNvSpPr txBox="1"/>
            <p:nvPr/>
          </p:nvSpPr>
          <p:spPr>
            <a:xfrm>
              <a:off x="1083600" y="3668400"/>
              <a:ext cx="352662"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15 000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5" name="TextBox 144">
              <a:extLst>
                <a:ext uri="{FF2B5EF4-FFF2-40B4-BE49-F238E27FC236}">
                  <a16:creationId xmlns:a16="http://schemas.microsoft.com/office/drawing/2014/main" id="{489B97AE-F360-49B1-A7FF-5D947E969DD5}"/>
                </a:ext>
              </a:extLst>
            </p:cNvPr>
            <p:cNvSpPr txBox="1"/>
            <p:nvPr/>
          </p:nvSpPr>
          <p:spPr>
            <a:xfrm>
              <a:off x="1083600" y="3981600"/>
              <a:ext cx="352662"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10 000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6" name="TextBox 145">
              <a:extLst>
                <a:ext uri="{FF2B5EF4-FFF2-40B4-BE49-F238E27FC236}">
                  <a16:creationId xmlns:a16="http://schemas.microsoft.com/office/drawing/2014/main" id="{EE55F8A4-53F6-4BAF-876F-EC2984B82B37}"/>
                </a:ext>
              </a:extLst>
            </p:cNvPr>
            <p:cNvSpPr txBox="1"/>
            <p:nvPr/>
          </p:nvSpPr>
          <p:spPr>
            <a:xfrm>
              <a:off x="1179781" y="4298400"/>
              <a:ext cx="256481"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5000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7" name="TextBox 146">
              <a:extLst>
                <a:ext uri="{FF2B5EF4-FFF2-40B4-BE49-F238E27FC236}">
                  <a16:creationId xmlns:a16="http://schemas.microsoft.com/office/drawing/2014/main" id="{35AA5D53-E7EF-4D24-9819-B570DC16DD0D}"/>
                </a:ext>
              </a:extLst>
            </p:cNvPr>
            <p:cNvSpPr txBox="1"/>
            <p:nvPr/>
          </p:nvSpPr>
          <p:spPr>
            <a:xfrm>
              <a:off x="1372142" y="46116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62" name="TextBox 161">
              <a:extLst>
                <a:ext uri="{FF2B5EF4-FFF2-40B4-BE49-F238E27FC236}">
                  <a16:creationId xmlns:a16="http://schemas.microsoft.com/office/drawing/2014/main" id="{3F24FFA2-616F-4CD7-B951-B38ECFA54226}"/>
                </a:ext>
              </a:extLst>
            </p:cNvPr>
            <p:cNvSpPr txBox="1"/>
            <p:nvPr/>
          </p:nvSpPr>
          <p:spPr>
            <a:xfrm>
              <a:off x="1085502" y="2408400"/>
              <a:ext cx="352662"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35 000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63" name="TextBox 162">
              <a:extLst>
                <a:ext uri="{FF2B5EF4-FFF2-40B4-BE49-F238E27FC236}">
                  <a16:creationId xmlns:a16="http://schemas.microsoft.com/office/drawing/2014/main" id="{C739FDED-1D86-4DEB-AB29-88DC6A358372}"/>
                </a:ext>
              </a:extLst>
            </p:cNvPr>
            <p:cNvSpPr txBox="1"/>
            <p:nvPr/>
          </p:nvSpPr>
          <p:spPr>
            <a:xfrm>
              <a:off x="1085502" y="2721600"/>
              <a:ext cx="352662"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30 000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26" name="object 19">
              <a:extLst>
                <a:ext uri="{FF2B5EF4-FFF2-40B4-BE49-F238E27FC236}">
                  <a16:creationId xmlns:a16="http://schemas.microsoft.com/office/drawing/2014/main" id="{461BE458-EAE5-40A1-A07F-8BE43DB85A77}"/>
                </a:ext>
              </a:extLst>
            </p:cNvPr>
            <p:cNvSpPr/>
            <p:nvPr/>
          </p:nvSpPr>
          <p:spPr>
            <a:xfrm>
              <a:off x="7848000" y="2160000"/>
              <a:ext cx="0" cy="2520000"/>
            </a:xfrm>
            <a:custGeom>
              <a:avLst/>
              <a:gdLst/>
              <a:ahLst/>
              <a:cxnLst/>
              <a:rect l="l" t="t" r="r" b="b"/>
              <a:pathLst>
                <a:path h="1530985">
                  <a:moveTo>
                    <a:pt x="0" y="0"/>
                  </a:moveTo>
                  <a:lnTo>
                    <a:pt x="0" y="1530464"/>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8" name="TextBox 147">
              <a:extLst>
                <a:ext uri="{FF2B5EF4-FFF2-40B4-BE49-F238E27FC236}">
                  <a16:creationId xmlns:a16="http://schemas.microsoft.com/office/drawing/2014/main" id="{08835860-07B9-487E-B62A-257ADDE996C1}"/>
                </a:ext>
              </a:extLst>
            </p:cNvPr>
            <p:cNvSpPr txBox="1"/>
            <p:nvPr/>
          </p:nvSpPr>
          <p:spPr>
            <a:xfrm>
              <a:off x="7812000" y="2091600"/>
              <a:ext cx="283844" cy="140474"/>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9" name="TextBox 148">
              <a:extLst>
                <a:ext uri="{FF2B5EF4-FFF2-40B4-BE49-F238E27FC236}">
                  <a16:creationId xmlns:a16="http://schemas.microsoft.com/office/drawing/2014/main" id="{2439894B-7386-4B31-99C3-E0CBD23D85A1}"/>
                </a:ext>
              </a:extLst>
            </p:cNvPr>
            <p:cNvSpPr txBox="1"/>
            <p:nvPr/>
          </p:nvSpPr>
          <p:spPr>
            <a:xfrm>
              <a:off x="7906615" y="2595600"/>
              <a:ext cx="189229" cy="140474"/>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80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0" name="TextBox 149">
              <a:extLst>
                <a:ext uri="{FF2B5EF4-FFF2-40B4-BE49-F238E27FC236}">
                  <a16:creationId xmlns:a16="http://schemas.microsoft.com/office/drawing/2014/main" id="{BD40B018-979A-4B4E-AFF5-CC845996B47D}"/>
                </a:ext>
              </a:extLst>
            </p:cNvPr>
            <p:cNvSpPr txBox="1"/>
            <p:nvPr/>
          </p:nvSpPr>
          <p:spPr>
            <a:xfrm>
              <a:off x="7906615" y="3099600"/>
              <a:ext cx="189229" cy="140474"/>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60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1" name="TextBox 150">
              <a:extLst>
                <a:ext uri="{FF2B5EF4-FFF2-40B4-BE49-F238E27FC236}">
                  <a16:creationId xmlns:a16="http://schemas.microsoft.com/office/drawing/2014/main" id="{CD7C2350-2D2B-4772-B91B-3E90E0B0C0A5}"/>
                </a:ext>
              </a:extLst>
            </p:cNvPr>
            <p:cNvSpPr txBox="1"/>
            <p:nvPr/>
          </p:nvSpPr>
          <p:spPr>
            <a:xfrm>
              <a:off x="7906615" y="3351600"/>
              <a:ext cx="189229" cy="140474"/>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50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2" name="TextBox 151">
              <a:extLst>
                <a:ext uri="{FF2B5EF4-FFF2-40B4-BE49-F238E27FC236}">
                  <a16:creationId xmlns:a16="http://schemas.microsoft.com/office/drawing/2014/main" id="{9B318DEE-EA4A-4129-AB88-FE99AF3B6582}"/>
                </a:ext>
              </a:extLst>
            </p:cNvPr>
            <p:cNvSpPr txBox="1"/>
            <p:nvPr/>
          </p:nvSpPr>
          <p:spPr>
            <a:xfrm>
              <a:off x="7906615" y="3603600"/>
              <a:ext cx="189229" cy="140474"/>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40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3" name="TextBox 152">
              <a:extLst>
                <a:ext uri="{FF2B5EF4-FFF2-40B4-BE49-F238E27FC236}">
                  <a16:creationId xmlns:a16="http://schemas.microsoft.com/office/drawing/2014/main" id="{2D6F9E86-F68F-4148-8A20-652EB5B5B66B}"/>
                </a:ext>
              </a:extLst>
            </p:cNvPr>
            <p:cNvSpPr txBox="1"/>
            <p:nvPr/>
          </p:nvSpPr>
          <p:spPr>
            <a:xfrm>
              <a:off x="7906615" y="3855600"/>
              <a:ext cx="189229" cy="140474"/>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30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4" name="TextBox 153">
              <a:extLst>
                <a:ext uri="{FF2B5EF4-FFF2-40B4-BE49-F238E27FC236}">
                  <a16:creationId xmlns:a16="http://schemas.microsoft.com/office/drawing/2014/main" id="{36BF69F2-966E-4AF1-979A-96C7FD8081CE}"/>
                </a:ext>
              </a:extLst>
            </p:cNvPr>
            <p:cNvSpPr txBox="1"/>
            <p:nvPr/>
          </p:nvSpPr>
          <p:spPr>
            <a:xfrm>
              <a:off x="7906615" y="4107600"/>
              <a:ext cx="189229" cy="140474"/>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20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5" name="TextBox 154">
              <a:extLst>
                <a:ext uri="{FF2B5EF4-FFF2-40B4-BE49-F238E27FC236}">
                  <a16:creationId xmlns:a16="http://schemas.microsoft.com/office/drawing/2014/main" id="{EB239AE9-6FD9-4A07-A88B-E99EADC6DE2D}"/>
                </a:ext>
              </a:extLst>
            </p:cNvPr>
            <p:cNvSpPr txBox="1"/>
            <p:nvPr/>
          </p:nvSpPr>
          <p:spPr>
            <a:xfrm>
              <a:off x="7906615" y="4359600"/>
              <a:ext cx="189229" cy="140474"/>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6" name="TextBox 155">
              <a:extLst>
                <a:ext uri="{FF2B5EF4-FFF2-40B4-BE49-F238E27FC236}">
                  <a16:creationId xmlns:a16="http://schemas.microsoft.com/office/drawing/2014/main" id="{53B3E166-535A-4E5A-A4B1-E52D0522C27F}"/>
                </a:ext>
              </a:extLst>
            </p:cNvPr>
            <p:cNvSpPr txBox="1"/>
            <p:nvPr/>
          </p:nvSpPr>
          <p:spPr>
            <a:xfrm>
              <a:off x="8001229" y="4611600"/>
              <a:ext cx="94615" cy="140474"/>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64" name="TextBox 163">
              <a:extLst>
                <a:ext uri="{FF2B5EF4-FFF2-40B4-BE49-F238E27FC236}">
                  <a16:creationId xmlns:a16="http://schemas.microsoft.com/office/drawing/2014/main" id="{71485418-E660-41EE-9D51-022F361F08E2}"/>
                </a:ext>
              </a:extLst>
            </p:cNvPr>
            <p:cNvSpPr txBox="1"/>
            <p:nvPr/>
          </p:nvSpPr>
          <p:spPr>
            <a:xfrm>
              <a:off x="7906615" y="2343600"/>
              <a:ext cx="189229" cy="140474"/>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90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65" name="TextBox 164">
              <a:extLst>
                <a:ext uri="{FF2B5EF4-FFF2-40B4-BE49-F238E27FC236}">
                  <a16:creationId xmlns:a16="http://schemas.microsoft.com/office/drawing/2014/main" id="{17F7EF32-8D97-41D2-A33D-8EF499BFB761}"/>
                </a:ext>
              </a:extLst>
            </p:cNvPr>
            <p:cNvSpPr txBox="1"/>
            <p:nvPr/>
          </p:nvSpPr>
          <p:spPr>
            <a:xfrm>
              <a:off x="7906615" y="2847600"/>
              <a:ext cx="189229" cy="140474"/>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70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nvGrpSpPr>
            <p:cNvPr id="20" name="Group 19">
              <a:extLst>
                <a:ext uri="{FF2B5EF4-FFF2-40B4-BE49-F238E27FC236}">
                  <a16:creationId xmlns:a16="http://schemas.microsoft.com/office/drawing/2014/main" id="{524F4E84-643C-4040-8BA5-3BBB408A8F21}"/>
                </a:ext>
              </a:extLst>
            </p:cNvPr>
            <p:cNvGrpSpPr/>
            <p:nvPr/>
          </p:nvGrpSpPr>
          <p:grpSpPr>
            <a:xfrm>
              <a:off x="4374890" y="2289600"/>
              <a:ext cx="3348000" cy="2398174"/>
              <a:chOff x="4302000" y="2213426"/>
              <a:chExt cx="3348000" cy="2398174"/>
            </a:xfrm>
          </p:grpSpPr>
          <p:sp>
            <p:nvSpPr>
              <p:cNvPr id="173" name="Rectangle 172">
                <a:extLst>
                  <a:ext uri="{FF2B5EF4-FFF2-40B4-BE49-F238E27FC236}">
                    <a16:creationId xmlns:a16="http://schemas.microsoft.com/office/drawing/2014/main" id="{B76E2AC4-43C9-4ABA-A544-D62B57AE3707}"/>
                  </a:ext>
                </a:extLst>
              </p:cNvPr>
              <p:cNvSpPr/>
              <p:nvPr/>
            </p:nvSpPr>
            <p:spPr>
              <a:xfrm>
                <a:off x="4518000" y="4372640"/>
                <a:ext cx="108000" cy="235359"/>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74" name="Rectangle 173">
                <a:extLst>
                  <a:ext uri="{FF2B5EF4-FFF2-40B4-BE49-F238E27FC236}">
                    <a16:creationId xmlns:a16="http://schemas.microsoft.com/office/drawing/2014/main" id="{5DB865FB-A9D7-4CAC-AB02-B13D17BDD708}"/>
                  </a:ext>
                </a:extLst>
              </p:cNvPr>
              <p:cNvSpPr/>
              <p:nvPr/>
            </p:nvSpPr>
            <p:spPr>
              <a:xfrm>
                <a:off x="4302000" y="4511030"/>
                <a:ext cx="108000" cy="9697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96" name="Rectangle 195">
                <a:extLst>
                  <a:ext uri="{FF2B5EF4-FFF2-40B4-BE49-F238E27FC236}">
                    <a16:creationId xmlns:a16="http://schemas.microsoft.com/office/drawing/2014/main" id="{0E2EE518-B581-4FE3-B119-C9F250704BD4}"/>
                  </a:ext>
                </a:extLst>
              </p:cNvPr>
              <p:cNvSpPr/>
              <p:nvPr/>
            </p:nvSpPr>
            <p:spPr>
              <a:xfrm>
                <a:off x="5166000" y="3909134"/>
                <a:ext cx="108000" cy="698865"/>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97" name="Rectangle 196">
                <a:extLst>
                  <a:ext uri="{FF2B5EF4-FFF2-40B4-BE49-F238E27FC236}">
                    <a16:creationId xmlns:a16="http://schemas.microsoft.com/office/drawing/2014/main" id="{A4105AF4-4BDB-4853-9B5A-C9D4A1F00828}"/>
                  </a:ext>
                </a:extLst>
              </p:cNvPr>
              <p:cNvSpPr/>
              <p:nvPr/>
            </p:nvSpPr>
            <p:spPr>
              <a:xfrm>
                <a:off x="4950000" y="4072380"/>
                <a:ext cx="108000" cy="53562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98" name="Rectangle 197">
                <a:extLst>
                  <a:ext uri="{FF2B5EF4-FFF2-40B4-BE49-F238E27FC236}">
                    <a16:creationId xmlns:a16="http://schemas.microsoft.com/office/drawing/2014/main" id="{C3B51754-2B08-4BAD-B2FE-4D2F2C106D23}"/>
                  </a:ext>
                </a:extLst>
              </p:cNvPr>
              <p:cNvSpPr/>
              <p:nvPr/>
            </p:nvSpPr>
            <p:spPr>
              <a:xfrm>
                <a:off x="4734000" y="4237486"/>
                <a:ext cx="108000" cy="370514"/>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00" name="Rectangle 199">
                <a:extLst>
                  <a:ext uri="{FF2B5EF4-FFF2-40B4-BE49-F238E27FC236}">
                    <a16:creationId xmlns:a16="http://schemas.microsoft.com/office/drawing/2014/main" id="{9666F1D4-2429-4819-8D0E-ED8EDCB751AE}"/>
                  </a:ext>
                </a:extLst>
              </p:cNvPr>
              <p:cNvSpPr/>
              <p:nvPr/>
            </p:nvSpPr>
            <p:spPr>
              <a:xfrm>
                <a:off x="5814000" y="3146400"/>
                <a:ext cx="108000" cy="14652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01" name="Rectangle 200">
                <a:extLst>
                  <a:ext uri="{FF2B5EF4-FFF2-40B4-BE49-F238E27FC236}">
                    <a16:creationId xmlns:a16="http://schemas.microsoft.com/office/drawing/2014/main" id="{676A7ECD-DBD9-4572-853E-90161B9B312F}"/>
                  </a:ext>
                </a:extLst>
              </p:cNvPr>
              <p:cNvSpPr/>
              <p:nvPr/>
            </p:nvSpPr>
            <p:spPr>
              <a:xfrm>
                <a:off x="5598000" y="3394800"/>
                <a:ext cx="108000" cy="12132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02" name="Rectangle 201">
                <a:extLst>
                  <a:ext uri="{FF2B5EF4-FFF2-40B4-BE49-F238E27FC236}">
                    <a16:creationId xmlns:a16="http://schemas.microsoft.com/office/drawing/2014/main" id="{1ABAE536-7F10-4BF2-82AD-1A9D24F15CB4}"/>
                  </a:ext>
                </a:extLst>
              </p:cNvPr>
              <p:cNvSpPr/>
              <p:nvPr/>
            </p:nvSpPr>
            <p:spPr>
              <a:xfrm>
                <a:off x="5382000" y="3519632"/>
                <a:ext cx="108000" cy="108836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04" name="Rectangle 203">
                <a:extLst>
                  <a:ext uri="{FF2B5EF4-FFF2-40B4-BE49-F238E27FC236}">
                    <a16:creationId xmlns:a16="http://schemas.microsoft.com/office/drawing/2014/main" id="{3E18CD33-CCBE-44EB-BBE3-3011D27AF409}"/>
                  </a:ext>
                </a:extLst>
              </p:cNvPr>
              <p:cNvSpPr/>
              <p:nvPr/>
            </p:nvSpPr>
            <p:spPr>
              <a:xfrm>
                <a:off x="6462000" y="2396626"/>
                <a:ext cx="108000" cy="2211373"/>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05" name="Rectangle 204">
                <a:extLst>
                  <a:ext uri="{FF2B5EF4-FFF2-40B4-BE49-F238E27FC236}">
                    <a16:creationId xmlns:a16="http://schemas.microsoft.com/office/drawing/2014/main" id="{1523F13F-7DAE-477B-8603-1BB105BB958B}"/>
                  </a:ext>
                </a:extLst>
              </p:cNvPr>
              <p:cNvSpPr/>
              <p:nvPr/>
            </p:nvSpPr>
            <p:spPr>
              <a:xfrm>
                <a:off x="6246000" y="2471594"/>
                <a:ext cx="108000" cy="2136406"/>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08" name="Rectangle 207">
                <a:extLst>
                  <a:ext uri="{FF2B5EF4-FFF2-40B4-BE49-F238E27FC236}">
                    <a16:creationId xmlns:a16="http://schemas.microsoft.com/office/drawing/2014/main" id="{88DD3238-E56D-48C3-B0C0-1E439CF3097A}"/>
                  </a:ext>
                </a:extLst>
              </p:cNvPr>
              <p:cNvSpPr/>
              <p:nvPr/>
            </p:nvSpPr>
            <p:spPr>
              <a:xfrm>
                <a:off x="6030000" y="2945396"/>
                <a:ext cx="108000" cy="1662604"/>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2" name="Rectangle 211">
                <a:extLst>
                  <a:ext uri="{FF2B5EF4-FFF2-40B4-BE49-F238E27FC236}">
                    <a16:creationId xmlns:a16="http://schemas.microsoft.com/office/drawing/2014/main" id="{A9D1C91C-5398-4437-80C4-BE72CD01828C}"/>
                  </a:ext>
                </a:extLst>
              </p:cNvPr>
              <p:cNvSpPr/>
              <p:nvPr/>
            </p:nvSpPr>
            <p:spPr>
              <a:xfrm>
                <a:off x="7110000" y="2213426"/>
                <a:ext cx="108000" cy="2394573"/>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3" name="Rectangle 212">
                <a:extLst>
                  <a:ext uri="{FF2B5EF4-FFF2-40B4-BE49-F238E27FC236}">
                    <a16:creationId xmlns:a16="http://schemas.microsoft.com/office/drawing/2014/main" id="{E8BFD633-0196-447B-AC49-BDBBF3B61143}"/>
                  </a:ext>
                </a:extLst>
              </p:cNvPr>
              <p:cNvSpPr/>
              <p:nvPr/>
            </p:nvSpPr>
            <p:spPr>
              <a:xfrm>
                <a:off x="6894000" y="2213428"/>
                <a:ext cx="108000" cy="2394572"/>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4" name="Rectangle 213">
                <a:extLst>
                  <a:ext uri="{FF2B5EF4-FFF2-40B4-BE49-F238E27FC236}">
                    <a16:creationId xmlns:a16="http://schemas.microsoft.com/office/drawing/2014/main" id="{E19C6B89-9503-46CE-9C8D-34D2CE4E586D}"/>
                  </a:ext>
                </a:extLst>
              </p:cNvPr>
              <p:cNvSpPr/>
              <p:nvPr/>
            </p:nvSpPr>
            <p:spPr>
              <a:xfrm>
                <a:off x="6678000" y="2213428"/>
                <a:ext cx="108000" cy="2394571"/>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5" name="Rectangle 234">
                <a:extLst>
                  <a:ext uri="{FF2B5EF4-FFF2-40B4-BE49-F238E27FC236}">
                    <a16:creationId xmlns:a16="http://schemas.microsoft.com/office/drawing/2014/main" id="{3E8E0579-086B-431D-8EE9-D22FF2CF1073}"/>
                  </a:ext>
                </a:extLst>
              </p:cNvPr>
              <p:cNvSpPr/>
              <p:nvPr/>
            </p:nvSpPr>
            <p:spPr>
              <a:xfrm>
                <a:off x="7542000" y="2266852"/>
                <a:ext cx="108000" cy="234114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2" name="Rectangle 241">
                <a:extLst>
                  <a:ext uri="{FF2B5EF4-FFF2-40B4-BE49-F238E27FC236}">
                    <a16:creationId xmlns:a16="http://schemas.microsoft.com/office/drawing/2014/main" id="{C598CD3C-D489-4CB0-95C7-BFFD2F8E994E}"/>
                  </a:ext>
                </a:extLst>
              </p:cNvPr>
              <p:cNvSpPr/>
              <p:nvPr/>
            </p:nvSpPr>
            <p:spPr>
              <a:xfrm>
                <a:off x="7326000" y="2213426"/>
                <a:ext cx="108000" cy="2394574"/>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28" name="object 21">
              <a:extLst>
                <a:ext uri="{FF2B5EF4-FFF2-40B4-BE49-F238E27FC236}">
                  <a16:creationId xmlns:a16="http://schemas.microsoft.com/office/drawing/2014/main" id="{1C4525AF-B430-42CC-A96A-15CDD3FEC255}"/>
                </a:ext>
              </a:extLst>
            </p:cNvPr>
            <p:cNvSpPr/>
            <p:nvPr/>
          </p:nvSpPr>
          <p:spPr>
            <a:xfrm>
              <a:off x="1512000" y="4683600"/>
              <a:ext cx="6336000" cy="0"/>
            </a:xfrm>
            <a:custGeom>
              <a:avLst/>
              <a:gdLst/>
              <a:ahLst/>
              <a:cxnLst/>
              <a:rect l="l" t="t" r="r" b="b"/>
              <a:pathLst>
                <a:path w="4950460">
                  <a:moveTo>
                    <a:pt x="0" y="0"/>
                  </a:moveTo>
                  <a:lnTo>
                    <a:pt x="4950371" y="0"/>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spTree>
    <p:extLst>
      <p:ext uri="{BB962C8B-B14F-4D97-AF65-F5344CB8AC3E}">
        <p14:creationId xmlns:p14="http://schemas.microsoft.com/office/powerpoint/2010/main" val="1054769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2F1AC84-3C16-497C-9F6A-4302CFB6EA24}"/>
              </a:ext>
            </a:extLst>
          </p:cNvPr>
          <p:cNvGrpSpPr/>
          <p:nvPr/>
        </p:nvGrpSpPr>
        <p:grpSpPr>
          <a:xfrm>
            <a:off x="0" y="432000"/>
            <a:ext cx="10287000" cy="2475996"/>
            <a:chOff x="0" y="432000"/>
            <a:chExt cx="10287000" cy="2475996"/>
          </a:xfrm>
        </p:grpSpPr>
        <p:sp>
          <p:nvSpPr>
            <p:cNvPr id="5" name="Rectangle 4">
              <a:extLst>
                <a:ext uri="{FF2B5EF4-FFF2-40B4-BE49-F238E27FC236}">
                  <a16:creationId xmlns:a16="http://schemas.microsoft.com/office/drawing/2014/main" id="{52A28CEE-ACC5-4B11-8866-79BA585A15C8}"/>
                </a:ext>
              </a:extLst>
            </p:cNvPr>
            <p:cNvSpPr/>
            <p:nvPr/>
          </p:nvSpPr>
          <p:spPr>
            <a:xfrm>
              <a:off x="1800000" y="1800000"/>
              <a:ext cx="5463034"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CONFRONTING STIGMA </a:t>
              </a:r>
            </a:p>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DISCRIMINATION</a:t>
              </a:r>
              <a:endParaRPr kumimoji="0" lang="en-US"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90D9700E-0D0C-46AF-BB18-E73EBA5360E2}"/>
                </a:ext>
              </a:extLst>
            </p:cNvPr>
            <p:cNvSpPr/>
            <p:nvPr/>
          </p:nvSpPr>
          <p:spPr>
            <a:xfrm>
              <a:off x="0" y="432000"/>
              <a:ext cx="1028700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US" sz="1800" b="0" i="0" u="none" strike="noStrike" kern="0" cap="none" spc="1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AIDS UPDATE 2019</a:t>
              </a:r>
            </a:p>
          </p:txBody>
        </p:sp>
      </p:grpSp>
    </p:spTree>
    <p:extLst>
      <p:ext uri="{BB962C8B-B14F-4D97-AF65-F5344CB8AC3E}">
        <p14:creationId xmlns:p14="http://schemas.microsoft.com/office/powerpoint/2010/main" val="356096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E0ECC32-322B-4652-8129-18428ACD8D5D}"/>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GB" sz="2400" kern="100" dirty="0">
                  <a:solidFill>
                    <a:schemeClr val="bg1"/>
                  </a:solidFill>
                  <a:latin typeface="Arial" panose="020B0604020202020204" pitchFamily="34" charset="0"/>
                  <a:cs typeface="Arial" panose="020B0604020202020204" pitchFamily="34" charset="0"/>
                </a:rPr>
                <a:t>Number of new HIV infections, global, 1990–2018 and 2020 target</a:t>
              </a:r>
              <a:endParaRPr lang="en-CH" sz="2400" kern="100" dirty="0">
                <a:solidFill>
                  <a:schemeClr val="bg1"/>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371C185A-6D71-4CC2-A2F3-7959D99D697B}"/>
                </a:ext>
              </a:extLst>
            </p:cNvPr>
            <p:cNvGrpSpPr/>
            <p:nvPr/>
          </p:nvGrpSpPr>
          <p:grpSpPr>
            <a:xfrm>
              <a:off x="2052000" y="5148000"/>
              <a:ext cx="3629463" cy="292388"/>
              <a:chOff x="2052000" y="5040000"/>
              <a:chExt cx="3629463" cy="292388"/>
            </a:xfrm>
          </p:grpSpPr>
          <p:sp>
            <p:nvSpPr>
              <p:cNvPr id="13" name="Oval 12">
                <a:extLst>
                  <a:ext uri="{FF2B5EF4-FFF2-40B4-BE49-F238E27FC236}">
                    <a16:creationId xmlns:a16="http://schemas.microsoft.com/office/drawing/2014/main" id="{920186C2-BA45-4D1E-8316-F91A5E43D2CC}"/>
                  </a:ext>
                </a:extLst>
              </p:cNvPr>
              <p:cNvSpPr/>
              <p:nvPr/>
            </p:nvSpPr>
            <p:spPr>
              <a:xfrm>
                <a:off x="4896000" y="5122800"/>
                <a:ext cx="144000" cy="144000"/>
              </a:xfrm>
              <a:prstGeom prst="ellipse">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TextBox 17">
                <a:extLst>
                  <a:ext uri="{FF2B5EF4-FFF2-40B4-BE49-F238E27FC236}">
                    <a16:creationId xmlns:a16="http://schemas.microsoft.com/office/drawing/2014/main" id="{D8D35323-0097-470D-8680-1677BD41E49A}"/>
                  </a:ext>
                </a:extLst>
              </p:cNvPr>
              <p:cNvSpPr txBox="1"/>
              <p:nvPr/>
            </p:nvSpPr>
            <p:spPr>
              <a:xfrm>
                <a:off x="2412000" y="5040000"/>
                <a:ext cx="1501373" cy="292388"/>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r>
                  <a:rPr lang="en-GB" altLang="en-US" dirty="0"/>
                  <a:t>New HIV infections</a:t>
                </a:r>
              </a:p>
            </p:txBody>
          </p:sp>
          <p:cxnSp>
            <p:nvCxnSpPr>
              <p:cNvPr id="19" name="Straight Connector 18">
                <a:extLst>
                  <a:ext uri="{FF2B5EF4-FFF2-40B4-BE49-F238E27FC236}">
                    <a16:creationId xmlns:a16="http://schemas.microsoft.com/office/drawing/2014/main" id="{032E4BA8-0788-46A5-9786-87BE968B5E9A}"/>
                  </a:ext>
                </a:extLst>
              </p:cNvPr>
              <p:cNvCxnSpPr/>
              <p:nvPr/>
            </p:nvCxnSpPr>
            <p:spPr>
              <a:xfrm>
                <a:off x="2052000" y="5193888"/>
                <a:ext cx="270000" cy="1"/>
              </a:xfrm>
              <a:prstGeom prst="line">
                <a:avLst/>
              </a:prstGeom>
              <a:ln w="63500">
                <a:solidFill>
                  <a:srgbClr val="009DE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A63A030-07C6-4D67-ACCA-D310240F968B}"/>
                  </a:ext>
                </a:extLst>
              </p:cNvPr>
              <p:cNvSpPr txBox="1"/>
              <p:nvPr/>
            </p:nvSpPr>
            <p:spPr>
              <a:xfrm>
                <a:off x="5123490" y="5040000"/>
                <a:ext cx="557973" cy="292388"/>
              </a:xfrm>
              <a:prstGeom prst="rect">
                <a:avLst/>
              </a:prstGeom>
              <a:noFill/>
            </p:spPr>
            <p:txBody>
              <a:bodyPr wrap="none" l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300" dirty="0">
                    <a:solidFill>
                      <a:prstClr val="black">
                        <a:lumMod val="75000"/>
                        <a:lumOff val="25000"/>
                      </a:prstClr>
                    </a:solidFill>
                    <a:latin typeface="Arial"/>
                    <a:ea typeface="ＭＳ Ｐゴシック" pitchFamily="34" charset="-128"/>
                  </a:rPr>
                  <a:t>Target</a:t>
                </a:r>
                <a:endPar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endParaRPr>
              </a:p>
            </p:txBody>
          </p:sp>
        </p:gr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1530868" cy="123111"/>
            </a:xfrm>
            <a:prstGeom prst="rect">
              <a:avLst/>
            </a:prstGeom>
          </p:spPr>
          <p:txBody>
            <a:bodyPr wrap="none" lIns="0" tIns="0" rIns="0" bIns="0">
              <a:spAutoFit/>
            </a:bodyPr>
            <a:lstStyle/>
            <a:p>
              <a:r>
                <a:rPr lang="fr-CH" sz="800" dirty="0">
                  <a:latin typeface="Arial" panose="020B0604020202020204" pitchFamily="34" charset="0"/>
                  <a:cs typeface="Arial" panose="020B0604020202020204" pitchFamily="34" charset="0"/>
                </a:rPr>
                <a:t>Source: UNAIDS 2019 </a:t>
              </a:r>
              <a:r>
                <a:rPr lang="fr-CH" sz="800" dirty="0" err="1">
                  <a:latin typeface="Arial" panose="020B0604020202020204" pitchFamily="34" charset="0"/>
                  <a:cs typeface="Arial" panose="020B0604020202020204" pitchFamily="34" charset="0"/>
                </a:rPr>
                <a:t>estimates</a:t>
              </a:r>
              <a:r>
                <a:rPr lang="fr-CH" sz="800"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002D74E9-1FA8-4C7F-8FF0-85A03F098FC9}"/>
                </a:ext>
              </a:extLst>
            </p:cNvPr>
            <p:cNvSpPr txBox="1"/>
            <p:nvPr/>
          </p:nvSpPr>
          <p:spPr>
            <a:xfrm>
              <a:off x="1420717" y="4482000"/>
              <a:ext cx="84960"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pic>
          <p:nvPicPr>
            <p:cNvPr id="2" name="Picture 1">
              <a:extLst>
                <a:ext uri="{FF2B5EF4-FFF2-40B4-BE49-F238E27FC236}">
                  <a16:creationId xmlns:a16="http://schemas.microsoft.com/office/drawing/2014/main" id="{67066C10-5667-450E-A355-26EDD7DBB28F}"/>
                </a:ext>
              </a:extLst>
            </p:cNvPr>
            <p:cNvPicPr>
              <a:picLocks noChangeAspect="1"/>
            </p:cNvPicPr>
            <p:nvPr/>
          </p:nvPicPr>
          <p:blipFill>
            <a:blip r:embed="rId2"/>
            <a:stretch>
              <a:fillRect/>
            </a:stretch>
          </p:blipFill>
          <p:spPr>
            <a:xfrm>
              <a:off x="306000" y="1620000"/>
              <a:ext cx="7651143" cy="3243353"/>
            </a:xfrm>
            <a:prstGeom prst="rect">
              <a:avLst/>
            </a:prstGeom>
          </p:spPr>
        </p:pic>
      </p:grpSp>
    </p:spTree>
    <p:extLst>
      <p:ext uri="{BB962C8B-B14F-4D97-AF65-F5344CB8AC3E}">
        <p14:creationId xmlns:p14="http://schemas.microsoft.com/office/powerpoint/2010/main" val="4105229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522EF6-31E5-43AA-A1B7-9128EDE1B620}"/>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Percentage of people aged 15–49 years who would not buy vegetables from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shopkeeper living with HIV, countries with available data, 2000–2018</a:t>
              </a:r>
              <a:endParaRPr kumimoji="0" lang="en-CH"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2178481"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Population-based surveys, 2000–2018.</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140" name="Group 139">
              <a:extLst>
                <a:ext uri="{FF2B5EF4-FFF2-40B4-BE49-F238E27FC236}">
                  <a16:creationId xmlns:a16="http://schemas.microsoft.com/office/drawing/2014/main" id="{06709C5B-05CA-4C55-B3D8-778115711358}"/>
                </a:ext>
              </a:extLst>
            </p:cNvPr>
            <p:cNvGrpSpPr/>
            <p:nvPr/>
          </p:nvGrpSpPr>
          <p:grpSpPr>
            <a:xfrm>
              <a:off x="1082210" y="2080052"/>
              <a:ext cx="8604712" cy="2061795"/>
              <a:chOff x="956550" y="2080052"/>
              <a:chExt cx="8604712" cy="2061795"/>
            </a:xfrm>
          </p:grpSpPr>
          <p:sp>
            <p:nvSpPr>
              <p:cNvPr id="50" name="object 52">
                <a:extLst>
                  <a:ext uri="{FF2B5EF4-FFF2-40B4-BE49-F238E27FC236}">
                    <a16:creationId xmlns:a16="http://schemas.microsoft.com/office/drawing/2014/main" id="{D230F29E-243E-42A7-A25E-D4B1967771CE}"/>
                  </a:ext>
                </a:extLst>
              </p:cNvPr>
              <p:cNvSpPr/>
              <p:nvPr/>
            </p:nvSpPr>
            <p:spPr>
              <a:xfrm>
                <a:off x="956550" y="2350832"/>
                <a:ext cx="226434" cy="245135"/>
              </a:xfrm>
              <a:custGeom>
                <a:avLst/>
                <a:gdLst/>
                <a:ahLst/>
                <a:cxnLst/>
                <a:rect l="l" t="t" r="r" b="b"/>
                <a:pathLst>
                  <a:path w="300990" h="221614">
                    <a:moveTo>
                      <a:pt x="0" y="221399"/>
                    </a:moveTo>
                    <a:lnTo>
                      <a:pt x="151206" y="0"/>
                    </a:lnTo>
                    <a:lnTo>
                      <a:pt x="300596" y="97193"/>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1" name="object 53">
                <a:extLst>
                  <a:ext uri="{FF2B5EF4-FFF2-40B4-BE49-F238E27FC236}">
                    <a16:creationId xmlns:a16="http://schemas.microsoft.com/office/drawing/2014/main" id="{0B57A0D6-D6B8-4456-B2A3-EABF57898AE9}"/>
                  </a:ext>
                </a:extLst>
              </p:cNvPr>
              <p:cNvSpPr/>
              <p:nvPr/>
            </p:nvSpPr>
            <p:spPr>
              <a:xfrm>
                <a:off x="1285929" y="3185075"/>
                <a:ext cx="227389" cy="368053"/>
              </a:xfrm>
              <a:custGeom>
                <a:avLst/>
                <a:gdLst/>
                <a:ahLst/>
                <a:cxnLst/>
                <a:rect l="l" t="t" r="r" b="b"/>
                <a:pathLst>
                  <a:path w="302260" h="332739">
                    <a:moveTo>
                      <a:pt x="0" y="0"/>
                    </a:moveTo>
                    <a:lnTo>
                      <a:pt x="150114" y="165595"/>
                    </a:lnTo>
                    <a:lnTo>
                      <a:pt x="302044" y="332638"/>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2" name="object 54">
                <a:extLst>
                  <a:ext uri="{FF2B5EF4-FFF2-40B4-BE49-F238E27FC236}">
                    <a16:creationId xmlns:a16="http://schemas.microsoft.com/office/drawing/2014/main" id="{15D34685-9FD3-490D-9621-59086ABF1BB5}"/>
                  </a:ext>
                </a:extLst>
              </p:cNvPr>
              <p:cNvSpPr/>
              <p:nvPr/>
            </p:nvSpPr>
            <p:spPr>
              <a:xfrm>
                <a:off x="1621039" y="2659441"/>
                <a:ext cx="212103" cy="937693"/>
              </a:xfrm>
              <a:custGeom>
                <a:avLst/>
                <a:gdLst/>
                <a:ahLst/>
                <a:cxnLst/>
                <a:rect l="l" t="t" r="r" b="b"/>
                <a:pathLst>
                  <a:path w="281939" h="847725">
                    <a:moveTo>
                      <a:pt x="0" y="0"/>
                    </a:moveTo>
                    <a:lnTo>
                      <a:pt x="144780" y="807504"/>
                    </a:lnTo>
                    <a:lnTo>
                      <a:pt x="281457" y="847610"/>
                    </a:lnTo>
                  </a:path>
                </a:pathLst>
              </a:custGeom>
              <a:ln w="12699">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3" name="object 55">
                <a:extLst>
                  <a:ext uri="{FF2B5EF4-FFF2-40B4-BE49-F238E27FC236}">
                    <a16:creationId xmlns:a16="http://schemas.microsoft.com/office/drawing/2014/main" id="{86020CD4-05B5-4B92-81EF-098F73502EC3}"/>
                  </a:ext>
                </a:extLst>
              </p:cNvPr>
              <p:cNvSpPr/>
              <p:nvPr/>
            </p:nvSpPr>
            <p:spPr>
              <a:xfrm>
                <a:off x="1949808" y="3487712"/>
                <a:ext cx="226434" cy="314672"/>
              </a:xfrm>
              <a:custGeom>
                <a:avLst/>
                <a:gdLst/>
                <a:ahLst/>
                <a:cxnLst/>
                <a:rect l="l" t="t" r="r" b="b"/>
                <a:pathLst>
                  <a:path w="300989" h="284480">
                    <a:moveTo>
                      <a:pt x="0" y="0"/>
                    </a:moveTo>
                    <a:lnTo>
                      <a:pt x="149034" y="284403"/>
                    </a:lnTo>
                    <a:lnTo>
                      <a:pt x="300964" y="277914"/>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4" name="object 56">
                <a:extLst>
                  <a:ext uri="{FF2B5EF4-FFF2-40B4-BE49-F238E27FC236}">
                    <a16:creationId xmlns:a16="http://schemas.microsoft.com/office/drawing/2014/main" id="{A4DA4ABA-7904-4053-92B7-891BEC52FA17}"/>
                  </a:ext>
                </a:extLst>
              </p:cNvPr>
              <p:cNvSpPr/>
              <p:nvPr/>
            </p:nvSpPr>
            <p:spPr>
              <a:xfrm>
                <a:off x="2278231" y="2585774"/>
                <a:ext cx="227867" cy="264802"/>
              </a:xfrm>
              <a:custGeom>
                <a:avLst/>
                <a:gdLst/>
                <a:ahLst/>
                <a:cxnLst/>
                <a:rect l="l" t="t" r="r" b="b"/>
                <a:pathLst>
                  <a:path w="302894" h="239394">
                    <a:moveTo>
                      <a:pt x="0" y="0"/>
                    </a:moveTo>
                    <a:lnTo>
                      <a:pt x="149402" y="239395"/>
                    </a:lnTo>
                    <a:lnTo>
                      <a:pt x="302399" y="102603"/>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5" name="object 57">
                <a:extLst>
                  <a:ext uri="{FF2B5EF4-FFF2-40B4-BE49-F238E27FC236}">
                    <a16:creationId xmlns:a16="http://schemas.microsoft.com/office/drawing/2014/main" id="{C49CCE79-9B10-4F8A-AF47-FE38EA230131}"/>
                  </a:ext>
                </a:extLst>
              </p:cNvPr>
              <p:cNvSpPr/>
              <p:nvPr/>
            </p:nvSpPr>
            <p:spPr>
              <a:xfrm>
                <a:off x="2612387" y="2135801"/>
                <a:ext cx="226434" cy="1216543"/>
              </a:xfrm>
              <a:custGeom>
                <a:avLst/>
                <a:gdLst/>
                <a:ahLst/>
                <a:cxnLst/>
                <a:rect l="l" t="t" r="r" b="b"/>
                <a:pathLst>
                  <a:path w="300989" h="1099820">
                    <a:moveTo>
                      <a:pt x="0" y="0"/>
                    </a:moveTo>
                    <a:lnTo>
                      <a:pt x="149402" y="1076401"/>
                    </a:lnTo>
                    <a:lnTo>
                      <a:pt x="300596" y="1099794"/>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6" name="object 58">
                <a:extLst>
                  <a:ext uri="{FF2B5EF4-FFF2-40B4-BE49-F238E27FC236}">
                    <a16:creationId xmlns:a16="http://schemas.microsoft.com/office/drawing/2014/main" id="{043735DC-15E0-452A-A9A2-298EE91358D6}"/>
                  </a:ext>
                </a:extLst>
              </p:cNvPr>
              <p:cNvSpPr/>
              <p:nvPr/>
            </p:nvSpPr>
            <p:spPr>
              <a:xfrm>
                <a:off x="2940810" y="3232860"/>
                <a:ext cx="230256" cy="251455"/>
              </a:xfrm>
              <a:custGeom>
                <a:avLst/>
                <a:gdLst/>
                <a:ahLst/>
                <a:cxnLst/>
                <a:rect l="l" t="t" r="r" b="b"/>
                <a:pathLst>
                  <a:path w="306070" h="227330">
                    <a:moveTo>
                      <a:pt x="0" y="0"/>
                    </a:moveTo>
                    <a:lnTo>
                      <a:pt x="151206" y="226796"/>
                    </a:lnTo>
                    <a:lnTo>
                      <a:pt x="306006" y="226796"/>
                    </a:lnTo>
                  </a:path>
                </a:pathLst>
              </a:custGeom>
              <a:ln w="12699">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7" name="object 59">
                <a:extLst>
                  <a:ext uri="{FF2B5EF4-FFF2-40B4-BE49-F238E27FC236}">
                    <a16:creationId xmlns:a16="http://schemas.microsoft.com/office/drawing/2014/main" id="{DDF0401F-E583-447E-95D3-58C5D3A112CE}"/>
                  </a:ext>
                </a:extLst>
              </p:cNvPr>
              <p:cNvSpPr/>
              <p:nvPr/>
            </p:nvSpPr>
            <p:spPr>
              <a:xfrm>
                <a:off x="3271143" y="2229379"/>
                <a:ext cx="227867" cy="444614"/>
              </a:xfrm>
              <a:custGeom>
                <a:avLst/>
                <a:gdLst/>
                <a:ahLst/>
                <a:cxnLst/>
                <a:rect l="l" t="t" r="r" b="b"/>
                <a:pathLst>
                  <a:path w="302895" h="401955">
                    <a:moveTo>
                      <a:pt x="0" y="0"/>
                    </a:moveTo>
                    <a:lnTo>
                      <a:pt x="152996" y="401396"/>
                    </a:lnTo>
                    <a:lnTo>
                      <a:pt x="302399" y="241198"/>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8" name="object 60">
                <a:extLst>
                  <a:ext uri="{FF2B5EF4-FFF2-40B4-BE49-F238E27FC236}">
                    <a16:creationId xmlns:a16="http://schemas.microsoft.com/office/drawing/2014/main" id="{127D5F8F-AFD9-415E-B5B1-4856FFA0CDF5}"/>
                  </a:ext>
                </a:extLst>
              </p:cNvPr>
              <p:cNvSpPr/>
              <p:nvPr/>
            </p:nvSpPr>
            <p:spPr>
              <a:xfrm>
                <a:off x="3613740" y="2080052"/>
                <a:ext cx="225001" cy="774738"/>
              </a:xfrm>
              <a:custGeom>
                <a:avLst/>
                <a:gdLst/>
                <a:ahLst/>
                <a:cxnLst/>
                <a:rect l="l" t="t" r="r" b="b"/>
                <a:pathLst>
                  <a:path w="299085" h="700405">
                    <a:moveTo>
                      <a:pt x="0" y="0"/>
                    </a:moveTo>
                    <a:lnTo>
                      <a:pt x="149402" y="352806"/>
                    </a:lnTo>
                    <a:lnTo>
                      <a:pt x="298805" y="700201"/>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9" name="object 61">
                <a:extLst>
                  <a:ext uri="{FF2B5EF4-FFF2-40B4-BE49-F238E27FC236}">
                    <a16:creationId xmlns:a16="http://schemas.microsoft.com/office/drawing/2014/main" id="{3BB105EA-6BFF-4C5D-B459-4FAD20C135F7}"/>
                  </a:ext>
                </a:extLst>
              </p:cNvPr>
              <p:cNvSpPr/>
              <p:nvPr/>
            </p:nvSpPr>
            <p:spPr>
              <a:xfrm>
                <a:off x="3952274" y="2512105"/>
                <a:ext cx="229300" cy="22477"/>
              </a:xfrm>
              <a:custGeom>
                <a:avLst/>
                <a:gdLst/>
                <a:ahLst/>
                <a:cxnLst/>
                <a:rect l="l" t="t" r="r" b="b"/>
                <a:pathLst>
                  <a:path w="304800" h="20319">
                    <a:moveTo>
                      <a:pt x="0" y="7200"/>
                    </a:moveTo>
                    <a:lnTo>
                      <a:pt x="152996" y="19799"/>
                    </a:lnTo>
                    <a:lnTo>
                      <a:pt x="304203" y="0"/>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0" name="object 62">
                <a:extLst>
                  <a:ext uri="{FF2B5EF4-FFF2-40B4-BE49-F238E27FC236}">
                    <a16:creationId xmlns:a16="http://schemas.microsoft.com/office/drawing/2014/main" id="{2BBB10AB-7339-423A-9C84-D834F2943309}"/>
                  </a:ext>
                </a:extLst>
              </p:cNvPr>
              <p:cNvSpPr/>
              <p:nvPr/>
            </p:nvSpPr>
            <p:spPr>
              <a:xfrm>
                <a:off x="4271940" y="2452374"/>
                <a:ext cx="225001" cy="555591"/>
              </a:xfrm>
              <a:custGeom>
                <a:avLst/>
                <a:gdLst/>
                <a:ahLst/>
                <a:cxnLst/>
                <a:rect l="l" t="t" r="r" b="b"/>
                <a:pathLst>
                  <a:path w="299085" h="502285">
                    <a:moveTo>
                      <a:pt x="0" y="0"/>
                    </a:moveTo>
                    <a:lnTo>
                      <a:pt x="147599" y="311404"/>
                    </a:lnTo>
                    <a:lnTo>
                      <a:pt x="298805" y="502196"/>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1" name="object 63">
                <a:extLst>
                  <a:ext uri="{FF2B5EF4-FFF2-40B4-BE49-F238E27FC236}">
                    <a16:creationId xmlns:a16="http://schemas.microsoft.com/office/drawing/2014/main" id="{13221E4B-FC84-4FEA-B896-989D3D8322BD}"/>
                  </a:ext>
                </a:extLst>
              </p:cNvPr>
              <p:cNvSpPr/>
              <p:nvPr/>
            </p:nvSpPr>
            <p:spPr>
              <a:xfrm>
                <a:off x="4603786" y="3360285"/>
                <a:ext cx="229300" cy="306945"/>
              </a:xfrm>
              <a:custGeom>
                <a:avLst/>
                <a:gdLst/>
                <a:ahLst/>
                <a:cxnLst/>
                <a:rect l="l" t="t" r="r" b="b"/>
                <a:pathLst>
                  <a:path w="304800" h="277494">
                    <a:moveTo>
                      <a:pt x="0" y="0"/>
                    </a:moveTo>
                    <a:lnTo>
                      <a:pt x="151206" y="243001"/>
                    </a:lnTo>
                    <a:lnTo>
                      <a:pt x="304203" y="277202"/>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2" name="object 64">
                <a:extLst>
                  <a:ext uri="{FF2B5EF4-FFF2-40B4-BE49-F238E27FC236}">
                    <a16:creationId xmlns:a16="http://schemas.microsoft.com/office/drawing/2014/main" id="{76409644-3B39-43F5-ABD6-7A2838C9FF8A}"/>
                  </a:ext>
                </a:extLst>
              </p:cNvPr>
              <p:cNvSpPr/>
              <p:nvPr/>
            </p:nvSpPr>
            <p:spPr>
              <a:xfrm>
                <a:off x="4928387" y="3547443"/>
                <a:ext cx="229300" cy="215634"/>
              </a:xfrm>
              <a:custGeom>
                <a:avLst/>
                <a:gdLst/>
                <a:ahLst/>
                <a:cxnLst/>
                <a:rect l="l" t="t" r="r" b="b"/>
                <a:pathLst>
                  <a:path w="304800" h="194944">
                    <a:moveTo>
                      <a:pt x="0" y="0"/>
                    </a:moveTo>
                    <a:lnTo>
                      <a:pt x="152996" y="28803"/>
                    </a:lnTo>
                    <a:lnTo>
                      <a:pt x="304203" y="194398"/>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4" name="object 48">
                <a:extLst>
                  <a:ext uri="{FF2B5EF4-FFF2-40B4-BE49-F238E27FC236}">
                    <a16:creationId xmlns:a16="http://schemas.microsoft.com/office/drawing/2014/main" id="{64388E12-ED62-43B7-91F5-2D61995899C3}"/>
                  </a:ext>
                </a:extLst>
              </p:cNvPr>
              <p:cNvSpPr/>
              <p:nvPr/>
            </p:nvSpPr>
            <p:spPr>
              <a:xfrm>
                <a:off x="5268360" y="3327438"/>
                <a:ext cx="226434" cy="505722"/>
              </a:xfrm>
              <a:custGeom>
                <a:avLst/>
                <a:gdLst/>
                <a:ahLst/>
                <a:cxnLst/>
                <a:rect l="l" t="t" r="r" b="b"/>
                <a:pathLst>
                  <a:path w="300990" h="457200">
                    <a:moveTo>
                      <a:pt x="0" y="0"/>
                    </a:moveTo>
                    <a:lnTo>
                      <a:pt x="149402" y="399605"/>
                    </a:lnTo>
                    <a:lnTo>
                      <a:pt x="300596" y="457200"/>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5" name="object 49">
                <a:extLst>
                  <a:ext uri="{FF2B5EF4-FFF2-40B4-BE49-F238E27FC236}">
                    <a16:creationId xmlns:a16="http://schemas.microsoft.com/office/drawing/2014/main" id="{499A373E-73AD-4F7D-A136-DDD540EF7E1A}"/>
                  </a:ext>
                </a:extLst>
              </p:cNvPr>
              <p:cNvSpPr/>
              <p:nvPr/>
            </p:nvSpPr>
            <p:spPr>
              <a:xfrm>
                <a:off x="5608247" y="3550434"/>
                <a:ext cx="227867" cy="354708"/>
              </a:xfrm>
              <a:custGeom>
                <a:avLst/>
                <a:gdLst/>
                <a:ahLst/>
                <a:cxnLst/>
                <a:rect l="l" t="t" r="r" b="b"/>
                <a:pathLst>
                  <a:path w="302894" h="320675">
                    <a:moveTo>
                      <a:pt x="0" y="0"/>
                    </a:moveTo>
                    <a:lnTo>
                      <a:pt x="147599" y="284403"/>
                    </a:lnTo>
                    <a:lnTo>
                      <a:pt x="302399" y="320395"/>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6" name="object 50">
                <a:extLst>
                  <a:ext uri="{FF2B5EF4-FFF2-40B4-BE49-F238E27FC236}">
                    <a16:creationId xmlns:a16="http://schemas.microsoft.com/office/drawing/2014/main" id="{9F44A228-CC3A-4695-9277-1C92B1C8A444}"/>
                  </a:ext>
                </a:extLst>
              </p:cNvPr>
              <p:cNvSpPr/>
              <p:nvPr/>
            </p:nvSpPr>
            <p:spPr>
              <a:xfrm>
                <a:off x="5945428" y="3006882"/>
                <a:ext cx="227867" cy="922241"/>
              </a:xfrm>
              <a:custGeom>
                <a:avLst/>
                <a:gdLst/>
                <a:ahLst/>
                <a:cxnLst/>
                <a:rect l="l" t="t" r="r" b="b"/>
                <a:pathLst>
                  <a:path w="302894" h="833754">
                    <a:moveTo>
                      <a:pt x="0" y="0"/>
                    </a:moveTo>
                    <a:lnTo>
                      <a:pt x="151206" y="629996"/>
                    </a:lnTo>
                    <a:lnTo>
                      <a:pt x="302399" y="833399"/>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7" name="object 51">
                <a:extLst>
                  <a:ext uri="{FF2B5EF4-FFF2-40B4-BE49-F238E27FC236}">
                    <a16:creationId xmlns:a16="http://schemas.microsoft.com/office/drawing/2014/main" id="{66E3E562-7B06-4227-9C9F-6BC9D736E239}"/>
                  </a:ext>
                </a:extLst>
              </p:cNvPr>
              <p:cNvSpPr/>
              <p:nvPr/>
            </p:nvSpPr>
            <p:spPr>
              <a:xfrm>
                <a:off x="6285316" y="3419024"/>
                <a:ext cx="226434" cy="557699"/>
              </a:xfrm>
              <a:custGeom>
                <a:avLst/>
                <a:gdLst/>
                <a:ahLst/>
                <a:cxnLst/>
                <a:rect l="l" t="t" r="r" b="b"/>
                <a:pathLst>
                  <a:path w="300989" h="504189">
                    <a:moveTo>
                      <a:pt x="0" y="0"/>
                    </a:moveTo>
                    <a:lnTo>
                      <a:pt x="149402" y="144005"/>
                    </a:lnTo>
                    <a:lnTo>
                      <a:pt x="234789" y="351112"/>
                    </a:lnTo>
                    <a:lnTo>
                      <a:pt x="279001" y="457647"/>
                    </a:lnTo>
                    <a:lnTo>
                      <a:pt x="296212" y="497360"/>
                    </a:lnTo>
                    <a:lnTo>
                      <a:pt x="300596" y="503999"/>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8" name="object 52">
                <a:extLst>
                  <a:ext uri="{FF2B5EF4-FFF2-40B4-BE49-F238E27FC236}">
                    <a16:creationId xmlns:a16="http://schemas.microsoft.com/office/drawing/2014/main" id="{87C35430-0CCA-4868-A98D-A987CFEC75BD}"/>
                  </a:ext>
                </a:extLst>
              </p:cNvPr>
              <p:cNvSpPr/>
              <p:nvPr/>
            </p:nvSpPr>
            <p:spPr>
              <a:xfrm>
                <a:off x="6625204" y="3598218"/>
                <a:ext cx="226434" cy="430566"/>
              </a:xfrm>
              <a:custGeom>
                <a:avLst/>
                <a:gdLst/>
                <a:ahLst/>
                <a:cxnLst/>
                <a:rect l="l" t="t" r="r" b="b"/>
                <a:pathLst>
                  <a:path w="300989" h="389254">
                    <a:moveTo>
                      <a:pt x="0" y="0"/>
                    </a:moveTo>
                    <a:lnTo>
                      <a:pt x="147599" y="286194"/>
                    </a:lnTo>
                    <a:lnTo>
                      <a:pt x="300596" y="388797"/>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9" name="object 53">
                <a:extLst>
                  <a:ext uri="{FF2B5EF4-FFF2-40B4-BE49-F238E27FC236}">
                    <a16:creationId xmlns:a16="http://schemas.microsoft.com/office/drawing/2014/main" id="{CD82ED13-F94B-4A72-9DD9-6D96D86B0B0A}"/>
                  </a:ext>
                </a:extLst>
              </p:cNvPr>
              <p:cNvSpPr/>
              <p:nvPr/>
            </p:nvSpPr>
            <p:spPr>
              <a:xfrm>
                <a:off x="6963737" y="3297572"/>
                <a:ext cx="226434" cy="844275"/>
              </a:xfrm>
              <a:custGeom>
                <a:avLst/>
                <a:gdLst/>
                <a:ahLst/>
                <a:cxnLst/>
                <a:rect l="l" t="t" r="r" b="b"/>
                <a:pathLst>
                  <a:path w="300989" h="763270">
                    <a:moveTo>
                      <a:pt x="0" y="0"/>
                    </a:moveTo>
                    <a:lnTo>
                      <a:pt x="147599" y="612000"/>
                    </a:lnTo>
                    <a:lnTo>
                      <a:pt x="300596" y="763193"/>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0" name="object 54">
                <a:extLst>
                  <a:ext uri="{FF2B5EF4-FFF2-40B4-BE49-F238E27FC236}">
                    <a16:creationId xmlns:a16="http://schemas.microsoft.com/office/drawing/2014/main" id="{32398B7C-5E7A-4769-870E-63C1F776B8FA}"/>
                  </a:ext>
                </a:extLst>
              </p:cNvPr>
              <p:cNvSpPr/>
              <p:nvPr/>
            </p:nvSpPr>
            <p:spPr>
              <a:xfrm>
                <a:off x="7300917" y="2548943"/>
                <a:ext cx="227867" cy="175598"/>
              </a:xfrm>
              <a:custGeom>
                <a:avLst/>
                <a:gdLst/>
                <a:ahLst/>
                <a:cxnLst/>
                <a:rect l="l" t="t" r="r" b="b"/>
                <a:pathLst>
                  <a:path w="302895" h="158750">
                    <a:moveTo>
                      <a:pt x="0" y="0"/>
                    </a:moveTo>
                    <a:lnTo>
                      <a:pt x="147599" y="158407"/>
                    </a:lnTo>
                    <a:lnTo>
                      <a:pt x="302399" y="30607"/>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1" name="object 55">
                <a:extLst>
                  <a:ext uri="{FF2B5EF4-FFF2-40B4-BE49-F238E27FC236}">
                    <a16:creationId xmlns:a16="http://schemas.microsoft.com/office/drawing/2014/main" id="{245F81F2-9C53-4E09-BDDC-28658593DE6A}"/>
                  </a:ext>
                </a:extLst>
              </p:cNvPr>
              <p:cNvSpPr/>
              <p:nvPr/>
            </p:nvSpPr>
            <p:spPr>
              <a:xfrm>
                <a:off x="7640805" y="2742077"/>
                <a:ext cx="226434" cy="335041"/>
              </a:xfrm>
              <a:custGeom>
                <a:avLst/>
                <a:gdLst/>
                <a:ahLst/>
                <a:cxnLst/>
                <a:rect l="l" t="t" r="r" b="b"/>
                <a:pathLst>
                  <a:path w="300989" h="302894">
                    <a:moveTo>
                      <a:pt x="0" y="25196"/>
                    </a:moveTo>
                    <a:lnTo>
                      <a:pt x="151206" y="302399"/>
                    </a:lnTo>
                    <a:lnTo>
                      <a:pt x="300596" y="0"/>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2" name="object 56">
                <a:extLst>
                  <a:ext uri="{FF2B5EF4-FFF2-40B4-BE49-F238E27FC236}">
                    <a16:creationId xmlns:a16="http://schemas.microsoft.com/office/drawing/2014/main" id="{3D9FC7C8-C305-4219-AD55-84F75060D593}"/>
                  </a:ext>
                </a:extLst>
              </p:cNvPr>
              <p:cNvSpPr/>
              <p:nvPr/>
            </p:nvSpPr>
            <p:spPr>
              <a:xfrm>
                <a:off x="7979338" y="2517087"/>
                <a:ext cx="226434" cy="478328"/>
              </a:xfrm>
              <a:custGeom>
                <a:avLst/>
                <a:gdLst/>
                <a:ahLst/>
                <a:cxnLst/>
                <a:rect l="l" t="t" r="r" b="b"/>
                <a:pathLst>
                  <a:path w="300989" h="432435">
                    <a:moveTo>
                      <a:pt x="0" y="0"/>
                    </a:moveTo>
                    <a:lnTo>
                      <a:pt x="149402" y="432003"/>
                    </a:lnTo>
                    <a:lnTo>
                      <a:pt x="300596" y="388797"/>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3" name="object 57">
                <a:extLst>
                  <a:ext uri="{FF2B5EF4-FFF2-40B4-BE49-F238E27FC236}">
                    <a16:creationId xmlns:a16="http://schemas.microsoft.com/office/drawing/2014/main" id="{128627BD-17E9-4F15-8BE7-8B8A94A44203}"/>
                  </a:ext>
                </a:extLst>
              </p:cNvPr>
              <p:cNvSpPr/>
              <p:nvPr/>
            </p:nvSpPr>
            <p:spPr>
              <a:xfrm>
                <a:off x="8317872" y="3026791"/>
                <a:ext cx="225001" cy="139775"/>
              </a:xfrm>
              <a:custGeom>
                <a:avLst/>
                <a:gdLst/>
                <a:ahLst/>
                <a:cxnLst/>
                <a:rect l="l" t="t" r="r" b="b"/>
                <a:pathLst>
                  <a:path w="299085" h="126364">
                    <a:moveTo>
                      <a:pt x="0" y="0"/>
                    </a:moveTo>
                    <a:lnTo>
                      <a:pt x="147599" y="125996"/>
                    </a:lnTo>
                    <a:lnTo>
                      <a:pt x="298805" y="48602"/>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4" name="object 58">
                <a:extLst>
                  <a:ext uri="{FF2B5EF4-FFF2-40B4-BE49-F238E27FC236}">
                    <a16:creationId xmlns:a16="http://schemas.microsoft.com/office/drawing/2014/main" id="{5D484FBB-2380-43CF-87CD-750187F3C87F}"/>
                  </a:ext>
                </a:extLst>
              </p:cNvPr>
              <p:cNvSpPr/>
              <p:nvPr/>
            </p:nvSpPr>
            <p:spPr>
              <a:xfrm>
                <a:off x="8656406" y="2845608"/>
                <a:ext cx="226434" cy="261290"/>
              </a:xfrm>
              <a:custGeom>
                <a:avLst/>
                <a:gdLst/>
                <a:ahLst/>
                <a:cxnLst/>
                <a:rect l="l" t="t" r="r" b="b"/>
                <a:pathLst>
                  <a:path w="300989" h="236219">
                    <a:moveTo>
                      <a:pt x="0" y="0"/>
                    </a:moveTo>
                    <a:lnTo>
                      <a:pt x="152996" y="235800"/>
                    </a:lnTo>
                    <a:lnTo>
                      <a:pt x="300596" y="232194"/>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5" name="object 59">
                <a:extLst>
                  <a:ext uri="{FF2B5EF4-FFF2-40B4-BE49-F238E27FC236}">
                    <a16:creationId xmlns:a16="http://schemas.microsoft.com/office/drawing/2014/main" id="{FAAEE450-6EB8-4392-AD28-1B4C9E7FBAF1}"/>
                  </a:ext>
                </a:extLst>
              </p:cNvPr>
              <p:cNvSpPr/>
              <p:nvPr/>
            </p:nvSpPr>
            <p:spPr>
              <a:xfrm>
                <a:off x="8993585" y="3152227"/>
                <a:ext cx="229300" cy="227575"/>
              </a:xfrm>
              <a:custGeom>
                <a:avLst/>
                <a:gdLst/>
                <a:ahLst/>
                <a:cxnLst/>
                <a:rect l="l" t="t" r="r" b="b"/>
                <a:pathLst>
                  <a:path w="304800" h="205739">
                    <a:moveTo>
                      <a:pt x="0" y="0"/>
                    </a:moveTo>
                    <a:lnTo>
                      <a:pt x="152996" y="187198"/>
                    </a:lnTo>
                    <a:lnTo>
                      <a:pt x="304203" y="205193"/>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6" name="object 60">
                <a:extLst>
                  <a:ext uri="{FF2B5EF4-FFF2-40B4-BE49-F238E27FC236}">
                    <a16:creationId xmlns:a16="http://schemas.microsoft.com/office/drawing/2014/main" id="{FEE64932-84CC-422B-A023-748F8C779E0B}"/>
                  </a:ext>
                </a:extLst>
              </p:cNvPr>
              <p:cNvSpPr/>
              <p:nvPr/>
            </p:nvSpPr>
            <p:spPr>
              <a:xfrm>
                <a:off x="9334828" y="2214450"/>
                <a:ext cx="226434" cy="1213031"/>
              </a:xfrm>
              <a:custGeom>
                <a:avLst/>
                <a:gdLst/>
                <a:ahLst/>
                <a:cxnLst/>
                <a:rect l="l" t="t" r="r" b="b"/>
                <a:pathLst>
                  <a:path w="300990" h="1096645">
                    <a:moveTo>
                      <a:pt x="0" y="0"/>
                    </a:moveTo>
                    <a:lnTo>
                      <a:pt x="151206" y="869403"/>
                    </a:lnTo>
                    <a:lnTo>
                      <a:pt x="300596" y="1096200"/>
                    </a:lnTo>
                  </a:path>
                </a:pathLst>
              </a:custGeom>
              <a:ln w="127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sp>
          <p:nvSpPr>
            <p:cNvPr id="5" name="object 7">
              <a:extLst>
                <a:ext uri="{FF2B5EF4-FFF2-40B4-BE49-F238E27FC236}">
                  <a16:creationId xmlns:a16="http://schemas.microsoft.com/office/drawing/2014/main" id="{B2B9B9E9-0981-4BA9-8BEC-B8AA32B9DD49}"/>
                </a:ext>
              </a:extLst>
            </p:cNvPr>
            <p:cNvSpPr/>
            <p:nvPr/>
          </p:nvSpPr>
          <p:spPr>
            <a:xfrm>
              <a:off x="1024610" y="1800000"/>
              <a:ext cx="0" cy="2474527"/>
            </a:xfrm>
            <a:custGeom>
              <a:avLst/>
              <a:gdLst/>
              <a:ahLst/>
              <a:cxnLst/>
              <a:rect l="l" t="t" r="r" b="b"/>
              <a:pathLst>
                <a:path h="2237104">
                  <a:moveTo>
                    <a:pt x="0" y="0"/>
                  </a:moveTo>
                  <a:lnTo>
                    <a:pt x="0" y="2236520"/>
                  </a:lnTo>
                </a:path>
              </a:pathLst>
            </a:custGeom>
            <a:ln w="3175">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 name="object 8">
              <a:extLst>
                <a:ext uri="{FF2B5EF4-FFF2-40B4-BE49-F238E27FC236}">
                  <a16:creationId xmlns:a16="http://schemas.microsoft.com/office/drawing/2014/main" id="{1E7A15E4-8924-4B60-B28D-DB8BDFF3BBB2}"/>
                </a:ext>
              </a:extLst>
            </p:cNvPr>
            <p:cNvSpPr/>
            <p:nvPr/>
          </p:nvSpPr>
          <p:spPr>
            <a:xfrm>
              <a:off x="1024610" y="4273873"/>
              <a:ext cx="8730000" cy="0"/>
            </a:xfrm>
            <a:custGeom>
              <a:avLst/>
              <a:gdLst/>
              <a:ahLst/>
              <a:cxnLst/>
              <a:rect l="l" t="t" r="r" b="b"/>
              <a:pathLst>
                <a:path w="5732145">
                  <a:moveTo>
                    <a:pt x="0" y="0"/>
                  </a:moveTo>
                  <a:lnTo>
                    <a:pt x="5731535" y="0"/>
                  </a:lnTo>
                </a:path>
              </a:pathLst>
            </a:custGeom>
            <a:ln w="3175">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nvGrpSpPr>
            <p:cNvPr id="143" name="Group 142">
              <a:extLst>
                <a:ext uri="{FF2B5EF4-FFF2-40B4-BE49-F238E27FC236}">
                  <a16:creationId xmlns:a16="http://schemas.microsoft.com/office/drawing/2014/main" id="{46F58DEF-F0C0-4FC3-81B3-46ADF790AD12}"/>
                </a:ext>
              </a:extLst>
            </p:cNvPr>
            <p:cNvGrpSpPr/>
            <p:nvPr/>
          </p:nvGrpSpPr>
          <p:grpSpPr>
            <a:xfrm>
              <a:off x="1046210" y="2316020"/>
              <a:ext cx="291600" cy="312229"/>
              <a:chOff x="924285" y="2316020"/>
              <a:chExt cx="291600" cy="312229"/>
            </a:xfrm>
          </p:grpSpPr>
          <p:sp>
            <p:nvSpPr>
              <p:cNvPr id="7" name="object 9">
                <a:extLst>
                  <a:ext uri="{FF2B5EF4-FFF2-40B4-BE49-F238E27FC236}">
                    <a16:creationId xmlns:a16="http://schemas.microsoft.com/office/drawing/2014/main" id="{0019FCF2-C918-4F80-8CF8-97883F72118A}"/>
                  </a:ext>
                </a:extLst>
              </p:cNvPr>
              <p:cNvSpPr/>
              <p:nvPr/>
            </p:nvSpPr>
            <p:spPr>
              <a:xfrm>
                <a:off x="924285" y="2558010"/>
                <a:ext cx="72000" cy="70239"/>
              </a:xfrm>
              <a:custGeom>
                <a:avLst/>
                <a:gdLst/>
                <a:ahLst/>
                <a:cxnLst/>
                <a:rect l="l" t="t" r="r" b="b"/>
                <a:pathLst>
                  <a:path w="63500" h="63500">
                    <a:moveTo>
                      <a:pt x="32016" y="0"/>
                    </a:moveTo>
                    <a:lnTo>
                      <a:pt x="19620" y="2540"/>
                    </a:lnTo>
                    <a:lnTo>
                      <a:pt x="9436" y="9442"/>
                    </a:lnTo>
                    <a:lnTo>
                      <a:pt x="2538" y="19631"/>
                    </a:lnTo>
                    <a:lnTo>
                      <a:pt x="0" y="32029"/>
                    </a:lnTo>
                    <a:lnTo>
                      <a:pt x="2538" y="44306"/>
                    </a:lnTo>
                    <a:lnTo>
                      <a:pt x="9436" y="54229"/>
                    </a:lnTo>
                    <a:lnTo>
                      <a:pt x="19620" y="60865"/>
                    </a:lnTo>
                    <a:lnTo>
                      <a:pt x="32016" y="63284"/>
                    </a:lnTo>
                    <a:lnTo>
                      <a:pt x="44299" y="60865"/>
                    </a:lnTo>
                    <a:lnTo>
                      <a:pt x="54221" y="54229"/>
                    </a:lnTo>
                    <a:lnTo>
                      <a:pt x="60854" y="44306"/>
                    </a:lnTo>
                    <a:lnTo>
                      <a:pt x="63271" y="32029"/>
                    </a:lnTo>
                    <a:lnTo>
                      <a:pt x="60854" y="19631"/>
                    </a:lnTo>
                    <a:lnTo>
                      <a:pt x="54221" y="9442"/>
                    </a:lnTo>
                    <a:lnTo>
                      <a:pt x="44299" y="2540"/>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 name="object 10">
                <a:extLst>
                  <a:ext uri="{FF2B5EF4-FFF2-40B4-BE49-F238E27FC236}">
                    <a16:creationId xmlns:a16="http://schemas.microsoft.com/office/drawing/2014/main" id="{B5B9CA21-F8D3-4B15-B5A6-89559EF245C4}"/>
                  </a:ext>
                </a:extLst>
              </p:cNvPr>
              <p:cNvSpPr/>
              <p:nvPr/>
            </p:nvSpPr>
            <p:spPr>
              <a:xfrm>
                <a:off x="1035885" y="2316020"/>
                <a:ext cx="72000" cy="70239"/>
              </a:xfrm>
              <a:custGeom>
                <a:avLst/>
                <a:gdLst/>
                <a:ahLst/>
                <a:cxnLst/>
                <a:rect l="l" t="t" r="r" b="b"/>
                <a:pathLst>
                  <a:path w="63500" h="63500">
                    <a:moveTo>
                      <a:pt x="32016" y="0"/>
                    </a:moveTo>
                    <a:lnTo>
                      <a:pt x="19620" y="2538"/>
                    </a:lnTo>
                    <a:lnTo>
                      <a:pt x="9436" y="9436"/>
                    </a:lnTo>
                    <a:lnTo>
                      <a:pt x="2538" y="19620"/>
                    </a:lnTo>
                    <a:lnTo>
                      <a:pt x="0" y="32016"/>
                    </a:lnTo>
                    <a:lnTo>
                      <a:pt x="2538" y="44294"/>
                    </a:lnTo>
                    <a:lnTo>
                      <a:pt x="9436" y="54216"/>
                    </a:lnTo>
                    <a:lnTo>
                      <a:pt x="19620" y="60852"/>
                    </a:lnTo>
                    <a:lnTo>
                      <a:pt x="32016" y="63271"/>
                    </a:lnTo>
                    <a:lnTo>
                      <a:pt x="44299" y="60852"/>
                    </a:lnTo>
                    <a:lnTo>
                      <a:pt x="54221" y="54216"/>
                    </a:lnTo>
                    <a:lnTo>
                      <a:pt x="60854" y="44294"/>
                    </a:lnTo>
                    <a:lnTo>
                      <a:pt x="63271" y="32016"/>
                    </a:lnTo>
                    <a:lnTo>
                      <a:pt x="60854" y="19620"/>
                    </a:lnTo>
                    <a:lnTo>
                      <a:pt x="54221" y="9436"/>
                    </a:lnTo>
                    <a:lnTo>
                      <a:pt x="44299" y="2538"/>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 name="object 11">
                <a:extLst>
                  <a:ext uri="{FF2B5EF4-FFF2-40B4-BE49-F238E27FC236}">
                    <a16:creationId xmlns:a16="http://schemas.microsoft.com/office/drawing/2014/main" id="{C26DA0F2-D8F6-4E84-AF03-A0535F00B335}"/>
                  </a:ext>
                </a:extLst>
              </p:cNvPr>
              <p:cNvSpPr/>
              <p:nvPr/>
            </p:nvSpPr>
            <p:spPr>
              <a:xfrm>
                <a:off x="1143885" y="2417205"/>
                <a:ext cx="72000" cy="70239"/>
              </a:xfrm>
              <a:custGeom>
                <a:avLst/>
                <a:gdLst/>
                <a:ahLst/>
                <a:cxnLst/>
                <a:rect l="l" t="t" r="r" b="b"/>
                <a:pathLst>
                  <a:path w="63500" h="63500">
                    <a:moveTo>
                      <a:pt x="32016" y="0"/>
                    </a:moveTo>
                    <a:lnTo>
                      <a:pt x="19620" y="2538"/>
                    </a:lnTo>
                    <a:lnTo>
                      <a:pt x="9436" y="9436"/>
                    </a:lnTo>
                    <a:lnTo>
                      <a:pt x="2538" y="19620"/>
                    </a:lnTo>
                    <a:lnTo>
                      <a:pt x="0" y="32016"/>
                    </a:lnTo>
                    <a:lnTo>
                      <a:pt x="2538" y="44294"/>
                    </a:lnTo>
                    <a:lnTo>
                      <a:pt x="9436" y="54216"/>
                    </a:lnTo>
                    <a:lnTo>
                      <a:pt x="19620" y="60852"/>
                    </a:lnTo>
                    <a:lnTo>
                      <a:pt x="32016" y="63271"/>
                    </a:lnTo>
                    <a:lnTo>
                      <a:pt x="44299" y="60852"/>
                    </a:lnTo>
                    <a:lnTo>
                      <a:pt x="54221" y="54216"/>
                    </a:lnTo>
                    <a:lnTo>
                      <a:pt x="60854" y="44294"/>
                    </a:lnTo>
                    <a:lnTo>
                      <a:pt x="63271" y="32016"/>
                    </a:lnTo>
                    <a:lnTo>
                      <a:pt x="60854" y="19620"/>
                    </a:lnTo>
                    <a:lnTo>
                      <a:pt x="54221" y="9436"/>
                    </a:lnTo>
                    <a:lnTo>
                      <a:pt x="44299" y="2538"/>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sp>
          <p:nvSpPr>
            <p:cNvPr id="129" name="object 579">
              <a:extLst>
                <a:ext uri="{FF2B5EF4-FFF2-40B4-BE49-F238E27FC236}">
                  <a16:creationId xmlns:a16="http://schemas.microsoft.com/office/drawing/2014/main" id="{4EC5EC36-0959-4E39-8761-A051BA531BCD}"/>
                </a:ext>
              </a:extLst>
            </p:cNvPr>
            <p:cNvSpPr txBox="1"/>
            <p:nvPr/>
          </p:nvSpPr>
          <p:spPr>
            <a:xfrm>
              <a:off x="813363" y="4197600"/>
              <a:ext cx="113355"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130" name="object 580">
              <a:extLst>
                <a:ext uri="{FF2B5EF4-FFF2-40B4-BE49-F238E27FC236}">
                  <a16:creationId xmlns:a16="http://schemas.microsoft.com/office/drawing/2014/main" id="{607716FB-6E34-4B28-A332-0A9AD10FCA38}"/>
                </a:ext>
              </a:extLst>
            </p:cNvPr>
            <p:cNvSpPr txBox="1"/>
            <p:nvPr/>
          </p:nvSpPr>
          <p:spPr>
            <a:xfrm>
              <a:off x="736269" y="39492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a:t>
              </a:r>
            </a:p>
          </p:txBody>
        </p:sp>
        <p:sp>
          <p:nvSpPr>
            <p:cNvPr id="131" name="object 581">
              <a:extLst>
                <a:ext uri="{FF2B5EF4-FFF2-40B4-BE49-F238E27FC236}">
                  <a16:creationId xmlns:a16="http://schemas.microsoft.com/office/drawing/2014/main" id="{93C9D76F-BE35-48B2-A138-95767351D9DF}"/>
                </a:ext>
              </a:extLst>
            </p:cNvPr>
            <p:cNvSpPr txBox="1"/>
            <p:nvPr/>
          </p:nvSpPr>
          <p:spPr>
            <a:xfrm>
              <a:off x="736269" y="37044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a:t>
              </a:r>
            </a:p>
          </p:txBody>
        </p:sp>
        <p:sp>
          <p:nvSpPr>
            <p:cNvPr id="132" name="object 582">
              <a:extLst>
                <a:ext uri="{FF2B5EF4-FFF2-40B4-BE49-F238E27FC236}">
                  <a16:creationId xmlns:a16="http://schemas.microsoft.com/office/drawing/2014/main" id="{47A54FE8-4A62-4760-8149-EA15C59747AF}"/>
                </a:ext>
              </a:extLst>
            </p:cNvPr>
            <p:cNvSpPr txBox="1"/>
            <p:nvPr/>
          </p:nvSpPr>
          <p:spPr>
            <a:xfrm>
              <a:off x="736269" y="3456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30</a:t>
              </a:r>
            </a:p>
          </p:txBody>
        </p:sp>
        <p:sp>
          <p:nvSpPr>
            <p:cNvPr id="133" name="object 583">
              <a:extLst>
                <a:ext uri="{FF2B5EF4-FFF2-40B4-BE49-F238E27FC236}">
                  <a16:creationId xmlns:a16="http://schemas.microsoft.com/office/drawing/2014/main" id="{FB6458D7-C2FB-43FC-B096-9149E1F53DB5}"/>
                </a:ext>
              </a:extLst>
            </p:cNvPr>
            <p:cNvSpPr txBox="1"/>
            <p:nvPr/>
          </p:nvSpPr>
          <p:spPr>
            <a:xfrm>
              <a:off x="736269" y="32076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a:t>
              </a:r>
            </a:p>
          </p:txBody>
        </p:sp>
        <p:sp>
          <p:nvSpPr>
            <p:cNvPr id="134" name="object 584">
              <a:extLst>
                <a:ext uri="{FF2B5EF4-FFF2-40B4-BE49-F238E27FC236}">
                  <a16:creationId xmlns:a16="http://schemas.microsoft.com/office/drawing/2014/main" id="{E281991D-8048-4245-AF92-82B815DA5C16}"/>
                </a:ext>
              </a:extLst>
            </p:cNvPr>
            <p:cNvSpPr txBox="1"/>
            <p:nvPr/>
          </p:nvSpPr>
          <p:spPr>
            <a:xfrm>
              <a:off x="736269" y="29628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50</a:t>
              </a:r>
            </a:p>
          </p:txBody>
        </p:sp>
        <p:sp>
          <p:nvSpPr>
            <p:cNvPr id="135" name="object 585">
              <a:extLst>
                <a:ext uri="{FF2B5EF4-FFF2-40B4-BE49-F238E27FC236}">
                  <a16:creationId xmlns:a16="http://schemas.microsoft.com/office/drawing/2014/main" id="{A924621E-8FCD-4453-B841-373B051BBED2}"/>
                </a:ext>
              </a:extLst>
            </p:cNvPr>
            <p:cNvSpPr txBox="1"/>
            <p:nvPr/>
          </p:nvSpPr>
          <p:spPr>
            <a:xfrm>
              <a:off x="736269" y="27144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60</a:t>
              </a:r>
            </a:p>
          </p:txBody>
        </p:sp>
        <p:sp>
          <p:nvSpPr>
            <p:cNvPr id="136" name="object 586">
              <a:extLst>
                <a:ext uri="{FF2B5EF4-FFF2-40B4-BE49-F238E27FC236}">
                  <a16:creationId xmlns:a16="http://schemas.microsoft.com/office/drawing/2014/main" id="{4DF6A062-8EBD-4BD5-8FB4-6BA6CFBACB07}"/>
                </a:ext>
              </a:extLst>
            </p:cNvPr>
            <p:cNvSpPr txBox="1"/>
            <p:nvPr/>
          </p:nvSpPr>
          <p:spPr>
            <a:xfrm>
              <a:off x="736269" y="2466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70</a:t>
              </a:r>
            </a:p>
          </p:txBody>
        </p:sp>
        <p:sp>
          <p:nvSpPr>
            <p:cNvPr id="137" name="object 587">
              <a:extLst>
                <a:ext uri="{FF2B5EF4-FFF2-40B4-BE49-F238E27FC236}">
                  <a16:creationId xmlns:a16="http://schemas.microsoft.com/office/drawing/2014/main" id="{9F16A180-818B-45ED-A5D7-400BBF4DE2DC}"/>
                </a:ext>
              </a:extLst>
            </p:cNvPr>
            <p:cNvSpPr txBox="1"/>
            <p:nvPr/>
          </p:nvSpPr>
          <p:spPr>
            <a:xfrm>
              <a:off x="736269" y="22176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80</a:t>
              </a:r>
            </a:p>
          </p:txBody>
        </p:sp>
        <p:sp>
          <p:nvSpPr>
            <p:cNvPr id="138" name="object 588">
              <a:extLst>
                <a:ext uri="{FF2B5EF4-FFF2-40B4-BE49-F238E27FC236}">
                  <a16:creationId xmlns:a16="http://schemas.microsoft.com/office/drawing/2014/main" id="{CF95A111-8B71-4BB6-B642-E82B3AE8F55C}"/>
                </a:ext>
              </a:extLst>
            </p:cNvPr>
            <p:cNvSpPr txBox="1"/>
            <p:nvPr/>
          </p:nvSpPr>
          <p:spPr>
            <a:xfrm>
              <a:off x="736269" y="19728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90</a:t>
              </a:r>
            </a:p>
          </p:txBody>
        </p:sp>
        <p:sp>
          <p:nvSpPr>
            <p:cNvPr id="139" name="object 589">
              <a:extLst>
                <a:ext uri="{FF2B5EF4-FFF2-40B4-BE49-F238E27FC236}">
                  <a16:creationId xmlns:a16="http://schemas.microsoft.com/office/drawing/2014/main" id="{9B4DA8E5-A90D-432B-B680-84E274B3E299}"/>
                </a:ext>
              </a:extLst>
            </p:cNvPr>
            <p:cNvSpPr txBox="1"/>
            <p:nvPr/>
          </p:nvSpPr>
          <p:spPr>
            <a:xfrm>
              <a:off x="659598" y="1724400"/>
              <a:ext cx="267259"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a:t>
              </a:r>
            </a:p>
          </p:txBody>
        </p:sp>
        <p:grpSp>
          <p:nvGrpSpPr>
            <p:cNvPr id="142" name="Group 141">
              <a:extLst>
                <a:ext uri="{FF2B5EF4-FFF2-40B4-BE49-F238E27FC236}">
                  <a16:creationId xmlns:a16="http://schemas.microsoft.com/office/drawing/2014/main" id="{2286308A-3A5E-41EF-B7C1-A1A15520DB9F}"/>
                </a:ext>
              </a:extLst>
            </p:cNvPr>
            <p:cNvGrpSpPr/>
            <p:nvPr/>
          </p:nvGrpSpPr>
          <p:grpSpPr>
            <a:xfrm>
              <a:off x="1377410" y="2042826"/>
              <a:ext cx="8351919" cy="2130844"/>
              <a:chOff x="1256400" y="2042826"/>
              <a:chExt cx="8351919" cy="2130844"/>
            </a:xfrm>
          </p:grpSpPr>
          <p:sp>
            <p:nvSpPr>
              <p:cNvPr id="10" name="object 12">
                <a:extLst>
                  <a:ext uri="{FF2B5EF4-FFF2-40B4-BE49-F238E27FC236}">
                    <a16:creationId xmlns:a16="http://schemas.microsoft.com/office/drawing/2014/main" id="{B7BFC1B4-A241-4064-AFC4-0EE2451A3AB7}"/>
                  </a:ext>
                </a:extLst>
              </p:cNvPr>
              <p:cNvSpPr/>
              <p:nvPr/>
            </p:nvSpPr>
            <p:spPr>
              <a:xfrm>
                <a:off x="1256400" y="3147394"/>
                <a:ext cx="72000" cy="70239"/>
              </a:xfrm>
              <a:custGeom>
                <a:avLst/>
                <a:gdLst/>
                <a:ahLst/>
                <a:cxnLst/>
                <a:rect l="l" t="t" r="r" b="b"/>
                <a:pathLst>
                  <a:path w="63500" h="63500">
                    <a:moveTo>
                      <a:pt x="32016" y="0"/>
                    </a:moveTo>
                    <a:lnTo>
                      <a:pt x="19620" y="2538"/>
                    </a:lnTo>
                    <a:lnTo>
                      <a:pt x="9436" y="9436"/>
                    </a:lnTo>
                    <a:lnTo>
                      <a:pt x="2538" y="19620"/>
                    </a:lnTo>
                    <a:lnTo>
                      <a:pt x="0" y="32016"/>
                    </a:lnTo>
                    <a:lnTo>
                      <a:pt x="2538" y="44299"/>
                    </a:lnTo>
                    <a:lnTo>
                      <a:pt x="9436" y="54221"/>
                    </a:lnTo>
                    <a:lnTo>
                      <a:pt x="19620" y="60854"/>
                    </a:lnTo>
                    <a:lnTo>
                      <a:pt x="32016" y="63271"/>
                    </a:lnTo>
                    <a:lnTo>
                      <a:pt x="44299" y="60854"/>
                    </a:lnTo>
                    <a:lnTo>
                      <a:pt x="54221" y="54221"/>
                    </a:lnTo>
                    <a:lnTo>
                      <a:pt x="60854" y="44299"/>
                    </a:lnTo>
                    <a:lnTo>
                      <a:pt x="63271" y="32016"/>
                    </a:lnTo>
                    <a:lnTo>
                      <a:pt x="60854" y="19620"/>
                    </a:lnTo>
                    <a:lnTo>
                      <a:pt x="54221" y="9436"/>
                    </a:lnTo>
                    <a:lnTo>
                      <a:pt x="44299" y="2538"/>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 name="object 13">
                <a:extLst>
                  <a:ext uri="{FF2B5EF4-FFF2-40B4-BE49-F238E27FC236}">
                    <a16:creationId xmlns:a16="http://schemas.microsoft.com/office/drawing/2014/main" id="{E58638CC-3194-44E0-A985-B1CFD07A9B03}"/>
                  </a:ext>
                </a:extLst>
              </p:cNvPr>
              <p:cNvSpPr/>
              <p:nvPr/>
            </p:nvSpPr>
            <p:spPr>
              <a:xfrm>
                <a:off x="1367078" y="3331207"/>
                <a:ext cx="72000" cy="70239"/>
              </a:xfrm>
              <a:custGeom>
                <a:avLst/>
                <a:gdLst/>
                <a:ahLst/>
                <a:cxnLst/>
                <a:rect l="l" t="t" r="r" b="b"/>
                <a:pathLst>
                  <a:path w="63500" h="63500">
                    <a:moveTo>
                      <a:pt x="32016" y="0"/>
                    </a:moveTo>
                    <a:lnTo>
                      <a:pt x="19620" y="2538"/>
                    </a:lnTo>
                    <a:lnTo>
                      <a:pt x="9436" y="9436"/>
                    </a:lnTo>
                    <a:lnTo>
                      <a:pt x="2538" y="19620"/>
                    </a:lnTo>
                    <a:lnTo>
                      <a:pt x="0" y="32016"/>
                    </a:lnTo>
                    <a:lnTo>
                      <a:pt x="2538" y="44294"/>
                    </a:lnTo>
                    <a:lnTo>
                      <a:pt x="9436" y="54216"/>
                    </a:lnTo>
                    <a:lnTo>
                      <a:pt x="19620" y="60852"/>
                    </a:lnTo>
                    <a:lnTo>
                      <a:pt x="32016" y="63271"/>
                    </a:lnTo>
                    <a:lnTo>
                      <a:pt x="44299" y="60852"/>
                    </a:lnTo>
                    <a:lnTo>
                      <a:pt x="54221" y="54216"/>
                    </a:lnTo>
                    <a:lnTo>
                      <a:pt x="60854" y="44294"/>
                    </a:lnTo>
                    <a:lnTo>
                      <a:pt x="63271" y="32016"/>
                    </a:lnTo>
                    <a:lnTo>
                      <a:pt x="60854" y="19620"/>
                    </a:lnTo>
                    <a:lnTo>
                      <a:pt x="54221" y="9436"/>
                    </a:lnTo>
                    <a:lnTo>
                      <a:pt x="44299" y="2538"/>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 name="object 14">
                <a:extLst>
                  <a:ext uri="{FF2B5EF4-FFF2-40B4-BE49-F238E27FC236}">
                    <a16:creationId xmlns:a16="http://schemas.microsoft.com/office/drawing/2014/main" id="{D1328598-9258-4480-ACDF-ABA2F505D286}"/>
                  </a:ext>
                </a:extLst>
              </p:cNvPr>
              <p:cNvSpPr/>
              <p:nvPr/>
            </p:nvSpPr>
            <p:spPr>
              <a:xfrm>
                <a:off x="1477757" y="3515022"/>
                <a:ext cx="72000" cy="70239"/>
              </a:xfrm>
              <a:custGeom>
                <a:avLst/>
                <a:gdLst/>
                <a:ahLst/>
                <a:cxnLst/>
                <a:rect l="l" t="t" r="r" b="b"/>
                <a:pathLst>
                  <a:path w="63500" h="63500">
                    <a:moveTo>
                      <a:pt x="32016" y="0"/>
                    </a:moveTo>
                    <a:lnTo>
                      <a:pt x="19620" y="2538"/>
                    </a:lnTo>
                    <a:lnTo>
                      <a:pt x="9436" y="9436"/>
                    </a:lnTo>
                    <a:lnTo>
                      <a:pt x="2538" y="19620"/>
                    </a:lnTo>
                    <a:lnTo>
                      <a:pt x="0" y="32016"/>
                    </a:lnTo>
                    <a:lnTo>
                      <a:pt x="2538" y="44294"/>
                    </a:lnTo>
                    <a:lnTo>
                      <a:pt x="9436" y="54216"/>
                    </a:lnTo>
                    <a:lnTo>
                      <a:pt x="19620" y="60852"/>
                    </a:lnTo>
                    <a:lnTo>
                      <a:pt x="32016" y="63271"/>
                    </a:lnTo>
                    <a:lnTo>
                      <a:pt x="44299" y="60852"/>
                    </a:lnTo>
                    <a:lnTo>
                      <a:pt x="54221" y="54216"/>
                    </a:lnTo>
                    <a:lnTo>
                      <a:pt x="60854" y="44294"/>
                    </a:lnTo>
                    <a:lnTo>
                      <a:pt x="63271" y="32016"/>
                    </a:lnTo>
                    <a:lnTo>
                      <a:pt x="60854" y="19620"/>
                    </a:lnTo>
                    <a:lnTo>
                      <a:pt x="54221" y="9436"/>
                    </a:lnTo>
                    <a:lnTo>
                      <a:pt x="44299" y="2538"/>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 name="object 15">
                <a:extLst>
                  <a:ext uri="{FF2B5EF4-FFF2-40B4-BE49-F238E27FC236}">
                    <a16:creationId xmlns:a16="http://schemas.microsoft.com/office/drawing/2014/main" id="{F61D2FE0-96D8-4B39-BF02-729FD745FBC0}"/>
                  </a:ext>
                </a:extLst>
              </p:cNvPr>
              <p:cNvSpPr/>
              <p:nvPr/>
            </p:nvSpPr>
            <p:spPr>
              <a:xfrm>
                <a:off x="1588434" y="2622097"/>
                <a:ext cx="72000" cy="70239"/>
              </a:xfrm>
              <a:custGeom>
                <a:avLst/>
                <a:gdLst/>
                <a:ahLst/>
                <a:cxnLst/>
                <a:rect l="l" t="t" r="r" b="b"/>
                <a:pathLst>
                  <a:path w="63500" h="63500">
                    <a:moveTo>
                      <a:pt x="32016" y="0"/>
                    </a:moveTo>
                    <a:lnTo>
                      <a:pt x="19620" y="2538"/>
                    </a:lnTo>
                    <a:lnTo>
                      <a:pt x="9436" y="9436"/>
                    </a:lnTo>
                    <a:lnTo>
                      <a:pt x="2538" y="19620"/>
                    </a:lnTo>
                    <a:lnTo>
                      <a:pt x="0" y="32016"/>
                    </a:lnTo>
                    <a:lnTo>
                      <a:pt x="2538" y="44294"/>
                    </a:lnTo>
                    <a:lnTo>
                      <a:pt x="9436" y="54216"/>
                    </a:lnTo>
                    <a:lnTo>
                      <a:pt x="19620" y="60852"/>
                    </a:lnTo>
                    <a:lnTo>
                      <a:pt x="32016" y="63271"/>
                    </a:lnTo>
                    <a:lnTo>
                      <a:pt x="44299" y="60852"/>
                    </a:lnTo>
                    <a:lnTo>
                      <a:pt x="54221" y="54216"/>
                    </a:lnTo>
                    <a:lnTo>
                      <a:pt x="60854" y="44294"/>
                    </a:lnTo>
                    <a:lnTo>
                      <a:pt x="63271" y="32016"/>
                    </a:lnTo>
                    <a:lnTo>
                      <a:pt x="60854" y="19620"/>
                    </a:lnTo>
                    <a:lnTo>
                      <a:pt x="54221" y="9436"/>
                    </a:lnTo>
                    <a:lnTo>
                      <a:pt x="44299" y="2538"/>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 name="object 16">
                <a:extLst>
                  <a:ext uri="{FF2B5EF4-FFF2-40B4-BE49-F238E27FC236}">
                    <a16:creationId xmlns:a16="http://schemas.microsoft.com/office/drawing/2014/main" id="{0FA0067A-C7EE-4A53-B60D-D184BDCF9BA3}"/>
                  </a:ext>
                </a:extLst>
              </p:cNvPr>
              <p:cNvSpPr/>
              <p:nvPr/>
            </p:nvSpPr>
            <p:spPr>
              <a:xfrm>
                <a:off x="1919890" y="3451783"/>
                <a:ext cx="72000" cy="70239"/>
              </a:xfrm>
              <a:custGeom>
                <a:avLst/>
                <a:gdLst/>
                <a:ahLst/>
                <a:cxnLst/>
                <a:rect l="l" t="t" r="r" b="b"/>
                <a:pathLst>
                  <a:path w="63500" h="63500">
                    <a:moveTo>
                      <a:pt x="32016" y="0"/>
                    </a:moveTo>
                    <a:lnTo>
                      <a:pt x="19620" y="2538"/>
                    </a:lnTo>
                    <a:lnTo>
                      <a:pt x="9436" y="9436"/>
                    </a:lnTo>
                    <a:lnTo>
                      <a:pt x="2538" y="19620"/>
                    </a:lnTo>
                    <a:lnTo>
                      <a:pt x="0" y="32016"/>
                    </a:lnTo>
                    <a:lnTo>
                      <a:pt x="2538" y="44294"/>
                    </a:lnTo>
                    <a:lnTo>
                      <a:pt x="9436" y="54216"/>
                    </a:lnTo>
                    <a:lnTo>
                      <a:pt x="19620" y="60852"/>
                    </a:lnTo>
                    <a:lnTo>
                      <a:pt x="32016" y="63271"/>
                    </a:lnTo>
                    <a:lnTo>
                      <a:pt x="44299" y="60852"/>
                    </a:lnTo>
                    <a:lnTo>
                      <a:pt x="54221" y="54216"/>
                    </a:lnTo>
                    <a:lnTo>
                      <a:pt x="60854" y="44294"/>
                    </a:lnTo>
                    <a:lnTo>
                      <a:pt x="63271" y="32016"/>
                    </a:lnTo>
                    <a:lnTo>
                      <a:pt x="60854" y="19620"/>
                    </a:lnTo>
                    <a:lnTo>
                      <a:pt x="54221" y="9436"/>
                    </a:lnTo>
                    <a:lnTo>
                      <a:pt x="44299" y="2538"/>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5" name="object 17">
                <a:extLst>
                  <a:ext uri="{FF2B5EF4-FFF2-40B4-BE49-F238E27FC236}">
                    <a16:creationId xmlns:a16="http://schemas.microsoft.com/office/drawing/2014/main" id="{552E085C-C037-4D34-8F00-497DCDB82923}"/>
                  </a:ext>
                </a:extLst>
              </p:cNvPr>
              <p:cNvSpPr/>
              <p:nvPr/>
            </p:nvSpPr>
            <p:spPr>
              <a:xfrm>
                <a:off x="2030568" y="3763748"/>
                <a:ext cx="72000" cy="70239"/>
              </a:xfrm>
              <a:custGeom>
                <a:avLst/>
                <a:gdLst/>
                <a:ahLst/>
                <a:cxnLst/>
                <a:rect l="l" t="t" r="r" b="b"/>
                <a:pathLst>
                  <a:path w="63500" h="63500">
                    <a:moveTo>
                      <a:pt x="32016" y="0"/>
                    </a:moveTo>
                    <a:lnTo>
                      <a:pt x="19620" y="2540"/>
                    </a:lnTo>
                    <a:lnTo>
                      <a:pt x="9436" y="9442"/>
                    </a:lnTo>
                    <a:lnTo>
                      <a:pt x="2538" y="19631"/>
                    </a:lnTo>
                    <a:lnTo>
                      <a:pt x="0" y="32029"/>
                    </a:lnTo>
                    <a:lnTo>
                      <a:pt x="2538" y="44306"/>
                    </a:lnTo>
                    <a:lnTo>
                      <a:pt x="9436" y="54229"/>
                    </a:lnTo>
                    <a:lnTo>
                      <a:pt x="19620" y="60865"/>
                    </a:lnTo>
                    <a:lnTo>
                      <a:pt x="32016" y="63284"/>
                    </a:lnTo>
                    <a:lnTo>
                      <a:pt x="44299" y="60865"/>
                    </a:lnTo>
                    <a:lnTo>
                      <a:pt x="54221" y="54229"/>
                    </a:lnTo>
                    <a:lnTo>
                      <a:pt x="60854" y="44306"/>
                    </a:lnTo>
                    <a:lnTo>
                      <a:pt x="63271" y="32029"/>
                    </a:lnTo>
                    <a:lnTo>
                      <a:pt x="60854" y="19631"/>
                    </a:lnTo>
                    <a:lnTo>
                      <a:pt x="54221" y="9442"/>
                    </a:lnTo>
                    <a:lnTo>
                      <a:pt x="44299" y="2540"/>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 name="object 18">
                <a:extLst>
                  <a:ext uri="{FF2B5EF4-FFF2-40B4-BE49-F238E27FC236}">
                    <a16:creationId xmlns:a16="http://schemas.microsoft.com/office/drawing/2014/main" id="{BF011F46-E57C-45BC-8CCC-E0BFBF2277F0}"/>
                  </a:ext>
                </a:extLst>
              </p:cNvPr>
              <p:cNvSpPr/>
              <p:nvPr/>
            </p:nvSpPr>
            <p:spPr>
              <a:xfrm>
                <a:off x="2141246" y="3757844"/>
                <a:ext cx="72000" cy="70239"/>
              </a:xfrm>
              <a:custGeom>
                <a:avLst/>
                <a:gdLst/>
                <a:ahLst/>
                <a:cxnLst/>
                <a:rect l="l" t="t" r="r" b="b"/>
                <a:pathLst>
                  <a:path w="63500" h="63500">
                    <a:moveTo>
                      <a:pt x="32016" y="0"/>
                    </a:moveTo>
                    <a:lnTo>
                      <a:pt x="19620" y="2540"/>
                    </a:lnTo>
                    <a:lnTo>
                      <a:pt x="9436" y="9442"/>
                    </a:lnTo>
                    <a:lnTo>
                      <a:pt x="2538" y="19631"/>
                    </a:lnTo>
                    <a:lnTo>
                      <a:pt x="0" y="32029"/>
                    </a:lnTo>
                    <a:lnTo>
                      <a:pt x="2538" y="44306"/>
                    </a:lnTo>
                    <a:lnTo>
                      <a:pt x="9436" y="54229"/>
                    </a:lnTo>
                    <a:lnTo>
                      <a:pt x="19620" y="60865"/>
                    </a:lnTo>
                    <a:lnTo>
                      <a:pt x="32016" y="63284"/>
                    </a:lnTo>
                    <a:lnTo>
                      <a:pt x="44299" y="60865"/>
                    </a:lnTo>
                    <a:lnTo>
                      <a:pt x="54221" y="54229"/>
                    </a:lnTo>
                    <a:lnTo>
                      <a:pt x="60854" y="44306"/>
                    </a:lnTo>
                    <a:lnTo>
                      <a:pt x="63271" y="32029"/>
                    </a:lnTo>
                    <a:lnTo>
                      <a:pt x="60854" y="19631"/>
                    </a:lnTo>
                    <a:lnTo>
                      <a:pt x="54221" y="9442"/>
                    </a:lnTo>
                    <a:lnTo>
                      <a:pt x="44299" y="2540"/>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 name="object 19">
                <a:extLst>
                  <a:ext uri="{FF2B5EF4-FFF2-40B4-BE49-F238E27FC236}">
                    <a16:creationId xmlns:a16="http://schemas.microsoft.com/office/drawing/2014/main" id="{9956383B-219A-4D51-AAF0-3848EC51743C}"/>
                  </a:ext>
                </a:extLst>
              </p:cNvPr>
              <p:cNvSpPr/>
              <p:nvPr/>
            </p:nvSpPr>
            <p:spPr>
              <a:xfrm>
                <a:off x="2251351" y="2549583"/>
                <a:ext cx="72000" cy="70239"/>
              </a:xfrm>
              <a:custGeom>
                <a:avLst/>
                <a:gdLst/>
                <a:ahLst/>
                <a:cxnLst/>
                <a:rect l="l" t="t" r="r" b="b"/>
                <a:pathLst>
                  <a:path w="63500" h="63500">
                    <a:moveTo>
                      <a:pt x="32016" y="0"/>
                    </a:moveTo>
                    <a:lnTo>
                      <a:pt x="19620" y="2538"/>
                    </a:lnTo>
                    <a:lnTo>
                      <a:pt x="9436" y="9436"/>
                    </a:lnTo>
                    <a:lnTo>
                      <a:pt x="2538" y="19620"/>
                    </a:lnTo>
                    <a:lnTo>
                      <a:pt x="0" y="32016"/>
                    </a:lnTo>
                    <a:lnTo>
                      <a:pt x="2538" y="44294"/>
                    </a:lnTo>
                    <a:lnTo>
                      <a:pt x="9436" y="54216"/>
                    </a:lnTo>
                    <a:lnTo>
                      <a:pt x="19620" y="60852"/>
                    </a:lnTo>
                    <a:lnTo>
                      <a:pt x="32016" y="63271"/>
                    </a:lnTo>
                    <a:lnTo>
                      <a:pt x="44299" y="60852"/>
                    </a:lnTo>
                    <a:lnTo>
                      <a:pt x="54221" y="54216"/>
                    </a:lnTo>
                    <a:lnTo>
                      <a:pt x="60854" y="44294"/>
                    </a:lnTo>
                    <a:lnTo>
                      <a:pt x="63271" y="32016"/>
                    </a:lnTo>
                    <a:lnTo>
                      <a:pt x="60854" y="19620"/>
                    </a:lnTo>
                    <a:lnTo>
                      <a:pt x="54221" y="9436"/>
                    </a:lnTo>
                    <a:lnTo>
                      <a:pt x="44299" y="2538"/>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 name="object 20">
                <a:extLst>
                  <a:ext uri="{FF2B5EF4-FFF2-40B4-BE49-F238E27FC236}">
                    <a16:creationId xmlns:a16="http://schemas.microsoft.com/office/drawing/2014/main" id="{B56CD9D4-1D77-4607-A057-CE3304B91B65}"/>
                  </a:ext>
                </a:extLst>
              </p:cNvPr>
              <p:cNvSpPr/>
              <p:nvPr/>
            </p:nvSpPr>
            <p:spPr>
              <a:xfrm>
                <a:off x="2362029" y="2809272"/>
                <a:ext cx="72000" cy="70239"/>
              </a:xfrm>
              <a:custGeom>
                <a:avLst/>
                <a:gdLst/>
                <a:ahLst/>
                <a:cxnLst/>
                <a:rect l="l" t="t" r="r" b="b"/>
                <a:pathLst>
                  <a:path w="63500" h="63500">
                    <a:moveTo>
                      <a:pt x="32016" y="0"/>
                    </a:moveTo>
                    <a:lnTo>
                      <a:pt x="19620" y="2540"/>
                    </a:lnTo>
                    <a:lnTo>
                      <a:pt x="9436" y="9442"/>
                    </a:lnTo>
                    <a:lnTo>
                      <a:pt x="2538" y="19631"/>
                    </a:lnTo>
                    <a:lnTo>
                      <a:pt x="0" y="32029"/>
                    </a:lnTo>
                    <a:lnTo>
                      <a:pt x="2538" y="44306"/>
                    </a:lnTo>
                    <a:lnTo>
                      <a:pt x="9436" y="54229"/>
                    </a:lnTo>
                    <a:lnTo>
                      <a:pt x="19620" y="60865"/>
                    </a:lnTo>
                    <a:lnTo>
                      <a:pt x="32016" y="63284"/>
                    </a:lnTo>
                    <a:lnTo>
                      <a:pt x="44299" y="60865"/>
                    </a:lnTo>
                    <a:lnTo>
                      <a:pt x="54221" y="54229"/>
                    </a:lnTo>
                    <a:lnTo>
                      <a:pt x="60854" y="44306"/>
                    </a:lnTo>
                    <a:lnTo>
                      <a:pt x="63271" y="32029"/>
                    </a:lnTo>
                    <a:lnTo>
                      <a:pt x="60854" y="19631"/>
                    </a:lnTo>
                    <a:lnTo>
                      <a:pt x="54221" y="9442"/>
                    </a:lnTo>
                    <a:lnTo>
                      <a:pt x="44299" y="2540"/>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 name="object 21">
                <a:extLst>
                  <a:ext uri="{FF2B5EF4-FFF2-40B4-BE49-F238E27FC236}">
                    <a16:creationId xmlns:a16="http://schemas.microsoft.com/office/drawing/2014/main" id="{154F6C91-3576-43F9-8342-3D3E38ED538C}"/>
                  </a:ext>
                </a:extLst>
              </p:cNvPr>
              <p:cNvSpPr/>
              <p:nvPr/>
            </p:nvSpPr>
            <p:spPr>
              <a:xfrm>
                <a:off x="2472706" y="2661717"/>
                <a:ext cx="72000" cy="70239"/>
              </a:xfrm>
              <a:custGeom>
                <a:avLst/>
                <a:gdLst/>
                <a:ahLst/>
                <a:cxnLst/>
                <a:rect l="l" t="t" r="r" b="b"/>
                <a:pathLst>
                  <a:path w="63500" h="63500">
                    <a:moveTo>
                      <a:pt x="32016" y="0"/>
                    </a:moveTo>
                    <a:lnTo>
                      <a:pt x="19620" y="2540"/>
                    </a:lnTo>
                    <a:lnTo>
                      <a:pt x="9436" y="9442"/>
                    </a:lnTo>
                    <a:lnTo>
                      <a:pt x="2538" y="19631"/>
                    </a:lnTo>
                    <a:lnTo>
                      <a:pt x="0" y="32029"/>
                    </a:lnTo>
                    <a:lnTo>
                      <a:pt x="2538" y="44306"/>
                    </a:lnTo>
                    <a:lnTo>
                      <a:pt x="9436" y="54229"/>
                    </a:lnTo>
                    <a:lnTo>
                      <a:pt x="19620" y="60865"/>
                    </a:lnTo>
                    <a:lnTo>
                      <a:pt x="32016" y="63284"/>
                    </a:lnTo>
                    <a:lnTo>
                      <a:pt x="44299" y="60865"/>
                    </a:lnTo>
                    <a:lnTo>
                      <a:pt x="54221" y="54229"/>
                    </a:lnTo>
                    <a:lnTo>
                      <a:pt x="60854" y="44306"/>
                    </a:lnTo>
                    <a:lnTo>
                      <a:pt x="63271" y="32029"/>
                    </a:lnTo>
                    <a:lnTo>
                      <a:pt x="60854" y="19631"/>
                    </a:lnTo>
                    <a:lnTo>
                      <a:pt x="54221" y="9442"/>
                    </a:lnTo>
                    <a:lnTo>
                      <a:pt x="44299" y="2540"/>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 name="object 22">
                <a:extLst>
                  <a:ext uri="{FF2B5EF4-FFF2-40B4-BE49-F238E27FC236}">
                    <a16:creationId xmlns:a16="http://schemas.microsoft.com/office/drawing/2014/main" id="{05FA2D51-1F5D-4D4F-A1C4-6853581A7263}"/>
                  </a:ext>
                </a:extLst>
              </p:cNvPr>
              <p:cNvSpPr/>
              <p:nvPr/>
            </p:nvSpPr>
            <p:spPr>
              <a:xfrm>
                <a:off x="2583385" y="2099325"/>
                <a:ext cx="72000" cy="70239"/>
              </a:xfrm>
              <a:custGeom>
                <a:avLst/>
                <a:gdLst/>
                <a:ahLst/>
                <a:cxnLst/>
                <a:rect l="l" t="t" r="r" b="b"/>
                <a:pathLst>
                  <a:path w="63500" h="63500">
                    <a:moveTo>
                      <a:pt x="32016" y="0"/>
                    </a:moveTo>
                    <a:lnTo>
                      <a:pt x="19620" y="2538"/>
                    </a:lnTo>
                    <a:lnTo>
                      <a:pt x="9436" y="9436"/>
                    </a:lnTo>
                    <a:lnTo>
                      <a:pt x="2538" y="19620"/>
                    </a:lnTo>
                    <a:lnTo>
                      <a:pt x="0" y="32016"/>
                    </a:lnTo>
                    <a:lnTo>
                      <a:pt x="2538" y="44299"/>
                    </a:lnTo>
                    <a:lnTo>
                      <a:pt x="9436" y="54221"/>
                    </a:lnTo>
                    <a:lnTo>
                      <a:pt x="19620" y="60854"/>
                    </a:lnTo>
                    <a:lnTo>
                      <a:pt x="32016" y="63271"/>
                    </a:lnTo>
                    <a:lnTo>
                      <a:pt x="44299" y="60854"/>
                    </a:lnTo>
                    <a:lnTo>
                      <a:pt x="54221" y="54221"/>
                    </a:lnTo>
                    <a:lnTo>
                      <a:pt x="60854" y="44299"/>
                    </a:lnTo>
                    <a:lnTo>
                      <a:pt x="63271" y="32016"/>
                    </a:lnTo>
                    <a:lnTo>
                      <a:pt x="60854" y="19620"/>
                    </a:lnTo>
                    <a:lnTo>
                      <a:pt x="54221" y="9436"/>
                    </a:lnTo>
                    <a:lnTo>
                      <a:pt x="44299" y="2538"/>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 name="object 23">
                <a:extLst>
                  <a:ext uri="{FF2B5EF4-FFF2-40B4-BE49-F238E27FC236}">
                    <a16:creationId xmlns:a16="http://schemas.microsoft.com/office/drawing/2014/main" id="{A38F5713-7E18-4875-B905-7AA79190C697}"/>
                  </a:ext>
                </a:extLst>
              </p:cNvPr>
              <p:cNvSpPr/>
              <p:nvPr/>
            </p:nvSpPr>
            <p:spPr>
              <a:xfrm>
                <a:off x="2694059" y="3284822"/>
                <a:ext cx="72000" cy="70239"/>
              </a:xfrm>
              <a:custGeom>
                <a:avLst/>
                <a:gdLst/>
                <a:ahLst/>
                <a:cxnLst/>
                <a:rect l="l" t="t" r="r" b="b"/>
                <a:pathLst>
                  <a:path w="63500" h="63500">
                    <a:moveTo>
                      <a:pt x="32016" y="0"/>
                    </a:moveTo>
                    <a:lnTo>
                      <a:pt x="19620" y="2540"/>
                    </a:lnTo>
                    <a:lnTo>
                      <a:pt x="9436" y="9442"/>
                    </a:lnTo>
                    <a:lnTo>
                      <a:pt x="2538" y="19631"/>
                    </a:lnTo>
                    <a:lnTo>
                      <a:pt x="0" y="32029"/>
                    </a:lnTo>
                    <a:lnTo>
                      <a:pt x="2538" y="44306"/>
                    </a:lnTo>
                    <a:lnTo>
                      <a:pt x="9436" y="54229"/>
                    </a:lnTo>
                    <a:lnTo>
                      <a:pt x="19620" y="60865"/>
                    </a:lnTo>
                    <a:lnTo>
                      <a:pt x="32016" y="63284"/>
                    </a:lnTo>
                    <a:lnTo>
                      <a:pt x="44299" y="60865"/>
                    </a:lnTo>
                    <a:lnTo>
                      <a:pt x="54221" y="54229"/>
                    </a:lnTo>
                    <a:lnTo>
                      <a:pt x="60854" y="44306"/>
                    </a:lnTo>
                    <a:lnTo>
                      <a:pt x="63271" y="32029"/>
                    </a:lnTo>
                    <a:lnTo>
                      <a:pt x="60854" y="19631"/>
                    </a:lnTo>
                    <a:lnTo>
                      <a:pt x="54221" y="9442"/>
                    </a:lnTo>
                    <a:lnTo>
                      <a:pt x="44299" y="2540"/>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 name="object 24">
                <a:extLst>
                  <a:ext uri="{FF2B5EF4-FFF2-40B4-BE49-F238E27FC236}">
                    <a16:creationId xmlns:a16="http://schemas.microsoft.com/office/drawing/2014/main" id="{78404CB7-043F-4220-B0B7-E4AA850F7157}"/>
                  </a:ext>
                </a:extLst>
              </p:cNvPr>
              <p:cNvSpPr/>
              <p:nvPr/>
            </p:nvSpPr>
            <p:spPr>
              <a:xfrm>
                <a:off x="2804161" y="3315179"/>
                <a:ext cx="72000" cy="70239"/>
              </a:xfrm>
              <a:custGeom>
                <a:avLst/>
                <a:gdLst/>
                <a:ahLst/>
                <a:cxnLst/>
                <a:rect l="l" t="t" r="r" b="b"/>
                <a:pathLst>
                  <a:path w="63500" h="63500">
                    <a:moveTo>
                      <a:pt x="32016" y="0"/>
                    </a:moveTo>
                    <a:lnTo>
                      <a:pt x="19620" y="2540"/>
                    </a:lnTo>
                    <a:lnTo>
                      <a:pt x="9436" y="9442"/>
                    </a:lnTo>
                    <a:lnTo>
                      <a:pt x="2538" y="19631"/>
                    </a:lnTo>
                    <a:lnTo>
                      <a:pt x="0" y="32029"/>
                    </a:lnTo>
                    <a:lnTo>
                      <a:pt x="2538" y="44306"/>
                    </a:lnTo>
                    <a:lnTo>
                      <a:pt x="9436" y="54229"/>
                    </a:lnTo>
                    <a:lnTo>
                      <a:pt x="19620" y="60865"/>
                    </a:lnTo>
                    <a:lnTo>
                      <a:pt x="32016" y="63284"/>
                    </a:lnTo>
                    <a:lnTo>
                      <a:pt x="44299" y="60865"/>
                    </a:lnTo>
                    <a:lnTo>
                      <a:pt x="54221" y="54229"/>
                    </a:lnTo>
                    <a:lnTo>
                      <a:pt x="60854" y="44306"/>
                    </a:lnTo>
                    <a:lnTo>
                      <a:pt x="63271" y="32029"/>
                    </a:lnTo>
                    <a:lnTo>
                      <a:pt x="60854" y="19631"/>
                    </a:lnTo>
                    <a:lnTo>
                      <a:pt x="54221" y="9442"/>
                    </a:lnTo>
                    <a:lnTo>
                      <a:pt x="44299" y="2540"/>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 name="object 25">
                <a:extLst>
                  <a:ext uri="{FF2B5EF4-FFF2-40B4-BE49-F238E27FC236}">
                    <a16:creationId xmlns:a16="http://schemas.microsoft.com/office/drawing/2014/main" id="{CCA37B6B-50EE-417E-BE8D-90DEE4DF4B12}"/>
                  </a:ext>
                </a:extLst>
              </p:cNvPr>
              <p:cNvSpPr/>
              <p:nvPr/>
            </p:nvSpPr>
            <p:spPr>
              <a:xfrm>
                <a:off x="2914846" y="3195454"/>
                <a:ext cx="72000" cy="70239"/>
              </a:xfrm>
              <a:custGeom>
                <a:avLst/>
                <a:gdLst/>
                <a:ahLst/>
                <a:cxnLst/>
                <a:rect l="l" t="t" r="r" b="b"/>
                <a:pathLst>
                  <a:path w="63500" h="63500">
                    <a:moveTo>
                      <a:pt x="32016" y="0"/>
                    </a:moveTo>
                    <a:lnTo>
                      <a:pt x="19620" y="2538"/>
                    </a:lnTo>
                    <a:lnTo>
                      <a:pt x="9436" y="9436"/>
                    </a:lnTo>
                    <a:lnTo>
                      <a:pt x="2538" y="19620"/>
                    </a:lnTo>
                    <a:lnTo>
                      <a:pt x="0" y="32016"/>
                    </a:lnTo>
                    <a:lnTo>
                      <a:pt x="2538" y="44294"/>
                    </a:lnTo>
                    <a:lnTo>
                      <a:pt x="9436" y="54216"/>
                    </a:lnTo>
                    <a:lnTo>
                      <a:pt x="19620" y="60852"/>
                    </a:lnTo>
                    <a:lnTo>
                      <a:pt x="32016" y="63271"/>
                    </a:lnTo>
                    <a:lnTo>
                      <a:pt x="44299" y="60852"/>
                    </a:lnTo>
                    <a:lnTo>
                      <a:pt x="54221" y="54216"/>
                    </a:lnTo>
                    <a:lnTo>
                      <a:pt x="60854" y="44294"/>
                    </a:lnTo>
                    <a:lnTo>
                      <a:pt x="63271" y="32016"/>
                    </a:lnTo>
                    <a:lnTo>
                      <a:pt x="60854" y="19620"/>
                    </a:lnTo>
                    <a:lnTo>
                      <a:pt x="54221" y="9436"/>
                    </a:lnTo>
                    <a:lnTo>
                      <a:pt x="44299" y="2538"/>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6" name="object 26">
                <a:extLst>
                  <a:ext uri="{FF2B5EF4-FFF2-40B4-BE49-F238E27FC236}">
                    <a16:creationId xmlns:a16="http://schemas.microsoft.com/office/drawing/2014/main" id="{E04BEAAB-51F5-49DE-BD8D-EF037F1DF05A}"/>
                  </a:ext>
                </a:extLst>
              </p:cNvPr>
              <p:cNvSpPr/>
              <p:nvPr/>
            </p:nvSpPr>
            <p:spPr>
              <a:xfrm>
                <a:off x="3025523" y="3445867"/>
                <a:ext cx="72000" cy="70239"/>
              </a:xfrm>
              <a:custGeom>
                <a:avLst/>
                <a:gdLst/>
                <a:ahLst/>
                <a:cxnLst/>
                <a:rect l="l" t="t" r="r" b="b"/>
                <a:pathLst>
                  <a:path w="63500" h="63500">
                    <a:moveTo>
                      <a:pt x="32016" y="0"/>
                    </a:moveTo>
                    <a:lnTo>
                      <a:pt x="19614" y="2540"/>
                    </a:lnTo>
                    <a:lnTo>
                      <a:pt x="9431" y="9442"/>
                    </a:lnTo>
                    <a:lnTo>
                      <a:pt x="2536" y="19631"/>
                    </a:lnTo>
                    <a:lnTo>
                      <a:pt x="0" y="32029"/>
                    </a:lnTo>
                    <a:lnTo>
                      <a:pt x="2536" y="44306"/>
                    </a:lnTo>
                    <a:lnTo>
                      <a:pt x="9431" y="54229"/>
                    </a:lnTo>
                    <a:lnTo>
                      <a:pt x="19614" y="60865"/>
                    </a:lnTo>
                    <a:lnTo>
                      <a:pt x="32016" y="63284"/>
                    </a:lnTo>
                    <a:lnTo>
                      <a:pt x="44299" y="60865"/>
                    </a:lnTo>
                    <a:lnTo>
                      <a:pt x="54221" y="54229"/>
                    </a:lnTo>
                    <a:lnTo>
                      <a:pt x="60854" y="44306"/>
                    </a:lnTo>
                    <a:lnTo>
                      <a:pt x="63271" y="32029"/>
                    </a:lnTo>
                    <a:lnTo>
                      <a:pt x="60854" y="19631"/>
                    </a:lnTo>
                    <a:lnTo>
                      <a:pt x="54221" y="9442"/>
                    </a:lnTo>
                    <a:lnTo>
                      <a:pt x="44299" y="2540"/>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 name="object 27">
                <a:extLst>
                  <a:ext uri="{FF2B5EF4-FFF2-40B4-BE49-F238E27FC236}">
                    <a16:creationId xmlns:a16="http://schemas.microsoft.com/office/drawing/2014/main" id="{E9B2B2D1-7AFF-4A97-BBDA-872A3565D776}"/>
                  </a:ext>
                </a:extLst>
              </p:cNvPr>
              <p:cNvSpPr/>
              <p:nvPr/>
            </p:nvSpPr>
            <p:spPr>
              <a:xfrm>
                <a:off x="3136201" y="3445867"/>
                <a:ext cx="72000" cy="70239"/>
              </a:xfrm>
              <a:custGeom>
                <a:avLst/>
                <a:gdLst/>
                <a:ahLst/>
                <a:cxnLst/>
                <a:rect l="l" t="t" r="r" b="b"/>
                <a:pathLst>
                  <a:path w="63500" h="63500">
                    <a:moveTo>
                      <a:pt x="32003" y="0"/>
                    </a:moveTo>
                    <a:lnTo>
                      <a:pt x="19609" y="2540"/>
                    </a:lnTo>
                    <a:lnTo>
                      <a:pt x="9429" y="9442"/>
                    </a:lnTo>
                    <a:lnTo>
                      <a:pt x="2536" y="19631"/>
                    </a:lnTo>
                    <a:lnTo>
                      <a:pt x="0" y="32029"/>
                    </a:lnTo>
                    <a:lnTo>
                      <a:pt x="2536" y="44306"/>
                    </a:lnTo>
                    <a:lnTo>
                      <a:pt x="9429" y="54229"/>
                    </a:lnTo>
                    <a:lnTo>
                      <a:pt x="19609" y="60865"/>
                    </a:lnTo>
                    <a:lnTo>
                      <a:pt x="32003" y="63284"/>
                    </a:lnTo>
                    <a:lnTo>
                      <a:pt x="44292" y="60865"/>
                    </a:lnTo>
                    <a:lnTo>
                      <a:pt x="54213" y="54229"/>
                    </a:lnTo>
                    <a:lnTo>
                      <a:pt x="60843" y="44306"/>
                    </a:lnTo>
                    <a:lnTo>
                      <a:pt x="63258" y="32029"/>
                    </a:lnTo>
                    <a:lnTo>
                      <a:pt x="60843" y="19631"/>
                    </a:lnTo>
                    <a:lnTo>
                      <a:pt x="54213" y="9442"/>
                    </a:lnTo>
                    <a:lnTo>
                      <a:pt x="44292" y="2540"/>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 name="object 28">
                <a:extLst>
                  <a:ext uri="{FF2B5EF4-FFF2-40B4-BE49-F238E27FC236}">
                    <a16:creationId xmlns:a16="http://schemas.microsoft.com/office/drawing/2014/main" id="{33F23A32-02C1-4DA5-A43C-304A0697C576}"/>
                  </a:ext>
                </a:extLst>
              </p:cNvPr>
              <p:cNvSpPr/>
              <p:nvPr/>
            </p:nvSpPr>
            <p:spPr>
              <a:xfrm>
                <a:off x="3246879" y="2192070"/>
                <a:ext cx="72000" cy="70239"/>
              </a:xfrm>
              <a:custGeom>
                <a:avLst/>
                <a:gdLst/>
                <a:ahLst/>
                <a:cxnLst/>
                <a:rect l="l" t="t" r="r" b="b"/>
                <a:pathLst>
                  <a:path w="63500" h="63500">
                    <a:moveTo>
                      <a:pt x="32003" y="0"/>
                    </a:moveTo>
                    <a:lnTo>
                      <a:pt x="19609" y="2540"/>
                    </a:lnTo>
                    <a:lnTo>
                      <a:pt x="9429" y="9442"/>
                    </a:lnTo>
                    <a:lnTo>
                      <a:pt x="2536" y="19631"/>
                    </a:lnTo>
                    <a:lnTo>
                      <a:pt x="0" y="32029"/>
                    </a:lnTo>
                    <a:lnTo>
                      <a:pt x="2536" y="44312"/>
                    </a:lnTo>
                    <a:lnTo>
                      <a:pt x="9429" y="54233"/>
                    </a:lnTo>
                    <a:lnTo>
                      <a:pt x="19609" y="60866"/>
                    </a:lnTo>
                    <a:lnTo>
                      <a:pt x="32003" y="63284"/>
                    </a:lnTo>
                    <a:lnTo>
                      <a:pt x="44286" y="60866"/>
                    </a:lnTo>
                    <a:lnTo>
                      <a:pt x="54208" y="54233"/>
                    </a:lnTo>
                    <a:lnTo>
                      <a:pt x="60841" y="44312"/>
                    </a:lnTo>
                    <a:lnTo>
                      <a:pt x="63258" y="32029"/>
                    </a:lnTo>
                    <a:lnTo>
                      <a:pt x="60841" y="19631"/>
                    </a:lnTo>
                    <a:lnTo>
                      <a:pt x="54208" y="9442"/>
                    </a:lnTo>
                    <a:lnTo>
                      <a:pt x="44286" y="2540"/>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9" name="object 29">
                <a:extLst>
                  <a:ext uri="{FF2B5EF4-FFF2-40B4-BE49-F238E27FC236}">
                    <a16:creationId xmlns:a16="http://schemas.microsoft.com/office/drawing/2014/main" id="{86218F3C-E67E-41DF-83C7-AC9C6DB490BE}"/>
                  </a:ext>
                </a:extLst>
              </p:cNvPr>
              <p:cNvSpPr/>
              <p:nvPr/>
            </p:nvSpPr>
            <p:spPr>
              <a:xfrm>
                <a:off x="3356979" y="2633048"/>
                <a:ext cx="72000" cy="70239"/>
              </a:xfrm>
              <a:custGeom>
                <a:avLst/>
                <a:gdLst/>
                <a:ahLst/>
                <a:cxnLst/>
                <a:rect l="l" t="t" r="r" b="b"/>
                <a:pathLst>
                  <a:path w="63500" h="63500">
                    <a:moveTo>
                      <a:pt x="32016" y="0"/>
                    </a:moveTo>
                    <a:lnTo>
                      <a:pt x="19620" y="2540"/>
                    </a:lnTo>
                    <a:lnTo>
                      <a:pt x="9436" y="9442"/>
                    </a:lnTo>
                    <a:lnTo>
                      <a:pt x="2538" y="19631"/>
                    </a:lnTo>
                    <a:lnTo>
                      <a:pt x="0" y="32029"/>
                    </a:lnTo>
                    <a:lnTo>
                      <a:pt x="2538" y="44312"/>
                    </a:lnTo>
                    <a:lnTo>
                      <a:pt x="9436" y="54233"/>
                    </a:lnTo>
                    <a:lnTo>
                      <a:pt x="19620" y="60866"/>
                    </a:lnTo>
                    <a:lnTo>
                      <a:pt x="32016" y="63284"/>
                    </a:lnTo>
                    <a:lnTo>
                      <a:pt x="44299" y="60866"/>
                    </a:lnTo>
                    <a:lnTo>
                      <a:pt x="54221" y="54233"/>
                    </a:lnTo>
                    <a:lnTo>
                      <a:pt x="60854" y="44312"/>
                    </a:lnTo>
                    <a:lnTo>
                      <a:pt x="63271" y="32029"/>
                    </a:lnTo>
                    <a:lnTo>
                      <a:pt x="60854" y="19631"/>
                    </a:lnTo>
                    <a:lnTo>
                      <a:pt x="54221" y="9442"/>
                    </a:lnTo>
                    <a:lnTo>
                      <a:pt x="44299" y="2540"/>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0" name="object 30">
                <a:extLst>
                  <a:ext uri="{FF2B5EF4-FFF2-40B4-BE49-F238E27FC236}">
                    <a16:creationId xmlns:a16="http://schemas.microsoft.com/office/drawing/2014/main" id="{A87F57A7-C89D-4C26-AA88-A10B56FAC674}"/>
                  </a:ext>
                </a:extLst>
              </p:cNvPr>
              <p:cNvSpPr/>
              <p:nvPr/>
            </p:nvSpPr>
            <p:spPr>
              <a:xfrm>
                <a:off x="3467657" y="2460201"/>
                <a:ext cx="72000" cy="70239"/>
              </a:xfrm>
              <a:custGeom>
                <a:avLst/>
                <a:gdLst/>
                <a:ahLst/>
                <a:cxnLst/>
                <a:rect l="l" t="t" r="r" b="b"/>
                <a:pathLst>
                  <a:path w="63500" h="63500">
                    <a:moveTo>
                      <a:pt x="32016" y="0"/>
                    </a:moveTo>
                    <a:lnTo>
                      <a:pt x="19620" y="2538"/>
                    </a:lnTo>
                    <a:lnTo>
                      <a:pt x="9436" y="9437"/>
                    </a:lnTo>
                    <a:lnTo>
                      <a:pt x="2538" y="19625"/>
                    </a:lnTo>
                    <a:lnTo>
                      <a:pt x="0" y="32029"/>
                    </a:lnTo>
                    <a:lnTo>
                      <a:pt x="2538" y="44306"/>
                    </a:lnTo>
                    <a:lnTo>
                      <a:pt x="9436" y="54229"/>
                    </a:lnTo>
                    <a:lnTo>
                      <a:pt x="19620" y="60865"/>
                    </a:lnTo>
                    <a:lnTo>
                      <a:pt x="32016" y="63284"/>
                    </a:lnTo>
                    <a:lnTo>
                      <a:pt x="44299" y="60865"/>
                    </a:lnTo>
                    <a:lnTo>
                      <a:pt x="54221" y="54229"/>
                    </a:lnTo>
                    <a:lnTo>
                      <a:pt x="60854" y="44306"/>
                    </a:lnTo>
                    <a:lnTo>
                      <a:pt x="63271" y="32029"/>
                    </a:lnTo>
                    <a:lnTo>
                      <a:pt x="60854" y="19625"/>
                    </a:lnTo>
                    <a:lnTo>
                      <a:pt x="54221" y="9437"/>
                    </a:lnTo>
                    <a:lnTo>
                      <a:pt x="44299" y="2538"/>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1" name="object 31">
                <a:extLst>
                  <a:ext uri="{FF2B5EF4-FFF2-40B4-BE49-F238E27FC236}">
                    <a16:creationId xmlns:a16="http://schemas.microsoft.com/office/drawing/2014/main" id="{3100BEE2-19A3-4D30-A1FF-F72FFA39A8D9}"/>
                  </a:ext>
                </a:extLst>
              </p:cNvPr>
              <p:cNvSpPr/>
              <p:nvPr/>
            </p:nvSpPr>
            <p:spPr>
              <a:xfrm>
                <a:off x="3578335" y="2042826"/>
                <a:ext cx="72000" cy="70239"/>
              </a:xfrm>
              <a:custGeom>
                <a:avLst/>
                <a:gdLst/>
                <a:ahLst/>
                <a:cxnLst/>
                <a:rect l="l" t="t" r="r" b="b"/>
                <a:pathLst>
                  <a:path w="63500" h="63500">
                    <a:moveTo>
                      <a:pt x="32016" y="0"/>
                    </a:moveTo>
                    <a:lnTo>
                      <a:pt x="19620" y="2540"/>
                    </a:lnTo>
                    <a:lnTo>
                      <a:pt x="9436" y="9442"/>
                    </a:lnTo>
                    <a:lnTo>
                      <a:pt x="2538" y="19631"/>
                    </a:lnTo>
                    <a:lnTo>
                      <a:pt x="0" y="32029"/>
                    </a:lnTo>
                    <a:lnTo>
                      <a:pt x="2538" y="44306"/>
                    </a:lnTo>
                    <a:lnTo>
                      <a:pt x="9436" y="54229"/>
                    </a:lnTo>
                    <a:lnTo>
                      <a:pt x="19620" y="60865"/>
                    </a:lnTo>
                    <a:lnTo>
                      <a:pt x="32016" y="63284"/>
                    </a:lnTo>
                    <a:lnTo>
                      <a:pt x="44299" y="60865"/>
                    </a:lnTo>
                    <a:lnTo>
                      <a:pt x="54221" y="54229"/>
                    </a:lnTo>
                    <a:lnTo>
                      <a:pt x="60854" y="44306"/>
                    </a:lnTo>
                    <a:lnTo>
                      <a:pt x="63271" y="32029"/>
                    </a:lnTo>
                    <a:lnTo>
                      <a:pt x="60854" y="19631"/>
                    </a:lnTo>
                    <a:lnTo>
                      <a:pt x="54221" y="9442"/>
                    </a:lnTo>
                    <a:lnTo>
                      <a:pt x="44299" y="2540"/>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2" name="object 32">
                <a:extLst>
                  <a:ext uri="{FF2B5EF4-FFF2-40B4-BE49-F238E27FC236}">
                    <a16:creationId xmlns:a16="http://schemas.microsoft.com/office/drawing/2014/main" id="{1A92DA27-E358-438A-9D6C-C9967FB817D3}"/>
                  </a:ext>
                </a:extLst>
              </p:cNvPr>
              <p:cNvSpPr/>
              <p:nvPr/>
            </p:nvSpPr>
            <p:spPr>
              <a:xfrm>
                <a:off x="3689014" y="2433220"/>
                <a:ext cx="72000" cy="70239"/>
              </a:xfrm>
              <a:custGeom>
                <a:avLst/>
                <a:gdLst/>
                <a:ahLst/>
                <a:cxnLst/>
                <a:rect l="l" t="t" r="r" b="b"/>
                <a:pathLst>
                  <a:path w="63500" h="63500">
                    <a:moveTo>
                      <a:pt x="32016" y="0"/>
                    </a:moveTo>
                    <a:lnTo>
                      <a:pt x="19614" y="2536"/>
                    </a:lnTo>
                    <a:lnTo>
                      <a:pt x="9431" y="9432"/>
                    </a:lnTo>
                    <a:lnTo>
                      <a:pt x="2536" y="19620"/>
                    </a:lnTo>
                    <a:lnTo>
                      <a:pt x="0" y="32029"/>
                    </a:lnTo>
                    <a:lnTo>
                      <a:pt x="2536" y="44306"/>
                    </a:lnTo>
                    <a:lnTo>
                      <a:pt x="9431" y="54229"/>
                    </a:lnTo>
                    <a:lnTo>
                      <a:pt x="19614" y="60865"/>
                    </a:lnTo>
                    <a:lnTo>
                      <a:pt x="32016" y="63284"/>
                    </a:lnTo>
                    <a:lnTo>
                      <a:pt x="44299" y="60865"/>
                    </a:lnTo>
                    <a:lnTo>
                      <a:pt x="54221" y="54229"/>
                    </a:lnTo>
                    <a:lnTo>
                      <a:pt x="60854" y="44306"/>
                    </a:lnTo>
                    <a:lnTo>
                      <a:pt x="63271" y="32029"/>
                    </a:lnTo>
                    <a:lnTo>
                      <a:pt x="60854" y="19620"/>
                    </a:lnTo>
                    <a:lnTo>
                      <a:pt x="54221" y="9432"/>
                    </a:lnTo>
                    <a:lnTo>
                      <a:pt x="44299" y="2536"/>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 name="object 33">
                <a:extLst>
                  <a:ext uri="{FF2B5EF4-FFF2-40B4-BE49-F238E27FC236}">
                    <a16:creationId xmlns:a16="http://schemas.microsoft.com/office/drawing/2014/main" id="{F8469C3F-CF3C-4B87-B28D-6F4336958B42}"/>
                  </a:ext>
                </a:extLst>
              </p:cNvPr>
              <p:cNvSpPr/>
              <p:nvPr/>
            </p:nvSpPr>
            <p:spPr>
              <a:xfrm>
                <a:off x="3799691" y="2816025"/>
                <a:ext cx="72000" cy="70239"/>
              </a:xfrm>
              <a:custGeom>
                <a:avLst/>
                <a:gdLst/>
                <a:ahLst/>
                <a:cxnLst/>
                <a:rect l="l" t="t" r="r" b="b"/>
                <a:pathLst>
                  <a:path w="63500" h="63500">
                    <a:moveTo>
                      <a:pt x="32016" y="0"/>
                    </a:moveTo>
                    <a:lnTo>
                      <a:pt x="19614" y="2538"/>
                    </a:lnTo>
                    <a:lnTo>
                      <a:pt x="9431" y="9436"/>
                    </a:lnTo>
                    <a:lnTo>
                      <a:pt x="2536" y="19620"/>
                    </a:lnTo>
                    <a:lnTo>
                      <a:pt x="0" y="32016"/>
                    </a:lnTo>
                    <a:lnTo>
                      <a:pt x="2536" y="44294"/>
                    </a:lnTo>
                    <a:lnTo>
                      <a:pt x="9431" y="54216"/>
                    </a:lnTo>
                    <a:lnTo>
                      <a:pt x="19614" y="60852"/>
                    </a:lnTo>
                    <a:lnTo>
                      <a:pt x="32016" y="63271"/>
                    </a:lnTo>
                    <a:lnTo>
                      <a:pt x="44299" y="60852"/>
                    </a:lnTo>
                    <a:lnTo>
                      <a:pt x="54221" y="54216"/>
                    </a:lnTo>
                    <a:lnTo>
                      <a:pt x="60854" y="44294"/>
                    </a:lnTo>
                    <a:lnTo>
                      <a:pt x="63271" y="32016"/>
                    </a:lnTo>
                    <a:lnTo>
                      <a:pt x="60854" y="19620"/>
                    </a:lnTo>
                    <a:lnTo>
                      <a:pt x="54221" y="9436"/>
                    </a:lnTo>
                    <a:lnTo>
                      <a:pt x="44299" y="2538"/>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 name="object 34">
                <a:extLst>
                  <a:ext uri="{FF2B5EF4-FFF2-40B4-BE49-F238E27FC236}">
                    <a16:creationId xmlns:a16="http://schemas.microsoft.com/office/drawing/2014/main" id="{49E853F4-FFB2-4AA0-9AF5-3BB9B3EEDD17}"/>
                  </a:ext>
                </a:extLst>
              </p:cNvPr>
              <p:cNvSpPr/>
              <p:nvPr/>
            </p:nvSpPr>
            <p:spPr>
              <a:xfrm>
                <a:off x="3910369" y="2481280"/>
                <a:ext cx="72000" cy="70239"/>
              </a:xfrm>
              <a:custGeom>
                <a:avLst/>
                <a:gdLst/>
                <a:ahLst/>
                <a:cxnLst/>
                <a:rect l="l" t="t" r="r" b="b"/>
                <a:pathLst>
                  <a:path w="63500" h="63500">
                    <a:moveTo>
                      <a:pt x="32003" y="0"/>
                    </a:moveTo>
                    <a:lnTo>
                      <a:pt x="19609" y="2536"/>
                    </a:lnTo>
                    <a:lnTo>
                      <a:pt x="9429" y="9432"/>
                    </a:lnTo>
                    <a:lnTo>
                      <a:pt x="2536" y="19620"/>
                    </a:lnTo>
                    <a:lnTo>
                      <a:pt x="0" y="32029"/>
                    </a:lnTo>
                    <a:lnTo>
                      <a:pt x="2536" y="44306"/>
                    </a:lnTo>
                    <a:lnTo>
                      <a:pt x="9429" y="54229"/>
                    </a:lnTo>
                    <a:lnTo>
                      <a:pt x="19609" y="60865"/>
                    </a:lnTo>
                    <a:lnTo>
                      <a:pt x="32003" y="63284"/>
                    </a:lnTo>
                    <a:lnTo>
                      <a:pt x="44292" y="60865"/>
                    </a:lnTo>
                    <a:lnTo>
                      <a:pt x="54213" y="54229"/>
                    </a:lnTo>
                    <a:lnTo>
                      <a:pt x="60843" y="44306"/>
                    </a:lnTo>
                    <a:lnTo>
                      <a:pt x="63258" y="32029"/>
                    </a:lnTo>
                    <a:lnTo>
                      <a:pt x="60843" y="19620"/>
                    </a:lnTo>
                    <a:lnTo>
                      <a:pt x="54213" y="9432"/>
                    </a:lnTo>
                    <a:lnTo>
                      <a:pt x="44292" y="2536"/>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 name="object 35">
                <a:extLst>
                  <a:ext uri="{FF2B5EF4-FFF2-40B4-BE49-F238E27FC236}">
                    <a16:creationId xmlns:a16="http://schemas.microsoft.com/office/drawing/2014/main" id="{F5C90E9E-EDEF-4790-BD21-9636002ED850}"/>
                  </a:ext>
                </a:extLst>
              </p:cNvPr>
              <p:cNvSpPr/>
              <p:nvPr/>
            </p:nvSpPr>
            <p:spPr>
              <a:xfrm>
                <a:off x="4020468" y="2494771"/>
                <a:ext cx="72000" cy="70239"/>
              </a:xfrm>
              <a:custGeom>
                <a:avLst/>
                <a:gdLst/>
                <a:ahLst/>
                <a:cxnLst/>
                <a:rect l="l" t="t" r="r" b="b"/>
                <a:pathLst>
                  <a:path w="63500" h="63500">
                    <a:moveTo>
                      <a:pt x="32016" y="0"/>
                    </a:moveTo>
                    <a:lnTo>
                      <a:pt x="19620" y="2540"/>
                    </a:lnTo>
                    <a:lnTo>
                      <a:pt x="9436" y="9442"/>
                    </a:lnTo>
                    <a:lnTo>
                      <a:pt x="2538" y="19631"/>
                    </a:lnTo>
                    <a:lnTo>
                      <a:pt x="0" y="32029"/>
                    </a:lnTo>
                    <a:lnTo>
                      <a:pt x="2538" y="44306"/>
                    </a:lnTo>
                    <a:lnTo>
                      <a:pt x="9436" y="54229"/>
                    </a:lnTo>
                    <a:lnTo>
                      <a:pt x="19620" y="60865"/>
                    </a:lnTo>
                    <a:lnTo>
                      <a:pt x="32016" y="63284"/>
                    </a:lnTo>
                    <a:lnTo>
                      <a:pt x="44299" y="60865"/>
                    </a:lnTo>
                    <a:lnTo>
                      <a:pt x="54221" y="54229"/>
                    </a:lnTo>
                    <a:lnTo>
                      <a:pt x="60854" y="44306"/>
                    </a:lnTo>
                    <a:lnTo>
                      <a:pt x="63271" y="32029"/>
                    </a:lnTo>
                    <a:lnTo>
                      <a:pt x="60854" y="19631"/>
                    </a:lnTo>
                    <a:lnTo>
                      <a:pt x="54221" y="9442"/>
                    </a:lnTo>
                    <a:lnTo>
                      <a:pt x="44299" y="2540"/>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 name="object 36">
                <a:extLst>
                  <a:ext uri="{FF2B5EF4-FFF2-40B4-BE49-F238E27FC236}">
                    <a16:creationId xmlns:a16="http://schemas.microsoft.com/office/drawing/2014/main" id="{F22061DD-9533-4224-B9D9-82422C052924}"/>
                  </a:ext>
                </a:extLst>
              </p:cNvPr>
              <p:cNvSpPr/>
              <p:nvPr/>
            </p:nvSpPr>
            <p:spPr>
              <a:xfrm>
                <a:off x="4131147" y="2475379"/>
                <a:ext cx="72000" cy="70239"/>
              </a:xfrm>
              <a:custGeom>
                <a:avLst/>
                <a:gdLst/>
                <a:ahLst/>
                <a:cxnLst/>
                <a:rect l="l" t="t" r="r" b="b"/>
                <a:pathLst>
                  <a:path w="63500" h="63500">
                    <a:moveTo>
                      <a:pt x="32016" y="0"/>
                    </a:moveTo>
                    <a:lnTo>
                      <a:pt x="19620" y="2538"/>
                    </a:lnTo>
                    <a:lnTo>
                      <a:pt x="9436" y="9437"/>
                    </a:lnTo>
                    <a:lnTo>
                      <a:pt x="2538" y="19625"/>
                    </a:lnTo>
                    <a:lnTo>
                      <a:pt x="0" y="32029"/>
                    </a:lnTo>
                    <a:lnTo>
                      <a:pt x="2538" y="44312"/>
                    </a:lnTo>
                    <a:lnTo>
                      <a:pt x="9436" y="54233"/>
                    </a:lnTo>
                    <a:lnTo>
                      <a:pt x="19620" y="60866"/>
                    </a:lnTo>
                    <a:lnTo>
                      <a:pt x="32016" y="63284"/>
                    </a:lnTo>
                    <a:lnTo>
                      <a:pt x="44299" y="60866"/>
                    </a:lnTo>
                    <a:lnTo>
                      <a:pt x="54221" y="54233"/>
                    </a:lnTo>
                    <a:lnTo>
                      <a:pt x="60854" y="44312"/>
                    </a:lnTo>
                    <a:lnTo>
                      <a:pt x="63271" y="32029"/>
                    </a:lnTo>
                    <a:lnTo>
                      <a:pt x="60854" y="19625"/>
                    </a:lnTo>
                    <a:lnTo>
                      <a:pt x="54221" y="9437"/>
                    </a:lnTo>
                    <a:lnTo>
                      <a:pt x="44299" y="2538"/>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 name="object 37">
                <a:extLst>
                  <a:ext uri="{FF2B5EF4-FFF2-40B4-BE49-F238E27FC236}">
                    <a16:creationId xmlns:a16="http://schemas.microsoft.com/office/drawing/2014/main" id="{EAA3327E-CC31-4180-A072-60BB5B74736D}"/>
                  </a:ext>
                </a:extLst>
              </p:cNvPr>
              <p:cNvSpPr/>
              <p:nvPr/>
            </p:nvSpPr>
            <p:spPr>
              <a:xfrm>
                <a:off x="4241824" y="2416354"/>
                <a:ext cx="72000" cy="70239"/>
              </a:xfrm>
              <a:custGeom>
                <a:avLst/>
                <a:gdLst/>
                <a:ahLst/>
                <a:cxnLst/>
                <a:rect l="l" t="t" r="r" b="b"/>
                <a:pathLst>
                  <a:path w="63500" h="63500">
                    <a:moveTo>
                      <a:pt x="32016" y="0"/>
                    </a:moveTo>
                    <a:lnTo>
                      <a:pt x="19620" y="2540"/>
                    </a:lnTo>
                    <a:lnTo>
                      <a:pt x="9436" y="9442"/>
                    </a:lnTo>
                    <a:lnTo>
                      <a:pt x="2538" y="19631"/>
                    </a:lnTo>
                    <a:lnTo>
                      <a:pt x="0" y="32029"/>
                    </a:lnTo>
                    <a:lnTo>
                      <a:pt x="2538" y="44306"/>
                    </a:lnTo>
                    <a:lnTo>
                      <a:pt x="9436" y="54229"/>
                    </a:lnTo>
                    <a:lnTo>
                      <a:pt x="19620" y="60865"/>
                    </a:lnTo>
                    <a:lnTo>
                      <a:pt x="32016" y="63284"/>
                    </a:lnTo>
                    <a:lnTo>
                      <a:pt x="44299" y="60865"/>
                    </a:lnTo>
                    <a:lnTo>
                      <a:pt x="54221" y="54229"/>
                    </a:lnTo>
                    <a:lnTo>
                      <a:pt x="60854" y="44306"/>
                    </a:lnTo>
                    <a:lnTo>
                      <a:pt x="63271" y="32029"/>
                    </a:lnTo>
                    <a:lnTo>
                      <a:pt x="60854" y="19631"/>
                    </a:lnTo>
                    <a:lnTo>
                      <a:pt x="54221" y="9442"/>
                    </a:lnTo>
                    <a:lnTo>
                      <a:pt x="44299" y="2540"/>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8" name="object 38">
                <a:extLst>
                  <a:ext uri="{FF2B5EF4-FFF2-40B4-BE49-F238E27FC236}">
                    <a16:creationId xmlns:a16="http://schemas.microsoft.com/office/drawing/2014/main" id="{E1F1969D-FDEF-4763-B1E5-07C09915A0EF}"/>
                  </a:ext>
                </a:extLst>
              </p:cNvPr>
              <p:cNvSpPr/>
              <p:nvPr/>
            </p:nvSpPr>
            <p:spPr>
              <a:xfrm>
                <a:off x="4352503" y="2756999"/>
                <a:ext cx="72000" cy="70239"/>
              </a:xfrm>
              <a:custGeom>
                <a:avLst/>
                <a:gdLst/>
                <a:ahLst/>
                <a:cxnLst/>
                <a:rect l="l" t="t" r="r" b="b"/>
                <a:pathLst>
                  <a:path w="63500" h="63500">
                    <a:moveTo>
                      <a:pt x="32016" y="0"/>
                    </a:moveTo>
                    <a:lnTo>
                      <a:pt x="19620" y="2538"/>
                    </a:lnTo>
                    <a:lnTo>
                      <a:pt x="9436" y="9436"/>
                    </a:lnTo>
                    <a:lnTo>
                      <a:pt x="2538" y="19620"/>
                    </a:lnTo>
                    <a:lnTo>
                      <a:pt x="0" y="32016"/>
                    </a:lnTo>
                    <a:lnTo>
                      <a:pt x="2538" y="44306"/>
                    </a:lnTo>
                    <a:lnTo>
                      <a:pt x="9436" y="54232"/>
                    </a:lnTo>
                    <a:lnTo>
                      <a:pt x="19620" y="60866"/>
                    </a:lnTo>
                    <a:lnTo>
                      <a:pt x="32016" y="63284"/>
                    </a:lnTo>
                    <a:lnTo>
                      <a:pt x="44299" y="60866"/>
                    </a:lnTo>
                    <a:lnTo>
                      <a:pt x="54221" y="54232"/>
                    </a:lnTo>
                    <a:lnTo>
                      <a:pt x="60854" y="44306"/>
                    </a:lnTo>
                    <a:lnTo>
                      <a:pt x="63271" y="32016"/>
                    </a:lnTo>
                    <a:lnTo>
                      <a:pt x="60854" y="19620"/>
                    </a:lnTo>
                    <a:lnTo>
                      <a:pt x="54221" y="9436"/>
                    </a:lnTo>
                    <a:lnTo>
                      <a:pt x="44299" y="2538"/>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9" name="object 39">
                <a:extLst>
                  <a:ext uri="{FF2B5EF4-FFF2-40B4-BE49-F238E27FC236}">
                    <a16:creationId xmlns:a16="http://schemas.microsoft.com/office/drawing/2014/main" id="{5477CA93-33C3-4796-BB9B-622F31F94137}"/>
                  </a:ext>
                </a:extLst>
              </p:cNvPr>
              <p:cNvSpPr/>
              <p:nvPr/>
            </p:nvSpPr>
            <p:spPr>
              <a:xfrm>
                <a:off x="4463182" y="2970320"/>
                <a:ext cx="72000" cy="70239"/>
              </a:xfrm>
              <a:custGeom>
                <a:avLst/>
                <a:gdLst/>
                <a:ahLst/>
                <a:cxnLst/>
                <a:rect l="l" t="t" r="r" b="b"/>
                <a:pathLst>
                  <a:path w="63500" h="63500">
                    <a:moveTo>
                      <a:pt x="32016" y="0"/>
                    </a:moveTo>
                    <a:lnTo>
                      <a:pt x="19614" y="2540"/>
                    </a:lnTo>
                    <a:lnTo>
                      <a:pt x="9431" y="9442"/>
                    </a:lnTo>
                    <a:lnTo>
                      <a:pt x="2536" y="19631"/>
                    </a:lnTo>
                    <a:lnTo>
                      <a:pt x="0" y="32029"/>
                    </a:lnTo>
                    <a:lnTo>
                      <a:pt x="2536" y="44306"/>
                    </a:lnTo>
                    <a:lnTo>
                      <a:pt x="9431" y="54229"/>
                    </a:lnTo>
                    <a:lnTo>
                      <a:pt x="19614" y="60865"/>
                    </a:lnTo>
                    <a:lnTo>
                      <a:pt x="32016" y="63284"/>
                    </a:lnTo>
                    <a:lnTo>
                      <a:pt x="44299" y="60865"/>
                    </a:lnTo>
                    <a:lnTo>
                      <a:pt x="54221" y="54229"/>
                    </a:lnTo>
                    <a:lnTo>
                      <a:pt x="60854" y="44306"/>
                    </a:lnTo>
                    <a:lnTo>
                      <a:pt x="63271" y="32029"/>
                    </a:lnTo>
                    <a:lnTo>
                      <a:pt x="60854" y="19631"/>
                    </a:lnTo>
                    <a:lnTo>
                      <a:pt x="54221" y="9442"/>
                    </a:lnTo>
                    <a:lnTo>
                      <a:pt x="44299" y="2540"/>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0" name="object 40">
                <a:extLst>
                  <a:ext uri="{FF2B5EF4-FFF2-40B4-BE49-F238E27FC236}">
                    <a16:creationId xmlns:a16="http://schemas.microsoft.com/office/drawing/2014/main" id="{CDEFDFE1-3462-483D-BD7B-0F7AB846351F}"/>
                  </a:ext>
                </a:extLst>
              </p:cNvPr>
              <p:cNvSpPr/>
              <p:nvPr/>
            </p:nvSpPr>
            <p:spPr>
              <a:xfrm>
                <a:off x="4573290" y="3322767"/>
                <a:ext cx="72000" cy="70239"/>
              </a:xfrm>
              <a:custGeom>
                <a:avLst/>
                <a:gdLst/>
                <a:ahLst/>
                <a:cxnLst/>
                <a:rect l="l" t="t" r="r" b="b"/>
                <a:pathLst>
                  <a:path w="63500" h="63500">
                    <a:moveTo>
                      <a:pt x="32003" y="0"/>
                    </a:moveTo>
                    <a:lnTo>
                      <a:pt x="19609" y="2540"/>
                    </a:lnTo>
                    <a:lnTo>
                      <a:pt x="9429" y="9442"/>
                    </a:lnTo>
                    <a:lnTo>
                      <a:pt x="2536" y="19631"/>
                    </a:lnTo>
                    <a:lnTo>
                      <a:pt x="0" y="32029"/>
                    </a:lnTo>
                    <a:lnTo>
                      <a:pt x="2536" y="44306"/>
                    </a:lnTo>
                    <a:lnTo>
                      <a:pt x="9429" y="54229"/>
                    </a:lnTo>
                    <a:lnTo>
                      <a:pt x="19609" y="60865"/>
                    </a:lnTo>
                    <a:lnTo>
                      <a:pt x="32003" y="63284"/>
                    </a:lnTo>
                    <a:lnTo>
                      <a:pt x="44286" y="60865"/>
                    </a:lnTo>
                    <a:lnTo>
                      <a:pt x="54208" y="54229"/>
                    </a:lnTo>
                    <a:lnTo>
                      <a:pt x="60841" y="44306"/>
                    </a:lnTo>
                    <a:lnTo>
                      <a:pt x="63258" y="32029"/>
                    </a:lnTo>
                    <a:lnTo>
                      <a:pt x="60841" y="19631"/>
                    </a:lnTo>
                    <a:lnTo>
                      <a:pt x="54208" y="9442"/>
                    </a:lnTo>
                    <a:lnTo>
                      <a:pt x="44286" y="2540"/>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1" name="object 41">
                <a:extLst>
                  <a:ext uri="{FF2B5EF4-FFF2-40B4-BE49-F238E27FC236}">
                    <a16:creationId xmlns:a16="http://schemas.microsoft.com/office/drawing/2014/main" id="{622E82E7-70E5-4FC5-A9E7-DC12AE682814}"/>
                  </a:ext>
                </a:extLst>
              </p:cNvPr>
              <p:cNvSpPr/>
              <p:nvPr/>
            </p:nvSpPr>
            <p:spPr>
              <a:xfrm>
                <a:off x="4683969" y="3590061"/>
                <a:ext cx="72000" cy="70239"/>
              </a:xfrm>
              <a:custGeom>
                <a:avLst/>
                <a:gdLst/>
                <a:ahLst/>
                <a:cxnLst/>
                <a:rect l="l" t="t" r="r" b="b"/>
                <a:pathLst>
                  <a:path w="63500" h="63500">
                    <a:moveTo>
                      <a:pt x="32003" y="0"/>
                    </a:moveTo>
                    <a:lnTo>
                      <a:pt x="19609" y="2538"/>
                    </a:lnTo>
                    <a:lnTo>
                      <a:pt x="9429" y="9436"/>
                    </a:lnTo>
                    <a:lnTo>
                      <a:pt x="2536" y="19620"/>
                    </a:lnTo>
                    <a:lnTo>
                      <a:pt x="0" y="32016"/>
                    </a:lnTo>
                    <a:lnTo>
                      <a:pt x="2536" y="44294"/>
                    </a:lnTo>
                    <a:lnTo>
                      <a:pt x="9429" y="54216"/>
                    </a:lnTo>
                    <a:lnTo>
                      <a:pt x="19609" y="60852"/>
                    </a:lnTo>
                    <a:lnTo>
                      <a:pt x="32003" y="63271"/>
                    </a:lnTo>
                    <a:lnTo>
                      <a:pt x="44286" y="60852"/>
                    </a:lnTo>
                    <a:lnTo>
                      <a:pt x="54208" y="54216"/>
                    </a:lnTo>
                    <a:lnTo>
                      <a:pt x="60841" y="44294"/>
                    </a:lnTo>
                    <a:lnTo>
                      <a:pt x="63258" y="32016"/>
                    </a:lnTo>
                    <a:lnTo>
                      <a:pt x="60841" y="19620"/>
                    </a:lnTo>
                    <a:lnTo>
                      <a:pt x="54208" y="9436"/>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2" name="object 42">
                <a:extLst>
                  <a:ext uri="{FF2B5EF4-FFF2-40B4-BE49-F238E27FC236}">
                    <a16:creationId xmlns:a16="http://schemas.microsoft.com/office/drawing/2014/main" id="{A0363A80-28FD-468C-B9C5-746D85FCBDDE}"/>
                  </a:ext>
                </a:extLst>
              </p:cNvPr>
              <p:cNvSpPr/>
              <p:nvPr/>
            </p:nvSpPr>
            <p:spPr>
              <a:xfrm>
                <a:off x="4794636" y="3628844"/>
                <a:ext cx="72000" cy="70239"/>
              </a:xfrm>
              <a:custGeom>
                <a:avLst/>
                <a:gdLst/>
                <a:ahLst/>
                <a:cxnLst/>
                <a:rect l="l" t="t" r="r" b="b"/>
                <a:pathLst>
                  <a:path w="63500" h="63500">
                    <a:moveTo>
                      <a:pt x="32016" y="0"/>
                    </a:moveTo>
                    <a:lnTo>
                      <a:pt x="19620" y="2538"/>
                    </a:lnTo>
                    <a:lnTo>
                      <a:pt x="9436" y="9436"/>
                    </a:lnTo>
                    <a:lnTo>
                      <a:pt x="2538" y="19620"/>
                    </a:lnTo>
                    <a:lnTo>
                      <a:pt x="0" y="32016"/>
                    </a:lnTo>
                    <a:lnTo>
                      <a:pt x="2538" y="44299"/>
                    </a:lnTo>
                    <a:lnTo>
                      <a:pt x="9436" y="54221"/>
                    </a:lnTo>
                    <a:lnTo>
                      <a:pt x="19620" y="60854"/>
                    </a:lnTo>
                    <a:lnTo>
                      <a:pt x="32016" y="63271"/>
                    </a:lnTo>
                    <a:lnTo>
                      <a:pt x="44299" y="60854"/>
                    </a:lnTo>
                    <a:lnTo>
                      <a:pt x="54221" y="54221"/>
                    </a:lnTo>
                    <a:lnTo>
                      <a:pt x="60854" y="44299"/>
                    </a:lnTo>
                    <a:lnTo>
                      <a:pt x="63271" y="32016"/>
                    </a:lnTo>
                    <a:lnTo>
                      <a:pt x="60854" y="19620"/>
                    </a:lnTo>
                    <a:lnTo>
                      <a:pt x="54221" y="9436"/>
                    </a:lnTo>
                    <a:lnTo>
                      <a:pt x="44299" y="2538"/>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 name="object 43">
                <a:extLst>
                  <a:ext uri="{FF2B5EF4-FFF2-40B4-BE49-F238E27FC236}">
                    <a16:creationId xmlns:a16="http://schemas.microsoft.com/office/drawing/2014/main" id="{0BC76D38-516D-4EF8-9222-3EE3597064A4}"/>
                  </a:ext>
                </a:extLst>
              </p:cNvPr>
              <p:cNvSpPr/>
              <p:nvPr/>
            </p:nvSpPr>
            <p:spPr>
              <a:xfrm>
                <a:off x="4905314" y="3512483"/>
                <a:ext cx="72000" cy="70239"/>
              </a:xfrm>
              <a:custGeom>
                <a:avLst/>
                <a:gdLst/>
                <a:ahLst/>
                <a:cxnLst/>
                <a:rect l="l" t="t" r="r" b="b"/>
                <a:pathLst>
                  <a:path w="63500" h="63500">
                    <a:moveTo>
                      <a:pt x="32016" y="0"/>
                    </a:moveTo>
                    <a:lnTo>
                      <a:pt x="19620" y="2540"/>
                    </a:lnTo>
                    <a:lnTo>
                      <a:pt x="9436" y="9442"/>
                    </a:lnTo>
                    <a:lnTo>
                      <a:pt x="2538" y="19631"/>
                    </a:lnTo>
                    <a:lnTo>
                      <a:pt x="0" y="32029"/>
                    </a:lnTo>
                    <a:lnTo>
                      <a:pt x="2538" y="44306"/>
                    </a:lnTo>
                    <a:lnTo>
                      <a:pt x="9436" y="54229"/>
                    </a:lnTo>
                    <a:lnTo>
                      <a:pt x="19620" y="60865"/>
                    </a:lnTo>
                    <a:lnTo>
                      <a:pt x="32016" y="63284"/>
                    </a:lnTo>
                    <a:lnTo>
                      <a:pt x="44299" y="60865"/>
                    </a:lnTo>
                    <a:lnTo>
                      <a:pt x="54221" y="54229"/>
                    </a:lnTo>
                    <a:lnTo>
                      <a:pt x="60854" y="44306"/>
                    </a:lnTo>
                    <a:lnTo>
                      <a:pt x="63271" y="32029"/>
                    </a:lnTo>
                    <a:lnTo>
                      <a:pt x="60854" y="19631"/>
                    </a:lnTo>
                    <a:lnTo>
                      <a:pt x="54221" y="9442"/>
                    </a:lnTo>
                    <a:lnTo>
                      <a:pt x="44299" y="2540"/>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4" name="object 44">
                <a:extLst>
                  <a:ext uri="{FF2B5EF4-FFF2-40B4-BE49-F238E27FC236}">
                    <a16:creationId xmlns:a16="http://schemas.microsoft.com/office/drawing/2014/main" id="{C2332AE7-E65B-4363-B23F-0B0055B0B97A}"/>
                  </a:ext>
                </a:extLst>
              </p:cNvPr>
              <p:cNvSpPr/>
              <p:nvPr/>
            </p:nvSpPr>
            <p:spPr>
              <a:xfrm>
                <a:off x="5015993" y="3545363"/>
                <a:ext cx="72000" cy="70239"/>
              </a:xfrm>
              <a:custGeom>
                <a:avLst/>
                <a:gdLst/>
                <a:ahLst/>
                <a:cxnLst/>
                <a:rect l="l" t="t" r="r" b="b"/>
                <a:pathLst>
                  <a:path w="63500" h="63500">
                    <a:moveTo>
                      <a:pt x="32016" y="0"/>
                    </a:moveTo>
                    <a:lnTo>
                      <a:pt x="19620" y="2540"/>
                    </a:lnTo>
                    <a:lnTo>
                      <a:pt x="9436" y="9442"/>
                    </a:lnTo>
                    <a:lnTo>
                      <a:pt x="2538" y="19631"/>
                    </a:lnTo>
                    <a:lnTo>
                      <a:pt x="0" y="32029"/>
                    </a:lnTo>
                    <a:lnTo>
                      <a:pt x="2538" y="44306"/>
                    </a:lnTo>
                    <a:lnTo>
                      <a:pt x="9436" y="54229"/>
                    </a:lnTo>
                    <a:lnTo>
                      <a:pt x="19620" y="60865"/>
                    </a:lnTo>
                    <a:lnTo>
                      <a:pt x="32016" y="63284"/>
                    </a:lnTo>
                    <a:lnTo>
                      <a:pt x="44299" y="60865"/>
                    </a:lnTo>
                    <a:lnTo>
                      <a:pt x="54221" y="54229"/>
                    </a:lnTo>
                    <a:lnTo>
                      <a:pt x="60854" y="44306"/>
                    </a:lnTo>
                    <a:lnTo>
                      <a:pt x="63271" y="32029"/>
                    </a:lnTo>
                    <a:lnTo>
                      <a:pt x="60854" y="19631"/>
                    </a:lnTo>
                    <a:lnTo>
                      <a:pt x="54221" y="9442"/>
                    </a:lnTo>
                    <a:lnTo>
                      <a:pt x="44299" y="2540"/>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5" name="object 45">
                <a:extLst>
                  <a:ext uri="{FF2B5EF4-FFF2-40B4-BE49-F238E27FC236}">
                    <a16:creationId xmlns:a16="http://schemas.microsoft.com/office/drawing/2014/main" id="{83B6087E-0F5B-44AA-B292-2033FA54B9BD}"/>
                  </a:ext>
                </a:extLst>
              </p:cNvPr>
              <p:cNvSpPr/>
              <p:nvPr/>
            </p:nvSpPr>
            <p:spPr>
              <a:xfrm>
                <a:off x="5126102" y="3724964"/>
                <a:ext cx="72000" cy="70239"/>
              </a:xfrm>
              <a:custGeom>
                <a:avLst/>
                <a:gdLst/>
                <a:ahLst/>
                <a:cxnLst/>
                <a:rect l="l" t="t" r="r" b="b"/>
                <a:pathLst>
                  <a:path w="63500" h="63500">
                    <a:moveTo>
                      <a:pt x="32003" y="0"/>
                    </a:moveTo>
                    <a:lnTo>
                      <a:pt x="19609" y="2536"/>
                    </a:lnTo>
                    <a:lnTo>
                      <a:pt x="9429" y="9432"/>
                    </a:lnTo>
                    <a:lnTo>
                      <a:pt x="2536" y="19620"/>
                    </a:lnTo>
                    <a:lnTo>
                      <a:pt x="0" y="32029"/>
                    </a:lnTo>
                    <a:lnTo>
                      <a:pt x="2536" y="44306"/>
                    </a:lnTo>
                    <a:lnTo>
                      <a:pt x="9429" y="54229"/>
                    </a:lnTo>
                    <a:lnTo>
                      <a:pt x="19609" y="60865"/>
                    </a:lnTo>
                    <a:lnTo>
                      <a:pt x="32003" y="63284"/>
                    </a:lnTo>
                    <a:lnTo>
                      <a:pt x="44286" y="60865"/>
                    </a:lnTo>
                    <a:lnTo>
                      <a:pt x="54208" y="54229"/>
                    </a:lnTo>
                    <a:lnTo>
                      <a:pt x="60841" y="44306"/>
                    </a:lnTo>
                    <a:lnTo>
                      <a:pt x="63258" y="32029"/>
                    </a:lnTo>
                    <a:lnTo>
                      <a:pt x="60841" y="19620"/>
                    </a:lnTo>
                    <a:lnTo>
                      <a:pt x="54208" y="9432"/>
                    </a:lnTo>
                    <a:lnTo>
                      <a:pt x="44286" y="2536"/>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6" name="object 46">
                <a:extLst>
                  <a:ext uri="{FF2B5EF4-FFF2-40B4-BE49-F238E27FC236}">
                    <a16:creationId xmlns:a16="http://schemas.microsoft.com/office/drawing/2014/main" id="{EAA31EFB-7546-4850-BC96-2E8C3C81D897}"/>
                  </a:ext>
                </a:extLst>
              </p:cNvPr>
              <p:cNvSpPr/>
              <p:nvPr/>
            </p:nvSpPr>
            <p:spPr>
              <a:xfrm>
                <a:off x="1698539" y="3515022"/>
                <a:ext cx="72000" cy="70239"/>
              </a:xfrm>
              <a:custGeom>
                <a:avLst/>
                <a:gdLst/>
                <a:ahLst/>
                <a:cxnLst/>
                <a:rect l="l" t="t" r="r" b="b"/>
                <a:pathLst>
                  <a:path w="63500" h="63500">
                    <a:moveTo>
                      <a:pt x="32016" y="0"/>
                    </a:moveTo>
                    <a:lnTo>
                      <a:pt x="19620" y="2538"/>
                    </a:lnTo>
                    <a:lnTo>
                      <a:pt x="9436" y="9436"/>
                    </a:lnTo>
                    <a:lnTo>
                      <a:pt x="2538" y="19620"/>
                    </a:lnTo>
                    <a:lnTo>
                      <a:pt x="0" y="32016"/>
                    </a:lnTo>
                    <a:lnTo>
                      <a:pt x="2538" y="44294"/>
                    </a:lnTo>
                    <a:lnTo>
                      <a:pt x="9436" y="54216"/>
                    </a:lnTo>
                    <a:lnTo>
                      <a:pt x="19620" y="60852"/>
                    </a:lnTo>
                    <a:lnTo>
                      <a:pt x="32016" y="63271"/>
                    </a:lnTo>
                    <a:lnTo>
                      <a:pt x="44299" y="60852"/>
                    </a:lnTo>
                    <a:lnTo>
                      <a:pt x="54221" y="54216"/>
                    </a:lnTo>
                    <a:lnTo>
                      <a:pt x="60854" y="44294"/>
                    </a:lnTo>
                    <a:lnTo>
                      <a:pt x="63271" y="32016"/>
                    </a:lnTo>
                    <a:lnTo>
                      <a:pt x="60854" y="19620"/>
                    </a:lnTo>
                    <a:lnTo>
                      <a:pt x="54221" y="9436"/>
                    </a:lnTo>
                    <a:lnTo>
                      <a:pt x="44299" y="2538"/>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 name="object 47">
                <a:extLst>
                  <a:ext uri="{FF2B5EF4-FFF2-40B4-BE49-F238E27FC236}">
                    <a16:creationId xmlns:a16="http://schemas.microsoft.com/office/drawing/2014/main" id="{119D5E67-9BA2-4B73-9E34-4F397A4D80E7}"/>
                  </a:ext>
                </a:extLst>
              </p:cNvPr>
              <p:cNvSpPr/>
              <p:nvPr/>
            </p:nvSpPr>
            <p:spPr>
              <a:xfrm>
                <a:off x="1809217" y="3561392"/>
                <a:ext cx="72000" cy="70239"/>
              </a:xfrm>
              <a:custGeom>
                <a:avLst/>
                <a:gdLst/>
                <a:ahLst/>
                <a:cxnLst/>
                <a:rect l="l" t="t" r="r" b="b"/>
                <a:pathLst>
                  <a:path w="63500" h="63500">
                    <a:moveTo>
                      <a:pt x="32016" y="0"/>
                    </a:moveTo>
                    <a:lnTo>
                      <a:pt x="19620" y="2538"/>
                    </a:lnTo>
                    <a:lnTo>
                      <a:pt x="9436" y="9436"/>
                    </a:lnTo>
                    <a:lnTo>
                      <a:pt x="2538" y="19620"/>
                    </a:lnTo>
                    <a:lnTo>
                      <a:pt x="0" y="32016"/>
                    </a:lnTo>
                    <a:lnTo>
                      <a:pt x="2538" y="44294"/>
                    </a:lnTo>
                    <a:lnTo>
                      <a:pt x="9436" y="54216"/>
                    </a:lnTo>
                    <a:lnTo>
                      <a:pt x="19620" y="60852"/>
                    </a:lnTo>
                    <a:lnTo>
                      <a:pt x="32016" y="63271"/>
                    </a:lnTo>
                    <a:lnTo>
                      <a:pt x="44299" y="60852"/>
                    </a:lnTo>
                    <a:lnTo>
                      <a:pt x="54221" y="54216"/>
                    </a:lnTo>
                    <a:lnTo>
                      <a:pt x="60854" y="44294"/>
                    </a:lnTo>
                    <a:lnTo>
                      <a:pt x="63271" y="32016"/>
                    </a:lnTo>
                    <a:lnTo>
                      <a:pt x="60854" y="19620"/>
                    </a:lnTo>
                    <a:lnTo>
                      <a:pt x="54221" y="9436"/>
                    </a:lnTo>
                    <a:lnTo>
                      <a:pt x="44299" y="2538"/>
                    </a:lnTo>
                    <a:lnTo>
                      <a:pt x="32016"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5" name="object 9">
                <a:extLst>
                  <a:ext uri="{FF2B5EF4-FFF2-40B4-BE49-F238E27FC236}">
                    <a16:creationId xmlns:a16="http://schemas.microsoft.com/office/drawing/2014/main" id="{413942FF-3A19-4A54-8E13-FBC7E25FCB32}"/>
                  </a:ext>
                </a:extLst>
              </p:cNvPr>
              <p:cNvSpPr/>
              <p:nvPr/>
            </p:nvSpPr>
            <p:spPr>
              <a:xfrm>
                <a:off x="5237043" y="3289024"/>
                <a:ext cx="72000" cy="70239"/>
              </a:xfrm>
              <a:custGeom>
                <a:avLst/>
                <a:gdLst/>
                <a:ahLst/>
                <a:cxnLst/>
                <a:rect l="l" t="t" r="r" b="b"/>
                <a:pathLst>
                  <a:path w="63500" h="63500">
                    <a:moveTo>
                      <a:pt x="32003" y="0"/>
                    </a:moveTo>
                    <a:lnTo>
                      <a:pt x="19609" y="2538"/>
                    </a:lnTo>
                    <a:lnTo>
                      <a:pt x="9429" y="9437"/>
                    </a:lnTo>
                    <a:lnTo>
                      <a:pt x="2536" y="19625"/>
                    </a:lnTo>
                    <a:lnTo>
                      <a:pt x="0" y="32029"/>
                    </a:lnTo>
                    <a:lnTo>
                      <a:pt x="2536" y="44306"/>
                    </a:lnTo>
                    <a:lnTo>
                      <a:pt x="9429" y="54229"/>
                    </a:lnTo>
                    <a:lnTo>
                      <a:pt x="19609" y="60865"/>
                    </a:lnTo>
                    <a:lnTo>
                      <a:pt x="32003" y="63284"/>
                    </a:lnTo>
                    <a:lnTo>
                      <a:pt x="44286" y="60865"/>
                    </a:lnTo>
                    <a:lnTo>
                      <a:pt x="54208" y="54229"/>
                    </a:lnTo>
                    <a:lnTo>
                      <a:pt x="60841" y="44306"/>
                    </a:lnTo>
                    <a:lnTo>
                      <a:pt x="63258" y="32029"/>
                    </a:lnTo>
                    <a:lnTo>
                      <a:pt x="60841" y="19625"/>
                    </a:lnTo>
                    <a:lnTo>
                      <a:pt x="54208" y="9437"/>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6" name="object 10">
                <a:extLst>
                  <a:ext uri="{FF2B5EF4-FFF2-40B4-BE49-F238E27FC236}">
                    <a16:creationId xmlns:a16="http://schemas.microsoft.com/office/drawing/2014/main" id="{B02A0234-55E5-454E-8C28-157CA2C99AC6}"/>
                  </a:ext>
                </a:extLst>
              </p:cNvPr>
              <p:cNvSpPr/>
              <p:nvPr/>
            </p:nvSpPr>
            <p:spPr>
              <a:xfrm>
                <a:off x="5350003" y="3731637"/>
                <a:ext cx="72000" cy="70239"/>
              </a:xfrm>
              <a:custGeom>
                <a:avLst/>
                <a:gdLst/>
                <a:ahLst/>
                <a:cxnLst/>
                <a:rect l="l" t="t" r="r" b="b"/>
                <a:pathLst>
                  <a:path w="63500" h="63500">
                    <a:moveTo>
                      <a:pt x="32003" y="0"/>
                    </a:moveTo>
                    <a:lnTo>
                      <a:pt x="19609" y="2538"/>
                    </a:lnTo>
                    <a:lnTo>
                      <a:pt x="9429" y="9437"/>
                    </a:lnTo>
                    <a:lnTo>
                      <a:pt x="2536" y="19625"/>
                    </a:lnTo>
                    <a:lnTo>
                      <a:pt x="0" y="32029"/>
                    </a:lnTo>
                    <a:lnTo>
                      <a:pt x="2536" y="44306"/>
                    </a:lnTo>
                    <a:lnTo>
                      <a:pt x="9429" y="54229"/>
                    </a:lnTo>
                    <a:lnTo>
                      <a:pt x="19609" y="60865"/>
                    </a:lnTo>
                    <a:lnTo>
                      <a:pt x="32003" y="63284"/>
                    </a:lnTo>
                    <a:lnTo>
                      <a:pt x="44286" y="60865"/>
                    </a:lnTo>
                    <a:lnTo>
                      <a:pt x="54208" y="54229"/>
                    </a:lnTo>
                    <a:lnTo>
                      <a:pt x="60841" y="44306"/>
                    </a:lnTo>
                    <a:lnTo>
                      <a:pt x="63258" y="32029"/>
                    </a:lnTo>
                    <a:lnTo>
                      <a:pt x="60841" y="19625"/>
                    </a:lnTo>
                    <a:lnTo>
                      <a:pt x="54208" y="9437"/>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7" name="object 11">
                <a:extLst>
                  <a:ext uri="{FF2B5EF4-FFF2-40B4-BE49-F238E27FC236}">
                    <a16:creationId xmlns:a16="http://schemas.microsoft.com/office/drawing/2014/main" id="{416C4C88-8DC3-434F-BD0F-90DBE23FED39}"/>
                  </a:ext>
                </a:extLst>
              </p:cNvPr>
              <p:cNvSpPr/>
              <p:nvPr/>
            </p:nvSpPr>
            <p:spPr>
              <a:xfrm>
                <a:off x="5462959" y="3794031"/>
                <a:ext cx="72000" cy="70239"/>
              </a:xfrm>
              <a:custGeom>
                <a:avLst/>
                <a:gdLst/>
                <a:ahLst/>
                <a:cxnLst/>
                <a:rect l="l" t="t" r="r" b="b"/>
                <a:pathLst>
                  <a:path w="63500" h="63500">
                    <a:moveTo>
                      <a:pt x="32003" y="0"/>
                    </a:moveTo>
                    <a:lnTo>
                      <a:pt x="19609" y="2538"/>
                    </a:lnTo>
                    <a:lnTo>
                      <a:pt x="9429" y="9436"/>
                    </a:lnTo>
                    <a:lnTo>
                      <a:pt x="2536" y="19620"/>
                    </a:lnTo>
                    <a:lnTo>
                      <a:pt x="0" y="32016"/>
                    </a:lnTo>
                    <a:lnTo>
                      <a:pt x="2536" y="44294"/>
                    </a:lnTo>
                    <a:lnTo>
                      <a:pt x="9429" y="54216"/>
                    </a:lnTo>
                    <a:lnTo>
                      <a:pt x="19609" y="60852"/>
                    </a:lnTo>
                    <a:lnTo>
                      <a:pt x="32003" y="63271"/>
                    </a:lnTo>
                    <a:lnTo>
                      <a:pt x="44286" y="60852"/>
                    </a:lnTo>
                    <a:lnTo>
                      <a:pt x="54208" y="54216"/>
                    </a:lnTo>
                    <a:lnTo>
                      <a:pt x="60841" y="44294"/>
                    </a:lnTo>
                    <a:lnTo>
                      <a:pt x="63258" y="32016"/>
                    </a:lnTo>
                    <a:lnTo>
                      <a:pt x="60841" y="19620"/>
                    </a:lnTo>
                    <a:lnTo>
                      <a:pt x="54208" y="9436"/>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8" name="object 12">
                <a:extLst>
                  <a:ext uri="{FF2B5EF4-FFF2-40B4-BE49-F238E27FC236}">
                    <a16:creationId xmlns:a16="http://schemas.microsoft.com/office/drawing/2014/main" id="{4AEE03A9-9FB3-4DBA-AB1F-7145B7EA0FD6}"/>
                  </a:ext>
                </a:extLst>
              </p:cNvPr>
              <p:cNvSpPr/>
              <p:nvPr/>
            </p:nvSpPr>
            <p:spPr>
              <a:xfrm>
                <a:off x="5576489" y="3514130"/>
                <a:ext cx="72000" cy="70239"/>
              </a:xfrm>
              <a:custGeom>
                <a:avLst/>
                <a:gdLst/>
                <a:ahLst/>
                <a:cxnLst/>
                <a:rect l="l" t="t" r="r" b="b"/>
                <a:pathLst>
                  <a:path w="63500" h="63500">
                    <a:moveTo>
                      <a:pt x="32003" y="0"/>
                    </a:moveTo>
                    <a:lnTo>
                      <a:pt x="19609" y="2538"/>
                    </a:lnTo>
                    <a:lnTo>
                      <a:pt x="9429" y="9436"/>
                    </a:lnTo>
                    <a:lnTo>
                      <a:pt x="2536" y="19620"/>
                    </a:lnTo>
                    <a:lnTo>
                      <a:pt x="0" y="32016"/>
                    </a:lnTo>
                    <a:lnTo>
                      <a:pt x="2536" y="44294"/>
                    </a:lnTo>
                    <a:lnTo>
                      <a:pt x="9429" y="54216"/>
                    </a:lnTo>
                    <a:lnTo>
                      <a:pt x="19609" y="60852"/>
                    </a:lnTo>
                    <a:lnTo>
                      <a:pt x="32003" y="63271"/>
                    </a:lnTo>
                    <a:lnTo>
                      <a:pt x="44286" y="60852"/>
                    </a:lnTo>
                    <a:lnTo>
                      <a:pt x="54208" y="54216"/>
                    </a:lnTo>
                    <a:lnTo>
                      <a:pt x="60841" y="44294"/>
                    </a:lnTo>
                    <a:lnTo>
                      <a:pt x="63258" y="32016"/>
                    </a:lnTo>
                    <a:lnTo>
                      <a:pt x="60841" y="19620"/>
                    </a:lnTo>
                    <a:lnTo>
                      <a:pt x="54208" y="9436"/>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9" name="object 13">
                <a:extLst>
                  <a:ext uri="{FF2B5EF4-FFF2-40B4-BE49-F238E27FC236}">
                    <a16:creationId xmlns:a16="http://schemas.microsoft.com/office/drawing/2014/main" id="{18BAEE90-BF09-4CDF-BDE8-E3C85EA58EFB}"/>
                  </a:ext>
                </a:extLst>
              </p:cNvPr>
              <p:cNvSpPr/>
              <p:nvPr/>
            </p:nvSpPr>
            <p:spPr>
              <a:xfrm>
                <a:off x="5689449" y="3827745"/>
                <a:ext cx="72000" cy="70239"/>
              </a:xfrm>
              <a:custGeom>
                <a:avLst/>
                <a:gdLst/>
                <a:ahLst/>
                <a:cxnLst/>
                <a:rect l="l" t="t" r="r" b="b"/>
                <a:pathLst>
                  <a:path w="63500" h="63500">
                    <a:moveTo>
                      <a:pt x="32003" y="0"/>
                    </a:moveTo>
                    <a:lnTo>
                      <a:pt x="19609" y="2540"/>
                    </a:lnTo>
                    <a:lnTo>
                      <a:pt x="9429" y="9442"/>
                    </a:lnTo>
                    <a:lnTo>
                      <a:pt x="2536" y="19631"/>
                    </a:lnTo>
                    <a:lnTo>
                      <a:pt x="0" y="32029"/>
                    </a:lnTo>
                    <a:lnTo>
                      <a:pt x="2536" y="44306"/>
                    </a:lnTo>
                    <a:lnTo>
                      <a:pt x="9429" y="54229"/>
                    </a:lnTo>
                    <a:lnTo>
                      <a:pt x="19609" y="60865"/>
                    </a:lnTo>
                    <a:lnTo>
                      <a:pt x="32003" y="63284"/>
                    </a:lnTo>
                    <a:lnTo>
                      <a:pt x="44286" y="60865"/>
                    </a:lnTo>
                    <a:lnTo>
                      <a:pt x="54208" y="54229"/>
                    </a:lnTo>
                    <a:lnTo>
                      <a:pt x="60841" y="44306"/>
                    </a:lnTo>
                    <a:lnTo>
                      <a:pt x="63258" y="32029"/>
                    </a:lnTo>
                    <a:lnTo>
                      <a:pt x="60841" y="19631"/>
                    </a:lnTo>
                    <a:lnTo>
                      <a:pt x="54208" y="9442"/>
                    </a:lnTo>
                    <a:lnTo>
                      <a:pt x="44286" y="2540"/>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0" name="object 14">
                <a:extLst>
                  <a:ext uri="{FF2B5EF4-FFF2-40B4-BE49-F238E27FC236}">
                    <a16:creationId xmlns:a16="http://schemas.microsoft.com/office/drawing/2014/main" id="{50C8DF7E-ECA8-4719-9199-2C0408E319D1}"/>
                  </a:ext>
                </a:extLst>
              </p:cNvPr>
              <p:cNvSpPr/>
              <p:nvPr/>
            </p:nvSpPr>
            <p:spPr>
              <a:xfrm>
                <a:off x="5802405" y="3866523"/>
                <a:ext cx="72000" cy="70239"/>
              </a:xfrm>
              <a:custGeom>
                <a:avLst/>
                <a:gdLst/>
                <a:ahLst/>
                <a:cxnLst/>
                <a:rect l="l" t="t" r="r" b="b"/>
                <a:pathLst>
                  <a:path w="63500" h="63500">
                    <a:moveTo>
                      <a:pt x="32003" y="0"/>
                    </a:moveTo>
                    <a:lnTo>
                      <a:pt x="19609" y="2540"/>
                    </a:lnTo>
                    <a:lnTo>
                      <a:pt x="9429" y="9442"/>
                    </a:lnTo>
                    <a:lnTo>
                      <a:pt x="2536" y="19631"/>
                    </a:lnTo>
                    <a:lnTo>
                      <a:pt x="0" y="32029"/>
                    </a:lnTo>
                    <a:lnTo>
                      <a:pt x="2536" y="44306"/>
                    </a:lnTo>
                    <a:lnTo>
                      <a:pt x="9429" y="54229"/>
                    </a:lnTo>
                    <a:lnTo>
                      <a:pt x="19609" y="60865"/>
                    </a:lnTo>
                    <a:lnTo>
                      <a:pt x="32003" y="63284"/>
                    </a:lnTo>
                    <a:lnTo>
                      <a:pt x="44286" y="60865"/>
                    </a:lnTo>
                    <a:lnTo>
                      <a:pt x="54208" y="54229"/>
                    </a:lnTo>
                    <a:lnTo>
                      <a:pt x="60841" y="44306"/>
                    </a:lnTo>
                    <a:lnTo>
                      <a:pt x="63258" y="32029"/>
                    </a:lnTo>
                    <a:lnTo>
                      <a:pt x="60841" y="19631"/>
                    </a:lnTo>
                    <a:lnTo>
                      <a:pt x="54208" y="9442"/>
                    </a:lnTo>
                    <a:lnTo>
                      <a:pt x="44286" y="2540"/>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 name="object 15">
                <a:extLst>
                  <a:ext uri="{FF2B5EF4-FFF2-40B4-BE49-F238E27FC236}">
                    <a16:creationId xmlns:a16="http://schemas.microsoft.com/office/drawing/2014/main" id="{956C4FF0-5BB1-49D6-B326-A2C85F77D78E}"/>
                  </a:ext>
                </a:extLst>
              </p:cNvPr>
              <p:cNvSpPr/>
              <p:nvPr/>
            </p:nvSpPr>
            <p:spPr>
              <a:xfrm>
                <a:off x="5915934" y="2969495"/>
                <a:ext cx="72000" cy="70239"/>
              </a:xfrm>
              <a:custGeom>
                <a:avLst/>
                <a:gdLst/>
                <a:ahLst/>
                <a:cxnLst/>
                <a:rect l="l" t="t" r="r" b="b"/>
                <a:pathLst>
                  <a:path w="63500" h="63500">
                    <a:moveTo>
                      <a:pt x="32003" y="0"/>
                    </a:moveTo>
                    <a:lnTo>
                      <a:pt x="19609" y="2540"/>
                    </a:lnTo>
                    <a:lnTo>
                      <a:pt x="9429" y="9442"/>
                    </a:lnTo>
                    <a:lnTo>
                      <a:pt x="2536" y="19631"/>
                    </a:lnTo>
                    <a:lnTo>
                      <a:pt x="0" y="32029"/>
                    </a:lnTo>
                    <a:lnTo>
                      <a:pt x="2536" y="44306"/>
                    </a:lnTo>
                    <a:lnTo>
                      <a:pt x="9429" y="54229"/>
                    </a:lnTo>
                    <a:lnTo>
                      <a:pt x="19609" y="60865"/>
                    </a:lnTo>
                    <a:lnTo>
                      <a:pt x="32003" y="63284"/>
                    </a:lnTo>
                    <a:lnTo>
                      <a:pt x="44286" y="60865"/>
                    </a:lnTo>
                    <a:lnTo>
                      <a:pt x="54208" y="54229"/>
                    </a:lnTo>
                    <a:lnTo>
                      <a:pt x="60841" y="44306"/>
                    </a:lnTo>
                    <a:lnTo>
                      <a:pt x="63258" y="32029"/>
                    </a:lnTo>
                    <a:lnTo>
                      <a:pt x="60841" y="19631"/>
                    </a:lnTo>
                    <a:lnTo>
                      <a:pt x="54208" y="9442"/>
                    </a:lnTo>
                    <a:lnTo>
                      <a:pt x="44286" y="2540"/>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 name="object 16">
                <a:extLst>
                  <a:ext uri="{FF2B5EF4-FFF2-40B4-BE49-F238E27FC236}">
                    <a16:creationId xmlns:a16="http://schemas.microsoft.com/office/drawing/2014/main" id="{21F19E76-E0C1-4B9C-A0CA-B23BBF221B2B}"/>
                  </a:ext>
                </a:extLst>
              </p:cNvPr>
              <p:cNvSpPr/>
              <p:nvPr/>
            </p:nvSpPr>
            <p:spPr>
              <a:xfrm>
                <a:off x="6028896" y="3668407"/>
                <a:ext cx="72000" cy="70239"/>
              </a:xfrm>
              <a:custGeom>
                <a:avLst/>
                <a:gdLst/>
                <a:ahLst/>
                <a:cxnLst/>
                <a:rect l="l" t="t" r="r" b="b"/>
                <a:pathLst>
                  <a:path w="63500" h="63500">
                    <a:moveTo>
                      <a:pt x="32003" y="0"/>
                    </a:moveTo>
                    <a:lnTo>
                      <a:pt x="19609" y="2538"/>
                    </a:lnTo>
                    <a:lnTo>
                      <a:pt x="9429" y="9437"/>
                    </a:lnTo>
                    <a:lnTo>
                      <a:pt x="2536" y="19625"/>
                    </a:lnTo>
                    <a:lnTo>
                      <a:pt x="0" y="32029"/>
                    </a:lnTo>
                    <a:lnTo>
                      <a:pt x="2536" y="44306"/>
                    </a:lnTo>
                    <a:lnTo>
                      <a:pt x="9429" y="54229"/>
                    </a:lnTo>
                    <a:lnTo>
                      <a:pt x="19609" y="60865"/>
                    </a:lnTo>
                    <a:lnTo>
                      <a:pt x="32003" y="63284"/>
                    </a:lnTo>
                    <a:lnTo>
                      <a:pt x="44286" y="60865"/>
                    </a:lnTo>
                    <a:lnTo>
                      <a:pt x="54208" y="54229"/>
                    </a:lnTo>
                    <a:lnTo>
                      <a:pt x="60841" y="44306"/>
                    </a:lnTo>
                    <a:lnTo>
                      <a:pt x="63258" y="32029"/>
                    </a:lnTo>
                    <a:lnTo>
                      <a:pt x="60841" y="19625"/>
                    </a:lnTo>
                    <a:lnTo>
                      <a:pt x="54208" y="9437"/>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3" name="object 17">
                <a:extLst>
                  <a:ext uri="{FF2B5EF4-FFF2-40B4-BE49-F238E27FC236}">
                    <a16:creationId xmlns:a16="http://schemas.microsoft.com/office/drawing/2014/main" id="{EF8DE04D-BDBF-4019-A5F1-7641CB39DFEE}"/>
                  </a:ext>
                </a:extLst>
              </p:cNvPr>
              <p:cNvSpPr/>
              <p:nvPr/>
            </p:nvSpPr>
            <p:spPr>
              <a:xfrm>
                <a:off x="6141852" y="3890975"/>
                <a:ext cx="72000" cy="70239"/>
              </a:xfrm>
              <a:custGeom>
                <a:avLst/>
                <a:gdLst/>
                <a:ahLst/>
                <a:cxnLst/>
                <a:rect l="l" t="t" r="r" b="b"/>
                <a:pathLst>
                  <a:path w="63500" h="63500">
                    <a:moveTo>
                      <a:pt x="32003" y="0"/>
                    </a:moveTo>
                    <a:lnTo>
                      <a:pt x="19609" y="2540"/>
                    </a:lnTo>
                    <a:lnTo>
                      <a:pt x="9429" y="9442"/>
                    </a:lnTo>
                    <a:lnTo>
                      <a:pt x="2536" y="19631"/>
                    </a:lnTo>
                    <a:lnTo>
                      <a:pt x="0" y="32029"/>
                    </a:lnTo>
                    <a:lnTo>
                      <a:pt x="2536" y="44306"/>
                    </a:lnTo>
                    <a:lnTo>
                      <a:pt x="9429" y="54229"/>
                    </a:lnTo>
                    <a:lnTo>
                      <a:pt x="19609" y="60865"/>
                    </a:lnTo>
                    <a:lnTo>
                      <a:pt x="32003" y="63284"/>
                    </a:lnTo>
                    <a:lnTo>
                      <a:pt x="44286" y="60865"/>
                    </a:lnTo>
                    <a:lnTo>
                      <a:pt x="54208" y="54229"/>
                    </a:lnTo>
                    <a:lnTo>
                      <a:pt x="60841" y="44306"/>
                    </a:lnTo>
                    <a:lnTo>
                      <a:pt x="63258" y="32029"/>
                    </a:lnTo>
                    <a:lnTo>
                      <a:pt x="60841" y="19631"/>
                    </a:lnTo>
                    <a:lnTo>
                      <a:pt x="54208" y="9442"/>
                    </a:lnTo>
                    <a:lnTo>
                      <a:pt x="44286" y="2540"/>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4" name="object 18">
                <a:extLst>
                  <a:ext uri="{FF2B5EF4-FFF2-40B4-BE49-F238E27FC236}">
                    <a16:creationId xmlns:a16="http://schemas.microsoft.com/office/drawing/2014/main" id="{1F5EA3C7-9C0C-4010-A52E-7DDDDBC98DEF}"/>
                  </a:ext>
                </a:extLst>
              </p:cNvPr>
              <p:cNvSpPr/>
              <p:nvPr/>
            </p:nvSpPr>
            <p:spPr>
              <a:xfrm>
                <a:off x="6255382" y="3381757"/>
                <a:ext cx="72000" cy="70239"/>
              </a:xfrm>
              <a:custGeom>
                <a:avLst/>
                <a:gdLst/>
                <a:ahLst/>
                <a:cxnLst/>
                <a:rect l="l" t="t" r="r" b="b"/>
                <a:pathLst>
                  <a:path w="63500" h="63500">
                    <a:moveTo>
                      <a:pt x="32003" y="0"/>
                    </a:moveTo>
                    <a:lnTo>
                      <a:pt x="19609" y="2540"/>
                    </a:lnTo>
                    <a:lnTo>
                      <a:pt x="9429" y="9442"/>
                    </a:lnTo>
                    <a:lnTo>
                      <a:pt x="2536" y="19631"/>
                    </a:lnTo>
                    <a:lnTo>
                      <a:pt x="0" y="32029"/>
                    </a:lnTo>
                    <a:lnTo>
                      <a:pt x="2536" y="44306"/>
                    </a:lnTo>
                    <a:lnTo>
                      <a:pt x="9429" y="54229"/>
                    </a:lnTo>
                    <a:lnTo>
                      <a:pt x="19609" y="60865"/>
                    </a:lnTo>
                    <a:lnTo>
                      <a:pt x="32003" y="63284"/>
                    </a:lnTo>
                    <a:lnTo>
                      <a:pt x="44286" y="60865"/>
                    </a:lnTo>
                    <a:lnTo>
                      <a:pt x="54208" y="54229"/>
                    </a:lnTo>
                    <a:lnTo>
                      <a:pt x="60841" y="44306"/>
                    </a:lnTo>
                    <a:lnTo>
                      <a:pt x="63258" y="32029"/>
                    </a:lnTo>
                    <a:lnTo>
                      <a:pt x="60841" y="19631"/>
                    </a:lnTo>
                    <a:lnTo>
                      <a:pt x="54208" y="9442"/>
                    </a:lnTo>
                    <a:lnTo>
                      <a:pt x="44286" y="2540"/>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 name="object 19">
                <a:extLst>
                  <a:ext uri="{FF2B5EF4-FFF2-40B4-BE49-F238E27FC236}">
                    <a16:creationId xmlns:a16="http://schemas.microsoft.com/office/drawing/2014/main" id="{442D5EB6-0A8F-4750-8D62-A77C6E6DADA0}"/>
                  </a:ext>
                </a:extLst>
              </p:cNvPr>
              <p:cNvSpPr/>
              <p:nvPr/>
            </p:nvSpPr>
            <p:spPr>
              <a:xfrm>
                <a:off x="6368337" y="3541947"/>
                <a:ext cx="72000" cy="70239"/>
              </a:xfrm>
              <a:custGeom>
                <a:avLst/>
                <a:gdLst/>
                <a:ahLst/>
                <a:cxnLst/>
                <a:rect l="l" t="t" r="r" b="b"/>
                <a:pathLst>
                  <a:path w="63500" h="63500">
                    <a:moveTo>
                      <a:pt x="32003" y="0"/>
                    </a:moveTo>
                    <a:lnTo>
                      <a:pt x="19609" y="2538"/>
                    </a:lnTo>
                    <a:lnTo>
                      <a:pt x="9429" y="9437"/>
                    </a:lnTo>
                    <a:lnTo>
                      <a:pt x="2536" y="19625"/>
                    </a:lnTo>
                    <a:lnTo>
                      <a:pt x="0" y="32029"/>
                    </a:lnTo>
                    <a:lnTo>
                      <a:pt x="2536" y="44306"/>
                    </a:lnTo>
                    <a:lnTo>
                      <a:pt x="9429" y="54229"/>
                    </a:lnTo>
                    <a:lnTo>
                      <a:pt x="19609" y="60865"/>
                    </a:lnTo>
                    <a:lnTo>
                      <a:pt x="32003" y="63284"/>
                    </a:lnTo>
                    <a:lnTo>
                      <a:pt x="44286" y="60865"/>
                    </a:lnTo>
                    <a:lnTo>
                      <a:pt x="54208" y="54229"/>
                    </a:lnTo>
                    <a:lnTo>
                      <a:pt x="60841" y="44306"/>
                    </a:lnTo>
                    <a:lnTo>
                      <a:pt x="63258" y="32029"/>
                    </a:lnTo>
                    <a:lnTo>
                      <a:pt x="60841" y="19625"/>
                    </a:lnTo>
                    <a:lnTo>
                      <a:pt x="54208" y="9437"/>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 name="object 20">
                <a:extLst>
                  <a:ext uri="{FF2B5EF4-FFF2-40B4-BE49-F238E27FC236}">
                    <a16:creationId xmlns:a16="http://schemas.microsoft.com/office/drawing/2014/main" id="{33A06B88-D3C3-40C9-A498-23FC68D32B5A}"/>
                  </a:ext>
                </a:extLst>
              </p:cNvPr>
              <p:cNvSpPr/>
              <p:nvPr/>
            </p:nvSpPr>
            <p:spPr>
              <a:xfrm>
                <a:off x="6481297" y="3939882"/>
                <a:ext cx="72000" cy="70239"/>
              </a:xfrm>
              <a:custGeom>
                <a:avLst/>
                <a:gdLst/>
                <a:ahLst/>
                <a:cxnLst/>
                <a:rect l="l" t="t" r="r" b="b"/>
                <a:pathLst>
                  <a:path w="63500" h="63500">
                    <a:moveTo>
                      <a:pt x="32003" y="0"/>
                    </a:moveTo>
                    <a:lnTo>
                      <a:pt x="19609" y="2538"/>
                    </a:lnTo>
                    <a:lnTo>
                      <a:pt x="9429" y="9436"/>
                    </a:lnTo>
                    <a:lnTo>
                      <a:pt x="2536" y="19620"/>
                    </a:lnTo>
                    <a:lnTo>
                      <a:pt x="0" y="32016"/>
                    </a:lnTo>
                    <a:lnTo>
                      <a:pt x="2536" y="44294"/>
                    </a:lnTo>
                    <a:lnTo>
                      <a:pt x="9429" y="54216"/>
                    </a:lnTo>
                    <a:lnTo>
                      <a:pt x="19609" y="60852"/>
                    </a:lnTo>
                    <a:lnTo>
                      <a:pt x="32003" y="63271"/>
                    </a:lnTo>
                    <a:lnTo>
                      <a:pt x="44286" y="60852"/>
                    </a:lnTo>
                    <a:lnTo>
                      <a:pt x="54208" y="54216"/>
                    </a:lnTo>
                    <a:lnTo>
                      <a:pt x="60841" y="44294"/>
                    </a:lnTo>
                    <a:lnTo>
                      <a:pt x="63258" y="32016"/>
                    </a:lnTo>
                    <a:lnTo>
                      <a:pt x="60841" y="19620"/>
                    </a:lnTo>
                    <a:lnTo>
                      <a:pt x="54208" y="9436"/>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 name="object 21">
                <a:extLst>
                  <a:ext uri="{FF2B5EF4-FFF2-40B4-BE49-F238E27FC236}">
                    <a16:creationId xmlns:a16="http://schemas.microsoft.com/office/drawing/2014/main" id="{86AB6308-11EA-4CA0-8327-337968F15A4C}"/>
                  </a:ext>
                </a:extLst>
              </p:cNvPr>
              <p:cNvSpPr/>
              <p:nvPr/>
            </p:nvSpPr>
            <p:spPr>
              <a:xfrm>
                <a:off x="6594828" y="3562185"/>
                <a:ext cx="72000" cy="70239"/>
              </a:xfrm>
              <a:custGeom>
                <a:avLst/>
                <a:gdLst/>
                <a:ahLst/>
                <a:cxnLst/>
                <a:rect l="l" t="t" r="r" b="b"/>
                <a:pathLst>
                  <a:path w="63500" h="63500">
                    <a:moveTo>
                      <a:pt x="32003" y="0"/>
                    </a:moveTo>
                    <a:lnTo>
                      <a:pt x="19609" y="2538"/>
                    </a:lnTo>
                    <a:lnTo>
                      <a:pt x="9429" y="9436"/>
                    </a:lnTo>
                    <a:lnTo>
                      <a:pt x="2536" y="19620"/>
                    </a:lnTo>
                    <a:lnTo>
                      <a:pt x="0" y="32016"/>
                    </a:lnTo>
                    <a:lnTo>
                      <a:pt x="2536" y="44294"/>
                    </a:lnTo>
                    <a:lnTo>
                      <a:pt x="9429" y="54216"/>
                    </a:lnTo>
                    <a:lnTo>
                      <a:pt x="19609" y="60852"/>
                    </a:lnTo>
                    <a:lnTo>
                      <a:pt x="32003" y="63271"/>
                    </a:lnTo>
                    <a:lnTo>
                      <a:pt x="44286" y="60852"/>
                    </a:lnTo>
                    <a:lnTo>
                      <a:pt x="54208" y="54216"/>
                    </a:lnTo>
                    <a:lnTo>
                      <a:pt x="60841" y="44294"/>
                    </a:lnTo>
                    <a:lnTo>
                      <a:pt x="63258" y="32016"/>
                    </a:lnTo>
                    <a:lnTo>
                      <a:pt x="60841" y="19620"/>
                    </a:lnTo>
                    <a:lnTo>
                      <a:pt x="54208" y="9436"/>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 name="object 22">
                <a:extLst>
                  <a:ext uri="{FF2B5EF4-FFF2-40B4-BE49-F238E27FC236}">
                    <a16:creationId xmlns:a16="http://schemas.microsoft.com/office/drawing/2014/main" id="{0033F043-9A35-4581-8C02-026E81D1C2CB}"/>
                  </a:ext>
                </a:extLst>
              </p:cNvPr>
              <p:cNvSpPr/>
              <p:nvPr/>
            </p:nvSpPr>
            <p:spPr>
              <a:xfrm>
                <a:off x="6707784" y="3878338"/>
                <a:ext cx="72000" cy="70239"/>
              </a:xfrm>
              <a:custGeom>
                <a:avLst/>
                <a:gdLst/>
                <a:ahLst/>
                <a:cxnLst/>
                <a:rect l="l" t="t" r="r" b="b"/>
                <a:pathLst>
                  <a:path w="63500" h="63500">
                    <a:moveTo>
                      <a:pt x="32003" y="0"/>
                    </a:moveTo>
                    <a:lnTo>
                      <a:pt x="19609" y="2538"/>
                    </a:lnTo>
                    <a:lnTo>
                      <a:pt x="9429" y="9436"/>
                    </a:lnTo>
                    <a:lnTo>
                      <a:pt x="2536" y="19620"/>
                    </a:lnTo>
                    <a:lnTo>
                      <a:pt x="0" y="32016"/>
                    </a:lnTo>
                    <a:lnTo>
                      <a:pt x="2536" y="44294"/>
                    </a:lnTo>
                    <a:lnTo>
                      <a:pt x="9429" y="54216"/>
                    </a:lnTo>
                    <a:lnTo>
                      <a:pt x="19609" y="60852"/>
                    </a:lnTo>
                    <a:lnTo>
                      <a:pt x="32003" y="63271"/>
                    </a:lnTo>
                    <a:lnTo>
                      <a:pt x="44286" y="60852"/>
                    </a:lnTo>
                    <a:lnTo>
                      <a:pt x="54208" y="54216"/>
                    </a:lnTo>
                    <a:lnTo>
                      <a:pt x="60841" y="44294"/>
                    </a:lnTo>
                    <a:lnTo>
                      <a:pt x="63258" y="32016"/>
                    </a:lnTo>
                    <a:lnTo>
                      <a:pt x="60841" y="19620"/>
                    </a:lnTo>
                    <a:lnTo>
                      <a:pt x="54208" y="9436"/>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 name="object 23">
                <a:extLst>
                  <a:ext uri="{FF2B5EF4-FFF2-40B4-BE49-F238E27FC236}">
                    <a16:creationId xmlns:a16="http://schemas.microsoft.com/office/drawing/2014/main" id="{D13F17E6-1463-4B5E-8EB5-3187D01D7F24}"/>
                  </a:ext>
                </a:extLst>
              </p:cNvPr>
              <p:cNvSpPr/>
              <p:nvPr/>
            </p:nvSpPr>
            <p:spPr>
              <a:xfrm>
                <a:off x="6820744" y="3991310"/>
                <a:ext cx="72000" cy="70239"/>
              </a:xfrm>
              <a:custGeom>
                <a:avLst/>
                <a:gdLst/>
                <a:ahLst/>
                <a:cxnLst/>
                <a:rect l="l" t="t" r="r" b="b"/>
                <a:pathLst>
                  <a:path w="63500" h="63500">
                    <a:moveTo>
                      <a:pt x="32003" y="0"/>
                    </a:moveTo>
                    <a:lnTo>
                      <a:pt x="19609" y="2538"/>
                    </a:lnTo>
                    <a:lnTo>
                      <a:pt x="9429" y="9436"/>
                    </a:lnTo>
                    <a:lnTo>
                      <a:pt x="2536" y="19620"/>
                    </a:lnTo>
                    <a:lnTo>
                      <a:pt x="0" y="32016"/>
                    </a:lnTo>
                    <a:lnTo>
                      <a:pt x="2536" y="44294"/>
                    </a:lnTo>
                    <a:lnTo>
                      <a:pt x="9429" y="54216"/>
                    </a:lnTo>
                    <a:lnTo>
                      <a:pt x="19609" y="60852"/>
                    </a:lnTo>
                    <a:lnTo>
                      <a:pt x="32003" y="63271"/>
                    </a:lnTo>
                    <a:lnTo>
                      <a:pt x="44286" y="60852"/>
                    </a:lnTo>
                    <a:lnTo>
                      <a:pt x="54208" y="54216"/>
                    </a:lnTo>
                    <a:lnTo>
                      <a:pt x="60841" y="44294"/>
                    </a:lnTo>
                    <a:lnTo>
                      <a:pt x="63258" y="32016"/>
                    </a:lnTo>
                    <a:lnTo>
                      <a:pt x="60841" y="19620"/>
                    </a:lnTo>
                    <a:lnTo>
                      <a:pt x="54208" y="9436"/>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 name="object 24">
                <a:extLst>
                  <a:ext uri="{FF2B5EF4-FFF2-40B4-BE49-F238E27FC236}">
                    <a16:creationId xmlns:a16="http://schemas.microsoft.com/office/drawing/2014/main" id="{AC693D99-AEFB-422B-AC58-9F7FE1001A10}"/>
                  </a:ext>
                </a:extLst>
              </p:cNvPr>
              <p:cNvSpPr/>
              <p:nvPr/>
            </p:nvSpPr>
            <p:spPr>
              <a:xfrm>
                <a:off x="6933700" y="3256982"/>
                <a:ext cx="72000" cy="70239"/>
              </a:xfrm>
              <a:custGeom>
                <a:avLst/>
                <a:gdLst/>
                <a:ahLst/>
                <a:cxnLst/>
                <a:rect l="l" t="t" r="r" b="b"/>
                <a:pathLst>
                  <a:path w="63500" h="63500">
                    <a:moveTo>
                      <a:pt x="32003" y="0"/>
                    </a:moveTo>
                    <a:lnTo>
                      <a:pt x="19609" y="2540"/>
                    </a:lnTo>
                    <a:lnTo>
                      <a:pt x="9429" y="9442"/>
                    </a:lnTo>
                    <a:lnTo>
                      <a:pt x="2536" y="19631"/>
                    </a:lnTo>
                    <a:lnTo>
                      <a:pt x="0" y="32029"/>
                    </a:lnTo>
                    <a:lnTo>
                      <a:pt x="2536" y="44306"/>
                    </a:lnTo>
                    <a:lnTo>
                      <a:pt x="9429" y="54229"/>
                    </a:lnTo>
                    <a:lnTo>
                      <a:pt x="19609" y="60865"/>
                    </a:lnTo>
                    <a:lnTo>
                      <a:pt x="32003" y="63284"/>
                    </a:lnTo>
                    <a:lnTo>
                      <a:pt x="44286" y="60865"/>
                    </a:lnTo>
                    <a:lnTo>
                      <a:pt x="54208" y="54229"/>
                    </a:lnTo>
                    <a:lnTo>
                      <a:pt x="60841" y="44306"/>
                    </a:lnTo>
                    <a:lnTo>
                      <a:pt x="63258" y="32029"/>
                    </a:lnTo>
                    <a:lnTo>
                      <a:pt x="60841" y="19631"/>
                    </a:lnTo>
                    <a:lnTo>
                      <a:pt x="54208" y="9442"/>
                    </a:lnTo>
                    <a:lnTo>
                      <a:pt x="44286" y="2540"/>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 name="object 25">
                <a:extLst>
                  <a:ext uri="{FF2B5EF4-FFF2-40B4-BE49-F238E27FC236}">
                    <a16:creationId xmlns:a16="http://schemas.microsoft.com/office/drawing/2014/main" id="{AF970BE1-2A98-4FA5-BCA2-F6D5C2D3F507}"/>
                  </a:ext>
                </a:extLst>
              </p:cNvPr>
              <p:cNvSpPr/>
              <p:nvPr/>
            </p:nvSpPr>
            <p:spPr>
              <a:xfrm>
                <a:off x="7047229" y="3935669"/>
                <a:ext cx="72000" cy="70239"/>
              </a:xfrm>
              <a:custGeom>
                <a:avLst/>
                <a:gdLst/>
                <a:ahLst/>
                <a:cxnLst/>
                <a:rect l="l" t="t" r="r" b="b"/>
                <a:pathLst>
                  <a:path w="63500" h="63500">
                    <a:moveTo>
                      <a:pt x="32003" y="0"/>
                    </a:moveTo>
                    <a:lnTo>
                      <a:pt x="19609" y="2538"/>
                    </a:lnTo>
                    <a:lnTo>
                      <a:pt x="9429" y="9436"/>
                    </a:lnTo>
                    <a:lnTo>
                      <a:pt x="2536" y="19620"/>
                    </a:lnTo>
                    <a:lnTo>
                      <a:pt x="0" y="32016"/>
                    </a:lnTo>
                    <a:lnTo>
                      <a:pt x="2536" y="44294"/>
                    </a:lnTo>
                    <a:lnTo>
                      <a:pt x="9429" y="54216"/>
                    </a:lnTo>
                    <a:lnTo>
                      <a:pt x="19609" y="60852"/>
                    </a:lnTo>
                    <a:lnTo>
                      <a:pt x="32003" y="63271"/>
                    </a:lnTo>
                    <a:lnTo>
                      <a:pt x="44286" y="60852"/>
                    </a:lnTo>
                    <a:lnTo>
                      <a:pt x="54208" y="54216"/>
                    </a:lnTo>
                    <a:lnTo>
                      <a:pt x="60841" y="44294"/>
                    </a:lnTo>
                    <a:lnTo>
                      <a:pt x="63258" y="32016"/>
                    </a:lnTo>
                    <a:lnTo>
                      <a:pt x="60841" y="19620"/>
                    </a:lnTo>
                    <a:lnTo>
                      <a:pt x="54208" y="9436"/>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 name="object 26">
                <a:extLst>
                  <a:ext uri="{FF2B5EF4-FFF2-40B4-BE49-F238E27FC236}">
                    <a16:creationId xmlns:a16="http://schemas.microsoft.com/office/drawing/2014/main" id="{E8E4E6B9-5F7F-4EDD-8206-210B6B88A642}"/>
                  </a:ext>
                </a:extLst>
              </p:cNvPr>
              <p:cNvSpPr/>
              <p:nvPr/>
            </p:nvSpPr>
            <p:spPr>
              <a:xfrm>
                <a:off x="7160191" y="4103431"/>
                <a:ext cx="72000" cy="70239"/>
              </a:xfrm>
              <a:custGeom>
                <a:avLst/>
                <a:gdLst/>
                <a:ahLst/>
                <a:cxnLst/>
                <a:rect l="l" t="t" r="r" b="b"/>
                <a:pathLst>
                  <a:path w="63500" h="63500">
                    <a:moveTo>
                      <a:pt x="32003" y="0"/>
                    </a:moveTo>
                    <a:lnTo>
                      <a:pt x="19609" y="2538"/>
                    </a:lnTo>
                    <a:lnTo>
                      <a:pt x="9429" y="9437"/>
                    </a:lnTo>
                    <a:lnTo>
                      <a:pt x="2536" y="19625"/>
                    </a:lnTo>
                    <a:lnTo>
                      <a:pt x="0" y="32029"/>
                    </a:lnTo>
                    <a:lnTo>
                      <a:pt x="2536" y="44306"/>
                    </a:lnTo>
                    <a:lnTo>
                      <a:pt x="9429" y="54229"/>
                    </a:lnTo>
                    <a:lnTo>
                      <a:pt x="19609" y="60865"/>
                    </a:lnTo>
                    <a:lnTo>
                      <a:pt x="32003" y="63284"/>
                    </a:lnTo>
                    <a:lnTo>
                      <a:pt x="44286" y="60865"/>
                    </a:lnTo>
                    <a:lnTo>
                      <a:pt x="54208" y="54229"/>
                    </a:lnTo>
                    <a:lnTo>
                      <a:pt x="60841" y="44306"/>
                    </a:lnTo>
                    <a:lnTo>
                      <a:pt x="63258" y="32029"/>
                    </a:lnTo>
                    <a:lnTo>
                      <a:pt x="60841" y="19625"/>
                    </a:lnTo>
                    <a:lnTo>
                      <a:pt x="54208" y="9437"/>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 name="object 27">
                <a:extLst>
                  <a:ext uri="{FF2B5EF4-FFF2-40B4-BE49-F238E27FC236}">
                    <a16:creationId xmlns:a16="http://schemas.microsoft.com/office/drawing/2014/main" id="{0A18027F-296B-4315-A2DB-1B9C43DA2842}"/>
                  </a:ext>
                </a:extLst>
              </p:cNvPr>
              <p:cNvSpPr/>
              <p:nvPr/>
            </p:nvSpPr>
            <p:spPr>
              <a:xfrm>
                <a:off x="7273146" y="2512556"/>
                <a:ext cx="72000" cy="70239"/>
              </a:xfrm>
              <a:custGeom>
                <a:avLst/>
                <a:gdLst/>
                <a:ahLst/>
                <a:cxnLst/>
                <a:rect l="l" t="t" r="r" b="b"/>
                <a:pathLst>
                  <a:path w="63500" h="63500">
                    <a:moveTo>
                      <a:pt x="32003" y="0"/>
                    </a:moveTo>
                    <a:lnTo>
                      <a:pt x="19609" y="2538"/>
                    </a:lnTo>
                    <a:lnTo>
                      <a:pt x="9429" y="9436"/>
                    </a:lnTo>
                    <a:lnTo>
                      <a:pt x="2536" y="19620"/>
                    </a:lnTo>
                    <a:lnTo>
                      <a:pt x="0" y="32016"/>
                    </a:lnTo>
                    <a:lnTo>
                      <a:pt x="2536" y="44294"/>
                    </a:lnTo>
                    <a:lnTo>
                      <a:pt x="9429" y="54216"/>
                    </a:lnTo>
                    <a:lnTo>
                      <a:pt x="19609" y="60852"/>
                    </a:lnTo>
                    <a:lnTo>
                      <a:pt x="32003" y="63271"/>
                    </a:lnTo>
                    <a:lnTo>
                      <a:pt x="44286" y="60852"/>
                    </a:lnTo>
                    <a:lnTo>
                      <a:pt x="54208" y="54216"/>
                    </a:lnTo>
                    <a:lnTo>
                      <a:pt x="60841" y="44294"/>
                    </a:lnTo>
                    <a:lnTo>
                      <a:pt x="63258" y="32016"/>
                    </a:lnTo>
                    <a:lnTo>
                      <a:pt x="60841" y="19620"/>
                    </a:lnTo>
                    <a:lnTo>
                      <a:pt x="54208" y="9436"/>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 name="object 28">
                <a:extLst>
                  <a:ext uri="{FF2B5EF4-FFF2-40B4-BE49-F238E27FC236}">
                    <a16:creationId xmlns:a16="http://schemas.microsoft.com/office/drawing/2014/main" id="{C866367F-28FC-4808-9922-AF9199B4FE85}"/>
                  </a:ext>
                </a:extLst>
              </p:cNvPr>
              <p:cNvSpPr/>
              <p:nvPr/>
            </p:nvSpPr>
            <p:spPr>
              <a:xfrm>
                <a:off x="7386681" y="2684547"/>
                <a:ext cx="72000" cy="70239"/>
              </a:xfrm>
              <a:custGeom>
                <a:avLst/>
                <a:gdLst/>
                <a:ahLst/>
                <a:cxnLst/>
                <a:rect l="l" t="t" r="r" b="b"/>
                <a:pathLst>
                  <a:path w="63500" h="63500">
                    <a:moveTo>
                      <a:pt x="32003" y="0"/>
                    </a:moveTo>
                    <a:lnTo>
                      <a:pt x="19609" y="2538"/>
                    </a:lnTo>
                    <a:lnTo>
                      <a:pt x="9429" y="9436"/>
                    </a:lnTo>
                    <a:lnTo>
                      <a:pt x="2536" y="19620"/>
                    </a:lnTo>
                    <a:lnTo>
                      <a:pt x="0" y="32016"/>
                    </a:lnTo>
                    <a:lnTo>
                      <a:pt x="2536" y="44294"/>
                    </a:lnTo>
                    <a:lnTo>
                      <a:pt x="9429" y="54216"/>
                    </a:lnTo>
                    <a:lnTo>
                      <a:pt x="19609" y="60852"/>
                    </a:lnTo>
                    <a:lnTo>
                      <a:pt x="32003" y="63271"/>
                    </a:lnTo>
                    <a:lnTo>
                      <a:pt x="44286" y="60852"/>
                    </a:lnTo>
                    <a:lnTo>
                      <a:pt x="54208" y="54216"/>
                    </a:lnTo>
                    <a:lnTo>
                      <a:pt x="60841" y="44294"/>
                    </a:lnTo>
                    <a:lnTo>
                      <a:pt x="63258" y="32016"/>
                    </a:lnTo>
                    <a:lnTo>
                      <a:pt x="60841" y="19620"/>
                    </a:lnTo>
                    <a:lnTo>
                      <a:pt x="54208" y="9436"/>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 name="object 29">
                <a:extLst>
                  <a:ext uri="{FF2B5EF4-FFF2-40B4-BE49-F238E27FC236}">
                    <a16:creationId xmlns:a16="http://schemas.microsoft.com/office/drawing/2014/main" id="{70FDEF61-F9ED-4584-86D9-F02E2774A627}"/>
                  </a:ext>
                </a:extLst>
              </p:cNvPr>
              <p:cNvSpPr/>
              <p:nvPr/>
            </p:nvSpPr>
            <p:spPr>
              <a:xfrm>
                <a:off x="7499641" y="2544596"/>
                <a:ext cx="72000" cy="70239"/>
              </a:xfrm>
              <a:custGeom>
                <a:avLst/>
                <a:gdLst/>
                <a:ahLst/>
                <a:cxnLst/>
                <a:rect l="l" t="t" r="r" b="b"/>
                <a:pathLst>
                  <a:path w="63500" h="63500">
                    <a:moveTo>
                      <a:pt x="31991" y="0"/>
                    </a:moveTo>
                    <a:lnTo>
                      <a:pt x="19598" y="2538"/>
                    </a:lnTo>
                    <a:lnTo>
                      <a:pt x="9423" y="9436"/>
                    </a:lnTo>
                    <a:lnTo>
                      <a:pt x="2534" y="19620"/>
                    </a:lnTo>
                    <a:lnTo>
                      <a:pt x="0" y="32016"/>
                    </a:lnTo>
                    <a:lnTo>
                      <a:pt x="2534" y="44294"/>
                    </a:lnTo>
                    <a:lnTo>
                      <a:pt x="9423" y="54216"/>
                    </a:lnTo>
                    <a:lnTo>
                      <a:pt x="19598" y="60852"/>
                    </a:lnTo>
                    <a:lnTo>
                      <a:pt x="31991" y="63271"/>
                    </a:lnTo>
                    <a:lnTo>
                      <a:pt x="44273" y="60852"/>
                    </a:lnTo>
                    <a:lnTo>
                      <a:pt x="54195" y="54216"/>
                    </a:lnTo>
                    <a:lnTo>
                      <a:pt x="60828" y="44294"/>
                    </a:lnTo>
                    <a:lnTo>
                      <a:pt x="63246" y="32016"/>
                    </a:lnTo>
                    <a:lnTo>
                      <a:pt x="60828" y="19620"/>
                    </a:lnTo>
                    <a:lnTo>
                      <a:pt x="54195" y="9436"/>
                    </a:lnTo>
                    <a:lnTo>
                      <a:pt x="44273" y="2538"/>
                    </a:lnTo>
                    <a:lnTo>
                      <a:pt x="3199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 name="object 30">
                <a:extLst>
                  <a:ext uri="{FF2B5EF4-FFF2-40B4-BE49-F238E27FC236}">
                    <a16:creationId xmlns:a16="http://schemas.microsoft.com/office/drawing/2014/main" id="{4424EF15-8FB7-49BA-B67D-EB35E513CEC2}"/>
                  </a:ext>
                </a:extLst>
              </p:cNvPr>
              <p:cNvSpPr/>
              <p:nvPr/>
            </p:nvSpPr>
            <p:spPr>
              <a:xfrm>
                <a:off x="7612603" y="2728375"/>
                <a:ext cx="72000" cy="70239"/>
              </a:xfrm>
              <a:custGeom>
                <a:avLst/>
                <a:gdLst/>
                <a:ahLst/>
                <a:cxnLst/>
                <a:rect l="l" t="t" r="r" b="b"/>
                <a:pathLst>
                  <a:path w="63500" h="63500">
                    <a:moveTo>
                      <a:pt x="31991" y="0"/>
                    </a:moveTo>
                    <a:lnTo>
                      <a:pt x="19598" y="2540"/>
                    </a:lnTo>
                    <a:lnTo>
                      <a:pt x="9423" y="9442"/>
                    </a:lnTo>
                    <a:lnTo>
                      <a:pt x="2534" y="19631"/>
                    </a:lnTo>
                    <a:lnTo>
                      <a:pt x="0" y="32029"/>
                    </a:lnTo>
                    <a:lnTo>
                      <a:pt x="2534" y="44306"/>
                    </a:lnTo>
                    <a:lnTo>
                      <a:pt x="9423" y="54229"/>
                    </a:lnTo>
                    <a:lnTo>
                      <a:pt x="19598" y="60865"/>
                    </a:lnTo>
                    <a:lnTo>
                      <a:pt x="31991" y="63284"/>
                    </a:lnTo>
                    <a:lnTo>
                      <a:pt x="44273" y="60865"/>
                    </a:lnTo>
                    <a:lnTo>
                      <a:pt x="54195" y="54229"/>
                    </a:lnTo>
                    <a:lnTo>
                      <a:pt x="60828" y="44306"/>
                    </a:lnTo>
                    <a:lnTo>
                      <a:pt x="63246" y="32029"/>
                    </a:lnTo>
                    <a:lnTo>
                      <a:pt x="60828" y="19631"/>
                    </a:lnTo>
                    <a:lnTo>
                      <a:pt x="54195" y="9442"/>
                    </a:lnTo>
                    <a:lnTo>
                      <a:pt x="44273" y="2540"/>
                    </a:lnTo>
                    <a:lnTo>
                      <a:pt x="3199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 name="object 31">
                <a:extLst>
                  <a:ext uri="{FF2B5EF4-FFF2-40B4-BE49-F238E27FC236}">
                    <a16:creationId xmlns:a16="http://schemas.microsoft.com/office/drawing/2014/main" id="{60AA644B-17F1-47FE-8A2D-0CA50F22D02A}"/>
                  </a:ext>
                </a:extLst>
              </p:cNvPr>
              <p:cNvSpPr/>
              <p:nvPr/>
            </p:nvSpPr>
            <p:spPr>
              <a:xfrm>
                <a:off x="7726132" y="3036102"/>
                <a:ext cx="72000" cy="70239"/>
              </a:xfrm>
              <a:custGeom>
                <a:avLst/>
                <a:gdLst/>
                <a:ahLst/>
                <a:cxnLst/>
                <a:rect l="l" t="t" r="r" b="b"/>
                <a:pathLst>
                  <a:path w="63500" h="63500">
                    <a:moveTo>
                      <a:pt x="31991" y="0"/>
                    </a:moveTo>
                    <a:lnTo>
                      <a:pt x="19598" y="2538"/>
                    </a:lnTo>
                    <a:lnTo>
                      <a:pt x="9423" y="9437"/>
                    </a:lnTo>
                    <a:lnTo>
                      <a:pt x="2534" y="19625"/>
                    </a:lnTo>
                    <a:lnTo>
                      <a:pt x="0" y="32029"/>
                    </a:lnTo>
                    <a:lnTo>
                      <a:pt x="2534" y="44306"/>
                    </a:lnTo>
                    <a:lnTo>
                      <a:pt x="9423" y="54229"/>
                    </a:lnTo>
                    <a:lnTo>
                      <a:pt x="19598" y="60865"/>
                    </a:lnTo>
                    <a:lnTo>
                      <a:pt x="31991" y="63284"/>
                    </a:lnTo>
                    <a:lnTo>
                      <a:pt x="44273" y="60865"/>
                    </a:lnTo>
                    <a:lnTo>
                      <a:pt x="54195" y="54229"/>
                    </a:lnTo>
                    <a:lnTo>
                      <a:pt x="60828" y="44306"/>
                    </a:lnTo>
                    <a:lnTo>
                      <a:pt x="63246" y="32029"/>
                    </a:lnTo>
                    <a:lnTo>
                      <a:pt x="60828" y="19625"/>
                    </a:lnTo>
                    <a:lnTo>
                      <a:pt x="54195" y="9437"/>
                    </a:lnTo>
                    <a:lnTo>
                      <a:pt x="44273" y="2538"/>
                    </a:lnTo>
                    <a:lnTo>
                      <a:pt x="3199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 name="object 32">
                <a:extLst>
                  <a:ext uri="{FF2B5EF4-FFF2-40B4-BE49-F238E27FC236}">
                    <a16:creationId xmlns:a16="http://schemas.microsoft.com/office/drawing/2014/main" id="{43917570-0ED5-4001-A474-CE3F9CB09923}"/>
                  </a:ext>
                </a:extLst>
              </p:cNvPr>
              <p:cNvSpPr/>
              <p:nvPr/>
            </p:nvSpPr>
            <p:spPr>
              <a:xfrm>
                <a:off x="7839083" y="2702248"/>
                <a:ext cx="72000" cy="70239"/>
              </a:xfrm>
              <a:custGeom>
                <a:avLst/>
                <a:gdLst/>
                <a:ahLst/>
                <a:cxnLst/>
                <a:rect l="l" t="t" r="r" b="b"/>
                <a:pathLst>
                  <a:path w="63500" h="63500">
                    <a:moveTo>
                      <a:pt x="32003" y="0"/>
                    </a:moveTo>
                    <a:lnTo>
                      <a:pt x="19609" y="2538"/>
                    </a:lnTo>
                    <a:lnTo>
                      <a:pt x="9429" y="9436"/>
                    </a:lnTo>
                    <a:lnTo>
                      <a:pt x="2536" y="19620"/>
                    </a:lnTo>
                    <a:lnTo>
                      <a:pt x="0" y="32016"/>
                    </a:lnTo>
                    <a:lnTo>
                      <a:pt x="2536" y="44294"/>
                    </a:lnTo>
                    <a:lnTo>
                      <a:pt x="9429" y="54216"/>
                    </a:lnTo>
                    <a:lnTo>
                      <a:pt x="19609" y="60852"/>
                    </a:lnTo>
                    <a:lnTo>
                      <a:pt x="32003" y="63271"/>
                    </a:lnTo>
                    <a:lnTo>
                      <a:pt x="44286" y="60852"/>
                    </a:lnTo>
                    <a:lnTo>
                      <a:pt x="54208" y="54216"/>
                    </a:lnTo>
                    <a:lnTo>
                      <a:pt x="60841" y="44294"/>
                    </a:lnTo>
                    <a:lnTo>
                      <a:pt x="63258" y="32016"/>
                    </a:lnTo>
                    <a:lnTo>
                      <a:pt x="60841" y="19620"/>
                    </a:lnTo>
                    <a:lnTo>
                      <a:pt x="54208" y="9436"/>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9" name="object 33">
                <a:extLst>
                  <a:ext uri="{FF2B5EF4-FFF2-40B4-BE49-F238E27FC236}">
                    <a16:creationId xmlns:a16="http://schemas.microsoft.com/office/drawing/2014/main" id="{67373B47-F08A-461A-B684-10B4C4B6ACDA}"/>
                  </a:ext>
                </a:extLst>
              </p:cNvPr>
              <p:cNvSpPr/>
              <p:nvPr/>
            </p:nvSpPr>
            <p:spPr>
              <a:xfrm>
                <a:off x="7952044" y="2477992"/>
                <a:ext cx="72000" cy="70239"/>
              </a:xfrm>
              <a:custGeom>
                <a:avLst/>
                <a:gdLst/>
                <a:ahLst/>
                <a:cxnLst/>
                <a:rect l="l" t="t" r="r" b="b"/>
                <a:pathLst>
                  <a:path w="63500" h="63500">
                    <a:moveTo>
                      <a:pt x="31991" y="0"/>
                    </a:moveTo>
                    <a:lnTo>
                      <a:pt x="19598" y="2538"/>
                    </a:lnTo>
                    <a:lnTo>
                      <a:pt x="9423" y="9436"/>
                    </a:lnTo>
                    <a:lnTo>
                      <a:pt x="2534" y="19620"/>
                    </a:lnTo>
                    <a:lnTo>
                      <a:pt x="0" y="32016"/>
                    </a:lnTo>
                    <a:lnTo>
                      <a:pt x="2534" y="44294"/>
                    </a:lnTo>
                    <a:lnTo>
                      <a:pt x="9423" y="54216"/>
                    </a:lnTo>
                    <a:lnTo>
                      <a:pt x="19598" y="60852"/>
                    </a:lnTo>
                    <a:lnTo>
                      <a:pt x="31991" y="63271"/>
                    </a:lnTo>
                    <a:lnTo>
                      <a:pt x="44281" y="60852"/>
                    </a:lnTo>
                    <a:lnTo>
                      <a:pt x="54206" y="54216"/>
                    </a:lnTo>
                    <a:lnTo>
                      <a:pt x="60841" y="44294"/>
                    </a:lnTo>
                    <a:lnTo>
                      <a:pt x="63258" y="32016"/>
                    </a:lnTo>
                    <a:lnTo>
                      <a:pt x="60841" y="19620"/>
                    </a:lnTo>
                    <a:lnTo>
                      <a:pt x="54206" y="9436"/>
                    </a:lnTo>
                    <a:lnTo>
                      <a:pt x="44281" y="2538"/>
                    </a:lnTo>
                    <a:lnTo>
                      <a:pt x="3199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 name="object 34">
                <a:extLst>
                  <a:ext uri="{FF2B5EF4-FFF2-40B4-BE49-F238E27FC236}">
                    <a16:creationId xmlns:a16="http://schemas.microsoft.com/office/drawing/2014/main" id="{6BEEE936-9411-437B-92E4-17AC0B21C32A}"/>
                  </a:ext>
                </a:extLst>
              </p:cNvPr>
              <p:cNvSpPr/>
              <p:nvPr/>
            </p:nvSpPr>
            <p:spPr>
              <a:xfrm>
                <a:off x="8065574" y="2956008"/>
                <a:ext cx="72000" cy="70239"/>
              </a:xfrm>
              <a:custGeom>
                <a:avLst/>
                <a:gdLst/>
                <a:ahLst/>
                <a:cxnLst/>
                <a:rect l="l" t="t" r="r" b="b"/>
                <a:pathLst>
                  <a:path w="63500" h="63500">
                    <a:moveTo>
                      <a:pt x="32003" y="0"/>
                    </a:moveTo>
                    <a:lnTo>
                      <a:pt x="19604" y="2540"/>
                    </a:lnTo>
                    <a:lnTo>
                      <a:pt x="9424" y="9442"/>
                    </a:lnTo>
                    <a:lnTo>
                      <a:pt x="2534" y="19631"/>
                    </a:lnTo>
                    <a:lnTo>
                      <a:pt x="0" y="32029"/>
                    </a:lnTo>
                    <a:lnTo>
                      <a:pt x="2534" y="44306"/>
                    </a:lnTo>
                    <a:lnTo>
                      <a:pt x="9424" y="54229"/>
                    </a:lnTo>
                    <a:lnTo>
                      <a:pt x="19604" y="60865"/>
                    </a:lnTo>
                    <a:lnTo>
                      <a:pt x="32003" y="63284"/>
                    </a:lnTo>
                    <a:lnTo>
                      <a:pt x="44286" y="60865"/>
                    </a:lnTo>
                    <a:lnTo>
                      <a:pt x="54208" y="54229"/>
                    </a:lnTo>
                    <a:lnTo>
                      <a:pt x="60841" y="44306"/>
                    </a:lnTo>
                    <a:lnTo>
                      <a:pt x="63258" y="32029"/>
                    </a:lnTo>
                    <a:lnTo>
                      <a:pt x="60841" y="19631"/>
                    </a:lnTo>
                    <a:lnTo>
                      <a:pt x="54208" y="9442"/>
                    </a:lnTo>
                    <a:lnTo>
                      <a:pt x="44286" y="2540"/>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1" name="object 35">
                <a:extLst>
                  <a:ext uri="{FF2B5EF4-FFF2-40B4-BE49-F238E27FC236}">
                    <a16:creationId xmlns:a16="http://schemas.microsoft.com/office/drawing/2014/main" id="{9029082C-AAFC-4FB1-BBB3-C9E2F4D6BB9F}"/>
                  </a:ext>
                </a:extLst>
              </p:cNvPr>
              <p:cNvSpPr/>
              <p:nvPr/>
            </p:nvSpPr>
            <p:spPr>
              <a:xfrm>
                <a:off x="8178534" y="2907117"/>
                <a:ext cx="72000" cy="70239"/>
              </a:xfrm>
              <a:custGeom>
                <a:avLst/>
                <a:gdLst/>
                <a:ahLst/>
                <a:cxnLst/>
                <a:rect l="l" t="t" r="r" b="b"/>
                <a:pathLst>
                  <a:path w="63500" h="63500">
                    <a:moveTo>
                      <a:pt x="31991" y="0"/>
                    </a:moveTo>
                    <a:lnTo>
                      <a:pt x="19598" y="2538"/>
                    </a:lnTo>
                    <a:lnTo>
                      <a:pt x="9423" y="9436"/>
                    </a:lnTo>
                    <a:lnTo>
                      <a:pt x="2534" y="19620"/>
                    </a:lnTo>
                    <a:lnTo>
                      <a:pt x="0" y="32016"/>
                    </a:lnTo>
                    <a:lnTo>
                      <a:pt x="2534" y="44294"/>
                    </a:lnTo>
                    <a:lnTo>
                      <a:pt x="9423" y="54216"/>
                    </a:lnTo>
                    <a:lnTo>
                      <a:pt x="19598" y="60852"/>
                    </a:lnTo>
                    <a:lnTo>
                      <a:pt x="31991" y="63271"/>
                    </a:lnTo>
                    <a:lnTo>
                      <a:pt x="44273" y="60852"/>
                    </a:lnTo>
                    <a:lnTo>
                      <a:pt x="54195" y="54216"/>
                    </a:lnTo>
                    <a:lnTo>
                      <a:pt x="60828" y="44294"/>
                    </a:lnTo>
                    <a:lnTo>
                      <a:pt x="63246" y="32016"/>
                    </a:lnTo>
                    <a:lnTo>
                      <a:pt x="60828" y="19620"/>
                    </a:lnTo>
                    <a:lnTo>
                      <a:pt x="54195" y="9436"/>
                    </a:lnTo>
                    <a:lnTo>
                      <a:pt x="44273" y="2538"/>
                    </a:lnTo>
                    <a:lnTo>
                      <a:pt x="3199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2" name="object 36">
                <a:extLst>
                  <a:ext uri="{FF2B5EF4-FFF2-40B4-BE49-F238E27FC236}">
                    <a16:creationId xmlns:a16="http://schemas.microsoft.com/office/drawing/2014/main" id="{C6880C57-D0E5-47BE-8C45-8E7C96E9E3EC}"/>
                  </a:ext>
                </a:extLst>
              </p:cNvPr>
              <p:cNvSpPr/>
              <p:nvPr/>
            </p:nvSpPr>
            <p:spPr>
              <a:xfrm>
                <a:off x="8291485" y="2988048"/>
                <a:ext cx="72000" cy="70239"/>
              </a:xfrm>
              <a:custGeom>
                <a:avLst/>
                <a:gdLst/>
                <a:ahLst/>
                <a:cxnLst/>
                <a:rect l="l" t="t" r="r" b="b"/>
                <a:pathLst>
                  <a:path w="63500" h="63500">
                    <a:moveTo>
                      <a:pt x="32003" y="0"/>
                    </a:moveTo>
                    <a:lnTo>
                      <a:pt x="19609" y="2538"/>
                    </a:lnTo>
                    <a:lnTo>
                      <a:pt x="9429" y="9436"/>
                    </a:lnTo>
                    <a:lnTo>
                      <a:pt x="2536" y="19620"/>
                    </a:lnTo>
                    <a:lnTo>
                      <a:pt x="0" y="32016"/>
                    </a:lnTo>
                    <a:lnTo>
                      <a:pt x="2536" y="44299"/>
                    </a:lnTo>
                    <a:lnTo>
                      <a:pt x="9429" y="54221"/>
                    </a:lnTo>
                    <a:lnTo>
                      <a:pt x="19609" y="60854"/>
                    </a:lnTo>
                    <a:lnTo>
                      <a:pt x="32003" y="63271"/>
                    </a:lnTo>
                    <a:lnTo>
                      <a:pt x="44286" y="60854"/>
                    </a:lnTo>
                    <a:lnTo>
                      <a:pt x="54208" y="54221"/>
                    </a:lnTo>
                    <a:lnTo>
                      <a:pt x="60841" y="44299"/>
                    </a:lnTo>
                    <a:lnTo>
                      <a:pt x="63258" y="32016"/>
                    </a:lnTo>
                    <a:lnTo>
                      <a:pt x="60841" y="19620"/>
                    </a:lnTo>
                    <a:lnTo>
                      <a:pt x="54208" y="9436"/>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3" name="object 37">
                <a:extLst>
                  <a:ext uri="{FF2B5EF4-FFF2-40B4-BE49-F238E27FC236}">
                    <a16:creationId xmlns:a16="http://schemas.microsoft.com/office/drawing/2014/main" id="{09299CA9-E9F7-4263-806B-89FA6ED16E5A}"/>
                  </a:ext>
                </a:extLst>
              </p:cNvPr>
              <p:cNvSpPr/>
              <p:nvPr/>
            </p:nvSpPr>
            <p:spPr>
              <a:xfrm>
                <a:off x="8405025" y="3126309"/>
                <a:ext cx="72000" cy="70239"/>
              </a:xfrm>
              <a:custGeom>
                <a:avLst/>
                <a:gdLst/>
                <a:ahLst/>
                <a:cxnLst/>
                <a:rect l="l" t="t" r="r" b="b"/>
                <a:pathLst>
                  <a:path w="63500" h="63500">
                    <a:moveTo>
                      <a:pt x="31991" y="0"/>
                    </a:moveTo>
                    <a:lnTo>
                      <a:pt x="19598" y="2538"/>
                    </a:lnTo>
                    <a:lnTo>
                      <a:pt x="9423" y="9437"/>
                    </a:lnTo>
                    <a:lnTo>
                      <a:pt x="2534" y="19625"/>
                    </a:lnTo>
                    <a:lnTo>
                      <a:pt x="0" y="32029"/>
                    </a:lnTo>
                    <a:lnTo>
                      <a:pt x="2534" y="44306"/>
                    </a:lnTo>
                    <a:lnTo>
                      <a:pt x="9423" y="54229"/>
                    </a:lnTo>
                    <a:lnTo>
                      <a:pt x="19598" y="60865"/>
                    </a:lnTo>
                    <a:lnTo>
                      <a:pt x="31991" y="63284"/>
                    </a:lnTo>
                    <a:lnTo>
                      <a:pt x="44273" y="60865"/>
                    </a:lnTo>
                    <a:lnTo>
                      <a:pt x="54195" y="54229"/>
                    </a:lnTo>
                    <a:lnTo>
                      <a:pt x="60828" y="44306"/>
                    </a:lnTo>
                    <a:lnTo>
                      <a:pt x="63246" y="32029"/>
                    </a:lnTo>
                    <a:lnTo>
                      <a:pt x="60828" y="19625"/>
                    </a:lnTo>
                    <a:lnTo>
                      <a:pt x="54195" y="9437"/>
                    </a:lnTo>
                    <a:lnTo>
                      <a:pt x="44273" y="2538"/>
                    </a:lnTo>
                    <a:lnTo>
                      <a:pt x="3199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4" name="object 38">
                <a:extLst>
                  <a:ext uri="{FF2B5EF4-FFF2-40B4-BE49-F238E27FC236}">
                    <a16:creationId xmlns:a16="http://schemas.microsoft.com/office/drawing/2014/main" id="{5E79E19B-FC55-4C74-B6DC-EF72E893B123}"/>
                  </a:ext>
                </a:extLst>
              </p:cNvPr>
              <p:cNvSpPr/>
              <p:nvPr/>
            </p:nvSpPr>
            <p:spPr>
              <a:xfrm>
                <a:off x="8517975" y="3036936"/>
                <a:ext cx="72000" cy="70239"/>
              </a:xfrm>
              <a:custGeom>
                <a:avLst/>
                <a:gdLst/>
                <a:ahLst/>
                <a:cxnLst/>
                <a:rect l="l" t="t" r="r" b="b"/>
                <a:pathLst>
                  <a:path w="63500" h="63500">
                    <a:moveTo>
                      <a:pt x="32003" y="0"/>
                    </a:moveTo>
                    <a:lnTo>
                      <a:pt x="19609" y="2540"/>
                    </a:lnTo>
                    <a:lnTo>
                      <a:pt x="9429" y="9442"/>
                    </a:lnTo>
                    <a:lnTo>
                      <a:pt x="2536" y="19631"/>
                    </a:lnTo>
                    <a:lnTo>
                      <a:pt x="0" y="32029"/>
                    </a:lnTo>
                    <a:lnTo>
                      <a:pt x="2536" y="44306"/>
                    </a:lnTo>
                    <a:lnTo>
                      <a:pt x="9429" y="54229"/>
                    </a:lnTo>
                    <a:lnTo>
                      <a:pt x="19609" y="60865"/>
                    </a:lnTo>
                    <a:lnTo>
                      <a:pt x="32003" y="63284"/>
                    </a:lnTo>
                    <a:lnTo>
                      <a:pt x="44286" y="60865"/>
                    </a:lnTo>
                    <a:lnTo>
                      <a:pt x="54208" y="54229"/>
                    </a:lnTo>
                    <a:lnTo>
                      <a:pt x="60841" y="44306"/>
                    </a:lnTo>
                    <a:lnTo>
                      <a:pt x="63258" y="32029"/>
                    </a:lnTo>
                    <a:lnTo>
                      <a:pt x="60841" y="19631"/>
                    </a:lnTo>
                    <a:lnTo>
                      <a:pt x="54208" y="9442"/>
                    </a:lnTo>
                    <a:lnTo>
                      <a:pt x="44286" y="2540"/>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 name="object 39">
                <a:extLst>
                  <a:ext uri="{FF2B5EF4-FFF2-40B4-BE49-F238E27FC236}">
                    <a16:creationId xmlns:a16="http://schemas.microsoft.com/office/drawing/2014/main" id="{39CD2633-5E44-42ED-B3F9-BE7D74E7F47E}"/>
                  </a:ext>
                </a:extLst>
              </p:cNvPr>
              <p:cNvSpPr/>
              <p:nvPr/>
            </p:nvSpPr>
            <p:spPr>
              <a:xfrm>
                <a:off x="8630936" y="2809318"/>
                <a:ext cx="72000" cy="70239"/>
              </a:xfrm>
              <a:custGeom>
                <a:avLst/>
                <a:gdLst/>
                <a:ahLst/>
                <a:cxnLst/>
                <a:rect l="l" t="t" r="r" b="b"/>
                <a:pathLst>
                  <a:path w="63500" h="63500">
                    <a:moveTo>
                      <a:pt x="31991" y="0"/>
                    </a:moveTo>
                    <a:lnTo>
                      <a:pt x="19598" y="2538"/>
                    </a:lnTo>
                    <a:lnTo>
                      <a:pt x="9423" y="9436"/>
                    </a:lnTo>
                    <a:lnTo>
                      <a:pt x="2534" y="19620"/>
                    </a:lnTo>
                    <a:lnTo>
                      <a:pt x="0" y="32016"/>
                    </a:lnTo>
                    <a:lnTo>
                      <a:pt x="2534" y="44294"/>
                    </a:lnTo>
                    <a:lnTo>
                      <a:pt x="9423" y="54216"/>
                    </a:lnTo>
                    <a:lnTo>
                      <a:pt x="19598" y="60852"/>
                    </a:lnTo>
                    <a:lnTo>
                      <a:pt x="31991" y="63271"/>
                    </a:lnTo>
                    <a:lnTo>
                      <a:pt x="44279" y="60852"/>
                    </a:lnTo>
                    <a:lnTo>
                      <a:pt x="54200" y="54216"/>
                    </a:lnTo>
                    <a:lnTo>
                      <a:pt x="60830" y="44294"/>
                    </a:lnTo>
                    <a:lnTo>
                      <a:pt x="63246" y="32016"/>
                    </a:lnTo>
                    <a:lnTo>
                      <a:pt x="60830" y="19620"/>
                    </a:lnTo>
                    <a:lnTo>
                      <a:pt x="54200" y="9436"/>
                    </a:lnTo>
                    <a:lnTo>
                      <a:pt x="44279" y="2538"/>
                    </a:lnTo>
                    <a:lnTo>
                      <a:pt x="3199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6" name="object 40">
                <a:extLst>
                  <a:ext uri="{FF2B5EF4-FFF2-40B4-BE49-F238E27FC236}">
                    <a16:creationId xmlns:a16="http://schemas.microsoft.com/office/drawing/2014/main" id="{FCD71306-A81F-48ED-BD84-2A0DF0EA34A8}"/>
                  </a:ext>
                </a:extLst>
              </p:cNvPr>
              <p:cNvSpPr/>
              <p:nvPr/>
            </p:nvSpPr>
            <p:spPr>
              <a:xfrm>
                <a:off x="8744466" y="3068142"/>
                <a:ext cx="72000" cy="70239"/>
              </a:xfrm>
              <a:custGeom>
                <a:avLst/>
                <a:gdLst/>
                <a:ahLst/>
                <a:cxnLst/>
                <a:rect l="l" t="t" r="r" b="b"/>
                <a:pathLst>
                  <a:path w="63500" h="63500">
                    <a:moveTo>
                      <a:pt x="32003" y="0"/>
                    </a:moveTo>
                    <a:lnTo>
                      <a:pt x="19604" y="2538"/>
                    </a:lnTo>
                    <a:lnTo>
                      <a:pt x="9424" y="9436"/>
                    </a:lnTo>
                    <a:lnTo>
                      <a:pt x="2534" y="19620"/>
                    </a:lnTo>
                    <a:lnTo>
                      <a:pt x="0" y="32016"/>
                    </a:lnTo>
                    <a:lnTo>
                      <a:pt x="2534" y="44294"/>
                    </a:lnTo>
                    <a:lnTo>
                      <a:pt x="9424" y="54216"/>
                    </a:lnTo>
                    <a:lnTo>
                      <a:pt x="19604" y="60852"/>
                    </a:lnTo>
                    <a:lnTo>
                      <a:pt x="32003" y="63271"/>
                    </a:lnTo>
                    <a:lnTo>
                      <a:pt x="44286" y="60852"/>
                    </a:lnTo>
                    <a:lnTo>
                      <a:pt x="54208" y="54216"/>
                    </a:lnTo>
                    <a:lnTo>
                      <a:pt x="60841" y="44294"/>
                    </a:lnTo>
                    <a:lnTo>
                      <a:pt x="63258" y="32016"/>
                    </a:lnTo>
                    <a:lnTo>
                      <a:pt x="60841" y="19620"/>
                    </a:lnTo>
                    <a:lnTo>
                      <a:pt x="54208" y="9436"/>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7" name="object 41">
                <a:extLst>
                  <a:ext uri="{FF2B5EF4-FFF2-40B4-BE49-F238E27FC236}">
                    <a16:creationId xmlns:a16="http://schemas.microsoft.com/office/drawing/2014/main" id="{BBB3800D-02D1-4774-BB31-C17C6AC2EDB9}"/>
                  </a:ext>
                </a:extLst>
              </p:cNvPr>
              <p:cNvSpPr/>
              <p:nvPr/>
            </p:nvSpPr>
            <p:spPr>
              <a:xfrm>
                <a:off x="8857426" y="3064765"/>
                <a:ext cx="72000" cy="70239"/>
              </a:xfrm>
              <a:custGeom>
                <a:avLst/>
                <a:gdLst/>
                <a:ahLst/>
                <a:cxnLst/>
                <a:rect l="l" t="t" r="r" b="b"/>
                <a:pathLst>
                  <a:path w="63500" h="63500">
                    <a:moveTo>
                      <a:pt x="31991" y="0"/>
                    </a:moveTo>
                    <a:lnTo>
                      <a:pt x="19598" y="2538"/>
                    </a:lnTo>
                    <a:lnTo>
                      <a:pt x="9423" y="9436"/>
                    </a:lnTo>
                    <a:lnTo>
                      <a:pt x="2534" y="19620"/>
                    </a:lnTo>
                    <a:lnTo>
                      <a:pt x="0" y="32016"/>
                    </a:lnTo>
                    <a:lnTo>
                      <a:pt x="2534" y="44301"/>
                    </a:lnTo>
                    <a:lnTo>
                      <a:pt x="9423" y="54227"/>
                    </a:lnTo>
                    <a:lnTo>
                      <a:pt x="19598" y="60864"/>
                    </a:lnTo>
                    <a:lnTo>
                      <a:pt x="31991" y="63284"/>
                    </a:lnTo>
                    <a:lnTo>
                      <a:pt x="44273" y="60864"/>
                    </a:lnTo>
                    <a:lnTo>
                      <a:pt x="54195" y="54227"/>
                    </a:lnTo>
                    <a:lnTo>
                      <a:pt x="60828" y="44301"/>
                    </a:lnTo>
                    <a:lnTo>
                      <a:pt x="63246" y="32016"/>
                    </a:lnTo>
                    <a:lnTo>
                      <a:pt x="60828" y="19620"/>
                    </a:lnTo>
                    <a:lnTo>
                      <a:pt x="54195" y="9436"/>
                    </a:lnTo>
                    <a:lnTo>
                      <a:pt x="44273" y="2538"/>
                    </a:lnTo>
                    <a:lnTo>
                      <a:pt x="3199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8" name="object 42">
                <a:extLst>
                  <a:ext uri="{FF2B5EF4-FFF2-40B4-BE49-F238E27FC236}">
                    <a16:creationId xmlns:a16="http://schemas.microsoft.com/office/drawing/2014/main" id="{1E4B7299-C41D-475D-8A30-C76E9CCA6FE9}"/>
                  </a:ext>
                </a:extLst>
              </p:cNvPr>
              <p:cNvSpPr/>
              <p:nvPr/>
            </p:nvSpPr>
            <p:spPr>
              <a:xfrm>
                <a:off x="8970377" y="3114509"/>
                <a:ext cx="72000" cy="70239"/>
              </a:xfrm>
              <a:custGeom>
                <a:avLst/>
                <a:gdLst/>
                <a:ahLst/>
                <a:cxnLst/>
                <a:rect l="l" t="t" r="r" b="b"/>
                <a:pathLst>
                  <a:path w="63500" h="63500">
                    <a:moveTo>
                      <a:pt x="32003" y="0"/>
                    </a:moveTo>
                    <a:lnTo>
                      <a:pt x="19609" y="2538"/>
                    </a:lnTo>
                    <a:lnTo>
                      <a:pt x="9429" y="9436"/>
                    </a:lnTo>
                    <a:lnTo>
                      <a:pt x="2536" y="19620"/>
                    </a:lnTo>
                    <a:lnTo>
                      <a:pt x="0" y="32016"/>
                    </a:lnTo>
                    <a:lnTo>
                      <a:pt x="2536" y="44299"/>
                    </a:lnTo>
                    <a:lnTo>
                      <a:pt x="9429" y="54221"/>
                    </a:lnTo>
                    <a:lnTo>
                      <a:pt x="19609" y="60854"/>
                    </a:lnTo>
                    <a:lnTo>
                      <a:pt x="32003" y="63271"/>
                    </a:lnTo>
                    <a:lnTo>
                      <a:pt x="44286" y="60854"/>
                    </a:lnTo>
                    <a:lnTo>
                      <a:pt x="54208" y="54221"/>
                    </a:lnTo>
                    <a:lnTo>
                      <a:pt x="60841" y="44299"/>
                    </a:lnTo>
                    <a:lnTo>
                      <a:pt x="63258" y="32016"/>
                    </a:lnTo>
                    <a:lnTo>
                      <a:pt x="60841" y="19620"/>
                    </a:lnTo>
                    <a:lnTo>
                      <a:pt x="54208" y="9436"/>
                    </a:lnTo>
                    <a:lnTo>
                      <a:pt x="44286" y="2538"/>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9" name="object 43">
                <a:extLst>
                  <a:ext uri="{FF2B5EF4-FFF2-40B4-BE49-F238E27FC236}">
                    <a16:creationId xmlns:a16="http://schemas.microsoft.com/office/drawing/2014/main" id="{4213D18F-AB4B-469F-B3E1-D6D165EB135F}"/>
                  </a:ext>
                </a:extLst>
              </p:cNvPr>
              <p:cNvSpPr/>
              <p:nvPr/>
            </p:nvSpPr>
            <p:spPr>
              <a:xfrm>
                <a:off x="9083917" y="3323589"/>
                <a:ext cx="72000" cy="70239"/>
              </a:xfrm>
              <a:custGeom>
                <a:avLst/>
                <a:gdLst/>
                <a:ahLst/>
                <a:cxnLst/>
                <a:rect l="l" t="t" r="r" b="b"/>
                <a:pathLst>
                  <a:path w="63500" h="63500">
                    <a:moveTo>
                      <a:pt x="31991" y="0"/>
                    </a:moveTo>
                    <a:lnTo>
                      <a:pt x="19598" y="2538"/>
                    </a:lnTo>
                    <a:lnTo>
                      <a:pt x="9423" y="9437"/>
                    </a:lnTo>
                    <a:lnTo>
                      <a:pt x="2534" y="19625"/>
                    </a:lnTo>
                    <a:lnTo>
                      <a:pt x="0" y="32029"/>
                    </a:lnTo>
                    <a:lnTo>
                      <a:pt x="2534" y="44306"/>
                    </a:lnTo>
                    <a:lnTo>
                      <a:pt x="9423" y="54229"/>
                    </a:lnTo>
                    <a:lnTo>
                      <a:pt x="19598" y="60865"/>
                    </a:lnTo>
                    <a:lnTo>
                      <a:pt x="31991" y="63284"/>
                    </a:lnTo>
                    <a:lnTo>
                      <a:pt x="44273" y="60865"/>
                    </a:lnTo>
                    <a:lnTo>
                      <a:pt x="54195" y="54229"/>
                    </a:lnTo>
                    <a:lnTo>
                      <a:pt x="60828" y="44306"/>
                    </a:lnTo>
                    <a:lnTo>
                      <a:pt x="63246" y="32029"/>
                    </a:lnTo>
                    <a:lnTo>
                      <a:pt x="60828" y="19625"/>
                    </a:lnTo>
                    <a:lnTo>
                      <a:pt x="54195" y="9437"/>
                    </a:lnTo>
                    <a:lnTo>
                      <a:pt x="44273" y="2538"/>
                    </a:lnTo>
                    <a:lnTo>
                      <a:pt x="3199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0" name="object 44">
                <a:extLst>
                  <a:ext uri="{FF2B5EF4-FFF2-40B4-BE49-F238E27FC236}">
                    <a16:creationId xmlns:a16="http://schemas.microsoft.com/office/drawing/2014/main" id="{16F12960-D66C-492F-A9FF-D88363FF760B}"/>
                  </a:ext>
                </a:extLst>
              </p:cNvPr>
              <p:cNvSpPr/>
              <p:nvPr/>
            </p:nvSpPr>
            <p:spPr>
              <a:xfrm>
                <a:off x="9196868" y="3339602"/>
                <a:ext cx="72000" cy="70239"/>
              </a:xfrm>
              <a:custGeom>
                <a:avLst/>
                <a:gdLst/>
                <a:ahLst/>
                <a:cxnLst/>
                <a:rect l="l" t="t" r="r" b="b"/>
                <a:pathLst>
                  <a:path w="63500" h="63500">
                    <a:moveTo>
                      <a:pt x="32003" y="0"/>
                    </a:moveTo>
                    <a:lnTo>
                      <a:pt x="19609" y="2540"/>
                    </a:lnTo>
                    <a:lnTo>
                      <a:pt x="9429" y="9442"/>
                    </a:lnTo>
                    <a:lnTo>
                      <a:pt x="2536" y="19631"/>
                    </a:lnTo>
                    <a:lnTo>
                      <a:pt x="0" y="32029"/>
                    </a:lnTo>
                    <a:lnTo>
                      <a:pt x="2536" y="44306"/>
                    </a:lnTo>
                    <a:lnTo>
                      <a:pt x="9429" y="54229"/>
                    </a:lnTo>
                    <a:lnTo>
                      <a:pt x="19609" y="60865"/>
                    </a:lnTo>
                    <a:lnTo>
                      <a:pt x="32003" y="63284"/>
                    </a:lnTo>
                    <a:lnTo>
                      <a:pt x="44286" y="60865"/>
                    </a:lnTo>
                    <a:lnTo>
                      <a:pt x="54208" y="54229"/>
                    </a:lnTo>
                    <a:lnTo>
                      <a:pt x="60841" y="44306"/>
                    </a:lnTo>
                    <a:lnTo>
                      <a:pt x="63258" y="32029"/>
                    </a:lnTo>
                    <a:lnTo>
                      <a:pt x="60841" y="19631"/>
                    </a:lnTo>
                    <a:lnTo>
                      <a:pt x="54208" y="9442"/>
                    </a:lnTo>
                    <a:lnTo>
                      <a:pt x="44286" y="2540"/>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1" name="object 45">
                <a:extLst>
                  <a:ext uri="{FF2B5EF4-FFF2-40B4-BE49-F238E27FC236}">
                    <a16:creationId xmlns:a16="http://schemas.microsoft.com/office/drawing/2014/main" id="{3A37C753-09C1-4DB5-A5F4-1FE73BBE8B2C}"/>
                  </a:ext>
                </a:extLst>
              </p:cNvPr>
              <p:cNvSpPr/>
              <p:nvPr/>
            </p:nvSpPr>
            <p:spPr>
              <a:xfrm>
                <a:off x="9309829" y="2175327"/>
                <a:ext cx="72000" cy="70239"/>
              </a:xfrm>
              <a:custGeom>
                <a:avLst/>
                <a:gdLst/>
                <a:ahLst/>
                <a:cxnLst/>
                <a:rect l="l" t="t" r="r" b="b"/>
                <a:pathLst>
                  <a:path w="63500" h="63500">
                    <a:moveTo>
                      <a:pt x="31991" y="0"/>
                    </a:moveTo>
                    <a:lnTo>
                      <a:pt x="19598" y="2538"/>
                    </a:lnTo>
                    <a:lnTo>
                      <a:pt x="9423" y="9436"/>
                    </a:lnTo>
                    <a:lnTo>
                      <a:pt x="2534" y="19620"/>
                    </a:lnTo>
                    <a:lnTo>
                      <a:pt x="0" y="32016"/>
                    </a:lnTo>
                    <a:lnTo>
                      <a:pt x="2534" y="44294"/>
                    </a:lnTo>
                    <a:lnTo>
                      <a:pt x="9423" y="54216"/>
                    </a:lnTo>
                    <a:lnTo>
                      <a:pt x="19598" y="60852"/>
                    </a:lnTo>
                    <a:lnTo>
                      <a:pt x="31991" y="63271"/>
                    </a:lnTo>
                    <a:lnTo>
                      <a:pt x="44279" y="60852"/>
                    </a:lnTo>
                    <a:lnTo>
                      <a:pt x="54200" y="54216"/>
                    </a:lnTo>
                    <a:lnTo>
                      <a:pt x="60830" y="44294"/>
                    </a:lnTo>
                    <a:lnTo>
                      <a:pt x="63246" y="32016"/>
                    </a:lnTo>
                    <a:lnTo>
                      <a:pt x="60830" y="19620"/>
                    </a:lnTo>
                    <a:lnTo>
                      <a:pt x="54200" y="9436"/>
                    </a:lnTo>
                    <a:lnTo>
                      <a:pt x="44279" y="2538"/>
                    </a:lnTo>
                    <a:lnTo>
                      <a:pt x="3199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2" name="object 46">
                <a:extLst>
                  <a:ext uri="{FF2B5EF4-FFF2-40B4-BE49-F238E27FC236}">
                    <a16:creationId xmlns:a16="http://schemas.microsoft.com/office/drawing/2014/main" id="{9A4D1964-9556-4969-8244-A0DC2BE180E2}"/>
                  </a:ext>
                </a:extLst>
              </p:cNvPr>
              <p:cNvSpPr/>
              <p:nvPr/>
            </p:nvSpPr>
            <p:spPr>
              <a:xfrm>
                <a:off x="9423357" y="3139798"/>
                <a:ext cx="72000" cy="70239"/>
              </a:xfrm>
              <a:custGeom>
                <a:avLst/>
                <a:gdLst/>
                <a:ahLst/>
                <a:cxnLst/>
                <a:rect l="l" t="t" r="r" b="b"/>
                <a:pathLst>
                  <a:path w="63500" h="63500">
                    <a:moveTo>
                      <a:pt x="32003" y="0"/>
                    </a:moveTo>
                    <a:lnTo>
                      <a:pt x="19604" y="2540"/>
                    </a:lnTo>
                    <a:lnTo>
                      <a:pt x="9424" y="9442"/>
                    </a:lnTo>
                    <a:lnTo>
                      <a:pt x="2534" y="19631"/>
                    </a:lnTo>
                    <a:lnTo>
                      <a:pt x="0" y="32029"/>
                    </a:lnTo>
                    <a:lnTo>
                      <a:pt x="2534" y="44306"/>
                    </a:lnTo>
                    <a:lnTo>
                      <a:pt x="9424" y="54229"/>
                    </a:lnTo>
                    <a:lnTo>
                      <a:pt x="19604" y="60865"/>
                    </a:lnTo>
                    <a:lnTo>
                      <a:pt x="32003" y="63284"/>
                    </a:lnTo>
                    <a:lnTo>
                      <a:pt x="44286" y="60865"/>
                    </a:lnTo>
                    <a:lnTo>
                      <a:pt x="54208" y="54229"/>
                    </a:lnTo>
                    <a:lnTo>
                      <a:pt x="60841" y="44306"/>
                    </a:lnTo>
                    <a:lnTo>
                      <a:pt x="63258" y="32029"/>
                    </a:lnTo>
                    <a:lnTo>
                      <a:pt x="60841" y="19631"/>
                    </a:lnTo>
                    <a:lnTo>
                      <a:pt x="54208" y="9442"/>
                    </a:lnTo>
                    <a:lnTo>
                      <a:pt x="44286" y="2540"/>
                    </a:lnTo>
                    <a:lnTo>
                      <a:pt x="3200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3" name="object 47">
                <a:extLst>
                  <a:ext uri="{FF2B5EF4-FFF2-40B4-BE49-F238E27FC236}">
                    <a16:creationId xmlns:a16="http://schemas.microsoft.com/office/drawing/2014/main" id="{427C95C9-04CC-4395-A2B3-6B13C82EE624}"/>
                  </a:ext>
                </a:extLst>
              </p:cNvPr>
              <p:cNvSpPr/>
              <p:nvPr/>
            </p:nvSpPr>
            <p:spPr>
              <a:xfrm>
                <a:off x="9536319" y="3387671"/>
                <a:ext cx="72000" cy="70239"/>
              </a:xfrm>
              <a:custGeom>
                <a:avLst/>
                <a:gdLst/>
                <a:ahLst/>
                <a:cxnLst/>
                <a:rect l="l" t="t" r="r" b="b"/>
                <a:pathLst>
                  <a:path w="63500" h="63500">
                    <a:moveTo>
                      <a:pt x="31991" y="0"/>
                    </a:moveTo>
                    <a:lnTo>
                      <a:pt x="19598" y="2538"/>
                    </a:lnTo>
                    <a:lnTo>
                      <a:pt x="9423" y="9436"/>
                    </a:lnTo>
                    <a:lnTo>
                      <a:pt x="2534" y="19620"/>
                    </a:lnTo>
                    <a:lnTo>
                      <a:pt x="0" y="32016"/>
                    </a:lnTo>
                    <a:lnTo>
                      <a:pt x="2534" y="44294"/>
                    </a:lnTo>
                    <a:lnTo>
                      <a:pt x="9423" y="54216"/>
                    </a:lnTo>
                    <a:lnTo>
                      <a:pt x="19598" y="60852"/>
                    </a:lnTo>
                    <a:lnTo>
                      <a:pt x="31991" y="63271"/>
                    </a:lnTo>
                    <a:lnTo>
                      <a:pt x="44273" y="60852"/>
                    </a:lnTo>
                    <a:lnTo>
                      <a:pt x="54195" y="54216"/>
                    </a:lnTo>
                    <a:lnTo>
                      <a:pt x="60828" y="44294"/>
                    </a:lnTo>
                    <a:lnTo>
                      <a:pt x="63246" y="32016"/>
                    </a:lnTo>
                    <a:lnTo>
                      <a:pt x="60828" y="19620"/>
                    </a:lnTo>
                    <a:lnTo>
                      <a:pt x="54195" y="9436"/>
                    </a:lnTo>
                    <a:lnTo>
                      <a:pt x="44273" y="2538"/>
                    </a:lnTo>
                    <a:lnTo>
                      <a:pt x="3199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sp>
          <p:nvSpPr>
            <p:cNvPr id="144" name="TextBox 143">
              <a:extLst>
                <a:ext uri="{FF2B5EF4-FFF2-40B4-BE49-F238E27FC236}">
                  <a16:creationId xmlns:a16="http://schemas.microsoft.com/office/drawing/2014/main" id="{45BD407E-CFAC-4E5F-9B68-05D3F1469C0B}"/>
                </a:ext>
              </a:extLst>
            </p:cNvPr>
            <p:cNvSpPr txBox="1"/>
            <p:nvPr/>
          </p:nvSpPr>
          <p:spPr>
            <a:xfrm>
              <a:off x="1684413" y="4365104"/>
              <a:ext cx="339245" cy="581891"/>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Nepal</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5" name="TextBox 144">
              <a:extLst>
                <a:ext uri="{FF2B5EF4-FFF2-40B4-BE49-F238E27FC236}">
                  <a16:creationId xmlns:a16="http://schemas.microsoft.com/office/drawing/2014/main" id="{9A22895F-4082-444B-B8B5-E1D909CA7938}"/>
                </a:ext>
              </a:extLst>
            </p:cNvPr>
            <p:cNvSpPr txBox="1"/>
            <p:nvPr/>
          </p:nvSpPr>
          <p:spPr>
            <a:xfrm>
              <a:off x="2022788" y="4365104"/>
              <a:ext cx="332406" cy="488916"/>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Cambodia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6" name="TextBox 145">
              <a:extLst>
                <a:ext uri="{FF2B5EF4-FFF2-40B4-BE49-F238E27FC236}">
                  <a16:creationId xmlns:a16="http://schemas.microsoft.com/office/drawing/2014/main" id="{9EE0128E-A94E-447F-94E9-A515C61A28F4}"/>
                </a:ext>
              </a:extLst>
            </p:cNvPr>
            <p:cNvSpPr txBox="1"/>
            <p:nvPr/>
          </p:nvSpPr>
          <p:spPr>
            <a:xfrm>
              <a:off x="2355193" y="4365104"/>
              <a:ext cx="332981" cy="333426"/>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Haiti</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7" name="TextBox 146">
              <a:extLst>
                <a:ext uri="{FF2B5EF4-FFF2-40B4-BE49-F238E27FC236}">
                  <a16:creationId xmlns:a16="http://schemas.microsoft.com/office/drawing/2014/main" id="{540344BD-C3E9-4835-9389-31A664598E12}"/>
                </a:ext>
              </a:extLst>
            </p:cNvPr>
            <p:cNvSpPr txBox="1"/>
            <p:nvPr/>
          </p:nvSpPr>
          <p:spPr>
            <a:xfrm>
              <a:off x="2692402" y="4365104"/>
              <a:ext cx="327916" cy="538609"/>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Guyana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8" name="TextBox 147">
              <a:extLst>
                <a:ext uri="{FF2B5EF4-FFF2-40B4-BE49-F238E27FC236}">
                  <a16:creationId xmlns:a16="http://schemas.microsoft.com/office/drawing/2014/main" id="{D372098C-42A4-40A4-A991-807B79BEAA5E}"/>
                </a:ext>
              </a:extLst>
            </p:cNvPr>
            <p:cNvSpPr txBox="1"/>
            <p:nvPr/>
          </p:nvSpPr>
          <p:spPr>
            <a:xfrm>
              <a:off x="3027926" y="4365105"/>
              <a:ext cx="321082" cy="96501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Belize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9" name="TextBox 148">
              <a:extLst>
                <a:ext uri="{FF2B5EF4-FFF2-40B4-BE49-F238E27FC236}">
                  <a16:creationId xmlns:a16="http://schemas.microsoft.com/office/drawing/2014/main" id="{14DB68A0-CCEF-4FB9-9ABD-A3DF27E2BDB2}"/>
                </a:ext>
              </a:extLst>
            </p:cNvPr>
            <p:cNvSpPr txBox="1"/>
            <p:nvPr/>
          </p:nvSpPr>
          <p:spPr>
            <a:xfrm>
              <a:off x="3349008" y="4365104"/>
              <a:ext cx="325256" cy="5338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Kazakhstan</a:t>
              </a:r>
            </a:p>
          </p:txBody>
        </p:sp>
        <p:sp>
          <p:nvSpPr>
            <p:cNvPr id="150" name="TextBox 149">
              <a:extLst>
                <a:ext uri="{FF2B5EF4-FFF2-40B4-BE49-F238E27FC236}">
                  <a16:creationId xmlns:a16="http://schemas.microsoft.com/office/drawing/2014/main" id="{12339011-B6F5-4809-BD97-582EEB533755}"/>
                </a:ext>
              </a:extLst>
            </p:cNvPr>
            <p:cNvSpPr txBox="1"/>
            <p:nvPr/>
          </p:nvSpPr>
          <p:spPr>
            <a:xfrm>
              <a:off x="4005086" y="4365104"/>
              <a:ext cx="342000" cy="346249"/>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Mauritania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1" name="TextBox 150">
              <a:extLst>
                <a:ext uri="{FF2B5EF4-FFF2-40B4-BE49-F238E27FC236}">
                  <a16:creationId xmlns:a16="http://schemas.microsoft.com/office/drawing/2014/main" id="{CCECAA22-23BB-4DC2-866A-3AC3D15B81C6}"/>
                </a:ext>
              </a:extLst>
            </p:cNvPr>
            <p:cNvSpPr txBox="1"/>
            <p:nvPr/>
          </p:nvSpPr>
          <p:spPr>
            <a:xfrm>
              <a:off x="4346937" y="4365104"/>
              <a:ext cx="330015" cy="402354"/>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Ethiopia</a:t>
              </a:r>
            </a:p>
          </p:txBody>
        </p:sp>
        <p:sp>
          <p:nvSpPr>
            <p:cNvPr id="152" name="TextBox 151">
              <a:extLst>
                <a:ext uri="{FF2B5EF4-FFF2-40B4-BE49-F238E27FC236}">
                  <a16:creationId xmlns:a16="http://schemas.microsoft.com/office/drawing/2014/main" id="{D82C8C4E-9C4F-4C17-9832-05C66082F5D1}"/>
                </a:ext>
              </a:extLst>
            </p:cNvPr>
            <p:cNvSpPr txBox="1"/>
            <p:nvPr/>
          </p:nvSpPr>
          <p:spPr>
            <a:xfrm>
              <a:off x="4678978" y="4365104"/>
              <a:ext cx="319714" cy="551433"/>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Uganda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3" name="TextBox 152">
              <a:extLst>
                <a:ext uri="{FF2B5EF4-FFF2-40B4-BE49-F238E27FC236}">
                  <a16:creationId xmlns:a16="http://schemas.microsoft.com/office/drawing/2014/main" id="{99D08436-6D77-430B-9BEC-2EAE2E6B6892}"/>
                </a:ext>
              </a:extLst>
            </p:cNvPr>
            <p:cNvSpPr txBox="1"/>
            <p:nvPr/>
          </p:nvSpPr>
          <p:spPr>
            <a:xfrm>
              <a:off x="5005364" y="4365104"/>
              <a:ext cx="330596" cy="51777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Mozambique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4" name="TextBox 153">
              <a:extLst>
                <a:ext uri="{FF2B5EF4-FFF2-40B4-BE49-F238E27FC236}">
                  <a16:creationId xmlns:a16="http://schemas.microsoft.com/office/drawing/2014/main" id="{6E0A442B-C613-4C77-8020-C79C48E9CB71}"/>
                </a:ext>
              </a:extLst>
            </p:cNvPr>
            <p:cNvSpPr txBox="1"/>
            <p:nvPr/>
          </p:nvSpPr>
          <p:spPr>
            <a:xfrm>
              <a:off x="5330581" y="4365104"/>
              <a:ext cx="341629" cy="751809"/>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Zimbabwe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5" name="TextBox 154">
              <a:extLst>
                <a:ext uri="{FF2B5EF4-FFF2-40B4-BE49-F238E27FC236}">
                  <a16:creationId xmlns:a16="http://schemas.microsoft.com/office/drawing/2014/main" id="{16F3008A-3249-49A6-80C2-04F428A05621}"/>
                </a:ext>
              </a:extLst>
            </p:cNvPr>
            <p:cNvSpPr txBox="1"/>
            <p:nvPr/>
          </p:nvSpPr>
          <p:spPr>
            <a:xfrm>
              <a:off x="5677960" y="4365104"/>
              <a:ext cx="339579" cy="504946"/>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Malawi</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6" name="TextBox 155">
              <a:extLst>
                <a:ext uri="{FF2B5EF4-FFF2-40B4-BE49-F238E27FC236}">
                  <a16:creationId xmlns:a16="http://schemas.microsoft.com/office/drawing/2014/main" id="{CF74F3C2-EFF2-4913-AC8A-6CAAEE1BB54C}"/>
                </a:ext>
              </a:extLst>
            </p:cNvPr>
            <p:cNvSpPr txBox="1"/>
            <p:nvPr/>
          </p:nvSpPr>
          <p:spPr>
            <a:xfrm>
              <a:off x="6023921" y="4365104"/>
              <a:ext cx="330373" cy="496931"/>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Lesotho</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7" name="TextBox 156">
              <a:extLst>
                <a:ext uri="{FF2B5EF4-FFF2-40B4-BE49-F238E27FC236}">
                  <a16:creationId xmlns:a16="http://schemas.microsoft.com/office/drawing/2014/main" id="{2CA31A2F-0C8F-499E-86F9-1F77A85445E9}"/>
                </a:ext>
              </a:extLst>
            </p:cNvPr>
            <p:cNvSpPr txBox="1"/>
            <p:nvPr/>
          </p:nvSpPr>
          <p:spPr>
            <a:xfrm>
              <a:off x="6351443" y="4365104"/>
              <a:ext cx="348331" cy="110447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Kenya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8" name="TextBox 157">
              <a:extLst>
                <a:ext uri="{FF2B5EF4-FFF2-40B4-BE49-F238E27FC236}">
                  <a16:creationId xmlns:a16="http://schemas.microsoft.com/office/drawing/2014/main" id="{03C7FFC0-E63F-4947-B404-FFB1018C6B76}"/>
                </a:ext>
              </a:extLst>
            </p:cNvPr>
            <p:cNvSpPr txBox="1"/>
            <p:nvPr/>
          </p:nvSpPr>
          <p:spPr>
            <a:xfrm>
              <a:off x="1366610" y="4365104"/>
              <a:ext cx="342000" cy="525786"/>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Viet Nam</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9" name="TextBox 158">
              <a:extLst>
                <a:ext uri="{FF2B5EF4-FFF2-40B4-BE49-F238E27FC236}">
                  <a16:creationId xmlns:a16="http://schemas.microsoft.com/office/drawing/2014/main" id="{5FD67570-CE8B-440D-A1FF-F825F7648607}"/>
                </a:ext>
              </a:extLst>
            </p:cNvPr>
            <p:cNvSpPr txBox="1"/>
            <p:nvPr/>
          </p:nvSpPr>
          <p:spPr>
            <a:xfrm>
              <a:off x="6699774" y="4365104"/>
              <a:ext cx="329607" cy="671659"/>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Rwanda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0" name="TextBox 159">
              <a:extLst>
                <a:ext uri="{FF2B5EF4-FFF2-40B4-BE49-F238E27FC236}">
                  <a16:creationId xmlns:a16="http://schemas.microsoft.com/office/drawing/2014/main" id="{0A97A32B-26BE-4A54-9EE1-354D5B6A151E}"/>
                </a:ext>
              </a:extLst>
            </p:cNvPr>
            <p:cNvSpPr txBox="1"/>
            <p:nvPr/>
          </p:nvSpPr>
          <p:spPr>
            <a:xfrm>
              <a:off x="7029382" y="4365104"/>
              <a:ext cx="338536" cy="671659"/>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Eswatini</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1" name="TextBox 160">
              <a:extLst>
                <a:ext uri="{FF2B5EF4-FFF2-40B4-BE49-F238E27FC236}">
                  <a16:creationId xmlns:a16="http://schemas.microsoft.com/office/drawing/2014/main" id="{7A500035-969C-4A01-BAE5-4DD989509E9B}"/>
                </a:ext>
              </a:extLst>
            </p:cNvPr>
            <p:cNvSpPr txBox="1"/>
            <p:nvPr/>
          </p:nvSpPr>
          <p:spPr>
            <a:xfrm>
              <a:off x="7713102" y="4365104"/>
              <a:ext cx="342666" cy="617157"/>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Guinea-Bissau</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2" name="TextBox 161">
              <a:extLst>
                <a:ext uri="{FF2B5EF4-FFF2-40B4-BE49-F238E27FC236}">
                  <a16:creationId xmlns:a16="http://schemas.microsoft.com/office/drawing/2014/main" id="{CEFA53DA-1C96-48E3-918B-07C0113C99CD}"/>
                </a:ext>
              </a:extLst>
            </p:cNvPr>
            <p:cNvSpPr txBox="1"/>
            <p:nvPr/>
          </p:nvSpPr>
          <p:spPr>
            <a:xfrm>
              <a:off x="7367918" y="4365104"/>
              <a:ext cx="345850" cy="488916"/>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Ghana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3" name="TextBox 162">
              <a:extLst>
                <a:ext uri="{FF2B5EF4-FFF2-40B4-BE49-F238E27FC236}">
                  <a16:creationId xmlns:a16="http://schemas.microsoft.com/office/drawing/2014/main" id="{7BFA9239-B1B5-46C7-942F-3B95C3E3F4DA}"/>
                </a:ext>
              </a:extLst>
            </p:cNvPr>
            <p:cNvSpPr txBox="1"/>
            <p:nvPr/>
          </p:nvSpPr>
          <p:spPr>
            <a:xfrm>
              <a:off x="1024610" y="4365104"/>
              <a:ext cx="342000" cy="580288"/>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Mongolia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4" name="TextBox 163">
              <a:extLst>
                <a:ext uri="{FF2B5EF4-FFF2-40B4-BE49-F238E27FC236}">
                  <a16:creationId xmlns:a16="http://schemas.microsoft.com/office/drawing/2014/main" id="{7BDAA210-2946-4A79-9BDE-323111FF9744}"/>
                </a:ext>
              </a:extLst>
            </p:cNvPr>
            <p:cNvSpPr txBox="1"/>
            <p:nvPr/>
          </p:nvSpPr>
          <p:spPr>
            <a:xfrm>
              <a:off x="8055768" y="4361027"/>
              <a:ext cx="345849" cy="671659"/>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Senegal</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5" name="TextBox 164">
              <a:extLst>
                <a:ext uri="{FF2B5EF4-FFF2-40B4-BE49-F238E27FC236}">
                  <a16:creationId xmlns:a16="http://schemas.microsoft.com/office/drawing/2014/main" id="{50891AB1-B9AB-48F8-A1FD-98B57BAFDFAC}"/>
                </a:ext>
              </a:extLst>
            </p:cNvPr>
            <p:cNvSpPr txBox="1"/>
            <p:nvPr/>
          </p:nvSpPr>
          <p:spPr>
            <a:xfrm>
              <a:off x="8728714" y="4361027"/>
              <a:ext cx="341214" cy="617157"/>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Nigeria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6" name="TextBox 165">
              <a:extLst>
                <a:ext uri="{FF2B5EF4-FFF2-40B4-BE49-F238E27FC236}">
                  <a16:creationId xmlns:a16="http://schemas.microsoft.com/office/drawing/2014/main" id="{AD1AF6F3-E54F-4448-927D-A22367F026C5}"/>
                </a:ext>
              </a:extLst>
            </p:cNvPr>
            <p:cNvSpPr txBox="1"/>
            <p:nvPr/>
          </p:nvSpPr>
          <p:spPr>
            <a:xfrm>
              <a:off x="8401232" y="4361027"/>
              <a:ext cx="327481" cy="488916"/>
            </a:xfrm>
            <a:prstGeom prst="rect">
              <a:avLst/>
            </a:prstGeom>
            <a:noFill/>
          </p:spPr>
          <p:txBody>
            <a:bodyPr vert="vert270" wrap="none" lIns="0" tIns="0" rIns="0" bIns="0" rtlCol="0" anchor="ctr">
              <a:noAutofit/>
            </a:bodyPr>
            <a:lstStyle/>
            <a:p>
              <a:pPr lvl="0" algn="r">
                <a:defRPr/>
              </a:pPr>
              <a:r>
                <a:rPr lang="en-GB" sz="1000" dirty="0">
                  <a:solidFill>
                    <a:prstClr val="black"/>
                  </a:solidFill>
                </a:rPr>
                <a:t>Côte d’Ivoire</a:t>
              </a:r>
            </a:p>
          </p:txBody>
        </p:sp>
        <p:sp>
          <p:nvSpPr>
            <p:cNvPr id="193" name="TextBox 192">
              <a:extLst>
                <a:ext uri="{FF2B5EF4-FFF2-40B4-BE49-F238E27FC236}">
                  <a16:creationId xmlns:a16="http://schemas.microsoft.com/office/drawing/2014/main" id="{26E052A3-B36D-4CF7-A976-AA0CB90058D9}"/>
                </a:ext>
              </a:extLst>
            </p:cNvPr>
            <p:cNvSpPr txBox="1"/>
            <p:nvPr/>
          </p:nvSpPr>
          <p:spPr>
            <a:xfrm>
              <a:off x="9074074" y="4364917"/>
              <a:ext cx="341215" cy="671659"/>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Congo</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95" name="TextBox 194">
              <a:extLst>
                <a:ext uri="{FF2B5EF4-FFF2-40B4-BE49-F238E27FC236}">
                  <a16:creationId xmlns:a16="http://schemas.microsoft.com/office/drawing/2014/main" id="{FE0881B2-47ED-4DEE-BB78-CD407C70BFF7}"/>
                </a:ext>
              </a:extLst>
            </p:cNvPr>
            <p:cNvSpPr txBox="1"/>
            <p:nvPr/>
          </p:nvSpPr>
          <p:spPr>
            <a:xfrm>
              <a:off x="9412611" y="4364917"/>
              <a:ext cx="339132" cy="488916"/>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Cameroon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96" name="TextBox 195">
              <a:extLst>
                <a:ext uri="{FF2B5EF4-FFF2-40B4-BE49-F238E27FC236}">
                  <a16:creationId xmlns:a16="http://schemas.microsoft.com/office/drawing/2014/main" id="{AF83AA2E-C4B6-4DCF-86F6-8B1246CDB722}"/>
                </a:ext>
              </a:extLst>
            </p:cNvPr>
            <p:cNvSpPr txBox="1"/>
            <p:nvPr/>
          </p:nvSpPr>
          <p:spPr>
            <a:xfrm>
              <a:off x="3674264" y="4367879"/>
              <a:ext cx="335383" cy="346249"/>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Armenia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80" name="Rectangle 179">
              <a:extLst>
                <a:ext uri="{FF2B5EF4-FFF2-40B4-BE49-F238E27FC236}">
                  <a16:creationId xmlns:a16="http://schemas.microsoft.com/office/drawing/2014/main" id="{9F03417B-F39E-4D2A-92A4-CD79669152EB}"/>
                </a:ext>
              </a:extLst>
            </p:cNvPr>
            <p:cNvSpPr/>
            <p:nvPr/>
          </p:nvSpPr>
          <p:spPr>
            <a:xfrm>
              <a:off x="428400" y="2763494"/>
              <a:ext cx="323165" cy="521938"/>
            </a:xfrm>
            <a:prstGeom prst="rect">
              <a:avLst/>
            </a:prstGeom>
          </p:spPr>
          <p:txBody>
            <a:bodyPr vert="vert270"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 cent</a:t>
              </a:r>
            </a:p>
          </p:txBody>
        </p:sp>
      </p:grpSp>
    </p:spTree>
    <p:extLst>
      <p:ext uri="{BB962C8B-B14F-4D97-AF65-F5344CB8AC3E}">
        <p14:creationId xmlns:p14="http://schemas.microsoft.com/office/powerpoint/2010/main" val="13665971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817FC9B-4446-4D33-A509-A2B70D738684}"/>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Percentage of people aged 15–49 years who report discriminatory attitudes towards people living with HIV, countries with available data, 2014–2018</a:t>
              </a:r>
              <a:endParaRPr kumimoji="0" lang="en-CH"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3533018"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Population-based surveys, 2014–2018, countries with available data.</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16" name="object 579">
              <a:extLst>
                <a:ext uri="{FF2B5EF4-FFF2-40B4-BE49-F238E27FC236}">
                  <a16:creationId xmlns:a16="http://schemas.microsoft.com/office/drawing/2014/main" id="{419A989F-5FB5-47FB-AC63-80D54A52127C}"/>
                </a:ext>
              </a:extLst>
            </p:cNvPr>
            <p:cNvSpPr txBox="1"/>
            <p:nvPr/>
          </p:nvSpPr>
          <p:spPr>
            <a:xfrm>
              <a:off x="812565" y="3528000"/>
              <a:ext cx="113355"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217" name="object 580">
              <a:extLst>
                <a:ext uri="{FF2B5EF4-FFF2-40B4-BE49-F238E27FC236}">
                  <a16:creationId xmlns:a16="http://schemas.microsoft.com/office/drawing/2014/main" id="{7273B2AF-700F-4D13-8CFC-7512EF8894C2}"/>
                </a:ext>
              </a:extLst>
            </p:cNvPr>
            <p:cNvSpPr txBox="1"/>
            <p:nvPr/>
          </p:nvSpPr>
          <p:spPr>
            <a:xfrm>
              <a:off x="735471" y="3312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a:t>
              </a:r>
            </a:p>
          </p:txBody>
        </p:sp>
        <p:sp>
          <p:nvSpPr>
            <p:cNvPr id="218" name="object 581">
              <a:extLst>
                <a:ext uri="{FF2B5EF4-FFF2-40B4-BE49-F238E27FC236}">
                  <a16:creationId xmlns:a16="http://schemas.microsoft.com/office/drawing/2014/main" id="{CBB4B288-8B03-47AB-8B1E-3EC84E2CB26A}"/>
                </a:ext>
              </a:extLst>
            </p:cNvPr>
            <p:cNvSpPr txBox="1"/>
            <p:nvPr/>
          </p:nvSpPr>
          <p:spPr>
            <a:xfrm>
              <a:off x="735471" y="3096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a:t>
              </a:r>
            </a:p>
          </p:txBody>
        </p:sp>
        <p:sp>
          <p:nvSpPr>
            <p:cNvPr id="219" name="object 582">
              <a:extLst>
                <a:ext uri="{FF2B5EF4-FFF2-40B4-BE49-F238E27FC236}">
                  <a16:creationId xmlns:a16="http://schemas.microsoft.com/office/drawing/2014/main" id="{4C0AB3C7-7A50-4A2F-BDA9-D01F636768EB}"/>
                </a:ext>
              </a:extLst>
            </p:cNvPr>
            <p:cNvSpPr txBox="1"/>
            <p:nvPr/>
          </p:nvSpPr>
          <p:spPr>
            <a:xfrm>
              <a:off x="735471" y="2880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30</a:t>
              </a:r>
            </a:p>
          </p:txBody>
        </p:sp>
        <p:sp>
          <p:nvSpPr>
            <p:cNvPr id="220" name="object 583">
              <a:extLst>
                <a:ext uri="{FF2B5EF4-FFF2-40B4-BE49-F238E27FC236}">
                  <a16:creationId xmlns:a16="http://schemas.microsoft.com/office/drawing/2014/main" id="{076874F8-051E-4CC5-9932-EB7E7C94CEBD}"/>
                </a:ext>
              </a:extLst>
            </p:cNvPr>
            <p:cNvSpPr txBox="1"/>
            <p:nvPr/>
          </p:nvSpPr>
          <p:spPr>
            <a:xfrm>
              <a:off x="735471" y="2664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a:t>
              </a:r>
            </a:p>
          </p:txBody>
        </p:sp>
        <p:sp>
          <p:nvSpPr>
            <p:cNvPr id="221" name="object 584">
              <a:extLst>
                <a:ext uri="{FF2B5EF4-FFF2-40B4-BE49-F238E27FC236}">
                  <a16:creationId xmlns:a16="http://schemas.microsoft.com/office/drawing/2014/main" id="{93510C52-F324-427D-9B51-9D9E872E9525}"/>
                </a:ext>
              </a:extLst>
            </p:cNvPr>
            <p:cNvSpPr txBox="1"/>
            <p:nvPr/>
          </p:nvSpPr>
          <p:spPr>
            <a:xfrm>
              <a:off x="735471" y="2448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50</a:t>
              </a:r>
            </a:p>
          </p:txBody>
        </p:sp>
        <p:sp>
          <p:nvSpPr>
            <p:cNvPr id="222" name="object 585">
              <a:extLst>
                <a:ext uri="{FF2B5EF4-FFF2-40B4-BE49-F238E27FC236}">
                  <a16:creationId xmlns:a16="http://schemas.microsoft.com/office/drawing/2014/main" id="{E24E8B49-AA59-4964-87F9-E1C8176E528F}"/>
                </a:ext>
              </a:extLst>
            </p:cNvPr>
            <p:cNvSpPr txBox="1"/>
            <p:nvPr/>
          </p:nvSpPr>
          <p:spPr>
            <a:xfrm>
              <a:off x="735471" y="2232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60</a:t>
              </a:r>
            </a:p>
          </p:txBody>
        </p:sp>
        <p:sp>
          <p:nvSpPr>
            <p:cNvPr id="223" name="object 586">
              <a:extLst>
                <a:ext uri="{FF2B5EF4-FFF2-40B4-BE49-F238E27FC236}">
                  <a16:creationId xmlns:a16="http://schemas.microsoft.com/office/drawing/2014/main" id="{EF9DB99B-A758-442B-A76A-E9689B5E1A15}"/>
                </a:ext>
              </a:extLst>
            </p:cNvPr>
            <p:cNvSpPr txBox="1"/>
            <p:nvPr/>
          </p:nvSpPr>
          <p:spPr>
            <a:xfrm>
              <a:off x="735471" y="2016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70</a:t>
              </a:r>
            </a:p>
          </p:txBody>
        </p:sp>
        <p:sp>
          <p:nvSpPr>
            <p:cNvPr id="224" name="object 587">
              <a:extLst>
                <a:ext uri="{FF2B5EF4-FFF2-40B4-BE49-F238E27FC236}">
                  <a16:creationId xmlns:a16="http://schemas.microsoft.com/office/drawing/2014/main" id="{D64F6173-E6BA-418B-97DB-49B9C1EECD6C}"/>
                </a:ext>
              </a:extLst>
            </p:cNvPr>
            <p:cNvSpPr txBox="1"/>
            <p:nvPr/>
          </p:nvSpPr>
          <p:spPr>
            <a:xfrm>
              <a:off x="735471" y="1800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80</a:t>
              </a:r>
            </a:p>
          </p:txBody>
        </p:sp>
        <p:sp>
          <p:nvSpPr>
            <p:cNvPr id="225" name="object 588">
              <a:extLst>
                <a:ext uri="{FF2B5EF4-FFF2-40B4-BE49-F238E27FC236}">
                  <a16:creationId xmlns:a16="http://schemas.microsoft.com/office/drawing/2014/main" id="{11CED71D-E512-4F7B-A38A-E750AE7EDDE4}"/>
                </a:ext>
              </a:extLst>
            </p:cNvPr>
            <p:cNvSpPr txBox="1"/>
            <p:nvPr/>
          </p:nvSpPr>
          <p:spPr>
            <a:xfrm>
              <a:off x="735471" y="1584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90</a:t>
              </a:r>
            </a:p>
          </p:txBody>
        </p:sp>
        <p:sp>
          <p:nvSpPr>
            <p:cNvPr id="226" name="object 589">
              <a:extLst>
                <a:ext uri="{FF2B5EF4-FFF2-40B4-BE49-F238E27FC236}">
                  <a16:creationId xmlns:a16="http://schemas.microsoft.com/office/drawing/2014/main" id="{B74E3128-C3E9-4391-9EAD-4BF2F4FF45F0}"/>
                </a:ext>
              </a:extLst>
            </p:cNvPr>
            <p:cNvSpPr txBox="1"/>
            <p:nvPr/>
          </p:nvSpPr>
          <p:spPr>
            <a:xfrm>
              <a:off x="658800" y="1368000"/>
              <a:ext cx="267259"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a:t>
              </a:r>
            </a:p>
          </p:txBody>
        </p:sp>
        <p:sp>
          <p:nvSpPr>
            <p:cNvPr id="303" name="TextBox 302">
              <a:extLst>
                <a:ext uri="{FF2B5EF4-FFF2-40B4-BE49-F238E27FC236}">
                  <a16:creationId xmlns:a16="http://schemas.microsoft.com/office/drawing/2014/main" id="{D255E5E9-3E4F-4475-BA0F-52F35F22637E}"/>
                </a:ext>
              </a:extLst>
            </p:cNvPr>
            <p:cNvSpPr txBox="1"/>
            <p:nvPr/>
          </p:nvSpPr>
          <p:spPr>
            <a:xfrm>
              <a:off x="1671812" y="3784077"/>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Lao People’s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Democratic Republic</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04" name="TextBox 303">
              <a:extLst>
                <a:ext uri="{FF2B5EF4-FFF2-40B4-BE49-F238E27FC236}">
                  <a16:creationId xmlns:a16="http://schemas.microsoft.com/office/drawing/2014/main" id="{FD41B507-5D09-4BFA-A934-A1E76A6B064A}"/>
                </a:ext>
              </a:extLst>
            </p:cNvPr>
            <p:cNvSpPr txBox="1"/>
            <p:nvPr/>
          </p:nvSpPr>
          <p:spPr>
            <a:xfrm>
              <a:off x="1995812" y="3784078"/>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Nepal</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05" name="TextBox 304">
              <a:extLst>
                <a:ext uri="{FF2B5EF4-FFF2-40B4-BE49-F238E27FC236}">
                  <a16:creationId xmlns:a16="http://schemas.microsoft.com/office/drawing/2014/main" id="{378C2001-807C-4E30-9C32-D6DE99C61FE9}"/>
                </a:ext>
              </a:extLst>
            </p:cNvPr>
            <p:cNvSpPr txBox="1"/>
            <p:nvPr/>
          </p:nvSpPr>
          <p:spPr>
            <a:xfrm>
              <a:off x="2319812" y="3784078"/>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India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06" name="TextBox 305">
              <a:extLst>
                <a:ext uri="{FF2B5EF4-FFF2-40B4-BE49-F238E27FC236}">
                  <a16:creationId xmlns:a16="http://schemas.microsoft.com/office/drawing/2014/main" id="{58A28324-5884-47B5-A3F1-61D7E12FEE98}"/>
                </a:ext>
              </a:extLst>
            </p:cNvPr>
            <p:cNvSpPr txBox="1"/>
            <p:nvPr/>
          </p:nvSpPr>
          <p:spPr>
            <a:xfrm>
              <a:off x="2643812" y="3784077"/>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Thailand</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07" name="TextBox 306">
              <a:extLst>
                <a:ext uri="{FF2B5EF4-FFF2-40B4-BE49-F238E27FC236}">
                  <a16:creationId xmlns:a16="http://schemas.microsoft.com/office/drawing/2014/main" id="{B317D4B6-A99F-4C1F-B3C2-1C6648474CEB}"/>
                </a:ext>
              </a:extLst>
            </p:cNvPr>
            <p:cNvSpPr txBox="1"/>
            <p:nvPr/>
          </p:nvSpPr>
          <p:spPr>
            <a:xfrm>
              <a:off x="2967812" y="3784079"/>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Haiti</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08" name="TextBox 307">
              <a:extLst>
                <a:ext uri="{FF2B5EF4-FFF2-40B4-BE49-F238E27FC236}">
                  <a16:creationId xmlns:a16="http://schemas.microsoft.com/office/drawing/2014/main" id="{26B05C4B-FDA8-4E68-8A74-2793E47E38B1}"/>
                </a:ext>
              </a:extLst>
            </p:cNvPr>
            <p:cNvSpPr txBox="1"/>
            <p:nvPr/>
          </p:nvSpPr>
          <p:spPr>
            <a:xfrm>
              <a:off x="3291812" y="3784078"/>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Belize</a:t>
              </a:r>
            </a:p>
          </p:txBody>
        </p:sp>
        <p:sp>
          <p:nvSpPr>
            <p:cNvPr id="309" name="TextBox 308">
              <a:extLst>
                <a:ext uri="{FF2B5EF4-FFF2-40B4-BE49-F238E27FC236}">
                  <a16:creationId xmlns:a16="http://schemas.microsoft.com/office/drawing/2014/main" id="{FB295E63-8B73-4220-BB9D-FFF7A2926D78}"/>
                </a:ext>
              </a:extLst>
            </p:cNvPr>
            <p:cNvSpPr txBox="1"/>
            <p:nvPr/>
          </p:nvSpPr>
          <p:spPr>
            <a:xfrm>
              <a:off x="3939812" y="3784077"/>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Angola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10" name="TextBox 309">
              <a:extLst>
                <a:ext uri="{FF2B5EF4-FFF2-40B4-BE49-F238E27FC236}">
                  <a16:creationId xmlns:a16="http://schemas.microsoft.com/office/drawing/2014/main" id="{E9370787-DC69-4333-A462-88092F4A2FB4}"/>
                </a:ext>
              </a:extLst>
            </p:cNvPr>
            <p:cNvSpPr txBox="1"/>
            <p:nvPr/>
          </p:nvSpPr>
          <p:spPr>
            <a:xfrm>
              <a:off x="4263812" y="3784078"/>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Uganda</a:t>
              </a:r>
            </a:p>
          </p:txBody>
        </p:sp>
        <p:sp>
          <p:nvSpPr>
            <p:cNvPr id="311" name="TextBox 310">
              <a:extLst>
                <a:ext uri="{FF2B5EF4-FFF2-40B4-BE49-F238E27FC236}">
                  <a16:creationId xmlns:a16="http://schemas.microsoft.com/office/drawing/2014/main" id="{F3E5A70E-1494-4FAF-BD81-5F357C4A8F48}"/>
                </a:ext>
              </a:extLst>
            </p:cNvPr>
            <p:cNvSpPr txBox="1"/>
            <p:nvPr/>
          </p:nvSpPr>
          <p:spPr>
            <a:xfrm>
              <a:off x="4587812" y="3784077"/>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Zimbabwe</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12" name="TextBox 311">
              <a:extLst>
                <a:ext uri="{FF2B5EF4-FFF2-40B4-BE49-F238E27FC236}">
                  <a16:creationId xmlns:a16="http://schemas.microsoft.com/office/drawing/2014/main" id="{C0AED630-D473-438E-9BFF-BEF3A512C1C2}"/>
                </a:ext>
              </a:extLst>
            </p:cNvPr>
            <p:cNvSpPr txBox="1"/>
            <p:nvPr/>
          </p:nvSpPr>
          <p:spPr>
            <a:xfrm>
              <a:off x="4911812" y="3784078"/>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Malawi</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13" name="TextBox 312">
              <a:extLst>
                <a:ext uri="{FF2B5EF4-FFF2-40B4-BE49-F238E27FC236}">
                  <a16:creationId xmlns:a16="http://schemas.microsoft.com/office/drawing/2014/main" id="{95EA4B3E-7FA9-475C-9472-8598891F97A2}"/>
                </a:ext>
              </a:extLst>
            </p:cNvPr>
            <p:cNvSpPr txBox="1"/>
            <p:nvPr/>
          </p:nvSpPr>
          <p:spPr>
            <a:xfrm>
              <a:off x="5235812" y="3784077"/>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South Africa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14" name="TextBox 313">
              <a:extLst>
                <a:ext uri="{FF2B5EF4-FFF2-40B4-BE49-F238E27FC236}">
                  <a16:creationId xmlns:a16="http://schemas.microsoft.com/office/drawing/2014/main" id="{880354B8-00B4-466B-8629-6CDCD66198EC}"/>
                </a:ext>
              </a:extLst>
            </p:cNvPr>
            <p:cNvSpPr txBox="1"/>
            <p:nvPr/>
          </p:nvSpPr>
          <p:spPr>
            <a:xfrm>
              <a:off x="5559812" y="3784078"/>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Tajikistan</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15" name="TextBox 314">
              <a:extLst>
                <a:ext uri="{FF2B5EF4-FFF2-40B4-BE49-F238E27FC236}">
                  <a16:creationId xmlns:a16="http://schemas.microsoft.com/office/drawing/2014/main" id="{5B767402-E43B-4048-8A9B-7E806E9FFE4F}"/>
                </a:ext>
              </a:extLst>
            </p:cNvPr>
            <p:cNvSpPr txBox="1"/>
            <p:nvPr/>
          </p:nvSpPr>
          <p:spPr>
            <a:xfrm>
              <a:off x="5883812" y="3784077"/>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Albania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16" name="TextBox 315">
              <a:extLst>
                <a:ext uri="{FF2B5EF4-FFF2-40B4-BE49-F238E27FC236}">
                  <a16:creationId xmlns:a16="http://schemas.microsoft.com/office/drawing/2014/main" id="{B49E4263-4E87-4AF0-9209-AC3CC046ACF3}"/>
                </a:ext>
              </a:extLst>
            </p:cNvPr>
            <p:cNvSpPr txBox="1"/>
            <p:nvPr/>
          </p:nvSpPr>
          <p:spPr>
            <a:xfrm>
              <a:off x="6207812" y="3784078"/>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Armenia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17" name="TextBox 316">
              <a:extLst>
                <a:ext uri="{FF2B5EF4-FFF2-40B4-BE49-F238E27FC236}">
                  <a16:creationId xmlns:a16="http://schemas.microsoft.com/office/drawing/2014/main" id="{2FE1535D-17A1-4ABE-9BBF-75CB172CC52C}"/>
                </a:ext>
              </a:extLst>
            </p:cNvPr>
            <p:cNvSpPr txBox="1"/>
            <p:nvPr/>
          </p:nvSpPr>
          <p:spPr>
            <a:xfrm>
              <a:off x="1347812" y="3784078"/>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Timor-Leste</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18" name="TextBox 317">
              <a:extLst>
                <a:ext uri="{FF2B5EF4-FFF2-40B4-BE49-F238E27FC236}">
                  <a16:creationId xmlns:a16="http://schemas.microsoft.com/office/drawing/2014/main" id="{1978BFE1-64B4-48E2-AE3D-F43F04EDFF2C}"/>
                </a:ext>
              </a:extLst>
            </p:cNvPr>
            <p:cNvSpPr txBox="1"/>
            <p:nvPr/>
          </p:nvSpPr>
          <p:spPr>
            <a:xfrm>
              <a:off x="6531812" y="3784077"/>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Guinea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19" name="TextBox 318">
              <a:extLst>
                <a:ext uri="{FF2B5EF4-FFF2-40B4-BE49-F238E27FC236}">
                  <a16:creationId xmlns:a16="http://schemas.microsoft.com/office/drawing/2014/main" id="{289B3F94-51B2-42B2-983F-AE23C28A2266}"/>
                </a:ext>
              </a:extLst>
            </p:cNvPr>
            <p:cNvSpPr txBox="1"/>
            <p:nvPr/>
          </p:nvSpPr>
          <p:spPr>
            <a:xfrm>
              <a:off x="6855812" y="3784077"/>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Mauritania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20" name="TextBox 319">
              <a:extLst>
                <a:ext uri="{FF2B5EF4-FFF2-40B4-BE49-F238E27FC236}">
                  <a16:creationId xmlns:a16="http://schemas.microsoft.com/office/drawing/2014/main" id="{0C6712AE-985C-4491-9BAE-A55AFFC877AC}"/>
                </a:ext>
              </a:extLst>
            </p:cNvPr>
            <p:cNvSpPr txBox="1"/>
            <p:nvPr/>
          </p:nvSpPr>
          <p:spPr>
            <a:xfrm>
              <a:off x="7503812" y="3784077"/>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Senegal</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21" name="TextBox 320">
              <a:extLst>
                <a:ext uri="{FF2B5EF4-FFF2-40B4-BE49-F238E27FC236}">
                  <a16:creationId xmlns:a16="http://schemas.microsoft.com/office/drawing/2014/main" id="{36986396-E84A-480C-9D01-C330B725C4F6}"/>
                </a:ext>
              </a:extLst>
            </p:cNvPr>
            <p:cNvSpPr txBox="1"/>
            <p:nvPr/>
          </p:nvSpPr>
          <p:spPr>
            <a:xfrm>
              <a:off x="7179812" y="3784078"/>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Sierra Leone</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22" name="TextBox 321">
              <a:extLst>
                <a:ext uri="{FF2B5EF4-FFF2-40B4-BE49-F238E27FC236}">
                  <a16:creationId xmlns:a16="http://schemas.microsoft.com/office/drawing/2014/main" id="{599B0F0C-AEA4-4522-8EB3-7C1F2FAAEE33}"/>
                </a:ext>
              </a:extLst>
            </p:cNvPr>
            <p:cNvSpPr txBox="1"/>
            <p:nvPr/>
          </p:nvSpPr>
          <p:spPr>
            <a:xfrm>
              <a:off x="1023812" y="3784078"/>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Philippines</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23" name="TextBox 322">
              <a:extLst>
                <a:ext uri="{FF2B5EF4-FFF2-40B4-BE49-F238E27FC236}">
                  <a16:creationId xmlns:a16="http://schemas.microsoft.com/office/drawing/2014/main" id="{0114BD8F-F500-418C-A539-91CF6D1B7488}"/>
                </a:ext>
              </a:extLst>
            </p:cNvPr>
            <p:cNvSpPr txBox="1"/>
            <p:nvPr/>
          </p:nvSpPr>
          <p:spPr>
            <a:xfrm>
              <a:off x="7827812" y="3780000"/>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Mali</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24" name="TextBox 323">
              <a:extLst>
                <a:ext uri="{FF2B5EF4-FFF2-40B4-BE49-F238E27FC236}">
                  <a16:creationId xmlns:a16="http://schemas.microsoft.com/office/drawing/2014/main" id="{9A9FB498-25DC-4DDB-BDD6-A3B9D51655BE}"/>
                </a:ext>
              </a:extLst>
            </p:cNvPr>
            <p:cNvSpPr txBox="1"/>
            <p:nvPr/>
          </p:nvSpPr>
          <p:spPr>
            <a:xfrm>
              <a:off x="8475812" y="3780000"/>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Nigeria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25" name="TextBox 324">
              <a:extLst>
                <a:ext uri="{FF2B5EF4-FFF2-40B4-BE49-F238E27FC236}">
                  <a16:creationId xmlns:a16="http://schemas.microsoft.com/office/drawing/2014/main" id="{553F35A4-CC40-4051-988E-E1C0B3A872A1}"/>
                </a:ext>
              </a:extLst>
            </p:cNvPr>
            <p:cNvSpPr txBox="1"/>
            <p:nvPr/>
          </p:nvSpPr>
          <p:spPr>
            <a:xfrm>
              <a:off x="8151812" y="3780001"/>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Côte d’Ivoire</a:t>
              </a:r>
            </a:p>
          </p:txBody>
        </p:sp>
        <p:sp>
          <p:nvSpPr>
            <p:cNvPr id="347" name="TextBox 346">
              <a:extLst>
                <a:ext uri="{FF2B5EF4-FFF2-40B4-BE49-F238E27FC236}">
                  <a16:creationId xmlns:a16="http://schemas.microsoft.com/office/drawing/2014/main" id="{2312247B-6AF7-4F7C-932B-10F036D4A03E}"/>
                </a:ext>
              </a:extLst>
            </p:cNvPr>
            <p:cNvSpPr txBox="1"/>
            <p:nvPr/>
          </p:nvSpPr>
          <p:spPr>
            <a:xfrm>
              <a:off x="8799812" y="3783890"/>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Congo</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48" name="TextBox 347">
              <a:extLst>
                <a:ext uri="{FF2B5EF4-FFF2-40B4-BE49-F238E27FC236}">
                  <a16:creationId xmlns:a16="http://schemas.microsoft.com/office/drawing/2014/main" id="{C9D79430-2196-4DB5-9370-2A1C5AC8EF16}"/>
                </a:ext>
              </a:extLst>
            </p:cNvPr>
            <p:cNvSpPr txBox="1"/>
            <p:nvPr/>
          </p:nvSpPr>
          <p:spPr>
            <a:xfrm>
              <a:off x="9123812" y="3783891"/>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Burundi</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49" name="TextBox 348">
              <a:extLst>
                <a:ext uri="{FF2B5EF4-FFF2-40B4-BE49-F238E27FC236}">
                  <a16:creationId xmlns:a16="http://schemas.microsoft.com/office/drawing/2014/main" id="{93AC825E-9CD3-4DE1-BDF8-C8918A094761}"/>
                </a:ext>
              </a:extLst>
            </p:cNvPr>
            <p:cNvSpPr txBox="1"/>
            <p:nvPr/>
          </p:nvSpPr>
          <p:spPr>
            <a:xfrm>
              <a:off x="3615812" y="3786852"/>
              <a:ext cx="32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Ethiopia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nvGrpSpPr>
            <p:cNvPr id="3" name="Group 2">
              <a:extLst>
                <a:ext uri="{FF2B5EF4-FFF2-40B4-BE49-F238E27FC236}">
                  <a16:creationId xmlns:a16="http://schemas.microsoft.com/office/drawing/2014/main" id="{FCB92E8E-CEC6-4101-A38A-C9FF761EAF40}"/>
                </a:ext>
              </a:extLst>
            </p:cNvPr>
            <p:cNvGrpSpPr/>
            <p:nvPr/>
          </p:nvGrpSpPr>
          <p:grpSpPr>
            <a:xfrm>
              <a:off x="1130400" y="1872206"/>
              <a:ext cx="8208000" cy="1727794"/>
              <a:chOff x="1113812" y="1872206"/>
              <a:chExt cx="8208000" cy="1727794"/>
            </a:xfrm>
          </p:grpSpPr>
          <p:sp>
            <p:nvSpPr>
              <p:cNvPr id="463" name="Rectangle 462">
                <a:extLst>
                  <a:ext uri="{FF2B5EF4-FFF2-40B4-BE49-F238E27FC236}">
                    <a16:creationId xmlns:a16="http://schemas.microsoft.com/office/drawing/2014/main" id="{128DF10E-3D76-4727-85C5-50A26C9AF67C}"/>
                  </a:ext>
                </a:extLst>
              </p:cNvPr>
              <p:cNvSpPr/>
              <p:nvPr/>
            </p:nvSpPr>
            <p:spPr>
              <a:xfrm>
                <a:off x="8889812" y="2579382"/>
                <a:ext cx="108000" cy="1020617"/>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28" name="Rectangle 427">
                <a:extLst>
                  <a:ext uri="{FF2B5EF4-FFF2-40B4-BE49-F238E27FC236}">
                    <a16:creationId xmlns:a16="http://schemas.microsoft.com/office/drawing/2014/main" id="{F46301FF-2E6F-461D-ADD5-B6B4DF3DCD56}"/>
                  </a:ext>
                </a:extLst>
              </p:cNvPr>
              <p:cNvSpPr/>
              <p:nvPr/>
            </p:nvSpPr>
            <p:spPr>
              <a:xfrm>
                <a:off x="1113812" y="2060424"/>
                <a:ext cx="108000" cy="1539576"/>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29" name="Rectangle 428">
                <a:extLst>
                  <a:ext uri="{FF2B5EF4-FFF2-40B4-BE49-F238E27FC236}">
                    <a16:creationId xmlns:a16="http://schemas.microsoft.com/office/drawing/2014/main" id="{156831F9-0EE6-40D8-80CA-501A1F49D8E7}"/>
                  </a:ext>
                </a:extLst>
              </p:cNvPr>
              <p:cNvSpPr/>
              <p:nvPr/>
            </p:nvSpPr>
            <p:spPr>
              <a:xfrm>
                <a:off x="1437812" y="2215338"/>
                <a:ext cx="108000" cy="1384662"/>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30" name="Rectangle 429">
                <a:extLst>
                  <a:ext uri="{FF2B5EF4-FFF2-40B4-BE49-F238E27FC236}">
                    <a16:creationId xmlns:a16="http://schemas.microsoft.com/office/drawing/2014/main" id="{3BDC31D2-AD82-4057-A383-2916A0B50854}"/>
                  </a:ext>
                </a:extLst>
              </p:cNvPr>
              <p:cNvSpPr/>
              <p:nvPr/>
            </p:nvSpPr>
            <p:spPr>
              <a:xfrm>
                <a:off x="1761812" y="2560792"/>
                <a:ext cx="108000" cy="1039207"/>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31" name="Rectangle 430">
                <a:extLst>
                  <a:ext uri="{FF2B5EF4-FFF2-40B4-BE49-F238E27FC236}">
                    <a16:creationId xmlns:a16="http://schemas.microsoft.com/office/drawing/2014/main" id="{0F9F8EA3-3000-4DF8-9BBF-136BDDBF2734}"/>
                  </a:ext>
                </a:extLst>
              </p:cNvPr>
              <p:cNvSpPr/>
              <p:nvPr/>
            </p:nvSpPr>
            <p:spPr>
              <a:xfrm>
                <a:off x="2085812" y="2778444"/>
                <a:ext cx="108000" cy="821556"/>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32" name="Rectangle 431">
                <a:extLst>
                  <a:ext uri="{FF2B5EF4-FFF2-40B4-BE49-F238E27FC236}">
                    <a16:creationId xmlns:a16="http://schemas.microsoft.com/office/drawing/2014/main" id="{7A600B23-54A2-40E9-B8CE-0A58702DB293}"/>
                  </a:ext>
                </a:extLst>
              </p:cNvPr>
              <p:cNvSpPr/>
              <p:nvPr/>
            </p:nvSpPr>
            <p:spPr>
              <a:xfrm>
                <a:off x="2409812" y="2888156"/>
                <a:ext cx="108000" cy="711844"/>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35" name="Rectangle 434">
                <a:extLst>
                  <a:ext uri="{FF2B5EF4-FFF2-40B4-BE49-F238E27FC236}">
                    <a16:creationId xmlns:a16="http://schemas.microsoft.com/office/drawing/2014/main" id="{90DEE78D-263B-47E8-AB41-289B90863427}"/>
                  </a:ext>
                </a:extLst>
              </p:cNvPr>
              <p:cNvSpPr/>
              <p:nvPr/>
            </p:nvSpPr>
            <p:spPr>
              <a:xfrm>
                <a:off x="9213812" y="3106860"/>
                <a:ext cx="108000" cy="49314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41" name="Rectangle 440">
                <a:extLst>
                  <a:ext uri="{FF2B5EF4-FFF2-40B4-BE49-F238E27FC236}">
                    <a16:creationId xmlns:a16="http://schemas.microsoft.com/office/drawing/2014/main" id="{000DADEE-EBE6-4B95-A340-975398791139}"/>
                  </a:ext>
                </a:extLst>
              </p:cNvPr>
              <p:cNvSpPr/>
              <p:nvPr/>
            </p:nvSpPr>
            <p:spPr>
              <a:xfrm>
                <a:off x="2733812" y="3035602"/>
                <a:ext cx="108000" cy="56439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42" name="Rectangle 441">
                <a:extLst>
                  <a:ext uri="{FF2B5EF4-FFF2-40B4-BE49-F238E27FC236}">
                    <a16:creationId xmlns:a16="http://schemas.microsoft.com/office/drawing/2014/main" id="{C0EE0066-CBF2-498D-BD15-2D5F004857CA}"/>
                  </a:ext>
                </a:extLst>
              </p:cNvPr>
              <p:cNvSpPr/>
              <p:nvPr/>
            </p:nvSpPr>
            <p:spPr>
              <a:xfrm>
                <a:off x="3057812" y="2051130"/>
                <a:ext cx="108000" cy="154887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43" name="Rectangle 442">
                <a:extLst>
                  <a:ext uri="{FF2B5EF4-FFF2-40B4-BE49-F238E27FC236}">
                    <a16:creationId xmlns:a16="http://schemas.microsoft.com/office/drawing/2014/main" id="{E6E7AD33-D5B9-4B73-A2EB-13A633C6497E}"/>
                  </a:ext>
                </a:extLst>
              </p:cNvPr>
              <p:cNvSpPr/>
              <p:nvPr/>
            </p:nvSpPr>
            <p:spPr>
              <a:xfrm>
                <a:off x="3381812" y="2800908"/>
                <a:ext cx="108000" cy="799092"/>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44" name="Rectangle 443">
                <a:extLst>
                  <a:ext uri="{FF2B5EF4-FFF2-40B4-BE49-F238E27FC236}">
                    <a16:creationId xmlns:a16="http://schemas.microsoft.com/office/drawing/2014/main" id="{F47EA612-174D-471D-9B1D-DBFE22540750}"/>
                  </a:ext>
                </a:extLst>
              </p:cNvPr>
              <p:cNvSpPr/>
              <p:nvPr/>
            </p:nvSpPr>
            <p:spPr>
              <a:xfrm>
                <a:off x="3705812" y="2335394"/>
                <a:ext cx="108000" cy="1264606"/>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45" name="Rectangle 444">
                <a:extLst>
                  <a:ext uri="{FF2B5EF4-FFF2-40B4-BE49-F238E27FC236}">
                    <a16:creationId xmlns:a16="http://schemas.microsoft.com/office/drawing/2014/main" id="{55E6D053-D3FE-4DBE-802E-49ECFE49F6FA}"/>
                  </a:ext>
                </a:extLst>
              </p:cNvPr>
              <p:cNvSpPr/>
              <p:nvPr/>
            </p:nvSpPr>
            <p:spPr>
              <a:xfrm>
                <a:off x="4029812" y="2849254"/>
                <a:ext cx="108000" cy="750745"/>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47" name="Rectangle 446">
                <a:extLst>
                  <a:ext uri="{FF2B5EF4-FFF2-40B4-BE49-F238E27FC236}">
                    <a16:creationId xmlns:a16="http://schemas.microsoft.com/office/drawing/2014/main" id="{26C3C5AB-8F96-4919-AA17-3D461B9E0F68}"/>
                  </a:ext>
                </a:extLst>
              </p:cNvPr>
              <p:cNvSpPr/>
              <p:nvPr/>
            </p:nvSpPr>
            <p:spPr>
              <a:xfrm>
                <a:off x="4353812" y="2880000"/>
                <a:ext cx="108000" cy="720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48" name="Rectangle 447">
                <a:extLst>
                  <a:ext uri="{FF2B5EF4-FFF2-40B4-BE49-F238E27FC236}">
                    <a16:creationId xmlns:a16="http://schemas.microsoft.com/office/drawing/2014/main" id="{E4497685-C1CB-445B-8872-8ED3DB6A0EDD}"/>
                  </a:ext>
                </a:extLst>
              </p:cNvPr>
              <p:cNvSpPr/>
              <p:nvPr/>
            </p:nvSpPr>
            <p:spPr>
              <a:xfrm>
                <a:off x="4677812" y="3146400"/>
                <a:ext cx="108000" cy="4536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49" name="Rectangle 448">
                <a:extLst>
                  <a:ext uri="{FF2B5EF4-FFF2-40B4-BE49-F238E27FC236}">
                    <a16:creationId xmlns:a16="http://schemas.microsoft.com/office/drawing/2014/main" id="{3A123508-DEE8-4C82-8B15-51A0C91ECFDC}"/>
                  </a:ext>
                </a:extLst>
              </p:cNvPr>
              <p:cNvSpPr/>
              <p:nvPr/>
            </p:nvSpPr>
            <p:spPr>
              <a:xfrm>
                <a:off x="5001812" y="3218400"/>
                <a:ext cx="108000" cy="3816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50" name="Rectangle 449">
                <a:extLst>
                  <a:ext uri="{FF2B5EF4-FFF2-40B4-BE49-F238E27FC236}">
                    <a16:creationId xmlns:a16="http://schemas.microsoft.com/office/drawing/2014/main" id="{CF9EBA98-BB5C-4AB0-8742-8C69749BEC02}"/>
                  </a:ext>
                </a:extLst>
              </p:cNvPr>
              <p:cNvSpPr/>
              <p:nvPr/>
            </p:nvSpPr>
            <p:spPr>
              <a:xfrm>
                <a:off x="5325812" y="3233890"/>
                <a:ext cx="108000" cy="366109"/>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51" name="Rectangle 450">
                <a:extLst>
                  <a:ext uri="{FF2B5EF4-FFF2-40B4-BE49-F238E27FC236}">
                    <a16:creationId xmlns:a16="http://schemas.microsoft.com/office/drawing/2014/main" id="{026BEEB9-8833-46CA-9E35-772AB4AFE540}"/>
                  </a:ext>
                </a:extLst>
              </p:cNvPr>
              <p:cNvSpPr/>
              <p:nvPr/>
            </p:nvSpPr>
            <p:spPr>
              <a:xfrm>
                <a:off x="5649812" y="1973674"/>
                <a:ext cx="108000" cy="1626326"/>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53" name="Rectangle 452">
                <a:extLst>
                  <a:ext uri="{FF2B5EF4-FFF2-40B4-BE49-F238E27FC236}">
                    <a16:creationId xmlns:a16="http://schemas.microsoft.com/office/drawing/2014/main" id="{EFD9499E-2479-4BC1-B6F2-1307403E371A}"/>
                  </a:ext>
                </a:extLst>
              </p:cNvPr>
              <p:cNvSpPr/>
              <p:nvPr/>
            </p:nvSpPr>
            <p:spPr>
              <a:xfrm>
                <a:off x="5973812" y="2120066"/>
                <a:ext cx="108000" cy="1479933"/>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54" name="Rectangle 453">
                <a:extLst>
                  <a:ext uri="{FF2B5EF4-FFF2-40B4-BE49-F238E27FC236}">
                    <a16:creationId xmlns:a16="http://schemas.microsoft.com/office/drawing/2014/main" id="{FE1D7C9B-74C4-4126-AFD6-FBDD8F36F924}"/>
                  </a:ext>
                </a:extLst>
              </p:cNvPr>
              <p:cNvSpPr/>
              <p:nvPr/>
            </p:nvSpPr>
            <p:spPr>
              <a:xfrm>
                <a:off x="6297812" y="2258712"/>
                <a:ext cx="108000" cy="134128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55" name="Rectangle 454">
                <a:extLst>
                  <a:ext uri="{FF2B5EF4-FFF2-40B4-BE49-F238E27FC236}">
                    <a16:creationId xmlns:a16="http://schemas.microsoft.com/office/drawing/2014/main" id="{4B4BED76-3845-4773-8C8C-6636A4EE8F36}"/>
                  </a:ext>
                </a:extLst>
              </p:cNvPr>
              <p:cNvSpPr/>
              <p:nvPr/>
            </p:nvSpPr>
            <p:spPr>
              <a:xfrm>
                <a:off x="6621812" y="1872206"/>
                <a:ext cx="108000" cy="1727794"/>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56" name="Rectangle 455">
                <a:extLst>
                  <a:ext uri="{FF2B5EF4-FFF2-40B4-BE49-F238E27FC236}">
                    <a16:creationId xmlns:a16="http://schemas.microsoft.com/office/drawing/2014/main" id="{0BD76A24-417F-4FFB-9034-BDF9239A6E27}"/>
                  </a:ext>
                </a:extLst>
              </p:cNvPr>
              <p:cNvSpPr/>
              <p:nvPr/>
            </p:nvSpPr>
            <p:spPr>
              <a:xfrm>
                <a:off x="6945812" y="1958184"/>
                <a:ext cx="108000" cy="1641816"/>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57" name="Rectangle 456">
                <a:extLst>
                  <a:ext uri="{FF2B5EF4-FFF2-40B4-BE49-F238E27FC236}">
                    <a16:creationId xmlns:a16="http://schemas.microsoft.com/office/drawing/2014/main" id="{C20CD265-E4DB-4FE4-8F68-319349DF1024}"/>
                  </a:ext>
                </a:extLst>
              </p:cNvPr>
              <p:cNvSpPr/>
              <p:nvPr/>
            </p:nvSpPr>
            <p:spPr>
              <a:xfrm>
                <a:off x="7269812" y="2041836"/>
                <a:ext cx="108000" cy="1558164"/>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59" name="Rectangle 458">
                <a:extLst>
                  <a:ext uri="{FF2B5EF4-FFF2-40B4-BE49-F238E27FC236}">
                    <a16:creationId xmlns:a16="http://schemas.microsoft.com/office/drawing/2014/main" id="{BAB53942-303E-402F-934B-847FC9EE3475}"/>
                  </a:ext>
                </a:extLst>
              </p:cNvPr>
              <p:cNvSpPr/>
              <p:nvPr/>
            </p:nvSpPr>
            <p:spPr>
              <a:xfrm>
                <a:off x="7593812" y="2185128"/>
                <a:ext cx="108000" cy="1414871"/>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60" name="Rectangle 459">
                <a:extLst>
                  <a:ext uri="{FF2B5EF4-FFF2-40B4-BE49-F238E27FC236}">
                    <a16:creationId xmlns:a16="http://schemas.microsoft.com/office/drawing/2014/main" id="{43CAB757-8DBD-4840-9F5D-8669F896E88B}"/>
                  </a:ext>
                </a:extLst>
              </p:cNvPr>
              <p:cNvSpPr/>
              <p:nvPr/>
            </p:nvSpPr>
            <p:spPr>
              <a:xfrm>
                <a:off x="7917812" y="2386312"/>
                <a:ext cx="108000" cy="1213687"/>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61" name="Rectangle 460">
                <a:extLst>
                  <a:ext uri="{FF2B5EF4-FFF2-40B4-BE49-F238E27FC236}">
                    <a16:creationId xmlns:a16="http://schemas.microsoft.com/office/drawing/2014/main" id="{D93D5867-6834-4090-9DEF-B8AB222E3D90}"/>
                  </a:ext>
                </a:extLst>
              </p:cNvPr>
              <p:cNvSpPr/>
              <p:nvPr/>
            </p:nvSpPr>
            <p:spPr>
              <a:xfrm>
                <a:off x="8241812" y="2454678"/>
                <a:ext cx="108000" cy="1145322"/>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62" name="Rectangle 461">
                <a:extLst>
                  <a:ext uri="{FF2B5EF4-FFF2-40B4-BE49-F238E27FC236}">
                    <a16:creationId xmlns:a16="http://schemas.microsoft.com/office/drawing/2014/main" id="{4B027F43-FB97-4024-B352-D2E752844CCE}"/>
                  </a:ext>
                </a:extLst>
              </p:cNvPr>
              <p:cNvSpPr/>
              <p:nvPr/>
            </p:nvSpPr>
            <p:spPr>
              <a:xfrm>
                <a:off x="8565812" y="2454662"/>
                <a:ext cx="108000" cy="1145337"/>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64" name="object 8">
              <a:extLst>
                <a:ext uri="{FF2B5EF4-FFF2-40B4-BE49-F238E27FC236}">
                  <a16:creationId xmlns:a16="http://schemas.microsoft.com/office/drawing/2014/main" id="{EC483EF0-54CE-410B-AFED-2F67AB18E6F0}"/>
                </a:ext>
              </a:extLst>
            </p:cNvPr>
            <p:cNvSpPr/>
            <p:nvPr/>
          </p:nvSpPr>
          <p:spPr>
            <a:xfrm>
              <a:off x="1023812" y="3600000"/>
              <a:ext cx="8424000" cy="0"/>
            </a:xfrm>
            <a:custGeom>
              <a:avLst/>
              <a:gdLst/>
              <a:ahLst/>
              <a:cxnLst/>
              <a:rect l="l" t="t" r="r" b="b"/>
              <a:pathLst>
                <a:path w="5732145">
                  <a:moveTo>
                    <a:pt x="0" y="0"/>
                  </a:moveTo>
                  <a:lnTo>
                    <a:pt x="5731535" y="0"/>
                  </a:lnTo>
                </a:path>
              </a:pathLst>
            </a:custGeom>
            <a:ln w="3175">
              <a:solidFill>
                <a:schemeClr val="tx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0" name="object 31">
              <a:extLst>
                <a:ext uri="{FF2B5EF4-FFF2-40B4-BE49-F238E27FC236}">
                  <a16:creationId xmlns:a16="http://schemas.microsoft.com/office/drawing/2014/main" id="{20416AF9-E888-4FC7-B71F-A79E680EB9B7}"/>
                </a:ext>
              </a:extLst>
            </p:cNvPr>
            <p:cNvSpPr/>
            <p:nvPr/>
          </p:nvSpPr>
          <p:spPr>
            <a:xfrm>
              <a:off x="1023812" y="1440000"/>
              <a:ext cx="0" cy="2160000"/>
            </a:xfrm>
            <a:custGeom>
              <a:avLst/>
              <a:gdLst/>
              <a:ahLst/>
              <a:cxnLst/>
              <a:rect l="l" t="t" r="r" b="b"/>
              <a:pathLst>
                <a:path h="3026410">
                  <a:moveTo>
                    <a:pt x="0" y="0"/>
                  </a:moveTo>
                  <a:lnTo>
                    <a:pt x="0" y="3025927"/>
                  </a:lnTo>
                </a:path>
              </a:pathLst>
            </a:custGeom>
            <a:ln w="3175">
              <a:solidFill>
                <a:schemeClr val="tx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01" name="Rectangle 100">
              <a:extLst>
                <a:ext uri="{FF2B5EF4-FFF2-40B4-BE49-F238E27FC236}">
                  <a16:creationId xmlns:a16="http://schemas.microsoft.com/office/drawing/2014/main" id="{01903C01-CA5B-46E7-ACA2-99FEF8DE73C7}"/>
                </a:ext>
              </a:extLst>
            </p:cNvPr>
            <p:cNvSpPr/>
            <p:nvPr/>
          </p:nvSpPr>
          <p:spPr>
            <a:xfrm>
              <a:off x="413384" y="2252876"/>
              <a:ext cx="323165" cy="521938"/>
            </a:xfrm>
            <a:prstGeom prst="rect">
              <a:avLst/>
            </a:prstGeom>
          </p:spPr>
          <p:txBody>
            <a:bodyPr vert="vert270"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 cent</a:t>
              </a:r>
            </a:p>
          </p:txBody>
        </p:sp>
        <p:sp>
          <p:nvSpPr>
            <p:cNvPr id="103" name="object 7">
              <a:extLst>
                <a:ext uri="{FF2B5EF4-FFF2-40B4-BE49-F238E27FC236}">
                  <a16:creationId xmlns:a16="http://schemas.microsoft.com/office/drawing/2014/main" id="{2D49EFF6-3172-4E47-AE9D-78F7BDA44D74}"/>
                </a:ext>
              </a:extLst>
            </p:cNvPr>
            <p:cNvSpPr/>
            <p:nvPr/>
          </p:nvSpPr>
          <p:spPr>
            <a:xfrm>
              <a:off x="1024610" y="1440000"/>
              <a:ext cx="0" cy="3420000"/>
            </a:xfrm>
            <a:custGeom>
              <a:avLst/>
              <a:gdLst/>
              <a:ahLst/>
              <a:cxnLst/>
              <a:rect l="l" t="t" r="r" b="b"/>
              <a:pathLst>
                <a:path h="2237104">
                  <a:moveTo>
                    <a:pt x="0" y="0"/>
                  </a:moveTo>
                  <a:lnTo>
                    <a:pt x="0" y="2236520"/>
                  </a:lnTo>
                </a:path>
              </a:pathLst>
            </a:custGeom>
            <a:ln w="3175">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0" name="object 7">
              <a:extLst>
                <a:ext uri="{FF2B5EF4-FFF2-40B4-BE49-F238E27FC236}">
                  <a16:creationId xmlns:a16="http://schemas.microsoft.com/office/drawing/2014/main" id="{1A93A098-2156-4197-B7E9-6B2D79A3C3C0}"/>
                </a:ext>
              </a:extLst>
            </p:cNvPr>
            <p:cNvSpPr/>
            <p:nvPr/>
          </p:nvSpPr>
          <p:spPr>
            <a:xfrm>
              <a:off x="9447812" y="3600000"/>
              <a:ext cx="0" cy="1260000"/>
            </a:xfrm>
            <a:custGeom>
              <a:avLst/>
              <a:gdLst/>
              <a:ahLst/>
              <a:cxnLst/>
              <a:rect l="l" t="t" r="r" b="b"/>
              <a:pathLst>
                <a:path h="2237104">
                  <a:moveTo>
                    <a:pt x="0" y="0"/>
                  </a:moveTo>
                  <a:lnTo>
                    <a:pt x="0" y="2236520"/>
                  </a:lnTo>
                </a:path>
              </a:pathLst>
            </a:custGeom>
            <a:ln w="3175">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1" name="object 7">
              <a:extLst>
                <a:ext uri="{FF2B5EF4-FFF2-40B4-BE49-F238E27FC236}">
                  <a16:creationId xmlns:a16="http://schemas.microsoft.com/office/drawing/2014/main" id="{DB384D21-E844-41C1-AED7-121D15ED8335}"/>
                </a:ext>
              </a:extLst>
            </p:cNvPr>
            <p:cNvSpPr/>
            <p:nvPr/>
          </p:nvSpPr>
          <p:spPr>
            <a:xfrm>
              <a:off x="5562000" y="3597249"/>
              <a:ext cx="0" cy="1260000"/>
            </a:xfrm>
            <a:custGeom>
              <a:avLst/>
              <a:gdLst/>
              <a:ahLst/>
              <a:cxnLst/>
              <a:rect l="l" t="t" r="r" b="b"/>
              <a:pathLst>
                <a:path h="2237104">
                  <a:moveTo>
                    <a:pt x="0" y="0"/>
                  </a:moveTo>
                  <a:lnTo>
                    <a:pt x="0" y="2236520"/>
                  </a:lnTo>
                </a:path>
              </a:pathLst>
            </a:custGeom>
            <a:ln w="3175">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2" name="object 7">
              <a:extLst>
                <a:ext uri="{FF2B5EF4-FFF2-40B4-BE49-F238E27FC236}">
                  <a16:creationId xmlns:a16="http://schemas.microsoft.com/office/drawing/2014/main" id="{14097292-FBC7-4B09-AEC9-35A0F638DC38}"/>
                </a:ext>
              </a:extLst>
            </p:cNvPr>
            <p:cNvSpPr/>
            <p:nvPr/>
          </p:nvSpPr>
          <p:spPr>
            <a:xfrm>
              <a:off x="2970000" y="3597249"/>
              <a:ext cx="0" cy="1260000"/>
            </a:xfrm>
            <a:custGeom>
              <a:avLst/>
              <a:gdLst/>
              <a:ahLst/>
              <a:cxnLst/>
              <a:rect l="l" t="t" r="r" b="b"/>
              <a:pathLst>
                <a:path h="2237104">
                  <a:moveTo>
                    <a:pt x="0" y="0"/>
                  </a:moveTo>
                  <a:lnTo>
                    <a:pt x="0" y="2236520"/>
                  </a:lnTo>
                </a:path>
              </a:pathLst>
            </a:custGeom>
            <a:ln w="3175">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3" name="object 7">
              <a:extLst>
                <a:ext uri="{FF2B5EF4-FFF2-40B4-BE49-F238E27FC236}">
                  <a16:creationId xmlns:a16="http://schemas.microsoft.com/office/drawing/2014/main" id="{44FBC330-0E7C-4167-9C51-0DDD80B5D44C}"/>
                </a:ext>
              </a:extLst>
            </p:cNvPr>
            <p:cNvSpPr/>
            <p:nvPr/>
          </p:nvSpPr>
          <p:spPr>
            <a:xfrm>
              <a:off x="3618000" y="3597249"/>
              <a:ext cx="0" cy="1260000"/>
            </a:xfrm>
            <a:custGeom>
              <a:avLst/>
              <a:gdLst/>
              <a:ahLst/>
              <a:cxnLst/>
              <a:rect l="l" t="t" r="r" b="b"/>
              <a:pathLst>
                <a:path h="2237104">
                  <a:moveTo>
                    <a:pt x="0" y="0"/>
                  </a:moveTo>
                  <a:lnTo>
                    <a:pt x="0" y="2236520"/>
                  </a:lnTo>
                </a:path>
              </a:pathLst>
            </a:custGeom>
            <a:ln w="3175">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4" name="object 7">
              <a:extLst>
                <a:ext uri="{FF2B5EF4-FFF2-40B4-BE49-F238E27FC236}">
                  <a16:creationId xmlns:a16="http://schemas.microsoft.com/office/drawing/2014/main" id="{4E86A22D-4B48-4EE6-A8CE-CFCD469FF937}"/>
                </a:ext>
              </a:extLst>
            </p:cNvPr>
            <p:cNvSpPr/>
            <p:nvPr/>
          </p:nvSpPr>
          <p:spPr>
            <a:xfrm>
              <a:off x="6534000" y="3597249"/>
              <a:ext cx="0" cy="1260000"/>
            </a:xfrm>
            <a:custGeom>
              <a:avLst/>
              <a:gdLst/>
              <a:ahLst/>
              <a:cxnLst/>
              <a:rect l="l" t="t" r="r" b="b"/>
              <a:pathLst>
                <a:path h="2237104">
                  <a:moveTo>
                    <a:pt x="0" y="0"/>
                  </a:moveTo>
                  <a:lnTo>
                    <a:pt x="0" y="2236520"/>
                  </a:lnTo>
                </a:path>
              </a:pathLst>
            </a:custGeom>
            <a:ln w="3175">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15" name="object 589">
              <a:extLst>
                <a:ext uri="{FF2B5EF4-FFF2-40B4-BE49-F238E27FC236}">
                  <a16:creationId xmlns:a16="http://schemas.microsoft.com/office/drawing/2014/main" id="{2889BD42-9BC5-4B62-AEBB-14D9A1FF89B3}"/>
                </a:ext>
              </a:extLst>
            </p:cNvPr>
            <p:cNvSpPr txBox="1"/>
            <p:nvPr/>
          </p:nvSpPr>
          <p:spPr>
            <a:xfrm>
              <a:off x="1022825" y="5040000"/>
              <a:ext cx="1943993" cy="184666"/>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Asia and the Pacific</a:t>
              </a:r>
              <a:endParaRPr kumimoji="0" sz="12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16" name="object 589">
              <a:extLst>
                <a:ext uri="{FF2B5EF4-FFF2-40B4-BE49-F238E27FC236}">
                  <a16:creationId xmlns:a16="http://schemas.microsoft.com/office/drawing/2014/main" id="{E6E56BEF-80A5-492A-847D-D48B120E4E8B}"/>
                </a:ext>
              </a:extLst>
            </p:cNvPr>
            <p:cNvSpPr txBox="1"/>
            <p:nvPr/>
          </p:nvSpPr>
          <p:spPr>
            <a:xfrm>
              <a:off x="2326023" y="5040000"/>
              <a:ext cx="1943993" cy="184666"/>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Caribbean</a:t>
              </a:r>
              <a:endParaRPr kumimoji="0" sz="12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17" name="object 589">
              <a:extLst>
                <a:ext uri="{FF2B5EF4-FFF2-40B4-BE49-F238E27FC236}">
                  <a16:creationId xmlns:a16="http://schemas.microsoft.com/office/drawing/2014/main" id="{6346EB71-F79F-48E4-94E5-99D9754845A7}"/>
                </a:ext>
              </a:extLst>
            </p:cNvPr>
            <p:cNvSpPr txBox="1"/>
            <p:nvPr/>
          </p:nvSpPr>
          <p:spPr>
            <a:xfrm>
              <a:off x="3615819" y="5040000"/>
              <a:ext cx="1943993" cy="382156"/>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Eastern and</a:t>
              </a:r>
            </a:p>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s</a:t>
              </a:r>
              <a:r>
                <a:rPr kumimoji="0" lang="en-GB" sz="1200" b="0" i="0" u="none" strike="noStrike" kern="1200" cap="none" spc="0" normalizeH="0" baseline="0" noProof="0" dirty="0" err="1">
                  <a:ln>
                    <a:noFill/>
                  </a:ln>
                  <a:solidFill>
                    <a:prstClr val="black"/>
                  </a:solidFill>
                  <a:effectLst/>
                  <a:uLnTx/>
                  <a:uFillTx/>
                  <a:latin typeface="Arial"/>
                  <a:ea typeface="ＭＳ Ｐゴシック" pitchFamily="34" charset="-128"/>
                  <a:cs typeface="Arial"/>
                </a:rPr>
                <a:t>outhern</a:t>
              </a:r>
              <a:r>
                <a:rPr kumimoji="0" lang="en-GB"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 Africa</a:t>
              </a:r>
              <a:endParaRPr kumimoji="0" sz="12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18" name="object 589">
              <a:extLst>
                <a:ext uri="{FF2B5EF4-FFF2-40B4-BE49-F238E27FC236}">
                  <a16:creationId xmlns:a16="http://schemas.microsoft.com/office/drawing/2014/main" id="{643208E1-87C6-4032-A02F-A822A86165AA}"/>
                </a:ext>
              </a:extLst>
            </p:cNvPr>
            <p:cNvSpPr txBox="1"/>
            <p:nvPr/>
          </p:nvSpPr>
          <p:spPr>
            <a:xfrm>
              <a:off x="5378400" y="5040000"/>
              <a:ext cx="1332000" cy="751488"/>
            </a:xfrm>
            <a:prstGeom prst="rect">
              <a:avLst/>
            </a:prstGeom>
          </p:spPr>
          <p:txBody>
            <a:bodyPr vert="horz" wrap="square" lIns="0" tIns="0"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Eastern Europe</a:t>
              </a:r>
            </a:p>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and c</a:t>
              </a:r>
              <a:r>
                <a:rPr kumimoji="0" lang="en-GB" sz="1200" b="0" i="0" u="none" strike="noStrike" kern="1200" cap="none" spc="0" normalizeH="0" baseline="0" noProof="0" dirty="0" err="1">
                  <a:ln>
                    <a:noFill/>
                  </a:ln>
                  <a:solidFill>
                    <a:prstClr val="black"/>
                  </a:solidFill>
                  <a:effectLst/>
                  <a:uLnTx/>
                  <a:uFillTx/>
                  <a:latin typeface="Arial"/>
                  <a:ea typeface="ＭＳ Ｐゴシック" pitchFamily="34" charset="-128"/>
                  <a:cs typeface="Arial"/>
                </a:rPr>
                <a:t>entral</a:t>
              </a:r>
              <a:r>
                <a:rPr kumimoji="0" lang="en-GB"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 Asia</a:t>
              </a:r>
              <a:endParaRPr kumimoji="0" sz="12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19" name="object 589">
              <a:extLst>
                <a:ext uri="{FF2B5EF4-FFF2-40B4-BE49-F238E27FC236}">
                  <a16:creationId xmlns:a16="http://schemas.microsoft.com/office/drawing/2014/main" id="{83168099-A59B-4F8A-9CB4-0C8E73FE104C}"/>
                </a:ext>
              </a:extLst>
            </p:cNvPr>
            <p:cNvSpPr txBox="1"/>
            <p:nvPr/>
          </p:nvSpPr>
          <p:spPr>
            <a:xfrm>
              <a:off x="6551999" y="5040000"/>
              <a:ext cx="2898000" cy="184666"/>
            </a:xfrm>
            <a:prstGeom prst="rect">
              <a:avLst/>
            </a:prstGeom>
          </p:spPr>
          <p:txBody>
            <a:bodyPr vert="horz" wrap="square" lIns="0" tIns="0"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Western and central Africa</a:t>
              </a:r>
              <a:endParaRPr kumimoji="0" sz="12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5" name="Rectangle 4">
              <a:extLst>
                <a:ext uri="{FF2B5EF4-FFF2-40B4-BE49-F238E27FC236}">
                  <a16:creationId xmlns:a16="http://schemas.microsoft.com/office/drawing/2014/main" id="{C85105F2-3E8D-483F-AB26-1FEE7752D85C}"/>
                </a:ext>
              </a:extLst>
            </p:cNvPr>
            <p:cNvSpPr/>
            <p:nvPr/>
          </p:nvSpPr>
          <p:spPr>
            <a:xfrm>
              <a:off x="540000" y="5670000"/>
              <a:ext cx="8928000" cy="369332"/>
            </a:xfrm>
            <a:prstGeom prst="rect">
              <a:avLst/>
            </a:prstGeom>
          </p:spPr>
          <p:txBody>
            <a:bodyPr wrap="square" lIns="0" tIns="0" rIns="0" bIns="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Note: Discriminatory attitudes are measured through "No" responses to either of two questions: (1) Would you buy fresh vegetables  from a shopkeeper or vendor if you knew this person had HIV?; and (2) Do you think that children living with HIV should be able to attend  school with children who are HIV-negative?</a:t>
              </a:r>
            </a:p>
          </p:txBody>
        </p:sp>
      </p:grpSp>
    </p:spTree>
    <p:extLst>
      <p:ext uri="{BB962C8B-B14F-4D97-AF65-F5344CB8AC3E}">
        <p14:creationId xmlns:p14="http://schemas.microsoft.com/office/powerpoint/2010/main" val="26093508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16780AF-C7BB-4F6A-9C01-BF826C00AB0A}"/>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400" kern="100" dirty="0">
                  <a:solidFill>
                    <a:prstClr val="white"/>
                  </a:solidFill>
                  <a:latin typeface="Arial" panose="020B0604020202020204" pitchFamily="34" charset="0"/>
                  <a:cs typeface="Arial" panose="020B0604020202020204" pitchFamily="34" charset="0"/>
                </a:rPr>
                <a:t>Percentage of people aged 15–49 years who would not buy vegetables from a shopkeeper living with HIV, 2013–2018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2178481" cy="12311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Population-based surveys, 2013–2018.</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5" name="Rectangle 4">
              <a:extLst>
                <a:ext uri="{FF2B5EF4-FFF2-40B4-BE49-F238E27FC236}">
                  <a16:creationId xmlns:a16="http://schemas.microsoft.com/office/drawing/2014/main" id="{2669FA45-BB4A-460E-A76D-B9081CD97500}"/>
                </a:ext>
              </a:extLst>
            </p:cNvPr>
            <p:cNvSpPr/>
            <p:nvPr/>
          </p:nvSpPr>
          <p:spPr>
            <a:xfrm>
              <a:off x="540000" y="5580000"/>
              <a:ext cx="6552000" cy="276999"/>
            </a:xfrm>
            <a:prstGeom prst="rect">
              <a:avLst/>
            </a:prstGeom>
          </p:spPr>
          <p:txBody>
            <a:bodyPr wrap="square" lIns="0" tIns="0" rIns="0" bIns="0">
              <a:spAutoFit/>
            </a:bodyPr>
            <a:lstStyle/>
            <a:p>
              <a:pPr marL="360363" lvl="0" indent="-360363">
                <a:tabLst>
                  <a:tab pos="360363" algn="l"/>
                </a:tabLst>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Note: 	</a:t>
              </a:r>
              <a:r>
                <a:rPr lang="en-GB" sz="900" dirty="0">
                  <a:solidFill>
                    <a:prstClr val="black"/>
                  </a:solidFill>
                </a:rPr>
                <a:t>Data for Algeria, Bangladesh, Egypt, El Salvador, Guinea, Kazakhstan, Kyrgyzstan, Panama, Paraguay, the Philippines, the Sudan, Tajikistan, Turkmenistan, Uruguay, Yemen and Viet Nam are for female respondents only.</a:t>
              </a:r>
              <a:endPar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2" name="object 14">
              <a:extLst>
                <a:ext uri="{FF2B5EF4-FFF2-40B4-BE49-F238E27FC236}">
                  <a16:creationId xmlns:a16="http://schemas.microsoft.com/office/drawing/2014/main" id="{9555F315-DAB9-4A1C-A8BD-41495DE41966}"/>
                </a:ext>
              </a:extLst>
            </p:cNvPr>
            <p:cNvSpPr/>
            <p:nvPr/>
          </p:nvSpPr>
          <p:spPr>
            <a:xfrm>
              <a:off x="1080000" y="1620000"/>
              <a:ext cx="6075231" cy="2994816"/>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3" name="object 15">
              <a:extLst>
                <a:ext uri="{FF2B5EF4-FFF2-40B4-BE49-F238E27FC236}">
                  <a16:creationId xmlns:a16="http://schemas.microsoft.com/office/drawing/2014/main" id="{00FA03AF-03E2-4299-AABC-9A52B02DC173}"/>
                </a:ext>
              </a:extLst>
            </p:cNvPr>
            <p:cNvSpPr/>
            <p:nvPr/>
          </p:nvSpPr>
          <p:spPr>
            <a:xfrm>
              <a:off x="7149615" y="3308760"/>
              <a:ext cx="57150" cy="83185"/>
            </a:xfrm>
            <a:custGeom>
              <a:avLst/>
              <a:gdLst/>
              <a:ahLst/>
              <a:cxnLst/>
              <a:rect l="l" t="t" r="r" b="b"/>
              <a:pathLst>
                <a:path w="57150" h="83185">
                  <a:moveTo>
                    <a:pt x="40373" y="39433"/>
                  </a:moveTo>
                  <a:lnTo>
                    <a:pt x="40817" y="40411"/>
                  </a:lnTo>
                  <a:lnTo>
                    <a:pt x="40894" y="39789"/>
                  </a:lnTo>
                  <a:lnTo>
                    <a:pt x="40373" y="39433"/>
                  </a:lnTo>
                  <a:close/>
                </a:path>
                <a:path w="57150" h="83185">
                  <a:moveTo>
                    <a:pt x="47053" y="61747"/>
                  </a:moveTo>
                  <a:lnTo>
                    <a:pt x="47294" y="62458"/>
                  </a:lnTo>
                  <a:lnTo>
                    <a:pt x="47040" y="62865"/>
                  </a:lnTo>
                  <a:lnTo>
                    <a:pt x="46977" y="63500"/>
                  </a:lnTo>
                  <a:lnTo>
                    <a:pt x="47078" y="62903"/>
                  </a:lnTo>
                  <a:lnTo>
                    <a:pt x="47409" y="62445"/>
                  </a:lnTo>
                  <a:lnTo>
                    <a:pt x="47053" y="61747"/>
                  </a:lnTo>
                  <a:close/>
                </a:path>
                <a:path w="57150" h="83185">
                  <a:moveTo>
                    <a:pt x="2616" y="13474"/>
                  </a:moveTo>
                  <a:lnTo>
                    <a:pt x="2362" y="13741"/>
                  </a:lnTo>
                  <a:lnTo>
                    <a:pt x="2590" y="13830"/>
                  </a:lnTo>
                  <a:lnTo>
                    <a:pt x="2552" y="14058"/>
                  </a:lnTo>
                  <a:lnTo>
                    <a:pt x="2705" y="13881"/>
                  </a:lnTo>
                  <a:lnTo>
                    <a:pt x="2616" y="13474"/>
                  </a:lnTo>
                  <a:close/>
                </a:path>
                <a:path w="57150" h="83185">
                  <a:moveTo>
                    <a:pt x="393" y="0"/>
                  </a:moveTo>
                  <a:lnTo>
                    <a:pt x="0" y="228"/>
                  </a:lnTo>
                  <a:lnTo>
                    <a:pt x="101" y="520"/>
                  </a:lnTo>
                  <a:lnTo>
                    <a:pt x="673" y="889"/>
                  </a:lnTo>
                  <a:lnTo>
                    <a:pt x="393" y="0"/>
                  </a:lnTo>
                  <a:close/>
                </a:path>
                <a:path w="57150" h="83185">
                  <a:moveTo>
                    <a:pt x="56388" y="82499"/>
                  </a:moveTo>
                  <a:lnTo>
                    <a:pt x="56500" y="83030"/>
                  </a:lnTo>
                  <a:lnTo>
                    <a:pt x="56692" y="82765"/>
                  </a:lnTo>
                  <a:lnTo>
                    <a:pt x="56388" y="82499"/>
                  </a:lnTo>
                  <a:close/>
                </a:path>
                <a:path w="57150" h="83185">
                  <a:moveTo>
                    <a:pt x="56337" y="81508"/>
                  </a:moveTo>
                  <a:lnTo>
                    <a:pt x="55943" y="81635"/>
                  </a:lnTo>
                  <a:lnTo>
                    <a:pt x="56197" y="81711"/>
                  </a:lnTo>
                  <a:lnTo>
                    <a:pt x="56337" y="81508"/>
                  </a:lnTo>
                  <a:close/>
                </a:path>
                <a:path w="57150" h="83185">
                  <a:moveTo>
                    <a:pt x="35331" y="51041"/>
                  </a:moveTo>
                  <a:lnTo>
                    <a:pt x="35153" y="51219"/>
                  </a:lnTo>
                  <a:lnTo>
                    <a:pt x="35090" y="51409"/>
                  </a:lnTo>
                  <a:lnTo>
                    <a:pt x="34963" y="51600"/>
                  </a:lnTo>
                  <a:lnTo>
                    <a:pt x="35229" y="51244"/>
                  </a:lnTo>
                  <a:lnTo>
                    <a:pt x="35331" y="51041"/>
                  </a:lnTo>
                  <a:close/>
                </a:path>
              </a:pathLst>
            </a:custGeom>
            <a:solidFill>
              <a:srgbClr val="EDEDED"/>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grpSp>
          <p:nvGrpSpPr>
            <p:cNvPr id="35" name="Group 34">
              <a:extLst>
                <a:ext uri="{FF2B5EF4-FFF2-40B4-BE49-F238E27FC236}">
                  <a16:creationId xmlns:a16="http://schemas.microsoft.com/office/drawing/2014/main" id="{B81467F5-E3E8-4262-B8DC-7C9B22CBC0C7}"/>
                </a:ext>
              </a:extLst>
            </p:cNvPr>
            <p:cNvGrpSpPr/>
            <p:nvPr/>
          </p:nvGrpSpPr>
          <p:grpSpPr>
            <a:xfrm>
              <a:off x="2070000" y="4860000"/>
              <a:ext cx="4657635" cy="153888"/>
              <a:chOff x="2520000" y="5040000"/>
              <a:chExt cx="4657635" cy="153888"/>
            </a:xfrm>
          </p:grpSpPr>
          <p:grpSp>
            <p:nvGrpSpPr>
              <p:cNvPr id="31" name="Group 30">
                <a:extLst>
                  <a:ext uri="{FF2B5EF4-FFF2-40B4-BE49-F238E27FC236}">
                    <a16:creationId xmlns:a16="http://schemas.microsoft.com/office/drawing/2014/main" id="{3C0E9B83-C04D-4322-8CD7-6A599844B893}"/>
                  </a:ext>
                </a:extLst>
              </p:cNvPr>
              <p:cNvGrpSpPr/>
              <p:nvPr/>
            </p:nvGrpSpPr>
            <p:grpSpPr>
              <a:xfrm>
                <a:off x="3456000" y="5040000"/>
                <a:ext cx="646474" cy="153888"/>
                <a:chOff x="2520000" y="4960800"/>
                <a:chExt cx="646474" cy="153888"/>
              </a:xfrm>
            </p:grpSpPr>
            <p:sp>
              <p:nvSpPr>
                <p:cNvPr id="27" name="object 14">
                  <a:extLst>
                    <a:ext uri="{FF2B5EF4-FFF2-40B4-BE49-F238E27FC236}">
                      <a16:creationId xmlns:a16="http://schemas.microsoft.com/office/drawing/2014/main" id="{5EEB2723-4622-4F9E-BE96-D4F02FE3F068}"/>
                    </a:ext>
                  </a:extLst>
                </p:cNvPr>
                <p:cNvSpPr/>
                <p:nvPr/>
              </p:nvSpPr>
              <p:spPr>
                <a:xfrm>
                  <a:off x="2520000" y="49680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FBC88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 name="TextBox 27">
                  <a:extLst>
                    <a:ext uri="{FF2B5EF4-FFF2-40B4-BE49-F238E27FC236}">
                      <a16:creationId xmlns:a16="http://schemas.microsoft.com/office/drawing/2014/main" id="{747ECCFE-9C35-4CCD-B418-84B85299571F}"/>
                    </a:ext>
                  </a:extLst>
                </p:cNvPr>
                <p:cNvSpPr txBox="1"/>
                <p:nvPr/>
              </p:nvSpPr>
              <p:spPr>
                <a:xfrm>
                  <a:off x="2700000" y="4960800"/>
                  <a:ext cx="466474" cy="153888"/>
                </a:xfrm>
                <a:prstGeom prst="rect">
                  <a:avLst/>
                </a:prstGeom>
                <a:noFill/>
              </p:spPr>
              <p:txBody>
                <a:bodyPr vert="horz" wrap="none" lIns="0" tIns="0" rIns="0" bIns="0" rtlCol="0">
                  <a:spAutoFit/>
                </a:bodyPr>
                <a:lstStyle/>
                <a:p>
                  <a:pPr lvl="0">
                    <a:defRPr/>
                  </a:pPr>
                  <a:r>
                    <a:rPr lang="en-GB" sz="1000" dirty="0">
                      <a:solidFill>
                        <a:prstClr val="black">
                          <a:lumMod val="75000"/>
                          <a:lumOff val="25000"/>
                        </a:prstClr>
                      </a:solidFill>
                    </a:rPr>
                    <a:t>25–49%</a:t>
                  </a:r>
                  <a:endPar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nvGrpSpPr>
              <p:cNvPr id="32" name="Group 31">
                <a:extLst>
                  <a:ext uri="{FF2B5EF4-FFF2-40B4-BE49-F238E27FC236}">
                    <a16:creationId xmlns:a16="http://schemas.microsoft.com/office/drawing/2014/main" id="{48D2B688-431B-49D3-B40D-90854171D54B}"/>
                  </a:ext>
                </a:extLst>
              </p:cNvPr>
              <p:cNvGrpSpPr/>
              <p:nvPr/>
            </p:nvGrpSpPr>
            <p:grpSpPr>
              <a:xfrm>
                <a:off x="4464000" y="5040000"/>
                <a:ext cx="646474" cy="153888"/>
                <a:chOff x="4320000" y="4960800"/>
                <a:chExt cx="646474" cy="153888"/>
              </a:xfrm>
            </p:grpSpPr>
            <p:sp>
              <p:nvSpPr>
                <p:cNvPr id="25" name="object 15">
                  <a:extLst>
                    <a:ext uri="{FF2B5EF4-FFF2-40B4-BE49-F238E27FC236}">
                      <a16:creationId xmlns:a16="http://schemas.microsoft.com/office/drawing/2014/main" id="{3C4B6D3C-51D6-4468-BF2F-E1BA82B0E5A0}"/>
                    </a:ext>
                  </a:extLst>
                </p:cNvPr>
                <p:cNvSpPr/>
                <p:nvPr/>
              </p:nvSpPr>
              <p:spPr>
                <a:xfrm>
                  <a:off x="4320000" y="49680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6" name="TextBox 25">
                  <a:extLst>
                    <a:ext uri="{FF2B5EF4-FFF2-40B4-BE49-F238E27FC236}">
                      <a16:creationId xmlns:a16="http://schemas.microsoft.com/office/drawing/2014/main" id="{9B40C0E5-C9DA-4BEE-8679-ADB3C50F44D3}"/>
                    </a:ext>
                  </a:extLst>
                </p:cNvPr>
                <p:cNvSpPr txBox="1"/>
                <p:nvPr/>
              </p:nvSpPr>
              <p:spPr>
                <a:xfrm>
                  <a:off x="4500000" y="4960800"/>
                  <a:ext cx="466474" cy="153888"/>
                </a:xfrm>
                <a:prstGeom prst="rect">
                  <a:avLst/>
                </a:prstGeom>
                <a:noFill/>
              </p:spPr>
              <p:txBody>
                <a:bodyPr vert="horz" wrap="none" lIns="0" tIns="0" rIns="0" bIns="0" rtlCol="0">
                  <a:spAutoFit/>
                </a:bodyPr>
                <a:lstStyle/>
                <a:p>
                  <a:pPr lvl="0">
                    <a:defRPr/>
                  </a:pPr>
                  <a:r>
                    <a:rPr lang="en-GB" sz="1000" dirty="0">
                      <a:solidFill>
                        <a:prstClr val="black">
                          <a:lumMod val="75000"/>
                          <a:lumOff val="25000"/>
                        </a:prstClr>
                      </a:solidFill>
                    </a:rPr>
                    <a:t>50–74%</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nvGrpSpPr>
              <p:cNvPr id="33" name="Group 32">
                <a:extLst>
                  <a:ext uri="{FF2B5EF4-FFF2-40B4-BE49-F238E27FC236}">
                    <a16:creationId xmlns:a16="http://schemas.microsoft.com/office/drawing/2014/main" id="{45E6A0B3-A617-4662-8115-ACC5A2D62DE8}"/>
                  </a:ext>
                </a:extLst>
              </p:cNvPr>
              <p:cNvGrpSpPr/>
              <p:nvPr/>
            </p:nvGrpSpPr>
            <p:grpSpPr>
              <a:xfrm>
                <a:off x="5472000" y="5040000"/>
                <a:ext cx="717006" cy="153888"/>
                <a:chOff x="5760000" y="4960800"/>
                <a:chExt cx="717006" cy="153888"/>
              </a:xfrm>
            </p:grpSpPr>
            <p:sp>
              <p:nvSpPr>
                <p:cNvPr id="23" name="object 16">
                  <a:extLst>
                    <a:ext uri="{FF2B5EF4-FFF2-40B4-BE49-F238E27FC236}">
                      <a16:creationId xmlns:a16="http://schemas.microsoft.com/office/drawing/2014/main" id="{812D1EC6-5B54-420B-896E-BD2600F279CC}"/>
                    </a:ext>
                  </a:extLst>
                </p:cNvPr>
                <p:cNvSpPr/>
                <p:nvPr/>
              </p:nvSpPr>
              <p:spPr>
                <a:xfrm>
                  <a:off x="5760000" y="49680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DD052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 name="TextBox 23">
                  <a:extLst>
                    <a:ext uri="{FF2B5EF4-FFF2-40B4-BE49-F238E27FC236}">
                      <a16:creationId xmlns:a16="http://schemas.microsoft.com/office/drawing/2014/main" id="{C5AEFF36-9FAC-4CBF-B391-CDA68B7700F5}"/>
                    </a:ext>
                  </a:extLst>
                </p:cNvPr>
                <p:cNvSpPr txBox="1"/>
                <p:nvPr/>
              </p:nvSpPr>
              <p:spPr>
                <a:xfrm>
                  <a:off x="5940000" y="4960800"/>
                  <a:ext cx="537006" cy="153888"/>
                </a:xfrm>
                <a:prstGeom prst="rect">
                  <a:avLst/>
                </a:prstGeom>
                <a:noFill/>
              </p:spPr>
              <p:txBody>
                <a:bodyPr vert="horz" wrap="none" lIns="0" tIns="0" rIns="0" bIns="0" rtlCol="0">
                  <a:spAutoFit/>
                </a:bodyPr>
                <a:lstStyle/>
                <a:p>
                  <a:pPr lvl="0">
                    <a:defRPr/>
                  </a:pPr>
                  <a:r>
                    <a:rPr lang="en-GB" sz="1000" dirty="0">
                      <a:solidFill>
                        <a:prstClr val="black">
                          <a:lumMod val="75000"/>
                          <a:lumOff val="25000"/>
                        </a:prstClr>
                      </a:solidFill>
                    </a:rPr>
                    <a:t>75–100%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nvGrpSpPr>
              <p:cNvPr id="3" name="Group 2">
                <a:extLst>
                  <a:ext uri="{FF2B5EF4-FFF2-40B4-BE49-F238E27FC236}">
                    <a16:creationId xmlns:a16="http://schemas.microsoft.com/office/drawing/2014/main" id="{40B96583-196E-464A-B9CE-E3C29DB0C03C}"/>
                  </a:ext>
                </a:extLst>
              </p:cNvPr>
              <p:cNvGrpSpPr/>
              <p:nvPr/>
            </p:nvGrpSpPr>
            <p:grpSpPr>
              <a:xfrm>
                <a:off x="2520000" y="5040000"/>
                <a:ext cx="575942" cy="153888"/>
                <a:chOff x="432000" y="4960800"/>
                <a:chExt cx="575942" cy="153888"/>
              </a:xfrm>
            </p:grpSpPr>
            <p:sp>
              <p:nvSpPr>
                <p:cNvPr id="19" name="object 13">
                  <a:extLst>
                    <a:ext uri="{FF2B5EF4-FFF2-40B4-BE49-F238E27FC236}">
                      <a16:creationId xmlns:a16="http://schemas.microsoft.com/office/drawing/2014/main" id="{2AEC5D33-F4E3-4887-9D20-3E6435D81BD5}"/>
                    </a:ext>
                  </a:extLst>
                </p:cNvPr>
                <p:cNvSpPr/>
                <p:nvPr/>
              </p:nvSpPr>
              <p:spPr>
                <a:xfrm>
                  <a:off x="432000" y="49680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90BF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 name="TextBox 19">
                  <a:extLst>
                    <a:ext uri="{FF2B5EF4-FFF2-40B4-BE49-F238E27FC236}">
                      <a16:creationId xmlns:a16="http://schemas.microsoft.com/office/drawing/2014/main" id="{87242F5C-FF50-4DB2-9CFA-096AAD7650B2}"/>
                    </a:ext>
                  </a:extLst>
                </p:cNvPr>
                <p:cNvSpPr txBox="1"/>
                <p:nvPr/>
              </p:nvSpPr>
              <p:spPr>
                <a:xfrm>
                  <a:off x="612000" y="4960800"/>
                  <a:ext cx="395942" cy="153888"/>
                </a:xfrm>
                <a:prstGeom prst="rect">
                  <a:avLst/>
                </a:prstGeom>
                <a:noFill/>
              </p:spPr>
              <p:txBody>
                <a:bodyPr vert="horz" wrap="none" lIns="0" tIns="0" rIns="0" bIns="0" rtlCol="0">
                  <a:spAutoFit/>
                </a:bodyPr>
                <a:lstStyle/>
                <a:p>
                  <a:pPr lvl="0">
                    <a:defRPr/>
                  </a:pPr>
                  <a:r>
                    <a:rPr lang="en-GB" sz="1000" dirty="0">
                      <a:solidFill>
                        <a:prstClr val="black">
                          <a:lumMod val="75000"/>
                          <a:lumOff val="25000"/>
                        </a:prstClr>
                      </a:solidFill>
                    </a:rPr>
                    <a:t>0–24%</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nvGrpSpPr>
              <p:cNvPr id="34" name="Group 33">
                <a:extLst>
                  <a:ext uri="{FF2B5EF4-FFF2-40B4-BE49-F238E27FC236}">
                    <a16:creationId xmlns:a16="http://schemas.microsoft.com/office/drawing/2014/main" id="{6DDFD2F6-1F52-4169-A56A-04FE236D50C7}"/>
                  </a:ext>
                </a:extLst>
              </p:cNvPr>
              <p:cNvGrpSpPr/>
              <p:nvPr/>
            </p:nvGrpSpPr>
            <p:grpSpPr>
              <a:xfrm>
                <a:off x="6552000" y="5040000"/>
                <a:ext cx="625635" cy="153888"/>
                <a:chOff x="6660000" y="4960800"/>
                <a:chExt cx="625635" cy="153888"/>
              </a:xfrm>
            </p:grpSpPr>
            <p:sp>
              <p:nvSpPr>
                <p:cNvPr id="29" name="object 16">
                  <a:extLst>
                    <a:ext uri="{FF2B5EF4-FFF2-40B4-BE49-F238E27FC236}">
                      <a16:creationId xmlns:a16="http://schemas.microsoft.com/office/drawing/2014/main" id="{598CAB68-B9B0-4D17-821A-F4C990754209}"/>
                    </a:ext>
                  </a:extLst>
                </p:cNvPr>
                <p:cNvSpPr/>
                <p:nvPr/>
              </p:nvSpPr>
              <p:spPr>
                <a:xfrm>
                  <a:off x="6660000" y="49680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E9E9E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0" name="TextBox 29">
                  <a:extLst>
                    <a:ext uri="{FF2B5EF4-FFF2-40B4-BE49-F238E27FC236}">
                      <a16:creationId xmlns:a16="http://schemas.microsoft.com/office/drawing/2014/main" id="{3353FCD7-0506-45B8-9641-34EB04A3D73E}"/>
                    </a:ext>
                  </a:extLst>
                </p:cNvPr>
                <p:cNvSpPr txBox="1"/>
                <p:nvPr/>
              </p:nvSpPr>
              <p:spPr>
                <a:xfrm>
                  <a:off x="6840000" y="4960800"/>
                  <a:ext cx="445635" cy="153888"/>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No data</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grpSp>
    </p:spTree>
    <p:extLst>
      <p:ext uri="{BB962C8B-B14F-4D97-AF65-F5344CB8AC3E}">
        <p14:creationId xmlns:p14="http://schemas.microsoft.com/office/powerpoint/2010/main" val="1310059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B4D013-B5CB-4B23-94DB-C2AB95293A88}"/>
              </a:ext>
            </a:extLst>
          </p:cNvPr>
          <p:cNvGrpSpPr/>
          <p:nvPr/>
        </p:nvGrpSpPr>
        <p:grpSpPr>
          <a:xfrm>
            <a:off x="0" y="0"/>
            <a:ext cx="10285200" cy="6096221"/>
            <a:chOff x="0" y="0"/>
            <a:chExt cx="10285200" cy="609622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Percentage of sex workers who reported experiencing physical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sexual violence, selected countries, 2014–2018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5850000"/>
              <a:ext cx="7087756" cy="246221"/>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Literature review by UNAIDS and the Key Populations Program of the </a:t>
              </a:r>
              <a:r>
                <a:rPr kumimoji="0" lang="en-GB" sz="800" b="0" i="0" u="none" strike="noStrike" kern="1200" cap="none" spc="0" normalizeH="0" baseline="0" noProof="0" dirty="0" err="1">
                  <a:ln>
                    <a:noFill/>
                  </a:ln>
                  <a:solidFill>
                    <a:srgbClr val="231F20"/>
                  </a:solidFill>
                  <a:effectLst/>
                  <a:uLnTx/>
                  <a:uFillTx/>
                  <a:latin typeface="Arial"/>
                  <a:ea typeface="ＭＳ Ｐゴシック" pitchFamily="34" charset="-128"/>
                  <a:cs typeface="Arial"/>
                </a:rPr>
                <a:t>Center</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 for Public Health and Human Rights, Johns Hopkins University.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See references at the end of the chapter for details.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72" name="Group 71">
              <a:extLst>
                <a:ext uri="{FF2B5EF4-FFF2-40B4-BE49-F238E27FC236}">
                  <a16:creationId xmlns:a16="http://schemas.microsoft.com/office/drawing/2014/main" id="{0E6305CA-E3CB-4FB5-9C8E-4410FBD1A765}"/>
                </a:ext>
              </a:extLst>
            </p:cNvPr>
            <p:cNvGrpSpPr/>
            <p:nvPr/>
          </p:nvGrpSpPr>
          <p:grpSpPr>
            <a:xfrm>
              <a:off x="1440000" y="5490000"/>
              <a:ext cx="3628873" cy="153888"/>
              <a:chOff x="1800000" y="5400000"/>
              <a:chExt cx="3628873" cy="153888"/>
            </a:xfrm>
          </p:grpSpPr>
          <p:grpSp>
            <p:nvGrpSpPr>
              <p:cNvPr id="3" name="Group 2">
                <a:extLst>
                  <a:ext uri="{FF2B5EF4-FFF2-40B4-BE49-F238E27FC236}">
                    <a16:creationId xmlns:a16="http://schemas.microsoft.com/office/drawing/2014/main" id="{1754E0C9-B032-4E5D-B6F8-86AA094689EC}"/>
                  </a:ext>
                </a:extLst>
              </p:cNvPr>
              <p:cNvGrpSpPr/>
              <p:nvPr/>
            </p:nvGrpSpPr>
            <p:grpSpPr>
              <a:xfrm>
                <a:off x="1800000" y="5400000"/>
                <a:ext cx="1159435" cy="153888"/>
                <a:chOff x="2430000" y="5040000"/>
                <a:chExt cx="1159435" cy="153888"/>
              </a:xfrm>
            </p:grpSpPr>
            <p:sp>
              <p:nvSpPr>
                <p:cNvPr id="79" name="object 13">
                  <a:extLst>
                    <a:ext uri="{FF2B5EF4-FFF2-40B4-BE49-F238E27FC236}">
                      <a16:creationId xmlns:a16="http://schemas.microsoft.com/office/drawing/2014/main" id="{89BB061E-1B46-41A1-8449-915E2232F4E8}"/>
                    </a:ext>
                  </a:extLst>
                </p:cNvPr>
                <p:cNvSpPr/>
                <p:nvPr/>
              </p:nvSpPr>
              <p:spPr>
                <a:xfrm>
                  <a:off x="2430000" y="50472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90BF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 name="TextBox 79">
                  <a:extLst>
                    <a:ext uri="{FF2B5EF4-FFF2-40B4-BE49-F238E27FC236}">
                      <a16:creationId xmlns:a16="http://schemas.microsoft.com/office/drawing/2014/main" id="{5FAEC203-D37B-40D3-9DE8-5D6197B1FA1D}"/>
                    </a:ext>
                  </a:extLst>
                </p:cNvPr>
                <p:cNvSpPr txBox="1"/>
                <p:nvPr/>
              </p:nvSpPr>
              <p:spPr>
                <a:xfrm>
                  <a:off x="2610000" y="5040000"/>
                  <a:ext cx="979435" cy="153888"/>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Physical violence</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nvGrpSpPr>
              <p:cNvPr id="90" name="Group 89">
                <a:extLst>
                  <a:ext uri="{FF2B5EF4-FFF2-40B4-BE49-F238E27FC236}">
                    <a16:creationId xmlns:a16="http://schemas.microsoft.com/office/drawing/2014/main" id="{F8E7C7A5-5341-48B3-BC12-039AC95D84CF}"/>
                  </a:ext>
                </a:extLst>
              </p:cNvPr>
              <p:cNvGrpSpPr/>
              <p:nvPr/>
            </p:nvGrpSpPr>
            <p:grpSpPr>
              <a:xfrm>
                <a:off x="4356000" y="5400000"/>
                <a:ext cx="1072873" cy="153888"/>
                <a:chOff x="6462000" y="5040000"/>
                <a:chExt cx="1072873" cy="153888"/>
              </a:xfrm>
            </p:grpSpPr>
            <p:sp>
              <p:nvSpPr>
                <p:cNvPr id="77" name="object 16">
                  <a:extLst>
                    <a:ext uri="{FF2B5EF4-FFF2-40B4-BE49-F238E27FC236}">
                      <a16:creationId xmlns:a16="http://schemas.microsoft.com/office/drawing/2014/main" id="{B19345B7-D729-4261-AD95-32056A0CAB80}"/>
                    </a:ext>
                  </a:extLst>
                </p:cNvPr>
                <p:cNvSpPr/>
                <p:nvPr/>
              </p:nvSpPr>
              <p:spPr>
                <a:xfrm>
                  <a:off x="6462000" y="50472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 name="TextBox 77">
                  <a:extLst>
                    <a:ext uri="{FF2B5EF4-FFF2-40B4-BE49-F238E27FC236}">
                      <a16:creationId xmlns:a16="http://schemas.microsoft.com/office/drawing/2014/main" id="{01002FB3-7A20-4323-A3EF-1EAACAA7AEC1}"/>
                    </a:ext>
                  </a:extLst>
                </p:cNvPr>
                <p:cNvSpPr txBox="1"/>
                <p:nvPr/>
              </p:nvSpPr>
              <p:spPr>
                <a:xfrm>
                  <a:off x="6642000" y="5040000"/>
                  <a:ext cx="892873" cy="153888"/>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Sexual violence</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grpSp>
          <p:nvGrpSpPr>
            <p:cNvPr id="71" name="Group 70">
              <a:extLst>
                <a:ext uri="{FF2B5EF4-FFF2-40B4-BE49-F238E27FC236}">
                  <a16:creationId xmlns:a16="http://schemas.microsoft.com/office/drawing/2014/main" id="{C7134C02-A577-4313-BBD9-3DB974FA9AE3}"/>
                </a:ext>
              </a:extLst>
            </p:cNvPr>
            <p:cNvGrpSpPr/>
            <p:nvPr/>
          </p:nvGrpSpPr>
          <p:grpSpPr>
            <a:xfrm>
              <a:off x="450000" y="1440000"/>
              <a:ext cx="9036000" cy="3312000"/>
              <a:chOff x="288000" y="1368000"/>
              <a:chExt cx="9036000" cy="3312000"/>
            </a:xfrm>
          </p:grpSpPr>
          <p:sp>
            <p:nvSpPr>
              <p:cNvPr id="119" name="object 8">
                <a:extLst>
                  <a:ext uri="{FF2B5EF4-FFF2-40B4-BE49-F238E27FC236}">
                    <a16:creationId xmlns:a16="http://schemas.microsoft.com/office/drawing/2014/main" id="{4CF24685-8B99-4EA7-BCE5-D3759F2A472B}"/>
                  </a:ext>
                </a:extLst>
              </p:cNvPr>
              <p:cNvSpPr/>
              <p:nvPr/>
            </p:nvSpPr>
            <p:spPr>
              <a:xfrm>
                <a:off x="900000" y="3600000"/>
                <a:ext cx="8424000" cy="0"/>
              </a:xfrm>
              <a:custGeom>
                <a:avLst/>
                <a:gdLst/>
                <a:ahLst/>
                <a:cxnLst/>
                <a:rect l="l" t="t" r="r" b="b"/>
                <a:pathLst>
                  <a:path w="5732145">
                    <a:moveTo>
                      <a:pt x="0" y="0"/>
                    </a:moveTo>
                    <a:lnTo>
                      <a:pt x="5731535" y="0"/>
                    </a:lnTo>
                  </a:path>
                </a:pathLst>
              </a:custGeom>
              <a:ln w="3175">
                <a:solidFill>
                  <a:schemeClr val="tx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0" name="object 7">
                <a:extLst>
                  <a:ext uri="{FF2B5EF4-FFF2-40B4-BE49-F238E27FC236}">
                    <a16:creationId xmlns:a16="http://schemas.microsoft.com/office/drawing/2014/main" id="{18822B2D-CB09-41CF-A023-EC164FF1D676}"/>
                  </a:ext>
                </a:extLst>
              </p:cNvPr>
              <p:cNvSpPr/>
              <p:nvPr/>
            </p:nvSpPr>
            <p:spPr>
              <a:xfrm>
                <a:off x="900000" y="1440000"/>
                <a:ext cx="0" cy="2160000"/>
              </a:xfrm>
              <a:custGeom>
                <a:avLst/>
                <a:gdLst/>
                <a:ahLst/>
                <a:cxnLst/>
                <a:rect l="l" t="t" r="r" b="b"/>
                <a:pathLst>
                  <a:path h="2237104">
                    <a:moveTo>
                      <a:pt x="0" y="0"/>
                    </a:moveTo>
                    <a:lnTo>
                      <a:pt x="0" y="2236520"/>
                    </a:lnTo>
                  </a:path>
                </a:pathLst>
              </a:custGeom>
              <a:ln w="3175">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1" name="TextBox 120">
                <a:extLst>
                  <a:ext uri="{FF2B5EF4-FFF2-40B4-BE49-F238E27FC236}">
                    <a16:creationId xmlns:a16="http://schemas.microsoft.com/office/drawing/2014/main" id="{22338AC1-4067-431A-A002-981A4AB7BD18}"/>
                  </a:ext>
                </a:extLst>
              </p:cNvPr>
              <p:cNvSpPr txBox="1"/>
              <p:nvPr/>
            </p:nvSpPr>
            <p:spPr>
              <a:xfrm>
                <a:off x="900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Sri Lanka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26" name="TextBox 125">
                <a:extLst>
                  <a:ext uri="{FF2B5EF4-FFF2-40B4-BE49-F238E27FC236}">
                    <a16:creationId xmlns:a16="http://schemas.microsoft.com/office/drawing/2014/main" id="{D35D7C5C-D9B3-4B5E-8D78-07DDE7217587}"/>
                  </a:ext>
                </a:extLst>
              </p:cNvPr>
              <p:cNvSpPr txBox="1"/>
              <p:nvPr/>
            </p:nvSpPr>
            <p:spPr>
              <a:xfrm>
                <a:off x="1134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Fiji</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29" name="TextBox 128">
                <a:extLst>
                  <a:ext uri="{FF2B5EF4-FFF2-40B4-BE49-F238E27FC236}">
                    <a16:creationId xmlns:a16="http://schemas.microsoft.com/office/drawing/2014/main" id="{76E279BD-86CE-4EA7-969F-78694477C5B4}"/>
                  </a:ext>
                </a:extLst>
              </p:cNvPr>
              <p:cNvSpPr txBox="1"/>
              <p:nvPr/>
            </p:nvSpPr>
            <p:spPr>
              <a:xfrm>
                <a:off x="1368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Russian Federation</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2" name="TextBox 131">
                <a:extLst>
                  <a:ext uri="{FF2B5EF4-FFF2-40B4-BE49-F238E27FC236}">
                    <a16:creationId xmlns:a16="http://schemas.microsoft.com/office/drawing/2014/main" id="{1A98A9B1-9356-4C69-8116-DFDE872C6A58}"/>
                  </a:ext>
                </a:extLst>
              </p:cNvPr>
              <p:cNvSpPr txBox="1"/>
              <p:nvPr/>
            </p:nvSpPr>
            <p:spPr>
              <a:xfrm>
                <a:off x="1600377"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Pakistan</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5" name="TextBox 134">
                <a:extLst>
                  <a:ext uri="{FF2B5EF4-FFF2-40B4-BE49-F238E27FC236}">
                    <a16:creationId xmlns:a16="http://schemas.microsoft.com/office/drawing/2014/main" id="{1CA0FEE4-963E-4534-9E84-BE94C096FC0A}"/>
                  </a:ext>
                </a:extLst>
              </p:cNvPr>
              <p:cNvSpPr txBox="1"/>
              <p:nvPr/>
            </p:nvSpPr>
            <p:spPr>
              <a:xfrm>
                <a:off x="1836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Cape Town </a:t>
                </a: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(South Africa)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8" name="TextBox 137">
                <a:extLst>
                  <a:ext uri="{FF2B5EF4-FFF2-40B4-BE49-F238E27FC236}">
                    <a16:creationId xmlns:a16="http://schemas.microsoft.com/office/drawing/2014/main" id="{C11B6DCB-FB90-4F51-B246-FC473C8666D0}"/>
                  </a:ext>
                </a:extLst>
              </p:cNvPr>
              <p:cNvSpPr txBox="1"/>
              <p:nvPr/>
            </p:nvSpPr>
            <p:spPr>
              <a:xfrm>
                <a:off x="2070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Andhra Pradesh</a:t>
                </a: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(India)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40" name="Rectangle 239">
                <a:extLst>
                  <a:ext uri="{FF2B5EF4-FFF2-40B4-BE49-F238E27FC236}">
                    <a16:creationId xmlns:a16="http://schemas.microsoft.com/office/drawing/2014/main" id="{59F84AE7-A29F-4EBD-8093-00FD245AF634}"/>
                  </a:ext>
                </a:extLst>
              </p:cNvPr>
              <p:cNvSpPr/>
              <p:nvPr/>
            </p:nvSpPr>
            <p:spPr>
              <a:xfrm>
                <a:off x="953999" y="3538800"/>
                <a:ext cx="54000" cy="612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41" name="Rectangle 240">
                <a:extLst>
                  <a:ext uri="{FF2B5EF4-FFF2-40B4-BE49-F238E27FC236}">
                    <a16:creationId xmlns:a16="http://schemas.microsoft.com/office/drawing/2014/main" id="{24E99E55-9D22-4171-A2EE-3EB485DABFB4}"/>
                  </a:ext>
                </a:extLst>
              </p:cNvPr>
              <p:cNvSpPr/>
              <p:nvPr/>
            </p:nvSpPr>
            <p:spPr>
              <a:xfrm>
                <a:off x="1026000" y="3538800"/>
                <a:ext cx="54000" cy="612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3" name="Rectangle 242">
                <a:extLst>
                  <a:ext uri="{FF2B5EF4-FFF2-40B4-BE49-F238E27FC236}">
                    <a16:creationId xmlns:a16="http://schemas.microsoft.com/office/drawing/2014/main" id="{EDD13844-B370-4C1A-9F01-8083FF4F6F9C}"/>
                  </a:ext>
                </a:extLst>
              </p:cNvPr>
              <p:cNvSpPr/>
              <p:nvPr/>
            </p:nvSpPr>
            <p:spPr>
              <a:xfrm>
                <a:off x="1187999" y="2900950"/>
                <a:ext cx="54000" cy="699049"/>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4" name="Rectangle 243">
                <a:extLst>
                  <a:ext uri="{FF2B5EF4-FFF2-40B4-BE49-F238E27FC236}">
                    <a16:creationId xmlns:a16="http://schemas.microsoft.com/office/drawing/2014/main" id="{0D4A24BD-AE66-41AA-8462-01740C59856B}"/>
                  </a:ext>
                </a:extLst>
              </p:cNvPr>
              <p:cNvSpPr/>
              <p:nvPr/>
            </p:nvSpPr>
            <p:spPr>
              <a:xfrm>
                <a:off x="1260000" y="3391200"/>
                <a:ext cx="54000" cy="2088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6" name="Rectangle 245">
                <a:extLst>
                  <a:ext uri="{FF2B5EF4-FFF2-40B4-BE49-F238E27FC236}">
                    <a16:creationId xmlns:a16="http://schemas.microsoft.com/office/drawing/2014/main" id="{7A8EF9CB-D0D1-48E4-8532-8B0E1C80EA9A}"/>
                  </a:ext>
                </a:extLst>
              </p:cNvPr>
              <p:cNvSpPr/>
              <p:nvPr/>
            </p:nvSpPr>
            <p:spPr>
              <a:xfrm>
                <a:off x="1422000" y="3380400"/>
                <a:ext cx="54000" cy="2196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7" name="Rectangle 246">
                <a:extLst>
                  <a:ext uri="{FF2B5EF4-FFF2-40B4-BE49-F238E27FC236}">
                    <a16:creationId xmlns:a16="http://schemas.microsoft.com/office/drawing/2014/main" id="{F3EFE408-9E37-411F-98CE-C9EB4D12F648}"/>
                  </a:ext>
                </a:extLst>
              </p:cNvPr>
              <p:cNvSpPr/>
              <p:nvPr/>
            </p:nvSpPr>
            <p:spPr>
              <a:xfrm>
                <a:off x="1493999" y="3343936"/>
                <a:ext cx="54000" cy="256064"/>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50" name="Rectangle 249">
                <a:extLst>
                  <a:ext uri="{FF2B5EF4-FFF2-40B4-BE49-F238E27FC236}">
                    <a16:creationId xmlns:a16="http://schemas.microsoft.com/office/drawing/2014/main" id="{4C8071BE-5CA5-40E5-B79D-81A5A5F9D218}"/>
                  </a:ext>
                </a:extLst>
              </p:cNvPr>
              <p:cNvSpPr/>
              <p:nvPr/>
            </p:nvSpPr>
            <p:spPr>
              <a:xfrm>
                <a:off x="1728000" y="3329998"/>
                <a:ext cx="54000" cy="270001"/>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2" name="Rectangle 251">
                <a:extLst>
                  <a:ext uri="{FF2B5EF4-FFF2-40B4-BE49-F238E27FC236}">
                    <a16:creationId xmlns:a16="http://schemas.microsoft.com/office/drawing/2014/main" id="{17988131-830E-457B-AC08-634D46FFADE9}"/>
                  </a:ext>
                </a:extLst>
              </p:cNvPr>
              <p:cNvSpPr/>
              <p:nvPr/>
            </p:nvSpPr>
            <p:spPr>
              <a:xfrm>
                <a:off x="1889999" y="3310400"/>
                <a:ext cx="54000" cy="2896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53" name="Rectangle 252">
                <a:extLst>
                  <a:ext uri="{FF2B5EF4-FFF2-40B4-BE49-F238E27FC236}">
                    <a16:creationId xmlns:a16="http://schemas.microsoft.com/office/drawing/2014/main" id="{E1C5195B-9E4D-4B63-A12E-C031CB167C8F}"/>
                  </a:ext>
                </a:extLst>
              </p:cNvPr>
              <p:cNvSpPr/>
              <p:nvPr/>
            </p:nvSpPr>
            <p:spPr>
              <a:xfrm>
                <a:off x="1962000" y="3310400"/>
                <a:ext cx="54000" cy="2896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55" name="Rectangle 254">
                <a:extLst>
                  <a:ext uri="{FF2B5EF4-FFF2-40B4-BE49-F238E27FC236}">
                    <a16:creationId xmlns:a16="http://schemas.microsoft.com/office/drawing/2014/main" id="{F943B9E1-D7CD-4026-9B96-DAE36C8894B6}"/>
                  </a:ext>
                </a:extLst>
              </p:cNvPr>
              <p:cNvSpPr/>
              <p:nvPr/>
            </p:nvSpPr>
            <p:spPr>
              <a:xfrm>
                <a:off x="2124000" y="3109088"/>
                <a:ext cx="54000" cy="490912"/>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6" name="Rectangle 255">
                <a:extLst>
                  <a:ext uri="{FF2B5EF4-FFF2-40B4-BE49-F238E27FC236}">
                    <a16:creationId xmlns:a16="http://schemas.microsoft.com/office/drawing/2014/main" id="{EF1FDE00-434F-4E48-9DD9-0D0CA0BBE3D6}"/>
                  </a:ext>
                </a:extLst>
              </p:cNvPr>
              <p:cNvSpPr/>
              <p:nvPr/>
            </p:nvSpPr>
            <p:spPr>
              <a:xfrm>
                <a:off x="2195999" y="3308400"/>
                <a:ext cx="54000" cy="2916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67" name="TextBox 266">
                <a:extLst>
                  <a:ext uri="{FF2B5EF4-FFF2-40B4-BE49-F238E27FC236}">
                    <a16:creationId xmlns:a16="http://schemas.microsoft.com/office/drawing/2014/main" id="{1817F76D-095F-40C5-BDEC-6DBA296E223D}"/>
                  </a:ext>
                </a:extLst>
              </p:cNvPr>
              <p:cNvSpPr txBox="1"/>
              <p:nvPr/>
            </p:nvSpPr>
            <p:spPr>
              <a:xfrm>
                <a:off x="2304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Benin</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69" name="TextBox 268">
                <a:extLst>
                  <a:ext uri="{FF2B5EF4-FFF2-40B4-BE49-F238E27FC236}">
                    <a16:creationId xmlns:a16="http://schemas.microsoft.com/office/drawing/2014/main" id="{C2A44C84-DC4F-44CC-802C-59FC4FD56AC4}"/>
                  </a:ext>
                </a:extLst>
              </p:cNvPr>
              <p:cNvSpPr txBox="1"/>
              <p:nvPr/>
            </p:nvSpPr>
            <p:spPr>
              <a:xfrm>
                <a:off x="2538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1"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Tete</a:t>
                </a: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(Mozambique)</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83" name="TextBox 282">
                <a:extLst>
                  <a:ext uri="{FF2B5EF4-FFF2-40B4-BE49-F238E27FC236}">
                    <a16:creationId xmlns:a16="http://schemas.microsoft.com/office/drawing/2014/main" id="{805CCEE8-D980-463D-8495-66C52F6966F7}"/>
                  </a:ext>
                </a:extLst>
              </p:cNvPr>
              <p:cNvSpPr txBox="1"/>
              <p:nvPr/>
            </p:nvSpPr>
            <p:spPr>
              <a:xfrm>
                <a:off x="2772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Papua New Guinea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09" name="TextBox 308">
                <a:extLst>
                  <a:ext uri="{FF2B5EF4-FFF2-40B4-BE49-F238E27FC236}">
                    <a16:creationId xmlns:a16="http://schemas.microsoft.com/office/drawing/2014/main" id="{33458084-B3B2-4334-9CF3-2017A6938FF8}"/>
                  </a:ext>
                </a:extLst>
              </p:cNvPr>
              <p:cNvSpPr txBox="1"/>
              <p:nvPr/>
            </p:nvSpPr>
            <p:spPr>
              <a:xfrm>
                <a:off x="3004377"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Arial" charset="0"/>
                    <a:ea typeface="ＭＳ Ｐゴシック" pitchFamily="34" charset="-128"/>
                    <a:cs typeface="+mn-cs"/>
                  </a:rPr>
                  <a:t>Vancouver</a:t>
                </a: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(Canada)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35" name="TextBox 334">
                <a:extLst>
                  <a:ext uri="{FF2B5EF4-FFF2-40B4-BE49-F238E27FC236}">
                    <a16:creationId xmlns:a16="http://schemas.microsoft.com/office/drawing/2014/main" id="{EE5F418F-9892-4A11-93FF-CBB33DCBE072}"/>
                  </a:ext>
                </a:extLst>
              </p:cNvPr>
              <p:cNvSpPr txBox="1"/>
              <p:nvPr/>
            </p:nvSpPr>
            <p:spPr>
              <a:xfrm>
                <a:off x="3240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Nepal</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37" name="TextBox 336">
                <a:extLst>
                  <a:ext uri="{FF2B5EF4-FFF2-40B4-BE49-F238E27FC236}">
                    <a16:creationId xmlns:a16="http://schemas.microsoft.com/office/drawing/2014/main" id="{6BC9D482-B862-4FC7-82D9-6D45A2229558}"/>
                  </a:ext>
                </a:extLst>
              </p:cNvPr>
              <p:cNvSpPr txBox="1"/>
              <p:nvPr/>
            </p:nvSpPr>
            <p:spPr>
              <a:xfrm>
                <a:off x="3474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United States of America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39" name="Rectangle 338">
                <a:extLst>
                  <a:ext uri="{FF2B5EF4-FFF2-40B4-BE49-F238E27FC236}">
                    <a16:creationId xmlns:a16="http://schemas.microsoft.com/office/drawing/2014/main" id="{B66C3A5A-CAEF-4DDB-8F7D-4EBFB22D4D3C}"/>
                  </a:ext>
                </a:extLst>
              </p:cNvPr>
              <p:cNvSpPr/>
              <p:nvPr/>
            </p:nvSpPr>
            <p:spPr>
              <a:xfrm>
                <a:off x="2357999" y="3222000"/>
                <a:ext cx="54000" cy="3780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40" name="Rectangle 339">
                <a:extLst>
                  <a:ext uri="{FF2B5EF4-FFF2-40B4-BE49-F238E27FC236}">
                    <a16:creationId xmlns:a16="http://schemas.microsoft.com/office/drawing/2014/main" id="{9DE4E094-B159-4577-B78A-36DEDD812A40}"/>
                  </a:ext>
                </a:extLst>
              </p:cNvPr>
              <p:cNvSpPr/>
              <p:nvPr/>
            </p:nvSpPr>
            <p:spPr>
              <a:xfrm>
                <a:off x="2429999" y="3298838"/>
                <a:ext cx="54000" cy="301162"/>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42" name="Rectangle 341">
                <a:extLst>
                  <a:ext uri="{FF2B5EF4-FFF2-40B4-BE49-F238E27FC236}">
                    <a16:creationId xmlns:a16="http://schemas.microsoft.com/office/drawing/2014/main" id="{E1EF0F4D-980F-48FB-B9EF-DFC5BD3439A6}"/>
                  </a:ext>
                </a:extLst>
              </p:cNvPr>
              <p:cNvSpPr/>
              <p:nvPr/>
            </p:nvSpPr>
            <p:spPr>
              <a:xfrm>
                <a:off x="2663999" y="3298838"/>
                <a:ext cx="54000" cy="301161"/>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43" name="Rectangle 342">
                <a:extLst>
                  <a:ext uri="{FF2B5EF4-FFF2-40B4-BE49-F238E27FC236}">
                    <a16:creationId xmlns:a16="http://schemas.microsoft.com/office/drawing/2014/main" id="{6760EEB0-3D40-4938-AA31-AAE327E27D8B}"/>
                  </a:ext>
                </a:extLst>
              </p:cNvPr>
              <p:cNvSpPr/>
              <p:nvPr/>
            </p:nvSpPr>
            <p:spPr>
              <a:xfrm>
                <a:off x="2825999" y="3284962"/>
                <a:ext cx="54000" cy="315037"/>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44" name="Rectangle 343">
                <a:extLst>
                  <a:ext uri="{FF2B5EF4-FFF2-40B4-BE49-F238E27FC236}">
                    <a16:creationId xmlns:a16="http://schemas.microsoft.com/office/drawing/2014/main" id="{416A2DDF-407E-4134-BDBB-1ED1543B4DCD}"/>
                  </a:ext>
                </a:extLst>
              </p:cNvPr>
              <p:cNvSpPr/>
              <p:nvPr/>
            </p:nvSpPr>
            <p:spPr>
              <a:xfrm>
                <a:off x="2898000" y="3288892"/>
                <a:ext cx="54000" cy="31110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45" name="Rectangle 344">
                <a:extLst>
                  <a:ext uri="{FF2B5EF4-FFF2-40B4-BE49-F238E27FC236}">
                    <a16:creationId xmlns:a16="http://schemas.microsoft.com/office/drawing/2014/main" id="{24B6CA82-80C7-4E81-AB64-EB8A54CB325B}"/>
                  </a:ext>
                </a:extLst>
              </p:cNvPr>
              <p:cNvSpPr/>
              <p:nvPr/>
            </p:nvSpPr>
            <p:spPr>
              <a:xfrm>
                <a:off x="3059999" y="3044796"/>
                <a:ext cx="54000" cy="555203"/>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46" name="Rectangle 345">
                <a:extLst>
                  <a:ext uri="{FF2B5EF4-FFF2-40B4-BE49-F238E27FC236}">
                    <a16:creationId xmlns:a16="http://schemas.microsoft.com/office/drawing/2014/main" id="{C75B32F0-0EAB-4581-97EF-BA196933BCB5}"/>
                  </a:ext>
                </a:extLst>
              </p:cNvPr>
              <p:cNvSpPr/>
              <p:nvPr/>
            </p:nvSpPr>
            <p:spPr>
              <a:xfrm>
                <a:off x="3132000" y="3186000"/>
                <a:ext cx="54000" cy="414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8" name="Rectangle 347">
                <a:extLst>
                  <a:ext uri="{FF2B5EF4-FFF2-40B4-BE49-F238E27FC236}">
                    <a16:creationId xmlns:a16="http://schemas.microsoft.com/office/drawing/2014/main" id="{EFE4382D-A4AF-4D4E-9031-C291ADBA8246}"/>
                  </a:ext>
                </a:extLst>
              </p:cNvPr>
              <p:cNvSpPr/>
              <p:nvPr/>
            </p:nvSpPr>
            <p:spPr>
              <a:xfrm>
                <a:off x="3366000" y="3146399"/>
                <a:ext cx="54000" cy="4536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49" name="Rectangle 348">
                <a:extLst>
                  <a:ext uri="{FF2B5EF4-FFF2-40B4-BE49-F238E27FC236}">
                    <a16:creationId xmlns:a16="http://schemas.microsoft.com/office/drawing/2014/main" id="{B8D61F7C-63DE-4EE8-9A80-2DE468E6BDAB}"/>
                  </a:ext>
                </a:extLst>
              </p:cNvPr>
              <p:cNvSpPr/>
              <p:nvPr/>
            </p:nvSpPr>
            <p:spPr>
              <a:xfrm>
                <a:off x="3528000" y="2491200"/>
                <a:ext cx="54000" cy="11088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50" name="Rectangle 349">
                <a:extLst>
                  <a:ext uri="{FF2B5EF4-FFF2-40B4-BE49-F238E27FC236}">
                    <a16:creationId xmlns:a16="http://schemas.microsoft.com/office/drawing/2014/main" id="{148DEE78-A27F-484D-94BC-B30DEE1C9044}"/>
                  </a:ext>
                </a:extLst>
              </p:cNvPr>
              <p:cNvSpPr/>
              <p:nvPr/>
            </p:nvSpPr>
            <p:spPr>
              <a:xfrm>
                <a:off x="3600000" y="3140420"/>
                <a:ext cx="54000" cy="45958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53" name="TextBox 352">
                <a:extLst>
                  <a:ext uri="{FF2B5EF4-FFF2-40B4-BE49-F238E27FC236}">
                    <a16:creationId xmlns:a16="http://schemas.microsoft.com/office/drawing/2014/main" id="{C269339B-0D15-4015-9EFE-7B4B74C5B0F4}"/>
                  </a:ext>
                </a:extLst>
              </p:cNvPr>
              <p:cNvSpPr txBox="1"/>
              <p:nvPr/>
            </p:nvSpPr>
            <p:spPr>
              <a:xfrm>
                <a:off x="3708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Jamaica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55" name="TextBox 354">
                <a:extLst>
                  <a:ext uri="{FF2B5EF4-FFF2-40B4-BE49-F238E27FC236}">
                    <a16:creationId xmlns:a16="http://schemas.microsoft.com/office/drawing/2014/main" id="{4338FF70-45BD-43B8-9FA1-6455890F50A1}"/>
                  </a:ext>
                </a:extLst>
              </p:cNvPr>
              <p:cNvSpPr txBox="1"/>
              <p:nvPr/>
            </p:nvSpPr>
            <p:spPr>
              <a:xfrm>
                <a:off x="3942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Guinea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57" name="TextBox 356">
                <a:extLst>
                  <a:ext uri="{FF2B5EF4-FFF2-40B4-BE49-F238E27FC236}">
                    <a16:creationId xmlns:a16="http://schemas.microsoft.com/office/drawing/2014/main" id="{8F62812E-E44F-44E9-B20B-AB3A751F212B}"/>
                  </a:ext>
                </a:extLst>
              </p:cNvPr>
              <p:cNvSpPr txBox="1"/>
              <p:nvPr/>
            </p:nvSpPr>
            <p:spPr>
              <a:xfrm>
                <a:off x="4176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Ethiopia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59" name="TextBox 358">
                <a:extLst>
                  <a:ext uri="{FF2B5EF4-FFF2-40B4-BE49-F238E27FC236}">
                    <a16:creationId xmlns:a16="http://schemas.microsoft.com/office/drawing/2014/main" id="{8EAE491D-81AE-4581-8CE8-3C900EB3F4AD}"/>
                  </a:ext>
                </a:extLst>
              </p:cNvPr>
              <p:cNvSpPr txBox="1"/>
              <p:nvPr/>
            </p:nvSpPr>
            <p:spPr>
              <a:xfrm>
                <a:off x="4408377"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Guyana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61" name="TextBox 360">
                <a:extLst>
                  <a:ext uri="{FF2B5EF4-FFF2-40B4-BE49-F238E27FC236}">
                    <a16:creationId xmlns:a16="http://schemas.microsoft.com/office/drawing/2014/main" id="{B53ACB46-A1A5-4129-8232-CA10F40DCBEE}"/>
                  </a:ext>
                </a:extLst>
              </p:cNvPr>
              <p:cNvSpPr txBox="1"/>
              <p:nvPr/>
            </p:nvSpPr>
            <p:spPr>
              <a:xfrm>
                <a:off x="4644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Mongolia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63" name="TextBox 362">
                <a:extLst>
                  <a:ext uri="{FF2B5EF4-FFF2-40B4-BE49-F238E27FC236}">
                    <a16:creationId xmlns:a16="http://schemas.microsoft.com/office/drawing/2014/main" id="{C852ECC8-6088-4213-9B25-D2739A0ECA1B}"/>
                  </a:ext>
                </a:extLst>
              </p:cNvPr>
              <p:cNvSpPr txBox="1"/>
              <p:nvPr/>
            </p:nvSpPr>
            <p:spPr>
              <a:xfrm>
                <a:off x="4878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Phnom Penh </a:t>
                </a: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(Cambodia)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66" name="Rectangle 365">
                <a:extLst>
                  <a:ext uri="{FF2B5EF4-FFF2-40B4-BE49-F238E27FC236}">
                    <a16:creationId xmlns:a16="http://schemas.microsoft.com/office/drawing/2014/main" id="{AA950F28-6009-4DC5-9963-C2AB263AD071}"/>
                  </a:ext>
                </a:extLst>
              </p:cNvPr>
              <p:cNvSpPr/>
              <p:nvPr/>
            </p:nvSpPr>
            <p:spPr>
              <a:xfrm>
                <a:off x="3833999" y="3135599"/>
                <a:ext cx="54000" cy="4644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67" name="Rectangle 366">
                <a:extLst>
                  <a:ext uri="{FF2B5EF4-FFF2-40B4-BE49-F238E27FC236}">
                    <a16:creationId xmlns:a16="http://schemas.microsoft.com/office/drawing/2014/main" id="{5ECD104E-E6D5-4769-8ACF-316CF42B18C0}"/>
                  </a:ext>
                </a:extLst>
              </p:cNvPr>
              <p:cNvSpPr/>
              <p:nvPr/>
            </p:nvSpPr>
            <p:spPr>
              <a:xfrm>
                <a:off x="3995999" y="3072548"/>
                <a:ext cx="54000" cy="527452"/>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68" name="Rectangle 367">
                <a:extLst>
                  <a:ext uri="{FF2B5EF4-FFF2-40B4-BE49-F238E27FC236}">
                    <a16:creationId xmlns:a16="http://schemas.microsoft.com/office/drawing/2014/main" id="{69391D7E-A791-4C35-A283-99A66724CF8B}"/>
                  </a:ext>
                </a:extLst>
              </p:cNvPr>
              <p:cNvSpPr/>
              <p:nvPr/>
            </p:nvSpPr>
            <p:spPr>
              <a:xfrm>
                <a:off x="4067999" y="3072548"/>
                <a:ext cx="54000" cy="527451"/>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69" name="Rectangle 368">
                <a:extLst>
                  <a:ext uri="{FF2B5EF4-FFF2-40B4-BE49-F238E27FC236}">
                    <a16:creationId xmlns:a16="http://schemas.microsoft.com/office/drawing/2014/main" id="{F684A979-1EFC-4ACD-9872-F5B3D59BECE3}"/>
                  </a:ext>
                </a:extLst>
              </p:cNvPr>
              <p:cNvSpPr/>
              <p:nvPr/>
            </p:nvSpPr>
            <p:spPr>
              <a:xfrm>
                <a:off x="4229999" y="3129900"/>
                <a:ext cx="54000" cy="470099"/>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70" name="Rectangle 369">
                <a:extLst>
                  <a:ext uri="{FF2B5EF4-FFF2-40B4-BE49-F238E27FC236}">
                    <a16:creationId xmlns:a16="http://schemas.microsoft.com/office/drawing/2014/main" id="{4283D381-7638-4F89-8775-2697082E91D8}"/>
                  </a:ext>
                </a:extLst>
              </p:cNvPr>
              <p:cNvSpPr/>
              <p:nvPr/>
            </p:nvSpPr>
            <p:spPr>
              <a:xfrm>
                <a:off x="4301999" y="3059482"/>
                <a:ext cx="54000" cy="54051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72" name="Rectangle 371">
                <a:extLst>
                  <a:ext uri="{FF2B5EF4-FFF2-40B4-BE49-F238E27FC236}">
                    <a16:creationId xmlns:a16="http://schemas.microsoft.com/office/drawing/2014/main" id="{33A411CA-E037-4D2F-BAB9-59E6F4CE4305}"/>
                  </a:ext>
                </a:extLst>
              </p:cNvPr>
              <p:cNvSpPr/>
              <p:nvPr/>
            </p:nvSpPr>
            <p:spPr>
              <a:xfrm>
                <a:off x="4536000" y="3048840"/>
                <a:ext cx="54000" cy="55116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73" name="Rectangle 372">
                <a:extLst>
                  <a:ext uri="{FF2B5EF4-FFF2-40B4-BE49-F238E27FC236}">
                    <a16:creationId xmlns:a16="http://schemas.microsoft.com/office/drawing/2014/main" id="{18E640DA-8975-4445-87B0-25BBFFD4DE4A}"/>
                  </a:ext>
                </a:extLst>
              </p:cNvPr>
              <p:cNvSpPr/>
              <p:nvPr/>
            </p:nvSpPr>
            <p:spPr>
              <a:xfrm>
                <a:off x="4697999" y="2743200"/>
                <a:ext cx="54000" cy="8568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74" name="Rectangle 373">
                <a:extLst>
                  <a:ext uri="{FF2B5EF4-FFF2-40B4-BE49-F238E27FC236}">
                    <a16:creationId xmlns:a16="http://schemas.microsoft.com/office/drawing/2014/main" id="{F3194B7B-2184-4505-A1CD-8F30D3233A4D}"/>
                  </a:ext>
                </a:extLst>
              </p:cNvPr>
              <p:cNvSpPr/>
              <p:nvPr/>
            </p:nvSpPr>
            <p:spPr>
              <a:xfrm>
                <a:off x="4770000" y="3048840"/>
                <a:ext cx="54000" cy="551159"/>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75" name="Rectangle 374">
                <a:extLst>
                  <a:ext uri="{FF2B5EF4-FFF2-40B4-BE49-F238E27FC236}">
                    <a16:creationId xmlns:a16="http://schemas.microsoft.com/office/drawing/2014/main" id="{F2350234-EBFC-4A5E-B2F0-A23104274D8A}"/>
                  </a:ext>
                </a:extLst>
              </p:cNvPr>
              <p:cNvSpPr/>
              <p:nvPr/>
            </p:nvSpPr>
            <p:spPr>
              <a:xfrm>
                <a:off x="4932000" y="2370498"/>
                <a:ext cx="54000" cy="1229501"/>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76" name="Rectangle 375">
                <a:extLst>
                  <a:ext uri="{FF2B5EF4-FFF2-40B4-BE49-F238E27FC236}">
                    <a16:creationId xmlns:a16="http://schemas.microsoft.com/office/drawing/2014/main" id="{0894FDDE-719E-4B45-9762-705D3BD542B7}"/>
                  </a:ext>
                </a:extLst>
              </p:cNvPr>
              <p:cNvSpPr/>
              <p:nvPr/>
            </p:nvSpPr>
            <p:spPr>
              <a:xfrm>
                <a:off x="5003999" y="3010914"/>
                <a:ext cx="54000" cy="589086"/>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79" name="TextBox 378">
                <a:extLst>
                  <a:ext uri="{FF2B5EF4-FFF2-40B4-BE49-F238E27FC236}">
                    <a16:creationId xmlns:a16="http://schemas.microsoft.com/office/drawing/2014/main" id="{E02944E9-6C70-4630-916A-DC7510B3C019}"/>
                  </a:ext>
                </a:extLst>
              </p:cNvPr>
              <p:cNvSpPr txBox="1"/>
              <p:nvPr/>
            </p:nvSpPr>
            <p:spPr>
              <a:xfrm>
                <a:off x="5112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Gambia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1" name="TextBox 380">
                <a:extLst>
                  <a:ext uri="{FF2B5EF4-FFF2-40B4-BE49-F238E27FC236}">
                    <a16:creationId xmlns:a16="http://schemas.microsoft.com/office/drawing/2014/main" id="{4B7AAA5A-4A84-4420-B7C2-6225EAF4ABFE}"/>
                  </a:ext>
                </a:extLst>
              </p:cNvPr>
              <p:cNvSpPr txBox="1"/>
              <p:nvPr/>
            </p:nvSpPr>
            <p:spPr>
              <a:xfrm>
                <a:off x="5346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Mombasa</a:t>
                </a: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(Kenya)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3" name="TextBox 382">
                <a:extLst>
                  <a:ext uri="{FF2B5EF4-FFF2-40B4-BE49-F238E27FC236}">
                    <a16:creationId xmlns:a16="http://schemas.microsoft.com/office/drawing/2014/main" id="{C1E48603-E893-495B-882F-D75506A37FE8}"/>
                  </a:ext>
                </a:extLst>
              </p:cNvPr>
              <p:cNvSpPr txBox="1"/>
              <p:nvPr/>
            </p:nvSpPr>
            <p:spPr>
              <a:xfrm>
                <a:off x="5580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China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5" name="TextBox 384">
                <a:extLst>
                  <a:ext uri="{FF2B5EF4-FFF2-40B4-BE49-F238E27FC236}">
                    <a16:creationId xmlns:a16="http://schemas.microsoft.com/office/drawing/2014/main" id="{1D2B98BE-2100-4A46-9831-4ABE8D9DA885}"/>
                  </a:ext>
                </a:extLst>
              </p:cNvPr>
              <p:cNvSpPr txBox="1"/>
              <p:nvPr/>
            </p:nvSpPr>
            <p:spPr>
              <a:xfrm>
                <a:off x="5812377"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Eswatini</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7" name="TextBox 386">
                <a:extLst>
                  <a:ext uri="{FF2B5EF4-FFF2-40B4-BE49-F238E27FC236}">
                    <a16:creationId xmlns:a16="http://schemas.microsoft.com/office/drawing/2014/main" id="{FC7ACF28-7491-478D-9BE2-B31B42409968}"/>
                  </a:ext>
                </a:extLst>
              </p:cNvPr>
              <p:cNvSpPr txBox="1"/>
              <p:nvPr/>
            </p:nvSpPr>
            <p:spPr>
              <a:xfrm>
                <a:off x="6048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Iran (Islamic Republic of)</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9" name="TextBox 388">
                <a:extLst>
                  <a:ext uri="{FF2B5EF4-FFF2-40B4-BE49-F238E27FC236}">
                    <a16:creationId xmlns:a16="http://schemas.microsoft.com/office/drawing/2014/main" id="{DF8CEA17-EDDD-42D2-B56A-A0E2381F852B}"/>
                  </a:ext>
                </a:extLst>
              </p:cNvPr>
              <p:cNvSpPr txBox="1"/>
              <p:nvPr/>
            </p:nvSpPr>
            <p:spPr>
              <a:xfrm>
                <a:off x="6282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Burkina Faso</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91" name="Rectangle 390">
                <a:extLst>
                  <a:ext uri="{FF2B5EF4-FFF2-40B4-BE49-F238E27FC236}">
                    <a16:creationId xmlns:a16="http://schemas.microsoft.com/office/drawing/2014/main" id="{BF62746E-0EDA-4BD4-9F16-5F6496332CA9}"/>
                  </a:ext>
                </a:extLst>
              </p:cNvPr>
              <p:cNvSpPr/>
              <p:nvPr/>
            </p:nvSpPr>
            <p:spPr>
              <a:xfrm>
                <a:off x="5165999" y="2764620"/>
                <a:ext cx="54000" cy="835379"/>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92" name="Rectangle 391">
                <a:extLst>
                  <a:ext uri="{FF2B5EF4-FFF2-40B4-BE49-F238E27FC236}">
                    <a16:creationId xmlns:a16="http://schemas.microsoft.com/office/drawing/2014/main" id="{329FB549-A4FA-4D8B-879B-0611782F7211}"/>
                  </a:ext>
                </a:extLst>
              </p:cNvPr>
              <p:cNvSpPr/>
              <p:nvPr/>
            </p:nvSpPr>
            <p:spPr>
              <a:xfrm>
                <a:off x="5238000" y="2987672"/>
                <a:ext cx="54000" cy="612327"/>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93" name="Rectangle 392">
                <a:extLst>
                  <a:ext uri="{FF2B5EF4-FFF2-40B4-BE49-F238E27FC236}">
                    <a16:creationId xmlns:a16="http://schemas.microsoft.com/office/drawing/2014/main" id="{458F0D21-194B-4114-BFB3-617EEA26B0F9}"/>
                  </a:ext>
                </a:extLst>
              </p:cNvPr>
              <p:cNvSpPr/>
              <p:nvPr/>
            </p:nvSpPr>
            <p:spPr>
              <a:xfrm>
                <a:off x="5399999" y="3010914"/>
                <a:ext cx="54000" cy="589085"/>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94" name="Rectangle 393">
                <a:extLst>
                  <a:ext uri="{FF2B5EF4-FFF2-40B4-BE49-F238E27FC236}">
                    <a16:creationId xmlns:a16="http://schemas.microsoft.com/office/drawing/2014/main" id="{887F3CC3-5243-480D-804A-92904F146EA3}"/>
                  </a:ext>
                </a:extLst>
              </p:cNvPr>
              <p:cNvSpPr/>
              <p:nvPr/>
            </p:nvSpPr>
            <p:spPr>
              <a:xfrm>
                <a:off x="5471999" y="2891352"/>
                <a:ext cx="54000" cy="70864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95" name="Rectangle 394">
                <a:extLst>
                  <a:ext uri="{FF2B5EF4-FFF2-40B4-BE49-F238E27FC236}">
                    <a16:creationId xmlns:a16="http://schemas.microsoft.com/office/drawing/2014/main" id="{D2AE5A13-A552-4CA5-8A25-2212E31BFED2}"/>
                  </a:ext>
                </a:extLst>
              </p:cNvPr>
              <p:cNvSpPr/>
              <p:nvPr/>
            </p:nvSpPr>
            <p:spPr>
              <a:xfrm>
                <a:off x="5633999" y="2318400"/>
                <a:ext cx="54000" cy="12816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96" name="Rectangle 395">
                <a:extLst>
                  <a:ext uri="{FF2B5EF4-FFF2-40B4-BE49-F238E27FC236}">
                    <a16:creationId xmlns:a16="http://schemas.microsoft.com/office/drawing/2014/main" id="{A76D9350-8742-4B74-BEEE-13F3E0AEEE54}"/>
                  </a:ext>
                </a:extLst>
              </p:cNvPr>
              <p:cNvSpPr/>
              <p:nvPr/>
            </p:nvSpPr>
            <p:spPr>
              <a:xfrm>
                <a:off x="5705999" y="2768550"/>
                <a:ext cx="54000" cy="83145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97" name="Rectangle 396">
                <a:extLst>
                  <a:ext uri="{FF2B5EF4-FFF2-40B4-BE49-F238E27FC236}">
                    <a16:creationId xmlns:a16="http://schemas.microsoft.com/office/drawing/2014/main" id="{0CA139EF-7D90-4745-A84C-C6A30F0E9840}"/>
                  </a:ext>
                </a:extLst>
              </p:cNvPr>
              <p:cNvSpPr/>
              <p:nvPr/>
            </p:nvSpPr>
            <p:spPr>
              <a:xfrm>
                <a:off x="5867999" y="2750400"/>
                <a:ext cx="54000" cy="8496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98" name="Rectangle 397">
                <a:extLst>
                  <a:ext uri="{FF2B5EF4-FFF2-40B4-BE49-F238E27FC236}">
                    <a16:creationId xmlns:a16="http://schemas.microsoft.com/office/drawing/2014/main" id="{0B9AF82E-3DAF-47C1-8DE4-3058D7A72791}"/>
                  </a:ext>
                </a:extLst>
              </p:cNvPr>
              <p:cNvSpPr/>
              <p:nvPr/>
            </p:nvSpPr>
            <p:spPr>
              <a:xfrm>
                <a:off x="5940000" y="2764800"/>
                <a:ext cx="54000" cy="8352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0" name="Rectangle 399">
                <a:extLst>
                  <a:ext uri="{FF2B5EF4-FFF2-40B4-BE49-F238E27FC236}">
                    <a16:creationId xmlns:a16="http://schemas.microsoft.com/office/drawing/2014/main" id="{C8344678-A5D3-46DC-A17A-E2888E3AB8BA}"/>
                  </a:ext>
                </a:extLst>
              </p:cNvPr>
              <p:cNvSpPr/>
              <p:nvPr/>
            </p:nvSpPr>
            <p:spPr>
              <a:xfrm>
                <a:off x="6173999" y="2736000"/>
                <a:ext cx="54000" cy="864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01" name="Rectangle 400">
                <a:extLst>
                  <a:ext uri="{FF2B5EF4-FFF2-40B4-BE49-F238E27FC236}">
                    <a16:creationId xmlns:a16="http://schemas.microsoft.com/office/drawing/2014/main" id="{D9B452B7-E747-48BD-9FAD-C28DB10B485E}"/>
                  </a:ext>
                </a:extLst>
              </p:cNvPr>
              <p:cNvSpPr/>
              <p:nvPr/>
            </p:nvSpPr>
            <p:spPr>
              <a:xfrm>
                <a:off x="6335999" y="2934000"/>
                <a:ext cx="54000" cy="6660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2" name="Rectangle 401">
                <a:extLst>
                  <a:ext uri="{FF2B5EF4-FFF2-40B4-BE49-F238E27FC236}">
                    <a16:creationId xmlns:a16="http://schemas.microsoft.com/office/drawing/2014/main" id="{CEF5E485-FD64-49CE-853C-6421AB738AD4}"/>
                  </a:ext>
                </a:extLst>
              </p:cNvPr>
              <p:cNvSpPr/>
              <p:nvPr/>
            </p:nvSpPr>
            <p:spPr>
              <a:xfrm>
                <a:off x="6408000" y="2686684"/>
                <a:ext cx="54000" cy="913315"/>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05" name="TextBox 404">
                <a:extLst>
                  <a:ext uri="{FF2B5EF4-FFF2-40B4-BE49-F238E27FC236}">
                    <a16:creationId xmlns:a16="http://schemas.microsoft.com/office/drawing/2014/main" id="{110247AA-CC61-497C-BC7C-9324868FE494}"/>
                  </a:ext>
                </a:extLst>
              </p:cNvPr>
              <p:cNvSpPr txBox="1"/>
              <p:nvPr/>
            </p:nvSpPr>
            <p:spPr>
              <a:xfrm>
                <a:off x="6516000" y="3780000"/>
                <a:ext cx="234000" cy="900000"/>
              </a:xfrm>
              <a:prstGeom prst="rect">
                <a:avLst/>
              </a:prstGeom>
              <a:noFill/>
            </p:spPr>
            <p:txBody>
              <a:bodyPr vert="vert270" wrap="none" lIns="0" tIns="0" rIns="0" bIns="0" rtlCol="0" anchor="ctr">
                <a:noAutofit/>
              </a:bodyPr>
              <a:lstStyle/>
              <a:p>
                <a:pPr lvl="0" algn="r">
                  <a:defRPr/>
                </a:pPr>
                <a:r>
                  <a:rPr lang="en-GB" sz="900" i="1" dirty="0">
                    <a:solidFill>
                      <a:prstClr val="black"/>
                    </a:solidFill>
                  </a:rPr>
                  <a:t>Abidjan</a:t>
                </a:r>
                <a:r>
                  <a:rPr lang="en-GB" sz="900" dirty="0">
                    <a:solidFill>
                      <a:prstClr val="black"/>
                    </a:solidFill>
                  </a:rPr>
                  <a:t> (Côte d’Ivoire)</a:t>
                </a:r>
              </a:p>
            </p:txBody>
          </p:sp>
          <p:sp>
            <p:nvSpPr>
              <p:cNvPr id="407" name="TextBox 406">
                <a:extLst>
                  <a:ext uri="{FF2B5EF4-FFF2-40B4-BE49-F238E27FC236}">
                    <a16:creationId xmlns:a16="http://schemas.microsoft.com/office/drawing/2014/main" id="{A1A7B3BA-D95A-40A7-B697-B577EEF692A4}"/>
                  </a:ext>
                </a:extLst>
              </p:cNvPr>
              <p:cNvSpPr txBox="1"/>
              <p:nvPr/>
            </p:nvSpPr>
            <p:spPr>
              <a:xfrm>
                <a:off x="6750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Zambia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09" name="TextBox 408">
                <a:extLst>
                  <a:ext uri="{FF2B5EF4-FFF2-40B4-BE49-F238E27FC236}">
                    <a16:creationId xmlns:a16="http://schemas.microsoft.com/office/drawing/2014/main" id="{11CDD04D-E673-4742-92C1-5568B3B0B0D0}"/>
                  </a:ext>
                </a:extLst>
              </p:cNvPr>
              <p:cNvSpPr txBox="1"/>
              <p:nvPr/>
            </p:nvSpPr>
            <p:spPr>
              <a:xfrm>
                <a:off x="6984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Croatia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11" name="TextBox 410">
                <a:extLst>
                  <a:ext uri="{FF2B5EF4-FFF2-40B4-BE49-F238E27FC236}">
                    <a16:creationId xmlns:a16="http://schemas.microsoft.com/office/drawing/2014/main" id="{0B5825E1-F961-4F50-B928-B6693377192E}"/>
                  </a:ext>
                </a:extLst>
              </p:cNvPr>
              <p:cNvSpPr txBox="1"/>
              <p:nvPr/>
            </p:nvSpPr>
            <p:spPr>
              <a:xfrm>
                <a:off x="7216377"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Metro Manila</a:t>
                </a: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(Philippines)</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13" name="TextBox 412">
                <a:extLst>
                  <a:ext uri="{FF2B5EF4-FFF2-40B4-BE49-F238E27FC236}">
                    <a16:creationId xmlns:a16="http://schemas.microsoft.com/office/drawing/2014/main" id="{885A9596-3448-4CB8-B513-90E24B869D03}"/>
                  </a:ext>
                </a:extLst>
              </p:cNvPr>
              <p:cNvSpPr txBox="1"/>
              <p:nvPr/>
            </p:nvSpPr>
            <p:spPr>
              <a:xfrm>
                <a:off x="7452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Mexico</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15" name="TextBox 414">
                <a:extLst>
                  <a:ext uri="{FF2B5EF4-FFF2-40B4-BE49-F238E27FC236}">
                    <a16:creationId xmlns:a16="http://schemas.microsoft.com/office/drawing/2014/main" id="{2B6C5C72-17EC-49BD-9480-EAB7AF4FEEB7}"/>
                  </a:ext>
                </a:extLst>
              </p:cNvPr>
              <p:cNvSpPr txBox="1"/>
              <p:nvPr/>
            </p:nvSpPr>
            <p:spPr>
              <a:xfrm>
                <a:off x="7686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Uganda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17" name="Rectangle 416">
                <a:extLst>
                  <a:ext uri="{FF2B5EF4-FFF2-40B4-BE49-F238E27FC236}">
                    <a16:creationId xmlns:a16="http://schemas.microsoft.com/office/drawing/2014/main" id="{1B702F59-5364-4E75-AA93-895B87C8C922}"/>
                  </a:ext>
                </a:extLst>
              </p:cNvPr>
              <p:cNvSpPr/>
              <p:nvPr/>
            </p:nvSpPr>
            <p:spPr>
              <a:xfrm>
                <a:off x="6569999" y="2403848"/>
                <a:ext cx="54000" cy="1196151"/>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18" name="Rectangle 417">
                <a:extLst>
                  <a:ext uri="{FF2B5EF4-FFF2-40B4-BE49-F238E27FC236}">
                    <a16:creationId xmlns:a16="http://schemas.microsoft.com/office/drawing/2014/main" id="{62033684-34CF-4565-9601-A37ECC2852BB}"/>
                  </a:ext>
                </a:extLst>
              </p:cNvPr>
              <p:cNvSpPr/>
              <p:nvPr/>
            </p:nvSpPr>
            <p:spPr>
              <a:xfrm>
                <a:off x="6642000" y="2660400"/>
                <a:ext cx="54000" cy="9396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19" name="Rectangle 418">
                <a:extLst>
                  <a:ext uri="{FF2B5EF4-FFF2-40B4-BE49-F238E27FC236}">
                    <a16:creationId xmlns:a16="http://schemas.microsoft.com/office/drawing/2014/main" id="{BF63EAEC-D24C-4626-B2CA-F665654F7D67}"/>
                  </a:ext>
                </a:extLst>
              </p:cNvPr>
              <p:cNvSpPr/>
              <p:nvPr/>
            </p:nvSpPr>
            <p:spPr>
              <a:xfrm>
                <a:off x="6803999" y="2508148"/>
                <a:ext cx="54000" cy="1091852"/>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20" name="Rectangle 419">
                <a:extLst>
                  <a:ext uri="{FF2B5EF4-FFF2-40B4-BE49-F238E27FC236}">
                    <a16:creationId xmlns:a16="http://schemas.microsoft.com/office/drawing/2014/main" id="{5A9FF7CE-DD8E-4690-9379-3CA40C84AA67}"/>
                  </a:ext>
                </a:extLst>
              </p:cNvPr>
              <p:cNvSpPr/>
              <p:nvPr/>
            </p:nvSpPr>
            <p:spPr>
              <a:xfrm>
                <a:off x="6876000" y="2585276"/>
                <a:ext cx="54000" cy="1014723"/>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21" name="Rectangle 420">
                <a:extLst>
                  <a:ext uri="{FF2B5EF4-FFF2-40B4-BE49-F238E27FC236}">
                    <a16:creationId xmlns:a16="http://schemas.microsoft.com/office/drawing/2014/main" id="{02C11021-0CD5-41B4-91D3-DF5A8A688150}"/>
                  </a:ext>
                </a:extLst>
              </p:cNvPr>
              <p:cNvSpPr/>
              <p:nvPr/>
            </p:nvSpPr>
            <p:spPr>
              <a:xfrm>
                <a:off x="7038000" y="2998890"/>
                <a:ext cx="54000" cy="601109"/>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22" name="Rectangle 421">
                <a:extLst>
                  <a:ext uri="{FF2B5EF4-FFF2-40B4-BE49-F238E27FC236}">
                    <a16:creationId xmlns:a16="http://schemas.microsoft.com/office/drawing/2014/main" id="{C6DD8278-BD34-4781-A9EA-C7944F1D1610}"/>
                  </a:ext>
                </a:extLst>
              </p:cNvPr>
              <p:cNvSpPr/>
              <p:nvPr/>
            </p:nvSpPr>
            <p:spPr>
              <a:xfrm>
                <a:off x="7109999" y="2574000"/>
                <a:ext cx="54000" cy="1026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23" name="Rectangle 422">
                <a:extLst>
                  <a:ext uri="{FF2B5EF4-FFF2-40B4-BE49-F238E27FC236}">
                    <a16:creationId xmlns:a16="http://schemas.microsoft.com/office/drawing/2014/main" id="{64B523D3-8039-4138-8C21-11A5A83969D6}"/>
                  </a:ext>
                </a:extLst>
              </p:cNvPr>
              <p:cNvSpPr/>
              <p:nvPr/>
            </p:nvSpPr>
            <p:spPr>
              <a:xfrm>
                <a:off x="7271999" y="2546308"/>
                <a:ext cx="54000" cy="1053691"/>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24" name="Rectangle 423">
                <a:extLst>
                  <a:ext uri="{FF2B5EF4-FFF2-40B4-BE49-F238E27FC236}">
                    <a16:creationId xmlns:a16="http://schemas.microsoft.com/office/drawing/2014/main" id="{36EEBB68-2B2E-4177-8991-DEF920D602FA}"/>
                  </a:ext>
                </a:extLst>
              </p:cNvPr>
              <p:cNvSpPr/>
              <p:nvPr/>
            </p:nvSpPr>
            <p:spPr>
              <a:xfrm>
                <a:off x="7343999" y="2508148"/>
                <a:ext cx="54000" cy="1091852"/>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25" name="Rectangle 424">
                <a:extLst>
                  <a:ext uri="{FF2B5EF4-FFF2-40B4-BE49-F238E27FC236}">
                    <a16:creationId xmlns:a16="http://schemas.microsoft.com/office/drawing/2014/main" id="{8B367F3E-BD42-452B-A59B-F39916A42940}"/>
                  </a:ext>
                </a:extLst>
              </p:cNvPr>
              <p:cNvSpPr/>
              <p:nvPr/>
            </p:nvSpPr>
            <p:spPr>
              <a:xfrm>
                <a:off x="7506000" y="2508148"/>
                <a:ext cx="54000" cy="1091852"/>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26" name="Rectangle 425">
                <a:extLst>
                  <a:ext uri="{FF2B5EF4-FFF2-40B4-BE49-F238E27FC236}">
                    <a16:creationId xmlns:a16="http://schemas.microsoft.com/office/drawing/2014/main" id="{BF652C67-3061-4C6E-AF09-36DAB73127D0}"/>
                  </a:ext>
                </a:extLst>
              </p:cNvPr>
              <p:cNvSpPr/>
              <p:nvPr/>
            </p:nvSpPr>
            <p:spPr>
              <a:xfrm>
                <a:off x="7577999" y="2508148"/>
                <a:ext cx="54000" cy="1091851"/>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27" name="Rectangle 426">
                <a:extLst>
                  <a:ext uri="{FF2B5EF4-FFF2-40B4-BE49-F238E27FC236}">
                    <a16:creationId xmlns:a16="http://schemas.microsoft.com/office/drawing/2014/main" id="{C16A6DDC-079F-4FAA-A62F-DE15B40C2517}"/>
                  </a:ext>
                </a:extLst>
              </p:cNvPr>
              <p:cNvSpPr/>
              <p:nvPr/>
            </p:nvSpPr>
            <p:spPr>
              <a:xfrm>
                <a:off x="7736400" y="2174400"/>
                <a:ext cx="54000" cy="14256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28" name="Rectangle 427">
                <a:extLst>
                  <a:ext uri="{FF2B5EF4-FFF2-40B4-BE49-F238E27FC236}">
                    <a16:creationId xmlns:a16="http://schemas.microsoft.com/office/drawing/2014/main" id="{9CCB22F9-AEBF-4A18-9F13-95E1567655A1}"/>
                  </a:ext>
                </a:extLst>
              </p:cNvPr>
              <p:cNvSpPr/>
              <p:nvPr/>
            </p:nvSpPr>
            <p:spPr>
              <a:xfrm>
                <a:off x="7811999" y="2483999"/>
                <a:ext cx="54000" cy="1116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31" name="TextBox 430">
                <a:extLst>
                  <a:ext uri="{FF2B5EF4-FFF2-40B4-BE49-F238E27FC236}">
                    <a16:creationId xmlns:a16="http://schemas.microsoft.com/office/drawing/2014/main" id="{ABAFB09A-4EA1-4ACF-928C-1031880E5508}"/>
                  </a:ext>
                </a:extLst>
              </p:cNvPr>
              <p:cNvSpPr txBox="1"/>
              <p:nvPr/>
            </p:nvSpPr>
            <p:spPr>
              <a:xfrm>
                <a:off x="7920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Armenia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33" name="TextBox 432">
                <a:extLst>
                  <a:ext uri="{FF2B5EF4-FFF2-40B4-BE49-F238E27FC236}">
                    <a16:creationId xmlns:a16="http://schemas.microsoft.com/office/drawing/2014/main" id="{0EBDA62E-3ACF-4C55-A7F2-8F701E179EA7}"/>
                  </a:ext>
                </a:extLst>
              </p:cNvPr>
              <p:cNvSpPr txBox="1"/>
              <p:nvPr/>
            </p:nvSpPr>
            <p:spPr>
              <a:xfrm>
                <a:off x="8154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1"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Dakha</a:t>
                </a: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(Bangladesh)</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35" name="TextBox 434">
                <a:extLst>
                  <a:ext uri="{FF2B5EF4-FFF2-40B4-BE49-F238E27FC236}">
                    <a16:creationId xmlns:a16="http://schemas.microsoft.com/office/drawing/2014/main" id="{9FA972ED-12C7-44C1-8B20-C1247D2DD5BF}"/>
                  </a:ext>
                </a:extLst>
              </p:cNvPr>
              <p:cNvSpPr txBox="1"/>
              <p:nvPr/>
            </p:nvSpPr>
            <p:spPr>
              <a:xfrm>
                <a:off x="8388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Burundi</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37" name="TextBox 436">
                <a:extLst>
                  <a:ext uri="{FF2B5EF4-FFF2-40B4-BE49-F238E27FC236}">
                    <a16:creationId xmlns:a16="http://schemas.microsoft.com/office/drawing/2014/main" id="{A94020A0-0DD6-414D-A342-678C5300B437}"/>
                  </a:ext>
                </a:extLst>
              </p:cNvPr>
              <p:cNvSpPr txBox="1"/>
              <p:nvPr/>
            </p:nvSpPr>
            <p:spPr>
              <a:xfrm>
                <a:off x="8620377"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Cameroon</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39" name="TextBox 438">
                <a:extLst>
                  <a:ext uri="{FF2B5EF4-FFF2-40B4-BE49-F238E27FC236}">
                    <a16:creationId xmlns:a16="http://schemas.microsoft.com/office/drawing/2014/main" id="{D85E9BEB-E5E3-4287-8F3D-288DF4A539F5}"/>
                  </a:ext>
                </a:extLst>
              </p:cNvPr>
              <p:cNvSpPr txBox="1"/>
              <p:nvPr/>
            </p:nvSpPr>
            <p:spPr>
              <a:xfrm>
                <a:off x="8856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Dominican Republic</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41" name="TextBox 440">
                <a:extLst>
                  <a:ext uri="{FF2B5EF4-FFF2-40B4-BE49-F238E27FC236}">
                    <a16:creationId xmlns:a16="http://schemas.microsoft.com/office/drawing/2014/main" id="{2891C073-2455-492A-9331-965A38B25733}"/>
                  </a:ext>
                </a:extLst>
              </p:cNvPr>
              <p:cNvSpPr txBox="1"/>
              <p:nvPr/>
            </p:nvSpPr>
            <p:spPr>
              <a:xfrm>
                <a:off x="9090000" y="3780000"/>
                <a:ext cx="234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Zimbabwe</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43" name="Rectangle 442">
                <a:extLst>
                  <a:ext uri="{FF2B5EF4-FFF2-40B4-BE49-F238E27FC236}">
                    <a16:creationId xmlns:a16="http://schemas.microsoft.com/office/drawing/2014/main" id="{CAF9CB31-164E-46B0-BA90-0BE92D72F54C}"/>
                  </a:ext>
                </a:extLst>
              </p:cNvPr>
              <p:cNvSpPr/>
              <p:nvPr/>
            </p:nvSpPr>
            <p:spPr>
              <a:xfrm>
                <a:off x="7973999" y="2344992"/>
                <a:ext cx="54000" cy="1255007"/>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45" name="Rectangle 444">
                <a:extLst>
                  <a:ext uri="{FF2B5EF4-FFF2-40B4-BE49-F238E27FC236}">
                    <a16:creationId xmlns:a16="http://schemas.microsoft.com/office/drawing/2014/main" id="{DAB3FD75-6473-4CBC-93EB-8A98A4517447}"/>
                  </a:ext>
                </a:extLst>
              </p:cNvPr>
              <p:cNvSpPr/>
              <p:nvPr/>
            </p:nvSpPr>
            <p:spPr>
              <a:xfrm>
                <a:off x="8207999" y="2282400"/>
                <a:ext cx="54000" cy="13176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47" name="Rectangle 446">
                <a:extLst>
                  <a:ext uri="{FF2B5EF4-FFF2-40B4-BE49-F238E27FC236}">
                    <a16:creationId xmlns:a16="http://schemas.microsoft.com/office/drawing/2014/main" id="{B10240DB-2997-41C8-8AA5-28223B437114}"/>
                  </a:ext>
                </a:extLst>
              </p:cNvPr>
              <p:cNvSpPr/>
              <p:nvPr/>
            </p:nvSpPr>
            <p:spPr>
              <a:xfrm>
                <a:off x="8441999" y="2829600"/>
                <a:ext cx="54000" cy="7704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49" name="Rectangle 448">
                <a:extLst>
                  <a:ext uri="{FF2B5EF4-FFF2-40B4-BE49-F238E27FC236}">
                    <a16:creationId xmlns:a16="http://schemas.microsoft.com/office/drawing/2014/main" id="{5BED0B64-8988-4985-B29B-761F6A253F18}"/>
                  </a:ext>
                </a:extLst>
              </p:cNvPr>
              <p:cNvSpPr/>
              <p:nvPr/>
            </p:nvSpPr>
            <p:spPr>
              <a:xfrm>
                <a:off x="8675999" y="2286366"/>
                <a:ext cx="54000" cy="1313634"/>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51" name="Rectangle 450">
                <a:extLst>
                  <a:ext uri="{FF2B5EF4-FFF2-40B4-BE49-F238E27FC236}">
                    <a16:creationId xmlns:a16="http://schemas.microsoft.com/office/drawing/2014/main" id="{B1FE0BBD-243A-4D9F-93CE-4E9211A90669}"/>
                  </a:ext>
                </a:extLst>
              </p:cNvPr>
              <p:cNvSpPr/>
              <p:nvPr/>
            </p:nvSpPr>
            <p:spPr>
              <a:xfrm>
                <a:off x="8910000" y="3193200"/>
                <a:ext cx="54000" cy="4068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53" name="Rectangle 452">
                <a:extLst>
                  <a:ext uri="{FF2B5EF4-FFF2-40B4-BE49-F238E27FC236}">
                    <a16:creationId xmlns:a16="http://schemas.microsoft.com/office/drawing/2014/main" id="{1966B26D-89E0-4169-8C0D-E22213FEB51B}"/>
                  </a:ext>
                </a:extLst>
              </p:cNvPr>
              <p:cNvSpPr/>
              <p:nvPr/>
            </p:nvSpPr>
            <p:spPr>
              <a:xfrm>
                <a:off x="9144000" y="2004972"/>
                <a:ext cx="54000" cy="1595028"/>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48" name="Group 247">
                <a:extLst>
                  <a:ext uri="{FF2B5EF4-FFF2-40B4-BE49-F238E27FC236}">
                    <a16:creationId xmlns:a16="http://schemas.microsoft.com/office/drawing/2014/main" id="{4A663A23-4C2D-4B0C-9976-28064129FF5D}"/>
                  </a:ext>
                </a:extLst>
              </p:cNvPr>
              <p:cNvGrpSpPr/>
              <p:nvPr/>
            </p:nvGrpSpPr>
            <p:grpSpPr>
              <a:xfrm>
                <a:off x="288000" y="1368000"/>
                <a:ext cx="512675" cy="2298499"/>
                <a:chOff x="310345" y="1368000"/>
                <a:chExt cx="512675" cy="2298499"/>
              </a:xfrm>
            </p:grpSpPr>
            <p:sp>
              <p:nvSpPr>
                <p:cNvPr id="455" name="object 579">
                  <a:extLst>
                    <a:ext uri="{FF2B5EF4-FFF2-40B4-BE49-F238E27FC236}">
                      <a16:creationId xmlns:a16="http://schemas.microsoft.com/office/drawing/2014/main" id="{4A5F7953-9C9F-4718-A7CD-7CF92495D380}"/>
                    </a:ext>
                  </a:extLst>
                </p:cNvPr>
                <p:cNvSpPr txBox="1"/>
                <p:nvPr/>
              </p:nvSpPr>
              <p:spPr>
                <a:xfrm>
                  <a:off x="709526" y="3528000"/>
                  <a:ext cx="113355"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456" name="object 580">
                  <a:extLst>
                    <a:ext uri="{FF2B5EF4-FFF2-40B4-BE49-F238E27FC236}">
                      <a16:creationId xmlns:a16="http://schemas.microsoft.com/office/drawing/2014/main" id="{2CBF7162-A103-422A-9D7B-A087FD0051BE}"/>
                    </a:ext>
                  </a:extLst>
                </p:cNvPr>
                <p:cNvSpPr txBox="1"/>
                <p:nvPr/>
              </p:nvSpPr>
              <p:spPr>
                <a:xfrm>
                  <a:off x="632432" y="3312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a:t>
                  </a:r>
                </a:p>
              </p:txBody>
            </p:sp>
            <p:sp>
              <p:nvSpPr>
                <p:cNvPr id="457" name="object 581">
                  <a:extLst>
                    <a:ext uri="{FF2B5EF4-FFF2-40B4-BE49-F238E27FC236}">
                      <a16:creationId xmlns:a16="http://schemas.microsoft.com/office/drawing/2014/main" id="{03FFBB88-A848-41D3-9375-1FFEDFB2B4AC}"/>
                    </a:ext>
                  </a:extLst>
                </p:cNvPr>
                <p:cNvSpPr txBox="1"/>
                <p:nvPr/>
              </p:nvSpPr>
              <p:spPr>
                <a:xfrm>
                  <a:off x="632432" y="3096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a:t>
                  </a:r>
                </a:p>
              </p:txBody>
            </p:sp>
            <p:sp>
              <p:nvSpPr>
                <p:cNvPr id="458" name="object 582">
                  <a:extLst>
                    <a:ext uri="{FF2B5EF4-FFF2-40B4-BE49-F238E27FC236}">
                      <a16:creationId xmlns:a16="http://schemas.microsoft.com/office/drawing/2014/main" id="{5261AB0A-392C-4342-8D08-476D62D7A88F}"/>
                    </a:ext>
                  </a:extLst>
                </p:cNvPr>
                <p:cNvSpPr txBox="1"/>
                <p:nvPr/>
              </p:nvSpPr>
              <p:spPr>
                <a:xfrm>
                  <a:off x="632432" y="2880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30</a:t>
                  </a:r>
                </a:p>
              </p:txBody>
            </p:sp>
            <p:sp>
              <p:nvSpPr>
                <p:cNvPr id="459" name="object 583">
                  <a:extLst>
                    <a:ext uri="{FF2B5EF4-FFF2-40B4-BE49-F238E27FC236}">
                      <a16:creationId xmlns:a16="http://schemas.microsoft.com/office/drawing/2014/main" id="{A45B4384-3895-4DF9-A43B-300E35E5BBEC}"/>
                    </a:ext>
                  </a:extLst>
                </p:cNvPr>
                <p:cNvSpPr txBox="1"/>
                <p:nvPr/>
              </p:nvSpPr>
              <p:spPr>
                <a:xfrm>
                  <a:off x="632432" y="2664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a:t>
                  </a:r>
                </a:p>
              </p:txBody>
            </p:sp>
            <p:sp>
              <p:nvSpPr>
                <p:cNvPr id="460" name="object 584">
                  <a:extLst>
                    <a:ext uri="{FF2B5EF4-FFF2-40B4-BE49-F238E27FC236}">
                      <a16:creationId xmlns:a16="http://schemas.microsoft.com/office/drawing/2014/main" id="{54549C7D-A0D2-47ED-8819-205C89520183}"/>
                    </a:ext>
                  </a:extLst>
                </p:cNvPr>
                <p:cNvSpPr txBox="1"/>
                <p:nvPr/>
              </p:nvSpPr>
              <p:spPr>
                <a:xfrm>
                  <a:off x="632432" y="2448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50</a:t>
                  </a:r>
                </a:p>
              </p:txBody>
            </p:sp>
            <p:sp>
              <p:nvSpPr>
                <p:cNvPr id="461" name="object 585">
                  <a:extLst>
                    <a:ext uri="{FF2B5EF4-FFF2-40B4-BE49-F238E27FC236}">
                      <a16:creationId xmlns:a16="http://schemas.microsoft.com/office/drawing/2014/main" id="{1E4DEE16-8F85-4075-A605-F21A0423BF15}"/>
                    </a:ext>
                  </a:extLst>
                </p:cNvPr>
                <p:cNvSpPr txBox="1"/>
                <p:nvPr/>
              </p:nvSpPr>
              <p:spPr>
                <a:xfrm>
                  <a:off x="632432" y="2232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60</a:t>
                  </a:r>
                </a:p>
              </p:txBody>
            </p:sp>
            <p:sp>
              <p:nvSpPr>
                <p:cNvPr id="462" name="object 586">
                  <a:extLst>
                    <a:ext uri="{FF2B5EF4-FFF2-40B4-BE49-F238E27FC236}">
                      <a16:creationId xmlns:a16="http://schemas.microsoft.com/office/drawing/2014/main" id="{7C2DDB05-B065-4E3C-A712-98B73583D6C2}"/>
                    </a:ext>
                  </a:extLst>
                </p:cNvPr>
                <p:cNvSpPr txBox="1"/>
                <p:nvPr/>
              </p:nvSpPr>
              <p:spPr>
                <a:xfrm>
                  <a:off x="632432" y="2016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70</a:t>
                  </a:r>
                </a:p>
              </p:txBody>
            </p:sp>
            <p:sp>
              <p:nvSpPr>
                <p:cNvPr id="463" name="object 587">
                  <a:extLst>
                    <a:ext uri="{FF2B5EF4-FFF2-40B4-BE49-F238E27FC236}">
                      <a16:creationId xmlns:a16="http://schemas.microsoft.com/office/drawing/2014/main" id="{A6F8310C-5DD3-4772-AAFF-04B1F190F1E7}"/>
                    </a:ext>
                  </a:extLst>
                </p:cNvPr>
                <p:cNvSpPr txBox="1"/>
                <p:nvPr/>
              </p:nvSpPr>
              <p:spPr>
                <a:xfrm>
                  <a:off x="632432" y="1800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80</a:t>
                  </a:r>
                </a:p>
              </p:txBody>
            </p:sp>
            <p:sp>
              <p:nvSpPr>
                <p:cNvPr id="464" name="object 588">
                  <a:extLst>
                    <a:ext uri="{FF2B5EF4-FFF2-40B4-BE49-F238E27FC236}">
                      <a16:creationId xmlns:a16="http://schemas.microsoft.com/office/drawing/2014/main" id="{BDF0B4B2-54CF-4318-BC45-0C1FA6363D93}"/>
                    </a:ext>
                  </a:extLst>
                </p:cNvPr>
                <p:cNvSpPr txBox="1"/>
                <p:nvPr/>
              </p:nvSpPr>
              <p:spPr>
                <a:xfrm>
                  <a:off x="632432" y="1584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90</a:t>
                  </a:r>
                </a:p>
              </p:txBody>
            </p:sp>
            <p:sp>
              <p:nvSpPr>
                <p:cNvPr id="465" name="object 589">
                  <a:extLst>
                    <a:ext uri="{FF2B5EF4-FFF2-40B4-BE49-F238E27FC236}">
                      <a16:creationId xmlns:a16="http://schemas.microsoft.com/office/drawing/2014/main" id="{10FF04AA-6BF4-43A0-8CF2-315083087F4E}"/>
                    </a:ext>
                  </a:extLst>
                </p:cNvPr>
                <p:cNvSpPr txBox="1"/>
                <p:nvPr/>
              </p:nvSpPr>
              <p:spPr>
                <a:xfrm>
                  <a:off x="555761" y="1368000"/>
                  <a:ext cx="267259"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a:t>
                  </a:r>
                </a:p>
              </p:txBody>
            </p:sp>
            <p:sp>
              <p:nvSpPr>
                <p:cNvPr id="466" name="Rectangle 465">
                  <a:extLst>
                    <a:ext uri="{FF2B5EF4-FFF2-40B4-BE49-F238E27FC236}">
                      <a16:creationId xmlns:a16="http://schemas.microsoft.com/office/drawing/2014/main" id="{C6934633-63E9-4452-9990-C46CEC73D5E6}"/>
                    </a:ext>
                  </a:extLst>
                </p:cNvPr>
                <p:cNvSpPr/>
                <p:nvPr/>
              </p:nvSpPr>
              <p:spPr>
                <a:xfrm>
                  <a:off x="310345" y="2252876"/>
                  <a:ext cx="323165" cy="521938"/>
                </a:xfrm>
                <a:prstGeom prst="rect">
                  <a:avLst/>
                </a:prstGeom>
              </p:spPr>
              <p:txBody>
                <a:bodyPr vert="vert270"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 cent</a:t>
                  </a:r>
                </a:p>
              </p:txBody>
            </p:sp>
          </p:grpSp>
        </p:grpSp>
      </p:grpSp>
    </p:spTree>
    <p:extLst>
      <p:ext uri="{BB962C8B-B14F-4D97-AF65-F5344CB8AC3E}">
        <p14:creationId xmlns:p14="http://schemas.microsoft.com/office/powerpoint/2010/main" val="28840127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89BB537-38B5-4F52-A20C-6E165B07E87A}"/>
              </a:ext>
            </a:extLst>
          </p:cNvPr>
          <p:cNvGrpSpPr/>
          <p:nvPr/>
        </p:nvGrpSpPr>
        <p:grpSpPr>
          <a:xfrm>
            <a:off x="0" y="0"/>
            <a:ext cx="10285200" cy="6096221"/>
            <a:chOff x="0" y="0"/>
            <a:chExt cx="10285200" cy="609622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Percentage of gay men and other men who have sex with men who reported experiencing physical and sexual violence, selected countries, 2014–2018</a:t>
              </a:r>
              <a:endParaRPr kumimoji="0" lang="en-CH"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5850000"/>
              <a:ext cx="7087756" cy="246221"/>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Literature review by UNAIDS and the Key Populations Program of the </a:t>
              </a:r>
              <a:r>
                <a:rPr kumimoji="0" lang="en-GB" sz="800" b="0" i="0" u="none" strike="noStrike" kern="1200" cap="none" spc="0" normalizeH="0" baseline="0" noProof="0" dirty="0" err="1">
                  <a:ln>
                    <a:noFill/>
                  </a:ln>
                  <a:solidFill>
                    <a:srgbClr val="231F20"/>
                  </a:solidFill>
                  <a:effectLst/>
                  <a:uLnTx/>
                  <a:uFillTx/>
                  <a:latin typeface="Arial"/>
                  <a:ea typeface="ＭＳ Ｐゴシック" pitchFamily="34" charset="-128"/>
                  <a:cs typeface="Arial"/>
                </a:rPr>
                <a:t>Center</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 for Public Health and Human Rights, Johns Hopkins University.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See references at the end of the chapter for details.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72" name="Group 71">
              <a:extLst>
                <a:ext uri="{FF2B5EF4-FFF2-40B4-BE49-F238E27FC236}">
                  <a16:creationId xmlns:a16="http://schemas.microsoft.com/office/drawing/2014/main" id="{0E6305CA-E3CB-4FB5-9C8E-4410FBD1A765}"/>
                </a:ext>
              </a:extLst>
            </p:cNvPr>
            <p:cNvGrpSpPr/>
            <p:nvPr/>
          </p:nvGrpSpPr>
          <p:grpSpPr>
            <a:xfrm>
              <a:off x="1440000" y="5490000"/>
              <a:ext cx="3628873" cy="153888"/>
              <a:chOff x="1800000" y="5400000"/>
              <a:chExt cx="3628873" cy="153888"/>
            </a:xfrm>
          </p:grpSpPr>
          <p:grpSp>
            <p:nvGrpSpPr>
              <p:cNvPr id="3" name="Group 2">
                <a:extLst>
                  <a:ext uri="{FF2B5EF4-FFF2-40B4-BE49-F238E27FC236}">
                    <a16:creationId xmlns:a16="http://schemas.microsoft.com/office/drawing/2014/main" id="{1754E0C9-B032-4E5D-B6F8-86AA094689EC}"/>
                  </a:ext>
                </a:extLst>
              </p:cNvPr>
              <p:cNvGrpSpPr/>
              <p:nvPr/>
            </p:nvGrpSpPr>
            <p:grpSpPr>
              <a:xfrm>
                <a:off x="1800000" y="5400000"/>
                <a:ext cx="1159435" cy="153888"/>
                <a:chOff x="2430000" y="5040000"/>
                <a:chExt cx="1159435" cy="153888"/>
              </a:xfrm>
            </p:grpSpPr>
            <p:sp>
              <p:nvSpPr>
                <p:cNvPr id="79" name="object 13">
                  <a:extLst>
                    <a:ext uri="{FF2B5EF4-FFF2-40B4-BE49-F238E27FC236}">
                      <a16:creationId xmlns:a16="http://schemas.microsoft.com/office/drawing/2014/main" id="{89BB061E-1B46-41A1-8449-915E2232F4E8}"/>
                    </a:ext>
                  </a:extLst>
                </p:cNvPr>
                <p:cNvSpPr/>
                <p:nvPr/>
              </p:nvSpPr>
              <p:spPr>
                <a:xfrm>
                  <a:off x="2430000" y="50472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90BF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 name="TextBox 79">
                  <a:extLst>
                    <a:ext uri="{FF2B5EF4-FFF2-40B4-BE49-F238E27FC236}">
                      <a16:creationId xmlns:a16="http://schemas.microsoft.com/office/drawing/2014/main" id="{5FAEC203-D37B-40D3-9DE8-5D6197B1FA1D}"/>
                    </a:ext>
                  </a:extLst>
                </p:cNvPr>
                <p:cNvSpPr txBox="1"/>
                <p:nvPr/>
              </p:nvSpPr>
              <p:spPr>
                <a:xfrm>
                  <a:off x="2610000" y="5040000"/>
                  <a:ext cx="979435" cy="153888"/>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Physical violence</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nvGrpSpPr>
              <p:cNvPr id="90" name="Group 89">
                <a:extLst>
                  <a:ext uri="{FF2B5EF4-FFF2-40B4-BE49-F238E27FC236}">
                    <a16:creationId xmlns:a16="http://schemas.microsoft.com/office/drawing/2014/main" id="{F8E7C7A5-5341-48B3-BC12-039AC95D84CF}"/>
                  </a:ext>
                </a:extLst>
              </p:cNvPr>
              <p:cNvGrpSpPr/>
              <p:nvPr/>
            </p:nvGrpSpPr>
            <p:grpSpPr>
              <a:xfrm>
                <a:off x="4356000" y="5400000"/>
                <a:ext cx="1072873" cy="153888"/>
                <a:chOff x="6462000" y="5040000"/>
                <a:chExt cx="1072873" cy="153888"/>
              </a:xfrm>
            </p:grpSpPr>
            <p:sp>
              <p:nvSpPr>
                <p:cNvPr id="77" name="object 16">
                  <a:extLst>
                    <a:ext uri="{FF2B5EF4-FFF2-40B4-BE49-F238E27FC236}">
                      <a16:creationId xmlns:a16="http://schemas.microsoft.com/office/drawing/2014/main" id="{B19345B7-D729-4261-AD95-32056A0CAB80}"/>
                    </a:ext>
                  </a:extLst>
                </p:cNvPr>
                <p:cNvSpPr/>
                <p:nvPr/>
              </p:nvSpPr>
              <p:spPr>
                <a:xfrm>
                  <a:off x="6462000" y="50472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 name="TextBox 77">
                  <a:extLst>
                    <a:ext uri="{FF2B5EF4-FFF2-40B4-BE49-F238E27FC236}">
                      <a16:creationId xmlns:a16="http://schemas.microsoft.com/office/drawing/2014/main" id="{01002FB3-7A20-4323-A3EF-1EAACAA7AEC1}"/>
                    </a:ext>
                  </a:extLst>
                </p:cNvPr>
                <p:cNvSpPr txBox="1"/>
                <p:nvPr/>
              </p:nvSpPr>
              <p:spPr>
                <a:xfrm>
                  <a:off x="6642000" y="5040000"/>
                  <a:ext cx="892873" cy="153888"/>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Sexual violence</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sp>
          <p:nvSpPr>
            <p:cNvPr id="120" name="object 7">
              <a:extLst>
                <a:ext uri="{FF2B5EF4-FFF2-40B4-BE49-F238E27FC236}">
                  <a16:creationId xmlns:a16="http://schemas.microsoft.com/office/drawing/2014/main" id="{18822B2D-CB09-41CF-A023-EC164FF1D676}"/>
                </a:ext>
              </a:extLst>
            </p:cNvPr>
            <p:cNvSpPr/>
            <p:nvPr/>
          </p:nvSpPr>
          <p:spPr>
            <a:xfrm>
              <a:off x="1062000" y="1512000"/>
              <a:ext cx="0" cy="2160000"/>
            </a:xfrm>
            <a:custGeom>
              <a:avLst/>
              <a:gdLst/>
              <a:ahLst/>
              <a:cxnLst/>
              <a:rect l="l" t="t" r="r" b="b"/>
              <a:pathLst>
                <a:path h="2237104">
                  <a:moveTo>
                    <a:pt x="0" y="0"/>
                  </a:moveTo>
                  <a:lnTo>
                    <a:pt x="0" y="2236520"/>
                  </a:lnTo>
                </a:path>
              </a:pathLst>
            </a:custGeom>
            <a:ln w="3175">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1" name="TextBox 120">
              <a:extLst>
                <a:ext uri="{FF2B5EF4-FFF2-40B4-BE49-F238E27FC236}">
                  <a16:creationId xmlns:a16="http://schemas.microsoft.com/office/drawing/2014/main" id="{22338AC1-4067-431A-A002-981A4AB7BD18}"/>
                </a:ext>
              </a:extLst>
            </p:cNvPr>
            <p:cNvSpPr txBox="1"/>
            <p:nvPr/>
          </p:nvSpPr>
          <p:spPr>
            <a:xfrm>
              <a:off x="1062000" y="3852000"/>
              <a:ext cx="468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China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29" name="TextBox 128">
              <a:extLst>
                <a:ext uri="{FF2B5EF4-FFF2-40B4-BE49-F238E27FC236}">
                  <a16:creationId xmlns:a16="http://schemas.microsoft.com/office/drawing/2014/main" id="{76E279BD-86CE-4EA7-969F-78694477C5B4}"/>
                </a:ext>
              </a:extLst>
            </p:cNvPr>
            <p:cNvSpPr txBox="1"/>
            <p:nvPr/>
          </p:nvSpPr>
          <p:spPr>
            <a:xfrm>
              <a:off x="1530000" y="3852000"/>
              <a:ext cx="468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Arial" charset="0"/>
                  <a:ea typeface="ＭＳ Ｐゴシック" pitchFamily="34" charset="-128"/>
                  <a:cs typeface="+mn-cs"/>
                </a:rPr>
                <a:t>Kampala</a:t>
              </a: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(Uganda)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5" name="TextBox 134">
              <a:extLst>
                <a:ext uri="{FF2B5EF4-FFF2-40B4-BE49-F238E27FC236}">
                  <a16:creationId xmlns:a16="http://schemas.microsoft.com/office/drawing/2014/main" id="{1CA0FEE4-963E-4534-9E84-BE94C096FC0A}"/>
                </a:ext>
              </a:extLst>
            </p:cNvPr>
            <p:cNvSpPr txBox="1"/>
            <p:nvPr/>
          </p:nvSpPr>
          <p:spPr>
            <a:xfrm>
              <a:off x="1998000" y="3852000"/>
              <a:ext cx="468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Eswatini</a:t>
              </a:r>
              <a:endParaRPr kumimoji="0" lang="en-CH"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67" name="TextBox 266">
              <a:extLst>
                <a:ext uri="{FF2B5EF4-FFF2-40B4-BE49-F238E27FC236}">
                  <a16:creationId xmlns:a16="http://schemas.microsoft.com/office/drawing/2014/main" id="{1817F76D-095F-40C5-BDEC-6DBA296E223D}"/>
                </a:ext>
              </a:extLst>
            </p:cNvPr>
            <p:cNvSpPr txBox="1"/>
            <p:nvPr/>
          </p:nvSpPr>
          <p:spPr>
            <a:xfrm>
              <a:off x="2466000" y="3852000"/>
              <a:ext cx="468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Nairobi</a:t>
              </a: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(Kenya)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83" name="TextBox 282">
              <a:extLst>
                <a:ext uri="{FF2B5EF4-FFF2-40B4-BE49-F238E27FC236}">
                  <a16:creationId xmlns:a16="http://schemas.microsoft.com/office/drawing/2014/main" id="{805CCEE8-D980-463D-8495-66C52F6966F7}"/>
                </a:ext>
              </a:extLst>
            </p:cNvPr>
            <p:cNvSpPr txBox="1"/>
            <p:nvPr/>
          </p:nvSpPr>
          <p:spPr>
            <a:xfrm>
              <a:off x="2934000" y="3852000"/>
              <a:ext cx="468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Israel</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35" name="TextBox 334">
              <a:extLst>
                <a:ext uri="{FF2B5EF4-FFF2-40B4-BE49-F238E27FC236}">
                  <a16:creationId xmlns:a16="http://schemas.microsoft.com/office/drawing/2014/main" id="{EE5F418F-9892-4A11-93FF-CBB33DCBE072}"/>
                </a:ext>
              </a:extLst>
            </p:cNvPr>
            <p:cNvSpPr txBox="1"/>
            <p:nvPr/>
          </p:nvSpPr>
          <p:spPr>
            <a:xfrm>
              <a:off x="3402000" y="3852000"/>
              <a:ext cx="468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Burkina Faso</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53" name="TextBox 352">
              <a:extLst>
                <a:ext uri="{FF2B5EF4-FFF2-40B4-BE49-F238E27FC236}">
                  <a16:creationId xmlns:a16="http://schemas.microsoft.com/office/drawing/2014/main" id="{C269339B-0D15-4015-9EFE-7B4B74C5B0F4}"/>
                </a:ext>
              </a:extLst>
            </p:cNvPr>
            <p:cNvSpPr txBox="1"/>
            <p:nvPr/>
          </p:nvSpPr>
          <p:spPr>
            <a:xfrm>
              <a:off x="3870000" y="3852000"/>
              <a:ext cx="468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Brazil</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57" name="TextBox 356">
              <a:extLst>
                <a:ext uri="{FF2B5EF4-FFF2-40B4-BE49-F238E27FC236}">
                  <a16:creationId xmlns:a16="http://schemas.microsoft.com/office/drawing/2014/main" id="{8F62812E-E44F-44E9-B20B-AB3A751F212B}"/>
                </a:ext>
              </a:extLst>
            </p:cNvPr>
            <p:cNvSpPr txBox="1"/>
            <p:nvPr/>
          </p:nvSpPr>
          <p:spPr>
            <a:xfrm>
              <a:off x="4338000" y="3852000"/>
              <a:ext cx="468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San Salvador</a:t>
              </a: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(El Salvador)</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61" name="TextBox 360">
              <a:extLst>
                <a:ext uri="{FF2B5EF4-FFF2-40B4-BE49-F238E27FC236}">
                  <a16:creationId xmlns:a16="http://schemas.microsoft.com/office/drawing/2014/main" id="{B53ACB46-A1A5-4129-8232-CA10F40DCBEE}"/>
                </a:ext>
              </a:extLst>
            </p:cNvPr>
            <p:cNvSpPr txBox="1"/>
            <p:nvPr/>
          </p:nvSpPr>
          <p:spPr>
            <a:xfrm>
              <a:off x="4806000" y="3852000"/>
              <a:ext cx="468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Thailand</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79" name="TextBox 378">
              <a:extLst>
                <a:ext uri="{FF2B5EF4-FFF2-40B4-BE49-F238E27FC236}">
                  <a16:creationId xmlns:a16="http://schemas.microsoft.com/office/drawing/2014/main" id="{E02944E9-6C70-4630-916A-DC7510B3C019}"/>
                </a:ext>
              </a:extLst>
            </p:cNvPr>
            <p:cNvSpPr txBox="1"/>
            <p:nvPr/>
          </p:nvSpPr>
          <p:spPr>
            <a:xfrm>
              <a:off x="5274000" y="3852000"/>
              <a:ext cx="468000" cy="900000"/>
            </a:xfrm>
            <a:prstGeom prst="rect">
              <a:avLst/>
            </a:prstGeom>
            <a:noFill/>
          </p:spPr>
          <p:txBody>
            <a:bodyPr vert="vert270" wrap="none" lIns="0" tIns="0" rIns="0" bIns="0" rtlCol="0" anchor="ctr">
              <a:noAutofit/>
            </a:bodyPr>
            <a:lstStyle/>
            <a:p>
              <a:pPr lvl="0" algn="r">
                <a:defRPr/>
              </a:pPr>
              <a:r>
                <a:rPr lang="en-GB" sz="900" i="1" dirty="0">
                  <a:solidFill>
                    <a:prstClr val="black"/>
                  </a:solidFill>
                </a:rPr>
                <a:t>Abidjan</a:t>
              </a:r>
              <a:r>
                <a:rPr lang="en-GB" sz="900" dirty="0">
                  <a:solidFill>
                    <a:prstClr val="black"/>
                  </a:solidFill>
                </a:rPr>
                <a:t> (Côte d’Ivoire</a:t>
              </a: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3" name="TextBox 382">
              <a:extLst>
                <a:ext uri="{FF2B5EF4-FFF2-40B4-BE49-F238E27FC236}">
                  <a16:creationId xmlns:a16="http://schemas.microsoft.com/office/drawing/2014/main" id="{C1E48603-E893-495B-882F-D75506A37FE8}"/>
                </a:ext>
              </a:extLst>
            </p:cNvPr>
            <p:cNvSpPr txBox="1"/>
            <p:nvPr/>
          </p:nvSpPr>
          <p:spPr>
            <a:xfrm>
              <a:off x="5742000" y="3852000"/>
              <a:ext cx="468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United Republic of Tanzania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87" name="TextBox 386">
              <a:extLst>
                <a:ext uri="{FF2B5EF4-FFF2-40B4-BE49-F238E27FC236}">
                  <a16:creationId xmlns:a16="http://schemas.microsoft.com/office/drawing/2014/main" id="{FC7ACF28-7491-478D-9BE2-B31B42409968}"/>
                </a:ext>
              </a:extLst>
            </p:cNvPr>
            <p:cNvSpPr txBox="1"/>
            <p:nvPr/>
          </p:nvSpPr>
          <p:spPr>
            <a:xfrm>
              <a:off x="6210000" y="3852000"/>
              <a:ext cx="468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Jamaica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05" name="TextBox 404">
              <a:extLst>
                <a:ext uri="{FF2B5EF4-FFF2-40B4-BE49-F238E27FC236}">
                  <a16:creationId xmlns:a16="http://schemas.microsoft.com/office/drawing/2014/main" id="{110247AA-CC61-497C-BC7C-9324868FE494}"/>
                </a:ext>
              </a:extLst>
            </p:cNvPr>
            <p:cNvSpPr txBox="1"/>
            <p:nvPr/>
          </p:nvSpPr>
          <p:spPr>
            <a:xfrm>
              <a:off x="6678000" y="3852000"/>
              <a:ext cx="468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Tijuana </a:t>
              </a:r>
              <a:r>
                <a:rPr kumimoji="0" lang="en-GB"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(Mexico)</a:t>
              </a:r>
            </a:p>
          </p:txBody>
        </p:sp>
        <p:sp>
          <p:nvSpPr>
            <p:cNvPr id="409" name="TextBox 408">
              <a:extLst>
                <a:ext uri="{FF2B5EF4-FFF2-40B4-BE49-F238E27FC236}">
                  <a16:creationId xmlns:a16="http://schemas.microsoft.com/office/drawing/2014/main" id="{11CDD04D-E673-4742-92C1-5568B3B0B0D0}"/>
                </a:ext>
              </a:extLst>
            </p:cNvPr>
            <p:cNvSpPr txBox="1"/>
            <p:nvPr/>
          </p:nvSpPr>
          <p:spPr>
            <a:xfrm>
              <a:off x="7146000" y="3852000"/>
              <a:ext cx="468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United States of America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13" name="TextBox 412">
              <a:extLst>
                <a:ext uri="{FF2B5EF4-FFF2-40B4-BE49-F238E27FC236}">
                  <a16:creationId xmlns:a16="http://schemas.microsoft.com/office/drawing/2014/main" id="{885A9596-3448-4CB8-B513-90E24B869D03}"/>
                </a:ext>
              </a:extLst>
            </p:cNvPr>
            <p:cNvSpPr txBox="1"/>
            <p:nvPr/>
          </p:nvSpPr>
          <p:spPr>
            <a:xfrm>
              <a:off x="7614000" y="3852000"/>
              <a:ext cx="468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India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31" name="TextBox 430">
              <a:extLst>
                <a:ext uri="{FF2B5EF4-FFF2-40B4-BE49-F238E27FC236}">
                  <a16:creationId xmlns:a16="http://schemas.microsoft.com/office/drawing/2014/main" id="{ABAFB09A-4EA1-4ACF-928C-1031880E5508}"/>
                </a:ext>
              </a:extLst>
            </p:cNvPr>
            <p:cNvSpPr txBox="1"/>
            <p:nvPr/>
          </p:nvSpPr>
          <p:spPr>
            <a:xfrm>
              <a:off x="8082000" y="3852000"/>
              <a:ext cx="468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Mongolia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35" name="TextBox 434">
              <a:extLst>
                <a:ext uri="{FF2B5EF4-FFF2-40B4-BE49-F238E27FC236}">
                  <a16:creationId xmlns:a16="http://schemas.microsoft.com/office/drawing/2014/main" id="{9FA972ED-12C7-44C1-8B20-C1247D2DD5BF}"/>
                </a:ext>
              </a:extLst>
            </p:cNvPr>
            <p:cNvSpPr txBox="1"/>
            <p:nvPr/>
          </p:nvSpPr>
          <p:spPr>
            <a:xfrm>
              <a:off x="8550000" y="3852000"/>
              <a:ext cx="468000" cy="9000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Tajikistan</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nvGrpSpPr>
            <p:cNvPr id="248" name="Group 247">
              <a:extLst>
                <a:ext uri="{FF2B5EF4-FFF2-40B4-BE49-F238E27FC236}">
                  <a16:creationId xmlns:a16="http://schemas.microsoft.com/office/drawing/2014/main" id="{4A663A23-4C2D-4B0C-9976-28064129FF5D}"/>
                </a:ext>
              </a:extLst>
            </p:cNvPr>
            <p:cNvGrpSpPr/>
            <p:nvPr/>
          </p:nvGrpSpPr>
          <p:grpSpPr>
            <a:xfrm>
              <a:off x="450000" y="1440000"/>
              <a:ext cx="512675" cy="2298499"/>
              <a:chOff x="310345" y="1368000"/>
              <a:chExt cx="512675" cy="2298499"/>
            </a:xfrm>
          </p:grpSpPr>
          <p:sp>
            <p:nvSpPr>
              <p:cNvPr id="455" name="object 579">
                <a:extLst>
                  <a:ext uri="{FF2B5EF4-FFF2-40B4-BE49-F238E27FC236}">
                    <a16:creationId xmlns:a16="http://schemas.microsoft.com/office/drawing/2014/main" id="{4A5F7953-9C9F-4718-A7CD-7CF92495D380}"/>
                  </a:ext>
                </a:extLst>
              </p:cNvPr>
              <p:cNvSpPr txBox="1"/>
              <p:nvPr/>
            </p:nvSpPr>
            <p:spPr>
              <a:xfrm>
                <a:off x="709526" y="3528000"/>
                <a:ext cx="113355"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456" name="object 580">
                <a:extLst>
                  <a:ext uri="{FF2B5EF4-FFF2-40B4-BE49-F238E27FC236}">
                    <a16:creationId xmlns:a16="http://schemas.microsoft.com/office/drawing/2014/main" id="{2CBF7162-A103-422A-9D7B-A087FD0051BE}"/>
                  </a:ext>
                </a:extLst>
              </p:cNvPr>
              <p:cNvSpPr txBox="1"/>
              <p:nvPr/>
            </p:nvSpPr>
            <p:spPr>
              <a:xfrm>
                <a:off x="632432" y="3312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a:t>
                </a:r>
              </a:p>
            </p:txBody>
          </p:sp>
          <p:sp>
            <p:nvSpPr>
              <p:cNvPr id="457" name="object 581">
                <a:extLst>
                  <a:ext uri="{FF2B5EF4-FFF2-40B4-BE49-F238E27FC236}">
                    <a16:creationId xmlns:a16="http://schemas.microsoft.com/office/drawing/2014/main" id="{03FFBB88-A848-41D3-9375-1FFEDFB2B4AC}"/>
                  </a:ext>
                </a:extLst>
              </p:cNvPr>
              <p:cNvSpPr txBox="1"/>
              <p:nvPr/>
            </p:nvSpPr>
            <p:spPr>
              <a:xfrm>
                <a:off x="632432" y="3096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a:t>
                </a:r>
              </a:p>
            </p:txBody>
          </p:sp>
          <p:sp>
            <p:nvSpPr>
              <p:cNvPr id="458" name="object 582">
                <a:extLst>
                  <a:ext uri="{FF2B5EF4-FFF2-40B4-BE49-F238E27FC236}">
                    <a16:creationId xmlns:a16="http://schemas.microsoft.com/office/drawing/2014/main" id="{5261AB0A-392C-4342-8D08-476D62D7A88F}"/>
                  </a:ext>
                </a:extLst>
              </p:cNvPr>
              <p:cNvSpPr txBox="1"/>
              <p:nvPr/>
            </p:nvSpPr>
            <p:spPr>
              <a:xfrm>
                <a:off x="632432" y="2880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30</a:t>
                </a:r>
              </a:p>
            </p:txBody>
          </p:sp>
          <p:sp>
            <p:nvSpPr>
              <p:cNvPr id="459" name="object 583">
                <a:extLst>
                  <a:ext uri="{FF2B5EF4-FFF2-40B4-BE49-F238E27FC236}">
                    <a16:creationId xmlns:a16="http://schemas.microsoft.com/office/drawing/2014/main" id="{A45B4384-3895-4DF9-A43B-300E35E5BBEC}"/>
                  </a:ext>
                </a:extLst>
              </p:cNvPr>
              <p:cNvSpPr txBox="1"/>
              <p:nvPr/>
            </p:nvSpPr>
            <p:spPr>
              <a:xfrm>
                <a:off x="632432" y="2664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a:t>
                </a:r>
              </a:p>
            </p:txBody>
          </p:sp>
          <p:sp>
            <p:nvSpPr>
              <p:cNvPr id="460" name="object 584">
                <a:extLst>
                  <a:ext uri="{FF2B5EF4-FFF2-40B4-BE49-F238E27FC236}">
                    <a16:creationId xmlns:a16="http://schemas.microsoft.com/office/drawing/2014/main" id="{54549C7D-A0D2-47ED-8819-205C89520183}"/>
                  </a:ext>
                </a:extLst>
              </p:cNvPr>
              <p:cNvSpPr txBox="1"/>
              <p:nvPr/>
            </p:nvSpPr>
            <p:spPr>
              <a:xfrm>
                <a:off x="632432" y="2448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50</a:t>
                </a:r>
              </a:p>
            </p:txBody>
          </p:sp>
          <p:sp>
            <p:nvSpPr>
              <p:cNvPr id="461" name="object 585">
                <a:extLst>
                  <a:ext uri="{FF2B5EF4-FFF2-40B4-BE49-F238E27FC236}">
                    <a16:creationId xmlns:a16="http://schemas.microsoft.com/office/drawing/2014/main" id="{1E4DEE16-8F85-4075-A605-F21A0423BF15}"/>
                  </a:ext>
                </a:extLst>
              </p:cNvPr>
              <p:cNvSpPr txBox="1"/>
              <p:nvPr/>
            </p:nvSpPr>
            <p:spPr>
              <a:xfrm>
                <a:off x="632432" y="2232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60</a:t>
                </a:r>
              </a:p>
            </p:txBody>
          </p:sp>
          <p:sp>
            <p:nvSpPr>
              <p:cNvPr id="462" name="object 586">
                <a:extLst>
                  <a:ext uri="{FF2B5EF4-FFF2-40B4-BE49-F238E27FC236}">
                    <a16:creationId xmlns:a16="http://schemas.microsoft.com/office/drawing/2014/main" id="{7C2DDB05-B065-4E3C-A712-98B73583D6C2}"/>
                  </a:ext>
                </a:extLst>
              </p:cNvPr>
              <p:cNvSpPr txBox="1"/>
              <p:nvPr/>
            </p:nvSpPr>
            <p:spPr>
              <a:xfrm>
                <a:off x="632432" y="2016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70</a:t>
                </a:r>
              </a:p>
            </p:txBody>
          </p:sp>
          <p:sp>
            <p:nvSpPr>
              <p:cNvPr id="463" name="object 587">
                <a:extLst>
                  <a:ext uri="{FF2B5EF4-FFF2-40B4-BE49-F238E27FC236}">
                    <a16:creationId xmlns:a16="http://schemas.microsoft.com/office/drawing/2014/main" id="{A6F8310C-5DD3-4772-AAFF-04B1F190F1E7}"/>
                  </a:ext>
                </a:extLst>
              </p:cNvPr>
              <p:cNvSpPr txBox="1"/>
              <p:nvPr/>
            </p:nvSpPr>
            <p:spPr>
              <a:xfrm>
                <a:off x="632432" y="1800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80</a:t>
                </a:r>
              </a:p>
            </p:txBody>
          </p:sp>
          <p:sp>
            <p:nvSpPr>
              <p:cNvPr id="464" name="object 588">
                <a:extLst>
                  <a:ext uri="{FF2B5EF4-FFF2-40B4-BE49-F238E27FC236}">
                    <a16:creationId xmlns:a16="http://schemas.microsoft.com/office/drawing/2014/main" id="{BDF0B4B2-54CF-4318-BC45-0C1FA6363D93}"/>
                  </a:ext>
                </a:extLst>
              </p:cNvPr>
              <p:cNvSpPr txBox="1"/>
              <p:nvPr/>
            </p:nvSpPr>
            <p:spPr>
              <a:xfrm>
                <a:off x="632432" y="1584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90</a:t>
                </a:r>
              </a:p>
            </p:txBody>
          </p:sp>
          <p:sp>
            <p:nvSpPr>
              <p:cNvPr id="465" name="object 589">
                <a:extLst>
                  <a:ext uri="{FF2B5EF4-FFF2-40B4-BE49-F238E27FC236}">
                    <a16:creationId xmlns:a16="http://schemas.microsoft.com/office/drawing/2014/main" id="{10FF04AA-6BF4-43A0-8CF2-315083087F4E}"/>
                  </a:ext>
                </a:extLst>
              </p:cNvPr>
              <p:cNvSpPr txBox="1"/>
              <p:nvPr/>
            </p:nvSpPr>
            <p:spPr>
              <a:xfrm>
                <a:off x="555761" y="1368000"/>
                <a:ext cx="267259"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a:t>
                </a:r>
              </a:p>
            </p:txBody>
          </p:sp>
          <p:sp>
            <p:nvSpPr>
              <p:cNvPr id="466" name="Rectangle 465">
                <a:extLst>
                  <a:ext uri="{FF2B5EF4-FFF2-40B4-BE49-F238E27FC236}">
                    <a16:creationId xmlns:a16="http://schemas.microsoft.com/office/drawing/2014/main" id="{C6934633-63E9-4452-9990-C46CEC73D5E6}"/>
                  </a:ext>
                </a:extLst>
              </p:cNvPr>
              <p:cNvSpPr/>
              <p:nvPr/>
            </p:nvSpPr>
            <p:spPr>
              <a:xfrm>
                <a:off x="310345" y="2252876"/>
                <a:ext cx="323165" cy="521938"/>
              </a:xfrm>
              <a:prstGeom prst="rect">
                <a:avLst/>
              </a:prstGeom>
            </p:spPr>
            <p:txBody>
              <a:bodyPr vert="vert270"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 cent</a:t>
                </a:r>
              </a:p>
            </p:txBody>
          </p:sp>
        </p:grpSp>
        <p:sp>
          <p:nvSpPr>
            <p:cNvPr id="241" name="Rectangle 240">
              <a:extLst>
                <a:ext uri="{FF2B5EF4-FFF2-40B4-BE49-F238E27FC236}">
                  <a16:creationId xmlns:a16="http://schemas.microsoft.com/office/drawing/2014/main" id="{24E99E55-9D22-4171-A2EE-3EB485DABFB4}"/>
                </a:ext>
              </a:extLst>
            </p:cNvPr>
            <p:cNvSpPr/>
            <p:nvPr/>
          </p:nvSpPr>
          <p:spPr>
            <a:xfrm>
              <a:off x="1314000" y="3582000"/>
              <a:ext cx="108000" cy="90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86119DA1-A6A1-49DF-8430-84D002B09297}"/>
                </a:ext>
              </a:extLst>
            </p:cNvPr>
            <p:cNvSpPr/>
            <p:nvPr/>
          </p:nvSpPr>
          <p:spPr>
            <a:xfrm>
              <a:off x="1638000" y="3440526"/>
              <a:ext cx="108000" cy="231473"/>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8" name="Rectangle 127">
              <a:extLst>
                <a:ext uri="{FF2B5EF4-FFF2-40B4-BE49-F238E27FC236}">
                  <a16:creationId xmlns:a16="http://schemas.microsoft.com/office/drawing/2014/main" id="{2F81382D-72E0-4F1A-BC7E-1290EBAB0210}"/>
                </a:ext>
              </a:extLst>
            </p:cNvPr>
            <p:cNvSpPr/>
            <p:nvPr/>
          </p:nvSpPr>
          <p:spPr>
            <a:xfrm>
              <a:off x="1782000" y="3527999"/>
              <a:ext cx="108000" cy="144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A8C79701-90E4-4037-89D6-E8F938DD7040}"/>
                </a:ext>
              </a:extLst>
            </p:cNvPr>
            <p:cNvSpPr/>
            <p:nvPr/>
          </p:nvSpPr>
          <p:spPr>
            <a:xfrm>
              <a:off x="2250000" y="3529564"/>
              <a:ext cx="108000" cy="142436"/>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44" name="Rectangle 143">
              <a:extLst>
                <a:ext uri="{FF2B5EF4-FFF2-40B4-BE49-F238E27FC236}">
                  <a16:creationId xmlns:a16="http://schemas.microsoft.com/office/drawing/2014/main" id="{DA6F6D98-F120-41FC-B6E2-EE1EAA85FFB7}"/>
                </a:ext>
              </a:extLst>
            </p:cNvPr>
            <p:cNvSpPr/>
            <p:nvPr/>
          </p:nvSpPr>
          <p:spPr>
            <a:xfrm>
              <a:off x="2574000" y="3416400"/>
              <a:ext cx="108000" cy="2556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5" name="Rectangle 144">
              <a:extLst>
                <a:ext uri="{FF2B5EF4-FFF2-40B4-BE49-F238E27FC236}">
                  <a16:creationId xmlns:a16="http://schemas.microsoft.com/office/drawing/2014/main" id="{ABA8B2AF-A35B-4812-A419-BB9438EF4C51}"/>
                </a:ext>
              </a:extLst>
            </p:cNvPr>
            <p:cNvSpPr/>
            <p:nvPr/>
          </p:nvSpPr>
          <p:spPr>
            <a:xfrm>
              <a:off x="2718000" y="3510000"/>
              <a:ext cx="108000" cy="162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43" name="Rectangle 142">
              <a:extLst>
                <a:ext uri="{FF2B5EF4-FFF2-40B4-BE49-F238E27FC236}">
                  <a16:creationId xmlns:a16="http://schemas.microsoft.com/office/drawing/2014/main" id="{074A3C6F-07FC-499B-B024-6DF9DF71361E}"/>
                </a:ext>
              </a:extLst>
            </p:cNvPr>
            <p:cNvSpPr/>
            <p:nvPr/>
          </p:nvSpPr>
          <p:spPr>
            <a:xfrm>
              <a:off x="3186000" y="3440526"/>
              <a:ext cx="108000" cy="231474"/>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40" name="Rectangle 139">
              <a:extLst>
                <a:ext uri="{FF2B5EF4-FFF2-40B4-BE49-F238E27FC236}">
                  <a16:creationId xmlns:a16="http://schemas.microsoft.com/office/drawing/2014/main" id="{4C9EF296-BDCB-468F-8680-08B9D229D0F1}"/>
                </a:ext>
              </a:extLst>
            </p:cNvPr>
            <p:cNvSpPr/>
            <p:nvPr/>
          </p:nvSpPr>
          <p:spPr>
            <a:xfrm>
              <a:off x="3510000" y="3146070"/>
              <a:ext cx="108000" cy="525929"/>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1" name="Rectangle 140">
              <a:extLst>
                <a:ext uri="{FF2B5EF4-FFF2-40B4-BE49-F238E27FC236}">
                  <a16:creationId xmlns:a16="http://schemas.microsoft.com/office/drawing/2014/main" id="{577351CF-DAAD-4840-AB7A-5465E25226CA}"/>
                </a:ext>
              </a:extLst>
            </p:cNvPr>
            <p:cNvSpPr/>
            <p:nvPr/>
          </p:nvSpPr>
          <p:spPr>
            <a:xfrm>
              <a:off x="3654000" y="3333599"/>
              <a:ext cx="108000" cy="3384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4" name="Rectangle 153">
              <a:extLst>
                <a:ext uri="{FF2B5EF4-FFF2-40B4-BE49-F238E27FC236}">
                  <a16:creationId xmlns:a16="http://schemas.microsoft.com/office/drawing/2014/main" id="{CFCB9F1C-1DE2-42CF-ABFA-C934D2454263}"/>
                </a:ext>
              </a:extLst>
            </p:cNvPr>
            <p:cNvSpPr/>
            <p:nvPr/>
          </p:nvSpPr>
          <p:spPr>
            <a:xfrm>
              <a:off x="5382000" y="3358800"/>
              <a:ext cx="108000" cy="3132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5" name="Rectangle 154">
              <a:extLst>
                <a:ext uri="{FF2B5EF4-FFF2-40B4-BE49-F238E27FC236}">
                  <a16:creationId xmlns:a16="http://schemas.microsoft.com/office/drawing/2014/main" id="{E5002F9C-3EE1-42EB-BD55-128E0E3E95EE}"/>
                </a:ext>
              </a:extLst>
            </p:cNvPr>
            <p:cNvSpPr/>
            <p:nvPr/>
          </p:nvSpPr>
          <p:spPr>
            <a:xfrm>
              <a:off x="5526000" y="3129308"/>
              <a:ext cx="108000" cy="542692"/>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52" name="Rectangle 151">
              <a:extLst>
                <a:ext uri="{FF2B5EF4-FFF2-40B4-BE49-F238E27FC236}">
                  <a16:creationId xmlns:a16="http://schemas.microsoft.com/office/drawing/2014/main" id="{68D8C6C0-2140-42D8-B031-21294546043E}"/>
                </a:ext>
              </a:extLst>
            </p:cNvPr>
            <p:cNvSpPr/>
            <p:nvPr/>
          </p:nvSpPr>
          <p:spPr>
            <a:xfrm>
              <a:off x="5850000" y="3060000"/>
              <a:ext cx="108000" cy="6120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3" name="Rectangle 152">
              <a:extLst>
                <a:ext uri="{FF2B5EF4-FFF2-40B4-BE49-F238E27FC236}">
                  <a16:creationId xmlns:a16="http://schemas.microsoft.com/office/drawing/2014/main" id="{F348BF0E-EA9B-458D-B606-ECABBDFD12FA}"/>
                </a:ext>
              </a:extLst>
            </p:cNvPr>
            <p:cNvSpPr/>
            <p:nvPr/>
          </p:nvSpPr>
          <p:spPr>
            <a:xfrm>
              <a:off x="5994000" y="3121199"/>
              <a:ext cx="108000" cy="5544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0" name="Rectangle 149">
              <a:extLst>
                <a:ext uri="{FF2B5EF4-FFF2-40B4-BE49-F238E27FC236}">
                  <a16:creationId xmlns:a16="http://schemas.microsoft.com/office/drawing/2014/main" id="{0ADC85C7-1B66-40C9-BE0A-FBFB86AF9A1D}"/>
                </a:ext>
              </a:extLst>
            </p:cNvPr>
            <p:cNvSpPr/>
            <p:nvPr/>
          </p:nvSpPr>
          <p:spPr>
            <a:xfrm>
              <a:off x="6318000" y="3053942"/>
              <a:ext cx="108000" cy="618058"/>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1" name="Rectangle 150">
              <a:extLst>
                <a:ext uri="{FF2B5EF4-FFF2-40B4-BE49-F238E27FC236}">
                  <a16:creationId xmlns:a16="http://schemas.microsoft.com/office/drawing/2014/main" id="{023F4B55-BCEB-470C-A502-2EC8A77BB774}"/>
                </a:ext>
              </a:extLst>
            </p:cNvPr>
            <p:cNvSpPr/>
            <p:nvPr/>
          </p:nvSpPr>
          <p:spPr>
            <a:xfrm>
              <a:off x="6462000" y="3090498"/>
              <a:ext cx="108000" cy="581501"/>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64" name="Rectangle 163">
              <a:extLst>
                <a:ext uri="{FF2B5EF4-FFF2-40B4-BE49-F238E27FC236}">
                  <a16:creationId xmlns:a16="http://schemas.microsoft.com/office/drawing/2014/main" id="{B0494CD2-5678-450E-B460-3E1A27060C7C}"/>
                </a:ext>
              </a:extLst>
            </p:cNvPr>
            <p:cNvSpPr/>
            <p:nvPr/>
          </p:nvSpPr>
          <p:spPr>
            <a:xfrm>
              <a:off x="3978000" y="3333096"/>
              <a:ext cx="108000" cy="338903"/>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5" name="Rectangle 164">
              <a:extLst>
                <a:ext uri="{FF2B5EF4-FFF2-40B4-BE49-F238E27FC236}">
                  <a16:creationId xmlns:a16="http://schemas.microsoft.com/office/drawing/2014/main" id="{FEE2A7D4-55CB-41F4-97E0-2D6E70C30E36}"/>
                </a:ext>
              </a:extLst>
            </p:cNvPr>
            <p:cNvSpPr/>
            <p:nvPr/>
          </p:nvSpPr>
          <p:spPr>
            <a:xfrm>
              <a:off x="4122000" y="3312000"/>
              <a:ext cx="108000" cy="360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63" name="Rectangle 162">
              <a:extLst>
                <a:ext uri="{FF2B5EF4-FFF2-40B4-BE49-F238E27FC236}">
                  <a16:creationId xmlns:a16="http://schemas.microsoft.com/office/drawing/2014/main" id="{7E92E173-37F6-4138-8224-FB57AB3D1CBE}"/>
                </a:ext>
              </a:extLst>
            </p:cNvPr>
            <p:cNvSpPr/>
            <p:nvPr/>
          </p:nvSpPr>
          <p:spPr>
            <a:xfrm>
              <a:off x="4590000" y="3301200"/>
              <a:ext cx="108000" cy="3708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61" name="Rectangle 160">
              <a:extLst>
                <a:ext uri="{FF2B5EF4-FFF2-40B4-BE49-F238E27FC236}">
                  <a16:creationId xmlns:a16="http://schemas.microsoft.com/office/drawing/2014/main" id="{82542453-B397-42BD-B472-F832BD1FC786}"/>
                </a:ext>
              </a:extLst>
            </p:cNvPr>
            <p:cNvSpPr/>
            <p:nvPr/>
          </p:nvSpPr>
          <p:spPr>
            <a:xfrm>
              <a:off x="5058000" y="3196800"/>
              <a:ext cx="108000" cy="4752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74" name="Rectangle 173">
              <a:extLst>
                <a:ext uri="{FF2B5EF4-FFF2-40B4-BE49-F238E27FC236}">
                  <a16:creationId xmlns:a16="http://schemas.microsoft.com/office/drawing/2014/main" id="{D6BDB67D-0309-4DEB-9484-C8AB71420EC0}"/>
                </a:ext>
              </a:extLst>
            </p:cNvPr>
            <p:cNvSpPr/>
            <p:nvPr/>
          </p:nvSpPr>
          <p:spPr>
            <a:xfrm>
              <a:off x="6786000" y="3257998"/>
              <a:ext cx="108000" cy="414001"/>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5" name="Rectangle 174">
              <a:extLst>
                <a:ext uri="{FF2B5EF4-FFF2-40B4-BE49-F238E27FC236}">
                  <a16:creationId xmlns:a16="http://schemas.microsoft.com/office/drawing/2014/main" id="{489D5BD9-CA76-411B-9019-8DB6829127B8}"/>
                </a:ext>
              </a:extLst>
            </p:cNvPr>
            <p:cNvSpPr/>
            <p:nvPr/>
          </p:nvSpPr>
          <p:spPr>
            <a:xfrm>
              <a:off x="6930000" y="3065826"/>
              <a:ext cx="108000" cy="606173"/>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72" name="Rectangle 171">
              <a:extLst>
                <a:ext uri="{FF2B5EF4-FFF2-40B4-BE49-F238E27FC236}">
                  <a16:creationId xmlns:a16="http://schemas.microsoft.com/office/drawing/2014/main" id="{16EE7985-B743-49E3-B593-12B043C9695F}"/>
                </a:ext>
              </a:extLst>
            </p:cNvPr>
            <p:cNvSpPr/>
            <p:nvPr/>
          </p:nvSpPr>
          <p:spPr>
            <a:xfrm>
              <a:off x="7254000" y="3643200"/>
              <a:ext cx="108000" cy="288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3" name="Rectangle 172">
              <a:extLst>
                <a:ext uri="{FF2B5EF4-FFF2-40B4-BE49-F238E27FC236}">
                  <a16:creationId xmlns:a16="http://schemas.microsoft.com/office/drawing/2014/main" id="{188767FE-1807-42FC-9F2D-60FBE25421EF}"/>
                </a:ext>
              </a:extLst>
            </p:cNvPr>
            <p:cNvSpPr/>
            <p:nvPr/>
          </p:nvSpPr>
          <p:spPr>
            <a:xfrm>
              <a:off x="7398000" y="2791398"/>
              <a:ext cx="108000" cy="880601"/>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70" name="Rectangle 169">
              <a:extLst>
                <a:ext uri="{FF2B5EF4-FFF2-40B4-BE49-F238E27FC236}">
                  <a16:creationId xmlns:a16="http://schemas.microsoft.com/office/drawing/2014/main" id="{6C7F86E0-923C-489B-A243-0C0BF8B86377}"/>
                </a:ext>
              </a:extLst>
            </p:cNvPr>
            <p:cNvSpPr/>
            <p:nvPr/>
          </p:nvSpPr>
          <p:spPr>
            <a:xfrm>
              <a:off x="7722000" y="3567599"/>
              <a:ext cx="108000" cy="1044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4" name="Rectangle 183">
              <a:extLst>
                <a:ext uri="{FF2B5EF4-FFF2-40B4-BE49-F238E27FC236}">
                  <a16:creationId xmlns:a16="http://schemas.microsoft.com/office/drawing/2014/main" id="{A71661DB-1570-4F0A-B6EA-6F2ED060F7E3}"/>
                </a:ext>
              </a:extLst>
            </p:cNvPr>
            <p:cNvSpPr/>
            <p:nvPr/>
          </p:nvSpPr>
          <p:spPr>
            <a:xfrm>
              <a:off x="8190000" y="3317798"/>
              <a:ext cx="108000" cy="354201"/>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2" name="Rectangle 181">
              <a:extLst>
                <a:ext uri="{FF2B5EF4-FFF2-40B4-BE49-F238E27FC236}">
                  <a16:creationId xmlns:a16="http://schemas.microsoft.com/office/drawing/2014/main" id="{A5A23F5C-769E-4C8A-AD03-15A6AE469148}"/>
                </a:ext>
              </a:extLst>
            </p:cNvPr>
            <p:cNvSpPr/>
            <p:nvPr/>
          </p:nvSpPr>
          <p:spPr>
            <a:xfrm>
              <a:off x="8658000" y="3339284"/>
              <a:ext cx="108000" cy="332716"/>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9" name="object 8">
              <a:extLst>
                <a:ext uri="{FF2B5EF4-FFF2-40B4-BE49-F238E27FC236}">
                  <a16:creationId xmlns:a16="http://schemas.microsoft.com/office/drawing/2014/main" id="{4CF24685-8B99-4EA7-BCE5-D3759F2A472B}"/>
                </a:ext>
              </a:extLst>
            </p:cNvPr>
            <p:cNvSpPr/>
            <p:nvPr/>
          </p:nvSpPr>
          <p:spPr>
            <a:xfrm>
              <a:off x="1062000" y="3672000"/>
              <a:ext cx="7956000" cy="0"/>
            </a:xfrm>
            <a:custGeom>
              <a:avLst/>
              <a:gdLst/>
              <a:ahLst/>
              <a:cxnLst/>
              <a:rect l="l" t="t" r="r" b="b"/>
              <a:pathLst>
                <a:path w="5732145">
                  <a:moveTo>
                    <a:pt x="0" y="0"/>
                  </a:moveTo>
                  <a:lnTo>
                    <a:pt x="5731535" y="0"/>
                  </a:lnTo>
                </a:path>
              </a:pathLst>
            </a:custGeom>
            <a:ln w="3175">
              <a:solidFill>
                <a:schemeClr val="tx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4194663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FEE5925-A85B-41DB-B2BD-E9A1D963E3B5}"/>
              </a:ext>
            </a:extLst>
          </p:cNvPr>
          <p:cNvGrpSpPr/>
          <p:nvPr/>
        </p:nvGrpSpPr>
        <p:grpSpPr>
          <a:xfrm>
            <a:off x="0" y="0"/>
            <a:ext cx="10285200" cy="6096221"/>
            <a:chOff x="0" y="0"/>
            <a:chExt cx="10285200" cy="609622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Percentage of transgender people who reported experiencing physical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sexual violence, selected countries, 2014–2018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5850000"/>
              <a:ext cx="7087756" cy="246221"/>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Literature review by UNAIDS and the Key Populations Program of the </a:t>
              </a:r>
              <a:r>
                <a:rPr kumimoji="0" lang="en-GB" sz="800" b="0" i="0" u="none" strike="noStrike" kern="1200" cap="none" spc="0" normalizeH="0" baseline="0" noProof="0" dirty="0" err="1">
                  <a:ln>
                    <a:noFill/>
                  </a:ln>
                  <a:solidFill>
                    <a:srgbClr val="231F20"/>
                  </a:solidFill>
                  <a:effectLst/>
                  <a:uLnTx/>
                  <a:uFillTx/>
                  <a:latin typeface="Arial"/>
                  <a:ea typeface="ＭＳ Ｐゴシック" pitchFamily="34" charset="-128"/>
                  <a:cs typeface="Arial"/>
                </a:rPr>
                <a:t>Center</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 for Public Health and Human Rights, Johns Hopkins University.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See references at the end of the chapter for details.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3" name="Group 2">
              <a:extLst>
                <a:ext uri="{FF2B5EF4-FFF2-40B4-BE49-F238E27FC236}">
                  <a16:creationId xmlns:a16="http://schemas.microsoft.com/office/drawing/2014/main" id="{1754E0C9-B032-4E5D-B6F8-86AA094689EC}"/>
                </a:ext>
              </a:extLst>
            </p:cNvPr>
            <p:cNvGrpSpPr/>
            <p:nvPr/>
          </p:nvGrpSpPr>
          <p:grpSpPr>
            <a:xfrm>
              <a:off x="1440000" y="4680000"/>
              <a:ext cx="1159435" cy="153888"/>
              <a:chOff x="2430000" y="5040000"/>
              <a:chExt cx="1159435" cy="153888"/>
            </a:xfrm>
          </p:grpSpPr>
          <p:sp>
            <p:nvSpPr>
              <p:cNvPr id="79" name="object 13">
                <a:extLst>
                  <a:ext uri="{FF2B5EF4-FFF2-40B4-BE49-F238E27FC236}">
                    <a16:creationId xmlns:a16="http://schemas.microsoft.com/office/drawing/2014/main" id="{89BB061E-1B46-41A1-8449-915E2232F4E8}"/>
                  </a:ext>
                </a:extLst>
              </p:cNvPr>
              <p:cNvSpPr/>
              <p:nvPr/>
            </p:nvSpPr>
            <p:spPr>
              <a:xfrm>
                <a:off x="2430000" y="50472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90BF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 name="TextBox 79">
                <a:extLst>
                  <a:ext uri="{FF2B5EF4-FFF2-40B4-BE49-F238E27FC236}">
                    <a16:creationId xmlns:a16="http://schemas.microsoft.com/office/drawing/2014/main" id="{5FAEC203-D37B-40D3-9DE8-5D6197B1FA1D}"/>
                  </a:ext>
                </a:extLst>
              </p:cNvPr>
              <p:cNvSpPr txBox="1"/>
              <p:nvPr/>
            </p:nvSpPr>
            <p:spPr>
              <a:xfrm>
                <a:off x="2610000" y="5040000"/>
                <a:ext cx="979435" cy="153888"/>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Physical violence</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nvGrpSpPr>
            <p:cNvPr id="90" name="Group 89">
              <a:extLst>
                <a:ext uri="{FF2B5EF4-FFF2-40B4-BE49-F238E27FC236}">
                  <a16:creationId xmlns:a16="http://schemas.microsoft.com/office/drawing/2014/main" id="{F8E7C7A5-5341-48B3-BC12-039AC95D84CF}"/>
                </a:ext>
              </a:extLst>
            </p:cNvPr>
            <p:cNvGrpSpPr/>
            <p:nvPr/>
          </p:nvGrpSpPr>
          <p:grpSpPr>
            <a:xfrm>
              <a:off x="3996000" y="4680000"/>
              <a:ext cx="1072873" cy="153888"/>
              <a:chOff x="6462000" y="5040000"/>
              <a:chExt cx="1072873" cy="153888"/>
            </a:xfrm>
          </p:grpSpPr>
          <p:sp>
            <p:nvSpPr>
              <p:cNvPr id="77" name="object 16">
                <a:extLst>
                  <a:ext uri="{FF2B5EF4-FFF2-40B4-BE49-F238E27FC236}">
                    <a16:creationId xmlns:a16="http://schemas.microsoft.com/office/drawing/2014/main" id="{B19345B7-D729-4261-AD95-32056A0CAB80}"/>
                  </a:ext>
                </a:extLst>
              </p:cNvPr>
              <p:cNvSpPr/>
              <p:nvPr/>
            </p:nvSpPr>
            <p:spPr>
              <a:xfrm>
                <a:off x="6462000" y="50472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 name="TextBox 77">
                <a:extLst>
                  <a:ext uri="{FF2B5EF4-FFF2-40B4-BE49-F238E27FC236}">
                    <a16:creationId xmlns:a16="http://schemas.microsoft.com/office/drawing/2014/main" id="{01002FB3-7A20-4323-A3EF-1EAACAA7AEC1}"/>
                  </a:ext>
                </a:extLst>
              </p:cNvPr>
              <p:cNvSpPr txBox="1"/>
              <p:nvPr/>
            </p:nvSpPr>
            <p:spPr>
              <a:xfrm>
                <a:off x="6642000" y="5040000"/>
                <a:ext cx="892873" cy="153888"/>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Sexual violence</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sp>
          <p:nvSpPr>
            <p:cNvPr id="124" name="object 7">
              <a:extLst>
                <a:ext uri="{FF2B5EF4-FFF2-40B4-BE49-F238E27FC236}">
                  <a16:creationId xmlns:a16="http://schemas.microsoft.com/office/drawing/2014/main" id="{C3A5AB65-CD39-41DA-B8B9-4A292A311256}"/>
                </a:ext>
              </a:extLst>
            </p:cNvPr>
            <p:cNvSpPr/>
            <p:nvPr/>
          </p:nvSpPr>
          <p:spPr>
            <a:xfrm>
              <a:off x="1062000" y="1782000"/>
              <a:ext cx="0" cy="2160000"/>
            </a:xfrm>
            <a:custGeom>
              <a:avLst/>
              <a:gdLst/>
              <a:ahLst/>
              <a:cxnLst/>
              <a:rect l="l" t="t" r="r" b="b"/>
              <a:pathLst>
                <a:path h="2237104">
                  <a:moveTo>
                    <a:pt x="0" y="0"/>
                  </a:moveTo>
                  <a:lnTo>
                    <a:pt x="0" y="2236520"/>
                  </a:lnTo>
                </a:path>
              </a:pathLst>
            </a:custGeom>
            <a:ln w="3175">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nvGrpSpPr>
            <p:cNvPr id="147" name="Group 146">
              <a:extLst>
                <a:ext uri="{FF2B5EF4-FFF2-40B4-BE49-F238E27FC236}">
                  <a16:creationId xmlns:a16="http://schemas.microsoft.com/office/drawing/2014/main" id="{C7052A17-242E-4F55-84E4-57B37A25F312}"/>
                </a:ext>
              </a:extLst>
            </p:cNvPr>
            <p:cNvGrpSpPr/>
            <p:nvPr/>
          </p:nvGrpSpPr>
          <p:grpSpPr>
            <a:xfrm>
              <a:off x="450000" y="1710000"/>
              <a:ext cx="512675" cy="2298499"/>
              <a:chOff x="310345" y="1368000"/>
              <a:chExt cx="512675" cy="2298499"/>
            </a:xfrm>
          </p:grpSpPr>
          <p:sp>
            <p:nvSpPr>
              <p:cNvPr id="148" name="object 579">
                <a:extLst>
                  <a:ext uri="{FF2B5EF4-FFF2-40B4-BE49-F238E27FC236}">
                    <a16:creationId xmlns:a16="http://schemas.microsoft.com/office/drawing/2014/main" id="{3FC4CEDA-85DF-4570-B588-64C830533149}"/>
                  </a:ext>
                </a:extLst>
              </p:cNvPr>
              <p:cNvSpPr txBox="1"/>
              <p:nvPr/>
            </p:nvSpPr>
            <p:spPr>
              <a:xfrm>
                <a:off x="709526" y="3528000"/>
                <a:ext cx="113355"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149" name="object 580">
                <a:extLst>
                  <a:ext uri="{FF2B5EF4-FFF2-40B4-BE49-F238E27FC236}">
                    <a16:creationId xmlns:a16="http://schemas.microsoft.com/office/drawing/2014/main" id="{76CDE016-425F-45CF-861C-C469ABD65029}"/>
                  </a:ext>
                </a:extLst>
              </p:cNvPr>
              <p:cNvSpPr txBox="1"/>
              <p:nvPr/>
            </p:nvSpPr>
            <p:spPr>
              <a:xfrm>
                <a:off x="632432" y="3312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a:t>
                </a:r>
              </a:p>
            </p:txBody>
          </p:sp>
          <p:sp>
            <p:nvSpPr>
              <p:cNvPr id="150" name="object 581">
                <a:extLst>
                  <a:ext uri="{FF2B5EF4-FFF2-40B4-BE49-F238E27FC236}">
                    <a16:creationId xmlns:a16="http://schemas.microsoft.com/office/drawing/2014/main" id="{364C2218-8867-4DD1-9974-DC2EE1283E30}"/>
                  </a:ext>
                </a:extLst>
              </p:cNvPr>
              <p:cNvSpPr txBox="1"/>
              <p:nvPr/>
            </p:nvSpPr>
            <p:spPr>
              <a:xfrm>
                <a:off x="632432" y="3096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a:t>
                </a:r>
              </a:p>
            </p:txBody>
          </p:sp>
          <p:sp>
            <p:nvSpPr>
              <p:cNvPr id="151" name="object 582">
                <a:extLst>
                  <a:ext uri="{FF2B5EF4-FFF2-40B4-BE49-F238E27FC236}">
                    <a16:creationId xmlns:a16="http://schemas.microsoft.com/office/drawing/2014/main" id="{9FCDF9AF-A1D8-4A13-8872-FA6712659158}"/>
                  </a:ext>
                </a:extLst>
              </p:cNvPr>
              <p:cNvSpPr txBox="1"/>
              <p:nvPr/>
            </p:nvSpPr>
            <p:spPr>
              <a:xfrm>
                <a:off x="632432" y="2880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30</a:t>
                </a:r>
              </a:p>
            </p:txBody>
          </p:sp>
          <p:sp>
            <p:nvSpPr>
              <p:cNvPr id="152" name="object 583">
                <a:extLst>
                  <a:ext uri="{FF2B5EF4-FFF2-40B4-BE49-F238E27FC236}">
                    <a16:creationId xmlns:a16="http://schemas.microsoft.com/office/drawing/2014/main" id="{00EA2374-58DD-449D-9CC0-0481E97ECF3A}"/>
                  </a:ext>
                </a:extLst>
              </p:cNvPr>
              <p:cNvSpPr txBox="1"/>
              <p:nvPr/>
            </p:nvSpPr>
            <p:spPr>
              <a:xfrm>
                <a:off x="632432" y="2664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a:t>
                </a:r>
              </a:p>
            </p:txBody>
          </p:sp>
          <p:sp>
            <p:nvSpPr>
              <p:cNvPr id="153" name="object 584">
                <a:extLst>
                  <a:ext uri="{FF2B5EF4-FFF2-40B4-BE49-F238E27FC236}">
                    <a16:creationId xmlns:a16="http://schemas.microsoft.com/office/drawing/2014/main" id="{7286CCF2-7BAE-49A0-8449-B021DE5A5794}"/>
                  </a:ext>
                </a:extLst>
              </p:cNvPr>
              <p:cNvSpPr txBox="1"/>
              <p:nvPr/>
            </p:nvSpPr>
            <p:spPr>
              <a:xfrm>
                <a:off x="632432" y="2448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50</a:t>
                </a:r>
              </a:p>
            </p:txBody>
          </p:sp>
          <p:sp>
            <p:nvSpPr>
              <p:cNvPr id="154" name="object 585">
                <a:extLst>
                  <a:ext uri="{FF2B5EF4-FFF2-40B4-BE49-F238E27FC236}">
                    <a16:creationId xmlns:a16="http://schemas.microsoft.com/office/drawing/2014/main" id="{B90168DA-570C-47FE-8298-797E638452AB}"/>
                  </a:ext>
                </a:extLst>
              </p:cNvPr>
              <p:cNvSpPr txBox="1"/>
              <p:nvPr/>
            </p:nvSpPr>
            <p:spPr>
              <a:xfrm>
                <a:off x="632432" y="2232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60</a:t>
                </a:r>
              </a:p>
            </p:txBody>
          </p:sp>
          <p:sp>
            <p:nvSpPr>
              <p:cNvPr id="155" name="object 586">
                <a:extLst>
                  <a:ext uri="{FF2B5EF4-FFF2-40B4-BE49-F238E27FC236}">
                    <a16:creationId xmlns:a16="http://schemas.microsoft.com/office/drawing/2014/main" id="{E0896549-D918-4EBF-816F-02E699E2F2B3}"/>
                  </a:ext>
                </a:extLst>
              </p:cNvPr>
              <p:cNvSpPr txBox="1"/>
              <p:nvPr/>
            </p:nvSpPr>
            <p:spPr>
              <a:xfrm>
                <a:off x="632432" y="2016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70</a:t>
                </a:r>
              </a:p>
            </p:txBody>
          </p:sp>
          <p:sp>
            <p:nvSpPr>
              <p:cNvPr id="156" name="object 587">
                <a:extLst>
                  <a:ext uri="{FF2B5EF4-FFF2-40B4-BE49-F238E27FC236}">
                    <a16:creationId xmlns:a16="http://schemas.microsoft.com/office/drawing/2014/main" id="{745752BA-A205-44AD-A8E7-625753CF89CF}"/>
                  </a:ext>
                </a:extLst>
              </p:cNvPr>
              <p:cNvSpPr txBox="1"/>
              <p:nvPr/>
            </p:nvSpPr>
            <p:spPr>
              <a:xfrm>
                <a:off x="632432" y="1800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80</a:t>
                </a:r>
              </a:p>
            </p:txBody>
          </p:sp>
          <p:sp>
            <p:nvSpPr>
              <p:cNvPr id="157" name="object 588">
                <a:extLst>
                  <a:ext uri="{FF2B5EF4-FFF2-40B4-BE49-F238E27FC236}">
                    <a16:creationId xmlns:a16="http://schemas.microsoft.com/office/drawing/2014/main" id="{B6E873BB-864E-4F95-8A1D-8FAC5B0CCF6C}"/>
                  </a:ext>
                </a:extLst>
              </p:cNvPr>
              <p:cNvSpPr txBox="1"/>
              <p:nvPr/>
            </p:nvSpPr>
            <p:spPr>
              <a:xfrm>
                <a:off x="632432" y="1584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90</a:t>
                </a:r>
              </a:p>
            </p:txBody>
          </p:sp>
          <p:sp>
            <p:nvSpPr>
              <p:cNvPr id="158" name="object 589">
                <a:extLst>
                  <a:ext uri="{FF2B5EF4-FFF2-40B4-BE49-F238E27FC236}">
                    <a16:creationId xmlns:a16="http://schemas.microsoft.com/office/drawing/2014/main" id="{534D462F-B79A-4372-AE06-D98C033345C7}"/>
                  </a:ext>
                </a:extLst>
              </p:cNvPr>
              <p:cNvSpPr txBox="1"/>
              <p:nvPr/>
            </p:nvSpPr>
            <p:spPr>
              <a:xfrm>
                <a:off x="555761" y="1368000"/>
                <a:ext cx="267259"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a:t>
                </a:r>
              </a:p>
            </p:txBody>
          </p:sp>
          <p:sp>
            <p:nvSpPr>
              <p:cNvPr id="159" name="Rectangle 158">
                <a:extLst>
                  <a:ext uri="{FF2B5EF4-FFF2-40B4-BE49-F238E27FC236}">
                    <a16:creationId xmlns:a16="http://schemas.microsoft.com/office/drawing/2014/main" id="{A00AD85A-B1CD-468C-BCFC-09D0D3347104}"/>
                  </a:ext>
                </a:extLst>
              </p:cNvPr>
              <p:cNvSpPr/>
              <p:nvPr/>
            </p:nvSpPr>
            <p:spPr>
              <a:xfrm>
                <a:off x="310345" y="2252876"/>
                <a:ext cx="323165" cy="521938"/>
              </a:xfrm>
              <a:prstGeom prst="rect">
                <a:avLst/>
              </a:prstGeom>
            </p:spPr>
            <p:txBody>
              <a:bodyPr vert="vert270"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 cent</a:t>
                </a:r>
              </a:p>
            </p:txBody>
          </p:sp>
        </p:grpSp>
        <p:sp>
          <p:nvSpPr>
            <p:cNvPr id="216" name="object 8">
              <a:extLst>
                <a:ext uri="{FF2B5EF4-FFF2-40B4-BE49-F238E27FC236}">
                  <a16:creationId xmlns:a16="http://schemas.microsoft.com/office/drawing/2014/main" id="{16C96F75-D295-49E8-8079-754A44AE3336}"/>
                </a:ext>
              </a:extLst>
            </p:cNvPr>
            <p:cNvSpPr/>
            <p:nvPr/>
          </p:nvSpPr>
          <p:spPr>
            <a:xfrm>
              <a:off x="1062000" y="3942000"/>
              <a:ext cx="7200000" cy="0"/>
            </a:xfrm>
            <a:custGeom>
              <a:avLst/>
              <a:gdLst/>
              <a:ahLst/>
              <a:cxnLst/>
              <a:rect l="l" t="t" r="r" b="b"/>
              <a:pathLst>
                <a:path w="5732145">
                  <a:moveTo>
                    <a:pt x="0" y="0"/>
                  </a:moveTo>
                  <a:lnTo>
                    <a:pt x="5731535" y="0"/>
                  </a:lnTo>
                </a:path>
              </a:pathLst>
            </a:custGeom>
            <a:ln w="3175">
              <a:solidFill>
                <a:schemeClr val="tx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5" name="TextBox 124">
              <a:extLst>
                <a:ext uri="{FF2B5EF4-FFF2-40B4-BE49-F238E27FC236}">
                  <a16:creationId xmlns:a16="http://schemas.microsoft.com/office/drawing/2014/main" id="{A4D23D3E-0E33-448E-8554-33226C173D52}"/>
                </a:ext>
              </a:extLst>
            </p:cNvPr>
            <p:cNvSpPr txBox="1"/>
            <p:nvPr/>
          </p:nvSpPr>
          <p:spPr>
            <a:xfrm>
              <a:off x="1062000" y="4050000"/>
              <a:ext cx="720000" cy="2769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dirty="0">
                  <a:solidFill>
                    <a:prstClr val="black"/>
                  </a:solidFill>
                </a:rPr>
                <a:t>United States of America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8" name="Rectangle 167">
              <a:extLst>
                <a:ext uri="{FF2B5EF4-FFF2-40B4-BE49-F238E27FC236}">
                  <a16:creationId xmlns:a16="http://schemas.microsoft.com/office/drawing/2014/main" id="{2EBEA829-FE06-49F1-A2C8-6142CA68F3A0}"/>
                </a:ext>
              </a:extLst>
            </p:cNvPr>
            <p:cNvSpPr/>
            <p:nvPr/>
          </p:nvSpPr>
          <p:spPr>
            <a:xfrm>
              <a:off x="1224000" y="3792498"/>
              <a:ext cx="180000" cy="149501"/>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9" name="Rectangle 168">
              <a:extLst>
                <a:ext uri="{FF2B5EF4-FFF2-40B4-BE49-F238E27FC236}">
                  <a16:creationId xmlns:a16="http://schemas.microsoft.com/office/drawing/2014/main" id="{047282EB-5424-4819-BA70-3278E02B69FD}"/>
                </a:ext>
              </a:extLst>
            </p:cNvPr>
            <p:cNvSpPr/>
            <p:nvPr/>
          </p:nvSpPr>
          <p:spPr>
            <a:xfrm>
              <a:off x="1440000" y="3792498"/>
              <a:ext cx="180000" cy="149502"/>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8" name="TextBox 217">
              <a:extLst>
                <a:ext uri="{FF2B5EF4-FFF2-40B4-BE49-F238E27FC236}">
                  <a16:creationId xmlns:a16="http://schemas.microsoft.com/office/drawing/2014/main" id="{C3FA467C-1D51-4756-AFFA-20B109DCAD67}"/>
                </a:ext>
              </a:extLst>
            </p:cNvPr>
            <p:cNvSpPr txBox="1"/>
            <p:nvPr/>
          </p:nvSpPr>
          <p:spPr>
            <a:xfrm>
              <a:off x="1782000" y="4050000"/>
              <a:ext cx="720000" cy="1384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Portugal</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20" name="Rectangle 219">
              <a:extLst>
                <a:ext uri="{FF2B5EF4-FFF2-40B4-BE49-F238E27FC236}">
                  <a16:creationId xmlns:a16="http://schemas.microsoft.com/office/drawing/2014/main" id="{509A2848-E7A6-4AFA-BF4B-E5149AFC3538}"/>
                </a:ext>
              </a:extLst>
            </p:cNvPr>
            <p:cNvSpPr/>
            <p:nvPr/>
          </p:nvSpPr>
          <p:spPr>
            <a:xfrm>
              <a:off x="2160000" y="3690000"/>
              <a:ext cx="180000" cy="252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7" name="TextBox 226">
              <a:extLst>
                <a:ext uri="{FF2B5EF4-FFF2-40B4-BE49-F238E27FC236}">
                  <a16:creationId xmlns:a16="http://schemas.microsoft.com/office/drawing/2014/main" id="{AE80DD7D-8F91-4729-BF32-1A45E5E88AD4}"/>
                </a:ext>
              </a:extLst>
            </p:cNvPr>
            <p:cNvSpPr txBox="1"/>
            <p:nvPr/>
          </p:nvSpPr>
          <p:spPr>
            <a:xfrm>
              <a:off x="2502000" y="4050000"/>
              <a:ext cx="720000" cy="2769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Arial" charset="0"/>
                  <a:ea typeface="ＭＳ Ｐゴシック" pitchFamily="34" charset="-128"/>
                  <a:cs typeface="+mn-cs"/>
                </a:rPr>
                <a:t>Ho Chi Minh</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900" dirty="0">
                  <a:solidFill>
                    <a:prstClr val="black"/>
                  </a:solidFill>
                </a:rPr>
                <a:t>(Viet Nam)</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29" name="Rectangle 228">
              <a:extLst>
                <a:ext uri="{FF2B5EF4-FFF2-40B4-BE49-F238E27FC236}">
                  <a16:creationId xmlns:a16="http://schemas.microsoft.com/office/drawing/2014/main" id="{CFD09560-485B-40D6-94D5-858F00E51705}"/>
                </a:ext>
              </a:extLst>
            </p:cNvPr>
            <p:cNvSpPr/>
            <p:nvPr/>
          </p:nvSpPr>
          <p:spPr>
            <a:xfrm>
              <a:off x="2880000" y="3424790"/>
              <a:ext cx="180000" cy="517209"/>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4" name="TextBox 223">
              <a:extLst>
                <a:ext uri="{FF2B5EF4-FFF2-40B4-BE49-F238E27FC236}">
                  <a16:creationId xmlns:a16="http://schemas.microsoft.com/office/drawing/2014/main" id="{67C29C3E-8D16-4268-9AA7-0E2640590018}"/>
                </a:ext>
              </a:extLst>
            </p:cNvPr>
            <p:cNvSpPr txBox="1"/>
            <p:nvPr/>
          </p:nvSpPr>
          <p:spPr>
            <a:xfrm>
              <a:off x="3222000" y="4050000"/>
              <a:ext cx="720000" cy="1384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Brazil</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26" name="Rectangle 225">
              <a:extLst>
                <a:ext uri="{FF2B5EF4-FFF2-40B4-BE49-F238E27FC236}">
                  <a16:creationId xmlns:a16="http://schemas.microsoft.com/office/drawing/2014/main" id="{7676EF97-B0BC-42B5-9E1F-6C1E58A36D16}"/>
                </a:ext>
              </a:extLst>
            </p:cNvPr>
            <p:cNvSpPr/>
            <p:nvPr/>
          </p:nvSpPr>
          <p:spPr>
            <a:xfrm>
              <a:off x="3600000" y="3398032"/>
              <a:ext cx="180000" cy="543967"/>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58" name="TextBox 257">
              <a:extLst>
                <a:ext uri="{FF2B5EF4-FFF2-40B4-BE49-F238E27FC236}">
                  <a16:creationId xmlns:a16="http://schemas.microsoft.com/office/drawing/2014/main" id="{FE6FB815-99C4-4541-9B94-3865E6C4C805}"/>
                </a:ext>
              </a:extLst>
            </p:cNvPr>
            <p:cNvSpPr txBox="1"/>
            <p:nvPr/>
          </p:nvSpPr>
          <p:spPr>
            <a:xfrm>
              <a:off x="3942000" y="4050000"/>
              <a:ext cx="720000" cy="1384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Jamaica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59" name="Rectangle 258">
              <a:extLst>
                <a:ext uri="{FF2B5EF4-FFF2-40B4-BE49-F238E27FC236}">
                  <a16:creationId xmlns:a16="http://schemas.microsoft.com/office/drawing/2014/main" id="{FEC03C11-DE8E-4312-8ABC-F751118B0D21}"/>
                </a:ext>
              </a:extLst>
            </p:cNvPr>
            <p:cNvSpPr/>
            <p:nvPr/>
          </p:nvSpPr>
          <p:spPr>
            <a:xfrm>
              <a:off x="4104000" y="2946586"/>
              <a:ext cx="180000" cy="995414"/>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0" name="Rectangle 259">
              <a:extLst>
                <a:ext uri="{FF2B5EF4-FFF2-40B4-BE49-F238E27FC236}">
                  <a16:creationId xmlns:a16="http://schemas.microsoft.com/office/drawing/2014/main" id="{D3B6DC3B-9EE5-4177-A3F6-DCE5F06045F0}"/>
                </a:ext>
              </a:extLst>
            </p:cNvPr>
            <p:cNvSpPr/>
            <p:nvPr/>
          </p:nvSpPr>
          <p:spPr>
            <a:xfrm>
              <a:off x="4320000" y="2946586"/>
              <a:ext cx="180000" cy="995414"/>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51" name="TextBox 250">
              <a:extLst>
                <a:ext uri="{FF2B5EF4-FFF2-40B4-BE49-F238E27FC236}">
                  <a16:creationId xmlns:a16="http://schemas.microsoft.com/office/drawing/2014/main" id="{F951A884-5290-4348-BC58-BBDE23C98C98}"/>
                </a:ext>
              </a:extLst>
            </p:cNvPr>
            <p:cNvSpPr txBox="1"/>
            <p:nvPr/>
          </p:nvSpPr>
          <p:spPr>
            <a:xfrm>
              <a:off x="4662000" y="4050000"/>
              <a:ext cx="720000" cy="2769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Beirut</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900" dirty="0">
                  <a:solidFill>
                    <a:prstClr val="black"/>
                  </a:solidFill>
                </a:rPr>
                <a:t>(Lebanon)</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54" name="Rectangle 253">
              <a:extLst>
                <a:ext uri="{FF2B5EF4-FFF2-40B4-BE49-F238E27FC236}">
                  <a16:creationId xmlns:a16="http://schemas.microsoft.com/office/drawing/2014/main" id="{9532EA4C-73BD-405C-A3D1-B3FF0C4111DB}"/>
                </a:ext>
              </a:extLst>
            </p:cNvPr>
            <p:cNvSpPr/>
            <p:nvPr/>
          </p:nvSpPr>
          <p:spPr>
            <a:xfrm>
              <a:off x="4824000" y="2466268"/>
              <a:ext cx="180000" cy="1475731"/>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7" name="Rectangle 256">
              <a:extLst>
                <a:ext uri="{FF2B5EF4-FFF2-40B4-BE49-F238E27FC236}">
                  <a16:creationId xmlns:a16="http://schemas.microsoft.com/office/drawing/2014/main" id="{BA1B00E3-8EA3-4672-AFC5-0E05DBC23232}"/>
                </a:ext>
              </a:extLst>
            </p:cNvPr>
            <p:cNvSpPr/>
            <p:nvPr/>
          </p:nvSpPr>
          <p:spPr>
            <a:xfrm>
              <a:off x="5040000" y="2872524"/>
              <a:ext cx="180000" cy="1069475"/>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8" name="TextBox 237">
              <a:extLst>
                <a:ext uri="{FF2B5EF4-FFF2-40B4-BE49-F238E27FC236}">
                  <a16:creationId xmlns:a16="http://schemas.microsoft.com/office/drawing/2014/main" id="{DFA8F5D2-2260-46DC-BCEE-1EC0562A3D11}"/>
                </a:ext>
              </a:extLst>
            </p:cNvPr>
            <p:cNvSpPr txBox="1"/>
            <p:nvPr/>
          </p:nvSpPr>
          <p:spPr>
            <a:xfrm>
              <a:off x="5382000" y="4050000"/>
              <a:ext cx="720000" cy="1384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Argentina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39" name="Rectangle 238">
              <a:extLst>
                <a:ext uri="{FF2B5EF4-FFF2-40B4-BE49-F238E27FC236}">
                  <a16:creationId xmlns:a16="http://schemas.microsoft.com/office/drawing/2014/main" id="{C3EAD725-880E-4C2C-A564-CAC9160B35FE}"/>
                </a:ext>
              </a:extLst>
            </p:cNvPr>
            <p:cNvSpPr/>
            <p:nvPr/>
          </p:nvSpPr>
          <p:spPr>
            <a:xfrm>
              <a:off x="5544000" y="2771522"/>
              <a:ext cx="180000" cy="1170477"/>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5" name="TextBox 234">
              <a:extLst>
                <a:ext uri="{FF2B5EF4-FFF2-40B4-BE49-F238E27FC236}">
                  <a16:creationId xmlns:a16="http://schemas.microsoft.com/office/drawing/2014/main" id="{32C8005F-E01C-4588-BF86-2DD8C089746A}"/>
                </a:ext>
              </a:extLst>
            </p:cNvPr>
            <p:cNvSpPr txBox="1"/>
            <p:nvPr/>
          </p:nvSpPr>
          <p:spPr>
            <a:xfrm>
              <a:off x="6102000" y="4050000"/>
              <a:ext cx="720000" cy="1384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Cambodia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36" name="Rectangle 235">
              <a:extLst>
                <a:ext uri="{FF2B5EF4-FFF2-40B4-BE49-F238E27FC236}">
                  <a16:creationId xmlns:a16="http://schemas.microsoft.com/office/drawing/2014/main" id="{BED215C0-D33D-479C-BABA-6038120C40C1}"/>
                </a:ext>
              </a:extLst>
            </p:cNvPr>
            <p:cNvSpPr/>
            <p:nvPr/>
          </p:nvSpPr>
          <p:spPr>
            <a:xfrm>
              <a:off x="6264000" y="3281500"/>
              <a:ext cx="180000" cy="660499"/>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79" name="TextBox 278">
              <a:extLst>
                <a:ext uri="{FF2B5EF4-FFF2-40B4-BE49-F238E27FC236}">
                  <a16:creationId xmlns:a16="http://schemas.microsoft.com/office/drawing/2014/main" id="{B008CCFC-5C40-4A28-B162-8AC896767F92}"/>
                </a:ext>
              </a:extLst>
            </p:cNvPr>
            <p:cNvSpPr txBox="1"/>
            <p:nvPr/>
          </p:nvSpPr>
          <p:spPr>
            <a:xfrm>
              <a:off x="6821999" y="4050000"/>
              <a:ext cx="720000" cy="1384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Canada</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80" name="Rectangle 279">
              <a:extLst>
                <a:ext uri="{FF2B5EF4-FFF2-40B4-BE49-F238E27FC236}">
                  <a16:creationId xmlns:a16="http://schemas.microsoft.com/office/drawing/2014/main" id="{46EBE1A9-0BF5-4D0C-8F06-055B08C71589}"/>
                </a:ext>
              </a:extLst>
            </p:cNvPr>
            <p:cNvSpPr/>
            <p:nvPr/>
          </p:nvSpPr>
          <p:spPr>
            <a:xfrm>
              <a:off x="6983999" y="3520800"/>
              <a:ext cx="180000" cy="42120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76" name="TextBox 275">
              <a:extLst>
                <a:ext uri="{FF2B5EF4-FFF2-40B4-BE49-F238E27FC236}">
                  <a16:creationId xmlns:a16="http://schemas.microsoft.com/office/drawing/2014/main" id="{3D2E7DAE-54F3-4821-B617-8DC051290809}"/>
                </a:ext>
              </a:extLst>
            </p:cNvPr>
            <p:cNvSpPr txBox="1"/>
            <p:nvPr/>
          </p:nvSpPr>
          <p:spPr>
            <a:xfrm>
              <a:off x="7541999" y="4050000"/>
              <a:ext cx="720000" cy="1384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Italy</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77" name="Rectangle 276">
              <a:extLst>
                <a:ext uri="{FF2B5EF4-FFF2-40B4-BE49-F238E27FC236}">
                  <a16:creationId xmlns:a16="http://schemas.microsoft.com/office/drawing/2014/main" id="{B09E1BC2-A2C9-42C5-B6C9-FCAA77678D41}"/>
                </a:ext>
              </a:extLst>
            </p:cNvPr>
            <p:cNvSpPr/>
            <p:nvPr/>
          </p:nvSpPr>
          <p:spPr>
            <a:xfrm>
              <a:off x="7703999" y="3630362"/>
              <a:ext cx="180000" cy="311637"/>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40472653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E5A43DC2-767F-4924-8F34-6D1D58D3040A}"/>
              </a:ext>
            </a:extLst>
          </p:cNvPr>
          <p:cNvGrpSpPr/>
          <p:nvPr/>
        </p:nvGrpSpPr>
        <p:grpSpPr>
          <a:xfrm>
            <a:off x="0" y="0"/>
            <a:ext cx="10285200" cy="6096221"/>
            <a:chOff x="0" y="0"/>
            <a:chExt cx="10285200" cy="609622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400" kern="100" dirty="0">
                  <a:solidFill>
                    <a:prstClr val="white"/>
                  </a:solidFill>
                  <a:latin typeface="Arial" panose="020B0604020202020204" pitchFamily="34" charset="0"/>
                  <a:cs typeface="Arial" panose="020B0604020202020204" pitchFamily="34" charset="0"/>
                </a:rPr>
                <a:t>Number of countries that criminalize consensual same-sex </a:t>
              </a:r>
            </a:p>
            <a:p>
              <a:pPr lvl="0">
                <a:defRPr/>
              </a:pPr>
              <a:r>
                <a:rPr lang="en-GB" sz="2400" kern="100" dirty="0">
                  <a:solidFill>
                    <a:prstClr val="white"/>
                  </a:solidFill>
                  <a:latin typeface="Arial" panose="020B0604020202020204" pitchFamily="34" charset="0"/>
                  <a:cs typeface="Arial" panose="020B0604020202020204" pitchFamily="34" charset="0"/>
                </a:rPr>
                <a:t>sexual relations, global, 1969–2018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5850000"/>
              <a:ext cx="6389570" cy="24622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Yang D. Global trends on the decriminalisation of consensual same-sex sexual acts (1969–2019). In: </a:t>
              </a:r>
              <a:r>
                <a:rPr lang="en-GB" sz="800" dirty="0" err="1">
                  <a:solidFill>
                    <a:srgbClr val="231F20"/>
                  </a:solidFill>
                  <a:latin typeface="Arial"/>
                  <a:cs typeface="Arial"/>
                </a:rPr>
                <a:t>Mendos</a:t>
              </a:r>
              <a:r>
                <a:rPr lang="en-GB" sz="800" dirty="0">
                  <a:solidFill>
                    <a:srgbClr val="231F20"/>
                  </a:solidFill>
                  <a:latin typeface="Arial"/>
                  <a:cs typeface="Arial"/>
                </a:rPr>
                <a:t> LR. State-sponsored </a:t>
              </a:r>
            </a:p>
            <a:p>
              <a:pPr lvl="0">
                <a:defRPr/>
              </a:pPr>
              <a:r>
                <a:rPr lang="en-GB" sz="800" dirty="0">
                  <a:solidFill>
                    <a:srgbClr val="231F20"/>
                  </a:solidFill>
                  <a:latin typeface="Arial"/>
                  <a:cs typeface="Arial"/>
                </a:rPr>
                <a:t>homophobia 2019. Geneva: ILGA; March 2019.</a:t>
              </a:r>
            </a:p>
          </p:txBody>
        </p:sp>
        <p:grpSp>
          <p:nvGrpSpPr>
            <p:cNvPr id="40" name="Group 39">
              <a:extLst>
                <a:ext uri="{FF2B5EF4-FFF2-40B4-BE49-F238E27FC236}">
                  <a16:creationId xmlns:a16="http://schemas.microsoft.com/office/drawing/2014/main" id="{BB3D1AD2-628D-4C81-933D-64AF0528E417}"/>
                </a:ext>
              </a:extLst>
            </p:cNvPr>
            <p:cNvGrpSpPr/>
            <p:nvPr/>
          </p:nvGrpSpPr>
          <p:grpSpPr>
            <a:xfrm>
              <a:off x="306610" y="1620000"/>
              <a:ext cx="6948753" cy="3000499"/>
              <a:chOff x="306610" y="1728000"/>
              <a:chExt cx="6948753" cy="3000499"/>
            </a:xfrm>
          </p:grpSpPr>
          <p:sp>
            <p:nvSpPr>
              <p:cNvPr id="5" name="object 8">
                <a:extLst>
                  <a:ext uri="{FF2B5EF4-FFF2-40B4-BE49-F238E27FC236}">
                    <a16:creationId xmlns:a16="http://schemas.microsoft.com/office/drawing/2014/main" id="{DCD02897-CDC7-4E99-88D8-E932862CD837}"/>
                  </a:ext>
                </a:extLst>
              </p:cNvPr>
              <p:cNvSpPr/>
              <p:nvPr/>
            </p:nvSpPr>
            <p:spPr>
              <a:xfrm>
                <a:off x="1440000" y="3743089"/>
                <a:ext cx="5680710" cy="737235"/>
              </a:xfrm>
              <a:custGeom>
                <a:avLst/>
                <a:gdLst/>
                <a:ahLst/>
                <a:cxnLst/>
                <a:rect l="l" t="t" r="r" b="b"/>
                <a:pathLst>
                  <a:path w="5680709" h="737234">
                    <a:moveTo>
                      <a:pt x="1159002" y="0"/>
                    </a:moveTo>
                    <a:lnTo>
                      <a:pt x="0" y="0"/>
                    </a:lnTo>
                    <a:lnTo>
                      <a:pt x="0" y="736866"/>
                    </a:lnTo>
                    <a:lnTo>
                      <a:pt x="5680710" y="736866"/>
                    </a:lnTo>
                    <a:lnTo>
                      <a:pt x="5680710" y="200406"/>
                    </a:lnTo>
                    <a:lnTo>
                      <a:pt x="5448300" y="200406"/>
                    </a:lnTo>
                    <a:lnTo>
                      <a:pt x="5332476" y="183654"/>
                    </a:lnTo>
                    <a:lnTo>
                      <a:pt x="5216652" y="183654"/>
                    </a:lnTo>
                    <a:lnTo>
                      <a:pt x="5100066" y="166890"/>
                    </a:lnTo>
                    <a:lnTo>
                      <a:pt x="4984242" y="166890"/>
                    </a:lnTo>
                    <a:lnTo>
                      <a:pt x="4868418" y="133350"/>
                    </a:lnTo>
                    <a:lnTo>
                      <a:pt x="4752594" y="133350"/>
                    </a:lnTo>
                    <a:lnTo>
                      <a:pt x="4636770" y="116598"/>
                    </a:lnTo>
                    <a:lnTo>
                      <a:pt x="4056888" y="116598"/>
                    </a:lnTo>
                    <a:lnTo>
                      <a:pt x="3941064" y="83058"/>
                    </a:lnTo>
                    <a:lnTo>
                      <a:pt x="3361944" y="83058"/>
                    </a:lnTo>
                    <a:lnTo>
                      <a:pt x="3245358" y="66306"/>
                    </a:lnTo>
                    <a:lnTo>
                      <a:pt x="3013710" y="66306"/>
                    </a:lnTo>
                    <a:lnTo>
                      <a:pt x="2897886" y="49530"/>
                    </a:lnTo>
                    <a:lnTo>
                      <a:pt x="2782074" y="49530"/>
                    </a:lnTo>
                    <a:lnTo>
                      <a:pt x="2666238" y="32766"/>
                    </a:lnTo>
                    <a:lnTo>
                      <a:pt x="1390650" y="32766"/>
                    </a:lnTo>
                    <a:lnTo>
                      <a:pt x="1159002" y="0"/>
                    </a:lnTo>
                    <a:close/>
                  </a:path>
                  <a:path w="5680709" h="737234">
                    <a:moveTo>
                      <a:pt x="5680710" y="183654"/>
                    </a:moveTo>
                    <a:lnTo>
                      <a:pt x="5564124" y="183654"/>
                    </a:lnTo>
                    <a:lnTo>
                      <a:pt x="5448300" y="200406"/>
                    </a:lnTo>
                    <a:lnTo>
                      <a:pt x="5680710" y="200406"/>
                    </a:lnTo>
                    <a:lnTo>
                      <a:pt x="5680710" y="183654"/>
                    </a:lnTo>
                    <a:close/>
                  </a:path>
                </a:pathLst>
              </a:custGeom>
              <a:solidFill>
                <a:srgbClr val="009FE3"/>
              </a:solidFill>
            </p:spPr>
            <p:txBody>
              <a:bodyPr wrap="square" lIns="0" tIns="0" rIns="0" bIns="0" rtlCol="0"/>
              <a:lstStyle/>
              <a:p>
                <a:endParaRPr/>
              </a:p>
            </p:txBody>
          </p:sp>
          <p:sp>
            <p:nvSpPr>
              <p:cNvPr id="6" name="object 9">
                <a:extLst>
                  <a:ext uri="{FF2B5EF4-FFF2-40B4-BE49-F238E27FC236}">
                    <a16:creationId xmlns:a16="http://schemas.microsoft.com/office/drawing/2014/main" id="{A63B5D48-1BD6-4479-B62D-F27E2ABCA86C}"/>
                  </a:ext>
                </a:extLst>
              </p:cNvPr>
              <p:cNvSpPr/>
              <p:nvPr/>
            </p:nvSpPr>
            <p:spPr>
              <a:xfrm>
                <a:off x="1440000" y="3207407"/>
                <a:ext cx="5680710" cy="737235"/>
              </a:xfrm>
              <a:custGeom>
                <a:avLst/>
                <a:gdLst/>
                <a:ahLst/>
                <a:cxnLst/>
                <a:rect l="l" t="t" r="r" b="b"/>
                <a:pathLst>
                  <a:path w="5680709" h="737234">
                    <a:moveTo>
                      <a:pt x="5564124" y="719340"/>
                    </a:moveTo>
                    <a:lnTo>
                      <a:pt x="5332476" y="719340"/>
                    </a:lnTo>
                    <a:lnTo>
                      <a:pt x="5448300" y="736866"/>
                    </a:lnTo>
                    <a:lnTo>
                      <a:pt x="5564124" y="719340"/>
                    </a:lnTo>
                    <a:close/>
                  </a:path>
                  <a:path w="5680709" h="737234">
                    <a:moveTo>
                      <a:pt x="579882" y="0"/>
                    </a:moveTo>
                    <a:lnTo>
                      <a:pt x="0" y="0"/>
                    </a:lnTo>
                    <a:lnTo>
                      <a:pt x="0" y="534924"/>
                    </a:lnTo>
                    <a:lnTo>
                      <a:pt x="1159002" y="534924"/>
                    </a:lnTo>
                    <a:lnTo>
                      <a:pt x="1390650" y="568452"/>
                    </a:lnTo>
                    <a:lnTo>
                      <a:pt x="2666238" y="568452"/>
                    </a:lnTo>
                    <a:lnTo>
                      <a:pt x="2782074" y="585216"/>
                    </a:lnTo>
                    <a:lnTo>
                      <a:pt x="2897886" y="585216"/>
                    </a:lnTo>
                    <a:lnTo>
                      <a:pt x="3013710" y="601980"/>
                    </a:lnTo>
                    <a:lnTo>
                      <a:pt x="3245358" y="601980"/>
                    </a:lnTo>
                    <a:lnTo>
                      <a:pt x="3361944" y="618744"/>
                    </a:lnTo>
                    <a:lnTo>
                      <a:pt x="3941064" y="618744"/>
                    </a:lnTo>
                    <a:lnTo>
                      <a:pt x="4056888" y="652272"/>
                    </a:lnTo>
                    <a:lnTo>
                      <a:pt x="4636770" y="652272"/>
                    </a:lnTo>
                    <a:lnTo>
                      <a:pt x="4752594" y="669036"/>
                    </a:lnTo>
                    <a:lnTo>
                      <a:pt x="4868418" y="669036"/>
                    </a:lnTo>
                    <a:lnTo>
                      <a:pt x="4984242" y="702564"/>
                    </a:lnTo>
                    <a:lnTo>
                      <a:pt x="5100066" y="702564"/>
                    </a:lnTo>
                    <a:lnTo>
                      <a:pt x="5216652" y="719340"/>
                    </a:lnTo>
                    <a:lnTo>
                      <a:pt x="5680710" y="719340"/>
                    </a:lnTo>
                    <a:lnTo>
                      <a:pt x="5680710" y="351282"/>
                    </a:lnTo>
                    <a:lnTo>
                      <a:pt x="5448300" y="351282"/>
                    </a:lnTo>
                    <a:lnTo>
                      <a:pt x="5332476" y="334518"/>
                    </a:lnTo>
                    <a:lnTo>
                      <a:pt x="5216652" y="334518"/>
                    </a:lnTo>
                    <a:lnTo>
                      <a:pt x="5100066" y="317766"/>
                    </a:lnTo>
                    <a:lnTo>
                      <a:pt x="4984242" y="317766"/>
                    </a:lnTo>
                    <a:lnTo>
                      <a:pt x="4868418" y="284226"/>
                    </a:lnTo>
                    <a:lnTo>
                      <a:pt x="4752594" y="284226"/>
                    </a:lnTo>
                    <a:lnTo>
                      <a:pt x="4636770" y="267474"/>
                    </a:lnTo>
                    <a:lnTo>
                      <a:pt x="4520946" y="267474"/>
                    </a:lnTo>
                    <a:lnTo>
                      <a:pt x="4405122" y="250698"/>
                    </a:lnTo>
                    <a:lnTo>
                      <a:pt x="4056888" y="250698"/>
                    </a:lnTo>
                    <a:lnTo>
                      <a:pt x="3941064" y="217182"/>
                    </a:lnTo>
                    <a:lnTo>
                      <a:pt x="3361944" y="217182"/>
                    </a:lnTo>
                    <a:lnTo>
                      <a:pt x="3245358" y="150114"/>
                    </a:lnTo>
                    <a:lnTo>
                      <a:pt x="3129534" y="133350"/>
                    </a:lnTo>
                    <a:lnTo>
                      <a:pt x="2782074" y="133350"/>
                    </a:lnTo>
                    <a:lnTo>
                      <a:pt x="2550414" y="99822"/>
                    </a:lnTo>
                    <a:lnTo>
                      <a:pt x="2202180" y="99822"/>
                    </a:lnTo>
                    <a:lnTo>
                      <a:pt x="2086356" y="83058"/>
                    </a:lnTo>
                    <a:lnTo>
                      <a:pt x="1390650" y="83058"/>
                    </a:lnTo>
                    <a:lnTo>
                      <a:pt x="1159002" y="49530"/>
                    </a:lnTo>
                    <a:lnTo>
                      <a:pt x="811530" y="49530"/>
                    </a:lnTo>
                    <a:lnTo>
                      <a:pt x="695706" y="16002"/>
                    </a:lnTo>
                    <a:lnTo>
                      <a:pt x="579882" y="0"/>
                    </a:lnTo>
                    <a:close/>
                  </a:path>
                  <a:path w="5680709" h="737234">
                    <a:moveTo>
                      <a:pt x="5564124" y="334518"/>
                    </a:moveTo>
                    <a:lnTo>
                      <a:pt x="5448300" y="351282"/>
                    </a:lnTo>
                    <a:lnTo>
                      <a:pt x="5680710" y="351282"/>
                    </a:lnTo>
                    <a:lnTo>
                      <a:pt x="5564124" y="334518"/>
                    </a:lnTo>
                    <a:close/>
                  </a:path>
                </a:pathLst>
              </a:custGeom>
              <a:solidFill>
                <a:srgbClr val="8FBF21"/>
              </a:solidFill>
            </p:spPr>
            <p:txBody>
              <a:bodyPr wrap="square" lIns="0" tIns="0" rIns="0" bIns="0" rtlCol="0"/>
              <a:lstStyle/>
              <a:p>
                <a:endParaRPr/>
              </a:p>
            </p:txBody>
          </p:sp>
          <p:sp>
            <p:nvSpPr>
              <p:cNvPr id="7" name="object 10">
                <a:extLst>
                  <a:ext uri="{FF2B5EF4-FFF2-40B4-BE49-F238E27FC236}">
                    <a16:creationId xmlns:a16="http://schemas.microsoft.com/office/drawing/2014/main" id="{9B821DA1-BDBB-44EA-8BA1-CD319A12BB64}"/>
                  </a:ext>
                </a:extLst>
              </p:cNvPr>
              <p:cNvSpPr/>
              <p:nvPr/>
            </p:nvSpPr>
            <p:spPr>
              <a:xfrm>
                <a:off x="1440000" y="2738016"/>
                <a:ext cx="4057015" cy="720090"/>
              </a:xfrm>
              <a:custGeom>
                <a:avLst/>
                <a:gdLst/>
                <a:ahLst/>
                <a:cxnLst/>
                <a:rect l="l" t="t" r="r" b="b"/>
                <a:pathLst>
                  <a:path w="4057015" h="720090">
                    <a:moveTo>
                      <a:pt x="115823" y="0"/>
                    </a:moveTo>
                    <a:lnTo>
                      <a:pt x="0" y="0"/>
                    </a:lnTo>
                    <a:lnTo>
                      <a:pt x="0" y="468630"/>
                    </a:lnTo>
                    <a:lnTo>
                      <a:pt x="579882" y="468630"/>
                    </a:lnTo>
                    <a:lnTo>
                      <a:pt x="695706" y="485394"/>
                    </a:lnTo>
                    <a:lnTo>
                      <a:pt x="811530" y="518922"/>
                    </a:lnTo>
                    <a:lnTo>
                      <a:pt x="1159002" y="518922"/>
                    </a:lnTo>
                    <a:lnTo>
                      <a:pt x="1390650" y="552450"/>
                    </a:lnTo>
                    <a:lnTo>
                      <a:pt x="2086356" y="552450"/>
                    </a:lnTo>
                    <a:lnTo>
                      <a:pt x="2202180" y="569214"/>
                    </a:lnTo>
                    <a:lnTo>
                      <a:pt x="2550414" y="569214"/>
                    </a:lnTo>
                    <a:lnTo>
                      <a:pt x="2782074" y="602742"/>
                    </a:lnTo>
                    <a:lnTo>
                      <a:pt x="3129534" y="602742"/>
                    </a:lnTo>
                    <a:lnTo>
                      <a:pt x="3245358" y="619506"/>
                    </a:lnTo>
                    <a:lnTo>
                      <a:pt x="3361944" y="686574"/>
                    </a:lnTo>
                    <a:lnTo>
                      <a:pt x="3941064" y="686574"/>
                    </a:lnTo>
                    <a:lnTo>
                      <a:pt x="4056888" y="720090"/>
                    </a:lnTo>
                    <a:lnTo>
                      <a:pt x="3941064" y="669798"/>
                    </a:lnTo>
                    <a:lnTo>
                      <a:pt x="3825240" y="636282"/>
                    </a:lnTo>
                    <a:lnTo>
                      <a:pt x="3709416" y="636282"/>
                    </a:lnTo>
                    <a:lnTo>
                      <a:pt x="3593591" y="619506"/>
                    </a:lnTo>
                    <a:lnTo>
                      <a:pt x="3477767" y="585978"/>
                    </a:lnTo>
                    <a:lnTo>
                      <a:pt x="3361944" y="585978"/>
                    </a:lnTo>
                    <a:lnTo>
                      <a:pt x="3245358" y="502158"/>
                    </a:lnTo>
                    <a:lnTo>
                      <a:pt x="3129534" y="485394"/>
                    </a:lnTo>
                    <a:lnTo>
                      <a:pt x="2782074" y="384810"/>
                    </a:lnTo>
                    <a:lnTo>
                      <a:pt x="2666238" y="317766"/>
                    </a:lnTo>
                    <a:lnTo>
                      <a:pt x="2550414" y="267474"/>
                    </a:lnTo>
                    <a:lnTo>
                      <a:pt x="2434590" y="250697"/>
                    </a:lnTo>
                    <a:lnTo>
                      <a:pt x="2318004" y="250697"/>
                    </a:lnTo>
                    <a:lnTo>
                      <a:pt x="2086356" y="217182"/>
                    </a:lnTo>
                    <a:lnTo>
                      <a:pt x="1623060" y="217182"/>
                    </a:lnTo>
                    <a:lnTo>
                      <a:pt x="1507236" y="200406"/>
                    </a:lnTo>
                    <a:lnTo>
                      <a:pt x="1390650" y="200406"/>
                    </a:lnTo>
                    <a:lnTo>
                      <a:pt x="1043178" y="150876"/>
                    </a:lnTo>
                    <a:lnTo>
                      <a:pt x="927354" y="150876"/>
                    </a:lnTo>
                    <a:lnTo>
                      <a:pt x="695706" y="83832"/>
                    </a:lnTo>
                    <a:lnTo>
                      <a:pt x="579882" y="67056"/>
                    </a:lnTo>
                    <a:lnTo>
                      <a:pt x="463295" y="67056"/>
                    </a:lnTo>
                    <a:lnTo>
                      <a:pt x="231647" y="33528"/>
                    </a:lnTo>
                    <a:lnTo>
                      <a:pt x="115823" y="0"/>
                    </a:lnTo>
                    <a:close/>
                  </a:path>
                </a:pathLst>
              </a:custGeom>
              <a:solidFill>
                <a:srgbClr val="FFE700"/>
              </a:solidFill>
            </p:spPr>
            <p:txBody>
              <a:bodyPr wrap="square" lIns="0" tIns="0" rIns="0" bIns="0" rtlCol="0"/>
              <a:lstStyle/>
              <a:p>
                <a:endParaRPr/>
              </a:p>
            </p:txBody>
          </p:sp>
          <p:sp>
            <p:nvSpPr>
              <p:cNvPr id="8" name="object 11">
                <a:extLst>
                  <a:ext uri="{FF2B5EF4-FFF2-40B4-BE49-F238E27FC236}">
                    <a16:creationId xmlns:a16="http://schemas.microsoft.com/office/drawing/2014/main" id="{C2C1E033-F6AF-4A7E-83C8-967AD8E68CBD}"/>
                  </a:ext>
                </a:extLst>
              </p:cNvPr>
              <p:cNvSpPr/>
              <p:nvPr/>
            </p:nvSpPr>
            <p:spPr>
              <a:xfrm>
                <a:off x="1440000" y="2420268"/>
                <a:ext cx="5680710" cy="1138555"/>
              </a:xfrm>
              <a:custGeom>
                <a:avLst/>
                <a:gdLst/>
                <a:ahLst/>
                <a:cxnLst/>
                <a:rect l="l" t="t" r="r" b="b"/>
                <a:pathLst>
                  <a:path w="5680709" h="1138554">
                    <a:moveTo>
                      <a:pt x="5564124" y="1121651"/>
                    </a:moveTo>
                    <a:lnTo>
                      <a:pt x="5332476" y="1121651"/>
                    </a:lnTo>
                    <a:lnTo>
                      <a:pt x="5448300" y="1138428"/>
                    </a:lnTo>
                    <a:lnTo>
                      <a:pt x="5564124" y="1121651"/>
                    </a:lnTo>
                    <a:close/>
                  </a:path>
                  <a:path w="5680709" h="1138554">
                    <a:moveTo>
                      <a:pt x="115823" y="0"/>
                    </a:moveTo>
                    <a:lnTo>
                      <a:pt x="0" y="0"/>
                    </a:lnTo>
                    <a:lnTo>
                      <a:pt x="0" y="317754"/>
                    </a:lnTo>
                    <a:lnTo>
                      <a:pt x="115823" y="317754"/>
                    </a:lnTo>
                    <a:lnTo>
                      <a:pt x="231647" y="351269"/>
                    </a:lnTo>
                    <a:lnTo>
                      <a:pt x="463295" y="384810"/>
                    </a:lnTo>
                    <a:lnTo>
                      <a:pt x="579882" y="384810"/>
                    </a:lnTo>
                    <a:lnTo>
                      <a:pt x="695706" y="401574"/>
                    </a:lnTo>
                    <a:lnTo>
                      <a:pt x="927354" y="468617"/>
                    </a:lnTo>
                    <a:lnTo>
                      <a:pt x="1043178" y="468617"/>
                    </a:lnTo>
                    <a:lnTo>
                      <a:pt x="1390650" y="518159"/>
                    </a:lnTo>
                    <a:lnTo>
                      <a:pt x="1507236" y="518159"/>
                    </a:lnTo>
                    <a:lnTo>
                      <a:pt x="1623060" y="534924"/>
                    </a:lnTo>
                    <a:lnTo>
                      <a:pt x="2086356" y="534924"/>
                    </a:lnTo>
                    <a:lnTo>
                      <a:pt x="2318004" y="568452"/>
                    </a:lnTo>
                    <a:lnTo>
                      <a:pt x="2434590" y="568452"/>
                    </a:lnTo>
                    <a:lnTo>
                      <a:pt x="2550414" y="585216"/>
                    </a:lnTo>
                    <a:lnTo>
                      <a:pt x="2666238" y="635508"/>
                    </a:lnTo>
                    <a:lnTo>
                      <a:pt x="2782074" y="702551"/>
                    </a:lnTo>
                    <a:lnTo>
                      <a:pt x="3129534" y="803135"/>
                    </a:lnTo>
                    <a:lnTo>
                      <a:pt x="3245358" y="819912"/>
                    </a:lnTo>
                    <a:lnTo>
                      <a:pt x="3361944" y="903719"/>
                    </a:lnTo>
                    <a:lnTo>
                      <a:pt x="3477767" y="903719"/>
                    </a:lnTo>
                    <a:lnTo>
                      <a:pt x="3593591" y="937260"/>
                    </a:lnTo>
                    <a:lnTo>
                      <a:pt x="3709416" y="954024"/>
                    </a:lnTo>
                    <a:lnTo>
                      <a:pt x="3825240" y="954024"/>
                    </a:lnTo>
                    <a:lnTo>
                      <a:pt x="3941064" y="987552"/>
                    </a:lnTo>
                    <a:lnTo>
                      <a:pt x="4056888" y="1037844"/>
                    </a:lnTo>
                    <a:lnTo>
                      <a:pt x="4405122" y="1037844"/>
                    </a:lnTo>
                    <a:lnTo>
                      <a:pt x="4520946" y="1054608"/>
                    </a:lnTo>
                    <a:lnTo>
                      <a:pt x="4636770" y="1054608"/>
                    </a:lnTo>
                    <a:lnTo>
                      <a:pt x="4752594" y="1071359"/>
                    </a:lnTo>
                    <a:lnTo>
                      <a:pt x="4868418" y="1071359"/>
                    </a:lnTo>
                    <a:lnTo>
                      <a:pt x="4984242" y="1104900"/>
                    </a:lnTo>
                    <a:lnTo>
                      <a:pt x="5100066" y="1104900"/>
                    </a:lnTo>
                    <a:lnTo>
                      <a:pt x="5216652" y="1121651"/>
                    </a:lnTo>
                    <a:lnTo>
                      <a:pt x="5564124" y="1121651"/>
                    </a:lnTo>
                    <a:lnTo>
                      <a:pt x="5680710" y="1138428"/>
                    </a:lnTo>
                    <a:lnTo>
                      <a:pt x="5680710" y="987552"/>
                    </a:lnTo>
                    <a:lnTo>
                      <a:pt x="5622372" y="970775"/>
                    </a:lnTo>
                    <a:lnTo>
                      <a:pt x="5448300" y="970775"/>
                    </a:lnTo>
                    <a:lnTo>
                      <a:pt x="5332476" y="937260"/>
                    </a:lnTo>
                    <a:lnTo>
                      <a:pt x="5216652" y="937260"/>
                    </a:lnTo>
                    <a:lnTo>
                      <a:pt x="5100066" y="920483"/>
                    </a:lnTo>
                    <a:lnTo>
                      <a:pt x="4984242" y="920483"/>
                    </a:lnTo>
                    <a:lnTo>
                      <a:pt x="4868418" y="886968"/>
                    </a:lnTo>
                    <a:lnTo>
                      <a:pt x="4752594" y="886968"/>
                    </a:lnTo>
                    <a:lnTo>
                      <a:pt x="4636770" y="870204"/>
                    </a:lnTo>
                    <a:lnTo>
                      <a:pt x="4520946" y="870204"/>
                    </a:lnTo>
                    <a:lnTo>
                      <a:pt x="4405122" y="819912"/>
                    </a:lnTo>
                    <a:lnTo>
                      <a:pt x="4056888" y="819912"/>
                    </a:lnTo>
                    <a:lnTo>
                      <a:pt x="3941064" y="769620"/>
                    </a:lnTo>
                    <a:lnTo>
                      <a:pt x="3825240" y="736092"/>
                    </a:lnTo>
                    <a:lnTo>
                      <a:pt x="3709416" y="736092"/>
                    </a:lnTo>
                    <a:lnTo>
                      <a:pt x="3593591" y="719328"/>
                    </a:lnTo>
                    <a:lnTo>
                      <a:pt x="3477767" y="685800"/>
                    </a:lnTo>
                    <a:lnTo>
                      <a:pt x="3361944" y="669036"/>
                    </a:lnTo>
                    <a:lnTo>
                      <a:pt x="3245358" y="585216"/>
                    </a:lnTo>
                    <a:lnTo>
                      <a:pt x="2782074" y="451866"/>
                    </a:lnTo>
                    <a:lnTo>
                      <a:pt x="2666238" y="384810"/>
                    </a:lnTo>
                    <a:lnTo>
                      <a:pt x="2550414" y="334518"/>
                    </a:lnTo>
                    <a:lnTo>
                      <a:pt x="2434590" y="300977"/>
                    </a:lnTo>
                    <a:lnTo>
                      <a:pt x="2318004" y="300977"/>
                    </a:lnTo>
                    <a:lnTo>
                      <a:pt x="2086356" y="267462"/>
                    </a:lnTo>
                    <a:lnTo>
                      <a:pt x="1623060" y="267462"/>
                    </a:lnTo>
                    <a:lnTo>
                      <a:pt x="1507236" y="250685"/>
                    </a:lnTo>
                    <a:lnTo>
                      <a:pt x="1390650" y="250685"/>
                    </a:lnTo>
                    <a:lnTo>
                      <a:pt x="1274826" y="217170"/>
                    </a:lnTo>
                    <a:lnTo>
                      <a:pt x="1159002" y="200393"/>
                    </a:lnTo>
                    <a:lnTo>
                      <a:pt x="1043178" y="166878"/>
                    </a:lnTo>
                    <a:lnTo>
                      <a:pt x="927354" y="166878"/>
                    </a:lnTo>
                    <a:lnTo>
                      <a:pt x="695706" y="99809"/>
                    </a:lnTo>
                    <a:lnTo>
                      <a:pt x="579882" y="83058"/>
                    </a:lnTo>
                    <a:lnTo>
                      <a:pt x="463295" y="83058"/>
                    </a:lnTo>
                    <a:lnTo>
                      <a:pt x="231647" y="49517"/>
                    </a:lnTo>
                    <a:lnTo>
                      <a:pt x="115823" y="0"/>
                    </a:lnTo>
                    <a:close/>
                  </a:path>
                  <a:path w="5680709" h="1138554">
                    <a:moveTo>
                      <a:pt x="5564124" y="954024"/>
                    </a:moveTo>
                    <a:lnTo>
                      <a:pt x="5448300" y="970775"/>
                    </a:lnTo>
                    <a:lnTo>
                      <a:pt x="5622372" y="970775"/>
                    </a:lnTo>
                    <a:lnTo>
                      <a:pt x="5564124" y="954024"/>
                    </a:lnTo>
                    <a:close/>
                  </a:path>
                </a:pathLst>
              </a:custGeom>
              <a:solidFill>
                <a:srgbClr val="007BC4"/>
              </a:solidFill>
            </p:spPr>
            <p:txBody>
              <a:bodyPr wrap="square" lIns="0" tIns="0" rIns="0" bIns="0" rtlCol="0"/>
              <a:lstStyle/>
              <a:p>
                <a:endParaRPr/>
              </a:p>
            </p:txBody>
          </p:sp>
          <p:sp>
            <p:nvSpPr>
              <p:cNvPr id="9" name="object 12">
                <a:extLst>
                  <a:ext uri="{FF2B5EF4-FFF2-40B4-BE49-F238E27FC236}">
                    <a16:creationId xmlns:a16="http://schemas.microsoft.com/office/drawing/2014/main" id="{05F70C83-8E2C-4CBB-A3D2-BE4CC3CF08FB}"/>
                  </a:ext>
                </a:extLst>
              </p:cNvPr>
              <p:cNvSpPr/>
              <p:nvPr/>
            </p:nvSpPr>
            <p:spPr>
              <a:xfrm>
                <a:off x="1440000" y="2403500"/>
                <a:ext cx="3941445" cy="786765"/>
              </a:xfrm>
              <a:custGeom>
                <a:avLst/>
                <a:gdLst/>
                <a:ahLst/>
                <a:cxnLst/>
                <a:rect l="l" t="t" r="r" b="b"/>
                <a:pathLst>
                  <a:path w="3941445" h="786765">
                    <a:moveTo>
                      <a:pt x="2086356" y="267462"/>
                    </a:moveTo>
                    <a:lnTo>
                      <a:pt x="1507236" y="267462"/>
                    </a:lnTo>
                    <a:lnTo>
                      <a:pt x="1623060" y="284226"/>
                    </a:lnTo>
                    <a:lnTo>
                      <a:pt x="2086356" y="284226"/>
                    </a:lnTo>
                    <a:lnTo>
                      <a:pt x="2318004" y="317754"/>
                    </a:lnTo>
                    <a:lnTo>
                      <a:pt x="2434590" y="317754"/>
                    </a:lnTo>
                    <a:lnTo>
                      <a:pt x="2550414" y="351282"/>
                    </a:lnTo>
                    <a:lnTo>
                      <a:pt x="2666238" y="401574"/>
                    </a:lnTo>
                    <a:lnTo>
                      <a:pt x="2782074" y="468630"/>
                    </a:lnTo>
                    <a:lnTo>
                      <a:pt x="3245358" y="601980"/>
                    </a:lnTo>
                    <a:lnTo>
                      <a:pt x="3361944" y="685800"/>
                    </a:lnTo>
                    <a:lnTo>
                      <a:pt x="3477767" y="702564"/>
                    </a:lnTo>
                    <a:lnTo>
                      <a:pt x="3593591" y="736092"/>
                    </a:lnTo>
                    <a:lnTo>
                      <a:pt x="3709416" y="752856"/>
                    </a:lnTo>
                    <a:lnTo>
                      <a:pt x="3825240" y="752856"/>
                    </a:lnTo>
                    <a:lnTo>
                      <a:pt x="3941064" y="786384"/>
                    </a:lnTo>
                    <a:lnTo>
                      <a:pt x="3825240" y="736092"/>
                    </a:lnTo>
                    <a:lnTo>
                      <a:pt x="3709416" y="736092"/>
                    </a:lnTo>
                    <a:lnTo>
                      <a:pt x="3593591" y="719328"/>
                    </a:lnTo>
                    <a:lnTo>
                      <a:pt x="3477767" y="685800"/>
                    </a:lnTo>
                    <a:lnTo>
                      <a:pt x="3361944" y="669036"/>
                    </a:lnTo>
                    <a:lnTo>
                      <a:pt x="3245358" y="585216"/>
                    </a:lnTo>
                    <a:lnTo>
                      <a:pt x="2782074" y="451866"/>
                    </a:lnTo>
                    <a:lnTo>
                      <a:pt x="2666238" y="384810"/>
                    </a:lnTo>
                    <a:lnTo>
                      <a:pt x="2550414" y="334518"/>
                    </a:lnTo>
                    <a:lnTo>
                      <a:pt x="2434590" y="300990"/>
                    </a:lnTo>
                    <a:lnTo>
                      <a:pt x="2318004" y="300990"/>
                    </a:lnTo>
                    <a:lnTo>
                      <a:pt x="2086356" y="267462"/>
                    </a:lnTo>
                    <a:close/>
                  </a:path>
                  <a:path w="3941445" h="786765">
                    <a:moveTo>
                      <a:pt x="115823" y="0"/>
                    </a:moveTo>
                    <a:lnTo>
                      <a:pt x="0" y="0"/>
                    </a:lnTo>
                    <a:lnTo>
                      <a:pt x="0" y="16002"/>
                    </a:lnTo>
                    <a:lnTo>
                      <a:pt x="115823" y="16002"/>
                    </a:lnTo>
                    <a:lnTo>
                      <a:pt x="231647" y="66294"/>
                    </a:lnTo>
                    <a:lnTo>
                      <a:pt x="463295" y="99822"/>
                    </a:lnTo>
                    <a:lnTo>
                      <a:pt x="579882" y="99822"/>
                    </a:lnTo>
                    <a:lnTo>
                      <a:pt x="695706" y="116586"/>
                    </a:lnTo>
                    <a:lnTo>
                      <a:pt x="927354" y="183642"/>
                    </a:lnTo>
                    <a:lnTo>
                      <a:pt x="1043178" y="183642"/>
                    </a:lnTo>
                    <a:lnTo>
                      <a:pt x="1159002" y="217170"/>
                    </a:lnTo>
                    <a:lnTo>
                      <a:pt x="1274826" y="233934"/>
                    </a:lnTo>
                    <a:lnTo>
                      <a:pt x="1390650" y="267462"/>
                    </a:lnTo>
                    <a:lnTo>
                      <a:pt x="1623060" y="267462"/>
                    </a:lnTo>
                    <a:lnTo>
                      <a:pt x="1507236" y="250698"/>
                    </a:lnTo>
                    <a:lnTo>
                      <a:pt x="1390650" y="250698"/>
                    </a:lnTo>
                    <a:lnTo>
                      <a:pt x="1274826" y="217170"/>
                    </a:lnTo>
                    <a:lnTo>
                      <a:pt x="1159002" y="200406"/>
                    </a:lnTo>
                    <a:lnTo>
                      <a:pt x="1043178" y="166878"/>
                    </a:lnTo>
                    <a:lnTo>
                      <a:pt x="927354" y="166878"/>
                    </a:lnTo>
                    <a:lnTo>
                      <a:pt x="695706" y="99822"/>
                    </a:lnTo>
                    <a:lnTo>
                      <a:pt x="579882" y="83058"/>
                    </a:lnTo>
                    <a:lnTo>
                      <a:pt x="463295" y="83058"/>
                    </a:lnTo>
                    <a:lnTo>
                      <a:pt x="231647" y="49530"/>
                    </a:lnTo>
                    <a:lnTo>
                      <a:pt x="115823" y="0"/>
                    </a:lnTo>
                    <a:close/>
                  </a:path>
                </a:pathLst>
              </a:custGeom>
              <a:solidFill>
                <a:srgbClr val="E6007E"/>
              </a:solidFill>
            </p:spPr>
            <p:txBody>
              <a:bodyPr wrap="square" lIns="0" tIns="0" rIns="0" bIns="0" rtlCol="0"/>
              <a:lstStyle/>
              <a:p>
                <a:endParaRPr/>
              </a:p>
            </p:txBody>
          </p:sp>
          <p:sp>
            <p:nvSpPr>
              <p:cNvPr id="10" name="object 13">
                <a:extLst>
                  <a:ext uri="{FF2B5EF4-FFF2-40B4-BE49-F238E27FC236}">
                    <a16:creationId xmlns:a16="http://schemas.microsoft.com/office/drawing/2014/main" id="{3FBC8F54-A09C-4E3B-A7BC-FFA0CC7AC028}"/>
                  </a:ext>
                </a:extLst>
              </p:cNvPr>
              <p:cNvSpPr/>
              <p:nvPr/>
            </p:nvSpPr>
            <p:spPr>
              <a:xfrm>
                <a:off x="1440000" y="2168798"/>
                <a:ext cx="5680710" cy="1239520"/>
              </a:xfrm>
              <a:custGeom>
                <a:avLst/>
                <a:gdLst/>
                <a:ahLst/>
                <a:cxnLst/>
                <a:rect l="l" t="t" r="r" b="b"/>
                <a:pathLst>
                  <a:path w="5680709" h="1239520">
                    <a:moveTo>
                      <a:pt x="5680710" y="1205496"/>
                    </a:moveTo>
                    <a:lnTo>
                      <a:pt x="5564124" y="1205496"/>
                    </a:lnTo>
                    <a:lnTo>
                      <a:pt x="5680710" y="1239024"/>
                    </a:lnTo>
                    <a:lnTo>
                      <a:pt x="5680710" y="1205496"/>
                    </a:lnTo>
                    <a:close/>
                  </a:path>
                  <a:path w="5680709" h="1239520">
                    <a:moveTo>
                      <a:pt x="5564124" y="1104900"/>
                    </a:moveTo>
                    <a:lnTo>
                      <a:pt x="5448300" y="1121664"/>
                    </a:lnTo>
                    <a:lnTo>
                      <a:pt x="4636770" y="1121664"/>
                    </a:lnTo>
                    <a:lnTo>
                      <a:pt x="4752594" y="1138440"/>
                    </a:lnTo>
                    <a:lnTo>
                      <a:pt x="4868418" y="1138440"/>
                    </a:lnTo>
                    <a:lnTo>
                      <a:pt x="4984242" y="1171956"/>
                    </a:lnTo>
                    <a:lnTo>
                      <a:pt x="5100066" y="1171956"/>
                    </a:lnTo>
                    <a:lnTo>
                      <a:pt x="5216652" y="1188732"/>
                    </a:lnTo>
                    <a:lnTo>
                      <a:pt x="5332476" y="1188732"/>
                    </a:lnTo>
                    <a:lnTo>
                      <a:pt x="5448300" y="1222248"/>
                    </a:lnTo>
                    <a:lnTo>
                      <a:pt x="5564124" y="1205496"/>
                    </a:lnTo>
                    <a:lnTo>
                      <a:pt x="5680710" y="1205496"/>
                    </a:lnTo>
                    <a:lnTo>
                      <a:pt x="5680710" y="1138440"/>
                    </a:lnTo>
                    <a:lnTo>
                      <a:pt x="5564124" y="1104900"/>
                    </a:lnTo>
                    <a:close/>
                  </a:path>
                  <a:path w="5680709" h="1239520">
                    <a:moveTo>
                      <a:pt x="5332476" y="1071372"/>
                    </a:moveTo>
                    <a:lnTo>
                      <a:pt x="4405122" y="1071372"/>
                    </a:lnTo>
                    <a:lnTo>
                      <a:pt x="4520946" y="1121664"/>
                    </a:lnTo>
                    <a:lnTo>
                      <a:pt x="5448300" y="1121664"/>
                    </a:lnTo>
                    <a:lnTo>
                      <a:pt x="5332476" y="1071372"/>
                    </a:lnTo>
                    <a:close/>
                  </a:path>
                  <a:path w="5680709" h="1239520">
                    <a:moveTo>
                      <a:pt x="4636770" y="970788"/>
                    </a:moveTo>
                    <a:lnTo>
                      <a:pt x="3825240" y="970788"/>
                    </a:lnTo>
                    <a:lnTo>
                      <a:pt x="4056888" y="1071372"/>
                    </a:lnTo>
                    <a:lnTo>
                      <a:pt x="5216652" y="1071372"/>
                    </a:lnTo>
                    <a:lnTo>
                      <a:pt x="5100066" y="1037856"/>
                    </a:lnTo>
                    <a:lnTo>
                      <a:pt x="4984242" y="1037856"/>
                    </a:lnTo>
                    <a:lnTo>
                      <a:pt x="4868418" y="1004316"/>
                    </a:lnTo>
                    <a:lnTo>
                      <a:pt x="4752594" y="1004316"/>
                    </a:lnTo>
                    <a:lnTo>
                      <a:pt x="4636770" y="970788"/>
                    </a:lnTo>
                    <a:close/>
                  </a:path>
                  <a:path w="5680709" h="1239520">
                    <a:moveTo>
                      <a:pt x="2086356" y="317766"/>
                    </a:moveTo>
                    <a:lnTo>
                      <a:pt x="579882" y="317766"/>
                    </a:lnTo>
                    <a:lnTo>
                      <a:pt x="695706" y="334530"/>
                    </a:lnTo>
                    <a:lnTo>
                      <a:pt x="927354" y="401574"/>
                    </a:lnTo>
                    <a:lnTo>
                      <a:pt x="1043178" y="401574"/>
                    </a:lnTo>
                    <a:lnTo>
                      <a:pt x="1159002" y="435114"/>
                    </a:lnTo>
                    <a:lnTo>
                      <a:pt x="1274826" y="451866"/>
                    </a:lnTo>
                    <a:lnTo>
                      <a:pt x="1390650" y="485406"/>
                    </a:lnTo>
                    <a:lnTo>
                      <a:pt x="1507236" y="485406"/>
                    </a:lnTo>
                    <a:lnTo>
                      <a:pt x="1623060" y="502158"/>
                    </a:lnTo>
                    <a:lnTo>
                      <a:pt x="2086356" y="502158"/>
                    </a:lnTo>
                    <a:lnTo>
                      <a:pt x="2318004" y="535698"/>
                    </a:lnTo>
                    <a:lnTo>
                      <a:pt x="2434590" y="535698"/>
                    </a:lnTo>
                    <a:lnTo>
                      <a:pt x="2550414" y="569214"/>
                    </a:lnTo>
                    <a:lnTo>
                      <a:pt x="2666238" y="619506"/>
                    </a:lnTo>
                    <a:lnTo>
                      <a:pt x="2782074" y="686574"/>
                    </a:lnTo>
                    <a:lnTo>
                      <a:pt x="3245358" y="819924"/>
                    </a:lnTo>
                    <a:lnTo>
                      <a:pt x="3361944" y="903732"/>
                    </a:lnTo>
                    <a:lnTo>
                      <a:pt x="3477767" y="920496"/>
                    </a:lnTo>
                    <a:lnTo>
                      <a:pt x="3593591" y="954024"/>
                    </a:lnTo>
                    <a:lnTo>
                      <a:pt x="3709416" y="970788"/>
                    </a:lnTo>
                    <a:lnTo>
                      <a:pt x="4520946" y="970788"/>
                    </a:lnTo>
                    <a:lnTo>
                      <a:pt x="4405122" y="920496"/>
                    </a:lnTo>
                    <a:lnTo>
                      <a:pt x="4172724" y="920496"/>
                    </a:lnTo>
                    <a:lnTo>
                      <a:pt x="4056888" y="903732"/>
                    </a:lnTo>
                    <a:lnTo>
                      <a:pt x="3825240" y="803148"/>
                    </a:lnTo>
                    <a:lnTo>
                      <a:pt x="3709416" y="803148"/>
                    </a:lnTo>
                    <a:lnTo>
                      <a:pt x="3593591" y="786396"/>
                    </a:lnTo>
                    <a:lnTo>
                      <a:pt x="3477767" y="752856"/>
                    </a:lnTo>
                    <a:lnTo>
                      <a:pt x="3361944" y="736092"/>
                    </a:lnTo>
                    <a:lnTo>
                      <a:pt x="3245358" y="653046"/>
                    </a:lnTo>
                    <a:lnTo>
                      <a:pt x="3129534" y="602742"/>
                    </a:lnTo>
                    <a:lnTo>
                      <a:pt x="2782074" y="502158"/>
                    </a:lnTo>
                    <a:lnTo>
                      <a:pt x="2666238" y="435114"/>
                    </a:lnTo>
                    <a:lnTo>
                      <a:pt x="2550414" y="384822"/>
                    </a:lnTo>
                    <a:lnTo>
                      <a:pt x="2434590" y="351282"/>
                    </a:lnTo>
                    <a:lnTo>
                      <a:pt x="2318004" y="351282"/>
                    </a:lnTo>
                    <a:lnTo>
                      <a:pt x="2086356" y="317766"/>
                    </a:lnTo>
                    <a:close/>
                  </a:path>
                  <a:path w="5680709" h="1239520">
                    <a:moveTo>
                      <a:pt x="115823" y="0"/>
                    </a:moveTo>
                    <a:lnTo>
                      <a:pt x="0" y="0"/>
                    </a:lnTo>
                    <a:lnTo>
                      <a:pt x="0" y="233946"/>
                    </a:lnTo>
                    <a:lnTo>
                      <a:pt x="115823" y="233946"/>
                    </a:lnTo>
                    <a:lnTo>
                      <a:pt x="231647" y="284238"/>
                    </a:lnTo>
                    <a:lnTo>
                      <a:pt x="463295" y="317766"/>
                    </a:lnTo>
                    <a:lnTo>
                      <a:pt x="1970532" y="317766"/>
                    </a:lnTo>
                    <a:lnTo>
                      <a:pt x="1854708" y="300990"/>
                    </a:lnTo>
                    <a:lnTo>
                      <a:pt x="1623060" y="300990"/>
                    </a:lnTo>
                    <a:lnTo>
                      <a:pt x="1390650" y="267474"/>
                    </a:lnTo>
                    <a:lnTo>
                      <a:pt x="1274826" y="217182"/>
                    </a:lnTo>
                    <a:lnTo>
                      <a:pt x="1159002" y="200406"/>
                    </a:lnTo>
                    <a:lnTo>
                      <a:pt x="1043178" y="166890"/>
                    </a:lnTo>
                    <a:lnTo>
                      <a:pt x="927354" y="166890"/>
                    </a:lnTo>
                    <a:lnTo>
                      <a:pt x="695706" y="99822"/>
                    </a:lnTo>
                    <a:lnTo>
                      <a:pt x="579882" y="83058"/>
                    </a:lnTo>
                    <a:lnTo>
                      <a:pt x="463295" y="83058"/>
                    </a:lnTo>
                    <a:lnTo>
                      <a:pt x="231647" y="49530"/>
                    </a:lnTo>
                    <a:lnTo>
                      <a:pt x="115823" y="0"/>
                    </a:lnTo>
                    <a:close/>
                  </a:path>
                </a:pathLst>
              </a:custGeom>
              <a:solidFill>
                <a:srgbClr val="F28C00"/>
              </a:solidFill>
            </p:spPr>
            <p:txBody>
              <a:bodyPr wrap="square" lIns="0" tIns="0" rIns="0" bIns="0" rtlCol="0"/>
              <a:lstStyle/>
              <a:p>
                <a:endParaRPr/>
              </a:p>
            </p:txBody>
          </p:sp>
          <p:sp>
            <p:nvSpPr>
              <p:cNvPr id="11" name="object 14">
                <a:extLst>
                  <a:ext uri="{FF2B5EF4-FFF2-40B4-BE49-F238E27FC236}">
                    <a16:creationId xmlns:a16="http://schemas.microsoft.com/office/drawing/2014/main" id="{747CFF01-EC85-4F86-9020-3B8CA693F80B}"/>
                  </a:ext>
                </a:extLst>
              </p:cNvPr>
              <p:cNvSpPr/>
              <p:nvPr/>
            </p:nvSpPr>
            <p:spPr>
              <a:xfrm>
                <a:off x="1440384" y="1800000"/>
                <a:ext cx="0" cy="2680335"/>
              </a:xfrm>
              <a:custGeom>
                <a:avLst/>
                <a:gdLst/>
                <a:ahLst/>
                <a:cxnLst/>
                <a:rect l="l" t="t" r="r" b="b"/>
                <a:pathLst>
                  <a:path h="2680334">
                    <a:moveTo>
                      <a:pt x="0" y="0"/>
                    </a:moveTo>
                    <a:lnTo>
                      <a:pt x="0" y="2679954"/>
                    </a:lnTo>
                  </a:path>
                </a:pathLst>
              </a:custGeom>
              <a:ln w="3822">
                <a:solidFill>
                  <a:srgbClr val="878787"/>
                </a:solidFill>
              </a:ln>
            </p:spPr>
            <p:txBody>
              <a:bodyPr wrap="square" lIns="0" tIns="0" rIns="0" bIns="0" rtlCol="0"/>
              <a:lstStyle/>
              <a:p>
                <a:endParaRPr/>
              </a:p>
            </p:txBody>
          </p:sp>
          <p:sp>
            <p:nvSpPr>
              <p:cNvPr id="12" name="object 15">
                <a:extLst>
                  <a:ext uri="{FF2B5EF4-FFF2-40B4-BE49-F238E27FC236}">
                    <a16:creationId xmlns:a16="http://schemas.microsoft.com/office/drawing/2014/main" id="{D79CA58F-1A18-498F-AD06-ACF9DCDCC7EB}"/>
                  </a:ext>
                </a:extLst>
              </p:cNvPr>
              <p:cNvSpPr/>
              <p:nvPr/>
            </p:nvSpPr>
            <p:spPr>
              <a:xfrm>
                <a:off x="1440010" y="4479948"/>
                <a:ext cx="5680710" cy="0"/>
              </a:xfrm>
              <a:custGeom>
                <a:avLst/>
                <a:gdLst/>
                <a:ahLst/>
                <a:cxnLst/>
                <a:rect l="l" t="t" r="r" b="b"/>
                <a:pathLst>
                  <a:path w="5680709">
                    <a:moveTo>
                      <a:pt x="0" y="0"/>
                    </a:moveTo>
                    <a:lnTo>
                      <a:pt x="5680709" y="0"/>
                    </a:lnTo>
                  </a:path>
                </a:pathLst>
              </a:custGeom>
              <a:ln w="3175">
                <a:solidFill>
                  <a:srgbClr val="878787"/>
                </a:solidFill>
              </a:ln>
            </p:spPr>
            <p:txBody>
              <a:bodyPr wrap="square" lIns="0" tIns="0" rIns="0" bIns="0" rtlCol="0"/>
              <a:lstStyle/>
              <a:p>
                <a:endParaRPr/>
              </a:p>
            </p:txBody>
          </p:sp>
          <p:sp>
            <p:nvSpPr>
              <p:cNvPr id="15" name="object 579">
                <a:extLst>
                  <a:ext uri="{FF2B5EF4-FFF2-40B4-BE49-F238E27FC236}">
                    <a16:creationId xmlns:a16="http://schemas.microsoft.com/office/drawing/2014/main" id="{D7B9E312-82D2-4207-9552-F677B9BED4E2}"/>
                  </a:ext>
                </a:extLst>
              </p:cNvPr>
              <p:cNvSpPr txBox="1"/>
              <p:nvPr/>
            </p:nvSpPr>
            <p:spPr>
              <a:xfrm>
                <a:off x="1104663" y="4406400"/>
                <a:ext cx="217873"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16" name="object 580">
                <a:extLst>
                  <a:ext uri="{FF2B5EF4-FFF2-40B4-BE49-F238E27FC236}">
                    <a16:creationId xmlns:a16="http://schemas.microsoft.com/office/drawing/2014/main" id="{ADD677AB-5FC0-42F4-8223-BB545AA52201}"/>
                  </a:ext>
                </a:extLst>
              </p:cNvPr>
              <p:cNvSpPr txBox="1"/>
              <p:nvPr/>
            </p:nvSpPr>
            <p:spPr>
              <a:xfrm>
                <a:off x="1104663" y="4071600"/>
                <a:ext cx="217270"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2</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17" name="object 581">
                <a:extLst>
                  <a:ext uri="{FF2B5EF4-FFF2-40B4-BE49-F238E27FC236}">
                    <a16:creationId xmlns:a16="http://schemas.microsoft.com/office/drawing/2014/main" id="{DA8EBDFC-3D31-4F2B-B516-3816EF52C12A}"/>
                  </a:ext>
                </a:extLst>
              </p:cNvPr>
              <p:cNvSpPr txBox="1"/>
              <p:nvPr/>
            </p:nvSpPr>
            <p:spPr>
              <a:xfrm>
                <a:off x="1104663" y="3736800"/>
                <a:ext cx="217270"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4</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18" name="object 582">
                <a:extLst>
                  <a:ext uri="{FF2B5EF4-FFF2-40B4-BE49-F238E27FC236}">
                    <a16:creationId xmlns:a16="http://schemas.microsoft.com/office/drawing/2014/main" id="{386487F5-3A37-4FBC-8429-DBDEFDA351A4}"/>
                  </a:ext>
                </a:extLst>
              </p:cNvPr>
              <p:cNvSpPr txBox="1"/>
              <p:nvPr/>
            </p:nvSpPr>
            <p:spPr>
              <a:xfrm>
                <a:off x="1104663" y="3402000"/>
                <a:ext cx="217270"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6</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19" name="object 583">
                <a:extLst>
                  <a:ext uri="{FF2B5EF4-FFF2-40B4-BE49-F238E27FC236}">
                    <a16:creationId xmlns:a16="http://schemas.microsoft.com/office/drawing/2014/main" id="{A15B9AAE-802E-4655-99B5-EFD10E6E9703}"/>
                  </a:ext>
                </a:extLst>
              </p:cNvPr>
              <p:cNvSpPr txBox="1"/>
              <p:nvPr/>
            </p:nvSpPr>
            <p:spPr>
              <a:xfrm>
                <a:off x="1104663" y="3067200"/>
                <a:ext cx="217270"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8</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20" name="object 584">
                <a:extLst>
                  <a:ext uri="{FF2B5EF4-FFF2-40B4-BE49-F238E27FC236}">
                    <a16:creationId xmlns:a16="http://schemas.microsoft.com/office/drawing/2014/main" id="{F66AFC2A-9EE0-44E4-A8AB-6168393D54B4}"/>
                  </a:ext>
                </a:extLst>
              </p:cNvPr>
              <p:cNvSpPr txBox="1"/>
              <p:nvPr/>
            </p:nvSpPr>
            <p:spPr>
              <a:xfrm>
                <a:off x="1104663" y="2732400"/>
                <a:ext cx="217270"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10</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23" name="object 585">
                <a:extLst>
                  <a:ext uri="{FF2B5EF4-FFF2-40B4-BE49-F238E27FC236}">
                    <a16:creationId xmlns:a16="http://schemas.microsoft.com/office/drawing/2014/main" id="{71B28DE1-68E9-4CD8-B02E-73DA0B1B5BD5}"/>
                  </a:ext>
                </a:extLst>
              </p:cNvPr>
              <p:cNvSpPr txBox="1"/>
              <p:nvPr/>
            </p:nvSpPr>
            <p:spPr>
              <a:xfrm>
                <a:off x="1104663" y="2397600"/>
                <a:ext cx="217270"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12</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24" name="object 586">
                <a:extLst>
                  <a:ext uri="{FF2B5EF4-FFF2-40B4-BE49-F238E27FC236}">
                    <a16:creationId xmlns:a16="http://schemas.microsoft.com/office/drawing/2014/main" id="{88E8D266-ECC2-4463-B339-B9BEABBE01D4}"/>
                  </a:ext>
                </a:extLst>
              </p:cNvPr>
              <p:cNvSpPr txBox="1"/>
              <p:nvPr/>
            </p:nvSpPr>
            <p:spPr>
              <a:xfrm>
                <a:off x="1104663" y="2062800"/>
                <a:ext cx="217270"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14</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27" name="object 589">
                <a:extLst>
                  <a:ext uri="{FF2B5EF4-FFF2-40B4-BE49-F238E27FC236}">
                    <a16:creationId xmlns:a16="http://schemas.microsoft.com/office/drawing/2014/main" id="{7021F62D-6BFF-45B5-93DF-A1011034042D}"/>
                  </a:ext>
                </a:extLst>
              </p:cNvPr>
              <p:cNvSpPr txBox="1"/>
              <p:nvPr/>
            </p:nvSpPr>
            <p:spPr>
              <a:xfrm>
                <a:off x="1105405" y="1728000"/>
                <a:ext cx="217270"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a:t>
                </a: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28" name="Rectangle 27">
                <a:extLst>
                  <a:ext uri="{FF2B5EF4-FFF2-40B4-BE49-F238E27FC236}">
                    <a16:creationId xmlns:a16="http://schemas.microsoft.com/office/drawing/2014/main" id="{A565FA4C-1812-4DD6-8E25-740F8080BEC5}"/>
                  </a:ext>
                </a:extLst>
              </p:cNvPr>
              <p:cNvSpPr/>
              <p:nvPr/>
            </p:nvSpPr>
            <p:spPr>
              <a:xfrm>
                <a:off x="306610" y="2887200"/>
                <a:ext cx="838691" cy="507831"/>
              </a:xfrm>
              <a:prstGeom prst="rect">
                <a:avLst/>
              </a:prstGeom>
            </p:spPr>
            <p:txBody>
              <a:bodyPr vert="horz" wrap="none">
                <a:spAutoFit/>
              </a:bodyPr>
              <a:lstStyle/>
              <a:p>
                <a:pPr lvl="0">
                  <a:defRPr/>
                </a:pPr>
                <a:r>
                  <a:rPr lang="en-GB" sz="900" dirty="0">
                    <a:solidFill>
                      <a:prstClr val="black"/>
                    </a:solidFill>
                  </a:rPr>
                  <a:t>Number of </a:t>
                </a:r>
              </a:p>
              <a:p>
                <a:pPr lvl="0">
                  <a:defRPr/>
                </a:pPr>
                <a:r>
                  <a:rPr lang="en-GB" sz="900" dirty="0">
                    <a:solidFill>
                      <a:prstClr val="black"/>
                    </a:solidFill>
                  </a:rPr>
                  <a:t>UN Member </a:t>
                </a:r>
              </a:p>
              <a:p>
                <a:pPr lvl="0">
                  <a:defRPr/>
                </a:pPr>
                <a:r>
                  <a:rPr lang="en-GB" sz="900" dirty="0">
                    <a:solidFill>
                      <a:prstClr val="black"/>
                    </a:solidFill>
                  </a:rPr>
                  <a:t>States</a:t>
                </a:r>
                <a:endPar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9" name="object 589">
                <a:extLst>
                  <a:ext uri="{FF2B5EF4-FFF2-40B4-BE49-F238E27FC236}">
                    <a16:creationId xmlns:a16="http://schemas.microsoft.com/office/drawing/2014/main" id="{88F657F0-4588-4538-BAEB-219AF858C4C2}"/>
                  </a:ext>
                </a:extLst>
              </p:cNvPr>
              <p:cNvSpPr txBox="1"/>
              <p:nvPr/>
            </p:nvSpPr>
            <p:spPr>
              <a:xfrm>
                <a:off x="1303200" y="4590000"/>
                <a:ext cx="269304"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a:t>
                </a:r>
                <a:r>
                  <a:rPr lang="en-GB" sz="900" dirty="0">
                    <a:solidFill>
                      <a:prstClr val="black"/>
                    </a:solidFill>
                    <a:latin typeface="Arial"/>
                    <a:cs typeface="Arial"/>
                  </a:rPr>
                  <a:t>969</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0" name="object 589">
                <a:extLst>
                  <a:ext uri="{FF2B5EF4-FFF2-40B4-BE49-F238E27FC236}">
                    <a16:creationId xmlns:a16="http://schemas.microsoft.com/office/drawing/2014/main" id="{D58BD86D-599E-4072-862D-2AF5D254B4BD}"/>
                  </a:ext>
                </a:extLst>
              </p:cNvPr>
              <p:cNvSpPr txBox="1"/>
              <p:nvPr/>
            </p:nvSpPr>
            <p:spPr>
              <a:xfrm>
                <a:off x="1998000"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1975</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1" name="object 589">
                <a:extLst>
                  <a:ext uri="{FF2B5EF4-FFF2-40B4-BE49-F238E27FC236}">
                    <a16:creationId xmlns:a16="http://schemas.microsoft.com/office/drawing/2014/main" id="{0905A2B9-FBBC-4F37-ACBC-6C2BDE5A7010}"/>
                  </a:ext>
                </a:extLst>
              </p:cNvPr>
              <p:cNvSpPr txBox="1"/>
              <p:nvPr/>
            </p:nvSpPr>
            <p:spPr>
              <a:xfrm>
                <a:off x="2577599"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1980</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2" name="object 589">
                <a:extLst>
                  <a:ext uri="{FF2B5EF4-FFF2-40B4-BE49-F238E27FC236}">
                    <a16:creationId xmlns:a16="http://schemas.microsoft.com/office/drawing/2014/main" id="{E0410765-579F-4C82-B653-68E55CA4DAEF}"/>
                  </a:ext>
                </a:extLst>
              </p:cNvPr>
              <p:cNvSpPr txBox="1"/>
              <p:nvPr/>
            </p:nvSpPr>
            <p:spPr>
              <a:xfrm>
                <a:off x="3160800" y="4590000"/>
                <a:ext cx="269304"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1985</a:t>
                </a:r>
              </a:p>
            </p:txBody>
          </p:sp>
          <p:sp>
            <p:nvSpPr>
              <p:cNvPr id="33" name="object 589">
                <a:extLst>
                  <a:ext uri="{FF2B5EF4-FFF2-40B4-BE49-F238E27FC236}">
                    <a16:creationId xmlns:a16="http://schemas.microsoft.com/office/drawing/2014/main" id="{F285FB86-AF01-4E07-B0E8-629052248DB9}"/>
                  </a:ext>
                </a:extLst>
              </p:cNvPr>
              <p:cNvSpPr txBox="1"/>
              <p:nvPr/>
            </p:nvSpPr>
            <p:spPr>
              <a:xfrm>
                <a:off x="3740399"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a:t>
                </a:r>
                <a:r>
                  <a:rPr lang="en-GB" sz="900" dirty="0">
                    <a:solidFill>
                      <a:prstClr val="black"/>
                    </a:solidFill>
                    <a:latin typeface="Arial"/>
                    <a:cs typeface="Arial"/>
                  </a:rPr>
                  <a:t>990</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4" name="object 589">
                <a:extLst>
                  <a:ext uri="{FF2B5EF4-FFF2-40B4-BE49-F238E27FC236}">
                    <a16:creationId xmlns:a16="http://schemas.microsoft.com/office/drawing/2014/main" id="{856B3B66-2E6E-4719-96CC-F40EF72175B2}"/>
                  </a:ext>
                </a:extLst>
              </p:cNvPr>
              <p:cNvSpPr txBox="1"/>
              <p:nvPr/>
            </p:nvSpPr>
            <p:spPr>
              <a:xfrm>
                <a:off x="4319999"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a:t>
                </a:r>
                <a:r>
                  <a:rPr lang="en-GB" sz="900" dirty="0">
                    <a:solidFill>
                      <a:prstClr val="black"/>
                    </a:solidFill>
                    <a:latin typeface="Arial"/>
                    <a:cs typeface="Arial"/>
                  </a:rPr>
                  <a:t>995</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5" name="object 589">
                <a:extLst>
                  <a:ext uri="{FF2B5EF4-FFF2-40B4-BE49-F238E27FC236}">
                    <a16:creationId xmlns:a16="http://schemas.microsoft.com/office/drawing/2014/main" id="{08C41B15-53F7-4E77-A3E4-7A2E4CB19CD1}"/>
                  </a:ext>
                </a:extLst>
              </p:cNvPr>
              <p:cNvSpPr txBox="1"/>
              <p:nvPr/>
            </p:nvSpPr>
            <p:spPr>
              <a:xfrm>
                <a:off x="4899599"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2000</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6" name="object 589">
                <a:extLst>
                  <a:ext uri="{FF2B5EF4-FFF2-40B4-BE49-F238E27FC236}">
                    <a16:creationId xmlns:a16="http://schemas.microsoft.com/office/drawing/2014/main" id="{0AFC8055-14C5-4258-ADDD-F70467A7B410}"/>
                  </a:ext>
                </a:extLst>
              </p:cNvPr>
              <p:cNvSpPr txBox="1"/>
              <p:nvPr/>
            </p:nvSpPr>
            <p:spPr>
              <a:xfrm>
                <a:off x="6986057"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2018</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7" name="object 589">
                <a:extLst>
                  <a:ext uri="{FF2B5EF4-FFF2-40B4-BE49-F238E27FC236}">
                    <a16:creationId xmlns:a16="http://schemas.microsoft.com/office/drawing/2014/main" id="{4B2E3C9F-8808-4B7C-A360-F44DA02CC294}"/>
                  </a:ext>
                </a:extLst>
              </p:cNvPr>
              <p:cNvSpPr txBox="1"/>
              <p:nvPr/>
            </p:nvSpPr>
            <p:spPr>
              <a:xfrm>
                <a:off x="5479199"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2005</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8" name="object 589">
                <a:extLst>
                  <a:ext uri="{FF2B5EF4-FFF2-40B4-BE49-F238E27FC236}">
                    <a16:creationId xmlns:a16="http://schemas.microsoft.com/office/drawing/2014/main" id="{BD6A9A4B-A4E8-487D-A10A-DF4CDF974C72}"/>
                  </a:ext>
                </a:extLst>
              </p:cNvPr>
              <p:cNvSpPr txBox="1"/>
              <p:nvPr/>
            </p:nvSpPr>
            <p:spPr>
              <a:xfrm>
                <a:off x="6058799"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2010</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9" name="object 589">
                <a:extLst>
                  <a:ext uri="{FF2B5EF4-FFF2-40B4-BE49-F238E27FC236}">
                    <a16:creationId xmlns:a16="http://schemas.microsoft.com/office/drawing/2014/main" id="{87EAAB8D-23AD-4B8F-962E-00BE50501528}"/>
                  </a:ext>
                </a:extLst>
              </p:cNvPr>
              <p:cNvSpPr txBox="1"/>
              <p:nvPr/>
            </p:nvSpPr>
            <p:spPr>
              <a:xfrm>
                <a:off x="6638399"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2015</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nvGrpSpPr>
            <p:cNvPr id="51" name="Group 50">
              <a:extLst>
                <a:ext uri="{FF2B5EF4-FFF2-40B4-BE49-F238E27FC236}">
                  <a16:creationId xmlns:a16="http://schemas.microsoft.com/office/drawing/2014/main" id="{5F6ECA70-8C84-4A40-AD2B-FB88EFF1104E}"/>
                </a:ext>
              </a:extLst>
            </p:cNvPr>
            <p:cNvGrpSpPr/>
            <p:nvPr/>
          </p:nvGrpSpPr>
          <p:grpSpPr>
            <a:xfrm>
              <a:off x="630000" y="4968000"/>
              <a:ext cx="6451385" cy="170993"/>
              <a:chOff x="540000" y="5040000"/>
              <a:chExt cx="6451385" cy="170993"/>
            </a:xfrm>
          </p:grpSpPr>
          <p:grpSp>
            <p:nvGrpSpPr>
              <p:cNvPr id="48" name="Group 47">
                <a:extLst>
                  <a:ext uri="{FF2B5EF4-FFF2-40B4-BE49-F238E27FC236}">
                    <a16:creationId xmlns:a16="http://schemas.microsoft.com/office/drawing/2014/main" id="{6F9C95B6-2CE9-4F74-96B5-39E51CC106A2}"/>
                  </a:ext>
                </a:extLst>
              </p:cNvPr>
              <p:cNvGrpSpPr/>
              <p:nvPr/>
            </p:nvGrpSpPr>
            <p:grpSpPr>
              <a:xfrm>
                <a:off x="540000" y="5040000"/>
                <a:ext cx="540676" cy="169277"/>
                <a:chOff x="540000" y="5040000"/>
                <a:chExt cx="540676" cy="169277"/>
              </a:xfrm>
            </p:grpSpPr>
            <p:sp>
              <p:nvSpPr>
                <p:cNvPr id="49" name="object 13">
                  <a:extLst>
                    <a:ext uri="{FF2B5EF4-FFF2-40B4-BE49-F238E27FC236}">
                      <a16:creationId xmlns:a16="http://schemas.microsoft.com/office/drawing/2014/main" id="{E6E684A1-6CA3-47AA-8B33-F99484E85023}"/>
                    </a:ext>
                  </a:extLst>
                </p:cNvPr>
                <p:cNvSpPr/>
                <p:nvPr/>
              </p:nvSpPr>
              <p:spPr>
                <a:xfrm>
                  <a:off x="540000" y="50544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0" name="TextBox 49">
                  <a:extLst>
                    <a:ext uri="{FF2B5EF4-FFF2-40B4-BE49-F238E27FC236}">
                      <a16:creationId xmlns:a16="http://schemas.microsoft.com/office/drawing/2014/main" id="{8874A8C9-33F2-4B5E-ADE4-DFD6FB3F56C0}"/>
                    </a:ext>
                  </a:extLst>
                </p:cNvPr>
                <p:cNvSpPr txBox="1"/>
                <p:nvPr/>
              </p:nvSpPr>
              <p:spPr>
                <a:xfrm>
                  <a:off x="720000" y="5040000"/>
                  <a:ext cx="360676" cy="169277"/>
                </a:xfrm>
                <a:prstGeom prst="rect">
                  <a:avLst/>
                </a:prstGeom>
                <a:noFill/>
              </p:spPr>
              <p:txBody>
                <a:bodyPr vert="horz" wrap="squar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Africa</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nvGrpSpPr>
              <p:cNvPr id="3" name="Group 2">
                <a:extLst>
                  <a:ext uri="{FF2B5EF4-FFF2-40B4-BE49-F238E27FC236}">
                    <a16:creationId xmlns:a16="http://schemas.microsoft.com/office/drawing/2014/main" id="{EFE8442A-40FF-4F45-B577-1B74804E104A}"/>
                  </a:ext>
                </a:extLst>
              </p:cNvPr>
              <p:cNvGrpSpPr/>
              <p:nvPr/>
            </p:nvGrpSpPr>
            <p:grpSpPr>
              <a:xfrm>
                <a:off x="1245600" y="5040000"/>
                <a:ext cx="455717" cy="169277"/>
                <a:chOff x="1281600" y="5040000"/>
                <a:chExt cx="455717" cy="169277"/>
              </a:xfrm>
            </p:grpSpPr>
            <p:sp>
              <p:nvSpPr>
                <p:cNvPr id="52" name="object 14">
                  <a:extLst>
                    <a:ext uri="{FF2B5EF4-FFF2-40B4-BE49-F238E27FC236}">
                      <a16:creationId xmlns:a16="http://schemas.microsoft.com/office/drawing/2014/main" id="{234657E0-1A16-422D-BCFE-4264079ACDDD}"/>
                    </a:ext>
                  </a:extLst>
                </p:cNvPr>
                <p:cNvSpPr/>
                <p:nvPr/>
              </p:nvSpPr>
              <p:spPr>
                <a:xfrm>
                  <a:off x="1281600" y="50544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90BF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53" name="TextBox 52">
                  <a:extLst>
                    <a:ext uri="{FF2B5EF4-FFF2-40B4-BE49-F238E27FC236}">
                      <a16:creationId xmlns:a16="http://schemas.microsoft.com/office/drawing/2014/main" id="{06088E42-7274-483A-ADE6-AB99EB3EC2A0}"/>
                    </a:ext>
                  </a:extLst>
                </p:cNvPr>
                <p:cNvSpPr txBox="1"/>
                <p:nvPr/>
              </p:nvSpPr>
              <p:spPr>
                <a:xfrm>
                  <a:off x="1461600" y="5040000"/>
                  <a:ext cx="275717" cy="169277"/>
                </a:xfrm>
                <a:prstGeom prst="rect">
                  <a:avLst/>
                </a:prstGeom>
                <a:noFill/>
              </p:spPr>
              <p:txBody>
                <a:bodyPr vert="horz" wrap="squar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Asia</a:t>
                  </a:r>
                </a:p>
              </p:txBody>
            </p:sp>
          </p:grpSp>
          <p:grpSp>
            <p:nvGrpSpPr>
              <p:cNvPr id="14" name="Group 13">
                <a:extLst>
                  <a:ext uri="{FF2B5EF4-FFF2-40B4-BE49-F238E27FC236}">
                    <a16:creationId xmlns:a16="http://schemas.microsoft.com/office/drawing/2014/main" id="{EB84A4F5-0BC4-42CD-B9A7-4A6FD28AF191}"/>
                  </a:ext>
                </a:extLst>
              </p:cNvPr>
              <p:cNvGrpSpPr/>
              <p:nvPr/>
            </p:nvGrpSpPr>
            <p:grpSpPr>
              <a:xfrm>
                <a:off x="2664000" y="5040000"/>
                <a:ext cx="2241462" cy="169277"/>
                <a:chOff x="2772000" y="5040000"/>
                <a:chExt cx="2241462" cy="169277"/>
              </a:xfrm>
            </p:grpSpPr>
            <p:sp>
              <p:nvSpPr>
                <p:cNvPr id="62" name="object 14">
                  <a:extLst>
                    <a:ext uri="{FF2B5EF4-FFF2-40B4-BE49-F238E27FC236}">
                      <a16:creationId xmlns:a16="http://schemas.microsoft.com/office/drawing/2014/main" id="{E59B5C1F-77DA-46B9-A7F8-CB87C01A5B86}"/>
                    </a:ext>
                  </a:extLst>
                </p:cNvPr>
                <p:cNvSpPr/>
                <p:nvPr/>
              </p:nvSpPr>
              <p:spPr>
                <a:xfrm>
                  <a:off x="2772000" y="50544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7B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63" name="TextBox 62">
                  <a:extLst>
                    <a:ext uri="{FF2B5EF4-FFF2-40B4-BE49-F238E27FC236}">
                      <a16:creationId xmlns:a16="http://schemas.microsoft.com/office/drawing/2014/main" id="{1755C726-BE96-4851-B917-CA623B42F0B2}"/>
                    </a:ext>
                  </a:extLst>
                </p:cNvPr>
                <p:cNvSpPr txBox="1"/>
                <p:nvPr/>
              </p:nvSpPr>
              <p:spPr>
                <a:xfrm>
                  <a:off x="2952000" y="5040000"/>
                  <a:ext cx="2061462" cy="169277"/>
                </a:xfrm>
                <a:prstGeom prst="rect">
                  <a:avLst/>
                </a:prstGeom>
                <a:noFill/>
              </p:spPr>
              <p:txBody>
                <a:bodyPr vert="horz" wrap="squar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Latin America and the Caribbean</a:t>
                  </a:r>
                </a:p>
              </p:txBody>
            </p:sp>
          </p:grpSp>
          <p:grpSp>
            <p:nvGrpSpPr>
              <p:cNvPr id="25" name="Group 24">
                <a:extLst>
                  <a:ext uri="{FF2B5EF4-FFF2-40B4-BE49-F238E27FC236}">
                    <a16:creationId xmlns:a16="http://schemas.microsoft.com/office/drawing/2014/main" id="{E56D3C92-EC79-4D06-95AC-50053492D605}"/>
                  </a:ext>
                </a:extLst>
              </p:cNvPr>
              <p:cNvGrpSpPr/>
              <p:nvPr/>
            </p:nvGrpSpPr>
            <p:grpSpPr>
              <a:xfrm>
                <a:off x="5050800" y="5040000"/>
                <a:ext cx="1080888" cy="169277"/>
                <a:chOff x="5194800" y="5040000"/>
                <a:chExt cx="1080888" cy="169277"/>
              </a:xfrm>
            </p:grpSpPr>
            <p:sp>
              <p:nvSpPr>
                <p:cNvPr id="55" name="object 15">
                  <a:extLst>
                    <a:ext uri="{FF2B5EF4-FFF2-40B4-BE49-F238E27FC236}">
                      <a16:creationId xmlns:a16="http://schemas.microsoft.com/office/drawing/2014/main" id="{252A93AA-F85A-494D-A454-DA16F8DDAF9B}"/>
                    </a:ext>
                  </a:extLst>
                </p:cNvPr>
                <p:cNvSpPr/>
                <p:nvPr/>
              </p:nvSpPr>
              <p:spPr>
                <a:xfrm>
                  <a:off x="5194800" y="50544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E5007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56" name="TextBox 55">
                  <a:extLst>
                    <a:ext uri="{FF2B5EF4-FFF2-40B4-BE49-F238E27FC236}">
                      <a16:creationId xmlns:a16="http://schemas.microsoft.com/office/drawing/2014/main" id="{B76DA8F5-56E7-4BB0-8A46-F2E0396286E8}"/>
                    </a:ext>
                  </a:extLst>
                </p:cNvPr>
                <p:cNvSpPr txBox="1"/>
                <p:nvPr/>
              </p:nvSpPr>
              <p:spPr>
                <a:xfrm>
                  <a:off x="5374800" y="5040000"/>
                  <a:ext cx="900888" cy="169277"/>
                </a:xfrm>
                <a:prstGeom prst="rect">
                  <a:avLst/>
                </a:prstGeom>
                <a:noFill/>
              </p:spPr>
              <p:txBody>
                <a:bodyPr vert="horz"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North America</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nvGrpSpPr>
              <p:cNvPr id="26" name="Group 25">
                <a:extLst>
                  <a:ext uri="{FF2B5EF4-FFF2-40B4-BE49-F238E27FC236}">
                    <a16:creationId xmlns:a16="http://schemas.microsoft.com/office/drawing/2014/main" id="{C159CD95-F8B0-4690-89B6-982AA422E45D}"/>
                  </a:ext>
                </a:extLst>
              </p:cNvPr>
              <p:cNvGrpSpPr/>
              <p:nvPr/>
            </p:nvGrpSpPr>
            <p:grpSpPr>
              <a:xfrm>
                <a:off x="6267600" y="5040000"/>
                <a:ext cx="723785" cy="169277"/>
                <a:chOff x="6447600" y="5040000"/>
                <a:chExt cx="723785" cy="169277"/>
              </a:xfrm>
            </p:grpSpPr>
            <p:sp>
              <p:nvSpPr>
                <p:cNvPr id="58" name="object 16">
                  <a:extLst>
                    <a:ext uri="{FF2B5EF4-FFF2-40B4-BE49-F238E27FC236}">
                      <a16:creationId xmlns:a16="http://schemas.microsoft.com/office/drawing/2014/main" id="{543A7F47-3BC4-4939-9DFB-AB5A58FCF1C0}"/>
                    </a:ext>
                  </a:extLst>
                </p:cNvPr>
                <p:cNvSpPr/>
                <p:nvPr/>
              </p:nvSpPr>
              <p:spPr>
                <a:xfrm>
                  <a:off x="6447600" y="50544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59" name="TextBox 58">
                  <a:extLst>
                    <a:ext uri="{FF2B5EF4-FFF2-40B4-BE49-F238E27FC236}">
                      <a16:creationId xmlns:a16="http://schemas.microsoft.com/office/drawing/2014/main" id="{EFBB89A6-F31B-4F7A-B2F7-0E5D05D01597}"/>
                    </a:ext>
                  </a:extLst>
                </p:cNvPr>
                <p:cNvSpPr txBox="1"/>
                <p:nvPr/>
              </p:nvSpPr>
              <p:spPr>
                <a:xfrm>
                  <a:off x="6645600" y="5040000"/>
                  <a:ext cx="525785" cy="169277"/>
                </a:xfrm>
                <a:prstGeom prst="rect">
                  <a:avLst/>
                </a:prstGeom>
                <a:noFill/>
              </p:spPr>
              <p:txBody>
                <a:bodyPr vert="horz" wrap="squar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Oceania</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nvGrpSpPr>
              <p:cNvPr id="13" name="Group 12">
                <a:extLst>
                  <a:ext uri="{FF2B5EF4-FFF2-40B4-BE49-F238E27FC236}">
                    <a16:creationId xmlns:a16="http://schemas.microsoft.com/office/drawing/2014/main" id="{C2C7FD0D-119A-4C68-9248-B5081DADACFE}"/>
                  </a:ext>
                </a:extLst>
              </p:cNvPr>
              <p:cNvGrpSpPr/>
              <p:nvPr/>
            </p:nvGrpSpPr>
            <p:grpSpPr>
              <a:xfrm>
                <a:off x="1864800" y="5041716"/>
                <a:ext cx="635253" cy="169277"/>
                <a:chOff x="1936800" y="5041716"/>
                <a:chExt cx="635253" cy="169277"/>
              </a:xfrm>
            </p:grpSpPr>
            <p:sp>
              <p:nvSpPr>
                <p:cNvPr id="66" name="object 16">
                  <a:extLst>
                    <a:ext uri="{FF2B5EF4-FFF2-40B4-BE49-F238E27FC236}">
                      <a16:creationId xmlns:a16="http://schemas.microsoft.com/office/drawing/2014/main" id="{408B3C40-B224-43C5-8D73-6110173D482A}"/>
                    </a:ext>
                  </a:extLst>
                </p:cNvPr>
                <p:cNvSpPr/>
                <p:nvPr/>
              </p:nvSpPr>
              <p:spPr>
                <a:xfrm>
                  <a:off x="1936800" y="5056116"/>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67" name="TextBox 66">
                  <a:extLst>
                    <a:ext uri="{FF2B5EF4-FFF2-40B4-BE49-F238E27FC236}">
                      <a16:creationId xmlns:a16="http://schemas.microsoft.com/office/drawing/2014/main" id="{46DC0716-10FC-4BB2-B161-B6D6AC41B148}"/>
                    </a:ext>
                  </a:extLst>
                </p:cNvPr>
                <p:cNvSpPr txBox="1"/>
                <p:nvPr/>
              </p:nvSpPr>
              <p:spPr>
                <a:xfrm>
                  <a:off x="2116800" y="5041716"/>
                  <a:ext cx="455253" cy="169277"/>
                </a:xfrm>
                <a:prstGeom prst="rect">
                  <a:avLst/>
                </a:prstGeom>
                <a:noFill/>
              </p:spPr>
              <p:txBody>
                <a:bodyPr vert="horz" wrap="squar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Europe</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grpSp>
    </p:spTree>
    <p:extLst>
      <p:ext uri="{BB962C8B-B14F-4D97-AF65-F5344CB8AC3E}">
        <p14:creationId xmlns:p14="http://schemas.microsoft.com/office/powerpoint/2010/main" val="834496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6C159C7-7494-4AC2-A040-8953F9C4B92E}"/>
              </a:ext>
            </a:extLst>
          </p:cNvPr>
          <p:cNvGrpSpPr/>
          <p:nvPr/>
        </p:nvGrpSpPr>
        <p:grpSpPr>
          <a:xfrm>
            <a:off x="0" y="0"/>
            <a:ext cx="10285200" cy="6096221"/>
            <a:chOff x="0" y="0"/>
            <a:chExt cx="10285200" cy="609622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400" kern="100" dirty="0">
                  <a:solidFill>
                    <a:prstClr val="white"/>
                  </a:solidFill>
                  <a:latin typeface="Arial" panose="020B0604020202020204" pitchFamily="34" charset="0"/>
                  <a:cs typeface="Arial" panose="020B0604020202020204" pitchFamily="34" charset="0"/>
                </a:rPr>
                <a:t>Percentage of the global population living in countries that criminalize consensual same-sex sexual relations, global, 1969–2018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5850000"/>
              <a:ext cx="6389570" cy="24622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Yang D. Global trends on the decriminalisation of consensual same-sex sexual acts (1969–2019). In: </a:t>
              </a:r>
              <a:r>
                <a:rPr kumimoji="0" lang="en-GB" sz="800" b="0" i="0" u="none" strike="noStrike" kern="1200" cap="none" spc="0" normalizeH="0" baseline="0" noProof="0" dirty="0" err="1">
                  <a:ln>
                    <a:noFill/>
                  </a:ln>
                  <a:solidFill>
                    <a:srgbClr val="231F20"/>
                  </a:solidFill>
                  <a:effectLst/>
                  <a:uLnTx/>
                  <a:uFillTx/>
                  <a:latin typeface="Arial"/>
                  <a:ea typeface="ＭＳ Ｐゴシック" pitchFamily="34" charset="-128"/>
                  <a:cs typeface="Arial"/>
                </a:rPr>
                <a:t>Mendos</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 LR. State-sponsored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homophobia 2019. Geneva: ILGA; March 2019.</a:t>
              </a:r>
            </a:p>
          </p:txBody>
        </p:sp>
        <p:sp>
          <p:nvSpPr>
            <p:cNvPr id="15" name="object 579">
              <a:extLst>
                <a:ext uri="{FF2B5EF4-FFF2-40B4-BE49-F238E27FC236}">
                  <a16:creationId xmlns:a16="http://schemas.microsoft.com/office/drawing/2014/main" id="{D7B9E312-82D2-4207-9552-F677B9BED4E2}"/>
                </a:ext>
              </a:extLst>
            </p:cNvPr>
            <p:cNvSpPr txBox="1"/>
            <p:nvPr/>
          </p:nvSpPr>
          <p:spPr>
            <a:xfrm>
              <a:off x="1104663" y="4406400"/>
              <a:ext cx="217873"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16" name="object 580">
              <a:extLst>
                <a:ext uri="{FF2B5EF4-FFF2-40B4-BE49-F238E27FC236}">
                  <a16:creationId xmlns:a16="http://schemas.microsoft.com/office/drawing/2014/main" id="{ADD677AB-5FC0-42F4-8223-BB545AA52201}"/>
                </a:ext>
              </a:extLst>
            </p:cNvPr>
            <p:cNvSpPr txBox="1"/>
            <p:nvPr/>
          </p:nvSpPr>
          <p:spPr>
            <a:xfrm>
              <a:off x="1104663" y="4071600"/>
              <a:ext cx="217270"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1</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17" name="object 581">
              <a:extLst>
                <a:ext uri="{FF2B5EF4-FFF2-40B4-BE49-F238E27FC236}">
                  <a16:creationId xmlns:a16="http://schemas.microsoft.com/office/drawing/2014/main" id="{DA8EBDFC-3D31-4F2B-B516-3816EF52C12A}"/>
                </a:ext>
              </a:extLst>
            </p:cNvPr>
            <p:cNvSpPr txBox="1"/>
            <p:nvPr/>
          </p:nvSpPr>
          <p:spPr>
            <a:xfrm>
              <a:off x="1104663" y="3736800"/>
              <a:ext cx="217270"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2</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18" name="object 582">
              <a:extLst>
                <a:ext uri="{FF2B5EF4-FFF2-40B4-BE49-F238E27FC236}">
                  <a16:creationId xmlns:a16="http://schemas.microsoft.com/office/drawing/2014/main" id="{386487F5-3A37-4FBC-8429-DBDEFDA351A4}"/>
                </a:ext>
              </a:extLst>
            </p:cNvPr>
            <p:cNvSpPr txBox="1"/>
            <p:nvPr/>
          </p:nvSpPr>
          <p:spPr>
            <a:xfrm>
              <a:off x="1104663" y="3402000"/>
              <a:ext cx="217270"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3</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19" name="object 583">
              <a:extLst>
                <a:ext uri="{FF2B5EF4-FFF2-40B4-BE49-F238E27FC236}">
                  <a16:creationId xmlns:a16="http://schemas.microsoft.com/office/drawing/2014/main" id="{A15B9AAE-802E-4655-99B5-EFD10E6E9703}"/>
                </a:ext>
              </a:extLst>
            </p:cNvPr>
            <p:cNvSpPr txBox="1"/>
            <p:nvPr/>
          </p:nvSpPr>
          <p:spPr>
            <a:xfrm>
              <a:off x="1104663" y="3067200"/>
              <a:ext cx="217270"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4</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20" name="object 584">
              <a:extLst>
                <a:ext uri="{FF2B5EF4-FFF2-40B4-BE49-F238E27FC236}">
                  <a16:creationId xmlns:a16="http://schemas.microsoft.com/office/drawing/2014/main" id="{F66AFC2A-9EE0-44E4-A8AB-6168393D54B4}"/>
                </a:ext>
              </a:extLst>
            </p:cNvPr>
            <p:cNvSpPr txBox="1"/>
            <p:nvPr/>
          </p:nvSpPr>
          <p:spPr>
            <a:xfrm>
              <a:off x="1104663" y="2732400"/>
              <a:ext cx="217270"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5</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23" name="object 585">
              <a:extLst>
                <a:ext uri="{FF2B5EF4-FFF2-40B4-BE49-F238E27FC236}">
                  <a16:creationId xmlns:a16="http://schemas.microsoft.com/office/drawing/2014/main" id="{71B28DE1-68E9-4CD8-B02E-73DA0B1B5BD5}"/>
                </a:ext>
              </a:extLst>
            </p:cNvPr>
            <p:cNvSpPr txBox="1"/>
            <p:nvPr/>
          </p:nvSpPr>
          <p:spPr>
            <a:xfrm>
              <a:off x="1104663" y="2397600"/>
              <a:ext cx="217270"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6</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24" name="object 586">
              <a:extLst>
                <a:ext uri="{FF2B5EF4-FFF2-40B4-BE49-F238E27FC236}">
                  <a16:creationId xmlns:a16="http://schemas.microsoft.com/office/drawing/2014/main" id="{88E8D266-ECC2-4463-B339-B9BEABBE01D4}"/>
                </a:ext>
              </a:extLst>
            </p:cNvPr>
            <p:cNvSpPr txBox="1"/>
            <p:nvPr/>
          </p:nvSpPr>
          <p:spPr>
            <a:xfrm>
              <a:off x="1104663" y="2062800"/>
              <a:ext cx="217270"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7</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27" name="object 589">
              <a:extLst>
                <a:ext uri="{FF2B5EF4-FFF2-40B4-BE49-F238E27FC236}">
                  <a16:creationId xmlns:a16="http://schemas.microsoft.com/office/drawing/2014/main" id="{7021F62D-6BFF-45B5-93DF-A1011034042D}"/>
                </a:ext>
              </a:extLst>
            </p:cNvPr>
            <p:cNvSpPr txBox="1"/>
            <p:nvPr/>
          </p:nvSpPr>
          <p:spPr>
            <a:xfrm>
              <a:off x="1105405" y="1728000"/>
              <a:ext cx="217270"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8</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28" name="Rectangle 27">
              <a:extLst>
                <a:ext uri="{FF2B5EF4-FFF2-40B4-BE49-F238E27FC236}">
                  <a16:creationId xmlns:a16="http://schemas.microsoft.com/office/drawing/2014/main" id="{A565FA4C-1812-4DD6-8E25-740F8080BEC5}"/>
                </a:ext>
              </a:extLst>
            </p:cNvPr>
            <p:cNvSpPr/>
            <p:nvPr/>
          </p:nvSpPr>
          <p:spPr>
            <a:xfrm>
              <a:off x="792000" y="2880000"/>
              <a:ext cx="323165" cy="521938"/>
            </a:xfrm>
            <a:prstGeom prst="rect">
              <a:avLst/>
            </a:prstGeom>
          </p:spPr>
          <p:txBody>
            <a:bodyPr vert="vert270"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 cent</a:t>
              </a:r>
            </a:p>
          </p:txBody>
        </p:sp>
        <p:sp>
          <p:nvSpPr>
            <p:cNvPr id="29" name="object 589">
              <a:extLst>
                <a:ext uri="{FF2B5EF4-FFF2-40B4-BE49-F238E27FC236}">
                  <a16:creationId xmlns:a16="http://schemas.microsoft.com/office/drawing/2014/main" id="{88F657F0-4588-4538-BAEB-219AF858C4C2}"/>
                </a:ext>
              </a:extLst>
            </p:cNvPr>
            <p:cNvSpPr txBox="1"/>
            <p:nvPr/>
          </p:nvSpPr>
          <p:spPr>
            <a:xfrm>
              <a:off x="1303200" y="4590000"/>
              <a:ext cx="269304"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a:t>
              </a: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969</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0" name="object 589">
              <a:extLst>
                <a:ext uri="{FF2B5EF4-FFF2-40B4-BE49-F238E27FC236}">
                  <a16:creationId xmlns:a16="http://schemas.microsoft.com/office/drawing/2014/main" id="{D58BD86D-599E-4072-862D-2AF5D254B4BD}"/>
                </a:ext>
              </a:extLst>
            </p:cNvPr>
            <p:cNvSpPr txBox="1"/>
            <p:nvPr/>
          </p:nvSpPr>
          <p:spPr>
            <a:xfrm>
              <a:off x="1998000"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1975</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1" name="object 589">
              <a:extLst>
                <a:ext uri="{FF2B5EF4-FFF2-40B4-BE49-F238E27FC236}">
                  <a16:creationId xmlns:a16="http://schemas.microsoft.com/office/drawing/2014/main" id="{0905A2B9-FBBC-4F37-ACBC-6C2BDE5A7010}"/>
                </a:ext>
              </a:extLst>
            </p:cNvPr>
            <p:cNvSpPr txBox="1"/>
            <p:nvPr/>
          </p:nvSpPr>
          <p:spPr>
            <a:xfrm>
              <a:off x="2577599"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1980</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2" name="object 589">
              <a:extLst>
                <a:ext uri="{FF2B5EF4-FFF2-40B4-BE49-F238E27FC236}">
                  <a16:creationId xmlns:a16="http://schemas.microsoft.com/office/drawing/2014/main" id="{E0410765-579F-4C82-B653-68E55CA4DAEF}"/>
                </a:ext>
              </a:extLst>
            </p:cNvPr>
            <p:cNvSpPr txBox="1"/>
            <p:nvPr/>
          </p:nvSpPr>
          <p:spPr>
            <a:xfrm>
              <a:off x="3160800" y="4590000"/>
              <a:ext cx="269304"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1985</a:t>
              </a:r>
            </a:p>
          </p:txBody>
        </p:sp>
        <p:sp>
          <p:nvSpPr>
            <p:cNvPr id="33" name="object 589">
              <a:extLst>
                <a:ext uri="{FF2B5EF4-FFF2-40B4-BE49-F238E27FC236}">
                  <a16:creationId xmlns:a16="http://schemas.microsoft.com/office/drawing/2014/main" id="{F285FB86-AF01-4E07-B0E8-629052248DB9}"/>
                </a:ext>
              </a:extLst>
            </p:cNvPr>
            <p:cNvSpPr txBox="1"/>
            <p:nvPr/>
          </p:nvSpPr>
          <p:spPr>
            <a:xfrm>
              <a:off x="3740399"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a:t>
              </a: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990</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4" name="object 589">
              <a:extLst>
                <a:ext uri="{FF2B5EF4-FFF2-40B4-BE49-F238E27FC236}">
                  <a16:creationId xmlns:a16="http://schemas.microsoft.com/office/drawing/2014/main" id="{856B3B66-2E6E-4719-96CC-F40EF72175B2}"/>
                </a:ext>
              </a:extLst>
            </p:cNvPr>
            <p:cNvSpPr txBox="1"/>
            <p:nvPr/>
          </p:nvSpPr>
          <p:spPr>
            <a:xfrm>
              <a:off x="4319999"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a:t>
              </a: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995</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5" name="object 589">
              <a:extLst>
                <a:ext uri="{FF2B5EF4-FFF2-40B4-BE49-F238E27FC236}">
                  <a16:creationId xmlns:a16="http://schemas.microsoft.com/office/drawing/2014/main" id="{08C41B15-53F7-4E77-A3E4-7A2E4CB19CD1}"/>
                </a:ext>
              </a:extLst>
            </p:cNvPr>
            <p:cNvSpPr txBox="1"/>
            <p:nvPr/>
          </p:nvSpPr>
          <p:spPr>
            <a:xfrm>
              <a:off x="4899599"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2000</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6" name="object 589">
              <a:extLst>
                <a:ext uri="{FF2B5EF4-FFF2-40B4-BE49-F238E27FC236}">
                  <a16:creationId xmlns:a16="http://schemas.microsoft.com/office/drawing/2014/main" id="{0AFC8055-14C5-4258-ADDD-F70467A7B410}"/>
                </a:ext>
              </a:extLst>
            </p:cNvPr>
            <p:cNvSpPr txBox="1"/>
            <p:nvPr/>
          </p:nvSpPr>
          <p:spPr>
            <a:xfrm>
              <a:off x="6986057"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2018</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7" name="object 589">
              <a:extLst>
                <a:ext uri="{FF2B5EF4-FFF2-40B4-BE49-F238E27FC236}">
                  <a16:creationId xmlns:a16="http://schemas.microsoft.com/office/drawing/2014/main" id="{4B2E3C9F-8808-4B7C-A360-F44DA02CC294}"/>
                </a:ext>
              </a:extLst>
            </p:cNvPr>
            <p:cNvSpPr txBox="1"/>
            <p:nvPr/>
          </p:nvSpPr>
          <p:spPr>
            <a:xfrm>
              <a:off x="5479199"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2005</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8" name="object 589">
              <a:extLst>
                <a:ext uri="{FF2B5EF4-FFF2-40B4-BE49-F238E27FC236}">
                  <a16:creationId xmlns:a16="http://schemas.microsoft.com/office/drawing/2014/main" id="{BD6A9A4B-A4E8-487D-A10A-DF4CDF974C72}"/>
                </a:ext>
              </a:extLst>
            </p:cNvPr>
            <p:cNvSpPr txBox="1"/>
            <p:nvPr/>
          </p:nvSpPr>
          <p:spPr>
            <a:xfrm>
              <a:off x="6058799"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2010</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9" name="object 589">
              <a:extLst>
                <a:ext uri="{FF2B5EF4-FFF2-40B4-BE49-F238E27FC236}">
                  <a16:creationId xmlns:a16="http://schemas.microsoft.com/office/drawing/2014/main" id="{87EAAB8D-23AD-4B8F-962E-00BE50501528}"/>
                </a:ext>
              </a:extLst>
            </p:cNvPr>
            <p:cNvSpPr txBox="1"/>
            <p:nvPr/>
          </p:nvSpPr>
          <p:spPr>
            <a:xfrm>
              <a:off x="6638399" y="4590000"/>
              <a:ext cx="269306"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2015</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nvGrpSpPr>
            <p:cNvPr id="51" name="Group 50">
              <a:extLst>
                <a:ext uri="{FF2B5EF4-FFF2-40B4-BE49-F238E27FC236}">
                  <a16:creationId xmlns:a16="http://schemas.microsoft.com/office/drawing/2014/main" id="{5F6ECA70-8C84-4A40-AD2B-FB88EFF1104E}"/>
                </a:ext>
              </a:extLst>
            </p:cNvPr>
            <p:cNvGrpSpPr/>
            <p:nvPr/>
          </p:nvGrpSpPr>
          <p:grpSpPr>
            <a:xfrm>
              <a:off x="630000" y="5040000"/>
              <a:ext cx="6451385" cy="170993"/>
              <a:chOff x="540000" y="5040000"/>
              <a:chExt cx="6451385" cy="170993"/>
            </a:xfrm>
          </p:grpSpPr>
          <p:grpSp>
            <p:nvGrpSpPr>
              <p:cNvPr id="48" name="Group 47">
                <a:extLst>
                  <a:ext uri="{FF2B5EF4-FFF2-40B4-BE49-F238E27FC236}">
                    <a16:creationId xmlns:a16="http://schemas.microsoft.com/office/drawing/2014/main" id="{6F9C95B6-2CE9-4F74-96B5-39E51CC106A2}"/>
                  </a:ext>
                </a:extLst>
              </p:cNvPr>
              <p:cNvGrpSpPr/>
              <p:nvPr/>
            </p:nvGrpSpPr>
            <p:grpSpPr>
              <a:xfrm>
                <a:off x="540000" y="5040000"/>
                <a:ext cx="540676" cy="169277"/>
                <a:chOff x="540000" y="5040000"/>
                <a:chExt cx="540676" cy="169277"/>
              </a:xfrm>
            </p:grpSpPr>
            <p:sp>
              <p:nvSpPr>
                <p:cNvPr id="49" name="object 13">
                  <a:extLst>
                    <a:ext uri="{FF2B5EF4-FFF2-40B4-BE49-F238E27FC236}">
                      <a16:creationId xmlns:a16="http://schemas.microsoft.com/office/drawing/2014/main" id="{E6E684A1-6CA3-47AA-8B33-F99484E85023}"/>
                    </a:ext>
                  </a:extLst>
                </p:cNvPr>
                <p:cNvSpPr/>
                <p:nvPr/>
              </p:nvSpPr>
              <p:spPr>
                <a:xfrm>
                  <a:off x="540000" y="50544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0" name="TextBox 49">
                  <a:extLst>
                    <a:ext uri="{FF2B5EF4-FFF2-40B4-BE49-F238E27FC236}">
                      <a16:creationId xmlns:a16="http://schemas.microsoft.com/office/drawing/2014/main" id="{8874A8C9-33F2-4B5E-ADE4-DFD6FB3F56C0}"/>
                    </a:ext>
                  </a:extLst>
                </p:cNvPr>
                <p:cNvSpPr txBox="1"/>
                <p:nvPr/>
              </p:nvSpPr>
              <p:spPr>
                <a:xfrm>
                  <a:off x="720000" y="5040000"/>
                  <a:ext cx="360676" cy="169277"/>
                </a:xfrm>
                <a:prstGeom prst="rect">
                  <a:avLst/>
                </a:prstGeom>
                <a:noFill/>
              </p:spPr>
              <p:txBody>
                <a:bodyPr vert="horz" wrap="squar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Africa</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nvGrpSpPr>
              <p:cNvPr id="3" name="Group 2">
                <a:extLst>
                  <a:ext uri="{FF2B5EF4-FFF2-40B4-BE49-F238E27FC236}">
                    <a16:creationId xmlns:a16="http://schemas.microsoft.com/office/drawing/2014/main" id="{EFE8442A-40FF-4F45-B577-1B74804E104A}"/>
                  </a:ext>
                </a:extLst>
              </p:cNvPr>
              <p:cNvGrpSpPr/>
              <p:nvPr/>
            </p:nvGrpSpPr>
            <p:grpSpPr>
              <a:xfrm>
                <a:off x="1245600" y="5040000"/>
                <a:ext cx="455717" cy="169277"/>
                <a:chOff x="1281600" y="5040000"/>
                <a:chExt cx="455717" cy="169277"/>
              </a:xfrm>
            </p:grpSpPr>
            <p:sp>
              <p:nvSpPr>
                <p:cNvPr id="52" name="object 14">
                  <a:extLst>
                    <a:ext uri="{FF2B5EF4-FFF2-40B4-BE49-F238E27FC236}">
                      <a16:creationId xmlns:a16="http://schemas.microsoft.com/office/drawing/2014/main" id="{234657E0-1A16-422D-BCFE-4264079ACDDD}"/>
                    </a:ext>
                  </a:extLst>
                </p:cNvPr>
                <p:cNvSpPr/>
                <p:nvPr/>
              </p:nvSpPr>
              <p:spPr>
                <a:xfrm>
                  <a:off x="1281600" y="50544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90BF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53" name="TextBox 52">
                  <a:extLst>
                    <a:ext uri="{FF2B5EF4-FFF2-40B4-BE49-F238E27FC236}">
                      <a16:creationId xmlns:a16="http://schemas.microsoft.com/office/drawing/2014/main" id="{06088E42-7274-483A-ADE6-AB99EB3EC2A0}"/>
                    </a:ext>
                  </a:extLst>
                </p:cNvPr>
                <p:cNvSpPr txBox="1"/>
                <p:nvPr/>
              </p:nvSpPr>
              <p:spPr>
                <a:xfrm>
                  <a:off x="1461600" y="5040000"/>
                  <a:ext cx="275717" cy="169277"/>
                </a:xfrm>
                <a:prstGeom prst="rect">
                  <a:avLst/>
                </a:prstGeom>
                <a:noFill/>
              </p:spPr>
              <p:txBody>
                <a:bodyPr vert="horz" wrap="squar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Asia</a:t>
                  </a:r>
                </a:p>
              </p:txBody>
            </p:sp>
          </p:grpSp>
          <p:grpSp>
            <p:nvGrpSpPr>
              <p:cNvPr id="14" name="Group 13">
                <a:extLst>
                  <a:ext uri="{FF2B5EF4-FFF2-40B4-BE49-F238E27FC236}">
                    <a16:creationId xmlns:a16="http://schemas.microsoft.com/office/drawing/2014/main" id="{EB84A4F5-0BC4-42CD-B9A7-4A6FD28AF191}"/>
                  </a:ext>
                </a:extLst>
              </p:cNvPr>
              <p:cNvGrpSpPr/>
              <p:nvPr/>
            </p:nvGrpSpPr>
            <p:grpSpPr>
              <a:xfrm>
                <a:off x="2664000" y="5040000"/>
                <a:ext cx="2241462" cy="169277"/>
                <a:chOff x="2772000" y="5040000"/>
                <a:chExt cx="2241462" cy="169277"/>
              </a:xfrm>
            </p:grpSpPr>
            <p:sp>
              <p:nvSpPr>
                <p:cNvPr id="62" name="object 14">
                  <a:extLst>
                    <a:ext uri="{FF2B5EF4-FFF2-40B4-BE49-F238E27FC236}">
                      <a16:creationId xmlns:a16="http://schemas.microsoft.com/office/drawing/2014/main" id="{E59B5C1F-77DA-46B9-A7F8-CB87C01A5B86}"/>
                    </a:ext>
                  </a:extLst>
                </p:cNvPr>
                <p:cNvSpPr/>
                <p:nvPr/>
              </p:nvSpPr>
              <p:spPr>
                <a:xfrm>
                  <a:off x="2772000" y="50544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7B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63" name="TextBox 62">
                  <a:extLst>
                    <a:ext uri="{FF2B5EF4-FFF2-40B4-BE49-F238E27FC236}">
                      <a16:creationId xmlns:a16="http://schemas.microsoft.com/office/drawing/2014/main" id="{1755C726-BE96-4851-B917-CA623B42F0B2}"/>
                    </a:ext>
                  </a:extLst>
                </p:cNvPr>
                <p:cNvSpPr txBox="1"/>
                <p:nvPr/>
              </p:nvSpPr>
              <p:spPr>
                <a:xfrm>
                  <a:off x="2952000" y="5040000"/>
                  <a:ext cx="2061462" cy="169277"/>
                </a:xfrm>
                <a:prstGeom prst="rect">
                  <a:avLst/>
                </a:prstGeom>
                <a:noFill/>
              </p:spPr>
              <p:txBody>
                <a:bodyPr vert="horz" wrap="squar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Latin America and the Caribbean</a:t>
                  </a:r>
                </a:p>
              </p:txBody>
            </p:sp>
          </p:grpSp>
          <p:grpSp>
            <p:nvGrpSpPr>
              <p:cNvPr id="25" name="Group 24">
                <a:extLst>
                  <a:ext uri="{FF2B5EF4-FFF2-40B4-BE49-F238E27FC236}">
                    <a16:creationId xmlns:a16="http://schemas.microsoft.com/office/drawing/2014/main" id="{E56D3C92-EC79-4D06-95AC-50053492D605}"/>
                  </a:ext>
                </a:extLst>
              </p:cNvPr>
              <p:cNvGrpSpPr/>
              <p:nvPr/>
            </p:nvGrpSpPr>
            <p:grpSpPr>
              <a:xfrm>
                <a:off x="5050800" y="5040000"/>
                <a:ext cx="1080888" cy="169277"/>
                <a:chOff x="5194800" y="5040000"/>
                <a:chExt cx="1080888" cy="169277"/>
              </a:xfrm>
            </p:grpSpPr>
            <p:sp>
              <p:nvSpPr>
                <p:cNvPr id="55" name="object 15">
                  <a:extLst>
                    <a:ext uri="{FF2B5EF4-FFF2-40B4-BE49-F238E27FC236}">
                      <a16:creationId xmlns:a16="http://schemas.microsoft.com/office/drawing/2014/main" id="{252A93AA-F85A-494D-A454-DA16F8DDAF9B}"/>
                    </a:ext>
                  </a:extLst>
                </p:cNvPr>
                <p:cNvSpPr/>
                <p:nvPr/>
              </p:nvSpPr>
              <p:spPr>
                <a:xfrm>
                  <a:off x="5194800" y="50544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E5007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56" name="TextBox 55">
                  <a:extLst>
                    <a:ext uri="{FF2B5EF4-FFF2-40B4-BE49-F238E27FC236}">
                      <a16:creationId xmlns:a16="http://schemas.microsoft.com/office/drawing/2014/main" id="{B76DA8F5-56E7-4BB0-8A46-F2E0396286E8}"/>
                    </a:ext>
                  </a:extLst>
                </p:cNvPr>
                <p:cNvSpPr txBox="1"/>
                <p:nvPr/>
              </p:nvSpPr>
              <p:spPr>
                <a:xfrm>
                  <a:off x="5374800" y="5040000"/>
                  <a:ext cx="900888" cy="169277"/>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North America</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nvGrpSpPr>
              <p:cNvPr id="26" name="Group 25">
                <a:extLst>
                  <a:ext uri="{FF2B5EF4-FFF2-40B4-BE49-F238E27FC236}">
                    <a16:creationId xmlns:a16="http://schemas.microsoft.com/office/drawing/2014/main" id="{C159CD95-F8B0-4690-89B6-982AA422E45D}"/>
                  </a:ext>
                </a:extLst>
              </p:cNvPr>
              <p:cNvGrpSpPr/>
              <p:nvPr/>
            </p:nvGrpSpPr>
            <p:grpSpPr>
              <a:xfrm>
                <a:off x="6267600" y="5040000"/>
                <a:ext cx="723785" cy="169277"/>
                <a:chOff x="6447600" y="5040000"/>
                <a:chExt cx="723785" cy="169277"/>
              </a:xfrm>
            </p:grpSpPr>
            <p:sp>
              <p:nvSpPr>
                <p:cNvPr id="58" name="object 16">
                  <a:extLst>
                    <a:ext uri="{FF2B5EF4-FFF2-40B4-BE49-F238E27FC236}">
                      <a16:creationId xmlns:a16="http://schemas.microsoft.com/office/drawing/2014/main" id="{543A7F47-3BC4-4939-9DFB-AB5A58FCF1C0}"/>
                    </a:ext>
                  </a:extLst>
                </p:cNvPr>
                <p:cNvSpPr/>
                <p:nvPr/>
              </p:nvSpPr>
              <p:spPr>
                <a:xfrm>
                  <a:off x="6447600" y="50544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59" name="TextBox 58">
                  <a:extLst>
                    <a:ext uri="{FF2B5EF4-FFF2-40B4-BE49-F238E27FC236}">
                      <a16:creationId xmlns:a16="http://schemas.microsoft.com/office/drawing/2014/main" id="{EFBB89A6-F31B-4F7A-B2F7-0E5D05D01597}"/>
                    </a:ext>
                  </a:extLst>
                </p:cNvPr>
                <p:cNvSpPr txBox="1"/>
                <p:nvPr/>
              </p:nvSpPr>
              <p:spPr>
                <a:xfrm>
                  <a:off x="6645600" y="5040000"/>
                  <a:ext cx="525785" cy="169277"/>
                </a:xfrm>
                <a:prstGeom prst="rect">
                  <a:avLst/>
                </a:prstGeom>
                <a:noFill/>
              </p:spPr>
              <p:txBody>
                <a:bodyPr vert="horz" wrap="squar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Oceania</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nvGrpSpPr>
              <p:cNvPr id="13" name="Group 12">
                <a:extLst>
                  <a:ext uri="{FF2B5EF4-FFF2-40B4-BE49-F238E27FC236}">
                    <a16:creationId xmlns:a16="http://schemas.microsoft.com/office/drawing/2014/main" id="{C2C7FD0D-119A-4C68-9248-B5081DADACFE}"/>
                  </a:ext>
                </a:extLst>
              </p:cNvPr>
              <p:cNvGrpSpPr/>
              <p:nvPr/>
            </p:nvGrpSpPr>
            <p:grpSpPr>
              <a:xfrm>
                <a:off x="1864800" y="5041716"/>
                <a:ext cx="635253" cy="169277"/>
                <a:chOff x="1936800" y="5041716"/>
                <a:chExt cx="635253" cy="169277"/>
              </a:xfrm>
            </p:grpSpPr>
            <p:sp>
              <p:nvSpPr>
                <p:cNvPr id="66" name="object 16">
                  <a:extLst>
                    <a:ext uri="{FF2B5EF4-FFF2-40B4-BE49-F238E27FC236}">
                      <a16:creationId xmlns:a16="http://schemas.microsoft.com/office/drawing/2014/main" id="{408B3C40-B224-43C5-8D73-6110173D482A}"/>
                    </a:ext>
                  </a:extLst>
                </p:cNvPr>
                <p:cNvSpPr/>
                <p:nvPr/>
              </p:nvSpPr>
              <p:spPr>
                <a:xfrm>
                  <a:off x="1936800" y="5056116"/>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67" name="TextBox 66">
                  <a:extLst>
                    <a:ext uri="{FF2B5EF4-FFF2-40B4-BE49-F238E27FC236}">
                      <a16:creationId xmlns:a16="http://schemas.microsoft.com/office/drawing/2014/main" id="{46DC0716-10FC-4BB2-B161-B6D6AC41B148}"/>
                    </a:ext>
                  </a:extLst>
                </p:cNvPr>
                <p:cNvSpPr txBox="1"/>
                <p:nvPr/>
              </p:nvSpPr>
              <p:spPr>
                <a:xfrm>
                  <a:off x="2116800" y="5041716"/>
                  <a:ext cx="455253" cy="169277"/>
                </a:xfrm>
                <a:prstGeom prst="rect">
                  <a:avLst/>
                </a:prstGeom>
                <a:noFill/>
              </p:spPr>
              <p:txBody>
                <a:bodyPr vert="horz" wrap="squar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Europe</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grpSp>
          <p:nvGrpSpPr>
            <p:cNvPr id="2" name="Group 1">
              <a:extLst>
                <a:ext uri="{FF2B5EF4-FFF2-40B4-BE49-F238E27FC236}">
                  <a16:creationId xmlns:a16="http://schemas.microsoft.com/office/drawing/2014/main" id="{48D856D7-9947-4178-8E0F-49161D2C3096}"/>
                </a:ext>
              </a:extLst>
            </p:cNvPr>
            <p:cNvGrpSpPr/>
            <p:nvPr/>
          </p:nvGrpSpPr>
          <p:grpSpPr>
            <a:xfrm>
              <a:off x="1440000" y="1800000"/>
              <a:ext cx="5680711" cy="2679700"/>
              <a:chOff x="1079397" y="6395339"/>
              <a:chExt cx="5680711" cy="2679700"/>
            </a:xfrm>
          </p:grpSpPr>
          <p:sp>
            <p:nvSpPr>
              <p:cNvPr id="54" name="object 11">
                <a:extLst>
                  <a:ext uri="{FF2B5EF4-FFF2-40B4-BE49-F238E27FC236}">
                    <a16:creationId xmlns:a16="http://schemas.microsoft.com/office/drawing/2014/main" id="{11037AFC-A200-4A78-8DFA-1618DD9310C0}"/>
                  </a:ext>
                </a:extLst>
              </p:cNvPr>
              <p:cNvSpPr/>
              <p:nvPr/>
            </p:nvSpPr>
            <p:spPr>
              <a:xfrm>
                <a:off x="1079397" y="8673066"/>
                <a:ext cx="5680710" cy="401955"/>
              </a:xfrm>
              <a:custGeom>
                <a:avLst/>
                <a:gdLst/>
                <a:ahLst/>
                <a:cxnLst/>
                <a:rect l="l" t="t" r="r" b="b"/>
                <a:pathLst>
                  <a:path w="5680709" h="401954">
                    <a:moveTo>
                      <a:pt x="5680240" y="0"/>
                    </a:moveTo>
                    <a:lnTo>
                      <a:pt x="4752213" y="0"/>
                    </a:lnTo>
                    <a:lnTo>
                      <a:pt x="4636300" y="32791"/>
                    </a:lnTo>
                    <a:lnTo>
                      <a:pt x="2318156" y="32791"/>
                    </a:lnTo>
                    <a:lnTo>
                      <a:pt x="2202243" y="66344"/>
                    </a:lnTo>
                    <a:lnTo>
                      <a:pt x="811352" y="66344"/>
                    </a:lnTo>
                    <a:lnTo>
                      <a:pt x="695439" y="99898"/>
                    </a:lnTo>
                    <a:lnTo>
                      <a:pt x="0" y="99898"/>
                    </a:lnTo>
                    <a:lnTo>
                      <a:pt x="0" y="401866"/>
                    </a:lnTo>
                    <a:lnTo>
                      <a:pt x="5680240" y="401866"/>
                    </a:lnTo>
                    <a:lnTo>
                      <a:pt x="5680240"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7" name="object 12">
                <a:extLst>
                  <a:ext uri="{FF2B5EF4-FFF2-40B4-BE49-F238E27FC236}">
                    <a16:creationId xmlns:a16="http://schemas.microsoft.com/office/drawing/2014/main" id="{602F5528-607F-4A00-9ADC-04A8E82CACF3}"/>
                  </a:ext>
                </a:extLst>
              </p:cNvPr>
              <p:cNvSpPr/>
              <p:nvPr/>
            </p:nvSpPr>
            <p:spPr>
              <a:xfrm>
                <a:off x="1079397" y="7098403"/>
                <a:ext cx="5680710" cy="1675130"/>
              </a:xfrm>
              <a:custGeom>
                <a:avLst/>
                <a:gdLst/>
                <a:ahLst/>
                <a:cxnLst/>
                <a:rect l="l" t="t" r="r" b="b"/>
                <a:pathLst>
                  <a:path w="5680709" h="1675129">
                    <a:moveTo>
                      <a:pt x="695439" y="0"/>
                    </a:moveTo>
                    <a:lnTo>
                      <a:pt x="579539" y="0"/>
                    </a:lnTo>
                    <a:lnTo>
                      <a:pt x="463626" y="33553"/>
                    </a:lnTo>
                    <a:lnTo>
                      <a:pt x="0" y="33553"/>
                    </a:lnTo>
                    <a:lnTo>
                      <a:pt x="0" y="1674558"/>
                    </a:lnTo>
                    <a:lnTo>
                      <a:pt x="695439" y="1674558"/>
                    </a:lnTo>
                    <a:lnTo>
                      <a:pt x="811352" y="1641005"/>
                    </a:lnTo>
                    <a:lnTo>
                      <a:pt x="2202243" y="1641005"/>
                    </a:lnTo>
                    <a:lnTo>
                      <a:pt x="2318156" y="1607451"/>
                    </a:lnTo>
                    <a:lnTo>
                      <a:pt x="4636300" y="1607451"/>
                    </a:lnTo>
                    <a:lnTo>
                      <a:pt x="4752213" y="1573898"/>
                    </a:lnTo>
                    <a:lnTo>
                      <a:pt x="5680240" y="1573898"/>
                    </a:lnTo>
                    <a:lnTo>
                      <a:pt x="5680240" y="1239139"/>
                    </a:lnTo>
                    <a:lnTo>
                      <a:pt x="5576546" y="703072"/>
                    </a:lnTo>
                    <a:lnTo>
                      <a:pt x="3245408" y="703072"/>
                    </a:lnTo>
                    <a:lnTo>
                      <a:pt x="3140445" y="66344"/>
                    </a:lnTo>
                    <a:lnTo>
                      <a:pt x="811352" y="66344"/>
                    </a:lnTo>
                    <a:lnTo>
                      <a:pt x="695439" y="0"/>
                    </a:lnTo>
                    <a:close/>
                  </a:path>
                  <a:path w="5680709" h="1675129">
                    <a:moveTo>
                      <a:pt x="5563565" y="635965"/>
                    </a:moveTo>
                    <a:lnTo>
                      <a:pt x="4752213" y="635965"/>
                    </a:lnTo>
                    <a:lnTo>
                      <a:pt x="4636300" y="669518"/>
                    </a:lnTo>
                    <a:lnTo>
                      <a:pt x="3940860" y="669518"/>
                    </a:lnTo>
                    <a:lnTo>
                      <a:pt x="3824947" y="703072"/>
                    </a:lnTo>
                    <a:lnTo>
                      <a:pt x="5576546" y="703072"/>
                    </a:lnTo>
                    <a:lnTo>
                      <a:pt x="5563565" y="635965"/>
                    </a:lnTo>
                    <a:close/>
                  </a:path>
                  <a:path w="5680709" h="1675129">
                    <a:moveTo>
                      <a:pt x="3129508" y="0"/>
                    </a:moveTo>
                    <a:lnTo>
                      <a:pt x="2318156" y="0"/>
                    </a:lnTo>
                    <a:lnTo>
                      <a:pt x="2202243" y="33553"/>
                    </a:lnTo>
                    <a:lnTo>
                      <a:pt x="2086330" y="33553"/>
                    </a:lnTo>
                    <a:lnTo>
                      <a:pt x="1970430" y="66344"/>
                    </a:lnTo>
                    <a:lnTo>
                      <a:pt x="3140445" y="66344"/>
                    </a:lnTo>
                    <a:lnTo>
                      <a:pt x="3129508" y="0"/>
                    </a:lnTo>
                    <a:close/>
                  </a:path>
                </a:pathLst>
              </a:custGeom>
              <a:solidFill>
                <a:srgbClr val="8FBF21"/>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0" name="object 13">
                <a:extLst>
                  <a:ext uri="{FF2B5EF4-FFF2-40B4-BE49-F238E27FC236}">
                    <a16:creationId xmlns:a16="http://schemas.microsoft.com/office/drawing/2014/main" id="{1C32E55B-5186-4C1E-A963-E20F79908E4B}"/>
                  </a:ext>
                </a:extLst>
              </p:cNvPr>
              <p:cNvSpPr/>
              <p:nvPr/>
            </p:nvSpPr>
            <p:spPr>
              <a:xfrm>
                <a:off x="1079397" y="6830749"/>
                <a:ext cx="3129915" cy="334010"/>
              </a:xfrm>
              <a:custGeom>
                <a:avLst/>
                <a:gdLst/>
                <a:ahLst/>
                <a:cxnLst/>
                <a:rect l="l" t="t" r="r" b="b"/>
                <a:pathLst>
                  <a:path w="3129915" h="334009">
                    <a:moveTo>
                      <a:pt x="2318156" y="267652"/>
                    </a:moveTo>
                    <a:lnTo>
                      <a:pt x="695439" y="267652"/>
                    </a:lnTo>
                    <a:lnTo>
                      <a:pt x="811352" y="333997"/>
                    </a:lnTo>
                    <a:lnTo>
                      <a:pt x="1970430" y="333997"/>
                    </a:lnTo>
                    <a:lnTo>
                      <a:pt x="2086330" y="301205"/>
                    </a:lnTo>
                    <a:lnTo>
                      <a:pt x="2202243" y="301205"/>
                    </a:lnTo>
                    <a:lnTo>
                      <a:pt x="2318156" y="267652"/>
                    </a:lnTo>
                    <a:close/>
                  </a:path>
                  <a:path w="3129915" h="334009">
                    <a:moveTo>
                      <a:pt x="115150" y="0"/>
                    </a:moveTo>
                    <a:lnTo>
                      <a:pt x="0" y="0"/>
                    </a:lnTo>
                    <a:lnTo>
                      <a:pt x="0" y="301205"/>
                    </a:lnTo>
                    <a:lnTo>
                      <a:pt x="463626" y="301205"/>
                    </a:lnTo>
                    <a:lnTo>
                      <a:pt x="579539" y="267652"/>
                    </a:lnTo>
                    <a:lnTo>
                      <a:pt x="3129508" y="267652"/>
                    </a:lnTo>
                    <a:lnTo>
                      <a:pt x="3013595" y="234099"/>
                    </a:lnTo>
                    <a:lnTo>
                      <a:pt x="2781782" y="234099"/>
                    </a:lnTo>
                    <a:lnTo>
                      <a:pt x="2665869" y="133451"/>
                    </a:lnTo>
                    <a:lnTo>
                      <a:pt x="1390891" y="133451"/>
                    </a:lnTo>
                    <a:lnTo>
                      <a:pt x="1274978" y="99898"/>
                    </a:lnTo>
                    <a:lnTo>
                      <a:pt x="1159078" y="99898"/>
                    </a:lnTo>
                    <a:lnTo>
                      <a:pt x="1043165" y="66344"/>
                    </a:lnTo>
                    <a:lnTo>
                      <a:pt x="811352" y="66344"/>
                    </a:lnTo>
                    <a:lnTo>
                      <a:pt x="752730" y="32791"/>
                    </a:lnTo>
                    <a:lnTo>
                      <a:pt x="231813" y="32791"/>
                    </a:lnTo>
                    <a:lnTo>
                      <a:pt x="115150" y="0"/>
                    </a:lnTo>
                    <a:close/>
                  </a:path>
                  <a:path w="3129915" h="334009">
                    <a:moveTo>
                      <a:pt x="2318156" y="66344"/>
                    </a:moveTo>
                    <a:lnTo>
                      <a:pt x="2202243" y="99898"/>
                    </a:lnTo>
                    <a:lnTo>
                      <a:pt x="2086330" y="99898"/>
                    </a:lnTo>
                    <a:lnTo>
                      <a:pt x="1970430" y="133451"/>
                    </a:lnTo>
                    <a:lnTo>
                      <a:pt x="2549969" y="133451"/>
                    </a:lnTo>
                    <a:lnTo>
                      <a:pt x="2318156" y="66344"/>
                    </a:lnTo>
                    <a:close/>
                  </a:path>
                  <a:path w="3129915" h="334009">
                    <a:moveTo>
                      <a:pt x="695439" y="0"/>
                    </a:moveTo>
                    <a:lnTo>
                      <a:pt x="579539" y="0"/>
                    </a:lnTo>
                    <a:lnTo>
                      <a:pt x="463626" y="32791"/>
                    </a:lnTo>
                    <a:lnTo>
                      <a:pt x="752730" y="32791"/>
                    </a:lnTo>
                    <a:lnTo>
                      <a:pt x="695439"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1" name="object 14">
                <a:extLst>
                  <a:ext uri="{FF2B5EF4-FFF2-40B4-BE49-F238E27FC236}">
                    <a16:creationId xmlns:a16="http://schemas.microsoft.com/office/drawing/2014/main" id="{5B380856-87A8-4BC2-AB7D-25F87F1CEB49}"/>
                  </a:ext>
                </a:extLst>
              </p:cNvPr>
              <p:cNvSpPr/>
              <p:nvPr/>
            </p:nvSpPr>
            <p:spPr>
              <a:xfrm>
                <a:off x="1079397" y="6763645"/>
                <a:ext cx="3245485" cy="1038225"/>
              </a:xfrm>
              <a:custGeom>
                <a:avLst/>
                <a:gdLst/>
                <a:ahLst/>
                <a:cxnLst/>
                <a:rect l="l" t="t" r="r" b="b"/>
                <a:pathLst>
                  <a:path w="3245485" h="1038225">
                    <a:moveTo>
                      <a:pt x="2318156" y="99898"/>
                    </a:moveTo>
                    <a:lnTo>
                      <a:pt x="2202243" y="133451"/>
                    </a:lnTo>
                    <a:lnTo>
                      <a:pt x="2318156" y="133451"/>
                    </a:lnTo>
                    <a:lnTo>
                      <a:pt x="2549969" y="200545"/>
                    </a:lnTo>
                    <a:lnTo>
                      <a:pt x="2665869" y="200545"/>
                    </a:lnTo>
                    <a:lnTo>
                      <a:pt x="2781782" y="301205"/>
                    </a:lnTo>
                    <a:lnTo>
                      <a:pt x="3013595" y="301205"/>
                    </a:lnTo>
                    <a:lnTo>
                      <a:pt x="3129508" y="334759"/>
                    </a:lnTo>
                    <a:lnTo>
                      <a:pt x="3245408" y="1037831"/>
                    </a:lnTo>
                    <a:lnTo>
                      <a:pt x="3129508" y="301205"/>
                    </a:lnTo>
                    <a:lnTo>
                      <a:pt x="3013595" y="267652"/>
                    </a:lnTo>
                    <a:lnTo>
                      <a:pt x="2781782" y="267652"/>
                    </a:lnTo>
                    <a:lnTo>
                      <a:pt x="2665869" y="167005"/>
                    </a:lnTo>
                    <a:lnTo>
                      <a:pt x="2549969" y="167005"/>
                    </a:lnTo>
                    <a:lnTo>
                      <a:pt x="2318156" y="99898"/>
                    </a:lnTo>
                    <a:close/>
                  </a:path>
                  <a:path w="3245485" h="1038225">
                    <a:moveTo>
                      <a:pt x="2086330" y="167005"/>
                    </a:moveTo>
                    <a:lnTo>
                      <a:pt x="1274978" y="167005"/>
                    </a:lnTo>
                    <a:lnTo>
                      <a:pt x="1390891" y="200545"/>
                    </a:lnTo>
                    <a:lnTo>
                      <a:pt x="1970430" y="200545"/>
                    </a:lnTo>
                    <a:lnTo>
                      <a:pt x="2086330" y="167005"/>
                    </a:lnTo>
                    <a:close/>
                  </a:path>
                  <a:path w="3245485" h="1038225">
                    <a:moveTo>
                      <a:pt x="1274978" y="133451"/>
                    </a:moveTo>
                    <a:lnTo>
                      <a:pt x="1043165" y="133451"/>
                    </a:lnTo>
                    <a:lnTo>
                      <a:pt x="1159078" y="167005"/>
                    </a:lnTo>
                    <a:lnTo>
                      <a:pt x="1390891" y="167005"/>
                    </a:lnTo>
                    <a:lnTo>
                      <a:pt x="1274978" y="133451"/>
                    </a:lnTo>
                    <a:close/>
                  </a:path>
                  <a:path w="3245485" h="1038225">
                    <a:moveTo>
                      <a:pt x="2318156" y="133451"/>
                    </a:moveTo>
                    <a:lnTo>
                      <a:pt x="2086330" y="133451"/>
                    </a:lnTo>
                    <a:lnTo>
                      <a:pt x="1970430" y="167005"/>
                    </a:lnTo>
                    <a:lnTo>
                      <a:pt x="2202243" y="167005"/>
                    </a:lnTo>
                    <a:lnTo>
                      <a:pt x="2318156" y="133451"/>
                    </a:lnTo>
                    <a:close/>
                  </a:path>
                  <a:path w="3245485" h="1038225">
                    <a:moveTo>
                      <a:pt x="1043165" y="66344"/>
                    </a:moveTo>
                    <a:lnTo>
                      <a:pt x="695439" y="66344"/>
                    </a:lnTo>
                    <a:lnTo>
                      <a:pt x="811352" y="133451"/>
                    </a:lnTo>
                    <a:lnTo>
                      <a:pt x="1159078" y="133451"/>
                    </a:lnTo>
                    <a:lnTo>
                      <a:pt x="1043165" y="66344"/>
                    </a:lnTo>
                    <a:close/>
                  </a:path>
                  <a:path w="3245485" h="1038225">
                    <a:moveTo>
                      <a:pt x="579539" y="66344"/>
                    </a:moveTo>
                    <a:lnTo>
                      <a:pt x="115150" y="66344"/>
                    </a:lnTo>
                    <a:lnTo>
                      <a:pt x="231813" y="99898"/>
                    </a:lnTo>
                    <a:lnTo>
                      <a:pt x="463626" y="99898"/>
                    </a:lnTo>
                    <a:lnTo>
                      <a:pt x="579539" y="66344"/>
                    </a:lnTo>
                    <a:close/>
                  </a:path>
                  <a:path w="3245485" h="1038225">
                    <a:moveTo>
                      <a:pt x="115150" y="0"/>
                    </a:moveTo>
                    <a:lnTo>
                      <a:pt x="0" y="0"/>
                    </a:lnTo>
                    <a:lnTo>
                      <a:pt x="0" y="66344"/>
                    </a:lnTo>
                    <a:lnTo>
                      <a:pt x="811352" y="66344"/>
                    </a:lnTo>
                    <a:lnTo>
                      <a:pt x="752730" y="32791"/>
                    </a:lnTo>
                    <a:lnTo>
                      <a:pt x="231813" y="32791"/>
                    </a:lnTo>
                    <a:lnTo>
                      <a:pt x="115150" y="0"/>
                    </a:lnTo>
                    <a:close/>
                  </a:path>
                  <a:path w="3245485" h="1038225">
                    <a:moveTo>
                      <a:pt x="695439" y="0"/>
                    </a:moveTo>
                    <a:lnTo>
                      <a:pt x="579539" y="0"/>
                    </a:lnTo>
                    <a:lnTo>
                      <a:pt x="463626" y="32791"/>
                    </a:lnTo>
                    <a:lnTo>
                      <a:pt x="752730" y="32791"/>
                    </a:lnTo>
                    <a:lnTo>
                      <a:pt x="695439" y="0"/>
                    </a:lnTo>
                    <a:close/>
                  </a:path>
                </a:pathLst>
              </a:custGeom>
              <a:solidFill>
                <a:srgbClr val="007BC4"/>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4" name="object 15">
                <a:extLst>
                  <a:ext uri="{FF2B5EF4-FFF2-40B4-BE49-F238E27FC236}">
                    <a16:creationId xmlns:a16="http://schemas.microsoft.com/office/drawing/2014/main" id="{2FA89303-C3F9-44B8-9025-2F09D2A5B256}"/>
                  </a:ext>
                </a:extLst>
              </p:cNvPr>
              <p:cNvSpPr/>
              <p:nvPr/>
            </p:nvSpPr>
            <p:spPr>
              <a:xfrm>
                <a:off x="1079397" y="6595884"/>
                <a:ext cx="3941445" cy="1205865"/>
              </a:xfrm>
              <a:custGeom>
                <a:avLst/>
                <a:gdLst/>
                <a:ahLst/>
                <a:cxnLst/>
                <a:rect l="l" t="t" r="r" b="b"/>
                <a:pathLst>
                  <a:path w="3941445" h="1205865">
                    <a:moveTo>
                      <a:pt x="2897695" y="334759"/>
                    </a:moveTo>
                    <a:lnTo>
                      <a:pt x="2665869" y="334759"/>
                    </a:lnTo>
                    <a:lnTo>
                      <a:pt x="2781782" y="435419"/>
                    </a:lnTo>
                    <a:lnTo>
                      <a:pt x="3013595" y="435419"/>
                    </a:lnTo>
                    <a:lnTo>
                      <a:pt x="3129508" y="468972"/>
                    </a:lnTo>
                    <a:lnTo>
                      <a:pt x="3245408" y="1205585"/>
                    </a:lnTo>
                    <a:lnTo>
                      <a:pt x="3824947" y="1205585"/>
                    </a:lnTo>
                    <a:lnTo>
                      <a:pt x="3940860" y="1172044"/>
                    </a:lnTo>
                    <a:lnTo>
                      <a:pt x="3824947" y="1138491"/>
                    </a:lnTo>
                    <a:lnTo>
                      <a:pt x="3245408" y="1138491"/>
                    </a:lnTo>
                    <a:lnTo>
                      <a:pt x="3129508" y="401866"/>
                    </a:lnTo>
                    <a:lnTo>
                      <a:pt x="2897695" y="334759"/>
                    </a:lnTo>
                    <a:close/>
                  </a:path>
                  <a:path w="3941445" h="1205865">
                    <a:moveTo>
                      <a:pt x="2086330" y="301205"/>
                    </a:moveTo>
                    <a:lnTo>
                      <a:pt x="1274978" y="301205"/>
                    </a:lnTo>
                    <a:lnTo>
                      <a:pt x="1390891" y="334759"/>
                    </a:lnTo>
                    <a:lnTo>
                      <a:pt x="1970430" y="334759"/>
                    </a:lnTo>
                    <a:lnTo>
                      <a:pt x="2086330" y="301205"/>
                    </a:lnTo>
                    <a:close/>
                  </a:path>
                  <a:path w="3941445" h="1205865">
                    <a:moveTo>
                      <a:pt x="2704507" y="267652"/>
                    </a:moveTo>
                    <a:lnTo>
                      <a:pt x="2318156" y="267652"/>
                    </a:lnTo>
                    <a:lnTo>
                      <a:pt x="2549969" y="334759"/>
                    </a:lnTo>
                    <a:lnTo>
                      <a:pt x="2781782" y="334759"/>
                    </a:lnTo>
                    <a:lnTo>
                      <a:pt x="2704507" y="267652"/>
                    </a:lnTo>
                    <a:close/>
                  </a:path>
                  <a:path w="3941445" h="1205865">
                    <a:moveTo>
                      <a:pt x="2665869" y="234099"/>
                    </a:moveTo>
                    <a:lnTo>
                      <a:pt x="1043165" y="234099"/>
                    </a:lnTo>
                    <a:lnTo>
                      <a:pt x="1159078" y="301205"/>
                    </a:lnTo>
                    <a:lnTo>
                      <a:pt x="2202243" y="301205"/>
                    </a:lnTo>
                    <a:lnTo>
                      <a:pt x="2318156" y="267652"/>
                    </a:lnTo>
                    <a:lnTo>
                      <a:pt x="2704507" y="267652"/>
                    </a:lnTo>
                    <a:lnTo>
                      <a:pt x="2665869" y="234099"/>
                    </a:lnTo>
                    <a:close/>
                  </a:path>
                  <a:path w="3941445" h="1205865">
                    <a:moveTo>
                      <a:pt x="115150" y="0"/>
                    </a:moveTo>
                    <a:lnTo>
                      <a:pt x="0" y="0"/>
                    </a:lnTo>
                    <a:lnTo>
                      <a:pt x="0" y="166992"/>
                    </a:lnTo>
                    <a:lnTo>
                      <a:pt x="695439" y="166992"/>
                    </a:lnTo>
                    <a:lnTo>
                      <a:pt x="811352" y="234099"/>
                    </a:lnTo>
                    <a:lnTo>
                      <a:pt x="1390891" y="234099"/>
                    </a:lnTo>
                    <a:lnTo>
                      <a:pt x="1274978" y="200545"/>
                    </a:lnTo>
                    <a:lnTo>
                      <a:pt x="1159078" y="200545"/>
                    </a:lnTo>
                    <a:lnTo>
                      <a:pt x="1043165" y="133451"/>
                    </a:lnTo>
                    <a:lnTo>
                      <a:pt x="811352" y="133451"/>
                    </a:lnTo>
                    <a:lnTo>
                      <a:pt x="695439" y="33553"/>
                    </a:lnTo>
                    <a:lnTo>
                      <a:pt x="231813" y="33553"/>
                    </a:lnTo>
                    <a:lnTo>
                      <a:pt x="115150" y="0"/>
                    </a:lnTo>
                    <a:close/>
                  </a:path>
                  <a:path w="3941445" h="1205865">
                    <a:moveTo>
                      <a:pt x="2318156" y="166992"/>
                    </a:moveTo>
                    <a:lnTo>
                      <a:pt x="2202243" y="200545"/>
                    </a:lnTo>
                    <a:lnTo>
                      <a:pt x="2086330" y="200545"/>
                    </a:lnTo>
                    <a:lnTo>
                      <a:pt x="1970430" y="234099"/>
                    </a:lnTo>
                    <a:lnTo>
                      <a:pt x="2549969" y="234099"/>
                    </a:lnTo>
                    <a:lnTo>
                      <a:pt x="2318156" y="166992"/>
                    </a:lnTo>
                    <a:close/>
                  </a:path>
                  <a:path w="3941445" h="1205865">
                    <a:moveTo>
                      <a:pt x="579539" y="166992"/>
                    </a:moveTo>
                    <a:lnTo>
                      <a:pt x="115150" y="166992"/>
                    </a:lnTo>
                    <a:lnTo>
                      <a:pt x="231813" y="200545"/>
                    </a:lnTo>
                    <a:lnTo>
                      <a:pt x="463626" y="200545"/>
                    </a:lnTo>
                    <a:lnTo>
                      <a:pt x="579539" y="166992"/>
                    </a:lnTo>
                    <a:close/>
                  </a:path>
                </a:pathLst>
              </a:custGeom>
              <a:solidFill>
                <a:srgbClr val="E6007E"/>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5" name="object 16">
                <a:extLst>
                  <a:ext uri="{FF2B5EF4-FFF2-40B4-BE49-F238E27FC236}">
                    <a16:creationId xmlns:a16="http://schemas.microsoft.com/office/drawing/2014/main" id="{241E9DC8-4494-412D-9739-54E2A2619CFF}"/>
                  </a:ext>
                </a:extLst>
              </p:cNvPr>
              <p:cNvSpPr/>
              <p:nvPr/>
            </p:nvSpPr>
            <p:spPr>
              <a:xfrm>
                <a:off x="1079397" y="6562332"/>
                <a:ext cx="695960" cy="67310"/>
              </a:xfrm>
              <a:custGeom>
                <a:avLst/>
                <a:gdLst/>
                <a:ahLst/>
                <a:cxnLst/>
                <a:rect l="l" t="t" r="r" b="b"/>
                <a:pathLst>
                  <a:path w="695960" h="67309">
                    <a:moveTo>
                      <a:pt x="579539" y="33553"/>
                    </a:moveTo>
                    <a:lnTo>
                      <a:pt x="115150" y="33553"/>
                    </a:lnTo>
                    <a:lnTo>
                      <a:pt x="231813" y="67106"/>
                    </a:lnTo>
                    <a:lnTo>
                      <a:pt x="695439" y="67106"/>
                    </a:lnTo>
                    <a:lnTo>
                      <a:pt x="579539" y="33553"/>
                    </a:lnTo>
                    <a:close/>
                  </a:path>
                  <a:path w="695960" h="67309">
                    <a:moveTo>
                      <a:pt x="115150" y="0"/>
                    </a:moveTo>
                    <a:lnTo>
                      <a:pt x="0" y="0"/>
                    </a:lnTo>
                    <a:lnTo>
                      <a:pt x="0" y="33553"/>
                    </a:lnTo>
                    <a:lnTo>
                      <a:pt x="231813" y="33553"/>
                    </a:lnTo>
                    <a:lnTo>
                      <a:pt x="115150"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8" name="object 17">
                <a:extLst>
                  <a:ext uri="{FF2B5EF4-FFF2-40B4-BE49-F238E27FC236}">
                    <a16:creationId xmlns:a16="http://schemas.microsoft.com/office/drawing/2014/main" id="{9C686636-C239-4E96-A7D0-B160B790E679}"/>
                  </a:ext>
                </a:extLst>
              </p:cNvPr>
              <p:cNvSpPr/>
              <p:nvPr/>
            </p:nvSpPr>
            <p:spPr>
              <a:xfrm>
                <a:off x="1079398" y="6395339"/>
                <a:ext cx="0" cy="2679700"/>
              </a:xfrm>
              <a:custGeom>
                <a:avLst/>
                <a:gdLst/>
                <a:ahLst/>
                <a:cxnLst/>
                <a:rect l="l" t="t" r="r" b="b"/>
                <a:pathLst>
                  <a:path h="2679700">
                    <a:moveTo>
                      <a:pt x="0" y="0"/>
                    </a:moveTo>
                    <a:lnTo>
                      <a:pt x="0" y="2679598"/>
                    </a:lnTo>
                  </a:path>
                </a:pathLst>
              </a:custGeom>
              <a:ln w="3175">
                <a:solidFill>
                  <a:srgbClr val="878787"/>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9" name="object 18">
                <a:extLst>
                  <a:ext uri="{FF2B5EF4-FFF2-40B4-BE49-F238E27FC236}">
                    <a16:creationId xmlns:a16="http://schemas.microsoft.com/office/drawing/2014/main" id="{32B6B637-5E4E-4478-94B2-DE68BD4A9BBC}"/>
                  </a:ext>
                </a:extLst>
              </p:cNvPr>
              <p:cNvSpPr/>
              <p:nvPr/>
            </p:nvSpPr>
            <p:spPr>
              <a:xfrm>
                <a:off x="1079398" y="9074937"/>
                <a:ext cx="5680710" cy="0"/>
              </a:xfrm>
              <a:custGeom>
                <a:avLst/>
                <a:gdLst/>
                <a:ahLst/>
                <a:cxnLst/>
                <a:rect l="l" t="t" r="r" b="b"/>
                <a:pathLst>
                  <a:path w="5680709">
                    <a:moveTo>
                      <a:pt x="0" y="0"/>
                    </a:moveTo>
                    <a:lnTo>
                      <a:pt x="5680240" y="0"/>
                    </a:lnTo>
                  </a:path>
                </a:pathLst>
              </a:custGeom>
              <a:ln w="3175">
                <a:solidFill>
                  <a:srgbClr val="878787"/>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grpSp>
      </p:grpSp>
    </p:spTree>
    <p:extLst>
      <p:ext uri="{BB962C8B-B14F-4D97-AF65-F5344CB8AC3E}">
        <p14:creationId xmlns:p14="http://schemas.microsoft.com/office/powerpoint/2010/main" val="2007494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03B5F3-2C7F-4EB7-8992-13BDF8FA3D82}"/>
              </a:ext>
            </a:extLst>
          </p:cNvPr>
          <p:cNvGrpSpPr/>
          <p:nvPr/>
        </p:nvGrpSpPr>
        <p:grpSpPr>
          <a:xfrm>
            <a:off x="0" y="0"/>
            <a:ext cx="10285200" cy="6096221"/>
            <a:chOff x="0" y="0"/>
            <a:chExt cx="10285200" cy="609622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400" kern="100" dirty="0">
                  <a:solidFill>
                    <a:prstClr val="white"/>
                  </a:solidFill>
                  <a:latin typeface="Arial" panose="020B0604020202020204" pitchFamily="34" charset="0"/>
                  <a:cs typeface="Arial" panose="020B0604020202020204" pitchFamily="34" charset="0"/>
                </a:rPr>
                <a:t>Percentage of countries that criminalize consensual same-sex </a:t>
              </a:r>
            </a:p>
            <a:p>
              <a:pPr lvl="0">
                <a:defRPr/>
              </a:pPr>
              <a:r>
                <a:rPr lang="en-GB" sz="2400" kern="100" dirty="0">
                  <a:solidFill>
                    <a:prstClr val="white"/>
                  </a:solidFill>
                  <a:latin typeface="Arial" panose="020B0604020202020204" pitchFamily="34" charset="0"/>
                  <a:cs typeface="Arial" panose="020B0604020202020204" pitchFamily="34" charset="0"/>
                </a:rPr>
                <a:t>sexual relations, by region, 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4F55B47E-39B0-4443-9D9B-4B3B4FBD4EA8}"/>
                </a:ext>
              </a:extLst>
            </p:cNvPr>
            <p:cNvSpPr/>
            <p:nvPr/>
          </p:nvSpPr>
          <p:spPr>
            <a:xfrm>
              <a:off x="360000" y="5850000"/>
              <a:ext cx="6389570" cy="24622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Yang D. Global trends on the decriminalisation of consensual same-sex sexual acts (1969–2019). In: </a:t>
              </a:r>
              <a:r>
                <a:rPr kumimoji="0" lang="en-GB" sz="800" b="0" i="0" u="none" strike="noStrike" kern="1200" cap="none" spc="0" normalizeH="0" baseline="0" noProof="0" dirty="0" err="1">
                  <a:ln>
                    <a:noFill/>
                  </a:ln>
                  <a:solidFill>
                    <a:srgbClr val="231F20"/>
                  </a:solidFill>
                  <a:effectLst/>
                  <a:uLnTx/>
                  <a:uFillTx/>
                  <a:latin typeface="Arial"/>
                  <a:ea typeface="ＭＳ Ｐゴシック" pitchFamily="34" charset="-128"/>
                  <a:cs typeface="Arial"/>
                </a:rPr>
                <a:t>Mendos</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 LR. State-sponsored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homophobia 2019. Geneva: ILGA; March 2019.</a:t>
              </a:r>
            </a:p>
          </p:txBody>
        </p:sp>
        <p:grpSp>
          <p:nvGrpSpPr>
            <p:cNvPr id="10" name="Group 9">
              <a:extLst>
                <a:ext uri="{FF2B5EF4-FFF2-40B4-BE49-F238E27FC236}">
                  <a16:creationId xmlns:a16="http://schemas.microsoft.com/office/drawing/2014/main" id="{6E8FBFE2-56F2-41E2-9588-88E3CA696321}"/>
                </a:ext>
              </a:extLst>
            </p:cNvPr>
            <p:cNvGrpSpPr/>
            <p:nvPr/>
          </p:nvGrpSpPr>
          <p:grpSpPr>
            <a:xfrm>
              <a:off x="1440000" y="1440000"/>
              <a:ext cx="6728097" cy="3656969"/>
              <a:chOff x="810000" y="1440000"/>
              <a:chExt cx="6728097" cy="3656969"/>
            </a:xfrm>
          </p:grpSpPr>
          <p:sp>
            <p:nvSpPr>
              <p:cNvPr id="65" name="object 589">
                <a:extLst>
                  <a:ext uri="{FF2B5EF4-FFF2-40B4-BE49-F238E27FC236}">
                    <a16:creationId xmlns:a16="http://schemas.microsoft.com/office/drawing/2014/main" id="{C23BADB3-FFBB-4E91-BDCE-E39795C84C57}"/>
                  </a:ext>
                </a:extLst>
              </p:cNvPr>
              <p:cNvSpPr txBox="1"/>
              <p:nvPr/>
            </p:nvSpPr>
            <p:spPr>
              <a:xfrm>
                <a:off x="3347800" y="2161028"/>
                <a:ext cx="318998" cy="184666"/>
              </a:xfrm>
              <a:prstGeom prst="rect">
                <a:avLst/>
              </a:prstGeom>
            </p:spPr>
            <p:txBody>
              <a:bodyPr vert="horz" wrap="none" lIns="0" tIns="0" rIns="0" bIns="0" rtlCol="0">
                <a:spAutoFit/>
              </a:bodyPr>
              <a:lstStyle>
                <a:defPPr>
                  <a:defRPr lang="en-US"/>
                </a:defPPr>
                <a:lvl1pPr marL="12700" marR="0" lvl="0" indent="0" algn="r" defTabSz="914400" eaLnBrk="1" fontAlgn="auto" latinLnBrk="0" hangingPunct="1">
                  <a:lnSpc>
                    <a:spcPct val="100000"/>
                  </a:lnSpc>
                  <a:spcBef>
                    <a:spcPts val="95"/>
                  </a:spcBef>
                  <a:spcAft>
                    <a:spcPts val="0"/>
                  </a:spcAft>
                  <a:buClrTx/>
                  <a:buSzTx/>
                  <a:buFontTx/>
                  <a:buNone/>
                  <a:tabLst/>
                  <a:defRPr sz="1200">
                    <a:solidFill>
                      <a:schemeClr val="tx1">
                        <a:lumMod val="50000"/>
                        <a:lumOff val="50000"/>
                      </a:schemeClr>
                    </a:solidFill>
                    <a:latin typeface="Arial"/>
                    <a:cs typeface="Arial"/>
                  </a:defRPr>
                </a:lvl1pPr>
              </a:lstStyle>
              <a:p>
                <a:r>
                  <a:rPr lang="en-GB" dirty="0"/>
                  <a:t>27%</a:t>
                </a:r>
                <a:endParaRPr dirty="0"/>
              </a:p>
            </p:txBody>
          </p:sp>
          <p:sp>
            <p:nvSpPr>
              <p:cNvPr id="67" name="object 589">
                <a:extLst>
                  <a:ext uri="{FF2B5EF4-FFF2-40B4-BE49-F238E27FC236}">
                    <a16:creationId xmlns:a16="http://schemas.microsoft.com/office/drawing/2014/main" id="{B2F46E48-E680-4E45-A960-015EDAE56285}"/>
                  </a:ext>
                </a:extLst>
              </p:cNvPr>
              <p:cNvSpPr txBox="1"/>
              <p:nvPr/>
            </p:nvSpPr>
            <p:spPr>
              <a:xfrm>
                <a:off x="4788000" y="2934000"/>
                <a:ext cx="318998" cy="184666"/>
              </a:xfrm>
              <a:prstGeom prst="rect">
                <a:avLst/>
              </a:prstGeom>
            </p:spPr>
            <p:txBody>
              <a:bodyPr vert="horz" wrap="none" lIns="0" tIns="0" rIns="0" bIns="0" rtlCol="0">
                <a:spAutoFit/>
              </a:bodyPr>
              <a:lstStyle>
                <a:defPPr>
                  <a:defRPr lang="en-US"/>
                </a:defPPr>
                <a:lvl1pPr marL="12700" marR="0" lvl="0" indent="0" algn="r" defTabSz="914400" eaLnBrk="1" fontAlgn="auto" latinLnBrk="0" hangingPunct="1">
                  <a:lnSpc>
                    <a:spcPct val="100000"/>
                  </a:lnSpc>
                  <a:spcBef>
                    <a:spcPts val="95"/>
                  </a:spcBef>
                  <a:spcAft>
                    <a:spcPts val="0"/>
                  </a:spcAft>
                  <a:buClrTx/>
                  <a:buSzTx/>
                  <a:buFontTx/>
                  <a:buNone/>
                  <a:tabLst/>
                  <a:defRPr sz="1200">
                    <a:latin typeface="Arial"/>
                    <a:cs typeface="Arial"/>
                  </a:defRPr>
                </a:lvl1pPr>
              </a:lstStyle>
              <a:p>
                <a:r>
                  <a:rPr lang="en-GB" dirty="0"/>
                  <a:t>73%</a:t>
                </a:r>
                <a:endParaRPr dirty="0"/>
              </a:p>
            </p:txBody>
          </p:sp>
          <p:sp>
            <p:nvSpPr>
              <p:cNvPr id="74" name="object 31">
                <a:extLst>
                  <a:ext uri="{FF2B5EF4-FFF2-40B4-BE49-F238E27FC236}">
                    <a16:creationId xmlns:a16="http://schemas.microsoft.com/office/drawing/2014/main" id="{4B2694AC-5FFE-4047-AC59-8B0F4B057550}"/>
                  </a:ext>
                </a:extLst>
              </p:cNvPr>
              <p:cNvSpPr/>
              <p:nvPr/>
            </p:nvSpPr>
            <p:spPr>
              <a:xfrm>
                <a:off x="3600000" y="2034000"/>
                <a:ext cx="594360" cy="676910"/>
              </a:xfrm>
              <a:custGeom>
                <a:avLst/>
                <a:gdLst/>
                <a:ahLst/>
                <a:cxnLst/>
                <a:rect l="l" t="t" r="r" b="b"/>
                <a:pathLst>
                  <a:path w="594360" h="676910">
                    <a:moveTo>
                      <a:pt x="593870" y="0"/>
                    </a:moveTo>
                    <a:lnTo>
                      <a:pt x="552442" y="1524"/>
                    </a:lnTo>
                    <a:lnTo>
                      <a:pt x="511205" y="5791"/>
                    </a:lnTo>
                    <a:lnTo>
                      <a:pt x="463242" y="14519"/>
                    </a:lnTo>
                    <a:lnTo>
                      <a:pt x="416886" y="26895"/>
                    </a:lnTo>
                    <a:lnTo>
                      <a:pt x="372268" y="42746"/>
                    </a:lnTo>
                    <a:lnTo>
                      <a:pt x="329518" y="61899"/>
                    </a:lnTo>
                    <a:lnTo>
                      <a:pt x="288766" y="84182"/>
                    </a:lnTo>
                    <a:lnTo>
                      <a:pt x="250142" y="109423"/>
                    </a:lnTo>
                    <a:lnTo>
                      <a:pt x="213776" y="137448"/>
                    </a:lnTo>
                    <a:lnTo>
                      <a:pt x="179799" y="168085"/>
                    </a:lnTo>
                    <a:lnTo>
                      <a:pt x="148340" y="201161"/>
                    </a:lnTo>
                    <a:lnTo>
                      <a:pt x="119530" y="236504"/>
                    </a:lnTo>
                    <a:lnTo>
                      <a:pt x="93498" y="273940"/>
                    </a:lnTo>
                    <a:lnTo>
                      <a:pt x="70374" y="313298"/>
                    </a:lnTo>
                    <a:lnTo>
                      <a:pt x="50289" y="354404"/>
                    </a:lnTo>
                    <a:lnTo>
                      <a:pt x="33374" y="397086"/>
                    </a:lnTo>
                    <a:lnTo>
                      <a:pt x="19757" y="441172"/>
                    </a:lnTo>
                    <a:lnTo>
                      <a:pt x="9568" y="486488"/>
                    </a:lnTo>
                    <a:lnTo>
                      <a:pt x="2939" y="532862"/>
                    </a:lnTo>
                    <a:lnTo>
                      <a:pt x="0" y="580121"/>
                    </a:lnTo>
                    <a:lnTo>
                      <a:pt x="879" y="628093"/>
                    </a:lnTo>
                    <a:lnTo>
                      <a:pt x="5707" y="676605"/>
                    </a:lnTo>
                    <a:lnTo>
                      <a:pt x="593870" y="593940"/>
                    </a:lnTo>
                    <a:lnTo>
                      <a:pt x="593870" y="0"/>
                    </a:lnTo>
                    <a:close/>
                  </a:path>
                </a:pathLst>
              </a:custGeom>
              <a:solidFill>
                <a:srgbClr val="E9E9E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5" name="object 32">
                <a:extLst>
                  <a:ext uri="{FF2B5EF4-FFF2-40B4-BE49-F238E27FC236}">
                    <a16:creationId xmlns:a16="http://schemas.microsoft.com/office/drawing/2014/main" id="{9ED0FF6F-3041-4ABF-A3A7-A17831578D55}"/>
                  </a:ext>
                </a:extLst>
              </p:cNvPr>
              <p:cNvSpPr/>
              <p:nvPr/>
            </p:nvSpPr>
            <p:spPr>
              <a:xfrm>
                <a:off x="3605708" y="2034000"/>
                <a:ext cx="1182370" cy="1188085"/>
              </a:xfrm>
              <a:custGeom>
                <a:avLst/>
                <a:gdLst/>
                <a:ahLst/>
                <a:cxnLst/>
                <a:rect l="l" t="t" r="r" b="b"/>
                <a:pathLst>
                  <a:path w="1182370" h="1188085">
                    <a:moveTo>
                      <a:pt x="588162" y="0"/>
                    </a:moveTo>
                    <a:lnTo>
                      <a:pt x="588162" y="593940"/>
                    </a:lnTo>
                    <a:lnTo>
                      <a:pt x="0" y="676605"/>
                    </a:lnTo>
                    <a:lnTo>
                      <a:pt x="8850" y="725590"/>
                    </a:lnTo>
                    <a:lnTo>
                      <a:pt x="21299" y="772846"/>
                    </a:lnTo>
                    <a:lnTo>
                      <a:pt x="37198" y="818242"/>
                    </a:lnTo>
                    <a:lnTo>
                      <a:pt x="56396" y="861649"/>
                    </a:lnTo>
                    <a:lnTo>
                      <a:pt x="78745" y="902938"/>
                    </a:lnTo>
                    <a:lnTo>
                      <a:pt x="104096" y="941977"/>
                    </a:lnTo>
                    <a:lnTo>
                      <a:pt x="132300" y="978639"/>
                    </a:lnTo>
                    <a:lnTo>
                      <a:pt x="163207" y="1012793"/>
                    </a:lnTo>
                    <a:lnTo>
                      <a:pt x="196669" y="1044309"/>
                    </a:lnTo>
                    <a:lnTo>
                      <a:pt x="232535" y="1073059"/>
                    </a:lnTo>
                    <a:lnTo>
                      <a:pt x="270658" y="1098912"/>
                    </a:lnTo>
                    <a:lnTo>
                      <a:pt x="310888" y="1121738"/>
                    </a:lnTo>
                    <a:lnTo>
                      <a:pt x="353076" y="1141408"/>
                    </a:lnTo>
                    <a:lnTo>
                      <a:pt x="397072" y="1157793"/>
                    </a:lnTo>
                    <a:lnTo>
                      <a:pt x="442728" y="1170762"/>
                    </a:lnTo>
                    <a:lnTo>
                      <a:pt x="489894" y="1180186"/>
                    </a:lnTo>
                    <a:lnTo>
                      <a:pt x="538422" y="1185936"/>
                    </a:lnTo>
                    <a:lnTo>
                      <a:pt x="588162" y="1187881"/>
                    </a:lnTo>
                    <a:lnTo>
                      <a:pt x="636873" y="1185912"/>
                    </a:lnTo>
                    <a:lnTo>
                      <a:pt x="684500" y="1180108"/>
                    </a:lnTo>
                    <a:lnTo>
                      <a:pt x="730890" y="1170620"/>
                    </a:lnTo>
                    <a:lnTo>
                      <a:pt x="775890" y="1157602"/>
                    </a:lnTo>
                    <a:lnTo>
                      <a:pt x="819347" y="1141207"/>
                    </a:lnTo>
                    <a:lnTo>
                      <a:pt x="861108" y="1121587"/>
                    </a:lnTo>
                    <a:lnTo>
                      <a:pt x="901021" y="1098896"/>
                    </a:lnTo>
                    <a:lnTo>
                      <a:pt x="938932" y="1073286"/>
                    </a:lnTo>
                    <a:lnTo>
                      <a:pt x="974689" y="1044910"/>
                    </a:lnTo>
                    <a:lnTo>
                      <a:pt x="1008138" y="1013921"/>
                    </a:lnTo>
                    <a:lnTo>
                      <a:pt x="1039128" y="980472"/>
                    </a:lnTo>
                    <a:lnTo>
                      <a:pt x="1067504" y="944716"/>
                    </a:lnTo>
                    <a:lnTo>
                      <a:pt x="1093115" y="906805"/>
                    </a:lnTo>
                    <a:lnTo>
                      <a:pt x="1115807" y="866892"/>
                    </a:lnTo>
                    <a:lnTo>
                      <a:pt x="1135427" y="825131"/>
                    </a:lnTo>
                    <a:lnTo>
                      <a:pt x="1151822" y="781673"/>
                    </a:lnTo>
                    <a:lnTo>
                      <a:pt x="1164841" y="736673"/>
                    </a:lnTo>
                    <a:lnTo>
                      <a:pt x="1174329" y="690282"/>
                    </a:lnTo>
                    <a:lnTo>
                      <a:pt x="1180134" y="642653"/>
                    </a:lnTo>
                    <a:lnTo>
                      <a:pt x="1182103" y="593940"/>
                    </a:lnTo>
                    <a:lnTo>
                      <a:pt x="1180134" y="545229"/>
                    </a:lnTo>
                    <a:lnTo>
                      <a:pt x="1174329" y="497602"/>
                    </a:lnTo>
                    <a:lnTo>
                      <a:pt x="1164841" y="451212"/>
                    </a:lnTo>
                    <a:lnTo>
                      <a:pt x="1151822" y="406213"/>
                    </a:lnTo>
                    <a:lnTo>
                      <a:pt x="1135427" y="362756"/>
                    </a:lnTo>
                    <a:lnTo>
                      <a:pt x="1115807" y="320994"/>
                    </a:lnTo>
                    <a:lnTo>
                      <a:pt x="1093115" y="281082"/>
                    </a:lnTo>
                    <a:lnTo>
                      <a:pt x="1067504" y="243170"/>
                    </a:lnTo>
                    <a:lnTo>
                      <a:pt x="1039128" y="207414"/>
                    </a:lnTo>
                    <a:lnTo>
                      <a:pt x="1008138" y="173964"/>
                    </a:lnTo>
                    <a:lnTo>
                      <a:pt x="974689" y="142975"/>
                    </a:lnTo>
                    <a:lnTo>
                      <a:pt x="938932" y="114598"/>
                    </a:lnTo>
                    <a:lnTo>
                      <a:pt x="901021" y="88988"/>
                    </a:lnTo>
                    <a:lnTo>
                      <a:pt x="861108" y="66296"/>
                    </a:lnTo>
                    <a:lnTo>
                      <a:pt x="819347" y="46676"/>
                    </a:lnTo>
                    <a:lnTo>
                      <a:pt x="775890" y="30280"/>
                    </a:lnTo>
                    <a:lnTo>
                      <a:pt x="730890" y="17262"/>
                    </a:lnTo>
                    <a:lnTo>
                      <a:pt x="684500" y="7773"/>
                    </a:lnTo>
                    <a:lnTo>
                      <a:pt x="636873" y="1968"/>
                    </a:lnTo>
                    <a:lnTo>
                      <a:pt x="588162" y="0"/>
                    </a:lnTo>
                    <a:close/>
                  </a:path>
                </a:pathLst>
              </a:custGeom>
              <a:solidFill>
                <a:srgbClr val="007B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6" name="object 42">
                <a:extLst>
                  <a:ext uri="{FF2B5EF4-FFF2-40B4-BE49-F238E27FC236}">
                    <a16:creationId xmlns:a16="http://schemas.microsoft.com/office/drawing/2014/main" id="{B410D3F1-AEDD-4F86-A198-5A0430E2F942}"/>
                  </a:ext>
                </a:extLst>
              </p:cNvPr>
              <p:cNvSpPr/>
              <p:nvPr/>
            </p:nvSpPr>
            <p:spPr>
              <a:xfrm>
                <a:off x="3878835" y="2312949"/>
                <a:ext cx="630555" cy="630555"/>
              </a:xfrm>
              <a:custGeom>
                <a:avLst/>
                <a:gdLst/>
                <a:ahLst/>
                <a:cxnLst/>
                <a:rect l="l" t="t" r="r" b="b"/>
                <a:pathLst>
                  <a:path w="630554" h="630555">
                    <a:moveTo>
                      <a:pt x="314998" y="0"/>
                    </a:moveTo>
                    <a:lnTo>
                      <a:pt x="268450" y="3415"/>
                    </a:lnTo>
                    <a:lnTo>
                      <a:pt x="224023" y="13337"/>
                    </a:lnTo>
                    <a:lnTo>
                      <a:pt x="182204" y="29277"/>
                    </a:lnTo>
                    <a:lnTo>
                      <a:pt x="143480" y="50749"/>
                    </a:lnTo>
                    <a:lnTo>
                      <a:pt x="108337" y="77265"/>
                    </a:lnTo>
                    <a:lnTo>
                      <a:pt x="77265" y="108337"/>
                    </a:lnTo>
                    <a:lnTo>
                      <a:pt x="50749" y="143480"/>
                    </a:lnTo>
                    <a:lnTo>
                      <a:pt x="29277" y="182204"/>
                    </a:lnTo>
                    <a:lnTo>
                      <a:pt x="13337" y="224023"/>
                    </a:lnTo>
                    <a:lnTo>
                      <a:pt x="3415" y="268450"/>
                    </a:lnTo>
                    <a:lnTo>
                      <a:pt x="0" y="314998"/>
                    </a:lnTo>
                    <a:lnTo>
                      <a:pt x="3415" y="361548"/>
                    </a:lnTo>
                    <a:lnTo>
                      <a:pt x="13337" y="405976"/>
                    </a:lnTo>
                    <a:lnTo>
                      <a:pt x="29277" y="447797"/>
                    </a:lnTo>
                    <a:lnTo>
                      <a:pt x="50749" y="486521"/>
                    </a:lnTo>
                    <a:lnTo>
                      <a:pt x="77265" y="521663"/>
                    </a:lnTo>
                    <a:lnTo>
                      <a:pt x="108337" y="552735"/>
                    </a:lnTo>
                    <a:lnTo>
                      <a:pt x="143480" y="579250"/>
                    </a:lnTo>
                    <a:lnTo>
                      <a:pt x="182204" y="600720"/>
                    </a:lnTo>
                    <a:lnTo>
                      <a:pt x="224023" y="616660"/>
                    </a:lnTo>
                    <a:lnTo>
                      <a:pt x="268450" y="626581"/>
                    </a:lnTo>
                    <a:lnTo>
                      <a:pt x="314998" y="629996"/>
                    </a:lnTo>
                    <a:lnTo>
                      <a:pt x="361545" y="626581"/>
                    </a:lnTo>
                    <a:lnTo>
                      <a:pt x="405972" y="616660"/>
                    </a:lnTo>
                    <a:lnTo>
                      <a:pt x="447791" y="600720"/>
                    </a:lnTo>
                    <a:lnTo>
                      <a:pt x="486516" y="579250"/>
                    </a:lnTo>
                    <a:lnTo>
                      <a:pt x="521658" y="552735"/>
                    </a:lnTo>
                    <a:lnTo>
                      <a:pt x="552731" y="521663"/>
                    </a:lnTo>
                    <a:lnTo>
                      <a:pt x="579247" y="486521"/>
                    </a:lnTo>
                    <a:lnTo>
                      <a:pt x="600718" y="447797"/>
                    </a:lnTo>
                    <a:lnTo>
                      <a:pt x="616659" y="405976"/>
                    </a:lnTo>
                    <a:lnTo>
                      <a:pt x="626580" y="361548"/>
                    </a:lnTo>
                    <a:lnTo>
                      <a:pt x="629996" y="314998"/>
                    </a:lnTo>
                    <a:lnTo>
                      <a:pt x="626580" y="268450"/>
                    </a:lnTo>
                    <a:lnTo>
                      <a:pt x="616659" y="224023"/>
                    </a:lnTo>
                    <a:lnTo>
                      <a:pt x="600718" y="182204"/>
                    </a:lnTo>
                    <a:lnTo>
                      <a:pt x="579247" y="143480"/>
                    </a:lnTo>
                    <a:lnTo>
                      <a:pt x="552731" y="108337"/>
                    </a:lnTo>
                    <a:lnTo>
                      <a:pt x="521658" y="77265"/>
                    </a:lnTo>
                    <a:lnTo>
                      <a:pt x="486516" y="50749"/>
                    </a:lnTo>
                    <a:lnTo>
                      <a:pt x="447791" y="29277"/>
                    </a:lnTo>
                    <a:lnTo>
                      <a:pt x="405972" y="13337"/>
                    </a:lnTo>
                    <a:lnTo>
                      <a:pt x="361545" y="3415"/>
                    </a:lnTo>
                    <a:lnTo>
                      <a:pt x="31499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 name="TextBox 46">
                <a:extLst>
                  <a:ext uri="{FF2B5EF4-FFF2-40B4-BE49-F238E27FC236}">
                    <a16:creationId xmlns:a16="http://schemas.microsoft.com/office/drawing/2014/main" id="{69FE44AD-5B86-491B-8DDF-55FB2C1F1C58}"/>
                  </a:ext>
                </a:extLst>
              </p:cNvPr>
              <p:cNvSpPr txBox="1"/>
              <p:nvPr/>
            </p:nvSpPr>
            <p:spPr>
              <a:xfrm>
                <a:off x="3463200" y="1440000"/>
                <a:ext cx="1471557" cy="384721"/>
              </a:xfrm>
              <a:prstGeom prst="rect">
                <a:avLst/>
              </a:prstGeom>
              <a:noFill/>
            </p:spPr>
            <p:txBody>
              <a:bodyPr wrap="square" lIns="0" tIns="0" rIns="0" bIns="0" rtlCol="0" anchor="b">
                <a:spAutoFit/>
              </a:bodyPr>
              <a:lstStyle/>
              <a:p>
                <a:pPr algn="ctr">
                  <a:lnSpc>
                    <a:spcPts val="1500"/>
                  </a:lnSpc>
                </a:pPr>
                <a:r>
                  <a:rPr lang="en-GB" sz="1300" dirty="0"/>
                  <a:t>Latin America</a:t>
                </a:r>
              </a:p>
              <a:p>
                <a:pPr algn="ctr">
                  <a:lnSpc>
                    <a:spcPts val="1500"/>
                  </a:lnSpc>
                </a:pPr>
                <a:r>
                  <a:rPr lang="en-GB" sz="1300" dirty="0"/>
                  <a:t>and the Caribbean</a:t>
                </a:r>
                <a:endParaRPr lang="en-CH" sz="1300" dirty="0"/>
              </a:p>
            </p:txBody>
          </p:sp>
          <p:sp>
            <p:nvSpPr>
              <p:cNvPr id="48" name="TextBox 47">
                <a:extLst>
                  <a:ext uri="{FF2B5EF4-FFF2-40B4-BE49-F238E27FC236}">
                    <a16:creationId xmlns:a16="http://schemas.microsoft.com/office/drawing/2014/main" id="{14C6F007-826C-475C-AF19-577349463C12}"/>
                  </a:ext>
                </a:extLst>
              </p:cNvPr>
              <p:cNvSpPr txBox="1"/>
              <p:nvPr/>
            </p:nvSpPr>
            <p:spPr>
              <a:xfrm>
                <a:off x="3457597" y="1836000"/>
                <a:ext cx="1471557" cy="138499"/>
              </a:xfrm>
              <a:prstGeom prst="rect">
                <a:avLst/>
              </a:prstGeom>
              <a:noFill/>
            </p:spPr>
            <p:txBody>
              <a:bodyPr wrap="square" lIns="0" tIns="0" rIns="0" bIns="0" rtlCol="0">
                <a:spAutoFit/>
              </a:bodyPr>
              <a:lstStyle/>
              <a:p>
                <a:pPr algn="ctr"/>
                <a:r>
                  <a:rPr lang="en-GB" sz="900" b="1" dirty="0"/>
                  <a:t>24</a:t>
                </a:r>
                <a:r>
                  <a:rPr lang="en-GB" sz="900" dirty="0"/>
                  <a:t>/33 (countries)</a:t>
                </a:r>
                <a:endParaRPr lang="en-CH" sz="900" dirty="0"/>
              </a:p>
            </p:txBody>
          </p:sp>
          <p:sp>
            <p:nvSpPr>
              <p:cNvPr id="45" name="Oval 44">
                <a:extLst>
                  <a:ext uri="{FF2B5EF4-FFF2-40B4-BE49-F238E27FC236}">
                    <a16:creationId xmlns:a16="http://schemas.microsoft.com/office/drawing/2014/main" id="{44C3C30A-24B8-4AFD-99A5-6CD87F5E0F89}"/>
                  </a:ext>
                </a:extLst>
              </p:cNvPr>
              <p:cNvSpPr/>
              <p:nvPr/>
            </p:nvSpPr>
            <p:spPr>
              <a:xfrm>
                <a:off x="3600000" y="3904439"/>
                <a:ext cx="1188000" cy="1186815"/>
              </a:xfrm>
              <a:prstGeom prst="ellipse">
                <a:avLst/>
              </a:prstGeom>
              <a:solidFill>
                <a:srgbClr val="007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object 44">
                <a:extLst>
                  <a:ext uri="{FF2B5EF4-FFF2-40B4-BE49-F238E27FC236}">
                    <a16:creationId xmlns:a16="http://schemas.microsoft.com/office/drawing/2014/main" id="{023980DF-9266-4E23-88A9-8BE079E7B5CF}"/>
                  </a:ext>
                </a:extLst>
              </p:cNvPr>
              <p:cNvSpPr/>
              <p:nvPr/>
            </p:nvSpPr>
            <p:spPr>
              <a:xfrm>
                <a:off x="3878099" y="4181428"/>
                <a:ext cx="630555" cy="630555"/>
              </a:xfrm>
              <a:custGeom>
                <a:avLst/>
                <a:gdLst/>
                <a:ahLst/>
                <a:cxnLst/>
                <a:rect l="l" t="t" r="r" b="b"/>
                <a:pathLst>
                  <a:path w="630554" h="630555">
                    <a:moveTo>
                      <a:pt x="314998" y="0"/>
                    </a:moveTo>
                    <a:lnTo>
                      <a:pt x="268450" y="3415"/>
                    </a:lnTo>
                    <a:lnTo>
                      <a:pt x="224023" y="13336"/>
                    </a:lnTo>
                    <a:lnTo>
                      <a:pt x="182204" y="29275"/>
                    </a:lnTo>
                    <a:lnTo>
                      <a:pt x="143480" y="50745"/>
                    </a:lnTo>
                    <a:lnTo>
                      <a:pt x="108337" y="77260"/>
                    </a:lnTo>
                    <a:lnTo>
                      <a:pt x="77265" y="108332"/>
                    </a:lnTo>
                    <a:lnTo>
                      <a:pt x="50749" y="143474"/>
                    </a:lnTo>
                    <a:lnTo>
                      <a:pt x="29277" y="182199"/>
                    </a:lnTo>
                    <a:lnTo>
                      <a:pt x="13337" y="224019"/>
                    </a:lnTo>
                    <a:lnTo>
                      <a:pt x="3415" y="268448"/>
                    </a:lnTo>
                    <a:lnTo>
                      <a:pt x="0" y="314998"/>
                    </a:lnTo>
                    <a:lnTo>
                      <a:pt x="3415" y="361545"/>
                    </a:lnTo>
                    <a:lnTo>
                      <a:pt x="13337" y="405972"/>
                    </a:lnTo>
                    <a:lnTo>
                      <a:pt x="29277" y="447791"/>
                    </a:lnTo>
                    <a:lnTo>
                      <a:pt x="50749" y="486516"/>
                    </a:lnTo>
                    <a:lnTo>
                      <a:pt x="77265" y="521658"/>
                    </a:lnTo>
                    <a:lnTo>
                      <a:pt x="108337" y="552731"/>
                    </a:lnTo>
                    <a:lnTo>
                      <a:pt x="143480" y="579247"/>
                    </a:lnTo>
                    <a:lnTo>
                      <a:pt x="182204" y="600718"/>
                    </a:lnTo>
                    <a:lnTo>
                      <a:pt x="224023" y="616659"/>
                    </a:lnTo>
                    <a:lnTo>
                      <a:pt x="268450" y="626580"/>
                    </a:lnTo>
                    <a:lnTo>
                      <a:pt x="314998" y="629996"/>
                    </a:lnTo>
                    <a:lnTo>
                      <a:pt x="361545" y="626580"/>
                    </a:lnTo>
                    <a:lnTo>
                      <a:pt x="405972" y="616659"/>
                    </a:lnTo>
                    <a:lnTo>
                      <a:pt x="447791" y="600718"/>
                    </a:lnTo>
                    <a:lnTo>
                      <a:pt x="486516" y="579247"/>
                    </a:lnTo>
                    <a:lnTo>
                      <a:pt x="521658" y="552731"/>
                    </a:lnTo>
                    <a:lnTo>
                      <a:pt x="552731" y="521658"/>
                    </a:lnTo>
                    <a:lnTo>
                      <a:pt x="579247" y="486516"/>
                    </a:lnTo>
                    <a:lnTo>
                      <a:pt x="600718" y="447791"/>
                    </a:lnTo>
                    <a:lnTo>
                      <a:pt x="616659" y="405972"/>
                    </a:lnTo>
                    <a:lnTo>
                      <a:pt x="626580" y="361545"/>
                    </a:lnTo>
                    <a:lnTo>
                      <a:pt x="629996" y="314998"/>
                    </a:lnTo>
                    <a:lnTo>
                      <a:pt x="626580" y="268448"/>
                    </a:lnTo>
                    <a:lnTo>
                      <a:pt x="616659" y="224019"/>
                    </a:lnTo>
                    <a:lnTo>
                      <a:pt x="600718" y="182199"/>
                    </a:lnTo>
                    <a:lnTo>
                      <a:pt x="579247" y="143474"/>
                    </a:lnTo>
                    <a:lnTo>
                      <a:pt x="552731" y="108332"/>
                    </a:lnTo>
                    <a:lnTo>
                      <a:pt x="521658" y="77260"/>
                    </a:lnTo>
                    <a:lnTo>
                      <a:pt x="486516" y="50745"/>
                    </a:lnTo>
                    <a:lnTo>
                      <a:pt x="447791" y="29275"/>
                    </a:lnTo>
                    <a:lnTo>
                      <a:pt x="405972" y="13336"/>
                    </a:lnTo>
                    <a:lnTo>
                      <a:pt x="361545" y="3415"/>
                    </a:lnTo>
                    <a:lnTo>
                      <a:pt x="31499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2" name="object 589">
                <a:extLst>
                  <a:ext uri="{FF2B5EF4-FFF2-40B4-BE49-F238E27FC236}">
                    <a16:creationId xmlns:a16="http://schemas.microsoft.com/office/drawing/2014/main" id="{729D0FFA-EF51-439E-B291-488AAC5E5B84}"/>
                  </a:ext>
                </a:extLst>
              </p:cNvPr>
              <p:cNvSpPr txBox="1"/>
              <p:nvPr/>
            </p:nvSpPr>
            <p:spPr>
              <a:xfrm>
                <a:off x="4752000" y="4786942"/>
                <a:ext cx="403957" cy="184666"/>
              </a:xfrm>
              <a:prstGeom prst="rect">
                <a:avLst/>
              </a:prstGeom>
            </p:spPr>
            <p:txBody>
              <a:bodyPr vert="horz" wrap="none" lIns="0" tIns="0" rIns="0" bIns="0" rtlCol="0">
                <a:spAutoFit/>
              </a:bodyPr>
              <a:lstStyle>
                <a:defPPr>
                  <a:defRPr lang="en-US"/>
                </a:defPPr>
                <a:lvl1pPr marL="12700" marR="0" lvl="0" indent="0" algn="r" defTabSz="914400" eaLnBrk="1" fontAlgn="auto" latinLnBrk="0" hangingPunct="1">
                  <a:lnSpc>
                    <a:spcPct val="100000"/>
                  </a:lnSpc>
                  <a:spcBef>
                    <a:spcPts val="95"/>
                  </a:spcBef>
                  <a:spcAft>
                    <a:spcPts val="0"/>
                  </a:spcAft>
                  <a:buClrTx/>
                  <a:buSzTx/>
                  <a:buFontTx/>
                  <a:buNone/>
                  <a:tabLst/>
                  <a:defRPr sz="1200">
                    <a:solidFill>
                      <a:schemeClr val="tx1">
                        <a:lumMod val="50000"/>
                        <a:lumOff val="50000"/>
                      </a:schemeClr>
                    </a:solidFill>
                    <a:latin typeface="Arial"/>
                    <a:cs typeface="Arial"/>
                  </a:defRPr>
                </a:lvl1pPr>
              </a:lstStyle>
              <a:p>
                <a:r>
                  <a:rPr lang="en-GB" dirty="0"/>
                  <a:t>10</a:t>
                </a:r>
                <a:r>
                  <a:rPr dirty="0"/>
                  <a:t>0</a:t>
                </a:r>
                <a:r>
                  <a:rPr lang="en-GB" dirty="0"/>
                  <a:t>%</a:t>
                </a:r>
                <a:endParaRPr dirty="0"/>
              </a:p>
            </p:txBody>
          </p:sp>
          <p:sp>
            <p:nvSpPr>
              <p:cNvPr id="53" name="TextBox 52">
                <a:extLst>
                  <a:ext uri="{FF2B5EF4-FFF2-40B4-BE49-F238E27FC236}">
                    <a16:creationId xmlns:a16="http://schemas.microsoft.com/office/drawing/2014/main" id="{37C4D610-5451-4452-AB21-4D6E90B644F2}"/>
                  </a:ext>
                </a:extLst>
              </p:cNvPr>
              <p:cNvSpPr txBox="1"/>
              <p:nvPr/>
            </p:nvSpPr>
            <p:spPr>
              <a:xfrm>
                <a:off x="3448307" y="3502800"/>
                <a:ext cx="1471557" cy="192360"/>
              </a:xfrm>
              <a:prstGeom prst="rect">
                <a:avLst/>
              </a:prstGeom>
              <a:noFill/>
            </p:spPr>
            <p:txBody>
              <a:bodyPr wrap="square" lIns="0" tIns="0" rIns="0" bIns="0" rtlCol="0" anchor="b">
                <a:spAutoFit/>
              </a:bodyPr>
              <a:lstStyle/>
              <a:p>
                <a:pPr algn="ctr">
                  <a:lnSpc>
                    <a:spcPts val="1500"/>
                  </a:lnSpc>
                </a:pPr>
                <a:r>
                  <a:rPr lang="en-GB" sz="1300" dirty="0"/>
                  <a:t>Europe</a:t>
                </a:r>
                <a:endParaRPr lang="en-CH" sz="1300" dirty="0"/>
              </a:p>
            </p:txBody>
          </p:sp>
          <p:sp>
            <p:nvSpPr>
              <p:cNvPr id="54" name="TextBox 53">
                <a:extLst>
                  <a:ext uri="{FF2B5EF4-FFF2-40B4-BE49-F238E27FC236}">
                    <a16:creationId xmlns:a16="http://schemas.microsoft.com/office/drawing/2014/main" id="{89CEFE5E-C239-49EC-ADFE-2919F686D8DA}"/>
                  </a:ext>
                </a:extLst>
              </p:cNvPr>
              <p:cNvSpPr txBox="1"/>
              <p:nvPr/>
            </p:nvSpPr>
            <p:spPr>
              <a:xfrm>
                <a:off x="3442704" y="3706439"/>
                <a:ext cx="1471557" cy="138499"/>
              </a:xfrm>
              <a:prstGeom prst="rect">
                <a:avLst/>
              </a:prstGeom>
              <a:noFill/>
            </p:spPr>
            <p:txBody>
              <a:bodyPr wrap="square" lIns="0" tIns="0" rIns="0" bIns="0" rtlCol="0">
                <a:spAutoFit/>
              </a:bodyPr>
              <a:lstStyle/>
              <a:p>
                <a:pPr algn="ctr"/>
                <a:r>
                  <a:rPr lang="en-GB" sz="900" b="1" dirty="0"/>
                  <a:t>48</a:t>
                </a:r>
                <a:r>
                  <a:rPr lang="en-GB" sz="900" dirty="0"/>
                  <a:t>/48 (countries)</a:t>
                </a:r>
                <a:endParaRPr lang="en-CH" sz="900" dirty="0"/>
              </a:p>
            </p:txBody>
          </p:sp>
          <p:grpSp>
            <p:nvGrpSpPr>
              <p:cNvPr id="8" name="Group 7">
                <a:extLst>
                  <a:ext uri="{FF2B5EF4-FFF2-40B4-BE49-F238E27FC236}">
                    <a16:creationId xmlns:a16="http://schemas.microsoft.com/office/drawing/2014/main" id="{272CB8E9-2379-4587-9C36-819A4F4EC162}"/>
                  </a:ext>
                </a:extLst>
              </p:cNvPr>
              <p:cNvGrpSpPr/>
              <p:nvPr/>
            </p:nvGrpSpPr>
            <p:grpSpPr>
              <a:xfrm>
                <a:off x="810000" y="1632361"/>
                <a:ext cx="1913798" cy="3464608"/>
                <a:chOff x="900000" y="1632361"/>
                <a:chExt cx="1913798" cy="3464608"/>
              </a:xfrm>
            </p:grpSpPr>
            <p:sp>
              <p:nvSpPr>
                <p:cNvPr id="59" name="object 589">
                  <a:extLst>
                    <a:ext uri="{FF2B5EF4-FFF2-40B4-BE49-F238E27FC236}">
                      <a16:creationId xmlns:a16="http://schemas.microsoft.com/office/drawing/2014/main" id="{12A68A7B-F202-443A-B182-F375E288AB73}"/>
                    </a:ext>
                  </a:extLst>
                </p:cNvPr>
                <p:cNvSpPr txBox="1"/>
                <p:nvPr/>
              </p:nvSpPr>
              <p:spPr>
                <a:xfrm>
                  <a:off x="900000" y="2761482"/>
                  <a:ext cx="318998" cy="184666"/>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1200" dirty="0">
                      <a:solidFill>
                        <a:schemeClr val="tx1">
                          <a:lumMod val="50000"/>
                          <a:lumOff val="50000"/>
                        </a:schemeClr>
                      </a:solidFill>
                      <a:latin typeface="Arial"/>
                      <a:cs typeface="Arial"/>
                    </a:rPr>
                    <a:t>61%</a:t>
                  </a:r>
                  <a:endParaRPr kumimoji="0" sz="1200" b="0" i="0" u="none" strike="noStrike" kern="1200" cap="none" spc="0" normalizeH="0" baseline="0" noProof="0" dirty="0">
                    <a:ln>
                      <a:noFill/>
                    </a:ln>
                    <a:solidFill>
                      <a:schemeClr val="tx1">
                        <a:lumMod val="50000"/>
                        <a:lumOff val="50000"/>
                      </a:schemeClr>
                    </a:solidFill>
                    <a:effectLst/>
                    <a:uLnTx/>
                    <a:uFillTx/>
                    <a:latin typeface="Arial"/>
                    <a:cs typeface="Arial"/>
                  </a:endParaRPr>
                </a:p>
              </p:txBody>
            </p:sp>
            <p:sp>
              <p:nvSpPr>
                <p:cNvPr id="66" name="object 589">
                  <a:extLst>
                    <a:ext uri="{FF2B5EF4-FFF2-40B4-BE49-F238E27FC236}">
                      <a16:creationId xmlns:a16="http://schemas.microsoft.com/office/drawing/2014/main" id="{FFEFAC0C-9FFD-4F30-837F-44125456595A}"/>
                    </a:ext>
                  </a:extLst>
                </p:cNvPr>
                <p:cNvSpPr txBox="1"/>
                <p:nvPr/>
              </p:nvSpPr>
              <p:spPr>
                <a:xfrm>
                  <a:off x="2493067" y="2438905"/>
                  <a:ext cx="318998" cy="184666"/>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1200" dirty="0">
                      <a:latin typeface="Arial"/>
                      <a:cs typeface="Arial"/>
                    </a:rPr>
                    <a:t>39%</a:t>
                  </a:r>
                  <a:endParaRPr kumimoji="0" sz="1200" b="0" i="0" u="none" strike="noStrike" kern="1200" cap="none" spc="0" normalizeH="0" baseline="0" noProof="0" dirty="0">
                    <a:ln>
                      <a:noFill/>
                    </a:ln>
                    <a:effectLst/>
                    <a:uLnTx/>
                    <a:uFillTx/>
                    <a:latin typeface="Arial"/>
                    <a:cs typeface="Arial"/>
                  </a:endParaRPr>
                </a:p>
              </p:txBody>
            </p:sp>
            <p:sp>
              <p:nvSpPr>
                <p:cNvPr id="70" name="object 29">
                  <a:extLst>
                    <a:ext uri="{FF2B5EF4-FFF2-40B4-BE49-F238E27FC236}">
                      <a16:creationId xmlns:a16="http://schemas.microsoft.com/office/drawing/2014/main" id="{FF60122C-0816-4110-8525-258191945AE9}"/>
                    </a:ext>
                  </a:extLst>
                </p:cNvPr>
                <p:cNvSpPr/>
                <p:nvPr/>
              </p:nvSpPr>
              <p:spPr>
                <a:xfrm>
                  <a:off x="1260000" y="2034000"/>
                  <a:ext cx="975994" cy="1188085"/>
                </a:xfrm>
                <a:custGeom>
                  <a:avLst/>
                  <a:gdLst/>
                  <a:ahLst/>
                  <a:cxnLst/>
                  <a:rect l="l" t="t" r="r" b="b"/>
                  <a:pathLst>
                    <a:path w="975994" h="1188085">
                      <a:moveTo>
                        <a:pt x="593916" y="0"/>
                      </a:moveTo>
                      <a:lnTo>
                        <a:pt x="540607" y="2165"/>
                      </a:lnTo>
                      <a:lnTo>
                        <a:pt x="488921" y="8666"/>
                      </a:lnTo>
                      <a:lnTo>
                        <a:pt x="438845" y="19507"/>
                      </a:lnTo>
                      <a:lnTo>
                        <a:pt x="390366" y="34691"/>
                      </a:lnTo>
                      <a:lnTo>
                        <a:pt x="343469" y="54224"/>
                      </a:lnTo>
                      <a:lnTo>
                        <a:pt x="298142" y="78111"/>
                      </a:lnTo>
                      <a:lnTo>
                        <a:pt x="254371" y="106356"/>
                      </a:lnTo>
                      <a:lnTo>
                        <a:pt x="212142" y="138963"/>
                      </a:lnTo>
                      <a:lnTo>
                        <a:pt x="176091" y="171782"/>
                      </a:lnTo>
                      <a:lnTo>
                        <a:pt x="143337" y="206843"/>
                      </a:lnTo>
                      <a:lnTo>
                        <a:pt x="113898" y="243929"/>
                      </a:lnTo>
                      <a:lnTo>
                        <a:pt x="87794" y="282827"/>
                      </a:lnTo>
                      <a:lnTo>
                        <a:pt x="65042" y="323319"/>
                      </a:lnTo>
                      <a:lnTo>
                        <a:pt x="45662" y="365192"/>
                      </a:lnTo>
                      <a:lnTo>
                        <a:pt x="29673" y="408229"/>
                      </a:lnTo>
                      <a:lnTo>
                        <a:pt x="17093" y="452216"/>
                      </a:lnTo>
                      <a:lnTo>
                        <a:pt x="7942" y="496936"/>
                      </a:lnTo>
                      <a:lnTo>
                        <a:pt x="2238" y="542175"/>
                      </a:lnTo>
                      <a:lnTo>
                        <a:pt x="0" y="587718"/>
                      </a:lnTo>
                      <a:lnTo>
                        <a:pt x="1246" y="633348"/>
                      </a:lnTo>
                      <a:lnTo>
                        <a:pt x="5997" y="678851"/>
                      </a:lnTo>
                      <a:lnTo>
                        <a:pt x="14270" y="724011"/>
                      </a:lnTo>
                      <a:lnTo>
                        <a:pt x="26084" y="768613"/>
                      </a:lnTo>
                      <a:lnTo>
                        <a:pt x="41459" y="812442"/>
                      </a:lnTo>
                      <a:lnTo>
                        <a:pt x="60413" y="855282"/>
                      </a:lnTo>
                      <a:lnTo>
                        <a:pt x="82965" y="896917"/>
                      </a:lnTo>
                      <a:lnTo>
                        <a:pt x="109134" y="937134"/>
                      </a:lnTo>
                      <a:lnTo>
                        <a:pt x="138939" y="975715"/>
                      </a:lnTo>
                      <a:lnTo>
                        <a:pt x="171758" y="1011766"/>
                      </a:lnTo>
                      <a:lnTo>
                        <a:pt x="206819" y="1044520"/>
                      </a:lnTo>
                      <a:lnTo>
                        <a:pt x="243905" y="1073958"/>
                      </a:lnTo>
                      <a:lnTo>
                        <a:pt x="282803" y="1100063"/>
                      </a:lnTo>
                      <a:lnTo>
                        <a:pt x="323295" y="1122815"/>
                      </a:lnTo>
                      <a:lnTo>
                        <a:pt x="365168" y="1142195"/>
                      </a:lnTo>
                      <a:lnTo>
                        <a:pt x="408205" y="1158184"/>
                      </a:lnTo>
                      <a:lnTo>
                        <a:pt x="452192" y="1170764"/>
                      </a:lnTo>
                      <a:lnTo>
                        <a:pt x="496912" y="1179915"/>
                      </a:lnTo>
                      <a:lnTo>
                        <a:pt x="542151" y="1185619"/>
                      </a:lnTo>
                      <a:lnTo>
                        <a:pt x="587694" y="1187857"/>
                      </a:lnTo>
                      <a:lnTo>
                        <a:pt x="633324" y="1186610"/>
                      </a:lnTo>
                      <a:lnTo>
                        <a:pt x="678827" y="1181860"/>
                      </a:lnTo>
                      <a:lnTo>
                        <a:pt x="723987" y="1173587"/>
                      </a:lnTo>
                      <a:lnTo>
                        <a:pt x="768589" y="1161772"/>
                      </a:lnTo>
                      <a:lnTo>
                        <a:pt x="812418" y="1146397"/>
                      </a:lnTo>
                      <a:lnTo>
                        <a:pt x="855257" y="1127443"/>
                      </a:lnTo>
                      <a:lnTo>
                        <a:pt x="896893" y="1104891"/>
                      </a:lnTo>
                      <a:lnTo>
                        <a:pt x="937110" y="1078722"/>
                      </a:lnTo>
                      <a:lnTo>
                        <a:pt x="975691" y="1048918"/>
                      </a:lnTo>
                      <a:lnTo>
                        <a:pt x="593916" y="593940"/>
                      </a:lnTo>
                      <a:lnTo>
                        <a:pt x="593916" y="0"/>
                      </a:lnTo>
                      <a:close/>
                    </a:path>
                  </a:pathLst>
                </a:custGeom>
                <a:solidFill>
                  <a:srgbClr val="E9E9E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1" name="object 30">
                  <a:extLst>
                    <a:ext uri="{FF2B5EF4-FFF2-40B4-BE49-F238E27FC236}">
                      <a16:creationId xmlns:a16="http://schemas.microsoft.com/office/drawing/2014/main" id="{F893B248-5E68-4A48-9D3E-E90A33D41409}"/>
                    </a:ext>
                  </a:extLst>
                </p:cNvPr>
                <p:cNvSpPr/>
                <p:nvPr/>
              </p:nvSpPr>
              <p:spPr>
                <a:xfrm>
                  <a:off x="1853916" y="2034000"/>
                  <a:ext cx="594360" cy="1049020"/>
                </a:xfrm>
                <a:custGeom>
                  <a:avLst/>
                  <a:gdLst/>
                  <a:ahLst/>
                  <a:cxnLst/>
                  <a:rect l="l" t="t" r="r" b="b"/>
                  <a:pathLst>
                    <a:path w="594360" h="1049020">
                      <a:moveTo>
                        <a:pt x="0" y="0"/>
                      </a:moveTo>
                      <a:lnTo>
                        <a:pt x="0" y="593940"/>
                      </a:lnTo>
                      <a:lnTo>
                        <a:pt x="381774" y="1048918"/>
                      </a:lnTo>
                      <a:lnTo>
                        <a:pt x="418432" y="1015849"/>
                      </a:lnTo>
                      <a:lnTo>
                        <a:pt x="451646" y="981058"/>
                      </a:lnTo>
                      <a:lnTo>
                        <a:pt x="481405" y="944567"/>
                      </a:lnTo>
                      <a:lnTo>
                        <a:pt x="507700" y="906396"/>
                      </a:lnTo>
                      <a:lnTo>
                        <a:pt x="530521" y="866567"/>
                      </a:lnTo>
                      <a:lnTo>
                        <a:pt x="549858" y="825100"/>
                      </a:lnTo>
                      <a:lnTo>
                        <a:pt x="565702" y="782017"/>
                      </a:lnTo>
                      <a:lnTo>
                        <a:pt x="578041" y="737339"/>
                      </a:lnTo>
                      <a:lnTo>
                        <a:pt x="586868" y="691086"/>
                      </a:lnTo>
                      <a:lnTo>
                        <a:pt x="592171" y="643279"/>
                      </a:lnTo>
                      <a:lnTo>
                        <a:pt x="593940" y="593940"/>
                      </a:lnTo>
                      <a:lnTo>
                        <a:pt x="591972" y="545229"/>
                      </a:lnTo>
                      <a:lnTo>
                        <a:pt x="586167" y="497602"/>
                      </a:lnTo>
                      <a:lnTo>
                        <a:pt x="576679" y="451212"/>
                      </a:lnTo>
                      <a:lnTo>
                        <a:pt x="563661" y="406213"/>
                      </a:lnTo>
                      <a:lnTo>
                        <a:pt x="547266" y="362756"/>
                      </a:lnTo>
                      <a:lnTo>
                        <a:pt x="527647" y="320994"/>
                      </a:lnTo>
                      <a:lnTo>
                        <a:pt x="504955" y="281082"/>
                      </a:lnTo>
                      <a:lnTo>
                        <a:pt x="479345" y="243170"/>
                      </a:lnTo>
                      <a:lnTo>
                        <a:pt x="450969" y="207414"/>
                      </a:lnTo>
                      <a:lnTo>
                        <a:pt x="419981" y="173964"/>
                      </a:lnTo>
                      <a:lnTo>
                        <a:pt x="386531" y="142975"/>
                      </a:lnTo>
                      <a:lnTo>
                        <a:pt x="350775" y="114598"/>
                      </a:lnTo>
                      <a:lnTo>
                        <a:pt x="312864" y="88988"/>
                      </a:lnTo>
                      <a:lnTo>
                        <a:pt x="272951" y="66296"/>
                      </a:lnTo>
                      <a:lnTo>
                        <a:pt x="231190" y="46676"/>
                      </a:lnTo>
                      <a:lnTo>
                        <a:pt x="187732" y="30280"/>
                      </a:lnTo>
                      <a:lnTo>
                        <a:pt x="142732" y="17262"/>
                      </a:lnTo>
                      <a:lnTo>
                        <a:pt x="96341" y="7773"/>
                      </a:lnTo>
                      <a:lnTo>
                        <a:pt x="48712" y="1968"/>
                      </a:lnTo>
                      <a:lnTo>
                        <a:pt x="0" y="0"/>
                      </a:lnTo>
                      <a:close/>
                    </a:path>
                  </a:pathLst>
                </a:custGeom>
                <a:solidFill>
                  <a:srgbClr val="007B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2" name="object 40">
                  <a:extLst>
                    <a:ext uri="{FF2B5EF4-FFF2-40B4-BE49-F238E27FC236}">
                      <a16:creationId xmlns:a16="http://schemas.microsoft.com/office/drawing/2014/main" id="{B23FDE95-DB0E-4F00-9971-05130E946F50}"/>
                    </a:ext>
                  </a:extLst>
                </p:cNvPr>
                <p:cNvSpPr/>
                <p:nvPr/>
              </p:nvSpPr>
              <p:spPr>
                <a:xfrm>
                  <a:off x="1538912" y="2312955"/>
                  <a:ext cx="630555" cy="630555"/>
                </a:xfrm>
                <a:custGeom>
                  <a:avLst/>
                  <a:gdLst/>
                  <a:ahLst/>
                  <a:cxnLst/>
                  <a:rect l="l" t="t" r="r" b="b"/>
                  <a:pathLst>
                    <a:path w="630555" h="630555">
                      <a:moveTo>
                        <a:pt x="314998" y="0"/>
                      </a:moveTo>
                      <a:lnTo>
                        <a:pt x="268450" y="3415"/>
                      </a:lnTo>
                      <a:lnTo>
                        <a:pt x="224023" y="13337"/>
                      </a:lnTo>
                      <a:lnTo>
                        <a:pt x="182204" y="29277"/>
                      </a:lnTo>
                      <a:lnTo>
                        <a:pt x="143480" y="50749"/>
                      </a:lnTo>
                      <a:lnTo>
                        <a:pt x="108337" y="77265"/>
                      </a:lnTo>
                      <a:lnTo>
                        <a:pt x="77265" y="108337"/>
                      </a:lnTo>
                      <a:lnTo>
                        <a:pt x="50749" y="143480"/>
                      </a:lnTo>
                      <a:lnTo>
                        <a:pt x="29277" y="182204"/>
                      </a:lnTo>
                      <a:lnTo>
                        <a:pt x="13337" y="224023"/>
                      </a:lnTo>
                      <a:lnTo>
                        <a:pt x="3415" y="268450"/>
                      </a:lnTo>
                      <a:lnTo>
                        <a:pt x="0" y="314998"/>
                      </a:lnTo>
                      <a:lnTo>
                        <a:pt x="3415" y="361548"/>
                      </a:lnTo>
                      <a:lnTo>
                        <a:pt x="13337" y="405976"/>
                      </a:lnTo>
                      <a:lnTo>
                        <a:pt x="29277" y="447797"/>
                      </a:lnTo>
                      <a:lnTo>
                        <a:pt x="50749" y="486521"/>
                      </a:lnTo>
                      <a:lnTo>
                        <a:pt x="77265" y="521663"/>
                      </a:lnTo>
                      <a:lnTo>
                        <a:pt x="108337" y="552735"/>
                      </a:lnTo>
                      <a:lnTo>
                        <a:pt x="143480" y="579250"/>
                      </a:lnTo>
                      <a:lnTo>
                        <a:pt x="182204" y="600720"/>
                      </a:lnTo>
                      <a:lnTo>
                        <a:pt x="224023" y="616660"/>
                      </a:lnTo>
                      <a:lnTo>
                        <a:pt x="268450" y="626581"/>
                      </a:lnTo>
                      <a:lnTo>
                        <a:pt x="314998" y="629996"/>
                      </a:lnTo>
                      <a:lnTo>
                        <a:pt x="361545" y="626581"/>
                      </a:lnTo>
                      <a:lnTo>
                        <a:pt x="405972" y="616660"/>
                      </a:lnTo>
                      <a:lnTo>
                        <a:pt x="447791" y="600720"/>
                      </a:lnTo>
                      <a:lnTo>
                        <a:pt x="486516" y="579250"/>
                      </a:lnTo>
                      <a:lnTo>
                        <a:pt x="521658" y="552735"/>
                      </a:lnTo>
                      <a:lnTo>
                        <a:pt x="552731" y="521663"/>
                      </a:lnTo>
                      <a:lnTo>
                        <a:pt x="579247" y="486521"/>
                      </a:lnTo>
                      <a:lnTo>
                        <a:pt x="600718" y="447797"/>
                      </a:lnTo>
                      <a:lnTo>
                        <a:pt x="616659" y="405976"/>
                      </a:lnTo>
                      <a:lnTo>
                        <a:pt x="626580" y="361548"/>
                      </a:lnTo>
                      <a:lnTo>
                        <a:pt x="629996" y="314998"/>
                      </a:lnTo>
                      <a:lnTo>
                        <a:pt x="626580" y="268450"/>
                      </a:lnTo>
                      <a:lnTo>
                        <a:pt x="616659" y="224023"/>
                      </a:lnTo>
                      <a:lnTo>
                        <a:pt x="600718" y="182204"/>
                      </a:lnTo>
                      <a:lnTo>
                        <a:pt x="579247" y="143480"/>
                      </a:lnTo>
                      <a:lnTo>
                        <a:pt x="552731" y="108337"/>
                      </a:lnTo>
                      <a:lnTo>
                        <a:pt x="521658" y="77265"/>
                      </a:lnTo>
                      <a:lnTo>
                        <a:pt x="486516" y="50749"/>
                      </a:lnTo>
                      <a:lnTo>
                        <a:pt x="447791" y="29277"/>
                      </a:lnTo>
                      <a:lnTo>
                        <a:pt x="405972" y="13337"/>
                      </a:lnTo>
                      <a:lnTo>
                        <a:pt x="361545" y="3415"/>
                      </a:lnTo>
                      <a:lnTo>
                        <a:pt x="31499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1" name="TextBox 50">
                  <a:extLst>
                    <a:ext uri="{FF2B5EF4-FFF2-40B4-BE49-F238E27FC236}">
                      <a16:creationId xmlns:a16="http://schemas.microsoft.com/office/drawing/2014/main" id="{A3A0F752-8713-4B92-A6F2-6C0B8AB91041}"/>
                    </a:ext>
                  </a:extLst>
                </p:cNvPr>
                <p:cNvSpPr txBox="1"/>
                <p:nvPr/>
              </p:nvSpPr>
              <p:spPr>
                <a:xfrm>
                  <a:off x="1121603" y="1632361"/>
                  <a:ext cx="1471557" cy="192360"/>
                </a:xfrm>
                <a:prstGeom prst="rect">
                  <a:avLst/>
                </a:prstGeom>
                <a:noFill/>
              </p:spPr>
              <p:txBody>
                <a:bodyPr wrap="square" lIns="0" tIns="0" rIns="0" bIns="0" rtlCol="0" anchor="b">
                  <a:spAutoFit/>
                </a:bodyPr>
                <a:lstStyle/>
                <a:p>
                  <a:pPr algn="ctr">
                    <a:lnSpc>
                      <a:spcPts val="1500"/>
                    </a:lnSpc>
                  </a:pPr>
                  <a:r>
                    <a:rPr lang="en-GB" sz="1300" dirty="0"/>
                    <a:t>Africa</a:t>
                  </a:r>
                  <a:endParaRPr lang="en-CH" sz="1300" dirty="0"/>
                </a:p>
              </p:txBody>
            </p:sp>
            <p:sp>
              <p:nvSpPr>
                <p:cNvPr id="52" name="TextBox 51">
                  <a:extLst>
                    <a:ext uri="{FF2B5EF4-FFF2-40B4-BE49-F238E27FC236}">
                      <a16:creationId xmlns:a16="http://schemas.microsoft.com/office/drawing/2014/main" id="{EB80BCC0-A0B5-4ABA-B56C-D32C10B33C51}"/>
                    </a:ext>
                  </a:extLst>
                </p:cNvPr>
                <p:cNvSpPr txBox="1"/>
                <p:nvPr/>
              </p:nvSpPr>
              <p:spPr>
                <a:xfrm>
                  <a:off x="1116000" y="1836000"/>
                  <a:ext cx="1471557" cy="138499"/>
                </a:xfrm>
                <a:prstGeom prst="rect">
                  <a:avLst/>
                </a:prstGeom>
                <a:noFill/>
              </p:spPr>
              <p:txBody>
                <a:bodyPr wrap="square" lIns="0" tIns="0" rIns="0" bIns="0" rtlCol="0">
                  <a:spAutoFit/>
                </a:bodyPr>
                <a:lstStyle/>
                <a:p>
                  <a:pPr algn="ctr"/>
                  <a:r>
                    <a:rPr lang="en-GB" sz="900" b="1" dirty="0"/>
                    <a:t>21</a:t>
                  </a:r>
                  <a:r>
                    <a:rPr lang="en-GB" sz="900" dirty="0"/>
                    <a:t>/54 (countries)</a:t>
                  </a:r>
                  <a:endParaRPr lang="en-CH" sz="900" dirty="0"/>
                </a:p>
              </p:txBody>
            </p:sp>
            <p:sp>
              <p:nvSpPr>
                <p:cNvPr id="63" name="object 589">
                  <a:extLst>
                    <a:ext uri="{FF2B5EF4-FFF2-40B4-BE49-F238E27FC236}">
                      <a16:creationId xmlns:a16="http://schemas.microsoft.com/office/drawing/2014/main" id="{B93DDCCD-6A0D-4505-922B-EF4139C7D7AB}"/>
                    </a:ext>
                  </a:extLst>
                </p:cNvPr>
                <p:cNvSpPr txBox="1"/>
                <p:nvPr/>
              </p:nvSpPr>
              <p:spPr>
                <a:xfrm>
                  <a:off x="2494800" y="4269644"/>
                  <a:ext cx="318998" cy="184666"/>
                </a:xfrm>
                <a:prstGeom prst="rect">
                  <a:avLst/>
                </a:prstGeom>
              </p:spPr>
              <p:txBody>
                <a:bodyPr vert="horz" wrap="none" lIns="0" tIns="0" rIns="0" bIns="0" rtlCol="0">
                  <a:spAutoFit/>
                </a:bodyPr>
                <a:lstStyle>
                  <a:defPPr>
                    <a:defRPr lang="en-US"/>
                  </a:defPPr>
                  <a:lvl1pPr marL="12700" marR="0" lvl="0" indent="0" algn="r" defTabSz="914400" eaLnBrk="1" fontAlgn="auto" latinLnBrk="0" hangingPunct="1">
                    <a:lnSpc>
                      <a:spcPct val="100000"/>
                    </a:lnSpc>
                    <a:spcBef>
                      <a:spcPts val="95"/>
                    </a:spcBef>
                    <a:spcAft>
                      <a:spcPts val="0"/>
                    </a:spcAft>
                    <a:buClrTx/>
                    <a:buSzTx/>
                    <a:buFontTx/>
                    <a:buNone/>
                    <a:tabLst/>
                    <a:defRPr sz="1200">
                      <a:latin typeface="Arial"/>
                      <a:cs typeface="Arial"/>
                    </a:defRPr>
                  </a:lvl1pPr>
                </a:lstStyle>
                <a:p>
                  <a:r>
                    <a:rPr lang="en-GB" dirty="0"/>
                    <a:t>48%</a:t>
                  </a:r>
                  <a:endParaRPr dirty="0"/>
                </a:p>
              </p:txBody>
            </p:sp>
            <p:sp>
              <p:nvSpPr>
                <p:cNvPr id="64" name="object 589">
                  <a:extLst>
                    <a:ext uri="{FF2B5EF4-FFF2-40B4-BE49-F238E27FC236}">
                      <a16:creationId xmlns:a16="http://schemas.microsoft.com/office/drawing/2014/main" id="{CEA5720C-7498-4F31-9A17-FFDC9178629C}"/>
                    </a:ext>
                  </a:extLst>
                </p:cNvPr>
                <p:cNvSpPr txBox="1"/>
                <p:nvPr/>
              </p:nvSpPr>
              <p:spPr>
                <a:xfrm>
                  <a:off x="900000" y="4450898"/>
                  <a:ext cx="318998" cy="184666"/>
                </a:xfrm>
                <a:prstGeom prst="rect">
                  <a:avLst/>
                </a:prstGeom>
              </p:spPr>
              <p:txBody>
                <a:bodyPr vert="horz" wrap="none" lIns="0" tIns="0" rIns="0" bIns="0" rtlCol="0">
                  <a:spAutoFit/>
                </a:bodyPr>
                <a:lstStyle>
                  <a:defPPr>
                    <a:defRPr lang="en-US"/>
                  </a:defPPr>
                  <a:lvl1pPr marL="12700" marR="0" lvl="0" indent="0" algn="r" defTabSz="914400" eaLnBrk="1" fontAlgn="auto" latinLnBrk="0" hangingPunct="1">
                    <a:lnSpc>
                      <a:spcPct val="100000"/>
                    </a:lnSpc>
                    <a:spcBef>
                      <a:spcPts val="95"/>
                    </a:spcBef>
                    <a:spcAft>
                      <a:spcPts val="0"/>
                    </a:spcAft>
                    <a:buClrTx/>
                    <a:buSzTx/>
                    <a:buFontTx/>
                    <a:buNone/>
                    <a:tabLst/>
                    <a:defRPr sz="1200">
                      <a:solidFill>
                        <a:schemeClr val="tx1">
                          <a:lumMod val="50000"/>
                          <a:lumOff val="50000"/>
                        </a:schemeClr>
                      </a:solidFill>
                      <a:latin typeface="Arial"/>
                      <a:cs typeface="Arial"/>
                    </a:defRPr>
                  </a:lvl1pPr>
                </a:lstStyle>
                <a:p>
                  <a:r>
                    <a:rPr lang="en-GB" dirty="0"/>
                    <a:t>52%</a:t>
                  </a:r>
                  <a:endParaRPr dirty="0"/>
                </a:p>
              </p:txBody>
            </p:sp>
            <p:sp>
              <p:nvSpPr>
                <p:cNvPr id="78" name="object 35">
                  <a:extLst>
                    <a:ext uri="{FF2B5EF4-FFF2-40B4-BE49-F238E27FC236}">
                      <a16:creationId xmlns:a16="http://schemas.microsoft.com/office/drawing/2014/main" id="{B61CA85F-9924-45E2-AA00-72238EC24716}"/>
                    </a:ext>
                  </a:extLst>
                </p:cNvPr>
                <p:cNvSpPr/>
                <p:nvPr/>
              </p:nvSpPr>
              <p:spPr>
                <a:xfrm>
                  <a:off x="1260000" y="3904439"/>
                  <a:ext cx="679450" cy="1192530"/>
                </a:xfrm>
                <a:custGeom>
                  <a:avLst/>
                  <a:gdLst/>
                  <a:ahLst/>
                  <a:cxnLst/>
                  <a:rect l="l" t="t" r="r" b="b"/>
                  <a:pathLst>
                    <a:path w="679450" h="1192529">
                      <a:moveTo>
                        <a:pt x="595990" y="0"/>
                      </a:moveTo>
                      <a:lnTo>
                        <a:pt x="554416" y="1525"/>
                      </a:lnTo>
                      <a:lnTo>
                        <a:pt x="513033" y="5803"/>
                      </a:lnTo>
                      <a:lnTo>
                        <a:pt x="464897" y="14563"/>
                      </a:lnTo>
                      <a:lnTo>
                        <a:pt x="418374" y="26983"/>
                      </a:lnTo>
                      <a:lnTo>
                        <a:pt x="373596" y="42891"/>
                      </a:lnTo>
                      <a:lnTo>
                        <a:pt x="330692" y="62113"/>
                      </a:lnTo>
                      <a:lnTo>
                        <a:pt x="289794" y="84476"/>
                      </a:lnTo>
                      <a:lnTo>
                        <a:pt x="251031" y="109806"/>
                      </a:lnTo>
                      <a:lnTo>
                        <a:pt x="214535" y="137931"/>
                      </a:lnTo>
                      <a:lnTo>
                        <a:pt x="180436" y="168677"/>
                      </a:lnTo>
                      <a:lnTo>
                        <a:pt x="148864" y="201871"/>
                      </a:lnTo>
                      <a:lnTo>
                        <a:pt x="119951" y="237340"/>
                      </a:lnTo>
                      <a:lnTo>
                        <a:pt x="93826" y="274910"/>
                      </a:lnTo>
                      <a:lnTo>
                        <a:pt x="70620" y="314409"/>
                      </a:lnTo>
                      <a:lnTo>
                        <a:pt x="50464" y="355662"/>
                      </a:lnTo>
                      <a:lnTo>
                        <a:pt x="33488" y="398497"/>
                      </a:lnTo>
                      <a:lnTo>
                        <a:pt x="19823" y="442740"/>
                      </a:lnTo>
                      <a:lnTo>
                        <a:pt x="9600" y="488218"/>
                      </a:lnTo>
                      <a:lnTo>
                        <a:pt x="2948" y="534759"/>
                      </a:lnTo>
                      <a:lnTo>
                        <a:pt x="0" y="582187"/>
                      </a:lnTo>
                      <a:lnTo>
                        <a:pt x="884" y="630332"/>
                      </a:lnTo>
                      <a:lnTo>
                        <a:pt x="5732" y="679018"/>
                      </a:lnTo>
                      <a:lnTo>
                        <a:pt x="14491" y="727154"/>
                      </a:lnTo>
                      <a:lnTo>
                        <a:pt x="26911" y="773676"/>
                      </a:lnTo>
                      <a:lnTo>
                        <a:pt x="42819" y="818455"/>
                      </a:lnTo>
                      <a:lnTo>
                        <a:pt x="62041" y="861359"/>
                      </a:lnTo>
                      <a:lnTo>
                        <a:pt x="84404" y="902257"/>
                      </a:lnTo>
                      <a:lnTo>
                        <a:pt x="109734" y="941019"/>
                      </a:lnTo>
                      <a:lnTo>
                        <a:pt x="137859" y="977516"/>
                      </a:lnTo>
                      <a:lnTo>
                        <a:pt x="168606" y="1011615"/>
                      </a:lnTo>
                      <a:lnTo>
                        <a:pt x="201800" y="1043187"/>
                      </a:lnTo>
                      <a:lnTo>
                        <a:pt x="237268" y="1072100"/>
                      </a:lnTo>
                      <a:lnTo>
                        <a:pt x="274839" y="1098225"/>
                      </a:lnTo>
                      <a:lnTo>
                        <a:pt x="314337" y="1121431"/>
                      </a:lnTo>
                      <a:lnTo>
                        <a:pt x="355590" y="1141587"/>
                      </a:lnTo>
                      <a:lnTo>
                        <a:pt x="398425" y="1158563"/>
                      </a:lnTo>
                      <a:lnTo>
                        <a:pt x="442668" y="1172228"/>
                      </a:lnTo>
                      <a:lnTo>
                        <a:pt x="488147" y="1182451"/>
                      </a:lnTo>
                      <a:lnTo>
                        <a:pt x="534687" y="1189102"/>
                      </a:lnTo>
                      <a:lnTo>
                        <a:pt x="582116" y="1192051"/>
                      </a:lnTo>
                      <a:lnTo>
                        <a:pt x="630260" y="1191167"/>
                      </a:lnTo>
                      <a:lnTo>
                        <a:pt x="678946" y="1186319"/>
                      </a:lnTo>
                      <a:lnTo>
                        <a:pt x="595990" y="596061"/>
                      </a:lnTo>
                      <a:lnTo>
                        <a:pt x="595990" y="0"/>
                      </a:lnTo>
                      <a:close/>
                    </a:path>
                  </a:pathLst>
                </a:custGeom>
                <a:solidFill>
                  <a:srgbClr val="E9E9E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 name="object 36">
                  <a:extLst>
                    <a:ext uri="{FF2B5EF4-FFF2-40B4-BE49-F238E27FC236}">
                      <a16:creationId xmlns:a16="http://schemas.microsoft.com/office/drawing/2014/main" id="{58C9E747-355C-41D1-A6B4-AB76B153E30B}"/>
                    </a:ext>
                  </a:extLst>
                </p:cNvPr>
                <p:cNvSpPr/>
                <p:nvPr/>
              </p:nvSpPr>
              <p:spPr>
                <a:xfrm>
                  <a:off x="1855990" y="3904439"/>
                  <a:ext cx="596265" cy="1186815"/>
                </a:xfrm>
                <a:custGeom>
                  <a:avLst/>
                  <a:gdLst/>
                  <a:ahLst/>
                  <a:cxnLst/>
                  <a:rect l="l" t="t" r="r" b="b"/>
                  <a:pathLst>
                    <a:path w="596264" h="1186814">
                      <a:moveTo>
                        <a:pt x="0" y="0"/>
                      </a:moveTo>
                      <a:lnTo>
                        <a:pt x="0" y="596061"/>
                      </a:lnTo>
                      <a:lnTo>
                        <a:pt x="82956" y="1186319"/>
                      </a:lnTo>
                      <a:lnTo>
                        <a:pt x="132116" y="1177438"/>
                      </a:lnTo>
                      <a:lnTo>
                        <a:pt x="179541" y="1164946"/>
                      </a:lnTo>
                      <a:lnTo>
                        <a:pt x="225099" y="1148992"/>
                      </a:lnTo>
                      <a:lnTo>
                        <a:pt x="268662" y="1129726"/>
                      </a:lnTo>
                      <a:lnTo>
                        <a:pt x="310097" y="1107298"/>
                      </a:lnTo>
                      <a:lnTo>
                        <a:pt x="349277" y="1081857"/>
                      </a:lnTo>
                      <a:lnTo>
                        <a:pt x="386070" y="1053553"/>
                      </a:lnTo>
                      <a:lnTo>
                        <a:pt x="420346" y="1022536"/>
                      </a:lnTo>
                      <a:lnTo>
                        <a:pt x="451975" y="988955"/>
                      </a:lnTo>
                      <a:lnTo>
                        <a:pt x="480827" y="952960"/>
                      </a:lnTo>
                      <a:lnTo>
                        <a:pt x="506773" y="914701"/>
                      </a:lnTo>
                      <a:lnTo>
                        <a:pt x="529681" y="874327"/>
                      </a:lnTo>
                      <a:lnTo>
                        <a:pt x="549422" y="831989"/>
                      </a:lnTo>
                      <a:lnTo>
                        <a:pt x="565865" y="787835"/>
                      </a:lnTo>
                      <a:lnTo>
                        <a:pt x="578881" y="742016"/>
                      </a:lnTo>
                      <a:lnTo>
                        <a:pt x="588339" y="694680"/>
                      </a:lnTo>
                      <a:lnTo>
                        <a:pt x="594109" y="645979"/>
                      </a:lnTo>
                      <a:lnTo>
                        <a:pt x="596061" y="596061"/>
                      </a:lnTo>
                      <a:lnTo>
                        <a:pt x="594085" y="547175"/>
                      </a:lnTo>
                      <a:lnTo>
                        <a:pt x="588260" y="499377"/>
                      </a:lnTo>
                      <a:lnTo>
                        <a:pt x="578738" y="452820"/>
                      </a:lnTo>
                      <a:lnTo>
                        <a:pt x="565674" y="407659"/>
                      </a:lnTo>
                      <a:lnTo>
                        <a:pt x="549220" y="364047"/>
                      </a:lnTo>
                      <a:lnTo>
                        <a:pt x="529530" y="322136"/>
                      </a:lnTo>
                      <a:lnTo>
                        <a:pt x="506758" y="282081"/>
                      </a:lnTo>
                      <a:lnTo>
                        <a:pt x="481056" y="244035"/>
                      </a:lnTo>
                      <a:lnTo>
                        <a:pt x="452579" y="208150"/>
                      </a:lnTo>
                      <a:lnTo>
                        <a:pt x="421479" y="174582"/>
                      </a:lnTo>
                      <a:lnTo>
                        <a:pt x="387910" y="143482"/>
                      </a:lnTo>
                      <a:lnTo>
                        <a:pt x="352026" y="115005"/>
                      </a:lnTo>
                      <a:lnTo>
                        <a:pt x="313980" y="89303"/>
                      </a:lnTo>
                      <a:lnTo>
                        <a:pt x="273925" y="66531"/>
                      </a:lnTo>
                      <a:lnTo>
                        <a:pt x="232014" y="46841"/>
                      </a:lnTo>
                      <a:lnTo>
                        <a:pt x="188401" y="30387"/>
                      </a:lnTo>
                      <a:lnTo>
                        <a:pt x="143240" y="17323"/>
                      </a:lnTo>
                      <a:lnTo>
                        <a:pt x="96684" y="7801"/>
                      </a:lnTo>
                      <a:lnTo>
                        <a:pt x="48886" y="1975"/>
                      </a:lnTo>
                      <a:lnTo>
                        <a:pt x="0" y="0"/>
                      </a:lnTo>
                      <a:close/>
                    </a:path>
                  </a:pathLst>
                </a:custGeom>
                <a:solidFill>
                  <a:srgbClr val="007B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 name="object 41">
                  <a:extLst>
                    <a:ext uri="{FF2B5EF4-FFF2-40B4-BE49-F238E27FC236}">
                      <a16:creationId xmlns:a16="http://schemas.microsoft.com/office/drawing/2014/main" id="{AC7D4F46-4901-4034-8BA8-DC3CF0A13B12}"/>
                    </a:ext>
                  </a:extLst>
                </p:cNvPr>
                <p:cNvSpPr/>
                <p:nvPr/>
              </p:nvSpPr>
              <p:spPr>
                <a:xfrm>
                  <a:off x="1540955" y="4185544"/>
                  <a:ext cx="630555" cy="630555"/>
                </a:xfrm>
                <a:custGeom>
                  <a:avLst/>
                  <a:gdLst/>
                  <a:ahLst/>
                  <a:cxnLst/>
                  <a:rect l="l" t="t" r="r" b="b"/>
                  <a:pathLst>
                    <a:path w="630555" h="630554">
                      <a:moveTo>
                        <a:pt x="314998" y="0"/>
                      </a:moveTo>
                      <a:lnTo>
                        <a:pt x="268450" y="3415"/>
                      </a:lnTo>
                      <a:lnTo>
                        <a:pt x="224023" y="13337"/>
                      </a:lnTo>
                      <a:lnTo>
                        <a:pt x="182204" y="29277"/>
                      </a:lnTo>
                      <a:lnTo>
                        <a:pt x="143480" y="50749"/>
                      </a:lnTo>
                      <a:lnTo>
                        <a:pt x="108337" y="77265"/>
                      </a:lnTo>
                      <a:lnTo>
                        <a:pt x="77265" y="108337"/>
                      </a:lnTo>
                      <a:lnTo>
                        <a:pt x="50749" y="143480"/>
                      </a:lnTo>
                      <a:lnTo>
                        <a:pt x="29277" y="182204"/>
                      </a:lnTo>
                      <a:lnTo>
                        <a:pt x="13337" y="224023"/>
                      </a:lnTo>
                      <a:lnTo>
                        <a:pt x="3415" y="268450"/>
                      </a:lnTo>
                      <a:lnTo>
                        <a:pt x="0" y="314998"/>
                      </a:lnTo>
                      <a:lnTo>
                        <a:pt x="3415" y="361548"/>
                      </a:lnTo>
                      <a:lnTo>
                        <a:pt x="13337" y="405976"/>
                      </a:lnTo>
                      <a:lnTo>
                        <a:pt x="29277" y="447797"/>
                      </a:lnTo>
                      <a:lnTo>
                        <a:pt x="50749" y="486521"/>
                      </a:lnTo>
                      <a:lnTo>
                        <a:pt x="77265" y="521663"/>
                      </a:lnTo>
                      <a:lnTo>
                        <a:pt x="108337" y="552735"/>
                      </a:lnTo>
                      <a:lnTo>
                        <a:pt x="143480" y="579250"/>
                      </a:lnTo>
                      <a:lnTo>
                        <a:pt x="182204" y="600720"/>
                      </a:lnTo>
                      <a:lnTo>
                        <a:pt x="224023" y="616660"/>
                      </a:lnTo>
                      <a:lnTo>
                        <a:pt x="268450" y="626581"/>
                      </a:lnTo>
                      <a:lnTo>
                        <a:pt x="314998" y="629996"/>
                      </a:lnTo>
                      <a:lnTo>
                        <a:pt x="361545" y="626581"/>
                      </a:lnTo>
                      <a:lnTo>
                        <a:pt x="405972" y="616660"/>
                      </a:lnTo>
                      <a:lnTo>
                        <a:pt x="447791" y="600720"/>
                      </a:lnTo>
                      <a:lnTo>
                        <a:pt x="486516" y="579250"/>
                      </a:lnTo>
                      <a:lnTo>
                        <a:pt x="521658" y="552735"/>
                      </a:lnTo>
                      <a:lnTo>
                        <a:pt x="552731" y="521663"/>
                      </a:lnTo>
                      <a:lnTo>
                        <a:pt x="579247" y="486521"/>
                      </a:lnTo>
                      <a:lnTo>
                        <a:pt x="600718" y="447797"/>
                      </a:lnTo>
                      <a:lnTo>
                        <a:pt x="616659" y="405976"/>
                      </a:lnTo>
                      <a:lnTo>
                        <a:pt x="626580" y="361548"/>
                      </a:lnTo>
                      <a:lnTo>
                        <a:pt x="629996" y="314998"/>
                      </a:lnTo>
                      <a:lnTo>
                        <a:pt x="626580" y="268450"/>
                      </a:lnTo>
                      <a:lnTo>
                        <a:pt x="616659" y="224023"/>
                      </a:lnTo>
                      <a:lnTo>
                        <a:pt x="600718" y="182204"/>
                      </a:lnTo>
                      <a:lnTo>
                        <a:pt x="579247" y="143480"/>
                      </a:lnTo>
                      <a:lnTo>
                        <a:pt x="552731" y="108337"/>
                      </a:lnTo>
                      <a:lnTo>
                        <a:pt x="521658" y="77265"/>
                      </a:lnTo>
                      <a:lnTo>
                        <a:pt x="486516" y="50749"/>
                      </a:lnTo>
                      <a:lnTo>
                        <a:pt x="447791" y="29277"/>
                      </a:lnTo>
                      <a:lnTo>
                        <a:pt x="405972" y="13337"/>
                      </a:lnTo>
                      <a:lnTo>
                        <a:pt x="361545" y="3415"/>
                      </a:lnTo>
                      <a:lnTo>
                        <a:pt x="31499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9" name="TextBox 48">
                  <a:extLst>
                    <a:ext uri="{FF2B5EF4-FFF2-40B4-BE49-F238E27FC236}">
                      <a16:creationId xmlns:a16="http://schemas.microsoft.com/office/drawing/2014/main" id="{25D7002A-B637-442D-B0BB-63A3A3A74E0D}"/>
                    </a:ext>
                  </a:extLst>
                </p:cNvPr>
                <p:cNvSpPr txBox="1"/>
                <p:nvPr/>
              </p:nvSpPr>
              <p:spPr>
                <a:xfrm>
                  <a:off x="1121603" y="3502800"/>
                  <a:ext cx="1471557" cy="192360"/>
                </a:xfrm>
                <a:prstGeom prst="rect">
                  <a:avLst/>
                </a:prstGeom>
                <a:noFill/>
              </p:spPr>
              <p:txBody>
                <a:bodyPr wrap="square" lIns="0" tIns="0" rIns="0" bIns="0" rtlCol="0" anchor="b">
                  <a:spAutoFit/>
                </a:bodyPr>
                <a:lstStyle/>
                <a:p>
                  <a:pPr algn="ctr">
                    <a:lnSpc>
                      <a:spcPts val="1500"/>
                    </a:lnSpc>
                  </a:pPr>
                  <a:r>
                    <a:rPr lang="en-GB" sz="1300" dirty="0"/>
                    <a:t>Asia</a:t>
                  </a:r>
                  <a:endParaRPr lang="en-CH" sz="1300" dirty="0"/>
                </a:p>
              </p:txBody>
            </p:sp>
            <p:sp>
              <p:nvSpPr>
                <p:cNvPr id="50" name="TextBox 49">
                  <a:extLst>
                    <a:ext uri="{FF2B5EF4-FFF2-40B4-BE49-F238E27FC236}">
                      <a16:creationId xmlns:a16="http://schemas.microsoft.com/office/drawing/2014/main" id="{E7E0E525-708E-4191-BA11-50422499A8DE}"/>
                    </a:ext>
                  </a:extLst>
                </p:cNvPr>
                <p:cNvSpPr txBox="1"/>
                <p:nvPr/>
              </p:nvSpPr>
              <p:spPr>
                <a:xfrm>
                  <a:off x="1116000" y="3706439"/>
                  <a:ext cx="1471557" cy="138499"/>
                </a:xfrm>
                <a:prstGeom prst="rect">
                  <a:avLst/>
                </a:prstGeom>
                <a:noFill/>
              </p:spPr>
              <p:txBody>
                <a:bodyPr wrap="square" lIns="0" tIns="0" rIns="0" bIns="0" rtlCol="0">
                  <a:spAutoFit/>
                </a:bodyPr>
                <a:lstStyle/>
                <a:p>
                  <a:pPr algn="ctr"/>
                  <a:r>
                    <a:rPr lang="en-GB" sz="900" b="1" dirty="0"/>
                    <a:t>20</a:t>
                  </a:r>
                  <a:r>
                    <a:rPr lang="en-GB" sz="900" dirty="0"/>
                    <a:t>/42 (countries)</a:t>
                  </a:r>
                  <a:endParaRPr lang="en-CH" sz="900" dirty="0"/>
                </a:p>
              </p:txBody>
            </p:sp>
          </p:grpSp>
          <p:grpSp>
            <p:nvGrpSpPr>
              <p:cNvPr id="9" name="Group 8">
                <a:extLst>
                  <a:ext uri="{FF2B5EF4-FFF2-40B4-BE49-F238E27FC236}">
                    <a16:creationId xmlns:a16="http://schemas.microsoft.com/office/drawing/2014/main" id="{183048D3-B4D1-4D89-BFA7-DC6A41CA8B9D}"/>
                  </a:ext>
                </a:extLst>
              </p:cNvPr>
              <p:cNvGrpSpPr/>
              <p:nvPr/>
            </p:nvGrpSpPr>
            <p:grpSpPr>
              <a:xfrm>
                <a:off x="5691600" y="1632361"/>
                <a:ext cx="1846497" cy="3460163"/>
                <a:chOff x="5601600" y="1632361"/>
                <a:chExt cx="1846497" cy="3460163"/>
              </a:xfrm>
            </p:grpSpPr>
            <p:sp>
              <p:nvSpPr>
                <p:cNvPr id="42" name="Oval 41">
                  <a:extLst>
                    <a:ext uri="{FF2B5EF4-FFF2-40B4-BE49-F238E27FC236}">
                      <a16:creationId xmlns:a16="http://schemas.microsoft.com/office/drawing/2014/main" id="{FB29712C-6B4F-421F-B337-FC368B0AC821}"/>
                    </a:ext>
                  </a:extLst>
                </p:cNvPr>
                <p:cNvSpPr/>
                <p:nvPr/>
              </p:nvSpPr>
              <p:spPr>
                <a:xfrm>
                  <a:off x="5905099" y="2034000"/>
                  <a:ext cx="1188000" cy="1186815"/>
                </a:xfrm>
                <a:prstGeom prst="ellipse">
                  <a:avLst/>
                </a:prstGeom>
                <a:solidFill>
                  <a:srgbClr val="007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object 44">
                  <a:extLst>
                    <a:ext uri="{FF2B5EF4-FFF2-40B4-BE49-F238E27FC236}">
                      <a16:creationId xmlns:a16="http://schemas.microsoft.com/office/drawing/2014/main" id="{F8D22245-B1DA-48FA-9316-387C3EE82B55}"/>
                    </a:ext>
                  </a:extLst>
                </p:cNvPr>
                <p:cNvSpPr/>
                <p:nvPr/>
              </p:nvSpPr>
              <p:spPr>
                <a:xfrm>
                  <a:off x="6183198" y="2310989"/>
                  <a:ext cx="630555" cy="630555"/>
                </a:xfrm>
                <a:custGeom>
                  <a:avLst/>
                  <a:gdLst/>
                  <a:ahLst/>
                  <a:cxnLst/>
                  <a:rect l="l" t="t" r="r" b="b"/>
                  <a:pathLst>
                    <a:path w="630554" h="630555">
                      <a:moveTo>
                        <a:pt x="314998" y="0"/>
                      </a:moveTo>
                      <a:lnTo>
                        <a:pt x="268450" y="3415"/>
                      </a:lnTo>
                      <a:lnTo>
                        <a:pt x="224023" y="13336"/>
                      </a:lnTo>
                      <a:lnTo>
                        <a:pt x="182204" y="29275"/>
                      </a:lnTo>
                      <a:lnTo>
                        <a:pt x="143480" y="50745"/>
                      </a:lnTo>
                      <a:lnTo>
                        <a:pt x="108337" y="77260"/>
                      </a:lnTo>
                      <a:lnTo>
                        <a:pt x="77265" y="108332"/>
                      </a:lnTo>
                      <a:lnTo>
                        <a:pt x="50749" y="143474"/>
                      </a:lnTo>
                      <a:lnTo>
                        <a:pt x="29277" y="182199"/>
                      </a:lnTo>
                      <a:lnTo>
                        <a:pt x="13337" y="224019"/>
                      </a:lnTo>
                      <a:lnTo>
                        <a:pt x="3415" y="268448"/>
                      </a:lnTo>
                      <a:lnTo>
                        <a:pt x="0" y="314998"/>
                      </a:lnTo>
                      <a:lnTo>
                        <a:pt x="3415" y="361545"/>
                      </a:lnTo>
                      <a:lnTo>
                        <a:pt x="13337" y="405972"/>
                      </a:lnTo>
                      <a:lnTo>
                        <a:pt x="29277" y="447791"/>
                      </a:lnTo>
                      <a:lnTo>
                        <a:pt x="50749" y="486516"/>
                      </a:lnTo>
                      <a:lnTo>
                        <a:pt x="77265" y="521658"/>
                      </a:lnTo>
                      <a:lnTo>
                        <a:pt x="108337" y="552731"/>
                      </a:lnTo>
                      <a:lnTo>
                        <a:pt x="143480" y="579247"/>
                      </a:lnTo>
                      <a:lnTo>
                        <a:pt x="182204" y="600718"/>
                      </a:lnTo>
                      <a:lnTo>
                        <a:pt x="224023" y="616659"/>
                      </a:lnTo>
                      <a:lnTo>
                        <a:pt x="268450" y="626580"/>
                      </a:lnTo>
                      <a:lnTo>
                        <a:pt x="314998" y="629996"/>
                      </a:lnTo>
                      <a:lnTo>
                        <a:pt x="361545" y="626580"/>
                      </a:lnTo>
                      <a:lnTo>
                        <a:pt x="405972" y="616659"/>
                      </a:lnTo>
                      <a:lnTo>
                        <a:pt x="447791" y="600718"/>
                      </a:lnTo>
                      <a:lnTo>
                        <a:pt x="486516" y="579247"/>
                      </a:lnTo>
                      <a:lnTo>
                        <a:pt x="521658" y="552731"/>
                      </a:lnTo>
                      <a:lnTo>
                        <a:pt x="552731" y="521658"/>
                      </a:lnTo>
                      <a:lnTo>
                        <a:pt x="579247" y="486516"/>
                      </a:lnTo>
                      <a:lnTo>
                        <a:pt x="600718" y="447791"/>
                      </a:lnTo>
                      <a:lnTo>
                        <a:pt x="616659" y="405972"/>
                      </a:lnTo>
                      <a:lnTo>
                        <a:pt x="626580" y="361545"/>
                      </a:lnTo>
                      <a:lnTo>
                        <a:pt x="629996" y="314998"/>
                      </a:lnTo>
                      <a:lnTo>
                        <a:pt x="626580" y="268448"/>
                      </a:lnTo>
                      <a:lnTo>
                        <a:pt x="616659" y="224019"/>
                      </a:lnTo>
                      <a:lnTo>
                        <a:pt x="600718" y="182199"/>
                      </a:lnTo>
                      <a:lnTo>
                        <a:pt x="579247" y="143474"/>
                      </a:lnTo>
                      <a:lnTo>
                        <a:pt x="552731" y="108332"/>
                      </a:lnTo>
                      <a:lnTo>
                        <a:pt x="521658" y="77260"/>
                      </a:lnTo>
                      <a:lnTo>
                        <a:pt x="486516" y="50745"/>
                      </a:lnTo>
                      <a:lnTo>
                        <a:pt x="447791" y="29275"/>
                      </a:lnTo>
                      <a:lnTo>
                        <a:pt x="405972" y="13336"/>
                      </a:lnTo>
                      <a:lnTo>
                        <a:pt x="361545" y="3415"/>
                      </a:lnTo>
                      <a:lnTo>
                        <a:pt x="31499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5" name="TextBox 54">
                  <a:extLst>
                    <a:ext uri="{FF2B5EF4-FFF2-40B4-BE49-F238E27FC236}">
                      <a16:creationId xmlns:a16="http://schemas.microsoft.com/office/drawing/2014/main" id="{D2DB6DC7-8EBC-4D8F-AE55-B58331FEB5D9}"/>
                    </a:ext>
                  </a:extLst>
                </p:cNvPr>
                <p:cNvSpPr txBox="1"/>
                <p:nvPr/>
              </p:nvSpPr>
              <p:spPr>
                <a:xfrm>
                  <a:off x="5766702" y="1632361"/>
                  <a:ext cx="1471557" cy="192360"/>
                </a:xfrm>
                <a:prstGeom prst="rect">
                  <a:avLst/>
                </a:prstGeom>
                <a:noFill/>
              </p:spPr>
              <p:txBody>
                <a:bodyPr wrap="square" lIns="0" tIns="0" rIns="0" bIns="0" rtlCol="0" anchor="b">
                  <a:spAutoFit/>
                </a:bodyPr>
                <a:lstStyle/>
                <a:p>
                  <a:pPr algn="ctr">
                    <a:lnSpc>
                      <a:spcPts val="1500"/>
                    </a:lnSpc>
                  </a:pPr>
                  <a:r>
                    <a:rPr lang="en-GB" sz="1300" dirty="0"/>
                    <a:t>North America</a:t>
                  </a:r>
                  <a:endParaRPr lang="en-CH" sz="1300" dirty="0"/>
                </a:p>
              </p:txBody>
            </p:sp>
            <p:sp>
              <p:nvSpPr>
                <p:cNvPr id="56" name="TextBox 55">
                  <a:extLst>
                    <a:ext uri="{FF2B5EF4-FFF2-40B4-BE49-F238E27FC236}">
                      <a16:creationId xmlns:a16="http://schemas.microsoft.com/office/drawing/2014/main" id="{ED94AD91-B065-477D-8567-BFB0556F2707}"/>
                    </a:ext>
                  </a:extLst>
                </p:cNvPr>
                <p:cNvSpPr txBox="1"/>
                <p:nvPr/>
              </p:nvSpPr>
              <p:spPr>
                <a:xfrm>
                  <a:off x="5761099" y="1836000"/>
                  <a:ext cx="1471557" cy="138499"/>
                </a:xfrm>
                <a:prstGeom prst="rect">
                  <a:avLst/>
                </a:prstGeom>
                <a:noFill/>
              </p:spPr>
              <p:txBody>
                <a:bodyPr wrap="square" lIns="0" tIns="0" rIns="0" bIns="0" rtlCol="0">
                  <a:spAutoFit/>
                </a:bodyPr>
                <a:lstStyle/>
                <a:p>
                  <a:pPr algn="ctr"/>
                  <a:r>
                    <a:rPr lang="en-GB" sz="900" b="1" dirty="0"/>
                    <a:t>2</a:t>
                  </a:r>
                  <a:r>
                    <a:rPr lang="en-GB" sz="900" dirty="0"/>
                    <a:t>/2 (countries)</a:t>
                  </a:r>
                  <a:endParaRPr lang="en-CH" sz="900" dirty="0"/>
                </a:p>
              </p:txBody>
            </p:sp>
            <p:sp>
              <p:nvSpPr>
                <p:cNvPr id="68" name="object 589">
                  <a:extLst>
                    <a:ext uri="{FF2B5EF4-FFF2-40B4-BE49-F238E27FC236}">
                      <a16:creationId xmlns:a16="http://schemas.microsoft.com/office/drawing/2014/main" id="{6C636B1D-3A41-4E99-A400-520C149D8D33}"/>
                    </a:ext>
                  </a:extLst>
                </p:cNvPr>
                <p:cNvSpPr txBox="1"/>
                <p:nvPr/>
              </p:nvSpPr>
              <p:spPr>
                <a:xfrm>
                  <a:off x="7044140" y="2898000"/>
                  <a:ext cx="403957" cy="184666"/>
                </a:xfrm>
                <a:prstGeom prst="rect">
                  <a:avLst/>
                </a:prstGeom>
              </p:spPr>
              <p:txBody>
                <a:bodyPr vert="horz" wrap="none" lIns="0" tIns="0" rIns="0" bIns="0" rtlCol="0">
                  <a:spAutoFit/>
                </a:bodyPr>
                <a:lstStyle>
                  <a:defPPr>
                    <a:defRPr lang="en-US"/>
                  </a:defPPr>
                  <a:lvl1pPr marL="12700" marR="0" lvl="0" indent="0" algn="r" defTabSz="914400" eaLnBrk="1" fontAlgn="auto" latinLnBrk="0" hangingPunct="1">
                    <a:lnSpc>
                      <a:spcPct val="100000"/>
                    </a:lnSpc>
                    <a:spcBef>
                      <a:spcPts val="95"/>
                    </a:spcBef>
                    <a:spcAft>
                      <a:spcPts val="0"/>
                    </a:spcAft>
                    <a:buClrTx/>
                    <a:buSzTx/>
                    <a:buFontTx/>
                    <a:buNone/>
                    <a:tabLst/>
                    <a:defRPr sz="1200">
                      <a:solidFill>
                        <a:schemeClr val="tx1">
                          <a:lumMod val="50000"/>
                          <a:lumOff val="50000"/>
                        </a:schemeClr>
                      </a:solidFill>
                      <a:latin typeface="Arial"/>
                      <a:cs typeface="Arial"/>
                    </a:defRPr>
                  </a:lvl1pPr>
                </a:lstStyle>
                <a:p>
                  <a:r>
                    <a:rPr lang="en-GB" dirty="0"/>
                    <a:t>10</a:t>
                  </a:r>
                  <a:r>
                    <a:rPr dirty="0"/>
                    <a:t>0</a:t>
                  </a:r>
                  <a:r>
                    <a:rPr lang="en-GB" dirty="0"/>
                    <a:t>%</a:t>
                  </a:r>
                  <a:endParaRPr dirty="0"/>
                </a:p>
              </p:txBody>
            </p:sp>
            <p:sp>
              <p:nvSpPr>
                <p:cNvPr id="57" name="TextBox 56">
                  <a:extLst>
                    <a:ext uri="{FF2B5EF4-FFF2-40B4-BE49-F238E27FC236}">
                      <a16:creationId xmlns:a16="http://schemas.microsoft.com/office/drawing/2014/main" id="{952A1F2D-BAF4-42E0-9C57-9D36BE91B52F}"/>
                    </a:ext>
                  </a:extLst>
                </p:cNvPr>
                <p:cNvSpPr txBox="1"/>
                <p:nvPr/>
              </p:nvSpPr>
              <p:spPr>
                <a:xfrm>
                  <a:off x="5766702" y="3502800"/>
                  <a:ext cx="1471557" cy="192360"/>
                </a:xfrm>
                <a:prstGeom prst="rect">
                  <a:avLst/>
                </a:prstGeom>
                <a:noFill/>
              </p:spPr>
              <p:txBody>
                <a:bodyPr wrap="square" lIns="0" tIns="0" rIns="0" bIns="0" rtlCol="0" anchor="b">
                  <a:spAutoFit/>
                </a:bodyPr>
                <a:lstStyle/>
                <a:p>
                  <a:pPr algn="ctr">
                    <a:lnSpc>
                      <a:spcPts val="1500"/>
                    </a:lnSpc>
                  </a:pPr>
                  <a:r>
                    <a:rPr lang="en-GB" sz="1300" dirty="0"/>
                    <a:t>Oceania</a:t>
                  </a:r>
                  <a:endParaRPr lang="en-CH" sz="1300" dirty="0"/>
                </a:p>
              </p:txBody>
            </p:sp>
            <p:sp>
              <p:nvSpPr>
                <p:cNvPr id="58" name="TextBox 57">
                  <a:extLst>
                    <a:ext uri="{FF2B5EF4-FFF2-40B4-BE49-F238E27FC236}">
                      <a16:creationId xmlns:a16="http://schemas.microsoft.com/office/drawing/2014/main" id="{C0C444FC-0FF4-40C5-8552-B36E9BDA5E66}"/>
                    </a:ext>
                  </a:extLst>
                </p:cNvPr>
                <p:cNvSpPr txBox="1"/>
                <p:nvPr/>
              </p:nvSpPr>
              <p:spPr>
                <a:xfrm>
                  <a:off x="5761099" y="3706439"/>
                  <a:ext cx="1471557" cy="138499"/>
                </a:xfrm>
                <a:prstGeom prst="rect">
                  <a:avLst/>
                </a:prstGeom>
                <a:noFill/>
              </p:spPr>
              <p:txBody>
                <a:bodyPr wrap="square" lIns="0" tIns="0" rIns="0" bIns="0" rtlCol="0">
                  <a:spAutoFit/>
                </a:bodyPr>
                <a:lstStyle/>
                <a:p>
                  <a:pPr algn="ctr"/>
                  <a:r>
                    <a:rPr lang="en-GB" sz="900" b="1" dirty="0"/>
                    <a:t>8</a:t>
                  </a:r>
                  <a:r>
                    <a:rPr lang="en-GB" sz="900" dirty="0"/>
                    <a:t>/14 (countries)</a:t>
                  </a:r>
                  <a:endParaRPr lang="en-CH" sz="900" dirty="0"/>
                </a:p>
              </p:txBody>
            </p:sp>
            <p:sp>
              <p:nvSpPr>
                <p:cNvPr id="60" name="object 589">
                  <a:extLst>
                    <a:ext uri="{FF2B5EF4-FFF2-40B4-BE49-F238E27FC236}">
                      <a16:creationId xmlns:a16="http://schemas.microsoft.com/office/drawing/2014/main" id="{20A4B3AF-4D5E-45E4-BD88-BB969459EFA0}"/>
                    </a:ext>
                  </a:extLst>
                </p:cNvPr>
                <p:cNvSpPr txBox="1"/>
                <p:nvPr/>
              </p:nvSpPr>
              <p:spPr>
                <a:xfrm>
                  <a:off x="7129099" y="4480439"/>
                  <a:ext cx="318998" cy="184666"/>
                </a:xfrm>
                <a:prstGeom prst="rect">
                  <a:avLst/>
                </a:prstGeom>
              </p:spPr>
              <p:txBody>
                <a:bodyPr vert="horz" wrap="none" lIns="0" tIns="0" rIns="0" bIns="0" rtlCol="0">
                  <a:spAutoFit/>
                </a:bodyPr>
                <a:lstStyle>
                  <a:defPPr>
                    <a:defRPr lang="en-US"/>
                  </a:defPPr>
                  <a:lvl1pPr marL="12700" marR="0" lvl="0" indent="0" algn="r" defTabSz="914400" eaLnBrk="1" fontAlgn="auto" latinLnBrk="0" hangingPunct="1">
                    <a:lnSpc>
                      <a:spcPct val="100000"/>
                    </a:lnSpc>
                    <a:spcBef>
                      <a:spcPts val="95"/>
                    </a:spcBef>
                    <a:spcAft>
                      <a:spcPts val="0"/>
                    </a:spcAft>
                    <a:buClrTx/>
                    <a:buSzTx/>
                    <a:buFontTx/>
                    <a:buNone/>
                    <a:tabLst/>
                    <a:defRPr sz="1200">
                      <a:latin typeface="Arial"/>
                      <a:cs typeface="Arial"/>
                    </a:defRPr>
                  </a:lvl1pPr>
                </a:lstStyle>
                <a:p>
                  <a:r>
                    <a:rPr lang="en-GB" dirty="0"/>
                    <a:t>57%</a:t>
                  </a:r>
                  <a:endParaRPr dirty="0"/>
                </a:p>
              </p:txBody>
            </p:sp>
            <p:sp>
              <p:nvSpPr>
                <p:cNvPr id="61" name="object 589">
                  <a:extLst>
                    <a:ext uri="{FF2B5EF4-FFF2-40B4-BE49-F238E27FC236}">
                      <a16:creationId xmlns:a16="http://schemas.microsoft.com/office/drawing/2014/main" id="{7B278D89-C895-4BA6-AD4B-DAB79853A91F}"/>
                    </a:ext>
                  </a:extLst>
                </p:cNvPr>
                <p:cNvSpPr txBox="1"/>
                <p:nvPr/>
              </p:nvSpPr>
              <p:spPr>
                <a:xfrm>
                  <a:off x="5601600" y="4141642"/>
                  <a:ext cx="318998" cy="184666"/>
                </a:xfrm>
                <a:prstGeom prst="rect">
                  <a:avLst/>
                </a:prstGeom>
              </p:spPr>
              <p:txBody>
                <a:bodyPr vert="horz" wrap="none" lIns="0" tIns="0" rIns="0" bIns="0" rtlCol="0">
                  <a:spAutoFit/>
                </a:bodyPr>
                <a:lstStyle>
                  <a:defPPr>
                    <a:defRPr lang="en-US"/>
                  </a:defPPr>
                  <a:lvl1pPr marL="12700" marR="0" lvl="0" indent="0" algn="r" defTabSz="914400" eaLnBrk="1" fontAlgn="auto" latinLnBrk="0" hangingPunct="1">
                    <a:lnSpc>
                      <a:spcPct val="100000"/>
                    </a:lnSpc>
                    <a:spcBef>
                      <a:spcPts val="95"/>
                    </a:spcBef>
                    <a:spcAft>
                      <a:spcPts val="0"/>
                    </a:spcAft>
                    <a:buClrTx/>
                    <a:buSzTx/>
                    <a:buFontTx/>
                    <a:buNone/>
                    <a:tabLst/>
                    <a:defRPr sz="1200">
                      <a:solidFill>
                        <a:schemeClr val="tx1">
                          <a:lumMod val="50000"/>
                          <a:lumOff val="50000"/>
                        </a:schemeClr>
                      </a:solidFill>
                      <a:latin typeface="Arial"/>
                      <a:cs typeface="Arial"/>
                    </a:defRPr>
                  </a:lvl1pPr>
                </a:lstStyle>
                <a:p>
                  <a:r>
                    <a:rPr lang="en-GB" dirty="0"/>
                    <a:t>43%</a:t>
                  </a:r>
                  <a:endParaRPr dirty="0"/>
                </a:p>
              </p:txBody>
            </p:sp>
            <p:sp>
              <p:nvSpPr>
                <p:cNvPr id="82" name="object 37">
                  <a:extLst>
                    <a:ext uri="{FF2B5EF4-FFF2-40B4-BE49-F238E27FC236}">
                      <a16:creationId xmlns:a16="http://schemas.microsoft.com/office/drawing/2014/main" id="{B212E6EA-04AD-40CA-9F8A-D11FA4FEEB32}"/>
                    </a:ext>
                  </a:extLst>
                </p:cNvPr>
                <p:cNvSpPr/>
                <p:nvPr/>
              </p:nvSpPr>
              <p:spPr>
                <a:xfrm>
                  <a:off x="5905099" y="3904439"/>
                  <a:ext cx="593725" cy="1132840"/>
                </a:xfrm>
                <a:custGeom>
                  <a:avLst/>
                  <a:gdLst/>
                  <a:ahLst/>
                  <a:cxnLst/>
                  <a:rect l="l" t="t" r="r" b="b"/>
                  <a:pathLst>
                    <a:path w="593725" h="1132839">
                      <a:moveTo>
                        <a:pt x="593693" y="0"/>
                      </a:moveTo>
                      <a:lnTo>
                        <a:pt x="543627" y="1956"/>
                      </a:lnTo>
                      <a:lnTo>
                        <a:pt x="494747" y="7763"/>
                      </a:lnTo>
                      <a:lnTo>
                        <a:pt x="447205" y="17323"/>
                      </a:lnTo>
                      <a:lnTo>
                        <a:pt x="401150" y="30543"/>
                      </a:lnTo>
                      <a:lnTo>
                        <a:pt x="356732" y="47325"/>
                      </a:lnTo>
                      <a:lnTo>
                        <a:pt x="314102" y="67575"/>
                      </a:lnTo>
                      <a:lnTo>
                        <a:pt x="273409" y="91197"/>
                      </a:lnTo>
                      <a:lnTo>
                        <a:pt x="234803" y="118095"/>
                      </a:lnTo>
                      <a:lnTo>
                        <a:pt x="198435" y="148174"/>
                      </a:lnTo>
                      <a:lnTo>
                        <a:pt x="164454" y="181338"/>
                      </a:lnTo>
                      <a:lnTo>
                        <a:pt x="133010" y="217492"/>
                      </a:lnTo>
                      <a:lnTo>
                        <a:pt x="104254" y="256541"/>
                      </a:lnTo>
                      <a:lnTo>
                        <a:pt x="78335" y="298388"/>
                      </a:lnTo>
                      <a:lnTo>
                        <a:pt x="55404" y="342938"/>
                      </a:lnTo>
                      <a:lnTo>
                        <a:pt x="36601" y="387917"/>
                      </a:lnTo>
                      <a:lnTo>
                        <a:pt x="21733" y="433534"/>
                      </a:lnTo>
                      <a:lnTo>
                        <a:pt x="10726" y="479587"/>
                      </a:lnTo>
                      <a:lnTo>
                        <a:pt x="3506" y="525871"/>
                      </a:lnTo>
                      <a:lnTo>
                        <a:pt x="0" y="572185"/>
                      </a:lnTo>
                      <a:lnTo>
                        <a:pt x="132" y="618324"/>
                      </a:lnTo>
                      <a:lnTo>
                        <a:pt x="3830" y="664086"/>
                      </a:lnTo>
                      <a:lnTo>
                        <a:pt x="11018" y="709268"/>
                      </a:lnTo>
                      <a:lnTo>
                        <a:pt x="21625" y="753666"/>
                      </a:lnTo>
                      <a:lnTo>
                        <a:pt x="35574" y="797077"/>
                      </a:lnTo>
                      <a:lnTo>
                        <a:pt x="52793" y="839298"/>
                      </a:lnTo>
                      <a:lnTo>
                        <a:pt x="73208" y="880127"/>
                      </a:lnTo>
                      <a:lnTo>
                        <a:pt x="96744" y="919359"/>
                      </a:lnTo>
                      <a:lnTo>
                        <a:pt x="123328" y="956792"/>
                      </a:lnTo>
                      <a:lnTo>
                        <a:pt x="152886" y="992222"/>
                      </a:lnTo>
                      <a:lnTo>
                        <a:pt x="185343" y="1025447"/>
                      </a:lnTo>
                      <a:lnTo>
                        <a:pt x="220626" y="1056264"/>
                      </a:lnTo>
                      <a:lnTo>
                        <a:pt x="258661" y="1084468"/>
                      </a:lnTo>
                      <a:lnTo>
                        <a:pt x="299374" y="1109858"/>
                      </a:lnTo>
                      <a:lnTo>
                        <a:pt x="342691" y="1132230"/>
                      </a:lnTo>
                      <a:lnTo>
                        <a:pt x="593693" y="593940"/>
                      </a:lnTo>
                      <a:lnTo>
                        <a:pt x="593693" y="0"/>
                      </a:lnTo>
                      <a:close/>
                    </a:path>
                  </a:pathLst>
                </a:custGeom>
                <a:solidFill>
                  <a:srgbClr val="E9E9E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 name="object 38">
                  <a:extLst>
                    <a:ext uri="{FF2B5EF4-FFF2-40B4-BE49-F238E27FC236}">
                      <a16:creationId xmlns:a16="http://schemas.microsoft.com/office/drawing/2014/main" id="{939E04AE-D422-430B-BB8B-CCE9AA15507E}"/>
                    </a:ext>
                  </a:extLst>
                </p:cNvPr>
                <p:cNvSpPr/>
                <p:nvPr/>
              </p:nvSpPr>
              <p:spPr>
                <a:xfrm>
                  <a:off x="6247790" y="3904439"/>
                  <a:ext cx="845185" cy="1188085"/>
                </a:xfrm>
                <a:custGeom>
                  <a:avLst/>
                  <a:gdLst/>
                  <a:ahLst/>
                  <a:cxnLst/>
                  <a:rect l="l" t="t" r="r" b="b"/>
                  <a:pathLst>
                    <a:path w="845185" h="1188085">
                      <a:moveTo>
                        <a:pt x="251002" y="0"/>
                      </a:moveTo>
                      <a:lnTo>
                        <a:pt x="251002" y="593940"/>
                      </a:lnTo>
                      <a:lnTo>
                        <a:pt x="0" y="1132230"/>
                      </a:lnTo>
                      <a:lnTo>
                        <a:pt x="49249" y="1152921"/>
                      </a:lnTo>
                      <a:lnTo>
                        <a:pt x="97859" y="1168586"/>
                      </a:lnTo>
                      <a:lnTo>
                        <a:pt x="146944" y="1179470"/>
                      </a:lnTo>
                      <a:lnTo>
                        <a:pt x="197620" y="1185819"/>
                      </a:lnTo>
                      <a:lnTo>
                        <a:pt x="251002" y="1187881"/>
                      </a:lnTo>
                      <a:lnTo>
                        <a:pt x="299713" y="1185912"/>
                      </a:lnTo>
                      <a:lnTo>
                        <a:pt x="347340" y="1180107"/>
                      </a:lnTo>
                      <a:lnTo>
                        <a:pt x="393730" y="1170619"/>
                      </a:lnTo>
                      <a:lnTo>
                        <a:pt x="438730" y="1157601"/>
                      </a:lnTo>
                      <a:lnTo>
                        <a:pt x="482187" y="1141205"/>
                      </a:lnTo>
                      <a:lnTo>
                        <a:pt x="523948" y="1121585"/>
                      </a:lnTo>
                      <a:lnTo>
                        <a:pt x="563861" y="1098893"/>
                      </a:lnTo>
                      <a:lnTo>
                        <a:pt x="601772" y="1073283"/>
                      </a:lnTo>
                      <a:lnTo>
                        <a:pt x="637529" y="1044906"/>
                      </a:lnTo>
                      <a:lnTo>
                        <a:pt x="670979" y="1013917"/>
                      </a:lnTo>
                      <a:lnTo>
                        <a:pt x="701968" y="980467"/>
                      </a:lnTo>
                      <a:lnTo>
                        <a:pt x="730344" y="944710"/>
                      </a:lnTo>
                      <a:lnTo>
                        <a:pt x="755955" y="906799"/>
                      </a:lnTo>
                      <a:lnTo>
                        <a:pt x="778647" y="866887"/>
                      </a:lnTo>
                      <a:lnTo>
                        <a:pt x="798267" y="825125"/>
                      </a:lnTo>
                      <a:lnTo>
                        <a:pt x="814663" y="781668"/>
                      </a:lnTo>
                      <a:lnTo>
                        <a:pt x="827681" y="736668"/>
                      </a:lnTo>
                      <a:lnTo>
                        <a:pt x="837169" y="690279"/>
                      </a:lnTo>
                      <a:lnTo>
                        <a:pt x="842974" y="642652"/>
                      </a:lnTo>
                      <a:lnTo>
                        <a:pt x="844943" y="593940"/>
                      </a:lnTo>
                      <a:lnTo>
                        <a:pt x="842974" y="545227"/>
                      </a:lnTo>
                      <a:lnTo>
                        <a:pt x="837169" y="497599"/>
                      </a:lnTo>
                      <a:lnTo>
                        <a:pt x="827681" y="451208"/>
                      </a:lnTo>
                      <a:lnTo>
                        <a:pt x="814663" y="406208"/>
                      </a:lnTo>
                      <a:lnTo>
                        <a:pt x="798267" y="362750"/>
                      </a:lnTo>
                      <a:lnTo>
                        <a:pt x="778647" y="320989"/>
                      </a:lnTo>
                      <a:lnTo>
                        <a:pt x="755955" y="281076"/>
                      </a:lnTo>
                      <a:lnTo>
                        <a:pt x="730344" y="243165"/>
                      </a:lnTo>
                      <a:lnTo>
                        <a:pt x="701968" y="207408"/>
                      </a:lnTo>
                      <a:lnTo>
                        <a:pt x="670979" y="173959"/>
                      </a:lnTo>
                      <a:lnTo>
                        <a:pt x="637529" y="142970"/>
                      </a:lnTo>
                      <a:lnTo>
                        <a:pt x="601772" y="114595"/>
                      </a:lnTo>
                      <a:lnTo>
                        <a:pt x="563861" y="88985"/>
                      </a:lnTo>
                      <a:lnTo>
                        <a:pt x="523948" y="66293"/>
                      </a:lnTo>
                      <a:lnTo>
                        <a:pt x="482187" y="46674"/>
                      </a:lnTo>
                      <a:lnTo>
                        <a:pt x="438730" y="30279"/>
                      </a:lnTo>
                      <a:lnTo>
                        <a:pt x="393730" y="17261"/>
                      </a:lnTo>
                      <a:lnTo>
                        <a:pt x="347340" y="7773"/>
                      </a:lnTo>
                      <a:lnTo>
                        <a:pt x="299713" y="1968"/>
                      </a:lnTo>
                      <a:lnTo>
                        <a:pt x="251002" y="0"/>
                      </a:lnTo>
                      <a:close/>
                    </a:path>
                  </a:pathLst>
                </a:custGeom>
                <a:solidFill>
                  <a:srgbClr val="007B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 name="object 45">
                  <a:extLst>
                    <a:ext uri="{FF2B5EF4-FFF2-40B4-BE49-F238E27FC236}">
                      <a16:creationId xmlns:a16="http://schemas.microsoft.com/office/drawing/2014/main" id="{DF61681A-51FA-4778-A342-609DF5825515}"/>
                    </a:ext>
                  </a:extLst>
                </p:cNvPr>
                <p:cNvSpPr/>
                <p:nvPr/>
              </p:nvSpPr>
              <p:spPr>
                <a:xfrm>
                  <a:off x="6183724" y="4183387"/>
                  <a:ext cx="630555" cy="630555"/>
                </a:xfrm>
                <a:custGeom>
                  <a:avLst/>
                  <a:gdLst/>
                  <a:ahLst/>
                  <a:cxnLst/>
                  <a:rect l="l" t="t" r="r" b="b"/>
                  <a:pathLst>
                    <a:path w="630554" h="630554">
                      <a:moveTo>
                        <a:pt x="314998" y="0"/>
                      </a:moveTo>
                      <a:lnTo>
                        <a:pt x="268450" y="3415"/>
                      </a:lnTo>
                      <a:lnTo>
                        <a:pt x="224023" y="13336"/>
                      </a:lnTo>
                      <a:lnTo>
                        <a:pt x="182204" y="29275"/>
                      </a:lnTo>
                      <a:lnTo>
                        <a:pt x="143480" y="50745"/>
                      </a:lnTo>
                      <a:lnTo>
                        <a:pt x="108337" y="77260"/>
                      </a:lnTo>
                      <a:lnTo>
                        <a:pt x="77265" y="108332"/>
                      </a:lnTo>
                      <a:lnTo>
                        <a:pt x="50749" y="143474"/>
                      </a:lnTo>
                      <a:lnTo>
                        <a:pt x="29277" y="182199"/>
                      </a:lnTo>
                      <a:lnTo>
                        <a:pt x="13337" y="224019"/>
                      </a:lnTo>
                      <a:lnTo>
                        <a:pt x="3415" y="268448"/>
                      </a:lnTo>
                      <a:lnTo>
                        <a:pt x="0" y="314998"/>
                      </a:lnTo>
                      <a:lnTo>
                        <a:pt x="3415" y="361545"/>
                      </a:lnTo>
                      <a:lnTo>
                        <a:pt x="13337" y="405972"/>
                      </a:lnTo>
                      <a:lnTo>
                        <a:pt x="29277" y="447791"/>
                      </a:lnTo>
                      <a:lnTo>
                        <a:pt x="50749" y="486516"/>
                      </a:lnTo>
                      <a:lnTo>
                        <a:pt x="77265" y="521658"/>
                      </a:lnTo>
                      <a:lnTo>
                        <a:pt x="108337" y="552731"/>
                      </a:lnTo>
                      <a:lnTo>
                        <a:pt x="143480" y="579247"/>
                      </a:lnTo>
                      <a:lnTo>
                        <a:pt x="182204" y="600718"/>
                      </a:lnTo>
                      <a:lnTo>
                        <a:pt x="224023" y="616659"/>
                      </a:lnTo>
                      <a:lnTo>
                        <a:pt x="268450" y="626580"/>
                      </a:lnTo>
                      <a:lnTo>
                        <a:pt x="314998" y="629996"/>
                      </a:lnTo>
                      <a:lnTo>
                        <a:pt x="361545" y="626580"/>
                      </a:lnTo>
                      <a:lnTo>
                        <a:pt x="405972" y="616659"/>
                      </a:lnTo>
                      <a:lnTo>
                        <a:pt x="447791" y="600718"/>
                      </a:lnTo>
                      <a:lnTo>
                        <a:pt x="486516" y="579247"/>
                      </a:lnTo>
                      <a:lnTo>
                        <a:pt x="521658" y="552731"/>
                      </a:lnTo>
                      <a:lnTo>
                        <a:pt x="552731" y="521658"/>
                      </a:lnTo>
                      <a:lnTo>
                        <a:pt x="579247" y="486516"/>
                      </a:lnTo>
                      <a:lnTo>
                        <a:pt x="600718" y="447791"/>
                      </a:lnTo>
                      <a:lnTo>
                        <a:pt x="616659" y="405972"/>
                      </a:lnTo>
                      <a:lnTo>
                        <a:pt x="626580" y="361545"/>
                      </a:lnTo>
                      <a:lnTo>
                        <a:pt x="629996" y="314998"/>
                      </a:lnTo>
                      <a:lnTo>
                        <a:pt x="626580" y="268448"/>
                      </a:lnTo>
                      <a:lnTo>
                        <a:pt x="616659" y="224019"/>
                      </a:lnTo>
                      <a:lnTo>
                        <a:pt x="600718" y="182199"/>
                      </a:lnTo>
                      <a:lnTo>
                        <a:pt x="579247" y="143474"/>
                      </a:lnTo>
                      <a:lnTo>
                        <a:pt x="552731" y="108332"/>
                      </a:lnTo>
                      <a:lnTo>
                        <a:pt x="521658" y="77260"/>
                      </a:lnTo>
                      <a:lnTo>
                        <a:pt x="486516" y="50745"/>
                      </a:lnTo>
                      <a:lnTo>
                        <a:pt x="447791" y="29275"/>
                      </a:lnTo>
                      <a:lnTo>
                        <a:pt x="405972" y="13336"/>
                      </a:lnTo>
                      <a:lnTo>
                        <a:pt x="361545" y="3415"/>
                      </a:lnTo>
                      <a:lnTo>
                        <a:pt x="31499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sp>
          <p:nvSpPr>
            <p:cNvPr id="86" name="object 13">
              <a:extLst>
                <a:ext uri="{FF2B5EF4-FFF2-40B4-BE49-F238E27FC236}">
                  <a16:creationId xmlns:a16="http://schemas.microsoft.com/office/drawing/2014/main" id="{648C8307-2058-460C-9A13-EF532168A46B}"/>
                </a:ext>
              </a:extLst>
            </p:cNvPr>
            <p:cNvSpPr/>
            <p:nvPr/>
          </p:nvSpPr>
          <p:spPr>
            <a:xfrm>
              <a:off x="810000" y="53892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E9E9E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 name="TextBox 86">
              <a:extLst>
                <a:ext uri="{FF2B5EF4-FFF2-40B4-BE49-F238E27FC236}">
                  <a16:creationId xmlns:a16="http://schemas.microsoft.com/office/drawing/2014/main" id="{1FDE4AB4-DE5F-4405-B7C8-B6E4638163CC}"/>
                </a:ext>
              </a:extLst>
            </p:cNvPr>
            <p:cNvSpPr txBox="1"/>
            <p:nvPr/>
          </p:nvSpPr>
          <p:spPr>
            <a:xfrm>
              <a:off x="990000" y="5382000"/>
              <a:ext cx="1362552" cy="153888"/>
            </a:xfrm>
            <a:prstGeom prst="rect">
              <a:avLst/>
            </a:prstGeom>
            <a:noFill/>
          </p:spPr>
          <p:txBody>
            <a:bodyPr vert="horz" wrap="none" lIns="0" tIns="0" rIns="0" bIns="0" rtlCol="0">
              <a:spAutoFit/>
            </a:bodyPr>
            <a:lstStyle/>
            <a:p>
              <a:pPr lvl="0">
                <a:defRPr/>
              </a:pPr>
              <a:r>
                <a:rPr lang="en-GB" sz="1000" dirty="0">
                  <a:solidFill>
                    <a:prstClr val="black">
                      <a:lumMod val="75000"/>
                      <a:lumOff val="25000"/>
                    </a:prstClr>
                  </a:solidFill>
                </a:rPr>
                <a:t>Percentage criminalized</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9" name="object 16">
              <a:extLst>
                <a:ext uri="{FF2B5EF4-FFF2-40B4-BE49-F238E27FC236}">
                  <a16:creationId xmlns:a16="http://schemas.microsoft.com/office/drawing/2014/main" id="{82EE9748-8D3B-4D32-A5FA-38C603640203}"/>
                </a:ext>
              </a:extLst>
            </p:cNvPr>
            <p:cNvSpPr/>
            <p:nvPr/>
          </p:nvSpPr>
          <p:spPr>
            <a:xfrm>
              <a:off x="3366000" y="53892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7B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0" name="TextBox 89">
              <a:extLst>
                <a:ext uri="{FF2B5EF4-FFF2-40B4-BE49-F238E27FC236}">
                  <a16:creationId xmlns:a16="http://schemas.microsoft.com/office/drawing/2014/main" id="{50B8F63E-6997-4A29-A3AB-171510B5E470}"/>
                </a:ext>
              </a:extLst>
            </p:cNvPr>
            <p:cNvSpPr txBox="1"/>
            <p:nvPr/>
          </p:nvSpPr>
          <p:spPr>
            <a:xfrm>
              <a:off x="3546000" y="5382000"/>
              <a:ext cx="1503617" cy="153888"/>
            </a:xfrm>
            <a:prstGeom prst="rect">
              <a:avLst/>
            </a:prstGeom>
            <a:noFill/>
          </p:spPr>
          <p:txBody>
            <a:bodyPr vert="horz" wrap="none" lIns="0" tIns="0" rIns="0" bIns="0" rtlCol="0">
              <a:spAutoFit/>
            </a:bodyPr>
            <a:lstStyle/>
            <a:p>
              <a:pPr lvl="0">
                <a:defRPr/>
              </a:pPr>
              <a:r>
                <a:rPr lang="en-GB" sz="1000" dirty="0">
                  <a:solidFill>
                    <a:prstClr val="black">
                      <a:lumMod val="75000"/>
                      <a:lumOff val="25000"/>
                    </a:prstClr>
                  </a:solidFill>
                </a:rPr>
                <a:t>Percentage decriminalized</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24265751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155739-2CAB-4424-86A2-9FA02D6E6E73}"/>
              </a:ext>
            </a:extLst>
          </p:cNvPr>
          <p:cNvGrpSpPr/>
          <p:nvPr/>
        </p:nvGrpSpPr>
        <p:grpSpPr>
          <a:xfrm>
            <a:off x="0" y="0"/>
            <a:ext cx="10285200" cy="6513111"/>
            <a:chOff x="0" y="0"/>
            <a:chExt cx="10285200" cy="651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Patient grievances, by issue, 52 health facilities in Mozambique,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March 2013–May 2019</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4" name="Rectangle 613">
              <a:extLst>
                <a:ext uri="{FF2B5EF4-FFF2-40B4-BE49-F238E27FC236}">
                  <a16:creationId xmlns:a16="http://schemas.microsoft.com/office/drawing/2014/main" id="{3DC89180-F4DF-45F8-A78B-B3573EB018BD}"/>
                </a:ext>
              </a:extLst>
            </p:cNvPr>
            <p:cNvSpPr/>
            <p:nvPr/>
          </p:nvSpPr>
          <p:spPr>
            <a:xfrm>
              <a:off x="360000" y="6390000"/>
              <a:ext cx="6243697"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Programme data from the </a:t>
              </a:r>
              <a:r>
                <a:rPr kumimoji="0" lang="en-GB" sz="800" b="0" i="0" u="none" strike="noStrike" kern="1200" cap="none" spc="0" normalizeH="0" baseline="0" noProof="0" dirty="0" err="1">
                  <a:ln>
                    <a:noFill/>
                  </a:ln>
                  <a:solidFill>
                    <a:srgbClr val="231F20"/>
                  </a:solidFill>
                  <a:effectLst/>
                  <a:uLnTx/>
                  <a:uFillTx/>
                  <a:latin typeface="Arial"/>
                  <a:ea typeface="ＭＳ Ｐゴシック" pitchFamily="34" charset="-128"/>
                  <a:cs typeface="Arial"/>
                </a:rPr>
                <a:t>Moçambique</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 Right to Health Program, March 2013–May 2019, provided to UNAIDS on 11 June 2019.</a:t>
              </a:r>
            </a:p>
          </p:txBody>
        </p:sp>
        <p:grpSp>
          <p:nvGrpSpPr>
            <p:cNvPr id="6" name="Group 5">
              <a:extLst>
                <a:ext uri="{FF2B5EF4-FFF2-40B4-BE49-F238E27FC236}">
                  <a16:creationId xmlns:a16="http://schemas.microsoft.com/office/drawing/2014/main" id="{79795B00-0543-49BC-B3B3-8CD3AB40DB3E}"/>
                </a:ext>
              </a:extLst>
            </p:cNvPr>
            <p:cNvGrpSpPr/>
            <p:nvPr/>
          </p:nvGrpSpPr>
          <p:grpSpPr>
            <a:xfrm>
              <a:off x="720000" y="1350000"/>
              <a:ext cx="8889547" cy="4697088"/>
              <a:chOff x="720000" y="1440000"/>
              <a:chExt cx="8889547" cy="4697088"/>
            </a:xfrm>
          </p:grpSpPr>
          <p:grpSp>
            <p:nvGrpSpPr>
              <p:cNvPr id="13" name="Group 12">
                <a:extLst>
                  <a:ext uri="{FF2B5EF4-FFF2-40B4-BE49-F238E27FC236}">
                    <a16:creationId xmlns:a16="http://schemas.microsoft.com/office/drawing/2014/main" id="{2044B312-9CB5-4589-A462-6BD1CDDCDA71}"/>
                  </a:ext>
                </a:extLst>
              </p:cNvPr>
              <p:cNvGrpSpPr/>
              <p:nvPr/>
            </p:nvGrpSpPr>
            <p:grpSpPr>
              <a:xfrm>
                <a:off x="720000" y="1447200"/>
                <a:ext cx="7470336" cy="4392000"/>
                <a:chOff x="1242000" y="1440000"/>
                <a:chExt cx="7470336" cy="4392000"/>
              </a:xfrm>
            </p:grpSpPr>
            <p:sp>
              <p:nvSpPr>
                <p:cNvPr id="2" name="Rectangle 1">
                  <a:extLst>
                    <a:ext uri="{FF2B5EF4-FFF2-40B4-BE49-F238E27FC236}">
                      <a16:creationId xmlns:a16="http://schemas.microsoft.com/office/drawing/2014/main" id="{15D454AF-8C79-4D07-9F46-BCE8A366A7B8}"/>
                    </a:ext>
                  </a:extLst>
                </p:cNvPr>
                <p:cNvSpPr/>
                <p:nvPr/>
              </p:nvSpPr>
              <p:spPr>
                <a:xfrm>
                  <a:off x="1242000" y="1440000"/>
                  <a:ext cx="7470000" cy="108000"/>
                </a:xfrm>
                <a:prstGeom prst="rect">
                  <a:avLst/>
                </a:prstGeom>
                <a:noFill/>
                <a:ln w="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60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Disrespectful treatment</a:t>
                  </a:r>
                  <a:endParaRPr kumimoji="0" lang="en-CH"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 name="Rectangle 173">
                  <a:extLst>
                    <a:ext uri="{FF2B5EF4-FFF2-40B4-BE49-F238E27FC236}">
                      <a16:creationId xmlns:a16="http://schemas.microsoft.com/office/drawing/2014/main" id="{773AE7A1-3074-4B5F-B54F-903B91F3AF45}"/>
                    </a:ext>
                  </a:extLst>
                </p:cNvPr>
                <p:cNvSpPr/>
                <p:nvPr/>
              </p:nvSpPr>
              <p:spPr>
                <a:xfrm>
                  <a:off x="1242000" y="1566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Staff absenteeism/tardiness</a:t>
                  </a:r>
                  <a:endParaRPr kumimoji="0" lang="en-CH"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5" name="Rectangle 174">
                  <a:extLst>
                    <a:ext uri="{FF2B5EF4-FFF2-40B4-BE49-F238E27FC236}">
                      <a16:creationId xmlns:a16="http://schemas.microsoft.com/office/drawing/2014/main" id="{6ABB3E0D-894E-4B00-81C8-D55C18056B8F}"/>
                    </a:ext>
                  </a:extLst>
                </p:cNvPr>
                <p:cNvSpPr/>
                <p:nvPr/>
              </p:nvSpPr>
              <p:spPr>
                <a:xfrm>
                  <a:off x="1242000" y="1692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Other (infrastructure)</a:t>
                  </a:r>
                  <a:endParaRPr kumimoji="0" lang="en-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6" name="Rectangle 175">
                  <a:extLst>
                    <a:ext uri="{FF2B5EF4-FFF2-40B4-BE49-F238E27FC236}">
                      <a16:creationId xmlns:a16="http://schemas.microsoft.com/office/drawing/2014/main" id="{75408B1A-EB12-4CF2-A5EB-883783FC2E2B}"/>
                    </a:ext>
                  </a:extLst>
                </p:cNvPr>
                <p:cNvSpPr/>
                <p:nvPr/>
              </p:nvSpPr>
              <p:spPr>
                <a:xfrm>
                  <a:off x="1242000" y="1818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Lack of information regarding patient's health (</a:t>
                  </a:r>
                  <a:r>
                    <a:rPr kumimoji="0" lang="en-GB" sz="9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a:t>
                  </a:r>
                  <a:r>
                    <a:rPr kumimoji="0" lang="en-GB"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diagnosis, treatment, test results)</a:t>
                  </a:r>
                </a:p>
              </p:txBody>
            </p:sp>
            <p:sp>
              <p:nvSpPr>
                <p:cNvPr id="177" name="Rectangle 176">
                  <a:extLst>
                    <a:ext uri="{FF2B5EF4-FFF2-40B4-BE49-F238E27FC236}">
                      <a16:creationId xmlns:a16="http://schemas.microsoft.com/office/drawing/2014/main" id="{69DE5D56-CA6E-40E4-9727-1A44F89C71CC}"/>
                    </a:ext>
                  </a:extLst>
                </p:cNvPr>
                <p:cNvSpPr/>
                <p:nvPr/>
              </p:nvSpPr>
              <p:spPr>
                <a:xfrm>
                  <a:off x="1242000" y="1944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Clinical negligence </a:t>
                  </a:r>
                  <a:endParaRPr kumimoji="0" lang="en-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8" name="Rectangle 177">
                  <a:extLst>
                    <a:ext uri="{FF2B5EF4-FFF2-40B4-BE49-F238E27FC236}">
                      <a16:creationId xmlns:a16="http://schemas.microsoft.com/office/drawing/2014/main" id="{BFFB4C88-7D57-42B2-A005-33E95B80D546}"/>
                    </a:ext>
                  </a:extLst>
                </p:cNvPr>
                <p:cNvSpPr/>
                <p:nvPr/>
              </p:nvSpPr>
              <p:spPr>
                <a:xfrm>
                  <a:off x="1242000" y="2070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Lack of medical/surgical supplies</a:t>
                  </a:r>
                  <a:endParaRPr kumimoji="0" lang="en-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5" name="Rectangle 194">
                  <a:extLst>
                    <a:ext uri="{FF2B5EF4-FFF2-40B4-BE49-F238E27FC236}">
                      <a16:creationId xmlns:a16="http://schemas.microsoft.com/office/drawing/2014/main" id="{70547F75-81DB-44E5-96AA-4EE440C12AAD}"/>
                    </a:ext>
                  </a:extLst>
                </p:cNvPr>
                <p:cNvSpPr/>
                <p:nvPr/>
              </p:nvSpPr>
              <p:spPr>
                <a:xfrm>
                  <a:off x="1242000" y="5220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Lack of informed consent</a:t>
                  </a:r>
                  <a:endParaRPr kumimoji="0" lang="en-CH"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6" name="Rectangle 195">
                  <a:extLst>
                    <a:ext uri="{FF2B5EF4-FFF2-40B4-BE49-F238E27FC236}">
                      <a16:creationId xmlns:a16="http://schemas.microsoft.com/office/drawing/2014/main" id="{D14B7E09-4825-4EC4-8308-5CDA363D8960}"/>
                    </a:ext>
                  </a:extLst>
                </p:cNvPr>
                <p:cNvSpPr/>
                <p:nvPr/>
              </p:nvSpPr>
              <p:spPr>
                <a:xfrm>
                  <a:off x="1242000" y="5346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Expired medicines</a:t>
                  </a:r>
                  <a:endParaRPr kumimoji="0" lang="en-CH"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7" name="Rectangle 196">
                  <a:extLst>
                    <a:ext uri="{FF2B5EF4-FFF2-40B4-BE49-F238E27FC236}">
                      <a16:creationId xmlns:a16="http://schemas.microsoft.com/office/drawing/2014/main" id="{EECA600C-C3C9-4D82-A22A-47EE2D1DFB75}"/>
                    </a:ext>
                  </a:extLst>
                </p:cNvPr>
                <p:cNvSpPr/>
                <p:nvPr/>
              </p:nvSpPr>
              <p:spPr>
                <a:xfrm>
                  <a:off x="1242000" y="5472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Refusal of care (outside catchment)</a:t>
                  </a:r>
                  <a:endParaRPr kumimoji="0" lang="en-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8" name="Rectangle 197">
                  <a:extLst>
                    <a:ext uri="{FF2B5EF4-FFF2-40B4-BE49-F238E27FC236}">
                      <a16:creationId xmlns:a16="http://schemas.microsoft.com/office/drawing/2014/main" id="{9B30F740-6FD0-4EE3-931C-19033E21A441}"/>
                    </a:ext>
                  </a:extLst>
                </p:cNvPr>
                <p:cNvSpPr/>
                <p:nvPr/>
              </p:nvSpPr>
              <p:spPr>
                <a:xfrm>
                  <a:off x="1242000" y="5598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Theft or sale of public goods</a:t>
                  </a:r>
                  <a:endParaRPr kumimoji="0" lang="en-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9" name="Rectangle 198">
                  <a:extLst>
                    <a:ext uri="{FF2B5EF4-FFF2-40B4-BE49-F238E27FC236}">
                      <a16:creationId xmlns:a16="http://schemas.microsoft.com/office/drawing/2014/main" id="{D3C3776A-A40D-4175-8295-FC829257DD83}"/>
                    </a:ext>
                  </a:extLst>
                </p:cNvPr>
                <p:cNvSpPr/>
                <p:nvPr/>
              </p:nvSpPr>
              <p:spPr>
                <a:xfrm>
                  <a:off x="1242000" y="5724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Ambulance used for unrelated activities</a:t>
                  </a:r>
                  <a:endParaRPr kumimoji="0" lang="en-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 name="Rectangle 209">
                  <a:extLst>
                    <a:ext uri="{FF2B5EF4-FFF2-40B4-BE49-F238E27FC236}">
                      <a16:creationId xmlns:a16="http://schemas.microsoft.com/office/drawing/2014/main" id="{0C3B861B-FAE6-4EBB-B1E0-B9423B1CD17A}"/>
                    </a:ext>
                  </a:extLst>
                </p:cNvPr>
                <p:cNvSpPr/>
                <p:nvPr/>
              </p:nvSpPr>
              <p:spPr>
                <a:xfrm>
                  <a:off x="1242000" y="2196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Lack of medicines</a:t>
                  </a:r>
                </a:p>
              </p:txBody>
            </p:sp>
            <p:sp>
              <p:nvSpPr>
                <p:cNvPr id="211" name="Rectangle 210">
                  <a:extLst>
                    <a:ext uri="{FF2B5EF4-FFF2-40B4-BE49-F238E27FC236}">
                      <a16:creationId xmlns:a16="http://schemas.microsoft.com/office/drawing/2014/main" id="{9C6AAEB7-7DFA-4488-B3D7-243B5ADF4154}"/>
                    </a:ext>
                  </a:extLst>
                </p:cNvPr>
                <p:cNvSpPr/>
                <p:nvPr/>
              </p:nvSpPr>
              <p:spPr>
                <a:xfrm>
                  <a:off x="1242000" y="2322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(provider behaviour)</a:t>
                  </a:r>
                </a:p>
              </p:txBody>
            </p:sp>
            <p:sp>
              <p:nvSpPr>
                <p:cNvPr id="212" name="Rectangle 211">
                  <a:extLst>
                    <a:ext uri="{FF2B5EF4-FFF2-40B4-BE49-F238E27FC236}">
                      <a16:creationId xmlns:a16="http://schemas.microsoft.com/office/drawing/2014/main" id="{F5AAD09C-165F-4CB0-A3DA-22F301FC7605}"/>
                    </a:ext>
                  </a:extLst>
                </p:cNvPr>
                <p:cNvSpPr/>
                <p:nvPr/>
              </p:nvSpPr>
              <p:spPr>
                <a:xfrm>
                  <a:off x="1242000" y="2448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Violation of privacy </a:t>
                  </a:r>
                  <a:endParaRPr kumimoji="0" lang="en-CH"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3" name="Rectangle 212">
                  <a:extLst>
                    <a:ext uri="{FF2B5EF4-FFF2-40B4-BE49-F238E27FC236}">
                      <a16:creationId xmlns:a16="http://schemas.microsoft.com/office/drawing/2014/main" id="{40B65499-16F9-4C7A-963B-2B38CA68AE67}"/>
                    </a:ext>
                  </a:extLst>
                </p:cNvPr>
                <p:cNvSpPr/>
                <p:nvPr/>
              </p:nvSpPr>
              <p:spPr>
                <a:xfrm>
                  <a:off x="1242000" y="2574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Other (equipment and medical supplies)</a:t>
                  </a:r>
                  <a:endParaRPr kumimoji="0" lang="en-CH"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4" name="Rectangle 213">
                  <a:extLst>
                    <a:ext uri="{FF2B5EF4-FFF2-40B4-BE49-F238E27FC236}">
                      <a16:creationId xmlns:a16="http://schemas.microsoft.com/office/drawing/2014/main" id="{8F8CE0CC-B4F6-449F-A12C-84963C1804CA}"/>
                    </a:ext>
                  </a:extLst>
                </p:cNvPr>
                <p:cNvSpPr/>
                <p:nvPr/>
              </p:nvSpPr>
              <p:spPr>
                <a:xfrm>
                  <a:off x="1242000" y="2700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Lack of sufficient beds/mattresses</a:t>
                  </a:r>
                  <a:endParaRPr kumimoji="0" lang="en-CH"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 name="Rectangle 214">
                  <a:extLst>
                    <a:ext uri="{FF2B5EF4-FFF2-40B4-BE49-F238E27FC236}">
                      <a16:creationId xmlns:a16="http://schemas.microsoft.com/office/drawing/2014/main" id="{F7BE040D-645B-42F4-B8C0-993A1313B207}"/>
                    </a:ext>
                  </a:extLst>
                </p:cNvPr>
                <p:cNvSpPr/>
                <p:nvPr/>
              </p:nvSpPr>
              <p:spPr>
                <a:xfrm>
                  <a:off x="1242000" y="2826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Lack of information regarding health services</a:t>
                  </a:r>
                  <a:endParaRPr kumimoji="0" lang="en-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5" name="Rectangle 224">
                  <a:extLst>
                    <a:ext uri="{FF2B5EF4-FFF2-40B4-BE49-F238E27FC236}">
                      <a16:creationId xmlns:a16="http://schemas.microsoft.com/office/drawing/2014/main" id="{A2E2CF7C-1773-42BD-98F6-7141807E79A6}"/>
                    </a:ext>
                  </a:extLst>
                </p:cNvPr>
                <p:cNvSpPr/>
                <p:nvPr/>
              </p:nvSpPr>
              <p:spPr>
                <a:xfrm>
                  <a:off x="1242000" y="2952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Lack of machines/machines broken</a:t>
                  </a:r>
                  <a:endParaRPr kumimoji="0" lang="en-CH"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6" name="Rectangle 225">
                  <a:extLst>
                    <a:ext uri="{FF2B5EF4-FFF2-40B4-BE49-F238E27FC236}">
                      <a16:creationId xmlns:a16="http://schemas.microsoft.com/office/drawing/2014/main" id="{0851B188-ABB2-4892-8696-B555C52EF446}"/>
                    </a:ext>
                  </a:extLst>
                </p:cNvPr>
                <p:cNvSpPr/>
                <p:nvPr/>
              </p:nvSpPr>
              <p:spPr>
                <a:xfrm>
                  <a:off x="1242000" y="3078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Lack of hygiene in the health facility</a:t>
                  </a:r>
                  <a:endParaRPr kumimoji="0" lang="en-CH"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7" name="Rectangle 226">
                  <a:extLst>
                    <a:ext uri="{FF2B5EF4-FFF2-40B4-BE49-F238E27FC236}">
                      <a16:creationId xmlns:a16="http://schemas.microsoft.com/office/drawing/2014/main" id="{1CA94DEC-F8FA-469B-A711-DB82D5C8CADD}"/>
                    </a:ext>
                  </a:extLst>
                </p:cNvPr>
                <p:cNvSpPr/>
                <p:nvPr/>
              </p:nvSpPr>
              <p:spPr>
                <a:xfrm>
                  <a:off x="1242000" y="3204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Insufﬁcient dispensing of medicines</a:t>
                  </a:r>
                  <a:endParaRPr kumimoji="0" lang="en-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8" name="Rectangle 227">
                  <a:extLst>
                    <a:ext uri="{FF2B5EF4-FFF2-40B4-BE49-F238E27FC236}">
                      <a16:creationId xmlns:a16="http://schemas.microsoft.com/office/drawing/2014/main" id="{292ED417-FF40-49DE-8A7A-D2E74D491445}"/>
                    </a:ext>
                  </a:extLst>
                </p:cNvPr>
                <p:cNvSpPr/>
                <p:nvPr/>
              </p:nvSpPr>
              <p:spPr>
                <a:xfrm>
                  <a:off x="1242000" y="3330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CH" sz="9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lllicit</a:t>
                  </a:r>
                  <a:r>
                    <a:rPr kumimoji="0" lang="fr-CH"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charge/</a:t>
                  </a:r>
                  <a:r>
                    <a:rPr kumimoji="0" lang="fr-CH" sz="9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bribery</a:t>
                  </a:r>
                  <a:endParaRPr kumimoji="0" lang="fr-CH"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9" name="Rectangle 228">
                  <a:extLst>
                    <a:ext uri="{FF2B5EF4-FFF2-40B4-BE49-F238E27FC236}">
                      <a16:creationId xmlns:a16="http://schemas.microsoft.com/office/drawing/2014/main" id="{C3E555BA-7B62-4B0D-890E-4F689B467819}"/>
                    </a:ext>
                  </a:extLst>
                </p:cNvPr>
                <p:cNvSpPr/>
                <p:nvPr/>
              </p:nvSpPr>
              <p:spPr>
                <a:xfrm>
                  <a:off x="1242000" y="3456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Failure to fast-track specific populations (elderly, disabled, those living with HIV)</a:t>
                  </a:r>
                </a:p>
              </p:txBody>
            </p:sp>
            <p:sp>
              <p:nvSpPr>
                <p:cNvPr id="230" name="Rectangle 229">
                  <a:extLst>
                    <a:ext uri="{FF2B5EF4-FFF2-40B4-BE49-F238E27FC236}">
                      <a16:creationId xmlns:a16="http://schemas.microsoft.com/office/drawing/2014/main" id="{364BABFC-8BF5-4306-A34A-872365EB6A44}"/>
                    </a:ext>
                  </a:extLst>
                </p:cNvPr>
                <p:cNvSpPr/>
                <p:nvPr/>
              </p:nvSpPr>
              <p:spPr>
                <a:xfrm>
                  <a:off x="1242000" y="3582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Lack of rapid response to urgent case </a:t>
                  </a:r>
                  <a:endParaRPr kumimoji="0" lang="en-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0" name="Rectangle 239">
                  <a:extLst>
                    <a:ext uri="{FF2B5EF4-FFF2-40B4-BE49-F238E27FC236}">
                      <a16:creationId xmlns:a16="http://schemas.microsoft.com/office/drawing/2014/main" id="{1FF9A3B7-410A-47E3-937D-81D348E138B4}"/>
                    </a:ext>
                  </a:extLst>
                </p:cNvPr>
                <p:cNvSpPr/>
                <p:nvPr/>
              </p:nvSpPr>
              <p:spPr>
                <a:xfrm>
                  <a:off x="1242000" y="3708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Facility does not have electricity</a:t>
                  </a:r>
                  <a:endParaRPr kumimoji="0" lang="en-CH"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1" name="Rectangle 240">
                  <a:extLst>
                    <a:ext uri="{FF2B5EF4-FFF2-40B4-BE49-F238E27FC236}">
                      <a16:creationId xmlns:a16="http://schemas.microsoft.com/office/drawing/2014/main" id="{91BF9310-E066-47E2-B54E-86A184A25DCE}"/>
                    </a:ext>
                  </a:extLst>
                </p:cNvPr>
                <p:cNvSpPr/>
                <p:nvPr/>
              </p:nvSpPr>
              <p:spPr>
                <a:xfrm>
                  <a:off x="1242000" y="3834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Lack of mosquito nets</a:t>
                  </a:r>
                  <a:endParaRPr kumimoji="0" lang="en-CH"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 name="Rectangle 241">
                  <a:extLst>
                    <a:ext uri="{FF2B5EF4-FFF2-40B4-BE49-F238E27FC236}">
                      <a16:creationId xmlns:a16="http://schemas.microsoft.com/office/drawing/2014/main" id="{B0A06C43-C237-4CD5-8A12-2AE35A5C226B}"/>
                    </a:ext>
                  </a:extLst>
                </p:cNvPr>
                <p:cNvSpPr/>
                <p:nvPr/>
              </p:nvSpPr>
              <p:spPr>
                <a:xfrm>
                  <a:off x="1242000" y="3960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Facility does not have bathrooms</a:t>
                  </a:r>
                  <a:endParaRPr kumimoji="0" lang="en-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3" name="Rectangle 242">
                  <a:extLst>
                    <a:ext uri="{FF2B5EF4-FFF2-40B4-BE49-F238E27FC236}">
                      <a16:creationId xmlns:a16="http://schemas.microsoft.com/office/drawing/2014/main" id="{B4EBCF97-F5AE-4A07-B81C-6B59BB64E288}"/>
                    </a:ext>
                  </a:extLst>
                </p:cNvPr>
                <p:cNvSpPr/>
                <p:nvPr/>
              </p:nvSpPr>
              <p:spPr>
                <a:xfrm>
                  <a:off x="1242336" y="4083618"/>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Facility does not have water</a:t>
                  </a:r>
                  <a:endParaRPr kumimoji="0" lang="en-CH"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4" name="Rectangle 243">
                  <a:extLst>
                    <a:ext uri="{FF2B5EF4-FFF2-40B4-BE49-F238E27FC236}">
                      <a16:creationId xmlns:a16="http://schemas.microsoft.com/office/drawing/2014/main" id="{0257940F-F947-48BC-9AD8-0419EBBCB3AC}"/>
                    </a:ext>
                  </a:extLst>
                </p:cNvPr>
                <p:cNvSpPr/>
                <p:nvPr/>
              </p:nvSpPr>
              <p:spPr>
                <a:xfrm>
                  <a:off x="1242000" y="4212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Violation of conﬁdentiality</a:t>
                  </a:r>
                  <a:endParaRPr kumimoji="0" lang="en-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 name="Rectangle 244">
                  <a:extLst>
                    <a:ext uri="{FF2B5EF4-FFF2-40B4-BE49-F238E27FC236}">
                      <a16:creationId xmlns:a16="http://schemas.microsoft.com/office/drawing/2014/main" id="{4045A9AB-DF06-4836-9632-5D72923CD112}"/>
                    </a:ext>
                  </a:extLst>
                </p:cNvPr>
                <p:cNvSpPr/>
                <p:nvPr/>
              </p:nvSpPr>
              <p:spPr>
                <a:xfrm>
                  <a:off x="1242000" y="4338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Discrimination</a:t>
                  </a:r>
                  <a:endParaRPr kumimoji="0" lang="en-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5" name="Rectangle 254">
                  <a:extLst>
                    <a:ext uri="{FF2B5EF4-FFF2-40B4-BE49-F238E27FC236}">
                      <a16:creationId xmlns:a16="http://schemas.microsoft.com/office/drawing/2014/main" id="{647E0964-5F02-4336-BD0E-95A6E0DCC208}"/>
                    </a:ext>
                  </a:extLst>
                </p:cNvPr>
                <p:cNvSpPr/>
                <p:nvPr/>
              </p:nvSpPr>
              <p:spPr>
                <a:xfrm>
                  <a:off x="1242000" y="4464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Lack of ambulance/fuel</a:t>
                  </a:r>
                  <a:endParaRPr kumimoji="0" lang="en-CH"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6" name="Rectangle 255">
                  <a:extLst>
                    <a:ext uri="{FF2B5EF4-FFF2-40B4-BE49-F238E27FC236}">
                      <a16:creationId xmlns:a16="http://schemas.microsoft.com/office/drawing/2014/main" id="{A60B5A7F-3249-454E-881C-B8A248575236}"/>
                    </a:ext>
                  </a:extLst>
                </p:cNvPr>
                <p:cNvSpPr/>
                <p:nvPr/>
              </p:nvSpPr>
              <p:spPr>
                <a:xfrm>
                  <a:off x="1242000" y="4590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Distance between community and health services</a:t>
                  </a:r>
                </a:p>
              </p:txBody>
            </p:sp>
            <p:sp>
              <p:nvSpPr>
                <p:cNvPr id="257" name="Rectangle 256">
                  <a:extLst>
                    <a:ext uri="{FF2B5EF4-FFF2-40B4-BE49-F238E27FC236}">
                      <a16:creationId xmlns:a16="http://schemas.microsoft.com/office/drawing/2014/main" id="{F3EE79D7-16C1-4029-9FB5-921AE90A461C}"/>
                    </a:ext>
                  </a:extLst>
                </p:cNvPr>
                <p:cNvSpPr/>
                <p:nvPr/>
              </p:nvSpPr>
              <p:spPr>
                <a:xfrm>
                  <a:off x="1242000" y="4716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Lack of porches, shade, benches</a:t>
                  </a:r>
                  <a:endParaRPr kumimoji="0" lang="en-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8" name="Rectangle 257">
                  <a:extLst>
                    <a:ext uri="{FF2B5EF4-FFF2-40B4-BE49-F238E27FC236}">
                      <a16:creationId xmlns:a16="http://schemas.microsoft.com/office/drawing/2014/main" id="{E979757D-67C4-46C5-B5E9-281C80D457CC}"/>
                    </a:ext>
                  </a:extLst>
                </p:cNvPr>
                <p:cNvSpPr/>
                <p:nvPr/>
              </p:nvSpPr>
              <p:spPr>
                <a:xfrm>
                  <a:off x="1242000" y="4842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Lack of access for physically disabled</a:t>
                  </a:r>
                  <a:endParaRPr kumimoji="0" lang="en-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9" name="Rectangle 258">
                  <a:extLst>
                    <a:ext uri="{FF2B5EF4-FFF2-40B4-BE49-F238E27FC236}">
                      <a16:creationId xmlns:a16="http://schemas.microsoft.com/office/drawing/2014/main" id="{98EE4FC3-F790-4AE9-889A-30EE5D2C7826}"/>
                    </a:ext>
                  </a:extLst>
                </p:cNvPr>
                <p:cNvSpPr/>
                <p:nvPr/>
              </p:nvSpPr>
              <p:spPr>
                <a:xfrm>
                  <a:off x="1242000" y="4968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Other (medicine)</a:t>
                  </a:r>
                  <a:endParaRPr kumimoji="0" lang="en-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0" name="Rectangle 259">
                  <a:extLst>
                    <a:ext uri="{FF2B5EF4-FFF2-40B4-BE49-F238E27FC236}">
                      <a16:creationId xmlns:a16="http://schemas.microsoft.com/office/drawing/2014/main" id="{EADD24E0-2340-42E0-A5C4-DE459F2DD470}"/>
                    </a:ext>
                  </a:extLst>
                </p:cNvPr>
                <p:cNvSpPr/>
                <p:nvPr/>
              </p:nvSpPr>
              <p:spPr>
                <a:xfrm>
                  <a:off x="1242000" y="5094000"/>
                  <a:ext cx="7470000" cy="108000"/>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00960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Precarious buildings</a:t>
                  </a:r>
                  <a:endParaRPr kumimoji="0" lang="en-CH" sz="9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0" name="Rectangle 179">
                  <a:extLst>
                    <a:ext uri="{FF2B5EF4-FFF2-40B4-BE49-F238E27FC236}">
                      <a16:creationId xmlns:a16="http://schemas.microsoft.com/office/drawing/2014/main" id="{B3D68223-1751-44BC-9378-8D1FAFFD2AC5}"/>
                    </a:ext>
                  </a:extLst>
                </p:cNvPr>
                <p:cNvSpPr/>
                <p:nvPr/>
              </p:nvSpPr>
              <p:spPr>
                <a:xfrm>
                  <a:off x="5777999" y="1458000"/>
                  <a:ext cx="2186419"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66" name="Rectangle 265">
                  <a:extLst>
                    <a:ext uri="{FF2B5EF4-FFF2-40B4-BE49-F238E27FC236}">
                      <a16:creationId xmlns:a16="http://schemas.microsoft.com/office/drawing/2014/main" id="{C178EAE7-DE30-4C82-9297-49CEA55F6681}"/>
                    </a:ext>
                  </a:extLst>
                </p:cNvPr>
                <p:cNvSpPr/>
                <p:nvPr/>
              </p:nvSpPr>
              <p:spPr>
                <a:xfrm>
                  <a:off x="7964418" y="1458000"/>
                  <a:ext cx="410374"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68" name="Rectangle 267">
                  <a:extLst>
                    <a:ext uri="{FF2B5EF4-FFF2-40B4-BE49-F238E27FC236}">
                      <a16:creationId xmlns:a16="http://schemas.microsoft.com/office/drawing/2014/main" id="{453AFB64-8D56-4A55-8FB4-37069F2B3FDB}"/>
                    </a:ext>
                  </a:extLst>
                </p:cNvPr>
                <p:cNvSpPr/>
                <p:nvPr/>
              </p:nvSpPr>
              <p:spPr>
                <a:xfrm>
                  <a:off x="5778000" y="1584000"/>
                  <a:ext cx="1062816"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69" name="Rectangle 268">
                  <a:extLst>
                    <a:ext uri="{FF2B5EF4-FFF2-40B4-BE49-F238E27FC236}">
                      <a16:creationId xmlns:a16="http://schemas.microsoft.com/office/drawing/2014/main" id="{464A3E65-B34D-44B1-92F4-DD563EEF4B33}"/>
                    </a:ext>
                  </a:extLst>
                </p:cNvPr>
                <p:cNvSpPr/>
                <p:nvPr/>
              </p:nvSpPr>
              <p:spPr>
                <a:xfrm>
                  <a:off x="6840816" y="1584000"/>
                  <a:ext cx="144564"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71" name="Rectangle 270">
                  <a:extLst>
                    <a:ext uri="{FF2B5EF4-FFF2-40B4-BE49-F238E27FC236}">
                      <a16:creationId xmlns:a16="http://schemas.microsoft.com/office/drawing/2014/main" id="{DA80F706-08B8-4C74-99E5-69C0955E0848}"/>
                    </a:ext>
                  </a:extLst>
                </p:cNvPr>
                <p:cNvSpPr/>
                <p:nvPr/>
              </p:nvSpPr>
              <p:spPr>
                <a:xfrm>
                  <a:off x="5778001" y="1710000"/>
                  <a:ext cx="504534"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72" name="Rectangle 271">
                  <a:extLst>
                    <a:ext uri="{FF2B5EF4-FFF2-40B4-BE49-F238E27FC236}">
                      <a16:creationId xmlns:a16="http://schemas.microsoft.com/office/drawing/2014/main" id="{73FC50F3-F13D-43B9-8325-880EF103A868}"/>
                    </a:ext>
                  </a:extLst>
                </p:cNvPr>
                <p:cNvSpPr/>
                <p:nvPr/>
              </p:nvSpPr>
              <p:spPr>
                <a:xfrm>
                  <a:off x="6282535" y="1710000"/>
                  <a:ext cx="532800"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74" name="Rectangle 273">
                  <a:extLst>
                    <a:ext uri="{FF2B5EF4-FFF2-40B4-BE49-F238E27FC236}">
                      <a16:creationId xmlns:a16="http://schemas.microsoft.com/office/drawing/2014/main" id="{21AAB036-4467-4F7C-817D-9EA4009E577F}"/>
                    </a:ext>
                  </a:extLst>
                </p:cNvPr>
                <p:cNvSpPr/>
                <p:nvPr/>
              </p:nvSpPr>
              <p:spPr>
                <a:xfrm>
                  <a:off x="5778000" y="1836000"/>
                  <a:ext cx="818280"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75" name="Rectangle 274">
                  <a:extLst>
                    <a:ext uri="{FF2B5EF4-FFF2-40B4-BE49-F238E27FC236}">
                      <a16:creationId xmlns:a16="http://schemas.microsoft.com/office/drawing/2014/main" id="{448BABEC-96B8-4015-A892-B5CDC1AD0F4B}"/>
                    </a:ext>
                  </a:extLst>
                </p:cNvPr>
                <p:cNvSpPr/>
                <p:nvPr/>
              </p:nvSpPr>
              <p:spPr>
                <a:xfrm>
                  <a:off x="6596280" y="1836000"/>
                  <a:ext cx="117821"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77" name="Rectangle 276">
                  <a:extLst>
                    <a:ext uri="{FF2B5EF4-FFF2-40B4-BE49-F238E27FC236}">
                      <a16:creationId xmlns:a16="http://schemas.microsoft.com/office/drawing/2014/main" id="{9C33FA07-8B5D-4E33-B91A-1BFE144E6998}"/>
                    </a:ext>
                  </a:extLst>
                </p:cNvPr>
                <p:cNvSpPr/>
                <p:nvPr/>
              </p:nvSpPr>
              <p:spPr>
                <a:xfrm>
                  <a:off x="5778000" y="1962000"/>
                  <a:ext cx="719918"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78" name="Rectangle 277">
                  <a:extLst>
                    <a:ext uri="{FF2B5EF4-FFF2-40B4-BE49-F238E27FC236}">
                      <a16:creationId xmlns:a16="http://schemas.microsoft.com/office/drawing/2014/main" id="{1D3C8349-F320-47BB-BCC7-6822BCBCFFC2}"/>
                    </a:ext>
                  </a:extLst>
                </p:cNvPr>
                <p:cNvSpPr/>
                <p:nvPr/>
              </p:nvSpPr>
              <p:spPr>
                <a:xfrm>
                  <a:off x="6497918" y="1962000"/>
                  <a:ext cx="110981"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80" name="Rectangle 279">
                  <a:extLst>
                    <a:ext uri="{FF2B5EF4-FFF2-40B4-BE49-F238E27FC236}">
                      <a16:creationId xmlns:a16="http://schemas.microsoft.com/office/drawing/2014/main" id="{4CC78BD4-3B1E-4E83-BA51-E36FE01B617B}"/>
                    </a:ext>
                  </a:extLst>
                </p:cNvPr>
                <p:cNvSpPr/>
                <p:nvPr/>
              </p:nvSpPr>
              <p:spPr>
                <a:xfrm>
                  <a:off x="5777999" y="2088000"/>
                  <a:ext cx="450000"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81" name="Rectangle 280">
                  <a:extLst>
                    <a:ext uri="{FF2B5EF4-FFF2-40B4-BE49-F238E27FC236}">
                      <a16:creationId xmlns:a16="http://schemas.microsoft.com/office/drawing/2014/main" id="{22857D50-1C20-4C3D-8010-79BCFB2330E6}"/>
                    </a:ext>
                  </a:extLst>
                </p:cNvPr>
                <p:cNvSpPr/>
                <p:nvPr/>
              </p:nvSpPr>
              <p:spPr>
                <a:xfrm>
                  <a:off x="6223620" y="2088000"/>
                  <a:ext cx="281244"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9" name="Rectangle 298">
                  <a:extLst>
                    <a:ext uri="{FF2B5EF4-FFF2-40B4-BE49-F238E27FC236}">
                      <a16:creationId xmlns:a16="http://schemas.microsoft.com/office/drawing/2014/main" id="{8D86D9C3-AC51-4108-82B6-051692521311}"/>
                    </a:ext>
                  </a:extLst>
                </p:cNvPr>
                <p:cNvSpPr/>
                <p:nvPr/>
              </p:nvSpPr>
              <p:spPr>
                <a:xfrm>
                  <a:off x="5778000" y="2214000"/>
                  <a:ext cx="472647"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00" name="Rectangle 299">
                  <a:extLst>
                    <a:ext uri="{FF2B5EF4-FFF2-40B4-BE49-F238E27FC236}">
                      <a16:creationId xmlns:a16="http://schemas.microsoft.com/office/drawing/2014/main" id="{F734921A-5BE2-41F6-BD84-0EE9A017ED48}"/>
                    </a:ext>
                  </a:extLst>
                </p:cNvPr>
                <p:cNvSpPr/>
                <p:nvPr/>
              </p:nvSpPr>
              <p:spPr>
                <a:xfrm>
                  <a:off x="6250648" y="2214000"/>
                  <a:ext cx="151402"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7" name="Rectangle 296">
                  <a:extLst>
                    <a:ext uri="{FF2B5EF4-FFF2-40B4-BE49-F238E27FC236}">
                      <a16:creationId xmlns:a16="http://schemas.microsoft.com/office/drawing/2014/main" id="{FE84C4C9-99E6-4462-9D04-974DBC333E16}"/>
                    </a:ext>
                  </a:extLst>
                </p:cNvPr>
                <p:cNvSpPr/>
                <p:nvPr/>
              </p:nvSpPr>
              <p:spPr>
                <a:xfrm>
                  <a:off x="5778000" y="2340000"/>
                  <a:ext cx="445614"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8" name="Rectangle 297">
                  <a:extLst>
                    <a:ext uri="{FF2B5EF4-FFF2-40B4-BE49-F238E27FC236}">
                      <a16:creationId xmlns:a16="http://schemas.microsoft.com/office/drawing/2014/main" id="{D8F4E92D-8E97-495A-B23E-18C39925ECB4}"/>
                    </a:ext>
                  </a:extLst>
                </p:cNvPr>
                <p:cNvSpPr/>
                <p:nvPr/>
              </p:nvSpPr>
              <p:spPr>
                <a:xfrm>
                  <a:off x="6223614" y="2340000"/>
                  <a:ext cx="98464"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5" name="Rectangle 294">
                  <a:extLst>
                    <a:ext uri="{FF2B5EF4-FFF2-40B4-BE49-F238E27FC236}">
                      <a16:creationId xmlns:a16="http://schemas.microsoft.com/office/drawing/2014/main" id="{65C721E3-9679-4884-8D45-B21273744D8C}"/>
                    </a:ext>
                  </a:extLst>
                </p:cNvPr>
                <p:cNvSpPr/>
                <p:nvPr/>
              </p:nvSpPr>
              <p:spPr>
                <a:xfrm>
                  <a:off x="5778000" y="2466000"/>
                  <a:ext cx="359961"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6" name="Rectangle 295">
                  <a:extLst>
                    <a:ext uri="{FF2B5EF4-FFF2-40B4-BE49-F238E27FC236}">
                      <a16:creationId xmlns:a16="http://schemas.microsoft.com/office/drawing/2014/main" id="{1F2A7D92-3552-42E1-B36D-8E18EEF1F098}"/>
                    </a:ext>
                  </a:extLst>
                </p:cNvPr>
                <p:cNvSpPr/>
                <p:nvPr/>
              </p:nvSpPr>
              <p:spPr>
                <a:xfrm>
                  <a:off x="6137962" y="2466000"/>
                  <a:ext cx="161080"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3" name="Rectangle 292">
                  <a:extLst>
                    <a:ext uri="{FF2B5EF4-FFF2-40B4-BE49-F238E27FC236}">
                      <a16:creationId xmlns:a16="http://schemas.microsoft.com/office/drawing/2014/main" id="{A8A8FBB5-D1B8-4372-BC7E-E72C1F296A4B}"/>
                    </a:ext>
                  </a:extLst>
                </p:cNvPr>
                <p:cNvSpPr/>
                <p:nvPr/>
              </p:nvSpPr>
              <p:spPr>
                <a:xfrm>
                  <a:off x="5778000" y="2592000"/>
                  <a:ext cx="312152"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4" name="Rectangle 293">
                  <a:extLst>
                    <a:ext uri="{FF2B5EF4-FFF2-40B4-BE49-F238E27FC236}">
                      <a16:creationId xmlns:a16="http://schemas.microsoft.com/office/drawing/2014/main" id="{6822F4D6-7A36-4734-8783-FB72B59E79E6}"/>
                    </a:ext>
                  </a:extLst>
                </p:cNvPr>
                <p:cNvSpPr/>
                <p:nvPr/>
              </p:nvSpPr>
              <p:spPr>
                <a:xfrm>
                  <a:off x="6090152" y="2592000"/>
                  <a:ext cx="192377"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1" name="Rectangle 290">
                  <a:extLst>
                    <a:ext uri="{FF2B5EF4-FFF2-40B4-BE49-F238E27FC236}">
                      <a16:creationId xmlns:a16="http://schemas.microsoft.com/office/drawing/2014/main" id="{56649B8A-F871-4AC4-822E-24B0F58287A9}"/>
                    </a:ext>
                  </a:extLst>
                </p:cNvPr>
                <p:cNvSpPr/>
                <p:nvPr/>
              </p:nvSpPr>
              <p:spPr>
                <a:xfrm>
                  <a:off x="5778000" y="2718000"/>
                  <a:ext cx="263661"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2" name="Rectangle 291">
                  <a:extLst>
                    <a:ext uri="{FF2B5EF4-FFF2-40B4-BE49-F238E27FC236}">
                      <a16:creationId xmlns:a16="http://schemas.microsoft.com/office/drawing/2014/main" id="{7B220E3E-9F45-40C2-AE25-9B8E19152C9E}"/>
                    </a:ext>
                  </a:extLst>
                </p:cNvPr>
                <p:cNvSpPr/>
                <p:nvPr/>
              </p:nvSpPr>
              <p:spPr>
                <a:xfrm>
                  <a:off x="6041662" y="2718000"/>
                  <a:ext cx="142292"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89" name="Rectangle 288">
                  <a:extLst>
                    <a:ext uri="{FF2B5EF4-FFF2-40B4-BE49-F238E27FC236}">
                      <a16:creationId xmlns:a16="http://schemas.microsoft.com/office/drawing/2014/main" id="{1AFD970E-B4B1-48E9-8C37-6034C0D04161}"/>
                    </a:ext>
                  </a:extLst>
                </p:cNvPr>
                <p:cNvSpPr/>
                <p:nvPr/>
              </p:nvSpPr>
              <p:spPr>
                <a:xfrm>
                  <a:off x="5778000" y="2844000"/>
                  <a:ext cx="272196"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0" name="Rectangle 289">
                  <a:extLst>
                    <a:ext uri="{FF2B5EF4-FFF2-40B4-BE49-F238E27FC236}">
                      <a16:creationId xmlns:a16="http://schemas.microsoft.com/office/drawing/2014/main" id="{B55C3264-A023-42B3-AE81-E87936C32FB7}"/>
                    </a:ext>
                  </a:extLst>
                </p:cNvPr>
                <p:cNvSpPr/>
                <p:nvPr/>
              </p:nvSpPr>
              <p:spPr>
                <a:xfrm>
                  <a:off x="6050196" y="2844000"/>
                  <a:ext cx="87765"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8" name="Rectangle 317">
                  <a:extLst>
                    <a:ext uri="{FF2B5EF4-FFF2-40B4-BE49-F238E27FC236}">
                      <a16:creationId xmlns:a16="http://schemas.microsoft.com/office/drawing/2014/main" id="{0D68B821-D53E-4A69-A9B9-E4AD942D05A5}"/>
                    </a:ext>
                  </a:extLst>
                </p:cNvPr>
                <p:cNvSpPr/>
                <p:nvPr/>
              </p:nvSpPr>
              <p:spPr>
                <a:xfrm>
                  <a:off x="5778000" y="2970000"/>
                  <a:ext cx="191934"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9" name="Rectangle 318">
                  <a:extLst>
                    <a:ext uri="{FF2B5EF4-FFF2-40B4-BE49-F238E27FC236}">
                      <a16:creationId xmlns:a16="http://schemas.microsoft.com/office/drawing/2014/main" id="{F8232579-6094-42F5-A0F0-20AAD3D12D4E}"/>
                    </a:ext>
                  </a:extLst>
                </p:cNvPr>
                <p:cNvSpPr/>
                <p:nvPr/>
              </p:nvSpPr>
              <p:spPr>
                <a:xfrm>
                  <a:off x="5969934" y="2970000"/>
                  <a:ext cx="120214"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6" name="Rectangle 315">
                  <a:extLst>
                    <a:ext uri="{FF2B5EF4-FFF2-40B4-BE49-F238E27FC236}">
                      <a16:creationId xmlns:a16="http://schemas.microsoft.com/office/drawing/2014/main" id="{7E04A134-C18A-4FDF-88C4-F073146F2CF8}"/>
                    </a:ext>
                  </a:extLst>
                </p:cNvPr>
                <p:cNvSpPr/>
                <p:nvPr/>
              </p:nvSpPr>
              <p:spPr>
                <a:xfrm>
                  <a:off x="5778000" y="3096000"/>
                  <a:ext cx="249864"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7" name="Rectangle 316">
                  <a:extLst>
                    <a:ext uri="{FF2B5EF4-FFF2-40B4-BE49-F238E27FC236}">
                      <a16:creationId xmlns:a16="http://schemas.microsoft.com/office/drawing/2014/main" id="{626B26FA-8C5C-4B88-ACE3-9A899B96CE3D}"/>
                    </a:ext>
                  </a:extLst>
                </p:cNvPr>
                <p:cNvSpPr/>
                <p:nvPr/>
              </p:nvSpPr>
              <p:spPr>
                <a:xfrm>
                  <a:off x="6027864" y="3096000"/>
                  <a:ext cx="49657"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4" name="Rectangle 313">
                  <a:extLst>
                    <a:ext uri="{FF2B5EF4-FFF2-40B4-BE49-F238E27FC236}">
                      <a16:creationId xmlns:a16="http://schemas.microsoft.com/office/drawing/2014/main" id="{ECC21AF2-2DBD-49DA-B13F-B27F21434AEA}"/>
                    </a:ext>
                  </a:extLst>
                </p:cNvPr>
                <p:cNvSpPr/>
                <p:nvPr/>
              </p:nvSpPr>
              <p:spPr>
                <a:xfrm>
                  <a:off x="5774400" y="3222000"/>
                  <a:ext cx="219124"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5" name="Rectangle 314">
                  <a:extLst>
                    <a:ext uri="{FF2B5EF4-FFF2-40B4-BE49-F238E27FC236}">
                      <a16:creationId xmlns:a16="http://schemas.microsoft.com/office/drawing/2014/main" id="{7D42FA1A-9B5E-4053-B094-8085578F8D66}"/>
                    </a:ext>
                  </a:extLst>
                </p:cNvPr>
                <p:cNvSpPr/>
                <p:nvPr/>
              </p:nvSpPr>
              <p:spPr>
                <a:xfrm>
                  <a:off x="5993999" y="3222000"/>
                  <a:ext cx="82800"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2" name="Rectangle 311">
                  <a:extLst>
                    <a:ext uri="{FF2B5EF4-FFF2-40B4-BE49-F238E27FC236}">
                      <a16:creationId xmlns:a16="http://schemas.microsoft.com/office/drawing/2014/main" id="{5355323A-3F97-4FF0-B79B-B91FE30EBC23}"/>
                    </a:ext>
                  </a:extLst>
                </p:cNvPr>
                <p:cNvSpPr/>
                <p:nvPr/>
              </p:nvSpPr>
              <p:spPr>
                <a:xfrm>
                  <a:off x="5778000" y="3348000"/>
                  <a:ext cx="228236"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3" name="Rectangle 312">
                  <a:extLst>
                    <a:ext uri="{FF2B5EF4-FFF2-40B4-BE49-F238E27FC236}">
                      <a16:creationId xmlns:a16="http://schemas.microsoft.com/office/drawing/2014/main" id="{61869277-5515-4A38-91C5-D7998876E88E}"/>
                    </a:ext>
                  </a:extLst>
                </p:cNvPr>
                <p:cNvSpPr/>
                <p:nvPr/>
              </p:nvSpPr>
              <p:spPr>
                <a:xfrm>
                  <a:off x="6006231" y="3348000"/>
                  <a:ext cx="54000"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0" name="Rectangle 309">
                  <a:extLst>
                    <a:ext uri="{FF2B5EF4-FFF2-40B4-BE49-F238E27FC236}">
                      <a16:creationId xmlns:a16="http://schemas.microsoft.com/office/drawing/2014/main" id="{9AF25F90-E334-4F22-A6BD-6DE963AAF4D2}"/>
                    </a:ext>
                  </a:extLst>
                </p:cNvPr>
                <p:cNvSpPr/>
                <p:nvPr/>
              </p:nvSpPr>
              <p:spPr>
                <a:xfrm>
                  <a:off x="5778000" y="3474000"/>
                  <a:ext cx="228232"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1" name="Rectangle 310">
                  <a:extLst>
                    <a:ext uri="{FF2B5EF4-FFF2-40B4-BE49-F238E27FC236}">
                      <a16:creationId xmlns:a16="http://schemas.microsoft.com/office/drawing/2014/main" id="{DD68C9A3-BDC5-456F-8D70-881E2ECF7A44}"/>
                    </a:ext>
                  </a:extLst>
                </p:cNvPr>
                <p:cNvSpPr/>
                <p:nvPr/>
              </p:nvSpPr>
              <p:spPr>
                <a:xfrm>
                  <a:off x="6006231" y="3474000"/>
                  <a:ext cx="32400"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08" name="Rectangle 307">
                  <a:extLst>
                    <a:ext uri="{FF2B5EF4-FFF2-40B4-BE49-F238E27FC236}">
                      <a16:creationId xmlns:a16="http://schemas.microsoft.com/office/drawing/2014/main" id="{E39D98A4-4BDA-49DE-88E1-DC5F42CE1987}"/>
                    </a:ext>
                  </a:extLst>
                </p:cNvPr>
                <p:cNvSpPr/>
                <p:nvPr/>
              </p:nvSpPr>
              <p:spPr>
                <a:xfrm>
                  <a:off x="5778000" y="3600000"/>
                  <a:ext cx="166797"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09" name="Rectangle 308">
                  <a:extLst>
                    <a:ext uri="{FF2B5EF4-FFF2-40B4-BE49-F238E27FC236}">
                      <a16:creationId xmlns:a16="http://schemas.microsoft.com/office/drawing/2014/main" id="{E9B5C7BD-C801-431A-A38F-CA5D2D009DC3}"/>
                    </a:ext>
                  </a:extLst>
                </p:cNvPr>
                <p:cNvSpPr/>
                <p:nvPr/>
              </p:nvSpPr>
              <p:spPr>
                <a:xfrm>
                  <a:off x="5944797" y="3600000"/>
                  <a:ext cx="18000"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7" name="Rectangle 336">
                  <a:extLst>
                    <a:ext uri="{FF2B5EF4-FFF2-40B4-BE49-F238E27FC236}">
                      <a16:creationId xmlns:a16="http://schemas.microsoft.com/office/drawing/2014/main" id="{16A6C887-CFC8-4597-8469-3ADE33CAC780}"/>
                    </a:ext>
                  </a:extLst>
                </p:cNvPr>
                <p:cNvSpPr/>
                <p:nvPr/>
              </p:nvSpPr>
              <p:spPr>
                <a:xfrm>
                  <a:off x="5778000" y="3726000"/>
                  <a:ext cx="88459"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8" name="Rectangle 337">
                  <a:extLst>
                    <a:ext uri="{FF2B5EF4-FFF2-40B4-BE49-F238E27FC236}">
                      <a16:creationId xmlns:a16="http://schemas.microsoft.com/office/drawing/2014/main" id="{06DCCF40-1737-4B14-A364-B71CD70085A4}"/>
                    </a:ext>
                  </a:extLst>
                </p:cNvPr>
                <p:cNvSpPr/>
                <p:nvPr/>
              </p:nvSpPr>
              <p:spPr>
                <a:xfrm>
                  <a:off x="5866459" y="3726000"/>
                  <a:ext cx="68400"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5" name="Rectangle 334">
                  <a:extLst>
                    <a:ext uri="{FF2B5EF4-FFF2-40B4-BE49-F238E27FC236}">
                      <a16:creationId xmlns:a16="http://schemas.microsoft.com/office/drawing/2014/main" id="{C25636C8-9587-4CF2-97F9-5B65E83836B7}"/>
                    </a:ext>
                  </a:extLst>
                </p:cNvPr>
                <p:cNvSpPr/>
                <p:nvPr/>
              </p:nvSpPr>
              <p:spPr>
                <a:xfrm>
                  <a:off x="5778000" y="3852000"/>
                  <a:ext cx="74459"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6" name="Rectangle 335">
                  <a:extLst>
                    <a:ext uri="{FF2B5EF4-FFF2-40B4-BE49-F238E27FC236}">
                      <a16:creationId xmlns:a16="http://schemas.microsoft.com/office/drawing/2014/main" id="{5185E637-88AC-4232-B329-9F5DD85D5D80}"/>
                    </a:ext>
                  </a:extLst>
                </p:cNvPr>
                <p:cNvSpPr/>
                <p:nvPr/>
              </p:nvSpPr>
              <p:spPr>
                <a:xfrm>
                  <a:off x="5852460" y="3852000"/>
                  <a:ext cx="67162"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3" name="Rectangle 332">
                  <a:extLst>
                    <a:ext uri="{FF2B5EF4-FFF2-40B4-BE49-F238E27FC236}">
                      <a16:creationId xmlns:a16="http://schemas.microsoft.com/office/drawing/2014/main" id="{2D512E1D-5A77-460C-8DAE-DC023237718B}"/>
                    </a:ext>
                  </a:extLst>
                </p:cNvPr>
                <p:cNvSpPr/>
                <p:nvPr/>
              </p:nvSpPr>
              <p:spPr>
                <a:xfrm>
                  <a:off x="5778000" y="3978000"/>
                  <a:ext cx="45719"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4" name="Rectangle 333">
                  <a:extLst>
                    <a:ext uri="{FF2B5EF4-FFF2-40B4-BE49-F238E27FC236}">
                      <a16:creationId xmlns:a16="http://schemas.microsoft.com/office/drawing/2014/main" id="{B10AAD77-58C5-4969-9E56-FF3A12DEBC52}"/>
                    </a:ext>
                  </a:extLst>
                </p:cNvPr>
                <p:cNvSpPr/>
                <p:nvPr/>
              </p:nvSpPr>
              <p:spPr>
                <a:xfrm>
                  <a:off x="5821042" y="3978000"/>
                  <a:ext cx="91864"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1" name="Rectangle 330">
                  <a:extLst>
                    <a:ext uri="{FF2B5EF4-FFF2-40B4-BE49-F238E27FC236}">
                      <a16:creationId xmlns:a16="http://schemas.microsoft.com/office/drawing/2014/main" id="{9835476A-5F5B-4FF7-9CB9-35C422E5A927}"/>
                    </a:ext>
                  </a:extLst>
                </p:cNvPr>
                <p:cNvSpPr/>
                <p:nvPr/>
              </p:nvSpPr>
              <p:spPr>
                <a:xfrm>
                  <a:off x="5778000" y="4104000"/>
                  <a:ext cx="72000"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2" name="Rectangle 331">
                  <a:extLst>
                    <a:ext uri="{FF2B5EF4-FFF2-40B4-BE49-F238E27FC236}">
                      <a16:creationId xmlns:a16="http://schemas.microsoft.com/office/drawing/2014/main" id="{774CB1E4-DA5E-42CD-9421-722948516919}"/>
                    </a:ext>
                  </a:extLst>
                </p:cNvPr>
                <p:cNvSpPr/>
                <p:nvPr/>
              </p:nvSpPr>
              <p:spPr>
                <a:xfrm>
                  <a:off x="5847792" y="4104000"/>
                  <a:ext cx="50087"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29" name="Rectangle 328">
                  <a:extLst>
                    <a:ext uri="{FF2B5EF4-FFF2-40B4-BE49-F238E27FC236}">
                      <a16:creationId xmlns:a16="http://schemas.microsoft.com/office/drawing/2014/main" id="{EE9BEDD1-55FA-4863-84B9-912091F615FD}"/>
                    </a:ext>
                  </a:extLst>
                </p:cNvPr>
                <p:cNvSpPr/>
                <p:nvPr/>
              </p:nvSpPr>
              <p:spPr>
                <a:xfrm>
                  <a:off x="5778000" y="4230000"/>
                  <a:ext cx="76505"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0" name="Rectangle 329">
                  <a:extLst>
                    <a:ext uri="{FF2B5EF4-FFF2-40B4-BE49-F238E27FC236}">
                      <a16:creationId xmlns:a16="http://schemas.microsoft.com/office/drawing/2014/main" id="{E157461F-CBF1-4F0D-887C-8E60D9F98C81}"/>
                    </a:ext>
                  </a:extLst>
                </p:cNvPr>
                <p:cNvSpPr/>
                <p:nvPr/>
              </p:nvSpPr>
              <p:spPr>
                <a:xfrm>
                  <a:off x="5854508" y="4230000"/>
                  <a:ext cx="21600"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27" name="Rectangle 326">
                  <a:extLst>
                    <a:ext uri="{FF2B5EF4-FFF2-40B4-BE49-F238E27FC236}">
                      <a16:creationId xmlns:a16="http://schemas.microsoft.com/office/drawing/2014/main" id="{3965D5B9-09C9-426E-A457-229F75B65054}"/>
                    </a:ext>
                  </a:extLst>
                </p:cNvPr>
                <p:cNvSpPr/>
                <p:nvPr/>
              </p:nvSpPr>
              <p:spPr>
                <a:xfrm>
                  <a:off x="5778000" y="4356000"/>
                  <a:ext cx="82932"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28" name="Rectangle 327">
                  <a:extLst>
                    <a:ext uri="{FF2B5EF4-FFF2-40B4-BE49-F238E27FC236}">
                      <a16:creationId xmlns:a16="http://schemas.microsoft.com/office/drawing/2014/main" id="{5491DDDC-BBB4-4A75-9AB3-111060E3316C}"/>
                    </a:ext>
                  </a:extLst>
                </p:cNvPr>
                <p:cNvSpPr/>
                <p:nvPr/>
              </p:nvSpPr>
              <p:spPr>
                <a:xfrm>
                  <a:off x="5854505" y="4356000"/>
                  <a:ext cx="21600"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6" name="Rectangle 355">
                  <a:extLst>
                    <a:ext uri="{FF2B5EF4-FFF2-40B4-BE49-F238E27FC236}">
                      <a16:creationId xmlns:a16="http://schemas.microsoft.com/office/drawing/2014/main" id="{79441A71-7F27-460D-95BF-65A59D69C471}"/>
                    </a:ext>
                  </a:extLst>
                </p:cNvPr>
                <p:cNvSpPr/>
                <p:nvPr/>
              </p:nvSpPr>
              <p:spPr>
                <a:xfrm>
                  <a:off x="5778000" y="4482000"/>
                  <a:ext cx="55329"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7" name="Rectangle 356">
                  <a:extLst>
                    <a:ext uri="{FF2B5EF4-FFF2-40B4-BE49-F238E27FC236}">
                      <a16:creationId xmlns:a16="http://schemas.microsoft.com/office/drawing/2014/main" id="{6667B848-FE57-4669-86A0-52BCAE998DB3}"/>
                    </a:ext>
                  </a:extLst>
                </p:cNvPr>
                <p:cNvSpPr/>
                <p:nvPr/>
              </p:nvSpPr>
              <p:spPr>
                <a:xfrm>
                  <a:off x="5833323" y="4482000"/>
                  <a:ext cx="25200"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4" name="Rectangle 353">
                  <a:extLst>
                    <a:ext uri="{FF2B5EF4-FFF2-40B4-BE49-F238E27FC236}">
                      <a16:creationId xmlns:a16="http://schemas.microsoft.com/office/drawing/2014/main" id="{A917027F-325C-42EE-A496-76E3E20493C9}"/>
                    </a:ext>
                  </a:extLst>
                </p:cNvPr>
                <p:cNvSpPr/>
                <p:nvPr/>
              </p:nvSpPr>
              <p:spPr>
                <a:xfrm>
                  <a:off x="5777999" y="4608000"/>
                  <a:ext cx="57600"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5" name="Rectangle 354">
                  <a:extLst>
                    <a:ext uri="{FF2B5EF4-FFF2-40B4-BE49-F238E27FC236}">
                      <a16:creationId xmlns:a16="http://schemas.microsoft.com/office/drawing/2014/main" id="{9D479B1E-6915-40D1-B46D-06C6B001D76D}"/>
                    </a:ext>
                  </a:extLst>
                </p:cNvPr>
                <p:cNvSpPr/>
                <p:nvPr/>
              </p:nvSpPr>
              <p:spPr>
                <a:xfrm>
                  <a:off x="5833323" y="4608000"/>
                  <a:ext cx="18000"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2" name="Rectangle 351">
                  <a:extLst>
                    <a:ext uri="{FF2B5EF4-FFF2-40B4-BE49-F238E27FC236}">
                      <a16:creationId xmlns:a16="http://schemas.microsoft.com/office/drawing/2014/main" id="{79937DE3-0907-41F6-9BA5-94EF691A585A}"/>
                    </a:ext>
                  </a:extLst>
                </p:cNvPr>
                <p:cNvSpPr/>
                <p:nvPr/>
              </p:nvSpPr>
              <p:spPr>
                <a:xfrm>
                  <a:off x="5778000" y="4734000"/>
                  <a:ext cx="28800"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3" name="Rectangle 352">
                  <a:extLst>
                    <a:ext uri="{FF2B5EF4-FFF2-40B4-BE49-F238E27FC236}">
                      <a16:creationId xmlns:a16="http://schemas.microsoft.com/office/drawing/2014/main" id="{6D16E124-D077-4346-A1BB-57CE9AC1B32D}"/>
                    </a:ext>
                  </a:extLst>
                </p:cNvPr>
                <p:cNvSpPr/>
                <p:nvPr/>
              </p:nvSpPr>
              <p:spPr>
                <a:xfrm>
                  <a:off x="5806800" y="4734000"/>
                  <a:ext cx="46800"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0" name="Rectangle 349">
                  <a:extLst>
                    <a:ext uri="{FF2B5EF4-FFF2-40B4-BE49-F238E27FC236}">
                      <a16:creationId xmlns:a16="http://schemas.microsoft.com/office/drawing/2014/main" id="{97F28822-CA7D-402F-BAD4-9395847CFF50}"/>
                    </a:ext>
                  </a:extLst>
                </p:cNvPr>
                <p:cNvSpPr/>
                <p:nvPr/>
              </p:nvSpPr>
              <p:spPr>
                <a:xfrm>
                  <a:off x="5778000" y="4860000"/>
                  <a:ext cx="10800"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1" name="Rectangle 350">
                  <a:extLst>
                    <a:ext uri="{FF2B5EF4-FFF2-40B4-BE49-F238E27FC236}">
                      <a16:creationId xmlns:a16="http://schemas.microsoft.com/office/drawing/2014/main" id="{2D8103C8-A6EB-4D42-8D9E-F87AC8BA2FB1}"/>
                    </a:ext>
                  </a:extLst>
                </p:cNvPr>
                <p:cNvSpPr/>
                <p:nvPr/>
              </p:nvSpPr>
              <p:spPr>
                <a:xfrm>
                  <a:off x="5788800" y="4860000"/>
                  <a:ext cx="57484"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48" name="Rectangle 347">
                  <a:extLst>
                    <a:ext uri="{FF2B5EF4-FFF2-40B4-BE49-F238E27FC236}">
                      <a16:creationId xmlns:a16="http://schemas.microsoft.com/office/drawing/2014/main" id="{BB21F0AB-D897-4D40-98C7-FD7DB111B5C9}"/>
                    </a:ext>
                  </a:extLst>
                </p:cNvPr>
                <p:cNvSpPr/>
                <p:nvPr/>
              </p:nvSpPr>
              <p:spPr>
                <a:xfrm>
                  <a:off x="5778000" y="4986000"/>
                  <a:ext cx="39600"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49" name="Rectangle 348">
                  <a:extLst>
                    <a:ext uri="{FF2B5EF4-FFF2-40B4-BE49-F238E27FC236}">
                      <a16:creationId xmlns:a16="http://schemas.microsoft.com/office/drawing/2014/main" id="{4EF68411-9DAB-42A1-BEC0-638AC31FF966}"/>
                    </a:ext>
                  </a:extLst>
                </p:cNvPr>
                <p:cNvSpPr/>
                <p:nvPr/>
              </p:nvSpPr>
              <p:spPr>
                <a:xfrm>
                  <a:off x="5817600" y="4986000"/>
                  <a:ext cx="10800"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46" name="Rectangle 345">
                  <a:extLst>
                    <a:ext uri="{FF2B5EF4-FFF2-40B4-BE49-F238E27FC236}">
                      <a16:creationId xmlns:a16="http://schemas.microsoft.com/office/drawing/2014/main" id="{1B1206BE-148F-44E6-8A97-9411C3525719}"/>
                    </a:ext>
                  </a:extLst>
                </p:cNvPr>
                <p:cNvSpPr/>
                <p:nvPr/>
              </p:nvSpPr>
              <p:spPr>
                <a:xfrm>
                  <a:off x="5778000" y="5112000"/>
                  <a:ext cx="21600"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47" name="Rectangle 346">
                  <a:extLst>
                    <a:ext uri="{FF2B5EF4-FFF2-40B4-BE49-F238E27FC236}">
                      <a16:creationId xmlns:a16="http://schemas.microsoft.com/office/drawing/2014/main" id="{9DEEEB0A-A253-4946-840A-2A69226AAEBE}"/>
                    </a:ext>
                  </a:extLst>
                </p:cNvPr>
                <p:cNvSpPr/>
                <p:nvPr/>
              </p:nvSpPr>
              <p:spPr>
                <a:xfrm>
                  <a:off x="5799600" y="5112000"/>
                  <a:ext cx="10800"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75" name="Rectangle 374">
                  <a:extLst>
                    <a:ext uri="{FF2B5EF4-FFF2-40B4-BE49-F238E27FC236}">
                      <a16:creationId xmlns:a16="http://schemas.microsoft.com/office/drawing/2014/main" id="{105D4DF8-B1D8-48DD-8DE8-6A2CE978285C}"/>
                    </a:ext>
                  </a:extLst>
                </p:cNvPr>
                <p:cNvSpPr/>
                <p:nvPr/>
              </p:nvSpPr>
              <p:spPr>
                <a:xfrm>
                  <a:off x="5778000" y="5238000"/>
                  <a:ext cx="36000"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73" name="Rectangle 372">
                  <a:extLst>
                    <a:ext uri="{FF2B5EF4-FFF2-40B4-BE49-F238E27FC236}">
                      <a16:creationId xmlns:a16="http://schemas.microsoft.com/office/drawing/2014/main" id="{F450038D-2A7A-4F35-8C4A-B403438EF2C6}"/>
                    </a:ext>
                  </a:extLst>
                </p:cNvPr>
                <p:cNvSpPr/>
                <p:nvPr/>
              </p:nvSpPr>
              <p:spPr>
                <a:xfrm>
                  <a:off x="5778000" y="5364000"/>
                  <a:ext cx="25200"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74" name="Rectangle 373">
                  <a:extLst>
                    <a:ext uri="{FF2B5EF4-FFF2-40B4-BE49-F238E27FC236}">
                      <a16:creationId xmlns:a16="http://schemas.microsoft.com/office/drawing/2014/main" id="{A7A12EF9-15BF-4662-89D4-D0193325B909}"/>
                    </a:ext>
                  </a:extLst>
                </p:cNvPr>
                <p:cNvSpPr/>
                <p:nvPr/>
              </p:nvSpPr>
              <p:spPr>
                <a:xfrm>
                  <a:off x="5803200" y="5364000"/>
                  <a:ext cx="3600"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71" name="Rectangle 370">
                  <a:extLst>
                    <a:ext uri="{FF2B5EF4-FFF2-40B4-BE49-F238E27FC236}">
                      <a16:creationId xmlns:a16="http://schemas.microsoft.com/office/drawing/2014/main" id="{6DADC4FA-64EC-409E-9F38-5C4411A84AE4}"/>
                    </a:ext>
                  </a:extLst>
                </p:cNvPr>
                <p:cNvSpPr/>
                <p:nvPr/>
              </p:nvSpPr>
              <p:spPr>
                <a:xfrm>
                  <a:off x="5778000" y="5490000"/>
                  <a:ext cx="18000"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72" name="Rectangle 371">
                  <a:extLst>
                    <a:ext uri="{FF2B5EF4-FFF2-40B4-BE49-F238E27FC236}">
                      <a16:creationId xmlns:a16="http://schemas.microsoft.com/office/drawing/2014/main" id="{188E17D3-C253-4242-B017-49962F780AD4}"/>
                    </a:ext>
                  </a:extLst>
                </p:cNvPr>
                <p:cNvSpPr/>
                <p:nvPr/>
              </p:nvSpPr>
              <p:spPr>
                <a:xfrm>
                  <a:off x="5796000" y="5490000"/>
                  <a:ext cx="10800"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69" name="Rectangle 368">
                  <a:extLst>
                    <a:ext uri="{FF2B5EF4-FFF2-40B4-BE49-F238E27FC236}">
                      <a16:creationId xmlns:a16="http://schemas.microsoft.com/office/drawing/2014/main" id="{34F92D2D-0B78-40F6-84EC-5D61C6045B24}"/>
                    </a:ext>
                  </a:extLst>
                </p:cNvPr>
                <p:cNvSpPr/>
                <p:nvPr/>
              </p:nvSpPr>
              <p:spPr>
                <a:xfrm>
                  <a:off x="5778000" y="5616000"/>
                  <a:ext cx="18000"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70" name="Rectangle 369">
                  <a:extLst>
                    <a:ext uri="{FF2B5EF4-FFF2-40B4-BE49-F238E27FC236}">
                      <a16:creationId xmlns:a16="http://schemas.microsoft.com/office/drawing/2014/main" id="{F525879C-080C-42B4-B8B0-3162E82A22A8}"/>
                    </a:ext>
                  </a:extLst>
                </p:cNvPr>
                <p:cNvSpPr/>
                <p:nvPr/>
              </p:nvSpPr>
              <p:spPr>
                <a:xfrm>
                  <a:off x="5796000" y="5616000"/>
                  <a:ext cx="7200" cy="72000"/>
                </a:xfrm>
                <a:prstGeom prst="rect">
                  <a:avLst/>
                </a:prstGeom>
                <a:solidFill>
                  <a:srgbClr val="90BF2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67" name="Rectangle 366">
                  <a:extLst>
                    <a:ext uri="{FF2B5EF4-FFF2-40B4-BE49-F238E27FC236}">
                      <a16:creationId xmlns:a16="http://schemas.microsoft.com/office/drawing/2014/main" id="{60FE137B-78E4-4A10-868F-DE9F89AC008F}"/>
                    </a:ext>
                  </a:extLst>
                </p:cNvPr>
                <p:cNvSpPr/>
                <p:nvPr/>
              </p:nvSpPr>
              <p:spPr>
                <a:xfrm>
                  <a:off x="5778000" y="5742000"/>
                  <a:ext cx="3600" cy="72000"/>
                </a:xfrm>
                <a:prstGeom prst="rect">
                  <a:avLst/>
                </a:prstGeom>
                <a:solidFill>
                  <a:srgbClr val="009FE3"/>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800" b="1" i="0" u="none" strike="noStrike" kern="1200" cap="none" spc="20" normalizeH="0" baseline="0" noProof="0" dirty="0">
                    <a:ln>
                      <a:noFill/>
                    </a:ln>
                    <a:solidFill>
                      <a:prstClr val="black"/>
                    </a:solidFill>
                    <a:effectLst/>
                    <a:uLnTx/>
                    <a:uFillTx/>
                    <a:latin typeface="Arial Narrow" panose="020B0606020202030204" pitchFamily="34" charset="0"/>
                    <a:ea typeface="+mn-ea"/>
                    <a:cs typeface="+mn-cs"/>
                  </a:endParaRPr>
                </a:p>
              </p:txBody>
            </p:sp>
          </p:grpSp>
          <p:sp>
            <p:nvSpPr>
              <p:cNvPr id="601" name="object 8">
                <a:extLst>
                  <a:ext uri="{FF2B5EF4-FFF2-40B4-BE49-F238E27FC236}">
                    <a16:creationId xmlns:a16="http://schemas.microsoft.com/office/drawing/2014/main" id="{0323D9EF-D92F-4DAD-AF64-6D3600FCD5DB}"/>
                  </a:ext>
                </a:extLst>
              </p:cNvPr>
              <p:cNvSpPr/>
              <p:nvPr/>
            </p:nvSpPr>
            <p:spPr>
              <a:xfrm>
                <a:off x="5252400" y="5911200"/>
                <a:ext cx="2883600" cy="0"/>
              </a:xfrm>
              <a:custGeom>
                <a:avLst/>
                <a:gdLst/>
                <a:ahLst/>
                <a:cxnLst/>
                <a:rect l="l" t="t" r="r" b="b"/>
                <a:pathLst>
                  <a:path w="5732145">
                    <a:moveTo>
                      <a:pt x="0" y="0"/>
                    </a:moveTo>
                    <a:lnTo>
                      <a:pt x="5731535" y="0"/>
                    </a:lnTo>
                  </a:path>
                </a:pathLst>
              </a:custGeom>
              <a:ln w="3175">
                <a:solidFill>
                  <a:schemeClr val="tx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02" name="object 589">
                <a:extLst>
                  <a:ext uri="{FF2B5EF4-FFF2-40B4-BE49-F238E27FC236}">
                    <a16:creationId xmlns:a16="http://schemas.microsoft.com/office/drawing/2014/main" id="{9F3EE133-51BC-4B38-814A-AD9EFC90F2EB}"/>
                  </a:ext>
                </a:extLst>
              </p:cNvPr>
              <p:cNvSpPr txBox="1"/>
              <p:nvPr/>
            </p:nvSpPr>
            <p:spPr>
              <a:xfrm>
                <a:off x="5217799" y="5983200"/>
                <a:ext cx="83356" cy="153888"/>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603" name="object 589">
                <a:extLst>
                  <a:ext uri="{FF2B5EF4-FFF2-40B4-BE49-F238E27FC236}">
                    <a16:creationId xmlns:a16="http://schemas.microsoft.com/office/drawing/2014/main" id="{22BFBA5B-E8F7-4666-A376-260419E8A266}"/>
                  </a:ext>
                </a:extLst>
              </p:cNvPr>
              <p:cNvSpPr txBox="1"/>
              <p:nvPr/>
            </p:nvSpPr>
            <p:spPr>
              <a:xfrm>
                <a:off x="7516800" y="5983200"/>
                <a:ext cx="294954" cy="153888"/>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1000</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604" name="object 589">
                <a:extLst>
                  <a:ext uri="{FF2B5EF4-FFF2-40B4-BE49-F238E27FC236}">
                    <a16:creationId xmlns:a16="http://schemas.microsoft.com/office/drawing/2014/main" id="{66037297-38C3-4FD6-AA68-854283152117}"/>
                  </a:ext>
                </a:extLst>
              </p:cNvPr>
              <p:cNvSpPr txBox="1"/>
              <p:nvPr/>
            </p:nvSpPr>
            <p:spPr>
              <a:xfrm>
                <a:off x="7073267" y="5983200"/>
                <a:ext cx="224420" cy="153888"/>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800</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605" name="object 589">
                <a:extLst>
                  <a:ext uri="{FF2B5EF4-FFF2-40B4-BE49-F238E27FC236}">
                    <a16:creationId xmlns:a16="http://schemas.microsoft.com/office/drawing/2014/main" id="{B219A8F2-B271-48C2-801D-A7A20339789B}"/>
                  </a:ext>
                </a:extLst>
              </p:cNvPr>
              <p:cNvSpPr txBox="1"/>
              <p:nvPr/>
            </p:nvSpPr>
            <p:spPr>
              <a:xfrm>
                <a:off x="5629667" y="5983200"/>
                <a:ext cx="224420" cy="153888"/>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200</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606" name="object 589">
                <a:extLst>
                  <a:ext uri="{FF2B5EF4-FFF2-40B4-BE49-F238E27FC236}">
                    <a16:creationId xmlns:a16="http://schemas.microsoft.com/office/drawing/2014/main" id="{54BF77A4-D127-42F7-9DC5-939ECA229D01}"/>
                  </a:ext>
                </a:extLst>
              </p:cNvPr>
              <p:cNvSpPr txBox="1"/>
              <p:nvPr/>
            </p:nvSpPr>
            <p:spPr>
              <a:xfrm>
                <a:off x="6108467" y="5983200"/>
                <a:ext cx="224420" cy="153888"/>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400</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607" name="object 589">
                <a:extLst>
                  <a:ext uri="{FF2B5EF4-FFF2-40B4-BE49-F238E27FC236}">
                    <a16:creationId xmlns:a16="http://schemas.microsoft.com/office/drawing/2014/main" id="{BFC84905-AB14-4447-931E-BFADB0530665}"/>
                  </a:ext>
                </a:extLst>
              </p:cNvPr>
              <p:cNvSpPr txBox="1"/>
              <p:nvPr/>
            </p:nvSpPr>
            <p:spPr>
              <a:xfrm>
                <a:off x="6590867" y="5983200"/>
                <a:ext cx="224420" cy="153888"/>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600</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608" name="object 589">
                <a:extLst>
                  <a:ext uri="{FF2B5EF4-FFF2-40B4-BE49-F238E27FC236}">
                    <a16:creationId xmlns:a16="http://schemas.microsoft.com/office/drawing/2014/main" id="{E34542C6-D51F-49B9-B3EB-037DC37F8E62}"/>
                  </a:ext>
                </a:extLst>
              </p:cNvPr>
              <p:cNvSpPr txBox="1"/>
              <p:nvPr/>
            </p:nvSpPr>
            <p:spPr>
              <a:xfrm>
                <a:off x="7999200" y="5983200"/>
                <a:ext cx="294954" cy="153888"/>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1200</a:t>
                </a:r>
                <a:endParaRPr kumimoji="0" sz="10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610" name="object 13">
                <a:extLst>
                  <a:ext uri="{FF2B5EF4-FFF2-40B4-BE49-F238E27FC236}">
                    <a16:creationId xmlns:a16="http://schemas.microsoft.com/office/drawing/2014/main" id="{1CAEF3F1-F9FD-4FBC-8DEC-27DD10B528CF}"/>
                  </a:ext>
                </a:extLst>
              </p:cNvPr>
              <p:cNvSpPr/>
              <p:nvPr/>
            </p:nvSpPr>
            <p:spPr>
              <a:xfrm>
                <a:off x="8450112" y="2588400"/>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11" name="TextBox 610">
                <a:extLst>
                  <a:ext uri="{FF2B5EF4-FFF2-40B4-BE49-F238E27FC236}">
                    <a16:creationId xmlns:a16="http://schemas.microsoft.com/office/drawing/2014/main" id="{30492BC5-DE2E-4FB0-B819-DD2A33108262}"/>
                  </a:ext>
                </a:extLst>
              </p:cNvPr>
              <p:cNvSpPr txBox="1"/>
              <p:nvPr/>
            </p:nvSpPr>
            <p:spPr>
              <a:xfrm>
                <a:off x="8630112" y="2581200"/>
                <a:ext cx="900888" cy="153888"/>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Resolved cases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12" name="object 16">
                <a:extLst>
                  <a:ext uri="{FF2B5EF4-FFF2-40B4-BE49-F238E27FC236}">
                    <a16:creationId xmlns:a16="http://schemas.microsoft.com/office/drawing/2014/main" id="{A0E1B2A1-EC96-43E3-8F23-E1A41CB0A8F0}"/>
                  </a:ext>
                </a:extLst>
              </p:cNvPr>
              <p:cNvSpPr/>
              <p:nvPr/>
            </p:nvSpPr>
            <p:spPr>
              <a:xfrm>
                <a:off x="8450112" y="2880912"/>
                <a:ext cx="126000" cy="126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90BF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13" name="TextBox 612">
                <a:extLst>
                  <a:ext uri="{FF2B5EF4-FFF2-40B4-BE49-F238E27FC236}">
                    <a16:creationId xmlns:a16="http://schemas.microsoft.com/office/drawing/2014/main" id="{78487EF6-7C5C-4CAA-9764-CA2D8908F499}"/>
                  </a:ext>
                </a:extLst>
              </p:cNvPr>
              <p:cNvSpPr txBox="1"/>
              <p:nvPr/>
            </p:nvSpPr>
            <p:spPr>
              <a:xfrm>
                <a:off x="8630112" y="2873712"/>
                <a:ext cx="979435" cy="153888"/>
              </a:xfrm>
              <a:prstGeom prst="rect">
                <a:avLst/>
              </a:prstGeom>
              <a:noFill/>
            </p:spPr>
            <p:txBody>
              <a:bodyPr vert="horz"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Cases in process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 name="Rectangle 2">
                <a:extLst>
                  <a:ext uri="{FF2B5EF4-FFF2-40B4-BE49-F238E27FC236}">
                    <a16:creationId xmlns:a16="http://schemas.microsoft.com/office/drawing/2014/main" id="{AD34B54A-7EDA-418B-AE45-94D5F79B59AE}"/>
                  </a:ext>
                </a:extLst>
              </p:cNvPr>
              <p:cNvSpPr/>
              <p:nvPr/>
            </p:nvSpPr>
            <p:spPr>
              <a:xfrm>
                <a:off x="756000" y="1440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44B7A750-466C-4AB0-A1B7-BE267DD08C84}"/>
                  </a:ext>
                </a:extLst>
              </p:cNvPr>
              <p:cNvSpPr/>
              <p:nvPr/>
            </p:nvSpPr>
            <p:spPr>
              <a:xfrm>
                <a:off x="756000" y="3456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28" name="Rectangle 127">
                <a:extLst>
                  <a:ext uri="{FF2B5EF4-FFF2-40B4-BE49-F238E27FC236}">
                    <a16:creationId xmlns:a16="http://schemas.microsoft.com/office/drawing/2014/main" id="{EE73C66F-C743-47E2-B601-CE6639C52D7B}"/>
                  </a:ext>
                </a:extLst>
              </p:cNvPr>
              <p:cNvSpPr/>
              <p:nvPr/>
            </p:nvSpPr>
            <p:spPr>
              <a:xfrm>
                <a:off x="756000" y="2700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29" name="Rectangle 128">
                <a:extLst>
                  <a:ext uri="{FF2B5EF4-FFF2-40B4-BE49-F238E27FC236}">
                    <a16:creationId xmlns:a16="http://schemas.microsoft.com/office/drawing/2014/main" id="{37308D4D-DB59-443B-95B8-23AAC22AE125}"/>
                  </a:ext>
                </a:extLst>
              </p:cNvPr>
              <p:cNvSpPr/>
              <p:nvPr/>
            </p:nvSpPr>
            <p:spPr>
              <a:xfrm>
                <a:off x="756000" y="1692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30" name="Rectangle 129">
                <a:extLst>
                  <a:ext uri="{FF2B5EF4-FFF2-40B4-BE49-F238E27FC236}">
                    <a16:creationId xmlns:a16="http://schemas.microsoft.com/office/drawing/2014/main" id="{5A160002-E427-4A40-BBD9-83E307BBDF2C}"/>
                  </a:ext>
                </a:extLst>
              </p:cNvPr>
              <p:cNvSpPr/>
              <p:nvPr/>
            </p:nvSpPr>
            <p:spPr>
              <a:xfrm>
                <a:off x="756000" y="2952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6711AAC9-D25D-4D6C-8D1F-A8B6E23DB982}"/>
                  </a:ext>
                </a:extLst>
              </p:cNvPr>
              <p:cNvSpPr/>
              <p:nvPr/>
            </p:nvSpPr>
            <p:spPr>
              <a:xfrm>
                <a:off x="756000" y="4212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6F253FC9-8684-4BBD-A648-82B9498AFEE3}"/>
                  </a:ext>
                </a:extLst>
              </p:cNvPr>
              <p:cNvSpPr/>
              <p:nvPr/>
            </p:nvSpPr>
            <p:spPr>
              <a:xfrm>
                <a:off x="756000" y="1944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0C6D5D92-2F6E-4AEF-AF76-2C98BFD27D08}"/>
                  </a:ext>
                </a:extLst>
              </p:cNvPr>
              <p:cNvSpPr/>
              <p:nvPr/>
            </p:nvSpPr>
            <p:spPr>
              <a:xfrm>
                <a:off x="756000" y="2196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4" name="Rectangle 133">
                <a:extLst>
                  <a:ext uri="{FF2B5EF4-FFF2-40B4-BE49-F238E27FC236}">
                    <a16:creationId xmlns:a16="http://schemas.microsoft.com/office/drawing/2014/main" id="{665CA7D6-91AC-4466-83AB-75272B65ED41}"/>
                  </a:ext>
                </a:extLst>
              </p:cNvPr>
              <p:cNvSpPr/>
              <p:nvPr/>
            </p:nvSpPr>
            <p:spPr>
              <a:xfrm>
                <a:off x="756000" y="2448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35" name="Rectangle 134">
                <a:extLst>
                  <a:ext uri="{FF2B5EF4-FFF2-40B4-BE49-F238E27FC236}">
                    <a16:creationId xmlns:a16="http://schemas.microsoft.com/office/drawing/2014/main" id="{8C0724F2-480B-4E85-A2FE-C74D8E9BDBBB}"/>
                  </a:ext>
                </a:extLst>
              </p:cNvPr>
              <p:cNvSpPr/>
              <p:nvPr/>
            </p:nvSpPr>
            <p:spPr>
              <a:xfrm>
                <a:off x="756000" y="3204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36" name="Rectangle 135">
                <a:extLst>
                  <a:ext uri="{FF2B5EF4-FFF2-40B4-BE49-F238E27FC236}">
                    <a16:creationId xmlns:a16="http://schemas.microsoft.com/office/drawing/2014/main" id="{9E63CE7A-D23B-47B1-BFF4-715C911500DE}"/>
                  </a:ext>
                </a:extLst>
              </p:cNvPr>
              <p:cNvSpPr/>
              <p:nvPr/>
            </p:nvSpPr>
            <p:spPr>
              <a:xfrm>
                <a:off x="756000" y="3708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37" name="Rectangle 136">
                <a:extLst>
                  <a:ext uri="{FF2B5EF4-FFF2-40B4-BE49-F238E27FC236}">
                    <a16:creationId xmlns:a16="http://schemas.microsoft.com/office/drawing/2014/main" id="{DAE64172-4B12-46EF-8503-E73571BCD610}"/>
                  </a:ext>
                </a:extLst>
              </p:cNvPr>
              <p:cNvSpPr/>
              <p:nvPr/>
            </p:nvSpPr>
            <p:spPr>
              <a:xfrm>
                <a:off x="756000" y="3960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38" name="Rectangle 137">
                <a:extLst>
                  <a:ext uri="{FF2B5EF4-FFF2-40B4-BE49-F238E27FC236}">
                    <a16:creationId xmlns:a16="http://schemas.microsoft.com/office/drawing/2014/main" id="{5B599D5F-109D-4B51-AF56-9DE43E70A8F1}"/>
                  </a:ext>
                </a:extLst>
              </p:cNvPr>
              <p:cNvSpPr/>
              <p:nvPr/>
            </p:nvSpPr>
            <p:spPr>
              <a:xfrm>
                <a:off x="756000" y="4464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39" name="Rectangle 138">
                <a:extLst>
                  <a:ext uri="{FF2B5EF4-FFF2-40B4-BE49-F238E27FC236}">
                    <a16:creationId xmlns:a16="http://schemas.microsoft.com/office/drawing/2014/main" id="{F81C4C16-F064-40C1-8F12-065792B4771E}"/>
                  </a:ext>
                </a:extLst>
              </p:cNvPr>
              <p:cNvSpPr/>
              <p:nvPr/>
            </p:nvSpPr>
            <p:spPr>
              <a:xfrm>
                <a:off x="756000" y="4716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40" name="Rectangle 139">
                <a:extLst>
                  <a:ext uri="{FF2B5EF4-FFF2-40B4-BE49-F238E27FC236}">
                    <a16:creationId xmlns:a16="http://schemas.microsoft.com/office/drawing/2014/main" id="{C7917C45-450D-4666-99BC-B0B2A0382BF9}"/>
                  </a:ext>
                </a:extLst>
              </p:cNvPr>
              <p:cNvSpPr/>
              <p:nvPr/>
            </p:nvSpPr>
            <p:spPr>
              <a:xfrm>
                <a:off x="756000" y="4968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41" name="Rectangle 140">
                <a:extLst>
                  <a:ext uri="{FF2B5EF4-FFF2-40B4-BE49-F238E27FC236}">
                    <a16:creationId xmlns:a16="http://schemas.microsoft.com/office/drawing/2014/main" id="{82A7EB67-2BD6-4F55-B029-7F8690C8BBDC}"/>
                  </a:ext>
                </a:extLst>
              </p:cNvPr>
              <p:cNvSpPr/>
              <p:nvPr/>
            </p:nvSpPr>
            <p:spPr>
              <a:xfrm>
                <a:off x="756000" y="5220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42" name="Rectangle 141">
                <a:extLst>
                  <a:ext uri="{FF2B5EF4-FFF2-40B4-BE49-F238E27FC236}">
                    <a16:creationId xmlns:a16="http://schemas.microsoft.com/office/drawing/2014/main" id="{A50A0858-B8CC-4EA1-8CA2-505E3D7E5475}"/>
                  </a:ext>
                </a:extLst>
              </p:cNvPr>
              <p:cNvSpPr/>
              <p:nvPr/>
            </p:nvSpPr>
            <p:spPr>
              <a:xfrm>
                <a:off x="756000" y="5472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43" name="Rectangle 142">
                <a:extLst>
                  <a:ext uri="{FF2B5EF4-FFF2-40B4-BE49-F238E27FC236}">
                    <a16:creationId xmlns:a16="http://schemas.microsoft.com/office/drawing/2014/main" id="{1DDA29D6-B534-4C2C-9F09-AFEC3E96270A}"/>
                  </a:ext>
                </a:extLst>
              </p:cNvPr>
              <p:cNvSpPr/>
              <p:nvPr/>
            </p:nvSpPr>
            <p:spPr>
              <a:xfrm>
                <a:off x="756000" y="5724000"/>
                <a:ext cx="7390800" cy="126000"/>
              </a:xfrm>
              <a:prstGeom prst="rect">
                <a:avLst/>
              </a:prstGeom>
              <a:solidFill>
                <a:schemeClr val="bg1">
                  <a:lumMod val="85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grpSp>
    </p:spTree>
    <p:extLst>
      <p:ext uri="{BB962C8B-B14F-4D97-AF65-F5344CB8AC3E}">
        <p14:creationId xmlns:p14="http://schemas.microsoft.com/office/powerpoint/2010/main" val="282711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3DCFBF-5017-48E1-A0AD-7EE4D95FCCDC}"/>
              </a:ext>
            </a:extLst>
          </p:cNvPr>
          <p:cNvGrpSpPr/>
          <p:nvPr/>
        </p:nvGrpSpPr>
        <p:grpSpPr>
          <a:xfrm>
            <a:off x="0" y="0"/>
            <a:ext cx="10285200" cy="6153111"/>
            <a:chOff x="0" y="0"/>
            <a:chExt cx="10285200" cy="6153111"/>
          </a:xfrm>
        </p:grpSpPr>
        <p:sp>
          <p:nvSpPr>
            <p:cNvPr id="15" name="object 18">
              <a:extLst>
                <a:ext uri="{FF2B5EF4-FFF2-40B4-BE49-F238E27FC236}">
                  <a16:creationId xmlns:a16="http://schemas.microsoft.com/office/drawing/2014/main" id="{EB030859-4925-4FB3-9EB4-F5E7F07F28A6}"/>
                </a:ext>
              </a:extLst>
            </p:cNvPr>
            <p:cNvSpPr/>
            <p:nvPr/>
          </p:nvSpPr>
          <p:spPr>
            <a:xfrm>
              <a:off x="1753200" y="2240657"/>
              <a:ext cx="5573314" cy="1622038"/>
            </a:xfrm>
            <a:custGeom>
              <a:avLst/>
              <a:gdLst/>
              <a:ahLst/>
              <a:cxnLst/>
              <a:rect l="l" t="t" r="r" b="b"/>
              <a:pathLst>
                <a:path w="5308600" h="1181100">
                  <a:moveTo>
                    <a:pt x="4546600" y="685800"/>
                  </a:moveTo>
                  <a:lnTo>
                    <a:pt x="1333500" y="685800"/>
                  </a:lnTo>
                  <a:lnTo>
                    <a:pt x="1701800" y="711200"/>
                  </a:lnTo>
                  <a:lnTo>
                    <a:pt x="1892300" y="736600"/>
                  </a:lnTo>
                  <a:lnTo>
                    <a:pt x="2082800" y="774700"/>
                  </a:lnTo>
                  <a:lnTo>
                    <a:pt x="2463800" y="825500"/>
                  </a:lnTo>
                  <a:lnTo>
                    <a:pt x="2654300" y="838200"/>
                  </a:lnTo>
                  <a:lnTo>
                    <a:pt x="3975100" y="1016000"/>
                  </a:lnTo>
                  <a:lnTo>
                    <a:pt x="4165600" y="1054100"/>
                  </a:lnTo>
                  <a:lnTo>
                    <a:pt x="4356100" y="1079500"/>
                  </a:lnTo>
                  <a:lnTo>
                    <a:pt x="4546600" y="1092200"/>
                  </a:lnTo>
                  <a:lnTo>
                    <a:pt x="4737100" y="1117600"/>
                  </a:lnTo>
                  <a:lnTo>
                    <a:pt x="4927600" y="1130300"/>
                  </a:lnTo>
                  <a:lnTo>
                    <a:pt x="5308600" y="1181100"/>
                  </a:lnTo>
                  <a:lnTo>
                    <a:pt x="5308600" y="838200"/>
                  </a:lnTo>
                  <a:lnTo>
                    <a:pt x="5118100" y="787400"/>
                  </a:lnTo>
                  <a:lnTo>
                    <a:pt x="4927600" y="749300"/>
                  </a:lnTo>
                  <a:lnTo>
                    <a:pt x="4737100" y="723900"/>
                  </a:lnTo>
                  <a:lnTo>
                    <a:pt x="4546600" y="685800"/>
                  </a:lnTo>
                  <a:close/>
                </a:path>
                <a:path w="5308600" h="1181100">
                  <a:moveTo>
                    <a:pt x="1333500" y="0"/>
                  </a:moveTo>
                  <a:lnTo>
                    <a:pt x="1143000" y="25400"/>
                  </a:lnTo>
                  <a:lnTo>
                    <a:pt x="762000" y="127000"/>
                  </a:lnTo>
                  <a:lnTo>
                    <a:pt x="571500" y="190500"/>
                  </a:lnTo>
                  <a:lnTo>
                    <a:pt x="381000" y="279400"/>
                  </a:lnTo>
                  <a:lnTo>
                    <a:pt x="190500" y="393700"/>
                  </a:lnTo>
                  <a:lnTo>
                    <a:pt x="0" y="533400"/>
                  </a:lnTo>
                  <a:lnTo>
                    <a:pt x="0" y="1003300"/>
                  </a:lnTo>
                  <a:lnTo>
                    <a:pt x="190500" y="927100"/>
                  </a:lnTo>
                  <a:lnTo>
                    <a:pt x="381000" y="863600"/>
                  </a:lnTo>
                  <a:lnTo>
                    <a:pt x="762000" y="762000"/>
                  </a:lnTo>
                  <a:lnTo>
                    <a:pt x="952500" y="736600"/>
                  </a:lnTo>
                  <a:lnTo>
                    <a:pt x="1143000" y="698500"/>
                  </a:lnTo>
                  <a:lnTo>
                    <a:pt x="1333500" y="685800"/>
                  </a:lnTo>
                  <a:lnTo>
                    <a:pt x="4546600" y="685800"/>
                  </a:lnTo>
                  <a:lnTo>
                    <a:pt x="4165600" y="609600"/>
                  </a:lnTo>
                  <a:lnTo>
                    <a:pt x="3975100" y="558800"/>
                  </a:lnTo>
                  <a:lnTo>
                    <a:pt x="3797300" y="508000"/>
                  </a:lnTo>
                  <a:lnTo>
                    <a:pt x="3416300" y="431800"/>
                  </a:lnTo>
                  <a:lnTo>
                    <a:pt x="3225800" y="381000"/>
                  </a:lnTo>
                  <a:lnTo>
                    <a:pt x="3035300" y="342900"/>
                  </a:lnTo>
                  <a:lnTo>
                    <a:pt x="2844800" y="292100"/>
                  </a:lnTo>
                  <a:lnTo>
                    <a:pt x="2463800" y="215900"/>
                  </a:lnTo>
                  <a:lnTo>
                    <a:pt x="2273300" y="190500"/>
                  </a:lnTo>
                  <a:lnTo>
                    <a:pt x="1701800" y="38100"/>
                  </a:lnTo>
                  <a:lnTo>
                    <a:pt x="1511300" y="12700"/>
                  </a:lnTo>
                  <a:lnTo>
                    <a:pt x="1333500" y="0"/>
                  </a:lnTo>
                  <a:close/>
                </a:path>
              </a:pathLst>
            </a:custGeom>
            <a:solidFill>
              <a:srgbClr val="E5F4F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new HIV infections, eastern and southern Africa and western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central Africa, and regions outside sub-Saharan Africa, 1990–2018</a:t>
              </a:r>
              <a:endParaRPr kumimoji="0" lang="en-CH"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1530868"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UNAIDS 2019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1" name="object 10">
              <a:extLst>
                <a:ext uri="{FF2B5EF4-FFF2-40B4-BE49-F238E27FC236}">
                  <a16:creationId xmlns:a16="http://schemas.microsoft.com/office/drawing/2014/main" id="{EE90612A-6479-4220-B77F-A889A73C39E4}"/>
                </a:ext>
              </a:extLst>
            </p:cNvPr>
            <p:cNvSpPr/>
            <p:nvPr/>
          </p:nvSpPr>
          <p:spPr>
            <a:xfrm>
              <a:off x="1656000" y="1710000"/>
              <a:ext cx="0" cy="28656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 name="object 11">
              <a:extLst>
                <a:ext uri="{FF2B5EF4-FFF2-40B4-BE49-F238E27FC236}">
                  <a16:creationId xmlns:a16="http://schemas.microsoft.com/office/drawing/2014/main" id="{74C3972A-FCDA-43C3-BD6A-B35679091197}"/>
                </a:ext>
              </a:extLst>
            </p:cNvPr>
            <p:cNvSpPr/>
            <p:nvPr/>
          </p:nvSpPr>
          <p:spPr>
            <a:xfrm>
              <a:off x="1656020" y="4575261"/>
              <a:ext cx="5741980" cy="0"/>
            </a:xfrm>
            <a:custGeom>
              <a:avLst/>
              <a:gdLst/>
              <a:ahLst/>
              <a:cxnLst/>
              <a:rect l="l" t="t" r="r" b="b"/>
              <a:pathLst>
                <a:path w="5469255">
                  <a:moveTo>
                    <a:pt x="0" y="0"/>
                  </a:moveTo>
                  <a:lnTo>
                    <a:pt x="5469153" y="0"/>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 name="object 10">
              <a:extLst>
                <a:ext uri="{FF2B5EF4-FFF2-40B4-BE49-F238E27FC236}">
                  <a16:creationId xmlns:a16="http://schemas.microsoft.com/office/drawing/2014/main" id="{C3BB2C07-02A0-42C5-BB7E-2F4B864001E0}"/>
                </a:ext>
              </a:extLst>
            </p:cNvPr>
            <p:cNvSpPr/>
            <p:nvPr/>
          </p:nvSpPr>
          <p:spPr>
            <a:xfrm>
              <a:off x="185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 name="object 10">
              <a:extLst>
                <a:ext uri="{FF2B5EF4-FFF2-40B4-BE49-F238E27FC236}">
                  <a16:creationId xmlns:a16="http://schemas.microsoft.com/office/drawing/2014/main" id="{FD892020-7C77-4458-B22C-0630BAA7C9D1}"/>
                </a:ext>
              </a:extLst>
            </p:cNvPr>
            <p:cNvSpPr/>
            <p:nvPr/>
          </p:nvSpPr>
          <p:spPr>
            <a:xfrm>
              <a:off x="205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 name="object 10">
              <a:extLst>
                <a:ext uri="{FF2B5EF4-FFF2-40B4-BE49-F238E27FC236}">
                  <a16:creationId xmlns:a16="http://schemas.microsoft.com/office/drawing/2014/main" id="{6E999EFD-F58E-4291-B9AC-35BB95929DF7}"/>
                </a:ext>
              </a:extLst>
            </p:cNvPr>
            <p:cNvSpPr/>
            <p:nvPr/>
          </p:nvSpPr>
          <p:spPr>
            <a:xfrm>
              <a:off x="225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 name="object 10">
              <a:extLst>
                <a:ext uri="{FF2B5EF4-FFF2-40B4-BE49-F238E27FC236}">
                  <a16:creationId xmlns:a16="http://schemas.microsoft.com/office/drawing/2014/main" id="{59518900-DD4E-4329-A174-83EA9B2577DA}"/>
                </a:ext>
              </a:extLst>
            </p:cNvPr>
            <p:cNvSpPr/>
            <p:nvPr/>
          </p:nvSpPr>
          <p:spPr>
            <a:xfrm>
              <a:off x="244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8" name="object 10">
              <a:extLst>
                <a:ext uri="{FF2B5EF4-FFF2-40B4-BE49-F238E27FC236}">
                  <a16:creationId xmlns:a16="http://schemas.microsoft.com/office/drawing/2014/main" id="{251043F9-1175-4CA3-B3FC-919E1783DF2B}"/>
                </a:ext>
              </a:extLst>
            </p:cNvPr>
            <p:cNvSpPr/>
            <p:nvPr/>
          </p:nvSpPr>
          <p:spPr>
            <a:xfrm>
              <a:off x="264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9" name="object 10">
              <a:extLst>
                <a:ext uri="{FF2B5EF4-FFF2-40B4-BE49-F238E27FC236}">
                  <a16:creationId xmlns:a16="http://schemas.microsoft.com/office/drawing/2014/main" id="{F33B8FEB-1CBB-4C81-8C23-F3E7AC409EF4}"/>
                </a:ext>
              </a:extLst>
            </p:cNvPr>
            <p:cNvSpPr/>
            <p:nvPr/>
          </p:nvSpPr>
          <p:spPr>
            <a:xfrm>
              <a:off x="284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0" name="object 10">
              <a:extLst>
                <a:ext uri="{FF2B5EF4-FFF2-40B4-BE49-F238E27FC236}">
                  <a16:creationId xmlns:a16="http://schemas.microsoft.com/office/drawing/2014/main" id="{FA5FB09E-D888-45A8-961D-05C1A23B6C47}"/>
                </a:ext>
              </a:extLst>
            </p:cNvPr>
            <p:cNvSpPr/>
            <p:nvPr/>
          </p:nvSpPr>
          <p:spPr>
            <a:xfrm>
              <a:off x="304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1" name="object 10">
              <a:extLst>
                <a:ext uri="{FF2B5EF4-FFF2-40B4-BE49-F238E27FC236}">
                  <a16:creationId xmlns:a16="http://schemas.microsoft.com/office/drawing/2014/main" id="{F4CCE6D3-A47C-4B84-87A0-98D0C311A833}"/>
                </a:ext>
              </a:extLst>
            </p:cNvPr>
            <p:cNvSpPr/>
            <p:nvPr/>
          </p:nvSpPr>
          <p:spPr>
            <a:xfrm>
              <a:off x="324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2" name="object 10">
              <a:extLst>
                <a:ext uri="{FF2B5EF4-FFF2-40B4-BE49-F238E27FC236}">
                  <a16:creationId xmlns:a16="http://schemas.microsoft.com/office/drawing/2014/main" id="{86A48AEE-DD11-47E5-8F45-164F86C94AF2}"/>
                </a:ext>
              </a:extLst>
            </p:cNvPr>
            <p:cNvSpPr/>
            <p:nvPr/>
          </p:nvSpPr>
          <p:spPr>
            <a:xfrm>
              <a:off x="343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 name="object 10">
              <a:extLst>
                <a:ext uri="{FF2B5EF4-FFF2-40B4-BE49-F238E27FC236}">
                  <a16:creationId xmlns:a16="http://schemas.microsoft.com/office/drawing/2014/main" id="{80BCC118-F7EB-4DF6-95F1-E43FF64A971C}"/>
                </a:ext>
              </a:extLst>
            </p:cNvPr>
            <p:cNvSpPr/>
            <p:nvPr/>
          </p:nvSpPr>
          <p:spPr>
            <a:xfrm>
              <a:off x="363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4" name="object 10">
              <a:extLst>
                <a:ext uri="{FF2B5EF4-FFF2-40B4-BE49-F238E27FC236}">
                  <a16:creationId xmlns:a16="http://schemas.microsoft.com/office/drawing/2014/main" id="{ABBA21D0-F23A-4A7C-B7B4-A0C826AC5E05}"/>
                </a:ext>
              </a:extLst>
            </p:cNvPr>
            <p:cNvSpPr/>
            <p:nvPr/>
          </p:nvSpPr>
          <p:spPr>
            <a:xfrm>
              <a:off x="383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5" name="object 10">
              <a:extLst>
                <a:ext uri="{FF2B5EF4-FFF2-40B4-BE49-F238E27FC236}">
                  <a16:creationId xmlns:a16="http://schemas.microsoft.com/office/drawing/2014/main" id="{6FAE448C-01C0-483D-85C9-DAC45C0E4092}"/>
                </a:ext>
              </a:extLst>
            </p:cNvPr>
            <p:cNvSpPr/>
            <p:nvPr/>
          </p:nvSpPr>
          <p:spPr>
            <a:xfrm>
              <a:off x="403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6" name="object 10">
              <a:extLst>
                <a:ext uri="{FF2B5EF4-FFF2-40B4-BE49-F238E27FC236}">
                  <a16:creationId xmlns:a16="http://schemas.microsoft.com/office/drawing/2014/main" id="{4DF5BCF4-712A-44E1-8058-5CB3305CD746}"/>
                </a:ext>
              </a:extLst>
            </p:cNvPr>
            <p:cNvSpPr/>
            <p:nvPr/>
          </p:nvSpPr>
          <p:spPr>
            <a:xfrm>
              <a:off x="423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7" name="object 10">
              <a:extLst>
                <a:ext uri="{FF2B5EF4-FFF2-40B4-BE49-F238E27FC236}">
                  <a16:creationId xmlns:a16="http://schemas.microsoft.com/office/drawing/2014/main" id="{CEAB526F-0BD2-4D25-80BF-484BA7E3897A}"/>
                </a:ext>
              </a:extLst>
            </p:cNvPr>
            <p:cNvSpPr/>
            <p:nvPr/>
          </p:nvSpPr>
          <p:spPr>
            <a:xfrm>
              <a:off x="442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8" name="object 10">
              <a:extLst>
                <a:ext uri="{FF2B5EF4-FFF2-40B4-BE49-F238E27FC236}">
                  <a16:creationId xmlns:a16="http://schemas.microsoft.com/office/drawing/2014/main" id="{98095847-EA73-4EF7-8F29-FE2F05DFFDFB}"/>
                </a:ext>
              </a:extLst>
            </p:cNvPr>
            <p:cNvSpPr/>
            <p:nvPr/>
          </p:nvSpPr>
          <p:spPr>
            <a:xfrm>
              <a:off x="462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9" name="object 10">
              <a:extLst>
                <a:ext uri="{FF2B5EF4-FFF2-40B4-BE49-F238E27FC236}">
                  <a16:creationId xmlns:a16="http://schemas.microsoft.com/office/drawing/2014/main" id="{6B486536-7853-485B-9B99-A92D0FB644DC}"/>
                </a:ext>
              </a:extLst>
            </p:cNvPr>
            <p:cNvSpPr/>
            <p:nvPr/>
          </p:nvSpPr>
          <p:spPr>
            <a:xfrm>
              <a:off x="482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0" name="object 10">
              <a:extLst>
                <a:ext uri="{FF2B5EF4-FFF2-40B4-BE49-F238E27FC236}">
                  <a16:creationId xmlns:a16="http://schemas.microsoft.com/office/drawing/2014/main" id="{9B337195-E9F0-4379-A716-41DAE8E6B10B}"/>
                </a:ext>
              </a:extLst>
            </p:cNvPr>
            <p:cNvSpPr/>
            <p:nvPr/>
          </p:nvSpPr>
          <p:spPr>
            <a:xfrm>
              <a:off x="502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1" name="object 10">
              <a:extLst>
                <a:ext uri="{FF2B5EF4-FFF2-40B4-BE49-F238E27FC236}">
                  <a16:creationId xmlns:a16="http://schemas.microsoft.com/office/drawing/2014/main" id="{290B9695-43F1-4B50-8153-98258F84EE78}"/>
                </a:ext>
              </a:extLst>
            </p:cNvPr>
            <p:cNvSpPr/>
            <p:nvPr/>
          </p:nvSpPr>
          <p:spPr>
            <a:xfrm>
              <a:off x="522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2" name="object 10">
              <a:extLst>
                <a:ext uri="{FF2B5EF4-FFF2-40B4-BE49-F238E27FC236}">
                  <a16:creationId xmlns:a16="http://schemas.microsoft.com/office/drawing/2014/main" id="{C4103AAE-2EAF-4629-A5F5-0FD4D7981386}"/>
                </a:ext>
              </a:extLst>
            </p:cNvPr>
            <p:cNvSpPr/>
            <p:nvPr/>
          </p:nvSpPr>
          <p:spPr>
            <a:xfrm>
              <a:off x="541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3" name="object 10">
              <a:extLst>
                <a:ext uri="{FF2B5EF4-FFF2-40B4-BE49-F238E27FC236}">
                  <a16:creationId xmlns:a16="http://schemas.microsoft.com/office/drawing/2014/main" id="{A97BD5E3-6DE0-409A-82B4-A3A6C421C0D5}"/>
                </a:ext>
              </a:extLst>
            </p:cNvPr>
            <p:cNvSpPr/>
            <p:nvPr/>
          </p:nvSpPr>
          <p:spPr>
            <a:xfrm>
              <a:off x="561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4" name="object 10">
              <a:extLst>
                <a:ext uri="{FF2B5EF4-FFF2-40B4-BE49-F238E27FC236}">
                  <a16:creationId xmlns:a16="http://schemas.microsoft.com/office/drawing/2014/main" id="{EAEB306F-C53B-4D0B-AFC2-39DFF4B0C9D7}"/>
                </a:ext>
              </a:extLst>
            </p:cNvPr>
            <p:cNvSpPr/>
            <p:nvPr/>
          </p:nvSpPr>
          <p:spPr>
            <a:xfrm>
              <a:off x="581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5" name="object 10">
              <a:extLst>
                <a:ext uri="{FF2B5EF4-FFF2-40B4-BE49-F238E27FC236}">
                  <a16:creationId xmlns:a16="http://schemas.microsoft.com/office/drawing/2014/main" id="{6799D39D-FFBD-46DC-8C6D-469AC9F4C1CF}"/>
                </a:ext>
              </a:extLst>
            </p:cNvPr>
            <p:cNvSpPr/>
            <p:nvPr/>
          </p:nvSpPr>
          <p:spPr>
            <a:xfrm>
              <a:off x="601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6" name="object 10">
              <a:extLst>
                <a:ext uri="{FF2B5EF4-FFF2-40B4-BE49-F238E27FC236}">
                  <a16:creationId xmlns:a16="http://schemas.microsoft.com/office/drawing/2014/main" id="{58DD5FB7-5D02-431D-940E-06DC973C9AAB}"/>
                </a:ext>
              </a:extLst>
            </p:cNvPr>
            <p:cNvSpPr/>
            <p:nvPr/>
          </p:nvSpPr>
          <p:spPr>
            <a:xfrm>
              <a:off x="621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7" name="object 10">
              <a:extLst>
                <a:ext uri="{FF2B5EF4-FFF2-40B4-BE49-F238E27FC236}">
                  <a16:creationId xmlns:a16="http://schemas.microsoft.com/office/drawing/2014/main" id="{243212AB-D31F-4BBA-AB90-4358A341ED8D}"/>
                </a:ext>
              </a:extLst>
            </p:cNvPr>
            <p:cNvSpPr/>
            <p:nvPr/>
          </p:nvSpPr>
          <p:spPr>
            <a:xfrm>
              <a:off x="640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8" name="object 10">
              <a:extLst>
                <a:ext uri="{FF2B5EF4-FFF2-40B4-BE49-F238E27FC236}">
                  <a16:creationId xmlns:a16="http://schemas.microsoft.com/office/drawing/2014/main" id="{33BECB1A-206A-4C9A-8FF1-41920EC0923D}"/>
                </a:ext>
              </a:extLst>
            </p:cNvPr>
            <p:cNvSpPr/>
            <p:nvPr/>
          </p:nvSpPr>
          <p:spPr>
            <a:xfrm>
              <a:off x="660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9" name="object 10">
              <a:extLst>
                <a:ext uri="{FF2B5EF4-FFF2-40B4-BE49-F238E27FC236}">
                  <a16:creationId xmlns:a16="http://schemas.microsoft.com/office/drawing/2014/main" id="{0F21FB1F-6293-4431-B8F9-1602254899B5}"/>
                </a:ext>
              </a:extLst>
            </p:cNvPr>
            <p:cNvSpPr/>
            <p:nvPr/>
          </p:nvSpPr>
          <p:spPr>
            <a:xfrm>
              <a:off x="680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0" name="object 10">
              <a:extLst>
                <a:ext uri="{FF2B5EF4-FFF2-40B4-BE49-F238E27FC236}">
                  <a16:creationId xmlns:a16="http://schemas.microsoft.com/office/drawing/2014/main" id="{0659757E-52BD-4649-8AD2-3201AF33D46F}"/>
                </a:ext>
              </a:extLst>
            </p:cNvPr>
            <p:cNvSpPr/>
            <p:nvPr/>
          </p:nvSpPr>
          <p:spPr>
            <a:xfrm>
              <a:off x="700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1" name="object 10">
              <a:extLst>
                <a:ext uri="{FF2B5EF4-FFF2-40B4-BE49-F238E27FC236}">
                  <a16:creationId xmlns:a16="http://schemas.microsoft.com/office/drawing/2014/main" id="{60391C9F-3DDE-4963-BFBB-443304221012}"/>
                </a:ext>
              </a:extLst>
            </p:cNvPr>
            <p:cNvSpPr/>
            <p:nvPr/>
          </p:nvSpPr>
          <p:spPr>
            <a:xfrm>
              <a:off x="720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2" name="object 10">
              <a:extLst>
                <a:ext uri="{FF2B5EF4-FFF2-40B4-BE49-F238E27FC236}">
                  <a16:creationId xmlns:a16="http://schemas.microsoft.com/office/drawing/2014/main" id="{A5610E95-E9CE-4BAB-A579-86F18E538542}"/>
                </a:ext>
              </a:extLst>
            </p:cNvPr>
            <p:cNvSpPr/>
            <p:nvPr/>
          </p:nvSpPr>
          <p:spPr>
            <a:xfrm>
              <a:off x="739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 name="TextBox 62">
              <a:extLst>
                <a:ext uri="{FF2B5EF4-FFF2-40B4-BE49-F238E27FC236}">
                  <a16:creationId xmlns:a16="http://schemas.microsoft.com/office/drawing/2014/main" id="{63B1BDBC-CB3E-4987-B926-628EDF959DE2}"/>
                </a:ext>
              </a:extLst>
            </p:cNvPr>
            <p:cNvSpPr txBox="1"/>
            <p:nvPr/>
          </p:nvSpPr>
          <p:spPr>
            <a:xfrm>
              <a:off x="158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1990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4" name="TextBox 63">
              <a:extLst>
                <a:ext uri="{FF2B5EF4-FFF2-40B4-BE49-F238E27FC236}">
                  <a16:creationId xmlns:a16="http://schemas.microsoft.com/office/drawing/2014/main" id="{07261C9F-AB16-4215-A901-FB1D0EDEC2AC}"/>
                </a:ext>
              </a:extLst>
            </p:cNvPr>
            <p:cNvSpPr txBox="1"/>
            <p:nvPr/>
          </p:nvSpPr>
          <p:spPr>
            <a:xfrm>
              <a:off x="257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1995</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5" name="TextBox 64">
              <a:extLst>
                <a:ext uri="{FF2B5EF4-FFF2-40B4-BE49-F238E27FC236}">
                  <a16:creationId xmlns:a16="http://schemas.microsoft.com/office/drawing/2014/main" id="{C18246E4-12ED-4E81-8014-A9B6EF1B1A90}"/>
                </a:ext>
              </a:extLst>
            </p:cNvPr>
            <p:cNvSpPr txBox="1"/>
            <p:nvPr/>
          </p:nvSpPr>
          <p:spPr>
            <a:xfrm>
              <a:off x="356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6" name="TextBox 65">
              <a:extLst>
                <a:ext uri="{FF2B5EF4-FFF2-40B4-BE49-F238E27FC236}">
                  <a16:creationId xmlns:a16="http://schemas.microsoft.com/office/drawing/2014/main" id="{B8406D04-7A19-4EED-842F-2D31BB325166}"/>
                </a:ext>
              </a:extLst>
            </p:cNvPr>
            <p:cNvSpPr txBox="1"/>
            <p:nvPr/>
          </p:nvSpPr>
          <p:spPr>
            <a:xfrm>
              <a:off x="455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2005</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7" name="TextBox 66">
              <a:extLst>
                <a:ext uri="{FF2B5EF4-FFF2-40B4-BE49-F238E27FC236}">
                  <a16:creationId xmlns:a16="http://schemas.microsoft.com/office/drawing/2014/main" id="{ED3D526A-5A9E-4CCA-A764-542BA47A605B}"/>
                </a:ext>
              </a:extLst>
            </p:cNvPr>
            <p:cNvSpPr txBox="1"/>
            <p:nvPr/>
          </p:nvSpPr>
          <p:spPr>
            <a:xfrm>
              <a:off x="554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2010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8" name="TextBox 67">
              <a:extLst>
                <a:ext uri="{FF2B5EF4-FFF2-40B4-BE49-F238E27FC236}">
                  <a16:creationId xmlns:a16="http://schemas.microsoft.com/office/drawing/2014/main" id="{148274DC-DABF-4548-927D-1816DEF6923C}"/>
                </a:ext>
              </a:extLst>
            </p:cNvPr>
            <p:cNvSpPr txBox="1"/>
            <p:nvPr/>
          </p:nvSpPr>
          <p:spPr>
            <a:xfrm>
              <a:off x="653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2015</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9" name="TextBox 68">
              <a:extLst>
                <a:ext uri="{FF2B5EF4-FFF2-40B4-BE49-F238E27FC236}">
                  <a16:creationId xmlns:a16="http://schemas.microsoft.com/office/drawing/2014/main" id="{6135B490-8568-4A4C-AC48-A748143C008E}"/>
                </a:ext>
              </a:extLst>
            </p:cNvPr>
            <p:cNvSpPr txBox="1"/>
            <p:nvPr/>
          </p:nvSpPr>
          <p:spPr>
            <a:xfrm>
              <a:off x="7128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2018</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0" name="TextBox 69">
              <a:extLst>
                <a:ext uri="{FF2B5EF4-FFF2-40B4-BE49-F238E27FC236}">
                  <a16:creationId xmlns:a16="http://schemas.microsoft.com/office/drawing/2014/main" id="{50E5C5A1-1ED3-4158-BB58-EE2421A98EE5}"/>
                </a:ext>
              </a:extLst>
            </p:cNvPr>
            <p:cNvSpPr txBox="1"/>
            <p:nvPr/>
          </p:nvSpPr>
          <p:spPr>
            <a:xfrm>
              <a:off x="824400" y="1617667"/>
              <a:ext cx="68127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2 500 000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1" name="TextBox 70">
              <a:extLst>
                <a:ext uri="{FF2B5EF4-FFF2-40B4-BE49-F238E27FC236}">
                  <a16:creationId xmlns:a16="http://schemas.microsoft.com/office/drawing/2014/main" id="{59928B25-8222-4DC6-84EA-B71B209B1107}"/>
                </a:ext>
              </a:extLst>
            </p:cNvPr>
            <p:cNvSpPr txBox="1"/>
            <p:nvPr/>
          </p:nvSpPr>
          <p:spPr>
            <a:xfrm>
              <a:off x="824400" y="2188800"/>
              <a:ext cx="68127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2 000 000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2" name="TextBox 71">
              <a:extLst>
                <a:ext uri="{FF2B5EF4-FFF2-40B4-BE49-F238E27FC236}">
                  <a16:creationId xmlns:a16="http://schemas.microsoft.com/office/drawing/2014/main" id="{D9D5FAC2-6378-4FAD-AFED-C6684FBD4340}"/>
                </a:ext>
              </a:extLst>
            </p:cNvPr>
            <p:cNvSpPr txBox="1"/>
            <p:nvPr/>
          </p:nvSpPr>
          <p:spPr>
            <a:xfrm>
              <a:off x="824400" y="2761200"/>
              <a:ext cx="68127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1 500 000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3" name="TextBox 72">
              <a:extLst>
                <a:ext uri="{FF2B5EF4-FFF2-40B4-BE49-F238E27FC236}">
                  <a16:creationId xmlns:a16="http://schemas.microsoft.com/office/drawing/2014/main" id="{9A207C66-3EB1-4D2D-8366-8D35D5D2C933}"/>
                </a:ext>
              </a:extLst>
            </p:cNvPr>
            <p:cNvSpPr txBox="1"/>
            <p:nvPr/>
          </p:nvSpPr>
          <p:spPr>
            <a:xfrm>
              <a:off x="824400" y="3337200"/>
              <a:ext cx="68127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1 000 000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4" name="TextBox 73">
              <a:extLst>
                <a:ext uri="{FF2B5EF4-FFF2-40B4-BE49-F238E27FC236}">
                  <a16:creationId xmlns:a16="http://schemas.microsoft.com/office/drawing/2014/main" id="{A98326EE-EABE-425F-B841-2091E3C820C6}"/>
                </a:ext>
              </a:extLst>
            </p:cNvPr>
            <p:cNvSpPr txBox="1"/>
            <p:nvPr/>
          </p:nvSpPr>
          <p:spPr>
            <a:xfrm>
              <a:off x="952640" y="39096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500 000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6" name="TextBox 75">
              <a:extLst>
                <a:ext uri="{FF2B5EF4-FFF2-40B4-BE49-F238E27FC236}">
                  <a16:creationId xmlns:a16="http://schemas.microsoft.com/office/drawing/2014/main" id="{3C5214E2-AB56-4505-B806-DB62507FEF2B}"/>
                </a:ext>
              </a:extLst>
            </p:cNvPr>
            <p:cNvSpPr txBox="1"/>
            <p:nvPr/>
          </p:nvSpPr>
          <p:spPr>
            <a:xfrm>
              <a:off x="1420717" y="4482000"/>
              <a:ext cx="84960"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7" name="TextBox 76">
              <a:extLst>
                <a:ext uri="{FF2B5EF4-FFF2-40B4-BE49-F238E27FC236}">
                  <a16:creationId xmlns:a16="http://schemas.microsoft.com/office/drawing/2014/main" id="{B0C73775-8769-449A-BDD1-10ED0E9B2BE1}"/>
                </a:ext>
              </a:extLst>
            </p:cNvPr>
            <p:cNvSpPr txBox="1"/>
            <p:nvPr/>
          </p:nvSpPr>
          <p:spPr>
            <a:xfrm>
              <a:off x="392400" y="2134800"/>
              <a:ext cx="184666" cy="2031005"/>
            </a:xfrm>
            <a:prstGeom prst="rect">
              <a:avLst/>
            </a:prstGeom>
            <a:noFill/>
          </p:spPr>
          <p:txBody>
            <a:bodyPr vert="vert270"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Number of new HIV infections</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6" name="object 24">
              <a:extLst>
                <a:ext uri="{FF2B5EF4-FFF2-40B4-BE49-F238E27FC236}">
                  <a16:creationId xmlns:a16="http://schemas.microsoft.com/office/drawing/2014/main" id="{F033F279-23C4-42CB-BE94-32EB67059163}"/>
                </a:ext>
              </a:extLst>
            </p:cNvPr>
            <p:cNvSpPr/>
            <p:nvPr/>
          </p:nvSpPr>
          <p:spPr>
            <a:xfrm>
              <a:off x="1753200" y="2798777"/>
              <a:ext cx="5573314" cy="872063"/>
            </a:xfrm>
            <a:custGeom>
              <a:avLst/>
              <a:gdLst/>
              <a:ahLst/>
              <a:cxnLst/>
              <a:rect l="l" t="t" r="r" b="b"/>
              <a:pathLst>
                <a:path w="5308600" h="635000">
                  <a:moveTo>
                    <a:pt x="0" y="406400"/>
                  </a:moveTo>
                  <a:lnTo>
                    <a:pt x="190500" y="292100"/>
                  </a:lnTo>
                  <a:lnTo>
                    <a:pt x="381000" y="215900"/>
                  </a:lnTo>
                  <a:lnTo>
                    <a:pt x="571500" y="139700"/>
                  </a:lnTo>
                  <a:lnTo>
                    <a:pt x="762000" y="88900"/>
                  </a:lnTo>
                  <a:lnTo>
                    <a:pt x="952500" y="50800"/>
                  </a:lnTo>
                  <a:lnTo>
                    <a:pt x="1143000" y="12700"/>
                  </a:lnTo>
                  <a:lnTo>
                    <a:pt x="1333500" y="0"/>
                  </a:lnTo>
                  <a:lnTo>
                    <a:pt x="1511300" y="0"/>
                  </a:lnTo>
                  <a:lnTo>
                    <a:pt x="1701800" y="25400"/>
                  </a:lnTo>
                  <a:lnTo>
                    <a:pt x="1892300" y="63500"/>
                  </a:lnTo>
                  <a:lnTo>
                    <a:pt x="2082800" y="101600"/>
                  </a:lnTo>
                  <a:lnTo>
                    <a:pt x="2273300" y="139700"/>
                  </a:lnTo>
                  <a:lnTo>
                    <a:pt x="2463800" y="165100"/>
                  </a:lnTo>
                  <a:lnTo>
                    <a:pt x="2654300" y="190500"/>
                  </a:lnTo>
                  <a:lnTo>
                    <a:pt x="2844800" y="228600"/>
                  </a:lnTo>
                  <a:lnTo>
                    <a:pt x="3035300" y="254000"/>
                  </a:lnTo>
                  <a:lnTo>
                    <a:pt x="3225800" y="292100"/>
                  </a:lnTo>
                  <a:lnTo>
                    <a:pt x="3416300" y="330200"/>
                  </a:lnTo>
                  <a:lnTo>
                    <a:pt x="3606800" y="355600"/>
                  </a:lnTo>
                  <a:lnTo>
                    <a:pt x="3797300" y="381000"/>
                  </a:lnTo>
                  <a:lnTo>
                    <a:pt x="3975100" y="419100"/>
                  </a:lnTo>
                  <a:lnTo>
                    <a:pt x="4165600" y="457200"/>
                  </a:lnTo>
                  <a:lnTo>
                    <a:pt x="4356100" y="495300"/>
                  </a:lnTo>
                  <a:lnTo>
                    <a:pt x="4546600" y="520700"/>
                  </a:lnTo>
                  <a:lnTo>
                    <a:pt x="4737100" y="546100"/>
                  </a:lnTo>
                  <a:lnTo>
                    <a:pt x="4927600" y="558800"/>
                  </a:lnTo>
                  <a:lnTo>
                    <a:pt x="5118100" y="596900"/>
                  </a:lnTo>
                  <a:lnTo>
                    <a:pt x="5308600" y="635000"/>
                  </a:lnTo>
                </a:path>
              </a:pathLst>
            </a:custGeom>
            <a:noFill/>
            <a:ln w="44450" cap="rnd" cmpd="sng" algn="ctr">
              <a:solidFill>
                <a:srgbClr val="009FE2"/>
              </a:solidFill>
              <a:prstDash val="solid"/>
            </a:ln>
            <a:effectLst/>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a:ea typeface="ＭＳ Ｐゴシック" pitchFamily="34" charset="-128"/>
                <a:cs typeface="+mn-cs"/>
              </a:endParaRPr>
            </a:p>
          </p:txBody>
        </p:sp>
        <p:grpSp>
          <p:nvGrpSpPr>
            <p:cNvPr id="4" name="Group 3">
              <a:extLst>
                <a:ext uri="{FF2B5EF4-FFF2-40B4-BE49-F238E27FC236}">
                  <a16:creationId xmlns:a16="http://schemas.microsoft.com/office/drawing/2014/main" id="{137F5E1A-4C9A-4095-A495-AF71F04141E6}"/>
                </a:ext>
              </a:extLst>
            </p:cNvPr>
            <p:cNvGrpSpPr/>
            <p:nvPr/>
          </p:nvGrpSpPr>
          <p:grpSpPr>
            <a:xfrm>
              <a:off x="1753200" y="3723164"/>
              <a:ext cx="5573314" cy="610444"/>
              <a:chOff x="8953200" y="3723164"/>
              <a:chExt cx="5573314" cy="610444"/>
            </a:xfrm>
          </p:grpSpPr>
          <p:sp>
            <p:nvSpPr>
              <p:cNvPr id="24" name="object 22">
                <a:extLst>
                  <a:ext uri="{FF2B5EF4-FFF2-40B4-BE49-F238E27FC236}">
                    <a16:creationId xmlns:a16="http://schemas.microsoft.com/office/drawing/2014/main" id="{329A3DE2-05C9-49CC-9F88-D30EA8E99FB5}"/>
                  </a:ext>
                </a:extLst>
              </p:cNvPr>
              <p:cNvSpPr/>
              <p:nvPr/>
            </p:nvSpPr>
            <p:spPr>
              <a:xfrm>
                <a:off x="8953200" y="3723164"/>
                <a:ext cx="5573314" cy="610444"/>
              </a:xfrm>
              <a:custGeom>
                <a:avLst/>
                <a:gdLst/>
                <a:ahLst/>
                <a:cxnLst/>
                <a:rect l="l" t="t" r="r" b="b"/>
                <a:pathLst>
                  <a:path w="5308600" h="444500">
                    <a:moveTo>
                      <a:pt x="5308600" y="330200"/>
                    </a:moveTo>
                    <a:lnTo>
                      <a:pt x="1143000" y="330200"/>
                    </a:lnTo>
                    <a:lnTo>
                      <a:pt x="1333500" y="342900"/>
                    </a:lnTo>
                    <a:lnTo>
                      <a:pt x="1511300" y="342900"/>
                    </a:lnTo>
                    <a:lnTo>
                      <a:pt x="1892300" y="368300"/>
                    </a:lnTo>
                    <a:lnTo>
                      <a:pt x="2082800" y="368300"/>
                    </a:lnTo>
                    <a:lnTo>
                      <a:pt x="2463800" y="393700"/>
                    </a:lnTo>
                    <a:lnTo>
                      <a:pt x="2654300" y="393700"/>
                    </a:lnTo>
                    <a:lnTo>
                      <a:pt x="2844800" y="406400"/>
                    </a:lnTo>
                    <a:lnTo>
                      <a:pt x="3035300" y="406400"/>
                    </a:lnTo>
                    <a:lnTo>
                      <a:pt x="3225800" y="419100"/>
                    </a:lnTo>
                    <a:lnTo>
                      <a:pt x="3606800" y="419100"/>
                    </a:lnTo>
                    <a:lnTo>
                      <a:pt x="3797300" y="431800"/>
                    </a:lnTo>
                    <a:lnTo>
                      <a:pt x="4165600" y="431800"/>
                    </a:lnTo>
                    <a:lnTo>
                      <a:pt x="4356100" y="444500"/>
                    </a:lnTo>
                    <a:lnTo>
                      <a:pt x="5308600" y="444500"/>
                    </a:lnTo>
                    <a:lnTo>
                      <a:pt x="5308600" y="330200"/>
                    </a:lnTo>
                    <a:close/>
                  </a:path>
                  <a:path w="5308600" h="444500">
                    <a:moveTo>
                      <a:pt x="1143000" y="0"/>
                    </a:moveTo>
                    <a:lnTo>
                      <a:pt x="762000" y="0"/>
                    </a:lnTo>
                    <a:lnTo>
                      <a:pt x="571500" y="25400"/>
                    </a:lnTo>
                    <a:lnTo>
                      <a:pt x="381000" y="38100"/>
                    </a:lnTo>
                    <a:lnTo>
                      <a:pt x="0" y="114300"/>
                    </a:lnTo>
                    <a:lnTo>
                      <a:pt x="0" y="381000"/>
                    </a:lnTo>
                    <a:lnTo>
                      <a:pt x="571500" y="342900"/>
                    </a:lnTo>
                    <a:lnTo>
                      <a:pt x="762000" y="342900"/>
                    </a:lnTo>
                    <a:lnTo>
                      <a:pt x="952500" y="330200"/>
                    </a:lnTo>
                    <a:lnTo>
                      <a:pt x="5308600" y="330200"/>
                    </a:lnTo>
                    <a:lnTo>
                      <a:pt x="5308600" y="266700"/>
                    </a:lnTo>
                    <a:lnTo>
                      <a:pt x="4927600" y="266700"/>
                    </a:lnTo>
                    <a:lnTo>
                      <a:pt x="4737100" y="254000"/>
                    </a:lnTo>
                    <a:lnTo>
                      <a:pt x="4546600" y="254000"/>
                    </a:lnTo>
                    <a:lnTo>
                      <a:pt x="3975100" y="215900"/>
                    </a:lnTo>
                    <a:lnTo>
                      <a:pt x="3797300" y="215900"/>
                    </a:lnTo>
                    <a:lnTo>
                      <a:pt x="3225800" y="177800"/>
                    </a:lnTo>
                    <a:lnTo>
                      <a:pt x="3035300" y="177800"/>
                    </a:lnTo>
                    <a:lnTo>
                      <a:pt x="2844800" y="165100"/>
                    </a:lnTo>
                    <a:lnTo>
                      <a:pt x="2654300" y="139700"/>
                    </a:lnTo>
                    <a:lnTo>
                      <a:pt x="2463800" y="127000"/>
                    </a:lnTo>
                    <a:lnTo>
                      <a:pt x="2273300" y="101600"/>
                    </a:lnTo>
                    <a:lnTo>
                      <a:pt x="2082800" y="88900"/>
                    </a:lnTo>
                    <a:lnTo>
                      <a:pt x="1892300" y="63500"/>
                    </a:lnTo>
                    <a:lnTo>
                      <a:pt x="1701800" y="50800"/>
                    </a:lnTo>
                    <a:lnTo>
                      <a:pt x="1511300" y="25400"/>
                    </a:lnTo>
                    <a:lnTo>
                      <a:pt x="1143000" y="0"/>
                    </a:lnTo>
                    <a:close/>
                  </a:path>
                </a:pathLst>
              </a:custGeom>
              <a:solidFill>
                <a:srgbClr val="F6E752">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 name="object 26">
                <a:extLst>
                  <a:ext uri="{FF2B5EF4-FFF2-40B4-BE49-F238E27FC236}">
                    <a16:creationId xmlns:a16="http://schemas.microsoft.com/office/drawing/2014/main" id="{3B836132-F9D0-45DD-9DB3-5C44E0CF0EB2}"/>
                  </a:ext>
                </a:extLst>
              </p:cNvPr>
              <p:cNvSpPr/>
              <p:nvPr/>
            </p:nvSpPr>
            <p:spPr>
              <a:xfrm>
                <a:off x="8953200" y="4002225"/>
                <a:ext cx="5573314" cy="244178"/>
              </a:xfrm>
              <a:custGeom>
                <a:avLst/>
                <a:gdLst/>
                <a:ahLst/>
                <a:cxnLst/>
                <a:rect l="l" t="t" r="r" b="b"/>
                <a:pathLst>
                  <a:path w="5308600" h="177800">
                    <a:moveTo>
                      <a:pt x="0" y="76200"/>
                    </a:moveTo>
                    <a:lnTo>
                      <a:pt x="190500" y="50800"/>
                    </a:lnTo>
                    <a:lnTo>
                      <a:pt x="381000" y="25400"/>
                    </a:lnTo>
                    <a:lnTo>
                      <a:pt x="571500" y="12700"/>
                    </a:lnTo>
                    <a:lnTo>
                      <a:pt x="762000" y="0"/>
                    </a:lnTo>
                    <a:lnTo>
                      <a:pt x="952500" y="0"/>
                    </a:lnTo>
                    <a:lnTo>
                      <a:pt x="1143000" y="0"/>
                    </a:lnTo>
                    <a:lnTo>
                      <a:pt x="1333500" y="12700"/>
                    </a:lnTo>
                    <a:lnTo>
                      <a:pt x="1511300" y="12700"/>
                    </a:lnTo>
                    <a:lnTo>
                      <a:pt x="1701800" y="25400"/>
                    </a:lnTo>
                    <a:lnTo>
                      <a:pt x="1892300" y="38100"/>
                    </a:lnTo>
                    <a:lnTo>
                      <a:pt x="2082800" y="50800"/>
                    </a:lnTo>
                    <a:lnTo>
                      <a:pt x="2273300" y="63500"/>
                    </a:lnTo>
                    <a:lnTo>
                      <a:pt x="2463800" y="88900"/>
                    </a:lnTo>
                    <a:lnTo>
                      <a:pt x="2654300" y="88900"/>
                    </a:lnTo>
                    <a:lnTo>
                      <a:pt x="2844800" y="101600"/>
                    </a:lnTo>
                    <a:lnTo>
                      <a:pt x="3035300" y="114300"/>
                    </a:lnTo>
                    <a:lnTo>
                      <a:pt x="3225800" y="114300"/>
                    </a:lnTo>
                    <a:lnTo>
                      <a:pt x="3416300" y="127000"/>
                    </a:lnTo>
                    <a:lnTo>
                      <a:pt x="3606800" y="127000"/>
                    </a:lnTo>
                    <a:lnTo>
                      <a:pt x="3797300" y="139700"/>
                    </a:lnTo>
                    <a:lnTo>
                      <a:pt x="3975100" y="139700"/>
                    </a:lnTo>
                    <a:lnTo>
                      <a:pt x="4165600" y="152400"/>
                    </a:lnTo>
                    <a:lnTo>
                      <a:pt x="4356100" y="152400"/>
                    </a:lnTo>
                    <a:lnTo>
                      <a:pt x="4546600" y="165100"/>
                    </a:lnTo>
                    <a:lnTo>
                      <a:pt x="4737100" y="165100"/>
                    </a:lnTo>
                    <a:lnTo>
                      <a:pt x="4927600" y="165100"/>
                    </a:lnTo>
                    <a:lnTo>
                      <a:pt x="5118100" y="177800"/>
                    </a:lnTo>
                    <a:lnTo>
                      <a:pt x="5308600" y="177800"/>
                    </a:lnTo>
                  </a:path>
                </a:pathLst>
              </a:custGeom>
              <a:ln w="44450" cap="rnd">
                <a:solidFill>
                  <a:srgbClr val="FFE7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3" name="Group 2">
              <a:extLst>
                <a:ext uri="{FF2B5EF4-FFF2-40B4-BE49-F238E27FC236}">
                  <a16:creationId xmlns:a16="http://schemas.microsoft.com/office/drawing/2014/main" id="{3D6F5BF6-AE89-44C5-839F-609D247D046B}"/>
                </a:ext>
              </a:extLst>
            </p:cNvPr>
            <p:cNvGrpSpPr/>
            <p:nvPr/>
          </p:nvGrpSpPr>
          <p:grpSpPr>
            <a:xfrm>
              <a:off x="1753200" y="3374339"/>
              <a:ext cx="5573314" cy="749974"/>
              <a:chOff x="5353200" y="3374339"/>
              <a:chExt cx="5573314" cy="749974"/>
            </a:xfrm>
          </p:grpSpPr>
          <p:sp>
            <p:nvSpPr>
              <p:cNvPr id="17" name="object 20">
                <a:extLst>
                  <a:ext uri="{FF2B5EF4-FFF2-40B4-BE49-F238E27FC236}">
                    <a16:creationId xmlns:a16="http://schemas.microsoft.com/office/drawing/2014/main" id="{C712CDC2-CC95-44B4-8B85-C07C5461724C}"/>
                  </a:ext>
                </a:extLst>
              </p:cNvPr>
              <p:cNvSpPr/>
              <p:nvPr/>
            </p:nvSpPr>
            <p:spPr>
              <a:xfrm>
                <a:off x="5353200" y="3374339"/>
                <a:ext cx="5573314" cy="749974"/>
              </a:xfrm>
              <a:custGeom>
                <a:avLst/>
                <a:gdLst/>
                <a:ahLst/>
                <a:cxnLst/>
                <a:rect l="l" t="t" r="r" b="b"/>
                <a:pathLst>
                  <a:path w="5308600" h="546100">
                    <a:moveTo>
                      <a:pt x="1701800" y="0"/>
                    </a:moveTo>
                    <a:lnTo>
                      <a:pt x="1511300" y="0"/>
                    </a:lnTo>
                    <a:lnTo>
                      <a:pt x="1143000" y="25400"/>
                    </a:lnTo>
                    <a:lnTo>
                      <a:pt x="952500" y="63500"/>
                    </a:lnTo>
                    <a:lnTo>
                      <a:pt x="762000" y="88900"/>
                    </a:lnTo>
                    <a:lnTo>
                      <a:pt x="571500" y="215900"/>
                    </a:lnTo>
                    <a:lnTo>
                      <a:pt x="381000" y="254000"/>
                    </a:lnTo>
                    <a:lnTo>
                      <a:pt x="190500" y="317500"/>
                    </a:lnTo>
                    <a:lnTo>
                      <a:pt x="0" y="406400"/>
                    </a:lnTo>
                    <a:lnTo>
                      <a:pt x="0" y="546100"/>
                    </a:lnTo>
                    <a:lnTo>
                      <a:pt x="381000" y="444500"/>
                    </a:lnTo>
                    <a:lnTo>
                      <a:pt x="571500" y="419100"/>
                    </a:lnTo>
                    <a:lnTo>
                      <a:pt x="762000" y="342900"/>
                    </a:lnTo>
                    <a:lnTo>
                      <a:pt x="1143000" y="292100"/>
                    </a:lnTo>
                    <a:lnTo>
                      <a:pt x="1333500" y="279400"/>
                    </a:lnTo>
                    <a:lnTo>
                      <a:pt x="5308600" y="279400"/>
                    </a:lnTo>
                    <a:lnTo>
                      <a:pt x="5308600" y="190500"/>
                    </a:lnTo>
                    <a:lnTo>
                      <a:pt x="3606800" y="190500"/>
                    </a:lnTo>
                    <a:lnTo>
                      <a:pt x="3416300" y="177800"/>
                    </a:lnTo>
                    <a:lnTo>
                      <a:pt x="3225800" y="152400"/>
                    </a:lnTo>
                    <a:lnTo>
                      <a:pt x="3035300" y="139700"/>
                    </a:lnTo>
                    <a:lnTo>
                      <a:pt x="2844800" y="114300"/>
                    </a:lnTo>
                    <a:lnTo>
                      <a:pt x="2654300" y="114300"/>
                    </a:lnTo>
                    <a:lnTo>
                      <a:pt x="2273300" y="63500"/>
                    </a:lnTo>
                    <a:lnTo>
                      <a:pt x="2082800" y="50800"/>
                    </a:lnTo>
                    <a:lnTo>
                      <a:pt x="1701800" y="0"/>
                    </a:lnTo>
                    <a:close/>
                  </a:path>
                  <a:path w="5308600" h="546100">
                    <a:moveTo>
                      <a:pt x="5308600" y="279400"/>
                    </a:moveTo>
                    <a:lnTo>
                      <a:pt x="1701800" y="279400"/>
                    </a:lnTo>
                    <a:lnTo>
                      <a:pt x="3606800" y="406400"/>
                    </a:lnTo>
                    <a:lnTo>
                      <a:pt x="3975100" y="406400"/>
                    </a:lnTo>
                    <a:lnTo>
                      <a:pt x="4165600" y="393700"/>
                    </a:lnTo>
                    <a:lnTo>
                      <a:pt x="5308600" y="393700"/>
                    </a:lnTo>
                    <a:lnTo>
                      <a:pt x="5308600" y="279400"/>
                    </a:lnTo>
                    <a:close/>
                  </a:path>
                  <a:path w="5308600" h="546100">
                    <a:moveTo>
                      <a:pt x="4546600" y="393700"/>
                    </a:moveTo>
                    <a:lnTo>
                      <a:pt x="4165600" y="393700"/>
                    </a:lnTo>
                    <a:lnTo>
                      <a:pt x="4356100" y="406400"/>
                    </a:lnTo>
                    <a:lnTo>
                      <a:pt x="4546600" y="393700"/>
                    </a:lnTo>
                    <a:close/>
                  </a:path>
                  <a:path w="5308600" h="546100">
                    <a:moveTo>
                      <a:pt x="5308600" y="393700"/>
                    </a:moveTo>
                    <a:lnTo>
                      <a:pt x="4737100" y="393700"/>
                    </a:lnTo>
                    <a:lnTo>
                      <a:pt x="4927600" y="406400"/>
                    </a:lnTo>
                    <a:lnTo>
                      <a:pt x="5308600" y="406400"/>
                    </a:lnTo>
                    <a:lnTo>
                      <a:pt x="5308600" y="393700"/>
                    </a:lnTo>
                    <a:close/>
                  </a:path>
                  <a:path w="5308600" h="546100">
                    <a:moveTo>
                      <a:pt x="4165600" y="177800"/>
                    </a:moveTo>
                    <a:lnTo>
                      <a:pt x="3975100" y="190500"/>
                    </a:lnTo>
                    <a:lnTo>
                      <a:pt x="4356100" y="190500"/>
                    </a:lnTo>
                    <a:lnTo>
                      <a:pt x="4165600" y="177800"/>
                    </a:lnTo>
                    <a:close/>
                  </a:path>
                  <a:path w="5308600" h="546100">
                    <a:moveTo>
                      <a:pt x="4737100" y="177800"/>
                    </a:moveTo>
                    <a:lnTo>
                      <a:pt x="4546600" y="177800"/>
                    </a:lnTo>
                    <a:lnTo>
                      <a:pt x="4356100" y="190500"/>
                    </a:lnTo>
                    <a:lnTo>
                      <a:pt x="4927600" y="190500"/>
                    </a:lnTo>
                    <a:lnTo>
                      <a:pt x="4737100" y="177800"/>
                    </a:lnTo>
                    <a:close/>
                  </a:path>
                </a:pathLst>
              </a:custGeom>
              <a:solidFill>
                <a:srgbClr val="8FBE2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 name="object 25">
                <a:extLst>
                  <a:ext uri="{FF2B5EF4-FFF2-40B4-BE49-F238E27FC236}">
                    <a16:creationId xmlns:a16="http://schemas.microsoft.com/office/drawing/2014/main" id="{9FE3428E-5C0D-457E-8F22-73FF5D5F4B28}"/>
                  </a:ext>
                </a:extLst>
              </p:cNvPr>
              <p:cNvSpPr/>
              <p:nvPr/>
            </p:nvSpPr>
            <p:spPr>
              <a:xfrm>
                <a:off x="5353200" y="3583634"/>
                <a:ext cx="5573314" cy="453473"/>
              </a:xfrm>
              <a:custGeom>
                <a:avLst/>
                <a:gdLst/>
                <a:ahLst/>
                <a:cxnLst/>
                <a:rect l="l" t="t" r="r" b="b"/>
                <a:pathLst>
                  <a:path w="5308600" h="330200">
                    <a:moveTo>
                      <a:pt x="0" y="330200"/>
                    </a:moveTo>
                    <a:lnTo>
                      <a:pt x="190500" y="266700"/>
                    </a:lnTo>
                    <a:lnTo>
                      <a:pt x="381000" y="203200"/>
                    </a:lnTo>
                    <a:lnTo>
                      <a:pt x="571500" y="177800"/>
                    </a:lnTo>
                    <a:lnTo>
                      <a:pt x="762000" y="76200"/>
                    </a:lnTo>
                    <a:lnTo>
                      <a:pt x="952500" y="50800"/>
                    </a:lnTo>
                    <a:lnTo>
                      <a:pt x="1143000" y="25400"/>
                    </a:lnTo>
                    <a:lnTo>
                      <a:pt x="1333500" y="12700"/>
                    </a:lnTo>
                    <a:lnTo>
                      <a:pt x="1511300" y="0"/>
                    </a:lnTo>
                    <a:lnTo>
                      <a:pt x="1701800" y="0"/>
                    </a:lnTo>
                    <a:lnTo>
                      <a:pt x="1892300" y="12700"/>
                    </a:lnTo>
                    <a:lnTo>
                      <a:pt x="2082800" y="38100"/>
                    </a:lnTo>
                    <a:lnTo>
                      <a:pt x="2273300" y="50800"/>
                    </a:lnTo>
                    <a:lnTo>
                      <a:pt x="2463800" y="76200"/>
                    </a:lnTo>
                    <a:lnTo>
                      <a:pt x="2654300" y="88900"/>
                    </a:lnTo>
                    <a:lnTo>
                      <a:pt x="2844800" y="101600"/>
                    </a:lnTo>
                    <a:lnTo>
                      <a:pt x="3035300" y="114300"/>
                    </a:lnTo>
                    <a:lnTo>
                      <a:pt x="3225800" y="127000"/>
                    </a:lnTo>
                    <a:lnTo>
                      <a:pt x="3416300" y="139700"/>
                    </a:lnTo>
                    <a:lnTo>
                      <a:pt x="3606800" y="152400"/>
                    </a:lnTo>
                    <a:lnTo>
                      <a:pt x="3797300" y="152400"/>
                    </a:lnTo>
                    <a:lnTo>
                      <a:pt x="3975100" y="165100"/>
                    </a:lnTo>
                    <a:lnTo>
                      <a:pt x="4165600" y="152400"/>
                    </a:lnTo>
                    <a:lnTo>
                      <a:pt x="4356100" y="152400"/>
                    </a:lnTo>
                    <a:lnTo>
                      <a:pt x="4546600" y="152400"/>
                    </a:lnTo>
                    <a:lnTo>
                      <a:pt x="4737100" y="152400"/>
                    </a:lnTo>
                    <a:lnTo>
                      <a:pt x="4927600" y="152400"/>
                    </a:lnTo>
                    <a:lnTo>
                      <a:pt x="5118100" y="165100"/>
                    </a:lnTo>
                    <a:lnTo>
                      <a:pt x="5308600" y="152400"/>
                    </a:lnTo>
                  </a:path>
                </a:pathLst>
              </a:custGeom>
              <a:ln w="44450" cap="rnd">
                <a:solidFill>
                  <a:srgbClr val="8FBE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grpSp>
          <p:nvGrpSpPr>
            <p:cNvPr id="101" name="Group 100">
              <a:extLst>
                <a:ext uri="{FF2B5EF4-FFF2-40B4-BE49-F238E27FC236}">
                  <a16:creationId xmlns:a16="http://schemas.microsoft.com/office/drawing/2014/main" id="{5DC0D7B4-6439-48E2-8618-DB71B260A896}"/>
                </a:ext>
              </a:extLst>
            </p:cNvPr>
            <p:cNvGrpSpPr/>
            <p:nvPr/>
          </p:nvGrpSpPr>
          <p:grpSpPr>
            <a:xfrm>
              <a:off x="1800000" y="5148000"/>
              <a:ext cx="1566869" cy="492443"/>
              <a:chOff x="1620000" y="5148000"/>
              <a:chExt cx="1566869" cy="492443"/>
            </a:xfrm>
          </p:grpSpPr>
          <p:sp>
            <p:nvSpPr>
              <p:cNvPr id="89" name="TextBox 88">
                <a:extLst>
                  <a:ext uri="{FF2B5EF4-FFF2-40B4-BE49-F238E27FC236}">
                    <a16:creationId xmlns:a16="http://schemas.microsoft.com/office/drawing/2014/main" id="{DCE00702-DE15-40C5-8CA8-327CCE59BE4A}"/>
                  </a:ext>
                </a:extLst>
              </p:cNvPr>
              <p:cNvSpPr txBox="1"/>
              <p:nvPr/>
            </p:nvSpPr>
            <p:spPr>
              <a:xfrm>
                <a:off x="1980000" y="5148000"/>
                <a:ext cx="1206869" cy="492443"/>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a:ln>
                      <a:noFill/>
                    </a:ln>
                    <a:solidFill>
                      <a:prstClr val="black">
                        <a:lumMod val="75000"/>
                        <a:lumOff val="25000"/>
                      </a:prstClr>
                    </a:solidFill>
                    <a:effectLst/>
                    <a:uLnTx/>
                    <a:uFillTx/>
                    <a:latin typeface="Arial"/>
                    <a:ea typeface="ＭＳ Ｐゴシック" pitchFamily="34" charset="-128"/>
                    <a:cs typeface="+mn-cs"/>
                  </a:rPr>
                  <a:t>Eastern 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a:ln>
                      <a:noFill/>
                    </a:ln>
                    <a:solidFill>
                      <a:prstClr val="black">
                        <a:lumMod val="75000"/>
                        <a:lumOff val="25000"/>
                      </a:prstClr>
                    </a:solidFill>
                    <a:effectLst/>
                    <a:uLnTx/>
                    <a:uFillTx/>
                    <a:latin typeface="Arial"/>
                    <a:ea typeface="ＭＳ Ｐゴシック" pitchFamily="34" charset="-128"/>
                    <a:cs typeface="+mn-cs"/>
                  </a:rPr>
                  <a:t>southern Africa</a:t>
                </a:r>
                <a:endPar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endParaRPr>
              </a:p>
            </p:txBody>
          </p:sp>
          <p:cxnSp>
            <p:nvCxnSpPr>
              <p:cNvPr id="90" name="Straight Connector 89">
                <a:extLst>
                  <a:ext uri="{FF2B5EF4-FFF2-40B4-BE49-F238E27FC236}">
                    <a16:creationId xmlns:a16="http://schemas.microsoft.com/office/drawing/2014/main" id="{6EF3BF07-817F-4B2B-BD66-5FB824FC7B90}"/>
                  </a:ext>
                </a:extLst>
              </p:cNvPr>
              <p:cNvCxnSpPr/>
              <p:nvPr/>
            </p:nvCxnSpPr>
            <p:spPr>
              <a:xfrm>
                <a:off x="1620000" y="5301888"/>
                <a:ext cx="270000" cy="1"/>
              </a:xfrm>
              <a:prstGeom prst="line">
                <a:avLst/>
              </a:prstGeom>
              <a:ln w="63500">
                <a:solidFill>
                  <a:srgbClr val="009FE2"/>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B4DC2131-C8DC-4F29-B3DC-2D8EAABE7591}"/>
                </a:ext>
              </a:extLst>
            </p:cNvPr>
            <p:cNvGrpSpPr/>
            <p:nvPr/>
          </p:nvGrpSpPr>
          <p:grpSpPr>
            <a:xfrm>
              <a:off x="3708000" y="5148000"/>
              <a:ext cx="1454659" cy="492443"/>
              <a:chOff x="3528000" y="5148000"/>
              <a:chExt cx="1454659" cy="492443"/>
            </a:xfrm>
          </p:grpSpPr>
          <p:sp>
            <p:nvSpPr>
              <p:cNvPr id="94" name="TextBox 93">
                <a:extLst>
                  <a:ext uri="{FF2B5EF4-FFF2-40B4-BE49-F238E27FC236}">
                    <a16:creationId xmlns:a16="http://schemas.microsoft.com/office/drawing/2014/main" id="{56609F70-7F19-4F11-9003-B5B3C093AF74}"/>
                  </a:ext>
                </a:extLst>
              </p:cNvPr>
              <p:cNvSpPr txBox="1"/>
              <p:nvPr/>
            </p:nvSpPr>
            <p:spPr>
              <a:xfrm>
                <a:off x="3888000" y="5148000"/>
                <a:ext cx="1094659" cy="492443"/>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a:ln>
                      <a:noFill/>
                    </a:ln>
                    <a:solidFill>
                      <a:prstClr val="black">
                        <a:lumMod val="75000"/>
                        <a:lumOff val="25000"/>
                      </a:prstClr>
                    </a:solidFill>
                    <a:effectLst/>
                    <a:uLnTx/>
                    <a:uFillTx/>
                    <a:latin typeface="Arial"/>
                    <a:ea typeface="ＭＳ Ｐゴシック" pitchFamily="34" charset="-128"/>
                    <a:cs typeface="+mn-cs"/>
                  </a:rPr>
                  <a:t>Western and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a:ln>
                      <a:noFill/>
                    </a:ln>
                    <a:solidFill>
                      <a:prstClr val="black">
                        <a:lumMod val="75000"/>
                        <a:lumOff val="25000"/>
                      </a:prstClr>
                    </a:solidFill>
                    <a:effectLst/>
                    <a:uLnTx/>
                    <a:uFillTx/>
                    <a:latin typeface="Arial"/>
                    <a:ea typeface="ＭＳ Ｐゴシック" pitchFamily="34" charset="-128"/>
                    <a:cs typeface="+mn-cs"/>
                  </a:rPr>
                  <a:t>central Africa</a:t>
                </a:r>
                <a:endPar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endParaRPr>
              </a:p>
            </p:txBody>
          </p:sp>
          <p:cxnSp>
            <p:nvCxnSpPr>
              <p:cNvPr id="95" name="Straight Connector 94">
                <a:extLst>
                  <a:ext uri="{FF2B5EF4-FFF2-40B4-BE49-F238E27FC236}">
                    <a16:creationId xmlns:a16="http://schemas.microsoft.com/office/drawing/2014/main" id="{23B8F6CE-4F51-4BEC-8EF9-5A7E5E105B07}"/>
                  </a:ext>
                </a:extLst>
              </p:cNvPr>
              <p:cNvCxnSpPr/>
              <p:nvPr/>
            </p:nvCxnSpPr>
            <p:spPr>
              <a:xfrm>
                <a:off x="3528000" y="5301888"/>
                <a:ext cx="270000" cy="1"/>
              </a:xfrm>
              <a:prstGeom prst="line">
                <a:avLst/>
              </a:prstGeom>
              <a:ln w="63500">
                <a:solidFill>
                  <a:srgbClr val="FFEF63"/>
                </a:solidFill>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EAF6EE31-F54F-490E-B24C-C1D1172A2E6F}"/>
                </a:ext>
              </a:extLst>
            </p:cNvPr>
            <p:cNvGrpSpPr/>
            <p:nvPr/>
          </p:nvGrpSpPr>
          <p:grpSpPr>
            <a:xfrm>
              <a:off x="5580000" y="5148000"/>
              <a:ext cx="1873043" cy="492443"/>
              <a:chOff x="5544000" y="5148000"/>
              <a:chExt cx="1873043" cy="492443"/>
            </a:xfrm>
          </p:grpSpPr>
          <p:sp>
            <p:nvSpPr>
              <p:cNvPr id="97" name="TextBox 96">
                <a:extLst>
                  <a:ext uri="{FF2B5EF4-FFF2-40B4-BE49-F238E27FC236}">
                    <a16:creationId xmlns:a16="http://schemas.microsoft.com/office/drawing/2014/main" id="{88EB9F86-E4D3-489D-8508-3D89C80A6C83}"/>
                  </a:ext>
                </a:extLst>
              </p:cNvPr>
              <p:cNvSpPr txBox="1"/>
              <p:nvPr/>
            </p:nvSpPr>
            <p:spPr>
              <a:xfrm>
                <a:off x="5904000" y="5148000"/>
                <a:ext cx="1513043" cy="492443"/>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a:ln>
                      <a:noFill/>
                    </a:ln>
                    <a:solidFill>
                      <a:prstClr val="black">
                        <a:lumMod val="75000"/>
                        <a:lumOff val="25000"/>
                      </a:prstClr>
                    </a:solidFill>
                    <a:effectLst/>
                    <a:uLnTx/>
                    <a:uFillTx/>
                    <a:latin typeface="Arial"/>
                    <a:ea typeface="ＭＳ Ｐゴシック" pitchFamily="34" charset="-128"/>
                    <a:cs typeface="+mn-cs"/>
                  </a:rPr>
                  <a:t>Regions outside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a:ln>
                      <a:noFill/>
                    </a:ln>
                    <a:solidFill>
                      <a:prstClr val="black">
                        <a:lumMod val="75000"/>
                        <a:lumOff val="25000"/>
                      </a:prstClr>
                    </a:solidFill>
                    <a:effectLst/>
                    <a:uLnTx/>
                    <a:uFillTx/>
                    <a:latin typeface="Arial"/>
                    <a:ea typeface="ＭＳ Ｐゴシック" pitchFamily="34" charset="-128"/>
                    <a:cs typeface="+mn-cs"/>
                  </a:rPr>
                  <a:t>sub-Saharan Africa</a:t>
                </a:r>
                <a:endPar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endParaRPr>
              </a:p>
            </p:txBody>
          </p:sp>
          <p:cxnSp>
            <p:nvCxnSpPr>
              <p:cNvPr id="98" name="Straight Connector 97">
                <a:extLst>
                  <a:ext uri="{FF2B5EF4-FFF2-40B4-BE49-F238E27FC236}">
                    <a16:creationId xmlns:a16="http://schemas.microsoft.com/office/drawing/2014/main" id="{2CF64E46-B94D-40C7-8031-99E6F9835169}"/>
                  </a:ext>
                </a:extLst>
              </p:cNvPr>
              <p:cNvCxnSpPr/>
              <p:nvPr/>
            </p:nvCxnSpPr>
            <p:spPr>
              <a:xfrm>
                <a:off x="5544000" y="5301888"/>
                <a:ext cx="270000" cy="1"/>
              </a:xfrm>
              <a:prstGeom prst="line">
                <a:avLst/>
              </a:prstGeom>
              <a:ln w="63500">
                <a:solidFill>
                  <a:srgbClr val="8FBE2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230206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08F53B1-2D3F-4602-BE84-5CC59BDDC4F4}"/>
              </a:ext>
            </a:extLst>
          </p:cNvPr>
          <p:cNvGrpSpPr/>
          <p:nvPr/>
        </p:nvGrpSpPr>
        <p:grpSpPr>
          <a:xfrm>
            <a:off x="0" y="0"/>
            <a:ext cx="10285200" cy="6096221"/>
            <a:chOff x="0" y="0"/>
            <a:chExt cx="10285200" cy="609622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400" kern="100" dirty="0">
                  <a:solidFill>
                    <a:prstClr val="white"/>
                  </a:solidFill>
                  <a:latin typeface="Arial" panose="020B0604020202020204" pitchFamily="34" charset="0"/>
                  <a:cs typeface="Arial" panose="020B0604020202020204" pitchFamily="34" charset="0"/>
                </a:rPr>
                <a:t>HIV prevalence among people with disabilities compared to the general  population, selected countries, western and central Africa, 2016–2018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5850000"/>
              <a:ext cx="6966651" cy="24622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Global Fund to Fight AIDS, Tuberculosis and Malaria, Humanity &amp; Inclusion, West Africa Federation of Persons with Disabilities. Une population </a:t>
              </a:r>
            </a:p>
            <a:p>
              <a:pPr lvl="0">
                <a:defRPr/>
              </a:pPr>
              <a:r>
                <a:rPr lang="en-GB" sz="800" dirty="0" err="1">
                  <a:solidFill>
                    <a:srgbClr val="231F20"/>
                  </a:solidFill>
                  <a:latin typeface="Arial"/>
                  <a:cs typeface="Arial"/>
                </a:rPr>
                <a:t>oubliée</a:t>
              </a:r>
              <a:r>
                <a:rPr lang="en-GB" sz="800" dirty="0">
                  <a:solidFill>
                    <a:srgbClr val="231F20"/>
                  </a:solidFill>
                  <a:latin typeface="Arial"/>
                  <a:cs typeface="Arial"/>
                </a:rPr>
                <a:t>: </a:t>
              </a:r>
              <a:r>
                <a:rPr lang="en-GB" sz="800" dirty="0" err="1">
                  <a:solidFill>
                    <a:srgbClr val="231F20"/>
                  </a:solidFill>
                  <a:latin typeface="Arial"/>
                  <a:cs typeface="Arial"/>
                </a:rPr>
                <a:t>résultats</a:t>
              </a:r>
              <a:r>
                <a:rPr lang="en-GB" sz="800" dirty="0">
                  <a:solidFill>
                    <a:srgbClr val="231F20"/>
                  </a:solidFill>
                  <a:latin typeface="Arial"/>
                  <a:cs typeface="Arial"/>
                </a:rPr>
                <a:t> des études bio-</a:t>
              </a:r>
              <a:r>
                <a:rPr lang="en-GB" sz="800" dirty="0" err="1">
                  <a:solidFill>
                    <a:srgbClr val="231F20"/>
                  </a:solidFill>
                  <a:latin typeface="Arial"/>
                  <a:cs typeface="Arial"/>
                </a:rPr>
                <a:t>comportementales</a:t>
              </a:r>
              <a:r>
                <a:rPr lang="en-GB" sz="800" dirty="0">
                  <a:solidFill>
                    <a:srgbClr val="231F20"/>
                  </a:solidFill>
                  <a:latin typeface="Arial"/>
                  <a:cs typeface="Arial"/>
                </a:rPr>
                <a:t> [A forgotten population: results from the biobehavioural studies]. Power Point presentation. 2019.</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116" name="Group 115">
              <a:extLst>
                <a:ext uri="{FF2B5EF4-FFF2-40B4-BE49-F238E27FC236}">
                  <a16:creationId xmlns:a16="http://schemas.microsoft.com/office/drawing/2014/main" id="{B02F9461-7B75-4A2A-94C1-7E04A3480563}"/>
                </a:ext>
              </a:extLst>
            </p:cNvPr>
            <p:cNvGrpSpPr/>
            <p:nvPr/>
          </p:nvGrpSpPr>
          <p:grpSpPr>
            <a:xfrm>
              <a:off x="720000" y="4590000"/>
              <a:ext cx="7231812" cy="169277"/>
              <a:chOff x="720000" y="4694400"/>
              <a:chExt cx="7231812" cy="169277"/>
            </a:xfrm>
          </p:grpSpPr>
          <p:sp>
            <p:nvSpPr>
              <p:cNvPr id="25" name="object 13">
                <a:extLst>
                  <a:ext uri="{FF2B5EF4-FFF2-40B4-BE49-F238E27FC236}">
                    <a16:creationId xmlns:a16="http://schemas.microsoft.com/office/drawing/2014/main" id="{972A3480-5F49-4A6D-8C9D-4CCE4680883B}"/>
                  </a:ext>
                </a:extLst>
              </p:cNvPr>
              <p:cNvSpPr/>
              <p:nvPr/>
            </p:nvSpPr>
            <p:spPr>
              <a:xfrm>
                <a:off x="720000" y="47088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6" name="TextBox 25">
                <a:extLst>
                  <a:ext uri="{FF2B5EF4-FFF2-40B4-BE49-F238E27FC236}">
                    <a16:creationId xmlns:a16="http://schemas.microsoft.com/office/drawing/2014/main" id="{513F2A70-7A04-49D1-B908-95AEB9C8F2E2}"/>
                  </a:ext>
                </a:extLst>
              </p:cNvPr>
              <p:cNvSpPr txBox="1"/>
              <p:nvPr/>
            </p:nvSpPr>
            <p:spPr>
              <a:xfrm>
                <a:off x="936000" y="4694400"/>
                <a:ext cx="1192634" cy="169277"/>
              </a:xfrm>
              <a:prstGeom prst="rect">
                <a:avLst/>
              </a:prstGeom>
              <a:noFill/>
            </p:spPr>
            <p:txBody>
              <a:bodyPr vert="horz" wrap="non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General population</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nvGrpSpPr>
              <p:cNvPr id="2" name="Group 1">
                <a:extLst>
                  <a:ext uri="{FF2B5EF4-FFF2-40B4-BE49-F238E27FC236}">
                    <a16:creationId xmlns:a16="http://schemas.microsoft.com/office/drawing/2014/main" id="{90730170-114A-42FA-A4C9-D7BFB70E828B}"/>
                  </a:ext>
                </a:extLst>
              </p:cNvPr>
              <p:cNvGrpSpPr/>
              <p:nvPr/>
            </p:nvGrpSpPr>
            <p:grpSpPr>
              <a:xfrm>
                <a:off x="2479204" y="4694400"/>
                <a:ext cx="1639467" cy="169277"/>
                <a:chOff x="2073600" y="4694400"/>
                <a:chExt cx="1639467" cy="169277"/>
              </a:xfrm>
            </p:grpSpPr>
            <p:sp>
              <p:nvSpPr>
                <p:cNvPr id="27" name="object 14">
                  <a:extLst>
                    <a:ext uri="{FF2B5EF4-FFF2-40B4-BE49-F238E27FC236}">
                      <a16:creationId xmlns:a16="http://schemas.microsoft.com/office/drawing/2014/main" id="{35F82080-B7DA-46C4-89A9-9EF3A4E1876F}"/>
                    </a:ext>
                  </a:extLst>
                </p:cNvPr>
                <p:cNvSpPr/>
                <p:nvPr/>
              </p:nvSpPr>
              <p:spPr>
                <a:xfrm>
                  <a:off x="2073600" y="47088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90BF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 name="TextBox 27">
                  <a:extLst>
                    <a:ext uri="{FF2B5EF4-FFF2-40B4-BE49-F238E27FC236}">
                      <a16:creationId xmlns:a16="http://schemas.microsoft.com/office/drawing/2014/main" id="{8C0ABDA2-80F7-4A08-ACA8-E1087DF5CB31}"/>
                    </a:ext>
                  </a:extLst>
                </p:cNvPr>
                <p:cNvSpPr txBox="1"/>
                <p:nvPr/>
              </p:nvSpPr>
              <p:spPr>
                <a:xfrm>
                  <a:off x="2289600" y="4694400"/>
                  <a:ext cx="1423467" cy="169277"/>
                </a:xfrm>
                <a:prstGeom prst="rect">
                  <a:avLst/>
                </a:prstGeom>
                <a:noFill/>
              </p:spPr>
              <p:txBody>
                <a:bodyPr vert="horz" wrap="non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People with disabilities</a:t>
                  </a:r>
                </a:p>
              </p:txBody>
            </p:sp>
          </p:grpSp>
          <p:grpSp>
            <p:nvGrpSpPr>
              <p:cNvPr id="3" name="Group 2">
                <a:extLst>
                  <a:ext uri="{FF2B5EF4-FFF2-40B4-BE49-F238E27FC236}">
                    <a16:creationId xmlns:a16="http://schemas.microsoft.com/office/drawing/2014/main" id="{F240BD06-B22A-449A-B15A-837A62E2C842}"/>
                  </a:ext>
                </a:extLst>
              </p:cNvPr>
              <p:cNvGrpSpPr/>
              <p:nvPr/>
            </p:nvGrpSpPr>
            <p:grpSpPr>
              <a:xfrm>
                <a:off x="4467261" y="4694400"/>
                <a:ext cx="1684351" cy="169277"/>
                <a:chOff x="5670000" y="4694400"/>
                <a:chExt cx="1684351" cy="169277"/>
              </a:xfrm>
            </p:grpSpPr>
            <p:sp>
              <p:nvSpPr>
                <p:cNvPr id="29" name="object 15">
                  <a:extLst>
                    <a:ext uri="{FF2B5EF4-FFF2-40B4-BE49-F238E27FC236}">
                      <a16:creationId xmlns:a16="http://schemas.microsoft.com/office/drawing/2014/main" id="{2BF52DE5-B4A2-4327-BDA1-971548C6EC98}"/>
                    </a:ext>
                  </a:extLst>
                </p:cNvPr>
                <p:cNvSpPr/>
                <p:nvPr/>
              </p:nvSpPr>
              <p:spPr>
                <a:xfrm>
                  <a:off x="5670000" y="47088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0" name="TextBox 29">
                  <a:extLst>
                    <a:ext uri="{FF2B5EF4-FFF2-40B4-BE49-F238E27FC236}">
                      <a16:creationId xmlns:a16="http://schemas.microsoft.com/office/drawing/2014/main" id="{45987498-9B55-4225-9AC7-4312AC537D5E}"/>
                    </a:ext>
                  </a:extLst>
                </p:cNvPr>
                <p:cNvSpPr txBox="1"/>
                <p:nvPr/>
              </p:nvSpPr>
              <p:spPr>
                <a:xfrm>
                  <a:off x="5886000" y="4694400"/>
                  <a:ext cx="1468351" cy="169277"/>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Women with disabilities</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nvGrpSpPr>
              <p:cNvPr id="62" name="Group 61">
                <a:extLst>
                  <a:ext uri="{FF2B5EF4-FFF2-40B4-BE49-F238E27FC236}">
                    <a16:creationId xmlns:a16="http://schemas.microsoft.com/office/drawing/2014/main" id="{81D10051-CAC2-4F31-9365-A7D85BF8A8AC}"/>
                  </a:ext>
                </a:extLst>
              </p:cNvPr>
              <p:cNvGrpSpPr/>
              <p:nvPr/>
            </p:nvGrpSpPr>
            <p:grpSpPr>
              <a:xfrm>
                <a:off x="6479058" y="4694400"/>
                <a:ext cx="1472754" cy="169277"/>
                <a:chOff x="7743600" y="4694400"/>
                <a:chExt cx="1472754" cy="169277"/>
              </a:xfrm>
            </p:grpSpPr>
            <p:sp>
              <p:nvSpPr>
                <p:cNvPr id="31" name="object 16">
                  <a:extLst>
                    <a:ext uri="{FF2B5EF4-FFF2-40B4-BE49-F238E27FC236}">
                      <a16:creationId xmlns:a16="http://schemas.microsoft.com/office/drawing/2014/main" id="{E0DF1ECB-972B-4327-A49E-78E06671C106}"/>
                    </a:ext>
                  </a:extLst>
                </p:cNvPr>
                <p:cNvSpPr/>
                <p:nvPr/>
              </p:nvSpPr>
              <p:spPr>
                <a:xfrm>
                  <a:off x="7743600" y="47088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FFE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2" name="TextBox 31">
                  <a:extLst>
                    <a:ext uri="{FF2B5EF4-FFF2-40B4-BE49-F238E27FC236}">
                      <a16:creationId xmlns:a16="http://schemas.microsoft.com/office/drawing/2014/main" id="{B1766D4A-4FC3-4868-B22A-EA74B6DCD00A}"/>
                    </a:ext>
                  </a:extLst>
                </p:cNvPr>
                <p:cNvSpPr txBox="1"/>
                <p:nvPr/>
              </p:nvSpPr>
              <p:spPr>
                <a:xfrm>
                  <a:off x="7959600" y="4694400"/>
                  <a:ext cx="1256754" cy="169277"/>
                </a:xfrm>
                <a:prstGeom prst="rect">
                  <a:avLst/>
                </a:prstGeom>
                <a:noFill/>
              </p:spPr>
              <p:txBody>
                <a:bodyPr vert="horz" wrap="non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Men with disabilities</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sp>
          <p:nvSpPr>
            <p:cNvPr id="5" name="TextBox 4">
              <a:extLst>
                <a:ext uri="{FF2B5EF4-FFF2-40B4-BE49-F238E27FC236}">
                  <a16:creationId xmlns:a16="http://schemas.microsoft.com/office/drawing/2014/main" id="{7B389BDA-72D8-418A-AD04-FD9D60BCBF8C}"/>
                </a:ext>
              </a:extLst>
            </p:cNvPr>
            <p:cNvSpPr txBox="1"/>
            <p:nvPr/>
          </p:nvSpPr>
          <p:spPr>
            <a:xfrm>
              <a:off x="1260000" y="2764800"/>
              <a:ext cx="123111" cy="384721"/>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 cent</a:t>
              </a:r>
              <a:endParaRPr kumimoji="0" lang="en-CH"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 name="TextBox 5">
              <a:extLst>
                <a:ext uri="{FF2B5EF4-FFF2-40B4-BE49-F238E27FC236}">
                  <a16:creationId xmlns:a16="http://schemas.microsoft.com/office/drawing/2014/main" id="{41EE9BEA-DA2F-4838-8906-EE0FB53B105D}"/>
                </a:ext>
              </a:extLst>
            </p:cNvPr>
            <p:cNvSpPr txBox="1"/>
            <p:nvPr/>
          </p:nvSpPr>
          <p:spPr>
            <a:xfrm>
              <a:off x="1576120" y="1800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 name="TextBox 6">
              <a:extLst>
                <a:ext uri="{FF2B5EF4-FFF2-40B4-BE49-F238E27FC236}">
                  <a16:creationId xmlns:a16="http://schemas.microsoft.com/office/drawing/2014/main" id="{77D74D79-B459-47EC-9716-97B9BE07C5C5}"/>
                </a:ext>
              </a:extLst>
            </p:cNvPr>
            <p:cNvSpPr txBox="1"/>
            <p:nvPr/>
          </p:nvSpPr>
          <p:spPr>
            <a:xfrm>
              <a:off x="1640240" y="2016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9</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8" name="TextBox 7">
              <a:extLst>
                <a:ext uri="{FF2B5EF4-FFF2-40B4-BE49-F238E27FC236}">
                  <a16:creationId xmlns:a16="http://schemas.microsoft.com/office/drawing/2014/main" id="{505E775B-B408-44D7-ABBC-902A02B19F7D}"/>
                </a:ext>
              </a:extLst>
            </p:cNvPr>
            <p:cNvSpPr txBox="1"/>
            <p:nvPr/>
          </p:nvSpPr>
          <p:spPr>
            <a:xfrm>
              <a:off x="1640240" y="2232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8</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 name="TextBox 8">
              <a:extLst>
                <a:ext uri="{FF2B5EF4-FFF2-40B4-BE49-F238E27FC236}">
                  <a16:creationId xmlns:a16="http://schemas.microsoft.com/office/drawing/2014/main" id="{4E2E790A-7473-48E0-B802-E15F2E478A11}"/>
                </a:ext>
              </a:extLst>
            </p:cNvPr>
            <p:cNvSpPr txBox="1"/>
            <p:nvPr/>
          </p:nvSpPr>
          <p:spPr>
            <a:xfrm>
              <a:off x="1640240" y="2448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7</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 name="TextBox 9">
              <a:extLst>
                <a:ext uri="{FF2B5EF4-FFF2-40B4-BE49-F238E27FC236}">
                  <a16:creationId xmlns:a16="http://schemas.microsoft.com/office/drawing/2014/main" id="{679CBC5A-8D95-444C-90AC-62583111726C}"/>
                </a:ext>
              </a:extLst>
            </p:cNvPr>
            <p:cNvSpPr txBox="1"/>
            <p:nvPr/>
          </p:nvSpPr>
          <p:spPr>
            <a:xfrm>
              <a:off x="1640240" y="2664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6</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 name="TextBox 10">
              <a:extLst>
                <a:ext uri="{FF2B5EF4-FFF2-40B4-BE49-F238E27FC236}">
                  <a16:creationId xmlns:a16="http://schemas.microsoft.com/office/drawing/2014/main" id="{31B0B253-F346-4D67-8BBB-DA0A03FD5AD8}"/>
                </a:ext>
              </a:extLst>
            </p:cNvPr>
            <p:cNvSpPr txBox="1"/>
            <p:nvPr/>
          </p:nvSpPr>
          <p:spPr>
            <a:xfrm>
              <a:off x="1640240" y="2880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2" name="TextBox 11">
              <a:extLst>
                <a:ext uri="{FF2B5EF4-FFF2-40B4-BE49-F238E27FC236}">
                  <a16:creationId xmlns:a16="http://schemas.microsoft.com/office/drawing/2014/main" id="{0331835A-33FE-4AE7-9BC7-58896F01BC7A}"/>
                </a:ext>
              </a:extLst>
            </p:cNvPr>
            <p:cNvSpPr txBox="1"/>
            <p:nvPr/>
          </p:nvSpPr>
          <p:spPr>
            <a:xfrm>
              <a:off x="1640240" y="3096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4</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 name="TextBox 12">
              <a:extLst>
                <a:ext uri="{FF2B5EF4-FFF2-40B4-BE49-F238E27FC236}">
                  <a16:creationId xmlns:a16="http://schemas.microsoft.com/office/drawing/2014/main" id="{5A668EB8-2AA1-4626-B57D-EF788C133DE8}"/>
                </a:ext>
              </a:extLst>
            </p:cNvPr>
            <p:cNvSpPr txBox="1"/>
            <p:nvPr/>
          </p:nvSpPr>
          <p:spPr>
            <a:xfrm>
              <a:off x="1640240" y="3312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 name="TextBox 13">
              <a:extLst>
                <a:ext uri="{FF2B5EF4-FFF2-40B4-BE49-F238E27FC236}">
                  <a16:creationId xmlns:a16="http://schemas.microsoft.com/office/drawing/2014/main" id="{1595D9B2-A646-4536-9B41-138EFC745461}"/>
                </a:ext>
              </a:extLst>
            </p:cNvPr>
            <p:cNvSpPr txBox="1"/>
            <p:nvPr/>
          </p:nvSpPr>
          <p:spPr>
            <a:xfrm>
              <a:off x="1640240" y="3528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 name="TextBox 14">
              <a:extLst>
                <a:ext uri="{FF2B5EF4-FFF2-40B4-BE49-F238E27FC236}">
                  <a16:creationId xmlns:a16="http://schemas.microsoft.com/office/drawing/2014/main" id="{E88FC172-8D95-43AA-8D09-809C917993FE}"/>
                </a:ext>
              </a:extLst>
            </p:cNvPr>
            <p:cNvSpPr txBox="1"/>
            <p:nvPr/>
          </p:nvSpPr>
          <p:spPr>
            <a:xfrm>
              <a:off x="1640240" y="3744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 name="TextBox 15">
              <a:extLst>
                <a:ext uri="{FF2B5EF4-FFF2-40B4-BE49-F238E27FC236}">
                  <a16:creationId xmlns:a16="http://schemas.microsoft.com/office/drawing/2014/main" id="{C94A4423-BD20-4F24-ACB8-999C63426FA4}"/>
                </a:ext>
              </a:extLst>
            </p:cNvPr>
            <p:cNvSpPr txBox="1"/>
            <p:nvPr/>
          </p:nvSpPr>
          <p:spPr>
            <a:xfrm>
              <a:off x="1640240" y="3960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 name="object 54">
              <a:extLst>
                <a:ext uri="{FF2B5EF4-FFF2-40B4-BE49-F238E27FC236}">
                  <a16:creationId xmlns:a16="http://schemas.microsoft.com/office/drawing/2014/main" id="{CBDF2C75-3FC0-48DF-B209-97E03E44DF8F}"/>
                </a:ext>
              </a:extLst>
            </p:cNvPr>
            <p:cNvSpPr txBox="1"/>
            <p:nvPr/>
          </p:nvSpPr>
          <p:spPr>
            <a:xfrm>
              <a:off x="1800000" y="4122000"/>
              <a:ext cx="1062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11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Burkina Faso</a:t>
              </a:r>
              <a:endParaRPr kumimoji="0"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0" name="object 54">
              <a:extLst>
                <a:ext uri="{FF2B5EF4-FFF2-40B4-BE49-F238E27FC236}">
                  <a16:creationId xmlns:a16="http://schemas.microsoft.com/office/drawing/2014/main" id="{551D6A29-F5C7-43FF-A7DE-BB14D7FF9984}"/>
                </a:ext>
              </a:extLst>
            </p:cNvPr>
            <p:cNvSpPr txBox="1"/>
            <p:nvPr/>
          </p:nvSpPr>
          <p:spPr>
            <a:xfrm>
              <a:off x="3924000" y="4122000"/>
              <a:ext cx="1062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11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Guinea-Bissau</a:t>
              </a:r>
              <a:endParaRPr kumimoji="0"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3" name="object 54">
              <a:extLst>
                <a:ext uri="{FF2B5EF4-FFF2-40B4-BE49-F238E27FC236}">
                  <a16:creationId xmlns:a16="http://schemas.microsoft.com/office/drawing/2014/main" id="{E2A6F311-0677-4116-8ADD-356322DDF708}"/>
                </a:ext>
              </a:extLst>
            </p:cNvPr>
            <p:cNvSpPr txBox="1"/>
            <p:nvPr/>
          </p:nvSpPr>
          <p:spPr>
            <a:xfrm>
              <a:off x="2862000" y="4122000"/>
              <a:ext cx="1062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lang="en-GB" sz="1100" spc="-35" dirty="0">
                  <a:solidFill>
                    <a:prstClr val="black"/>
                  </a:solidFill>
                  <a:latin typeface="Arial"/>
                  <a:cs typeface="Arial"/>
                </a:rPr>
                <a:t>Cabo Verde</a:t>
              </a:r>
              <a:endParaRPr kumimoji="0"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4" name="object 54">
              <a:extLst>
                <a:ext uri="{FF2B5EF4-FFF2-40B4-BE49-F238E27FC236}">
                  <a16:creationId xmlns:a16="http://schemas.microsoft.com/office/drawing/2014/main" id="{FBA31057-9204-47F6-8ECD-D73A30F71AB9}"/>
                </a:ext>
              </a:extLst>
            </p:cNvPr>
            <p:cNvSpPr txBox="1"/>
            <p:nvPr/>
          </p:nvSpPr>
          <p:spPr>
            <a:xfrm>
              <a:off x="4986000" y="4122000"/>
              <a:ext cx="1062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11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Niger</a:t>
              </a:r>
              <a:endParaRPr kumimoji="0"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3" name="object 40">
              <a:extLst>
                <a:ext uri="{FF2B5EF4-FFF2-40B4-BE49-F238E27FC236}">
                  <a16:creationId xmlns:a16="http://schemas.microsoft.com/office/drawing/2014/main" id="{60A35246-4653-4467-BADD-471AC3CC4CA1}"/>
                </a:ext>
              </a:extLst>
            </p:cNvPr>
            <p:cNvSpPr/>
            <p:nvPr/>
          </p:nvSpPr>
          <p:spPr>
            <a:xfrm>
              <a:off x="1800000" y="1872000"/>
              <a:ext cx="0" cy="2159449"/>
            </a:xfrm>
            <a:custGeom>
              <a:avLst/>
              <a:gdLst/>
              <a:ahLst/>
              <a:cxnLst/>
              <a:rect l="l" t="t" r="r" b="b"/>
              <a:pathLst>
                <a:path h="2141220">
                  <a:moveTo>
                    <a:pt x="0" y="0"/>
                  </a:moveTo>
                  <a:lnTo>
                    <a:pt x="0" y="2141169"/>
                  </a:lnTo>
                </a:path>
              </a:pathLst>
            </a:custGeom>
            <a:ln w="3175">
              <a:solidFill>
                <a:srgbClr val="878787"/>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8" name="object 54">
              <a:extLst>
                <a:ext uri="{FF2B5EF4-FFF2-40B4-BE49-F238E27FC236}">
                  <a16:creationId xmlns:a16="http://schemas.microsoft.com/office/drawing/2014/main" id="{18F1432C-BBF4-4E5D-9F4B-B4B4769D8B35}"/>
                </a:ext>
              </a:extLst>
            </p:cNvPr>
            <p:cNvSpPr txBox="1"/>
            <p:nvPr/>
          </p:nvSpPr>
          <p:spPr>
            <a:xfrm>
              <a:off x="6048000" y="4122000"/>
              <a:ext cx="1062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11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Senegal</a:t>
              </a:r>
              <a:endParaRPr kumimoji="0"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52" name="Rectangle 51">
              <a:extLst>
                <a:ext uri="{FF2B5EF4-FFF2-40B4-BE49-F238E27FC236}">
                  <a16:creationId xmlns:a16="http://schemas.microsoft.com/office/drawing/2014/main" id="{B7AE8B01-927B-4119-82F2-64D3C6ED4D8B}"/>
                </a:ext>
              </a:extLst>
            </p:cNvPr>
            <p:cNvSpPr/>
            <p:nvPr/>
          </p:nvSpPr>
          <p:spPr>
            <a:xfrm>
              <a:off x="2340000" y="2863900"/>
              <a:ext cx="126000" cy="1168099"/>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C5D8E44B-87E8-42CD-B165-5A8751422DD7}"/>
                </a:ext>
              </a:extLst>
            </p:cNvPr>
            <p:cNvSpPr/>
            <p:nvPr/>
          </p:nvSpPr>
          <p:spPr>
            <a:xfrm>
              <a:off x="2196000" y="3038090"/>
              <a:ext cx="126000" cy="993910"/>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4CA0BD88-E00B-49DF-A638-32BC2715774F}"/>
                </a:ext>
              </a:extLst>
            </p:cNvPr>
            <p:cNvSpPr/>
            <p:nvPr/>
          </p:nvSpPr>
          <p:spPr>
            <a:xfrm>
              <a:off x="2052000" y="3858343"/>
              <a:ext cx="126000" cy="173657"/>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E72FB2E6-9982-42AE-BE9C-0C80A64E0A73}"/>
                </a:ext>
              </a:extLst>
            </p:cNvPr>
            <p:cNvSpPr/>
            <p:nvPr/>
          </p:nvSpPr>
          <p:spPr>
            <a:xfrm>
              <a:off x="2484000" y="3318528"/>
              <a:ext cx="126000" cy="713472"/>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68" name="Rectangle 67">
              <a:extLst>
                <a:ext uri="{FF2B5EF4-FFF2-40B4-BE49-F238E27FC236}">
                  <a16:creationId xmlns:a16="http://schemas.microsoft.com/office/drawing/2014/main" id="{5F3A6874-9342-4192-BD25-36BD52A57556}"/>
                </a:ext>
              </a:extLst>
            </p:cNvPr>
            <p:cNvSpPr/>
            <p:nvPr/>
          </p:nvSpPr>
          <p:spPr>
            <a:xfrm>
              <a:off x="3402000" y="3620026"/>
              <a:ext cx="126000" cy="411974"/>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2A5CE4A7-EAEA-4E92-9B9F-BC5069FEE252}"/>
                </a:ext>
              </a:extLst>
            </p:cNvPr>
            <p:cNvSpPr/>
            <p:nvPr/>
          </p:nvSpPr>
          <p:spPr>
            <a:xfrm>
              <a:off x="3258000" y="3535200"/>
              <a:ext cx="126000" cy="496800"/>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27D6C066-7F2F-4212-9CDA-42D61D12C763}"/>
                </a:ext>
              </a:extLst>
            </p:cNvPr>
            <p:cNvSpPr/>
            <p:nvPr/>
          </p:nvSpPr>
          <p:spPr>
            <a:xfrm>
              <a:off x="3114000" y="3858342"/>
              <a:ext cx="126000" cy="173658"/>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1" name="Rectangle 70">
              <a:extLst>
                <a:ext uri="{FF2B5EF4-FFF2-40B4-BE49-F238E27FC236}">
                  <a16:creationId xmlns:a16="http://schemas.microsoft.com/office/drawing/2014/main" id="{422FE7A2-86C5-4BE1-9114-93B6377BC108}"/>
                </a:ext>
              </a:extLst>
            </p:cNvPr>
            <p:cNvSpPr/>
            <p:nvPr/>
          </p:nvSpPr>
          <p:spPr>
            <a:xfrm>
              <a:off x="3546000" y="3382818"/>
              <a:ext cx="126000" cy="649182"/>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Rectangle 72">
              <a:extLst>
                <a:ext uri="{FF2B5EF4-FFF2-40B4-BE49-F238E27FC236}">
                  <a16:creationId xmlns:a16="http://schemas.microsoft.com/office/drawing/2014/main" id="{E14B76E1-8BA7-4C07-823A-9516C9798C50}"/>
                </a:ext>
              </a:extLst>
            </p:cNvPr>
            <p:cNvSpPr/>
            <p:nvPr/>
          </p:nvSpPr>
          <p:spPr>
            <a:xfrm>
              <a:off x="4464000" y="2109208"/>
              <a:ext cx="126000" cy="1922792"/>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Rectangle 73">
              <a:extLst>
                <a:ext uri="{FF2B5EF4-FFF2-40B4-BE49-F238E27FC236}">
                  <a16:creationId xmlns:a16="http://schemas.microsoft.com/office/drawing/2014/main" id="{3E5D37D1-040F-4CE7-8612-1FF60B658D6A}"/>
                </a:ext>
              </a:extLst>
            </p:cNvPr>
            <p:cNvSpPr/>
            <p:nvPr/>
          </p:nvSpPr>
          <p:spPr>
            <a:xfrm>
              <a:off x="4320000" y="2455045"/>
              <a:ext cx="126000" cy="1576956"/>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5935FF3E-333D-4B19-8F95-430FAB10460A}"/>
                </a:ext>
              </a:extLst>
            </p:cNvPr>
            <p:cNvSpPr/>
            <p:nvPr/>
          </p:nvSpPr>
          <p:spPr>
            <a:xfrm>
              <a:off x="4176000" y="3253129"/>
              <a:ext cx="126000" cy="778872"/>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1DA25E77-7DF5-4682-9B1C-A9EB10938319}"/>
                </a:ext>
              </a:extLst>
            </p:cNvPr>
            <p:cNvSpPr/>
            <p:nvPr/>
          </p:nvSpPr>
          <p:spPr>
            <a:xfrm>
              <a:off x="4608000" y="2863900"/>
              <a:ext cx="126000" cy="1168100"/>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44366ED3-A8DD-4E0D-BA65-04491055FD9C}"/>
                </a:ext>
              </a:extLst>
            </p:cNvPr>
            <p:cNvSpPr/>
            <p:nvPr/>
          </p:nvSpPr>
          <p:spPr>
            <a:xfrm>
              <a:off x="5526000" y="3943138"/>
              <a:ext cx="126000" cy="88862"/>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Rectangle 78">
              <a:extLst>
                <a:ext uri="{FF2B5EF4-FFF2-40B4-BE49-F238E27FC236}">
                  <a16:creationId xmlns:a16="http://schemas.microsoft.com/office/drawing/2014/main" id="{BC12B212-EBF4-4383-8633-A4C6BC51CA5B}"/>
                </a:ext>
              </a:extLst>
            </p:cNvPr>
            <p:cNvSpPr/>
            <p:nvPr/>
          </p:nvSpPr>
          <p:spPr>
            <a:xfrm>
              <a:off x="5382000" y="3879402"/>
              <a:ext cx="126000" cy="152597"/>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Rectangle 79">
              <a:extLst>
                <a:ext uri="{FF2B5EF4-FFF2-40B4-BE49-F238E27FC236}">
                  <a16:creationId xmlns:a16="http://schemas.microsoft.com/office/drawing/2014/main" id="{1FCF61E9-D4CD-450D-969C-66C9A58F2B88}"/>
                </a:ext>
              </a:extLst>
            </p:cNvPr>
            <p:cNvSpPr/>
            <p:nvPr/>
          </p:nvSpPr>
          <p:spPr>
            <a:xfrm>
              <a:off x="5238000" y="3943692"/>
              <a:ext cx="126000" cy="88307"/>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1" name="Rectangle 80">
              <a:extLst>
                <a:ext uri="{FF2B5EF4-FFF2-40B4-BE49-F238E27FC236}">
                  <a16:creationId xmlns:a16="http://schemas.microsoft.com/office/drawing/2014/main" id="{B0D0DCC9-2B50-4E09-9FF4-C7C75AD076E2}"/>
                </a:ext>
              </a:extLst>
            </p:cNvPr>
            <p:cNvSpPr/>
            <p:nvPr/>
          </p:nvSpPr>
          <p:spPr>
            <a:xfrm>
              <a:off x="5670000" y="3836172"/>
              <a:ext cx="126000" cy="195827"/>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83" name="Rectangle 82">
              <a:extLst>
                <a:ext uri="{FF2B5EF4-FFF2-40B4-BE49-F238E27FC236}">
                  <a16:creationId xmlns:a16="http://schemas.microsoft.com/office/drawing/2014/main" id="{20BEB054-7022-4936-8406-CD9C19454B5D}"/>
                </a:ext>
              </a:extLst>
            </p:cNvPr>
            <p:cNvSpPr/>
            <p:nvPr/>
          </p:nvSpPr>
          <p:spPr>
            <a:xfrm>
              <a:off x="6588000" y="3490336"/>
              <a:ext cx="126000" cy="541663"/>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84" name="Rectangle 83">
              <a:extLst>
                <a:ext uri="{FF2B5EF4-FFF2-40B4-BE49-F238E27FC236}">
                  <a16:creationId xmlns:a16="http://schemas.microsoft.com/office/drawing/2014/main" id="{6681289C-9AA7-490D-91B6-2D4FB029D3D1}"/>
                </a:ext>
              </a:extLst>
            </p:cNvPr>
            <p:cNvSpPr/>
            <p:nvPr/>
          </p:nvSpPr>
          <p:spPr>
            <a:xfrm>
              <a:off x="6444000" y="3620026"/>
              <a:ext cx="126000" cy="411974"/>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Rectangle 84">
              <a:extLst>
                <a:ext uri="{FF2B5EF4-FFF2-40B4-BE49-F238E27FC236}">
                  <a16:creationId xmlns:a16="http://schemas.microsoft.com/office/drawing/2014/main" id="{A363378B-88D5-433A-838F-B85DBBD6A021}"/>
                </a:ext>
              </a:extLst>
            </p:cNvPr>
            <p:cNvSpPr/>
            <p:nvPr/>
          </p:nvSpPr>
          <p:spPr>
            <a:xfrm>
              <a:off x="6300000" y="3879402"/>
              <a:ext cx="126000" cy="152598"/>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2EEA3601-CE9F-4AA3-AB9A-6397923C57E5}"/>
                </a:ext>
              </a:extLst>
            </p:cNvPr>
            <p:cNvSpPr/>
            <p:nvPr/>
          </p:nvSpPr>
          <p:spPr>
            <a:xfrm>
              <a:off x="6732000" y="3747600"/>
              <a:ext cx="126000" cy="284400"/>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object 41">
              <a:extLst>
                <a:ext uri="{FF2B5EF4-FFF2-40B4-BE49-F238E27FC236}">
                  <a16:creationId xmlns:a16="http://schemas.microsoft.com/office/drawing/2014/main" id="{8A7EC3B9-BD64-446C-8D62-54C30B926A07}"/>
                </a:ext>
              </a:extLst>
            </p:cNvPr>
            <p:cNvSpPr/>
            <p:nvPr/>
          </p:nvSpPr>
          <p:spPr>
            <a:xfrm>
              <a:off x="1800008" y="4031410"/>
              <a:ext cx="5310000" cy="0"/>
            </a:xfrm>
            <a:custGeom>
              <a:avLst/>
              <a:gdLst/>
              <a:ahLst/>
              <a:cxnLst/>
              <a:rect l="l" t="t" r="r" b="b"/>
              <a:pathLst>
                <a:path w="5812790">
                  <a:moveTo>
                    <a:pt x="0" y="0"/>
                  </a:moveTo>
                  <a:lnTo>
                    <a:pt x="5812523" y="0"/>
                  </a:lnTo>
                </a:path>
              </a:pathLst>
            </a:custGeom>
            <a:ln w="3175">
              <a:solidFill>
                <a:srgbClr val="878787"/>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41715681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89CE6B1-4E65-45EA-89C1-3CFDE4D6EB78}"/>
              </a:ext>
            </a:extLst>
          </p:cNvPr>
          <p:cNvGrpSpPr/>
          <p:nvPr/>
        </p:nvGrpSpPr>
        <p:grpSpPr>
          <a:xfrm>
            <a:off x="0" y="0"/>
            <a:ext cx="10285200" cy="6096221"/>
            <a:chOff x="0" y="0"/>
            <a:chExt cx="10285200" cy="609622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200" kern="100" dirty="0">
                  <a:solidFill>
                    <a:prstClr val="white"/>
                  </a:solidFill>
                  <a:latin typeface="Arial" panose="020B0604020202020204" pitchFamily="34" charset="0"/>
                  <a:cs typeface="Arial" panose="020B0604020202020204" pitchFamily="34" charset="0"/>
                </a:rPr>
                <a:t>Access to HIV prevention and health-care services and prevalence of violence, people with disabilities, five countries in western and central  Africa, 2016–2018</a:t>
              </a:r>
              <a:endParaRPr kumimoji="0" lang="en-CH"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52795CDC-32EB-45BF-A13C-18FABE379273}"/>
                </a:ext>
              </a:extLst>
            </p:cNvPr>
            <p:cNvSpPr/>
            <p:nvPr/>
          </p:nvSpPr>
          <p:spPr>
            <a:xfrm>
              <a:off x="360000" y="5850000"/>
              <a:ext cx="6966651" cy="24622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Global Fund to Fight AIDS, Tuberculosis and Malaria, Humanity &amp; Inclusion, West Africa Federation of Persons with Disabilities. Une population </a:t>
              </a:r>
            </a:p>
            <a:p>
              <a:pPr lvl="0">
                <a:defRPr/>
              </a:pPr>
              <a:r>
                <a:rPr lang="en-GB" sz="800" dirty="0" err="1">
                  <a:solidFill>
                    <a:srgbClr val="231F20"/>
                  </a:solidFill>
                  <a:latin typeface="Arial"/>
                  <a:cs typeface="Arial"/>
                </a:rPr>
                <a:t>oubliée</a:t>
              </a:r>
              <a:r>
                <a:rPr lang="en-GB" sz="800" dirty="0">
                  <a:solidFill>
                    <a:srgbClr val="231F20"/>
                  </a:solidFill>
                  <a:latin typeface="Arial"/>
                  <a:cs typeface="Arial"/>
                </a:rPr>
                <a:t>: </a:t>
              </a:r>
              <a:r>
                <a:rPr lang="en-GB" sz="800" dirty="0" err="1">
                  <a:solidFill>
                    <a:srgbClr val="231F20"/>
                  </a:solidFill>
                  <a:latin typeface="Arial"/>
                  <a:cs typeface="Arial"/>
                </a:rPr>
                <a:t>résultats</a:t>
              </a:r>
              <a:r>
                <a:rPr lang="en-GB" sz="800" dirty="0">
                  <a:solidFill>
                    <a:srgbClr val="231F20"/>
                  </a:solidFill>
                  <a:latin typeface="Arial"/>
                  <a:cs typeface="Arial"/>
                </a:rPr>
                <a:t> des études bio-</a:t>
              </a:r>
              <a:r>
                <a:rPr lang="en-GB" sz="800" dirty="0" err="1">
                  <a:solidFill>
                    <a:srgbClr val="231F20"/>
                  </a:solidFill>
                  <a:latin typeface="Arial"/>
                  <a:cs typeface="Arial"/>
                </a:rPr>
                <a:t>comportementales</a:t>
              </a:r>
              <a:r>
                <a:rPr lang="en-GB" sz="800" dirty="0">
                  <a:solidFill>
                    <a:srgbClr val="231F20"/>
                  </a:solidFill>
                  <a:latin typeface="Arial"/>
                  <a:cs typeface="Arial"/>
                </a:rPr>
                <a:t> [A forgotten population: results from the biobehavioural studies]. Power Point presentation. 2019.</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94" name="Group 93">
              <a:extLst>
                <a:ext uri="{FF2B5EF4-FFF2-40B4-BE49-F238E27FC236}">
                  <a16:creationId xmlns:a16="http://schemas.microsoft.com/office/drawing/2014/main" id="{103E1AEB-BAA3-4453-9393-0D398B1D814A}"/>
                </a:ext>
              </a:extLst>
            </p:cNvPr>
            <p:cNvGrpSpPr/>
            <p:nvPr/>
          </p:nvGrpSpPr>
          <p:grpSpPr>
            <a:xfrm>
              <a:off x="720000" y="4590000"/>
              <a:ext cx="6455316" cy="169277"/>
              <a:chOff x="720000" y="4590000"/>
              <a:chExt cx="6455316" cy="169277"/>
            </a:xfrm>
          </p:grpSpPr>
          <p:sp>
            <p:nvSpPr>
              <p:cNvPr id="7" name="object 13">
                <a:extLst>
                  <a:ext uri="{FF2B5EF4-FFF2-40B4-BE49-F238E27FC236}">
                    <a16:creationId xmlns:a16="http://schemas.microsoft.com/office/drawing/2014/main" id="{564C1531-78B6-4F83-A1C7-BE6C26240514}"/>
                  </a:ext>
                </a:extLst>
              </p:cNvPr>
              <p:cNvSpPr/>
              <p:nvPr/>
            </p:nvSpPr>
            <p:spPr>
              <a:xfrm>
                <a:off x="720000" y="46044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 name="TextBox 7">
                <a:extLst>
                  <a:ext uri="{FF2B5EF4-FFF2-40B4-BE49-F238E27FC236}">
                    <a16:creationId xmlns:a16="http://schemas.microsoft.com/office/drawing/2014/main" id="{F5A9A675-E496-4B6B-BD08-8628052C1741}"/>
                  </a:ext>
                </a:extLst>
              </p:cNvPr>
              <p:cNvSpPr txBox="1"/>
              <p:nvPr/>
            </p:nvSpPr>
            <p:spPr>
              <a:xfrm>
                <a:off x="936000" y="4590000"/>
                <a:ext cx="1910779" cy="169277"/>
              </a:xfrm>
              <a:prstGeom prst="rect">
                <a:avLst/>
              </a:prstGeom>
              <a:noFill/>
            </p:spPr>
            <p:txBody>
              <a:bodyPr vert="horz" wrap="non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Access to health-care services</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nvGrpSpPr>
              <p:cNvPr id="92" name="Group 91">
                <a:extLst>
                  <a:ext uri="{FF2B5EF4-FFF2-40B4-BE49-F238E27FC236}">
                    <a16:creationId xmlns:a16="http://schemas.microsoft.com/office/drawing/2014/main" id="{8D2D9750-0BDE-4874-BB86-6DDD3A591EF1}"/>
                  </a:ext>
                </a:extLst>
              </p:cNvPr>
              <p:cNvGrpSpPr/>
              <p:nvPr/>
            </p:nvGrpSpPr>
            <p:grpSpPr>
              <a:xfrm>
                <a:off x="3186000" y="4590000"/>
                <a:ext cx="2081895" cy="169277"/>
                <a:chOff x="3271292" y="4590000"/>
                <a:chExt cx="2081895" cy="169277"/>
              </a:xfrm>
            </p:grpSpPr>
            <p:sp>
              <p:nvSpPr>
                <p:cNvPr id="14" name="object 15">
                  <a:extLst>
                    <a:ext uri="{FF2B5EF4-FFF2-40B4-BE49-F238E27FC236}">
                      <a16:creationId xmlns:a16="http://schemas.microsoft.com/office/drawing/2014/main" id="{C0E6F9D6-946B-43E2-A369-343C5BBF740D}"/>
                    </a:ext>
                  </a:extLst>
                </p:cNvPr>
                <p:cNvSpPr/>
                <p:nvPr/>
              </p:nvSpPr>
              <p:spPr>
                <a:xfrm>
                  <a:off x="3271292" y="46044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90BF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5" name="TextBox 14">
                  <a:extLst>
                    <a:ext uri="{FF2B5EF4-FFF2-40B4-BE49-F238E27FC236}">
                      <a16:creationId xmlns:a16="http://schemas.microsoft.com/office/drawing/2014/main" id="{9E1435BC-A916-4E0F-84F0-EA8AD3DE412F}"/>
                    </a:ext>
                  </a:extLst>
                </p:cNvPr>
                <p:cNvSpPr txBox="1"/>
                <p:nvPr/>
              </p:nvSpPr>
              <p:spPr>
                <a:xfrm>
                  <a:off x="3487292" y="4590000"/>
                  <a:ext cx="1865895" cy="169277"/>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Participated in HIV prevention</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nvGrpSpPr>
              <p:cNvPr id="93" name="Group 92">
                <a:extLst>
                  <a:ext uri="{FF2B5EF4-FFF2-40B4-BE49-F238E27FC236}">
                    <a16:creationId xmlns:a16="http://schemas.microsoft.com/office/drawing/2014/main" id="{5EFC9119-85EE-40AD-80BB-FE36F1317108}"/>
                  </a:ext>
                </a:extLst>
              </p:cNvPr>
              <p:cNvGrpSpPr/>
              <p:nvPr/>
            </p:nvGrpSpPr>
            <p:grpSpPr>
              <a:xfrm>
                <a:off x="5616000" y="4590000"/>
                <a:ext cx="1559316" cy="169277"/>
                <a:chOff x="6479058" y="4590000"/>
                <a:chExt cx="1559316" cy="169277"/>
              </a:xfrm>
            </p:grpSpPr>
            <p:sp>
              <p:nvSpPr>
                <p:cNvPr id="12" name="object 16">
                  <a:extLst>
                    <a:ext uri="{FF2B5EF4-FFF2-40B4-BE49-F238E27FC236}">
                      <a16:creationId xmlns:a16="http://schemas.microsoft.com/office/drawing/2014/main" id="{1BDD1787-4B47-474F-9690-9CB4FDC728AD}"/>
                    </a:ext>
                  </a:extLst>
                </p:cNvPr>
                <p:cNvSpPr/>
                <p:nvPr/>
              </p:nvSpPr>
              <p:spPr>
                <a:xfrm>
                  <a:off x="6479058" y="46044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 name="TextBox 12">
                  <a:extLst>
                    <a:ext uri="{FF2B5EF4-FFF2-40B4-BE49-F238E27FC236}">
                      <a16:creationId xmlns:a16="http://schemas.microsoft.com/office/drawing/2014/main" id="{9B92E14C-2540-4FD1-BBA3-0A9EDDD37C21}"/>
                    </a:ext>
                  </a:extLst>
                </p:cNvPr>
                <p:cNvSpPr txBox="1"/>
                <p:nvPr/>
              </p:nvSpPr>
              <p:spPr>
                <a:xfrm>
                  <a:off x="6695058" y="4590000"/>
                  <a:ext cx="1343316" cy="169277"/>
                </a:xfrm>
                <a:prstGeom prst="rect">
                  <a:avLst/>
                </a:prstGeom>
                <a:noFill/>
              </p:spPr>
              <p:txBody>
                <a:bodyPr vert="horz" wrap="non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Experienced violence</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sp>
          <p:nvSpPr>
            <p:cNvPr id="18" name="TextBox 17">
              <a:extLst>
                <a:ext uri="{FF2B5EF4-FFF2-40B4-BE49-F238E27FC236}">
                  <a16:creationId xmlns:a16="http://schemas.microsoft.com/office/drawing/2014/main" id="{0FECB3A4-3441-49BC-8A65-64A08FAEF611}"/>
                </a:ext>
              </a:extLst>
            </p:cNvPr>
            <p:cNvSpPr txBox="1"/>
            <p:nvPr/>
          </p:nvSpPr>
          <p:spPr>
            <a:xfrm>
              <a:off x="1260000" y="2764800"/>
              <a:ext cx="123111" cy="384721"/>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 cent</a:t>
              </a:r>
              <a:endParaRPr kumimoji="0" lang="en-CH"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9" name="TextBox 18">
              <a:extLst>
                <a:ext uri="{FF2B5EF4-FFF2-40B4-BE49-F238E27FC236}">
                  <a16:creationId xmlns:a16="http://schemas.microsoft.com/office/drawing/2014/main" id="{44440C32-8ACC-4F5B-9745-C0FB74BCB448}"/>
                </a:ext>
              </a:extLst>
            </p:cNvPr>
            <p:cNvSpPr txBox="1"/>
            <p:nvPr/>
          </p:nvSpPr>
          <p:spPr>
            <a:xfrm>
              <a:off x="1576120" y="1800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900" dirty="0">
                  <a:solidFill>
                    <a:prstClr val="black"/>
                  </a:solidFill>
                </a:rPr>
                <a:t>60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6" name="TextBox 25">
              <a:extLst>
                <a:ext uri="{FF2B5EF4-FFF2-40B4-BE49-F238E27FC236}">
                  <a16:creationId xmlns:a16="http://schemas.microsoft.com/office/drawing/2014/main" id="{DE979A0B-B8A5-48AC-9929-258DC50E9165}"/>
                </a:ext>
              </a:extLst>
            </p:cNvPr>
            <p:cNvSpPr txBox="1"/>
            <p:nvPr/>
          </p:nvSpPr>
          <p:spPr>
            <a:xfrm>
              <a:off x="1576120" y="2160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7" name="TextBox 26">
              <a:extLst>
                <a:ext uri="{FF2B5EF4-FFF2-40B4-BE49-F238E27FC236}">
                  <a16:creationId xmlns:a16="http://schemas.microsoft.com/office/drawing/2014/main" id="{9CC62798-639B-4738-9373-64B10B98FB8D}"/>
                </a:ext>
              </a:extLst>
            </p:cNvPr>
            <p:cNvSpPr txBox="1"/>
            <p:nvPr/>
          </p:nvSpPr>
          <p:spPr>
            <a:xfrm>
              <a:off x="1576120" y="2520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40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8" name="TextBox 27">
              <a:extLst>
                <a:ext uri="{FF2B5EF4-FFF2-40B4-BE49-F238E27FC236}">
                  <a16:creationId xmlns:a16="http://schemas.microsoft.com/office/drawing/2014/main" id="{58BC4AD5-AF0B-476E-B449-61257AFCCAE2}"/>
                </a:ext>
              </a:extLst>
            </p:cNvPr>
            <p:cNvSpPr txBox="1"/>
            <p:nvPr/>
          </p:nvSpPr>
          <p:spPr>
            <a:xfrm>
              <a:off x="1576120" y="2880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9" name="TextBox 28">
              <a:extLst>
                <a:ext uri="{FF2B5EF4-FFF2-40B4-BE49-F238E27FC236}">
                  <a16:creationId xmlns:a16="http://schemas.microsoft.com/office/drawing/2014/main" id="{4CD8E198-EF13-48EB-8668-94AA381165DE}"/>
                </a:ext>
              </a:extLst>
            </p:cNvPr>
            <p:cNvSpPr txBox="1"/>
            <p:nvPr/>
          </p:nvSpPr>
          <p:spPr>
            <a:xfrm>
              <a:off x="1576120" y="3240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0" name="TextBox 29">
              <a:extLst>
                <a:ext uri="{FF2B5EF4-FFF2-40B4-BE49-F238E27FC236}">
                  <a16:creationId xmlns:a16="http://schemas.microsoft.com/office/drawing/2014/main" id="{9A2AC6F2-93B2-49A2-A9ED-6E6844EB8249}"/>
                </a:ext>
              </a:extLst>
            </p:cNvPr>
            <p:cNvSpPr txBox="1"/>
            <p:nvPr/>
          </p:nvSpPr>
          <p:spPr>
            <a:xfrm>
              <a:off x="1576120" y="3600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1" name="TextBox 30">
              <a:extLst>
                <a:ext uri="{FF2B5EF4-FFF2-40B4-BE49-F238E27FC236}">
                  <a16:creationId xmlns:a16="http://schemas.microsoft.com/office/drawing/2014/main" id="{05E421BA-AB27-4EC7-A7F1-A23187C6AA8F}"/>
                </a:ext>
              </a:extLst>
            </p:cNvPr>
            <p:cNvSpPr txBox="1"/>
            <p:nvPr/>
          </p:nvSpPr>
          <p:spPr>
            <a:xfrm>
              <a:off x="1640240" y="3960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2" name="object 54">
              <a:extLst>
                <a:ext uri="{FF2B5EF4-FFF2-40B4-BE49-F238E27FC236}">
                  <a16:creationId xmlns:a16="http://schemas.microsoft.com/office/drawing/2014/main" id="{9AFC9C01-F9A4-4787-BB2A-820E8AA69D0C}"/>
                </a:ext>
              </a:extLst>
            </p:cNvPr>
            <p:cNvSpPr txBox="1"/>
            <p:nvPr/>
          </p:nvSpPr>
          <p:spPr>
            <a:xfrm>
              <a:off x="1800000" y="4122000"/>
              <a:ext cx="1062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11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Burkina Faso</a:t>
              </a:r>
              <a:endParaRPr kumimoji="0"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3" name="object 54">
              <a:extLst>
                <a:ext uri="{FF2B5EF4-FFF2-40B4-BE49-F238E27FC236}">
                  <a16:creationId xmlns:a16="http://schemas.microsoft.com/office/drawing/2014/main" id="{5AC66149-FFC5-4538-9147-4FEA6180A121}"/>
                </a:ext>
              </a:extLst>
            </p:cNvPr>
            <p:cNvSpPr txBox="1"/>
            <p:nvPr/>
          </p:nvSpPr>
          <p:spPr>
            <a:xfrm>
              <a:off x="3924000" y="4122000"/>
              <a:ext cx="1062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11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Guinea-Bissau</a:t>
              </a:r>
              <a:endParaRPr kumimoji="0"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4" name="object 54">
              <a:extLst>
                <a:ext uri="{FF2B5EF4-FFF2-40B4-BE49-F238E27FC236}">
                  <a16:creationId xmlns:a16="http://schemas.microsoft.com/office/drawing/2014/main" id="{53767FF4-9D5D-4BAB-BDB5-91691F5E7D47}"/>
                </a:ext>
              </a:extLst>
            </p:cNvPr>
            <p:cNvSpPr txBox="1"/>
            <p:nvPr/>
          </p:nvSpPr>
          <p:spPr>
            <a:xfrm>
              <a:off x="2862000" y="4122000"/>
              <a:ext cx="1062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lang="en-GB" sz="1100" spc="-35" dirty="0">
                  <a:solidFill>
                    <a:prstClr val="black"/>
                  </a:solidFill>
                  <a:latin typeface="Arial"/>
                  <a:cs typeface="Arial"/>
                </a:rPr>
                <a:t>Cabo Verde</a:t>
              </a:r>
              <a:endParaRPr kumimoji="0"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5" name="object 54">
              <a:extLst>
                <a:ext uri="{FF2B5EF4-FFF2-40B4-BE49-F238E27FC236}">
                  <a16:creationId xmlns:a16="http://schemas.microsoft.com/office/drawing/2014/main" id="{480DC59D-D24F-48E7-AA7A-86AE20C40895}"/>
                </a:ext>
              </a:extLst>
            </p:cNvPr>
            <p:cNvSpPr txBox="1"/>
            <p:nvPr/>
          </p:nvSpPr>
          <p:spPr>
            <a:xfrm>
              <a:off x="4986000" y="4122000"/>
              <a:ext cx="1062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11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Niger</a:t>
              </a:r>
              <a:endParaRPr kumimoji="0"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6" name="object 40">
              <a:extLst>
                <a:ext uri="{FF2B5EF4-FFF2-40B4-BE49-F238E27FC236}">
                  <a16:creationId xmlns:a16="http://schemas.microsoft.com/office/drawing/2014/main" id="{0EA69CBC-CFB9-417E-B519-B108403C555E}"/>
                </a:ext>
              </a:extLst>
            </p:cNvPr>
            <p:cNvSpPr/>
            <p:nvPr/>
          </p:nvSpPr>
          <p:spPr>
            <a:xfrm>
              <a:off x="1800000" y="1872000"/>
              <a:ext cx="0" cy="2159449"/>
            </a:xfrm>
            <a:custGeom>
              <a:avLst/>
              <a:gdLst/>
              <a:ahLst/>
              <a:cxnLst/>
              <a:rect l="l" t="t" r="r" b="b"/>
              <a:pathLst>
                <a:path h="2141220">
                  <a:moveTo>
                    <a:pt x="0" y="0"/>
                  </a:moveTo>
                  <a:lnTo>
                    <a:pt x="0" y="2141169"/>
                  </a:lnTo>
                </a:path>
              </a:pathLst>
            </a:custGeom>
            <a:ln w="3175">
              <a:solidFill>
                <a:srgbClr val="878787"/>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 name="object 54">
              <a:extLst>
                <a:ext uri="{FF2B5EF4-FFF2-40B4-BE49-F238E27FC236}">
                  <a16:creationId xmlns:a16="http://schemas.microsoft.com/office/drawing/2014/main" id="{2583D478-FF3C-4A22-A467-81885EAE38F7}"/>
                </a:ext>
              </a:extLst>
            </p:cNvPr>
            <p:cNvSpPr txBox="1"/>
            <p:nvPr/>
          </p:nvSpPr>
          <p:spPr>
            <a:xfrm>
              <a:off x="6048000" y="4122000"/>
              <a:ext cx="1062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11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Senegal</a:t>
              </a:r>
              <a:endParaRPr kumimoji="0"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8" name="Rectangle 37">
              <a:extLst>
                <a:ext uri="{FF2B5EF4-FFF2-40B4-BE49-F238E27FC236}">
                  <a16:creationId xmlns:a16="http://schemas.microsoft.com/office/drawing/2014/main" id="{5F6BC951-BA2A-4E1D-8FE5-238551C16311}"/>
                </a:ext>
              </a:extLst>
            </p:cNvPr>
            <p:cNvSpPr/>
            <p:nvPr/>
          </p:nvSpPr>
          <p:spPr>
            <a:xfrm>
              <a:off x="2458800" y="2519335"/>
              <a:ext cx="180000" cy="1512664"/>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6E21CAF2-12B4-4717-86AE-D3B7433434E2}"/>
                </a:ext>
              </a:extLst>
            </p:cNvPr>
            <p:cNvSpPr/>
            <p:nvPr/>
          </p:nvSpPr>
          <p:spPr>
            <a:xfrm>
              <a:off x="2242800" y="3475924"/>
              <a:ext cx="180000" cy="556075"/>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19C3A27E-1FBC-4889-9085-F0D643A02E56}"/>
                </a:ext>
              </a:extLst>
            </p:cNvPr>
            <p:cNvSpPr/>
            <p:nvPr/>
          </p:nvSpPr>
          <p:spPr>
            <a:xfrm>
              <a:off x="2026800" y="2443959"/>
              <a:ext cx="180000" cy="1588039"/>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A18AA603-A840-4E1A-9579-E1F28A9AE365}"/>
                </a:ext>
              </a:extLst>
            </p:cNvPr>
            <p:cNvSpPr/>
            <p:nvPr/>
          </p:nvSpPr>
          <p:spPr>
            <a:xfrm>
              <a:off x="3520800" y="2411814"/>
              <a:ext cx="180000" cy="1620185"/>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D4958F98-6D84-4B87-90E7-2542B40B6DEE}"/>
                </a:ext>
              </a:extLst>
            </p:cNvPr>
            <p:cNvSpPr/>
            <p:nvPr/>
          </p:nvSpPr>
          <p:spPr>
            <a:xfrm>
              <a:off x="3304800" y="3328503"/>
              <a:ext cx="180000" cy="703498"/>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D6DBC52E-B683-4401-9968-436C91BAFC08}"/>
                </a:ext>
              </a:extLst>
            </p:cNvPr>
            <p:cNvSpPr/>
            <p:nvPr/>
          </p:nvSpPr>
          <p:spPr>
            <a:xfrm>
              <a:off x="3088800" y="2886602"/>
              <a:ext cx="180000" cy="1145398"/>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7FF24543-01FC-42ED-9420-44A90137C789}"/>
                </a:ext>
              </a:extLst>
            </p:cNvPr>
            <p:cNvSpPr/>
            <p:nvPr/>
          </p:nvSpPr>
          <p:spPr>
            <a:xfrm>
              <a:off x="4582800" y="2915050"/>
              <a:ext cx="180000" cy="1116949"/>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849C1C6A-7F81-49F6-B171-C24263D06C92}"/>
                </a:ext>
              </a:extLst>
            </p:cNvPr>
            <p:cNvSpPr/>
            <p:nvPr/>
          </p:nvSpPr>
          <p:spPr>
            <a:xfrm>
              <a:off x="4366800" y="3419395"/>
              <a:ext cx="180000" cy="612605"/>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66" name="Rectangle 65">
              <a:extLst>
                <a:ext uri="{FF2B5EF4-FFF2-40B4-BE49-F238E27FC236}">
                  <a16:creationId xmlns:a16="http://schemas.microsoft.com/office/drawing/2014/main" id="{18C2A402-E361-4101-92E5-1DC9A0F657E4}"/>
                </a:ext>
              </a:extLst>
            </p:cNvPr>
            <p:cNvSpPr/>
            <p:nvPr/>
          </p:nvSpPr>
          <p:spPr>
            <a:xfrm>
              <a:off x="4150800" y="2267716"/>
              <a:ext cx="180000" cy="1764283"/>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023AC15C-B274-4677-8A95-BD6689CB3B87}"/>
                </a:ext>
              </a:extLst>
            </p:cNvPr>
            <p:cNvSpPr/>
            <p:nvPr/>
          </p:nvSpPr>
          <p:spPr>
            <a:xfrm>
              <a:off x="6490800" y="3610049"/>
              <a:ext cx="180000" cy="421951"/>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70B69712-DFDC-4BE2-AD00-F06D1AACFD73}"/>
                </a:ext>
              </a:extLst>
            </p:cNvPr>
            <p:cNvSpPr/>
            <p:nvPr/>
          </p:nvSpPr>
          <p:spPr>
            <a:xfrm>
              <a:off x="6274800" y="2772000"/>
              <a:ext cx="180000" cy="1260000"/>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FDDE07BD-508A-4AF3-9D98-82FAEE8798AA}"/>
                </a:ext>
              </a:extLst>
            </p:cNvPr>
            <p:cNvSpPr/>
            <p:nvPr/>
          </p:nvSpPr>
          <p:spPr>
            <a:xfrm>
              <a:off x="5644800" y="2555914"/>
              <a:ext cx="180000" cy="1476086"/>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58" name="object 41">
              <a:extLst>
                <a:ext uri="{FF2B5EF4-FFF2-40B4-BE49-F238E27FC236}">
                  <a16:creationId xmlns:a16="http://schemas.microsoft.com/office/drawing/2014/main" id="{40064A53-3658-4161-BFE7-AA3F2AAA9E9B}"/>
                </a:ext>
              </a:extLst>
            </p:cNvPr>
            <p:cNvSpPr/>
            <p:nvPr/>
          </p:nvSpPr>
          <p:spPr>
            <a:xfrm>
              <a:off x="1800008" y="4031410"/>
              <a:ext cx="5310000" cy="0"/>
            </a:xfrm>
            <a:custGeom>
              <a:avLst/>
              <a:gdLst/>
              <a:ahLst/>
              <a:cxnLst/>
              <a:rect l="l" t="t" r="r" b="b"/>
              <a:pathLst>
                <a:path w="5812790">
                  <a:moveTo>
                    <a:pt x="0" y="0"/>
                  </a:moveTo>
                  <a:lnTo>
                    <a:pt x="5812523" y="0"/>
                  </a:lnTo>
                </a:path>
              </a:pathLst>
            </a:custGeom>
            <a:ln w="3175">
              <a:solidFill>
                <a:srgbClr val="878787"/>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11137029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889DD1E-45EC-4F6C-94A5-561C103E0C68}"/>
              </a:ext>
            </a:extLst>
          </p:cNvPr>
          <p:cNvGrpSpPr/>
          <p:nvPr/>
        </p:nvGrpSpPr>
        <p:grpSpPr>
          <a:xfrm>
            <a:off x="0" y="432000"/>
            <a:ext cx="10287000" cy="3029993"/>
            <a:chOff x="0" y="432000"/>
            <a:chExt cx="10287000" cy="3029993"/>
          </a:xfrm>
        </p:grpSpPr>
        <p:sp>
          <p:nvSpPr>
            <p:cNvPr id="5" name="Rectangle 4">
              <a:extLst>
                <a:ext uri="{FF2B5EF4-FFF2-40B4-BE49-F238E27FC236}">
                  <a16:creationId xmlns:a16="http://schemas.microsoft.com/office/drawing/2014/main" id="{52A28CEE-ACC5-4B11-8866-79BA585A15C8}"/>
                </a:ext>
              </a:extLst>
            </p:cNvPr>
            <p:cNvSpPr/>
            <p:nvPr/>
          </p:nvSpPr>
          <p:spPr>
            <a:xfrm>
              <a:off x="1800000" y="1800000"/>
              <a:ext cx="5001369" cy="1661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MEETING THE NEEDS </a:t>
              </a:r>
            </a:p>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WOMEN </a:t>
              </a:r>
            </a:p>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YOUNG PEOPLE</a:t>
              </a:r>
              <a:endParaRPr kumimoji="0" lang="en-US"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90D9700E-0D0C-46AF-BB18-E73EBA5360E2}"/>
                </a:ext>
              </a:extLst>
            </p:cNvPr>
            <p:cNvSpPr/>
            <p:nvPr/>
          </p:nvSpPr>
          <p:spPr>
            <a:xfrm>
              <a:off x="0" y="432000"/>
              <a:ext cx="1028700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US" sz="1800" b="0" i="0" u="none" strike="noStrike" kern="0" cap="none" spc="1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AIDS UPDATE 2019</a:t>
              </a:r>
            </a:p>
          </p:txBody>
        </p:sp>
      </p:grpSp>
    </p:spTree>
    <p:extLst>
      <p:ext uri="{BB962C8B-B14F-4D97-AF65-F5344CB8AC3E}">
        <p14:creationId xmlns:p14="http://schemas.microsoft.com/office/powerpoint/2010/main" val="31549881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36363BF-71D6-43D5-AFD6-E084B37D727C}"/>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Percentage of ever-married or partnered women aged 15–49 years who experienced physical and/or sexual violence by an intimate partner in the past 12 months, previous survey (2004–2012) compared to most recent survey (2011–2018)</a:t>
              </a:r>
              <a:endParaRPr kumimoji="0" lang="en-CH"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2178481"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Population-based surveys, 2004–2018.</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68" name="object 579">
              <a:extLst>
                <a:ext uri="{FF2B5EF4-FFF2-40B4-BE49-F238E27FC236}">
                  <a16:creationId xmlns:a16="http://schemas.microsoft.com/office/drawing/2014/main" id="{D50AB1E7-AB6E-4501-AC65-24CFADCB3B95}"/>
                </a:ext>
              </a:extLst>
            </p:cNvPr>
            <p:cNvSpPr txBox="1"/>
            <p:nvPr/>
          </p:nvSpPr>
          <p:spPr>
            <a:xfrm>
              <a:off x="708165" y="4374000"/>
              <a:ext cx="113355"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370" name="object 581">
              <a:extLst>
                <a:ext uri="{FF2B5EF4-FFF2-40B4-BE49-F238E27FC236}">
                  <a16:creationId xmlns:a16="http://schemas.microsoft.com/office/drawing/2014/main" id="{19787838-004A-4D16-87EE-7F197F0CA172}"/>
                </a:ext>
              </a:extLst>
            </p:cNvPr>
            <p:cNvSpPr txBox="1"/>
            <p:nvPr/>
          </p:nvSpPr>
          <p:spPr>
            <a:xfrm>
              <a:off x="631071" y="3870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1</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372" name="object 583">
              <a:extLst>
                <a:ext uri="{FF2B5EF4-FFF2-40B4-BE49-F238E27FC236}">
                  <a16:creationId xmlns:a16="http://schemas.microsoft.com/office/drawing/2014/main" id="{A8EDF6A9-3FD7-4591-A71F-5B7029A60446}"/>
                </a:ext>
              </a:extLst>
            </p:cNvPr>
            <p:cNvSpPr txBox="1"/>
            <p:nvPr/>
          </p:nvSpPr>
          <p:spPr>
            <a:xfrm>
              <a:off x="631071" y="3366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2</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374" name="object 585">
              <a:extLst>
                <a:ext uri="{FF2B5EF4-FFF2-40B4-BE49-F238E27FC236}">
                  <a16:creationId xmlns:a16="http://schemas.microsoft.com/office/drawing/2014/main" id="{CB19B18D-5C02-4A2F-8613-C925AB55A3CA}"/>
                </a:ext>
              </a:extLst>
            </p:cNvPr>
            <p:cNvSpPr txBox="1"/>
            <p:nvPr/>
          </p:nvSpPr>
          <p:spPr>
            <a:xfrm>
              <a:off x="631071" y="2862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3</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376" name="object 587">
              <a:extLst>
                <a:ext uri="{FF2B5EF4-FFF2-40B4-BE49-F238E27FC236}">
                  <a16:creationId xmlns:a16="http://schemas.microsoft.com/office/drawing/2014/main" id="{B1C6511C-32C3-487B-AE0E-C471FF9AA253}"/>
                </a:ext>
              </a:extLst>
            </p:cNvPr>
            <p:cNvSpPr txBox="1"/>
            <p:nvPr/>
          </p:nvSpPr>
          <p:spPr>
            <a:xfrm>
              <a:off x="631071" y="2358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4</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377" name="object 588">
              <a:extLst>
                <a:ext uri="{FF2B5EF4-FFF2-40B4-BE49-F238E27FC236}">
                  <a16:creationId xmlns:a16="http://schemas.microsoft.com/office/drawing/2014/main" id="{DED38FC8-E22F-44AE-83AE-D138C6089E92}"/>
                </a:ext>
              </a:extLst>
            </p:cNvPr>
            <p:cNvSpPr txBox="1"/>
            <p:nvPr/>
          </p:nvSpPr>
          <p:spPr>
            <a:xfrm>
              <a:off x="631071" y="1854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lang="en-GB" sz="900" dirty="0">
                  <a:solidFill>
                    <a:prstClr val="black"/>
                  </a:solidFill>
                  <a:latin typeface="Arial"/>
                  <a:cs typeface="Arial"/>
                </a:rPr>
                <a:t>5</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378" name="object 589">
              <a:extLst>
                <a:ext uri="{FF2B5EF4-FFF2-40B4-BE49-F238E27FC236}">
                  <a16:creationId xmlns:a16="http://schemas.microsoft.com/office/drawing/2014/main" id="{CE997787-15DB-49D7-9243-F7DB7F47090D}"/>
                </a:ext>
              </a:extLst>
            </p:cNvPr>
            <p:cNvSpPr txBox="1"/>
            <p:nvPr/>
          </p:nvSpPr>
          <p:spPr>
            <a:xfrm>
              <a:off x="554400" y="1350000"/>
              <a:ext cx="267259"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a:t>
              </a: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5" name="object 7">
              <a:extLst>
                <a:ext uri="{FF2B5EF4-FFF2-40B4-BE49-F238E27FC236}">
                  <a16:creationId xmlns:a16="http://schemas.microsoft.com/office/drawing/2014/main" id="{F766F27A-CB56-48C0-B38E-0619EC26C62B}"/>
                </a:ext>
              </a:extLst>
            </p:cNvPr>
            <p:cNvSpPr/>
            <p:nvPr/>
          </p:nvSpPr>
          <p:spPr>
            <a:xfrm>
              <a:off x="936000" y="1285200"/>
              <a:ext cx="0" cy="3170555"/>
            </a:xfrm>
            <a:custGeom>
              <a:avLst/>
              <a:gdLst/>
              <a:ahLst/>
              <a:cxnLst/>
              <a:rect l="l" t="t" r="r" b="b"/>
              <a:pathLst>
                <a:path h="3170554">
                  <a:moveTo>
                    <a:pt x="0" y="0"/>
                  </a:moveTo>
                  <a:lnTo>
                    <a:pt x="0" y="3170199"/>
                  </a:lnTo>
                </a:path>
              </a:pathLst>
            </a:custGeom>
            <a:ln w="6019">
              <a:solidFill>
                <a:srgbClr val="898989"/>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9" name="object 115">
              <a:extLst>
                <a:ext uri="{FF2B5EF4-FFF2-40B4-BE49-F238E27FC236}">
                  <a16:creationId xmlns:a16="http://schemas.microsoft.com/office/drawing/2014/main" id="{086B522F-DB99-430F-8634-F27F1FA09854}"/>
                </a:ext>
              </a:extLst>
            </p:cNvPr>
            <p:cNvSpPr/>
            <p:nvPr/>
          </p:nvSpPr>
          <p:spPr>
            <a:xfrm>
              <a:off x="991549" y="3308389"/>
              <a:ext cx="140970" cy="29209"/>
            </a:xfrm>
            <a:custGeom>
              <a:avLst/>
              <a:gdLst/>
              <a:ahLst/>
              <a:cxnLst/>
              <a:rect l="l" t="t" r="r" b="b"/>
              <a:pathLst>
                <a:path w="140969" h="29210">
                  <a:moveTo>
                    <a:pt x="0" y="28803"/>
                  </a:moveTo>
                  <a:lnTo>
                    <a:pt x="140398" y="0"/>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0" name="object 116">
              <a:extLst>
                <a:ext uri="{FF2B5EF4-FFF2-40B4-BE49-F238E27FC236}">
                  <a16:creationId xmlns:a16="http://schemas.microsoft.com/office/drawing/2014/main" id="{C9CBF277-3D85-4CD6-9B22-CFE21FFAD427}"/>
                </a:ext>
              </a:extLst>
            </p:cNvPr>
            <p:cNvSpPr/>
            <p:nvPr/>
          </p:nvSpPr>
          <p:spPr>
            <a:xfrm>
              <a:off x="1265149" y="3687469"/>
              <a:ext cx="270510" cy="323850"/>
            </a:xfrm>
            <a:custGeom>
              <a:avLst/>
              <a:gdLst/>
              <a:ahLst/>
              <a:cxnLst/>
              <a:rect l="l" t="t" r="r" b="b"/>
              <a:pathLst>
                <a:path w="270509" h="323850">
                  <a:moveTo>
                    <a:pt x="0" y="0"/>
                  </a:moveTo>
                  <a:lnTo>
                    <a:pt x="136080" y="323646"/>
                  </a:lnTo>
                  <a:lnTo>
                    <a:pt x="270306" y="225729"/>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1" name="object 117">
              <a:extLst>
                <a:ext uri="{FF2B5EF4-FFF2-40B4-BE49-F238E27FC236}">
                  <a16:creationId xmlns:a16="http://schemas.microsoft.com/office/drawing/2014/main" id="{F74C604A-D166-4EE2-91AC-24711F3C7F6C}"/>
                </a:ext>
              </a:extLst>
            </p:cNvPr>
            <p:cNvSpPr/>
            <p:nvPr/>
          </p:nvSpPr>
          <p:spPr>
            <a:xfrm>
              <a:off x="1668349" y="3302174"/>
              <a:ext cx="140970" cy="49530"/>
            </a:xfrm>
            <a:custGeom>
              <a:avLst/>
              <a:gdLst/>
              <a:ahLst/>
              <a:cxnLst/>
              <a:rect l="l" t="t" r="r" b="b"/>
              <a:pathLst>
                <a:path w="140969" h="49529">
                  <a:moveTo>
                    <a:pt x="0" y="0"/>
                  </a:moveTo>
                  <a:lnTo>
                    <a:pt x="140398" y="49415"/>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2" name="object 118">
              <a:extLst>
                <a:ext uri="{FF2B5EF4-FFF2-40B4-BE49-F238E27FC236}">
                  <a16:creationId xmlns:a16="http://schemas.microsoft.com/office/drawing/2014/main" id="{3D7D133C-15EE-4084-8CEC-94D2E145EC11}"/>
                </a:ext>
              </a:extLst>
            </p:cNvPr>
            <p:cNvSpPr/>
            <p:nvPr/>
          </p:nvSpPr>
          <p:spPr>
            <a:xfrm>
              <a:off x="1938350" y="3740392"/>
              <a:ext cx="137160" cy="158750"/>
            </a:xfrm>
            <a:custGeom>
              <a:avLst/>
              <a:gdLst/>
              <a:ahLst/>
              <a:cxnLst/>
              <a:rect l="l" t="t" r="r" b="b"/>
              <a:pathLst>
                <a:path w="137160" h="158750">
                  <a:moveTo>
                    <a:pt x="0" y="0"/>
                  </a:moveTo>
                  <a:lnTo>
                    <a:pt x="136804" y="158394"/>
                  </a:lnTo>
                </a:path>
              </a:pathLst>
            </a:custGeom>
            <a:ln w="12699">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3" name="object 119">
              <a:extLst>
                <a:ext uri="{FF2B5EF4-FFF2-40B4-BE49-F238E27FC236}">
                  <a16:creationId xmlns:a16="http://schemas.microsoft.com/office/drawing/2014/main" id="{FF486C62-918E-4E39-B2FB-34A8F85D7D6E}"/>
                </a:ext>
              </a:extLst>
            </p:cNvPr>
            <p:cNvSpPr/>
            <p:nvPr/>
          </p:nvSpPr>
          <p:spPr>
            <a:xfrm>
              <a:off x="2208349" y="3553195"/>
              <a:ext cx="137160" cy="183515"/>
            </a:xfrm>
            <a:custGeom>
              <a:avLst/>
              <a:gdLst/>
              <a:ahLst/>
              <a:cxnLst/>
              <a:rect l="l" t="t" r="r" b="b"/>
              <a:pathLst>
                <a:path w="137160" h="183514">
                  <a:moveTo>
                    <a:pt x="0" y="0"/>
                  </a:moveTo>
                  <a:lnTo>
                    <a:pt x="136804" y="183045"/>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4" name="object 120">
              <a:extLst>
                <a:ext uri="{FF2B5EF4-FFF2-40B4-BE49-F238E27FC236}">
                  <a16:creationId xmlns:a16="http://schemas.microsoft.com/office/drawing/2014/main" id="{9926685C-256A-494A-9EB8-C2D5370B45F5}"/>
                </a:ext>
              </a:extLst>
            </p:cNvPr>
            <p:cNvSpPr/>
            <p:nvPr/>
          </p:nvSpPr>
          <p:spPr>
            <a:xfrm>
              <a:off x="2478350" y="3956395"/>
              <a:ext cx="273685" cy="230504"/>
            </a:xfrm>
            <a:custGeom>
              <a:avLst/>
              <a:gdLst/>
              <a:ahLst/>
              <a:cxnLst/>
              <a:rect l="l" t="t" r="r" b="b"/>
              <a:pathLst>
                <a:path w="273685" h="230504">
                  <a:moveTo>
                    <a:pt x="0" y="0"/>
                  </a:moveTo>
                  <a:lnTo>
                    <a:pt x="136804" y="147599"/>
                  </a:lnTo>
                  <a:lnTo>
                    <a:pt x="273596" y="230403"/>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5" name="object 121">
              <a:extLst>
                <a:ext uri="{FF2B5EF4-FFF2-40B4-BE49-F238E27FC236}">
                  <a16:creationId xmlns:a16="http://schemas.microsoft.com/office/drawing/2014/main" id="{D46F70B7-DED7-4413-A5CE-B7B4BCCA2B32}"/>
                </a:ext>
              </a:extLst>
            </p:cNvPr>
            <p:cNvSpPr/>
            <p:nvPr/>
          </p:nvSpPr>
          <p:spPr>
            <a:xfrm>
              <a:off x="2888749" y="2718239"/>
              <a:ext cx="135255" cy="212725"/>
            </a:xfrm>
            <a:custGeom>
              <a:avLst/>
              <a:gdLst/>
              <a:ahLst/>
              <a:cxnLst/>
              <a:rect l="l" t="t" r="r" b="b"/>
              <a:pathLst>
                <a:path w="135255" h="212725">
                  <a:moveTo>
                    <a:pt x="0" y="212153"/>
                  </a:moveTo>
                  <a:lnTo>
                    <a:pt x="135001" y="0"/>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6" name="object 122">
              <a:extLst>
                <a:ext uri="{FF2B5EF4-FFF2-40B4-BE49-F238E27FC236}">
                  <a16:creationId xmlns:a16="http://schemas.microsoft.com/office/drawing/2014/main" id="{CCCAAB58-3587-4A4D-B24C-A62850DBB7E6}"/>
                </a:ext>
              </a:extLst>
            </p:cNvPr>
            <p:cNvSpPr/>
            <p:nvPr/>
          </p:nvSpPr>
          <p:spPr>
            <a:xfrm>
              <a:off x="3155149" y="3497393"/>
              <a:ext cx="272415" cy="376555"/>
            </a:xfrm>
            <a:custGeom>
              <a:avLst/>
              <a:gdLst/>
              <a:ahLst/>
              <a:cxnLst/>
              <a:rect l="l" t="t" r="r" b="b"/>
              <a:pathLst>
                <a:path w="272414" h="376554">
                  <a:moveTo>
                    <a:pt x="0" y="0"/>
                  </a:moveTo>
                  <a:lnTo>
                    <a:pt x="135001" y="376199"/>
                  </a:lnTo>
                  <a:lnTo>
                    <a:pt x="271805" y="158394"/>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7" name="object 123">
              <a:extLst>
                <a:ext uri="{FF2B5EF4-FFF2-40B4-BE49-F238E27FC236}">
                  <a16:creationId xmlns:a16="http://schemas.microsoft.com/office/drawing/2014/main" id="{0F4D6EF6-9E3A-4A5D-8C22-08467100200F}"/>
                </a:ext>
              </a:extLst>
            </p:cNvPr>
            <p:cNvSpPr/>
            <p:nvPr/>
          </p:nvSpPr>
          <p:spPr>
            <a:xfrm>
              <a:off x="3558349" y="3605393"/>
              <a:ext cx="273685" cy="158750"/>
            </a:xfrm>
            <a:custGeom>
              <a:avLst/>
              <a:gdLst/>
              <a:ahLst/>
              <a:cxnLst/>
              <a:rect l="l" t="t" r="r" b="b"/>
              <a:pathLst>
                <a:path w="273685" h="158750">
                  <a:moveTo>
                    <a:pt x="0" y="0"/>
                  </a:moveTo>
                  <a:lnTo>
                    <a:pt x="136804" y="106197"/>
                  </a:lnTo>
                  <a:lnTo>
                    <a:pt x="273596" y="158394"/>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8" name="object 124">
              <a:extLst>
                <a:ext uri="{FF2B5EF4-FFF2-40B4-BE49-F238E27FC236}">
                  <a16:creationId xmlns:a16="http://schemas.microsoft.com/office/drawing/2014/main" id="{9FA727D5-B947-424C-8577-A03DD4321677}"/>
                </a:ext>
              </a:extLst>
            </p:cNvPr>
            <p:cNvSpPr/>
            <p:nvPr/>
          </p:nvSpPr>
          <p:spPr>
            <a:xfrm>
              <a:off x="3965149" y="2863795"/>
              <a:ext cx="273685" cy="315595"/>
            </a:xfrm>
            <a:custGeom>
              <a:avLst/>
              <a:gdLst/>
              <a:ahLst/>
              <a:cxnLst/>
              <a:rect l="l" t="t" r="r" b="b"/>
              <a:pathLst>
                <a:path w="273685" h="315595">
                  <a:moveTo>
                    <a:pt x="0" y="160197"/>
                  </a:moveTo>
                  <a:lnTo>
                    <a:pt x="138595" y="0"/>
                  </a:lnTo>
                  <a:lnTo>
                    <a:pt x="273596" y="314998"/>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9" name="object 125">
              <a:extLst>
                <a:ext uri="{FF2B5EF4-FFF2-40B4-BE49-F238E27FC236}">
                  <a16:creationId xmlns:a16="http://schemas.microsoft.com/office/drawing/2014/main" id="{2B3B0742-B2D4-4814-AD13-81079F64E970}"/>
                </a:ext>
              </a:extLst>
            </p:cNvPr>
            <p:cNvSpPr/>
            <p:nvPr/>
          </p:nvSpPr>
          <p:spPr>
            <a:xfrm>
              <a:off x="4371949" y="3239995"/>
              <a:ext cx="270510" cy="241300"/>
            </a:xfrm>
            <a:custGeom>
              <a:avLst/>
              <a:gdLst/>
              <a:ahLst/>
              <a:cxnLst/>
              <a:rect l="l" t="t" r="r" b="b"/>
              <a:pathLst>
                <a:path w="270510" h="241300">
                  <a:moveTo>
                    <a:pt x="0" y="241198"/>
                  </a:moveTo>
                  <a:lnTo>
                    <a:pt x="133197" y="108000"/>
                  </a:lnTo>
                  <a:lnTo>
                    <a:pt x="270002" y="0"/>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00" name="object 126">
              <a:extLst>
                <a:ext uri="{FF2B5EF4-FFF2-40B4-BE49-F238E27FC236}">
                  <a16:creationId xmlns:a16="http://schemas.microsoft.com/office/drawing/2014/main" id="{C1919930-CFFC-4504-90E9-7E6E0DC84939}"/>
                </a:ext>
              </a:extLst>
            </p:cNvPr>
            <p:cNvSpPr/>
            <p:nvPr/>
          </p:nvSpPr>
          <p:spPr>
            <a:xfrm>
              <a:off x="4776949" y="3065395"/>
              <a:ext cx="139065" cy="619760"/>
            </a:xfrm>
            <a:custGeom>
              <a:avLst/>
              <a:gdLst/>
              <a:ahLst/>
              <a:cxnLst/>
              <a:rect l="l" t="t" r="r" b="b"/>
              <a:pathLst>
                <a:path w="139064" h="619760">
                  <a:moveTo>
                    <a:pt x="0" y="0"/>
                  </a:moveTo>
                  <a:lnTo>
                    <a:pt x="138595" y="619658"/>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01" name="object 127">
              <a:extLst>
                <a:ext uri="{FF2B5EF4-FFF2-40B4-BE49-F238E27FC236}">
                  <a16:creationId xmlns:a16="http://schemas.microsoft.com/office/drawing/2014/main" id="{5D5015AF-289D-4775-87C5-79FC8AC4EC26}"/>
                </a:ext>
              </a:extLst>
            </p:cNvPr>
            <p:cNvSpPr/>
            <p:nvPr/>
          </p:nvSpPr>
          <p:spPr>
            <a:xfrm>
              <a:off x="5046949" y="2230199"/>
              <a:ext cx="273685" cy="1190625"/>
            </a:xfrm>
            <a:custGeom>
              <a:avLst/>
              <a:gdLst/>
              <a:ahLst/>
              <a:cxnLst/>
              <a:rect l="l" t="t" r="r" b="b"/>
              <a:pathLst>
                <a:path w="273685" h="1190625">
                  <a:moveTo>
                    <a:pt x="0" y="912596"/>
                  </a:moveTo>
                  <a:lnTo>
                    <a:pt x="135001" y="0"/>
                  </a:lnTo>
                  <a:lnTo>
                    <a:pt x="273240" y="1190498"/>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02" name="object 128">
              <a:extLst>
                <a:ext uri="{FF2B5EF4-FFF2-40B4-BE49-F238E27FC236}">
                  <a16:creationId xmlns:a16="http://schemas.microsoft.com/office/drawing/2014/main" id="{FF0FB6C3-569E-4AD0-9E7B-38F6E0AE2216}"/>
                </a:ext>
              </a:extLst>
            </p:cNvPr>
            <p:cNvSpPr/>
            <p:nvPr/>
          </p:nvSpPr>
          <p:spPr>
            <a:xfrm>
              <a:off x="5451950" y="2683793"/>
              <a:ext cx="135255" cy="286385"/>
            </a:xfrm>
            <a:custGeom>
              <a:avLst/>
              <a:gdLst/>
              <a:ahLst/>
              <a:cxnLst/>
              <a:rect l="l" t="t" r="r" b="b"/>
              <a:pathLst>
                <a:path w="135254" h="286385">
                  <a:moveTo>
                    <a:pt x="0" y="0"/>
                  </a:moveTo>
                  <a:lnTo>
                    <a:pt x="135001" y="286194"/>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03" name="object 129">
              <a:extLst>
                <a:ext uri="{FF2B5EF4-FFF2-40B4-BE49-F238E27FC236}">
                  <a16:creationId xmlns:a16="http://schemas.microsoft.com/office/drawing/2014/main" id="{B2C4328D-D46B-4A7A-AD99-729590B471AA}"/>
                </a:ext>
              </a:extLst>
            </p:cNvPr>
            <p:cNvSpPr/>
            <p:nvPr/>
          </p:nvSpPr>
          <p:spPr>
            <a:xfrm>
              <a:off x="5721949" y="2307594"/>
              <a:ext cx="272415" cy="648335"/>
            </a:xfrm>
            <a:custGeom>
              <a:avLst/>
              <a:gdLst/>
              <a:ahLst/>
              <a:cxnLst/>
              <a:rect l="l" t="t" r="r" b="b"/>
              <a:pathLst>
                <a:path w="272414" h="648335">
                  <a:moveTo>
                    <a:pt x="0" y="0"/>
                  </a:moveTo>
                  <a:lnTo>
                    <a:pt x="136804" y="476999"/>
                  </a:lnTo>
                  <a:lnTo>
                    <a:pt x="271805" y="648004"/>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04" name="object 130">
              <a:extLst>
                <a:ext uri="{FF2B5EF4-FFF2-40B4-BE49-F238E27FC236}">
                  <a16:creationId xmlns:a16="http://schemas.microsoft.com/office/drawing/2014/main" id="{8E159C6C-D715-4A70-AD97-D77B0A732B84}"/>
                </a:ext>
              </a:extLst>
            </p:cNvPr>
            <p:cNvSpPr/>
            <p:nvPr/>
          </p:nvSpPr>
          <p:spPr>
            <a:xfrm>
              <a:off x="6128749" y="2347194"/>
              <a:ext cx="133350" cy="768985"/>
            </a:xfrm>
            <a:custGeom>
              <a:avLst/>
              <a:gdLst/>
              <a:ahLst/>
              <a:cxnLst/>
              <a:rect l="l" t="t" r="r" b="b"/>
              <a:pathLst>
                <a:path w="133350" h="768985">
                  <a:moveTo>
                    <a:pt x="0" y="0"/>
                  </a:moveTo>
                  <a:lnTo>
                    <a:pt x="133197" y="768604"/>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05" name="object 131">
              <a:extLst>
                <a:ext uri="{FF2B5EF4-FFF2-40B4-BE49-F238E27FC236}">
                  <a16:creationId xmlns:a16="http://schemas.microsoft.com/office/drawing/2014/main" id="{44E88E61-8E22-470E-8ADB-8CDD0A957159}"/>
                </a:ext>
              </a:extLst>
            </p:cNvPr>
            <p:cNvSpPr/>
            <p:nvPr/>
          </p:nvSpPr>
          <p:spPr>
            <a:xfrm>
              <a:off x="6398750" y="3083393"/>
              <a:ext cx="272415" cy="376555"/>
            </a:xfrm>
            <a:custGeom>
              <a:avLst/>
              <a:gdLst/>
              <a:ahLst/>
              <a:cxnLst/>
              <a:rect l="l" t="t" r="r" b="b"/>
              <a:pathLst>
                <a:path w="272415" h="376554">
                  <a:moveTo>
                    <a:pt x="0" y="0"/>
                  </a:moveTo>
                  <a:lnTo>
                    <a:pt x="135001" y="7200"/>
                  </a:lnTo>
                  <a:lnTo>
                    <a:pt x="271805" y="376199"/>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7" name="object 9">
              <a:extLst>
                <a:ext uri="{FF2B5EF4-FFF2-40B4-BE49-F238E27FC236}">
                  <a16:creationId xmlns:a16="http://schemas.microsoft.com/office/drawing/2014/main" id="{34710A25-7036-466E-A944-F0C1EAECF39F}"/>
                </a:ext>
              </a:extLst>
            </p:cNvPr>
            <p:cNvSpPr/>
            <p:nvPr/>
          </p:nvSpPr>
          <p:spPr>
            <a:xfrm>
              <a:off x="950400" y="3291680"/>
              <a:ext cx="72000" cy="72000"/>
            </a:xfrm>
            <a:custGeom>
              <a:avLst/>
              <a:gdLst/>
              <a:ahLst/>
              <a:cxnLst/>
              <a:rect l="l" t="t" r="r" b="b"/>
              <a:pathLst>
                <a:path w="62865" h="62864">
                  <a:moveTo>
                    <a:pt x="31622" y="0"/>
                  </a:moveTo>
                  <a:lnTo>
                    <a:pt x="19373" y="2507"/>
                  </a:lnTo>
                  <a:lnTo>
                    <a:pt x="9315" y="9321"/>
                  </a:lnTo>
                  <a:lnTo>
                    <a:pt x="2505" y="19384"/>
                  </a:lnTo>
                  <a:lnTo>
                    <a:pt x="0" y="31635"/>
                  </a:lnTo>
                  <a:lnTo>
                    <a:pt x="2505" y="43769"/>
                  </a:lnTo>
                  <a:lnTo>
                    <a:pt x="9315" y="53574"/>
                  </a:lnTo>
                  <a:lnTo>
                    <a:pt x="19373" y="60132"/>
                  </a:lnTo>
                  <a:lnTo>
                    <a:pt x="31622" y="62522"/>
                  </a:lnTo>
                  <a:lnTo>
                    <a:pt x="43762" y="60132"/>
                  </a:lnTo>
                  <a:lnTo>
                    <a:pt x="53567" y="53574"/>
                  </a:lnTo>
                  <a:lnTo>
                    <a:pt x="60121" y="43769"/>
                  </a:lnTo>
                  <a:lnTo>
                    <a:pt x="62509" y="31635"/>
                  </a:lnTo>
                  <a:lnTo>
                    <a:pt x="60121" y="19384"/>
                  </a:lnTo>
                  <a:lnTo>
                    <a:pt x="53567" y="9321"/>
                  </a:lnTo>
                  <a:lnTo>
                    <a:pt x="43762"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 name="object 10">
              <a:extLst>
                <a:ext uri="{FF2B5EF4-FFF2-40B4-BE49-F238E27FC236}">
                  <a16:creationId xmlns:a16="http://schemas.microsoft.com/office/drawing/2014/main" id="{F4AE7AFD-3709-4AB5-9759-7299CC9BC9CB}"/>
                </a:ext>
              </a:extLst>
            </p:cNvPr>
            <p:cNvSpPr/>
            <p:nvPr/>
          </p:nvSpPr>
          <p:spPr>
            <a:xfrm>
              <a:off x="1085969" y="3271349"/>
              <a:ext cx="72000" cy="72000"/>
            </a:xfrm>
            <a:custGeom>
              <a:avLst/>
              <a:gdLst/>
              <a:ahLst/>
              <a:cxnLst/>
              <a:rect l="l" t="t" r="r" b="b"/>
              <a:pathLst>
                <a:path w="62865" h="62864">
                  <a:moveTo>
                    <a:pt x="31622" y="0"/>
                  </a:moveTo>
                  <a:lnTo>
                    <a:pt x="19373" y="2507"/>
                  </a:lnTo>
                  <a:lnTo>
                    <a:pt x="9315" y="9321"/>
                  </a:lnTo>
                  <a:lnTo>
                    <a:pt x="2505" y="19384"/>
                  </a:lnTo>
                  <a:lnTo>
                    <a:pt x="0" y="31635"/>
                  </a:lnTo>
                  <a:lnTo>
                    <a:pt x="2505" y="43769"/>
                  </a:lnTo>
                  <a:lnTo>
                    <a:pt x="9315" y="53574"/>
                  </a:lnTo>
                  <a:lnTo>
                    <a:pt x="19373" y="60132"/>
                  </a:lnTo>
                  <a:lnTo>
                    <a:pt x="31622" y="62522"/>
                  </a:lnTo>
                  <a:lnTo>
                    <a:pt x="43762" y="60132"/>
                  </a:lnTo>
                  <a:lnTo>
                    <a:pt x="53567" y="53574"/>
                  </a:lnTo>
                  <a:lnTo>
                    <a:pt x="60121" y="43769"/>
                  </a:lnTo>
                  <a:lnTo>
                    <a:pt x="62509" y="31635"/>
                  </a:lnTo>
                  <a:lnTo>
                    <a:pt x="60121" y="19384"/>
                  </a:lnTo>
                  <a:lnTo>
                    <a:pt x="53567" y="9321"/>
                  </a:lnTo>
                  <a:lnTo>
                    <a:pt x="43762"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 name="object 11">
              <a:extLst>
                <a:ext uri="{FF2B5EF4-FFF2-40B4-BE49-F238E27FC236}">
                  <a16:creationId xmlns:a16="http://schemas.microsoft.com/office/drawing/2014/main" id="{89A1552B-E669-4901-B13D-4EF174F9458F}"/>
                </a:ext>
              </a:extLst>
            </p:cNvPr>
            <p:cNvSpPr/>
            <p:nvPr/>
          </p:nvSpPr>
          <p:spPr>
            <a:xfrm>
              <a:off x="1220783" y="3644165"/>
              <a:ext cx="72000" cy="72000"/>
            </a:xfrm>
            <a:custGeom>
              <a:avLst/>
              <a:gdLst/>
              <a:ahLst/>
              <a:cxnLst/>
              <a:rect l="l" t="t" r="r" b="b"/>
              <a:pathLst>
                <a:path w="62865" h="62864">
                  <a:moveTo>
                    <a:pt x="31622" y="0"/>
                  </a:moveTo>
                  <a:lnTo>
                    <a:pt x="19373" y="2507"/>
                  </a:lnTo>
                  <a:lnTo>
                    <a:pt x="9315" y="9321"/>
                  </a:lnTo>
                  <a:lnTo>
                    <a:pt x="2505" y="19384"/>
                  </a:lnTo>
                  <a:lnTo>
                    <a:pt x="0" y="31635"/>
                  </a:lnTo>
                  <a:lnTo>
                    <a:pt x="2505" y="43769"/>
                  </a:lnTo>
                  <a:lnTo>
                    <a:pt x="9315" y="53574"/>
                  </a:lnTo>
                  <a:lnTo>
                    <a:pt x="19373" y="60132"/>
                  </a:lnTo>
                  <a:lnTo>
                    <a:pt x="31622" y="62522"/>
                  </a:lnTo>
                  <a:lnTo>
                    <a:pt x="43762" y="60132"/>
                  </a:lnTo>
                  <a:lnTo>
                    <a:pt x="53567" y="53574"/>
                  </a:lnTo>
                  <a:lnTo>
                    <a:pt x="60121" y="43769"/>
                  </a:lnTo>
                  <a:lnTo>
                    <a:pt x="62509" y="31635"/>
                  </a:lnTo>
                  <a:lnTo>
                    <a:pt x="60121" y="19384"/>
                  </a:lnTo>
                  <a:lnTo>
                    <a:pt x="53567" y="9321"/>
                  </a:lnTo>
                  <a:lnTo>
                    <a:pt x="43762"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0" name="object 12">
              <a:extLst>
                <a:ext uri="{FF2B5EF4-FFF2-40B4-BE49-F238E27FC236}">
                  <a16:creationId xmlns:a16="http://schemas.microsoft.com/office/drawing/2014/main" id="{DBBF76E2-6B76-461F-A512-F7F10B9001FC}"/>
                </a:ext>
              </a:extLst>
            </p:cNvPr>
            <p:cNvSpPr/>
            <p:nvPr/>
          </p:nvSpPr>
          <p:spPr>
            <a:xfrm>
              <a:off x="1356358" y="3966525"/>
              <a:ext cx="72000" cy="72000"/>
            </a:xfrm>
            <a:custGeom>
              <a:avLst/>
              <a:gdLst/>
              <a:ahLst/>
              <a:cxnLst/>
              <a:rect l="l" t="t" r="r" b="b"/>
              <a:pathLst>
                <a:path w="62865" h="62864">
                  <a:moveTo>
                    <a:pt x="31622" y="0"/>
                  </a:moveTo>
                  <a:lnTo>
                    <a:pt x="19373" y="2507"/>
                  </a:lnTo>
                  <a:lnTo>
                    <a:pt x="9315" y="9321"/>
                  </a:lnTo>
                  <a:lnTo>
                    <a:pt x="2505" y="19384"/>
                  </a:lnTo>
                  <a:lnTo>
                    <a:pt x="0" y="31635"/>
                  </a:lnTo>
                  <a:lnTo>
                    <a:pt x="2505" y="43769"/>
                  </a:lnTo>
                  <a:lnTo>
                    <a:pt x="9315" y="53574"/>
                  </a:lnTo>
                  <a:lnTo>
                    <a:pt x="19373" y="60132"/>
                  </a:lnTo>
                  <a:lnTo>
                    <a:pt x="31622" y="62522"/>
                  </a:lnTo>
                  <a:lnTo>
                    <a:pt x="43762" y="60132"/>
                  </a:lnTo>
                  <a:lnTo>
                    <a:pt x="53567" y="53574"/>
                  </a:lnTo>
                  <a:lnTo>
                    <a:pt x="60121" y="43769"/>
                  </a:lnTo>
                  <a:lnTo>
                    <a:pt x="62509" y="31635"/>
                  </a:lnTo>
                  <a:lnTo>
                    <a:pt x="60121" y="19384"/>
                  </a:lnTo>
                  <a:lnTo>
                    <a:pt x="53567" y="9321"/>
                  </a:lnTo>
                  <a:lnTo>
                    <a:pt x="43762"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1" name="object 13">
              <a:extLst>
                <a:ext uri="{FF2B5EF4-FFF2-40B4-BE49-F238E27FC236}">
                  <a16:creationId xmlns:a16="http://schemas.microsoft.com/office/drawing/2014/main" id="{D52F9494-0D70-412B-A99E-FE1F119E9F0F}"/>
                </a:ext>
              </a:extLst>
            </p:cNvPr>
            <p:cNvSpPr/>
            <p:nvPr/>
          </p:nvSpPr>
          <p:spPr>
            <a:xfrm>
              <a:off x="1491171" y="3870871"/>
              <a:ext cx="72000" cy="72000"/>
            </a:xfrm>
            <a:custGeom>
              <a:avLst/>
              <a:gdLst/>
              <a:ahLst/>
              <a:cxnLst/>
              <a:rect l="l" t="t" r="r" b="b"/>
              <a:pathLst>
                <a:path w="62865" h="62864">
                  <a:moveTo>
                    <a:pt x="31622" y="0"/>
                  </a:moveTo>
                  <a:lnTo>
                    <a:pt x="19373" y="2507"/>
                  </a:lnTo>
                  <a:lnTo>
                    <a:pt x="9315" y="9321"/>
                  </a:lnTo>
                  <a:lnTo>
                    <a:pt x="2505" y="19384"/>
                  </a:lnTo>
                  <a:lnTo>
                    <a:pt x="0" y="31635"/>
                  </a:lnTo>
                  <a:lnTo>
                    <a:pt x="2505" y="43769"/>
                  </a:lnTo>
                  <a:lnTo>
                    <a:pt x="9315" y="53574"/>
                  </a:lnTo>
                  <a:lnTo>
                    <a:pt x="19373" y="60132"/>
                  </a:lnTo>
                  <a:lnTo>
                    <a:pt x="31622" y="62522"/>
                  </a:lnTo>
                  <a:lnTo>
                    <a:pt x="43762" y="60132"/>
                  </a:lnTo>
                  <a:lnTo>
                    <a:pt x="53567" y="53574"/>
                  </a:lnTo>
                  <a:lnTo>
                    <a:pt x="60121" y="43769"/>
                  </a:lnTo>
                  <a:lnTo>
                    <a:pt x="62509" y="31635"/>
                  </a:lnTo>
                  <a:lnTo>
                    <a:pt x="60121" y="19384"/>
                  </a:lnTo>
                  <a:lnTo>
                    <a:pt x="53567" y="9321"/>
                  </a:lnTo>
                  <a:lnTo>
                    <a:pt x="43762"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 name="object 14">
              <a:extLst>
                <a:ext uri="{FF2B5EF4-FFF2-40B4-BE49-F238E27FC236}">
                  <a16:creationId xmlns:a16="http://schemas.microsoft.com/office/drawing/2014/main" id="{A217AF8E-0601-44ED-B7D0-1E52338B4C97}"/>
                </a:ext>
              </a:extLst>
            </p:cNvPr>
            <p:cNvSpPr/>
            <p:nvPr/>
          </p:nvSpPr>
          <p:spPr>
            <a:xfrm>
              <a:off x="1626746" y="3261554"/>
              <a:ext cx="72000" cy="72000"/>
            </a:xfrm>
            <a:custGeom>
              <a:avLst/>
              <a:gdLst/>
              <a:ahLst/>
              <a:cxnLst/>
              <a:rect l="l" t="t" r="r" b="b"/>
              <a:pathLst>
                <a:path w="62864" h="62864">
                  <a:moveTo>
                    <a:pt x="31622" y="0"/>
                  </a:moveTo>
                  <a:lnTo>
                    <a:pt x="19373" y="2507"/>
                  </a:lnTo>
                  <a:lnTo>
                    <a:pt x="9315" y="9321"/>
                  </a:lnTo>
                  <a:lnTo>
                    <a:pt x="2505" y="19384"/>
                  </a:lnTo>
                  <a:lnTo>
                    <a:pt x="0" y="31635"/>
                  </a:lnTo>
                  <a:lnTo>
                    <a:pt x="2505" y="43769"/>
                  </a:lnTo>
                  <a:lnTo>
                    <a:pt x="9315" y="53574"/>
                  </a:lnTo>
                  <a:lnTo>
                    <a:pt x="19373" y="60132"/>
                  </a:lnTo>
                  <a:lnTo>
                    <a:pt x="31622" y="62522"/>
                  </a:lnTo>
                  <a:lnTo>
                    <a:pt x="43762" y="60132"/>
                  </a:lnTo>
                  <a:lnTo>
                    <a:pt x="53567" y="53574"/>
                  </a:lnTo>
                  <a:lnTo>
                    <a:pt x="60121" y="43769"/>
                  </a:lnTo>
                  <a:lnTo>
                    <a:pt x="62509" y="31635"/>
                  </a:lnTo>
                  <a:lnTo>
                    <a:pt x="60121" y="19384"/>
                  </a:lnTo>
                  <a:lnTo>
                    <a:pt x="53567" y="9321"/>
                  </a:lnTo>
                  <a:lnTo>
                    <a:pt x="43762"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 name="object 15">
              <a:extLst>
                <a:ext uri="{FF2B5EF4-FFF2-40B4-BE49-F238E27FC236}">
                  <a16:creationId xmlns:a16="http://schemas.microsoft.com/office/drawing/2014/main" id="{5C2B5ED8-9623-4ADD-82A6-D2DBF7BA758F}"/>
                </a:ext>
              </a:extLst>
            </p:cNvPr>
            <p:cNvSpPr/>
            <p:nvPr/>
          </p:nvSpPr>
          <p:spPr>
            <a:xfrm>
              <a:off x="1761561" y="3312016"/>
              <a:ext cx="72000" cy="72000"/>
            </a:xfrm>
            <a:custGeom>
              <a:avLst/>
              <a:gdLst/>
              <a:ahLst/>
              <a:cxnLst/>
              <a:rect l="l" t="t" r="r" b="b"/>
              <a:pathLst>
                <a:path w="62864" h="62864">
                  <a:moveTo>
                    <a:pt x="31622" y="0"/>
                  </a:moveTo>
                  <a:lnTo>
                    <a:pt x="19373" y="2507"/>
                  </a:lnTo>
                  <a:lnTo>
                    <a:pt x="9315" y="9321"/>
                  </a:lnTo>
                  <a:lnTo>
                    <a:pt x="2505" y="19384"/>
                  </a:lnTo>
                  <a:lnTo>
                    <a:pt x="0" y="31635"/>
                  </a:lnTo>
                  <a:lnTo>
                    <a:pt x="2505" y="43769"/>
                  </a:lnTo>
                  <a:lnTo>
                    <a:pt x="9315" y="53574"/>
                  </a:lnTo>
                  <a:lnTo>
                    <a:pt x="19373" y="60132"/>
                  </a:lnTo>
                  <a:lnTo>
                    <a:pt x="31622" y="62522"/>
                  </a:lnTo>
                  <a:lnTo>
                    <a:pt x="43762" y="60132"/>
                  </a:lnTo>
                  <a:lnTo>
                    <a:pt x="53567" y="53574"/>
                  </a:lnTo>
                  <a:lnTo>
                    <a:pt x="60121" y="43769"/>
                  </a:lnTo>
                  <a:lnTo>
                    <a:pt x="62509" y="31635"/>
                  </a:lnTo>
                  <a:lnTo>
                    <a:pt x="60121" y="19384"/>
                  </a:lnTo>
                  <a:lnTo>
                    <a:pt x="53567" y="9321"/>
                  </a:lnTo>
                  <a:lnTo>
                    <a:pt x="43762"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 name="object 16">
              <a:extLst>
                <a:ext uri="{FF2B5EF4-FFF2-40B4-BE49-F238E27FC236}">
                  <a16:creationId xmlns:a16="http://schemas.microsoft.com/office/drawing/2014/main" id="{53DB07AC-CA4A-48F1-9887-2B7FFE241F58}"/>
                </a:ext>
              </a:extLst>
            </p:cNvPr>
            <p:cNvSpPr/>
            <p:nvPr/>
          </p:nvSpPr>
          <p:spPr>
            <a:xfrm>
              <a:off x="1896381" y="3699145"/>
              <a:ext cx="72000" cy="72000"/>
            </a:xfrm>
            <a:custGeom>
              <a:avLst/>
              <a:gdLst/>
              <a:ahLst/>
              <a:cxnLst/>
              <a:rect l="l" t="t" r="r" b="b"/>
              <a:pathLst>
                <a:path w="62864" h="62864">
                  <a:moveTo>
                    <a:pt x="31622" y="0"/>
                  </a:moveTo>
                  <a:lnTo>
                    <a:pt x="19373" y="2507"/>
                  </a:lnTo>
                  <a:lnTo>
                    <a:pt x="9315" y="9321"/>
                  </a:lnTo>
                  <a:lnTo>
                    <a:pt x="2505" y="19384"/>
                  </a:lnTo>
                  <a:lnTo>
                    <a:pt x="0" y="31635"/>
                  </a:lnTo>
                  <a:lnTo>
                    <a:pt x="2505" y="43769"/>
                  </a:lnTo>
                  <a:lnTo>
                    <a:pt x="9315" y="53574"/>
                  </a:lnTo>
                  <a:lnTo>
                    <a:pt x="19373" y="60132"/>
                  </a:lnTo>
                  <a:lnTo>
                    <a:pt x="31622" y="62522"/>
                  </a:lnTo>
                  <a:lnTo>
                    <a:pt x="43762" y="60132"/>
                  </a:lnTo>
                  <a:lnTo>
                    <a:pt x="53567" y="53574"/>
                  </a:lnTo>
                  <a:lnTo>
                    <a:pt x="60121" y="43769"/>
                  </a:lnTo>
                  <a:lnTo>
                    <a:pt x="62509" y="31635"/>
                  </a:lnTo>
                  <a:lnTo>
                    <a:pt x="60121" y="19384"/>
                  </a:lnTo>
                  <a:lnTo>
                    <a:pt x="53567" y="9321"/>
                  </a:lnTo>
                  <a:lnTo>
                    <a:pt x="43762"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 name="object 17">
              <a:extLst>
                <a:ext uri="{FF2B5EF4-FFF2-40B4-BE49-F238E27FC236}">
                  <a16:creationId xmlns:a16="http://schemas.microsoft.com/office/drawing/2014/main" id="{8F8FD99A-EF10-47BF-AEEA-485D571C211C}"/>
                </a:ext>
              </a:extLst>
            </p:cNvPr>
            <p:cNvSpPr/>
            <p:nvPr/>
          </p:nvSpPr>
          <p:spPr>
            <a:xfrm>
              <a:off x="2031950" y="3855810"/>
              <a:ext cx="72000" cy="72000"/>
            </a:xfrm>
            <a:custGeom>
              <a:avLst/>
              <a:gdLst/>
              <a:ahLst/>
              <a:cxnLst/>
              <a:rect l="l" t="t" r="r" b="b"/>
              <a:pathLst>
                <a:path w="62864" h="62864">
                  <a:moveTo>
                    <a:pt x="31622" y="0"/>
                  </a:moveTo>
                  <a:lnTo>
                    <a:pt x="19373" y="2507"/>
                  </a:lnTo>
                  <a:lnTo>
                    <a:pt x="9315" y="9321"/>
                  </a:lnTo>
                  <a:lnTo>
                    <a:pt x="2505" y="19384"/>
                  </a:lnTo>
                  <a:lnTo>
                    <a:pt x="0" y="31635"/>
                  </a:lnTo>
                  <a:lnTo>
                    <a:pt x="2505" y="43769"/>
                  </a:lnTo>
                  <a:lnTo>
                    <a:pt x="9315" y="53574"/>
                  </a:lnTo>
                  <a:lnTo>
                    <a:pt x="19373" y="60132"/>
                  </a:lnTo>
                  <a:lnTo>
                    <a:pt x="31622" y="62522"/>
                  </a:lnTo>
                  <a:lnTo>
                    <a:pt x="43762" y="60132"/>
                  </a:lnTo>
                  <a:lnTo>
                    <a:pt x="53567" y="53574"/>
                  </a:lnTo>
                  <a:lnTo>
                    <a:pt x="60121" y="43769"/>
                  </a:lnTo>
                  <a:lnTo>
                    <a:pt x="62509" y="31635"/>
                  </a:lnTo>
                  <a:lnTo>
                    <a:pt x="60121" y="19384"/>
                  </a:lnTo>
                  <a:lnTo>
                    <a:pt x="53567" y="9321"/>
                  </a:lnTo>
                  <a:lnTo>
                    <a:pt x="43762"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6" name="object 18">
              <a:extLst>
                <a:ext uri="{FF2B5EF4-FFF2-40B4-BE49-F238E27FC236}">
                  <a16:creationId xmlns:a16="http://schemas.microsoft.com/office/drawing/2014/main" id="{7B116ED8-D18F-4493-A5F0-4B696091B3F5}"/>
                </a:ext>
              </a:extLst>
            </p:cNvPr>
            <p:cNvSpPr/>
            <p:nvPr/>
          </p:nvSpPr>
          <p:spPr>
            <a:xfrm>
              <a:off x="2166769" y="3513114"/>
              <a:ext cx="72000" cy="72000"/>
            </a:xfrm>
            <a:custGeom>
              <a:avLst/>
              <a:gdLst/>
              <a:ahLst/>
              <a:cxnLst/>
              <a:rect l="l" t="t" r="r" b="b"/>
              <a:pathLst>
                <a:path w="62864" h="62864">
                  <a:moveTo>
                    <a:pt x="31622" y="0"/>
                  </a:moveTo>
                  <a:lnTo>
                    <a:pt x="19373" y="2507"/>
                  </a:lnTo>
                  <a:lnTo>
                    <a:pt x="9315" y="9321"/>
                  </a:lnTo>
                  <a:lnTo>
                    <a:pt x="2505" y="19384"/>
                  </a:lnTo>
                  <a:lnTo>
                    <a:pt x="0" y="31635"/>
                  </a:lnTo>
                  <a:lnTo>
                    <a:pt x="2505" y="43769"/>
                  </a:lnTo>
                  <a:lnTo>
                    <a:pt x="9315" y="53574"/>
                  </a:lnTo>
                  <a:lnTo>
                    <a:pt x="19373" y="60132"/>
                  </a:lnTo>
                  <a:lnTo>
                    <a:pt x="31622" y="62522"/>
                  </a:lnTo>
                  <a:lnTo>
                    <a:pt x="43762" y="60132"/>
                  </a:lnTo>
                  <a:lnTo>
                    <a:pt x="53567" y="53574"/>
                  </a:lnTo>
                  <a:lnTo>
                    <a:pt x="60121" y="43769"/>
                  </a:lnTo>
                  <a:lnTo>
                    <a:pt x="62509" y="31635"/>
                  </a:lnTo>
                  <a:lnTo>
                    <a:pt x="60121" y="19384"/>
                  </a:lnTo>
                  <a:lnTo>
                    <a:pt x="53567" y="9321"/>
                  </a:lnTo>
                  <a:lnTo>
                    <a:pt x="43762"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700" b="0" i="0" u="none" strike="noStrike" kern="1200" cap="none" spc="0" normalizeH="0" baseline="0" noProof="0">
                <a:ln>
                  <a:noFill/>
                </a:ln>
                <a:solidFill>
                  <a:schemeClr val="tx1">
                    <a:lumMod val="95000"/>
                    <a:lumOff val="5000"/>
                  </a:schemeClr>
                </a:solidFill>
                <a:effectLst/>
                <a:uLnTx/>
                <a:uFillTx/>
                <a:latin typeface="Arial" charset="0"/>
                <a:ea typeface="ＭＳ Ｐゴシック" pitchFamily="34" charset="-128"/>
                <a:cs typeface="+mn-cs"/>
              </a:endParaRPr>
            </a:p>
          </p:txBody>
        </p:sp>
        <p:sp>
          <p:nvSpPr>
            <p:cNvPr id="17" name="object 19">
              <a:extLst>
                <a:ext uri="{FF2B5EF4-FFF2-40B4-BE49-F238E27FC236}">
                  <a16:creationId xmlns:a16="http://schemas.microsoft.com/office/drawing/2014/main" id="{AB77B61B-B5DD-4303-998C-004C06300395}"/>
                </a:ext>
              </a:extLst>
            </p:cNvPr>
            <p:cNvSpPr/>
            <p:nvPr/>
          </p:nvSpPr>
          <p:spPr>
            <a:xfrm>
              <a:off x="2302338" y="3689357"/>
              <a:ext cx="72000" cy="72000"/>
            </a:xfrm>
            <a:custGeom>
              <a:avLst/>
              <a:gdLst/>
              <a:ahLst/>
              <a:cxnLst/>
              <a:rect l="l" t="t" r="r" b="b"/>
              <a:pathLst>
                <a:path w="62864" h="62864">
                  <a:moveTo>
                    <a:pt x="31622" y="0"/>
                  </a:moveTo>
                  <a:lnTo>
                    <a:pt x="19373" y="2507"/>
                  </a:lnTo>
                  <a:lnTo>
                    <a:pt x="9315" y="9321"/>
                  </a:lnTo>
                  <a:lnTo>
                    <a:pt x="2505" y="19384"/>
                  </a:lnTo>
                  <a:lnTo>
                    <a:pt x="0" y="31635"/>
                  </a:lnTo>
                  <a:lnTo>
                    <a:pt x="2505" y="43769"/>
                  </a:lnTo>
                  <a:lnTo>
                    <a:pt x="9315" y="53574"/>
                  </a:lnTo>
                  <a:lnTo>
                    <a:pt x="19373" y="60132"/>
                  </a:lnTo>
                  <a:lnTo>
                    <a:pt x="31622" y="62522"/>
                  </a:lnTo>
                  <a:lnTo>
                    <a:pt x="43762" y="60132"/>
                  </a:lnTo>
                  <a:lnTo>
                    <a:pt x="53567" y="53574"/>
                  </a:lnTo>
                  <a:lnTo>
                    <a:pt x="60121" y="43769"/>
                  </a:lnTo>
                  <a:lnTo>
                    <a:pt x="62509" y="31635"/>
                  </a:lnTo>
                  <a:lnTo>
                    <a:pt x="60121" y="19384"/>
                  </a:lnTo>
                  <a:lnTo>
                    <a:pt x="53567" y="9321"/>
                  </a:lnTo>
                  <a:lnTo>
                    <a:pt x="43762"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8" name="object 20">
              <a:extLst>
                <a:ext uri="{FF2B5EF4-FFF2-40B4-BE49-F238E27FC236}">
                  <a16:creationId xmlns:a16="http://schemas.microsoft.com/office/drawing/2014/main" id="{4F1D3BCD-8C08-4E30-90A8-7B6C15CA14FB}"/>
                </a:ext>
              </a:extLst>
            </p:cNvPr>
            <p:cNvSpPr/>
            <p:nvPr/>
          </p:nvSpPr>
          <p:spPr>
            <a:xfrm>
              <a:off x="2437160" y="3916061"/>
              <a:ext cx="72000" cy="72000"/>
            </a:xfrm>
            <a:custGeom>
              <a:avLst/>
              <a:gdLst/>
              <a:ahLst/>
              <a:cxnLst/>
              <a:rect l="l" t="t" r="r" b="b"/>
              <a:pathLst>
                <a:path w="62864" h="62864">
                  <a:moveTo>
                    <a:pt x="31622" y="0"/>
                  </a:moveTo>
                  <a:lnTo>
                    <a:pt x="19373" y="2507"/>
                  </a:lnTo>
                  <a:lnTo>
                    <a:pt x="9315" y="9321"/>
                  </a:lnTo>
                  <a:lnTo>
                    <a:pt x="2505" y="19384"/>
                  </a:lnTo>
                  <a:lnTo>
                    <a:pt x="0" y="31635"/>
                  </a:lnTo>
                  <a:lnTo>
                    <a:pt x="2505" y="43769"/>
                  </a:lnTo>
                  <a:lnTo>
                    <a:pt x="9315" y="53574"/>
                  </a:lnTo>
                  <a:lnTo>
                    <a:pt x="19373" y="60132"/>
                  </a:lnTo>
                  <a:lnTo>
                    <a:pt x="31622" y="62522"/>
                  </a:lnTo>
                  <a:lnTo>
                    <a:pt x="43762" y="60132"/>
                  </a:lnTo>
                  <a:lnTo>
                    <a:pt x="53567" y="53574"/>
                  </a:lnTo>
                  <a:lnTo>
                    <a:pt x="60121" y="43769"/>
                  </a:lnTo>
                  <a:lnTo>
                    <a:pt x="62509" y="31635"/>
                  </a:lnTo>
                  <a:lnTo>
                    <a:pt x="60121" y="19384"/>
                  </a:lnTo>
                  <a:lnTo>
                    <a:pt x="53567" y="9321"/>
                  </a:lnTo>
                  <a:lnTo>
                    <a:pt x="43762"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 name="object 21">
              <a:extLst>
                <a:ext uri="{FF2B5EF4-FFF2-40B4-BE49-F238E27FC236}">
                  <a16:creationId xmlns:a16="http://schemas.microsoft.com/office/drawing/2014/main" id="{FEC90FC4-ED24-4F33-9E6F-264A7FF59506}"/>
                </a:ext>
              </a:extLst>
            </p:cNvPr>
            <p:cNvSpPr/>
            <p:nvPr/>
          </p:nvSpPr>
          <p:spPr>
            <a:xfrm>
              <a:off x="2572727" y="4062179"/>
              <a:ext cx="72000" cy="72000"/>
            </a:xfrm>
            <a:custGeom>
              <a:avLst/>
              <a:gdLst/>
              <a:ahLst/>
              <a:cxnLst/>
              <a:rect l="l" t="t" r="r" b="b"/>
              <a:pathLst>
                <a:path w="62864" h="62864">
                  <a:moveTo>
                    <a:pt x="31622" y="0"/>
                  </a:moveTo>
                  <a:lnTo>
                    <a:pt x="19373" y="2507"/>
                  </a:lnTo>
                  <a:lnTo>
                    <a:pt x="9315" y="9321"/>
                  </a:lnTo>
                  <a:lnTo>
                    <a:pt x="2505" y="19384"/>
                  </a:lnTo>
                  <a:lnTo>
                    <a:pt x="0" y="31635"/>
                  </a:lnTo>
                  <a:lnTo>
                    <a:pt x="2505" y="43769"/>
                  </a:lnTo>
                  <a:lnTo>
                    <a:pt x="9315" y="53574"/>
                  </a:lnTo>
                  <a:lnTo>
                    <a:pt x="19373" y="60132"/>
                  </a:lnTo>
                  <a:lnTo>
                    <a:pt x="31622" y="62522"/>
                  </a:lnTo>
                  <a:lnTo>
                    <a:pt x="43762" y="60132"/>
                  </a:lnTo>
                  <a:lnTo>
                    <a:pt x="53567" y="53574"/>
                  </a:lnTo>
                  <a:lnTo>
                    <a:pt x="60121" y="43769"/>
                  </a:lnTo>
                  <a:lnTo>
                    <a:pt x="62509" y="31635"/>
                  </a:lnTo>
                  <a:lnTo>
                    <a:pt x="60121" y="19384"/>
                  </a:lnTo>
                  <a:lnTo>
                    <a:pt x="53567" y="9321"/>
                  </a:lnTo>
                  <a:lnTo>
                    <a:pt x="43762"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0" name="object 22">
              <a:extLst>
                <a:ext uri="{FF2B5EF4-FFF2-40B4-BE49-F238E27FC236}">
                  <a16:creationId xmlns:a16="http://schemas.microsoft.com/office/drawing/2014/main" id="{40653042-E0ED-4BC5-85BF-E6501F0F93D8}"/>
                </a:ext>
              </a:extLst>
            </p:cNvPr>
            <p:cNvSpPr/>
            <p:nvPr/>
          </p:nvSpPr>
          <p:spPr>
            <a:xfrm>
              <a:off x="2707548" y="4142766"/>
              <a:ext cx="72000" cy="72000"/>
            </a:xfrm>
            <a:custGeom>
              <a:avLst/>
              <a:gdLst/>
              <a:ahLst/>
              <a:cxnLst/>
              <a:rect l="l" t="t" r="r" b="b"/>
              <a:pathLst>
                <a:path w="62864" h="62864">
                  <a:moveTo>
                    <a:pt x="31622" y="0"/>
                  </a:moveTo>
                  <a:lnTo>
                    <a:pt x="19373" y="2507"/>
                  </a:lnTo>
                  <a:lnTo>
                    <a:pt x="9315" y="9321"/>
                  </a:lnTo>
                  <a:lnTo>
                    <a:pt x="2505" y="19384"/>
                  </a:lnTo>
                  <a:lnTo>
                    <a:pt x="0" y="31635"/>
                  </a:lnTo>
                  <a:lnTo>
                    <a:pt x="2505" y="43769"/>
                  </a:lnTo>
                  <a:lnTo>
                    <a:pt x="9315" y="53574"/>
                  </a:lnTo>
                  <a:lnTo>
                    <a:pt x="19373" y="60132"/>
                  </a:lnTo>
                  <a:lnTo>
                    <a:pt x="31622" y="62522"/>
                  </a:lnTo>
                  <a:lnTo>
                    <a:pt x="43762" y="60132"/>
                  </a:lnTo>
                  <a:lnTo>
                    <a:pt x="53567" y="53574"/>
                  </a:lnTo>
                  <a:lnTo>
                    <a:pt x="60121" y="43769"/>
                  </a:lnTo>
                  <a:lnTo>
                    <a:pt x="62509" y="31635"/>
                  </a:lnTo>
                  <a:lnTo>
                    <a:pt x="60121" y="19384"/>
                  </a:lnTo>
                  <a:lnTo>
                    <a:pt x="53567" y="9321"/>
                  </a:lnTo>
                  <a:lnTo>
                    <a:pt x="43762"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3" name="object 23">
              <a:extLst>
                <a:ext uri="{FF2B5EF4-FFF2-40B4-BE49-F238E27FC236}">
                  <a16:creationId xmlns:a16="http://schemas.microsoft.com/office/drawing/2014/main" id="{B2F86A25-8DC9-4BB8-8581-DD6E583FCBBD}"/>
                </a:ext>
              </a:extLst>
            </p:cNvPr>
            <p:cNvSpPr/>
            <p:nvPr/>
          </p:nvSpPr>
          <p:spPr>
            <a:xfrm>
              <a:off x="2842361" y="2888739"/>
              <a:ext cx="72000" cy="72000"/>
            </a:xfrm>
            <a:custGeom>
              <a:avLst/>
              <a:gdLst/>
              <a:ahLst/>
              <a:cxnLst/>
              <a:rect l="l" t="t" r="r" b="b"/>
              <a:pathLst>
                <a:path w="62864" h="62864">
                  <a:moveTo>
                    <a:pt x="31622" y="0"/>
                  </a:moveTo>
                  <a:lnTo>
                    <a:pt x="19373" y="2507"/>
                  </a:lnTo>
                  <a:lnTo>
                    <a:pt x="9315" y="9321"/>
                  </a:lnTo>
                  <a:lnTo>
                    <a:pt x="2505" y="19384"/>
                  </a:lnTo>
                  <a:lnTo>
                    <a:pt x="0" y="31635"/>
                  </a:lnTo>
                  <a:lnTo>
                    <a:pt x="2505" y="43769"/>
                  </a:lnTo>
                  <a:lnTo>
                    <a:pt x="9315" y="53574"/>
                  </a:lnTo>
                  <a:lnTo>
                    <a:pt x="19373" y="60132"/>
                  </a:lnTo>
                  <a:lnTo>
                    <a:pt x="31622" y="62522"/>
                  </a:lnTo>
                  <a:lnTo>
                    <a:pt x="43762" y="60132"/>
                  </a:lnTo>
                  <a:lnTo>
                    <a:pt x="53567" y="53574"/>
                  </a:lnTo>
                  <a:lnTo>
                    <a:pt x="60121" y="43769"/>
                  </a:lnTo>
                  <a:lnTo>
                    <a:pt x="62509" y="31635"/>
                  </a:lnTo>
                  <a:lnTo>
                    <a:pt x="60121" y="19384"/>
                  </a:lnTo>
                  <a:lnTo>
                    <a:pt x="53567" y="9321"/>
                  </a:lnTo>
                  <a:lnTo>
                    <a:pt x="43762"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4" name="object 24">
              <a:extLst>
                <a:ext uri="{FF2B5EF4-FFF2-40B4-BE49-F238E27FC236}">
                  <a16:creationId xmlns:a16="http://schemas.microsoft.com/office/drawing/2014/main" id="{278D462A-1F33-470C-BFF6-837ABB9DFB11}"/>
                </a:ext>
              </a:extLst>
            </p:cNvPr>
            <p:cNvSpPr/>
            <p:nvPr/>
          </p:nvSpPr>
          <p:spPr>
            <a:xfrm>
              <a:off x="2977936" y="2677092"/>
              <a:ext cx="72000" cy="72000"/>
            </a:xfrm>
            <a:custGeom>
              <a:avLst/>
              <a:gdLst/>
              <a:ahLst/>
              <a:cxnLst/>
              <a:rect l="l" t="t" r="r" b="b"/>
              <a:pathLst>
                <a:path w="62864" h="62864">
                  <a:moveTo>
                    <a:pt x="31622" y="0"/>
                  </a:moveTo>
                  <a:lnTo>
                    <a:pt x="19373" y="2507"/>
                  </a:lnTo>
                  <a:lnTo>
                    <a:pt x="9315" y="9321"/>
                  </a:lnTo>
                  <a:lnTo>
                    <a:pt x="2505" y="19384"/>
                  </a:lnTo>
                  <a:lnTo>
                    <a:pt x="0" y="31635"/>
                  </a:lnTo>
                  <a:lnTo>
                    <a:pt x="2505" y="43769"/>
                  </a:lnTo>
                  <a:lnTo>
                    <a:pt x="9315" y="53574"/>
                  </a:lnTo>
                  <a:lnTo>
                    <a:pt x="19373" y="60132"/>
                  </a:lnTo>
                  <a:lnTo>
                    <a:pt x="31622" y="62522"/>
                  </a:lnTo>
                  <a:lnTo>
                    <a:pt x="43762" y="60132"/>
                  </a:lnTo>
                  <a:lnTo>
                    <a:pt x="53567" y="53574"/>
                  </a:lnTo>
                  <a:lnTo>
                    <a:pt x="60121" y="43769"/>
                  </a:lnTo>
                  <a:lnTo>
                    <a:pt x="62509" y="31635"/>
                  </a:lnTo>
                  <a:lnTo>
                    <a:pt x="60121" y="19384"/>
                  </a:lnTo>
                  <a:lnTo>
                    <a:pt x="53567" y="9321"/>
                  </a:lnTo>
                  <a:lnTo>
                    <a:pt x="43762"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5" name="object 25">
              <a:extLst>
                <a:ext uri="{FF2B5EF4-FFF2-40B4-BE49-F238E27FC236}">
                  <a16:creationId xmlns:a16="http://schemas.microsoft.com/office/drawing/2014/main" id="{F1E4B2E1-DD95-49FD-B96B-6F77A16C2254}"/>
                </a:ext>
              </a:extLst>
            </p:cNvPr>
            <p:cNvSpPr/>
            <p:nvPr/>
          </p:nvSpPr>
          <p:spPr>
            <a:xfrm>
              <a:off x="3112752" y="3452863"/>
              <a:ext cx="72000" cy="72000"/>
            </a:xfrm>
            <a:custGeom>
              <a:avLst/>
              <a:gdLst/>
              <a:ahLst/>
              <a:cxnLst/>
              <a:rect l="l" t="t" r="r" b="b"/>
              <a:pathLst>
                <a:path w="62864" h="62864">
                  <a:moveTo>
                    <a:pt x="31622" y="0"/>
                  </a:moveTo>
                  <a:lnTo>
                    <a:pt x="19373" y="2507"/>
                  </a:lnTo>
                  <a:lnTo>
                    <a:pt x="9315" y="9321"/>
                  </a:lnTo>
                  <a:lnTo>
                    <a:pt x="2505" y="19384"/>
                  </a:lnTo>
                  <a:lnTo>
                    <a:pt x="0" y="31635"/>
                  </a:lnTo>
                  <a:lnTo>
                    <a:pt x="2505" y="43769"/>
                  </a:lnTo>
                  <a:lnTo>
                    <a:pt x="9315" y="53574"/>
                  </a:lnTo>
                  <a:lnTo>
                    <a:pt x="19373" y="60132"/>
                  </a:lnTo>
                  <a:lnTo>
                    <a:pt x="31622" y="62522"/>
                  </a:lnTo>
                  <a:lnTo>
                    <a:pt x="43762" y="60132"/>
                  </a:lnTo>
                  <a:lnTo>
                    <a:pt x="53567" y="53574"/>
                  </a:lnTo>
                  <a:lnTo>
                    <a:pt x="60121" y="43769"/>
                  </a:lnTo>
                  <a:lnTo>
                    <a:pt x="62509" y="31635"/>
                  </a:lnTo>
                  <a:lnTo>
                    <a:pt x="60121" y="19384"/>
                  </a:lnTo>
                  <a:lnTo>
                    <a:pt x="53567" y="9321"/>
                  </a:lnTo>
                  <a:lnTo>
                    <a:pt x="43762"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6" name="object 26">
              <a:extLst>
                <a:ext uri="{FF2B5EF4-FFF2-40B4-BE49-F238E27FC236}">
                  <a16:creationId xmlns:a16="http://schemas.microsoft.com/office/drawing/2014/main" id="{DD976F67-5CC9-4DB9-AD50-7E2C4C9BA840}"/>
                </a:ext>
              </a:extLst>
            </p:cNvPr>
            <p:cNvSpPr/>
            <p:nvPr/>
          </p:nvSpPr>
          <p:spPr>
            <a:xfrm>
              <a:off x="3248319" y="3830202"/>
              <a:ext cx="72000" cy="72000"/>
            </a:xfrm>
            <a:custGeom>
              <a:avLst/>
              <a:gdLst/>
              <a:ahLst/>
              <a:cxnLst/>
              <a:rect l="l" t="t" r="r" b="b"/>
              <a:pathLst>
                <a:path w="62864" h="62864">
                  <a:moveTo>
                    <a:pt x="31623" y="0"/>
                  </a:moveTo>
                  <a:lnTo>
                    <a:pt x="19373" y="2507"/>
                  </a:lnTo>
                  <a:lnTo>
                    <a:pt x="9315" y="9321"/>
                  </a:lnTo>
                  <a:lnTo>
                    <a:pt x="2505" y="19384"/>
                  </a:lnTo>
                  <a:lnTo>
                    <a:pt x="0" y="31635"/>
                  </a:lnTo>
                  <a:lnTo>
                    <a:pt x="2505" y="43769"/>
                  </a:lnTo>
                  <a:lnTo>
                    <a:pt x="9315" y="53574"/>
                  </a:lnTo>
                  <a:lnTo>
                    <a:pt x="19373" y="60132"/>
                  </a:lnTo>
                  <a:lnTo>
                    <a:pt x="31623" y="62522"/>
                  </a:lnTo>
                  <a:lnTo>
                    <a:pt x="43757" y="60132"/>
                  </a:lnTo>
                  <a:lnTo>
                    <a:pt x="53562" y="53574"/>
                  </a:lnTo>
                  <a:lnTo>
                    <a:pt x="60119" y="43769"/>
                  </a:lnTo>
                  <a:lnTo>
                    <a:pt x="62509" y="31635"/>
                  </a:lnTo>
                  <a:lnTo>
                    <a:pt x="60119" y="19384"/>
                  </a:lnTo>
                  <a:lnTo>
                    <a:pt x="53562" y="9321"/>
                  </a:lnTo>
                  <a:lnTo>
                    <a:pt x="43757" y="2507"/>
                  </a:lnTo>
                  <a:lnTo>
                    <a:pt x="3162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7" name="object 27">
              <a:extLst>
                <a:ext uri="{FF2B5EF4-FFF2-40B4-BE49-F238E27FC236}">
                  <a16:creationId xmlns:a16="http://schemas.microsoft.com/office/drawing/2014/main" id="{BC597350-6FD9-4B7A-8307-9CFDEF6227D7}"/>
                </a:ext>
              </a:extLst>
            </p:cNvPr>
            <p:cNvSpPr/>
            <p:nvPr/>
          </p:nvSpPr>
          <p:spPr>
            <a:xfrm>
              <a:off x="3383140" y="3614040"/>
              <a:ext cx="72000" cy="72000"/>
            </a:xfrm>
            <a:custGeom>
              <a:avLst/>
              <a:gdLst/>
              <a:ahLst/>
              <a:cxnLst/>
              <a:rect l="l" t="t" r="r" b="b"/>
              <a:pathLst>
                <a:path w="62864" h="62864">
                  <a:moveTo>
                    <a:pt x="31623" y="0"/>
                  </a:moveTo>
                  <a:lnTo>
                    <a:pt x="19373" y="2507"/>
                  </a:lnTo>
                  <a:lnTo>
                    <a:pt x="9315" y="9321"/>
                  </a:lnTo>
                  <a:lnTo>
                    <a:pt x="2505" y="19384"/>
                  </a:lnTo>
                  <a:lnTo>
                    <a:pt x="0" y="31635"/>
                  </a:lnTo>
                  <a:lnTo>
                    <a:pt x="2505" y="43769"/>
                  </a:lnTo>
                  <a:lnTo>
                    <a:pt x="9315" y="53574"/>
                  </a:lnTo>
                  <a:lnTo>
                    <a:pt x="19373" y="60132"/>
                  </a:lnTo>
                  <a:lnTo>
                    <a:pt x="31623" y="62522"/>
                  </a:lnTo>
                  <a:lnTo>
                    <a:pt x="43757" y="60132"/>
                  </a:lnTo>
                  <a:lnTo>
                    <a:pt x="53562" y="53574"/>
                  </a:lnTo>
                  <a:lnTo>
                    <a:pt x="60119" y="43769"/>
                  </a:lnTo>
                  <a:lnTo>
                    <a:pt x="62509" y="31635"/>
                  </a:lnTo>
                  <a:lnTo>
                    <a:pt x="60119" y="19384"/>
                  </a:lnTo>
                  <a:lnTo>
                    <a:pt x="53562" y="9321"/>
                  </a:lnTo>
                  <a:lnTo>
                    <a:pt x="43757" y="2507"/>
                  </a:lnTo>
                  <a:lnTo>
                    <a:pt x="3162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8" name="object 28">
              <a:extLst>
                <a:ext uri="{FF2B5EF4-FFF2-40B4-BE49-F238E27FC236}">
                  <a16:creationId xmlns:a16="http://schemas.microsoft.com/office/drawing/2014/main" id="{78A2C5FA-176C-4ADA-B527-08B9F03861F6}"/>
                </a:ext>
              </a:extLst>
            </p:cNvPr>
            <p:cNvSpPr/>
            <p:nvPr/>
          </p:nvSpPr>
          <p:spPr>
            <a:xfrm>
              <a:off x="3517955" y="3563578"/>
              <a:ext cx="72000" cy="72000"/>
            </a:xfrm>
            <a:custGeom>
              <a:avLst/>
              <a:gdLst/>
              <a:ahLst/>
              <a:cxnLst/>
              <a:rect l="l" t="t" r="r" b="b"/>
              <a:pathLst>
                <a:path w="62864" h="62864">
                  <a:moveTo>
                    <a:pt x="31623" y="0"/>
                  </a:moveTo>
                  <a:lnTo>
                    <a:pt x="19373" y="2507"/>
                  </a:lnTo>
                  <a:lnTo>
                    <a:pt x="9315" y="9321"/>
                  </a:lnTo>
                  <a:lnTo>
                    <a:pt x="2505" y="19384"/>
                  </a:lnTo>
                  <a:lnTo>
                    <a:pt x="0" y="31635"/>
                  </a:lnTo>
                  <a:lnTo>
                    <a:pt x="2505" y="43769"/>
                  </a:lnTo>
                  <a:lnTo>
                    <a:pt x="9315" y="53574"/>
                  </a:lnTo>
                  <a:lnTo>
                    <a:pt x="19373" y="60132"/>
                  </a:lnTo>
                  <a:lnTo>
                    <a:pt x="31623" y="62522"/>
                  </a:lnTo>
                  <a:lnTo>
                    <a:pt x="43757" y="60132"/>
                  </a:lnTo>
                  <a:lnTo>
                    <a:pt x="53562" y="53574"/>
                  </a:lnTo>
                  <a:lnTo>
                    <a:pt x="60119" y="43769"/>
                  </a:lnTo>
                  <a:lnTo>
                    <a:pt x="62509" y="31635"/>
                  </a:lnTo>
                  <a:lnTo>
                    <a:pt x="60119" y="19384"/>
                  </a:lnTo>
                  <a:lnTo>
                    <a:pt x="53562" y="9321"/>
                  </a:lnTo>
                  <a:lnTo>
                    <a:pt x="43757" y="2507"/>
                  </a:lnTo>
                  <a:lnTo>
                    <a:pt x="3162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9" name="object 29">
              <a:extLst>
                <a:ext uri="{FF2B5EF4-FFF2-40B4-BE49-F238E27FC236}">
                  <a16:creationId xmlns:a16="http://schemas.microsoft.com/office/drawing/2014/main" id="{978BFD93-D99E-4EE3-A0D7-BC940AC32439}"/>
                </a:ext>
              </a:extLst>
            </p:cNvPr>
            <p:cNvSpPr/>
            <p:nvPr/>
          </p:nvSpPr>
          <p:spPr>
            <a:xfrm>
              <a:off x="3653535" y="3669019"/>
              <a:ext cx="72000" cy="72000"/>
            </a:xfrm>
            <a:custGeom>
              <a:avLst/>
              <a:gdLst/>
              <a:ahLst/>
              <a:cxnLst/>
              <a:rect l="l" t="t" r="r" b="b"/>
              <a:pathLst>
                <a:path w="62864" h="62864">
                  <a:moveTo>
                    <a:pt x="31622" y="0"/>
                  </a:moveTo>
                  <a:lnTo>
                    <a:pt x="19368" y="2507"/>
                  </a:lnTo>
                  <a:lnTo>
                    <a:pt x="9310" y="9321"/>
                  </a:lnTo>
                  <a:lnTo>
                    <a:pt x="2503" y="19384"/>
                  </a:lnTo>
                  <a:lnTo>
                    <a:pt x="0" y="31635"/>
                  </a:lnTo>
                  <a:lnTo>
                    <a:pt x="2503" y="43769"/>
                  </a:lnTo>
                  <a:lnTo>
                    <a:pt x="9310" y="53574"/>
                  </a:lnTo>
                  <a:lnTo>
                    <a:pt x="19368" y="60132"/>
                  </a:lnTo>
                  <a:lnTo>
                    <a:pt x="31622" y="62522"/>
                  </a:lnTo>
                  <a:lnTo>
                    <a:pt x="43749" y="60132"/>
                  </a:lnTo>
                  <a:lnTo>
                    <a:pt x="53551" y="53574"/>
                  </a:lnTo>
                  <a:lnTo>
                    <a:pt x="60106" y="43769"/>
                  </a:lnTo>
                  <a:lnTo>
                    <a:pt x="62496" y="31635"/>
                  </a:lnTo>
                  <a:lnTo>
                    <a:pt x="60106" y="19384"/>
                  </a:lnTo>
                  <a:lnTo>
                    <a:pt x="53551" y="9321"/>
                  </a:lnTo>
                  <a:lnTo>
                    <a:pt x="43749" y="2507"/>
                  </a:lnTo>
                  <a:lnTo>
                    <a:pt x="31622"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0" name="object 30">
              <a:extLst>
                <a:ext uri="{FF2B5EF4-FFF2-40B4-BE49-F238E27FC236}">
                  <a16:creationId xmlns:a16="http://schemas.microsoft.com/office/drawing/2014/main" id="{89AD01B2-A7C7-44DF-A8B1-70D550194BCB}"/>
                </a:ext>
              </a:extLst>
            </p:cNvPr>
            <p:cNvSpPr/>
            <p:nvPr/>
          </p:nvSpPr>
          <p:spPr>
            <a:xfrm>
              <a:off x="3788356" y="3719483"/>
              <a:ext cx="72000" cy="72000"/>
            </a:xfrm>
            <a:custGeom>
              <a:avLst/>
              <a:gdLst/>
              <a:ahLst/>
              <a:cxnLst/>
              <a:rect l="l" t="t" r="r" b="b"/>
              <a:pathLst>
                <a:path w="62864" h="62864">
                  <a:moveTo>
                    <a:pt x="31610" y="0"/>
                  </a:moveTo>
                  <a:lnTo>
                    <a:pt x="19363" y="2507"/>
                  </a:lnTo>
                  <a:lnTo>
                    <a:pt x="9309" y="9321"/>
                  </a:lnTo>
                  <a:lnTo>
                    <a:pt x="2503" y="19384"/>
                  </a:lnTo>
                  <a:lnTo>
                    <a:pt x="0" y="31635"/>
                  </a:lnTo>
                  <a:lnTo>
                    <a:pt x="2503" y="43769"/>
                  </a:lnTo>
                  <a:lnTo>
                    <a:pt x="9309" y="53574"/>
                  </a:lnTo>
                  <a:lnTo>
                    <a:pt x="19363" y="60132"/>
                  </a:lnTo>
                  <a:lnTo>
                    <a:pt x="31610" y="62522"/>
                  </a:lnTo>
                  <a:lnTo>
                    <a:pt x="43749" y="60132"/>
                  </a:lnTo>
                  <a:lnTo>
                    <a:pt x="53554" y="53574"/>
                  </a:lnTo>
                  <a:lnTo>
                    <a:pt x="60108" y="43769"/>
                  </a:lnTo>
                  <a:lnTo>
                    <a:pt x="62496" y="31635"/>
                  </a:lnTo>
                  <a:lnTo>
                    <a:pt x="60108" y="19384"/>
                  </a:lnTo>
                  <a:lnTo>
                    <a:pt x="53554" y="9321"/>
                  </a:lnTo>
                  <a:lnTo>
                    <a:pt x="43749" y="2507"/>
                  </a:lnTo>
                  <a:lnTo>
                    <a:pt x="31610"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1" name="object 31">
              <a:extLst>
                <a:ext uri="{FF2B5EF4-FFF2-40B4-BE49-F238E27FC236}">
                  <a16:creationId xmlns:a16="http://schemas.microsoft.com/office/drawing/2014/main" id="{CEA8CF3E-6819-4E85-BB60-15C15B5950A8}"/>
                </a:ext>
              </a:extLst>
            </p:cNvPr>
            <p:cNvSpPr/>
            <p:nvPr/>
          </p:nvSpPr>
          <p:spPr>
            <a:xfrm>
              <a:off x="3923923" y="2979115"/>
              <a:ext cx="72000" cy="72000"/>
            </a:xfrm>
            <a:custGeom>
              <a:avLst/>
              <a:gdLst/>
              <a:ahLst/>
              <a:cxnLst/>
              <a:rect l="l" t="t" r="r" b="b"/>
              <a:pathLst>
                <a:path w="62864" h="62864">
                  <a:moveTo>
                    <a:pt x="31610" y="0"/>
                  </a:moveTo>
                  <a:lnTo>
                    <a:pt x="19363" y="2507"/>
                  </a:lnTo>
                  <a:lnTo>
                    <a:pt x="9309" y="9321"/>
                  </a:lnTo>
                  <a:lnTo>
                    <a:pt x="2503" y="19384"/>
                  </a:lnTo>
                  <a:lnTo>
                    <a:pt x="0" y="31635"/>
                  </a:lnTo>
                  <a:lnTo>
                    <a:pt x="2503" y="43769"/>
                  </a:lnTo>
                  <a:lnTo>
                    <a:pt x="9309" y="53574"/>
                  </a:lnTo>
                  <a:lnTo>
                    <a:pt x="19363" y="60132"/>
                  </a:lnTo>
                  <a:lnTo>
                    <a:pt x="31610" y="62522"/>
                  </a:lnTo>
                  <a:lnTo>
                    <a:pt x="43744" y="60132"/>
                  </a:lnTo>
                  <a:lnTo>
                    <a:pt x="53549" y="53574"/>
                  </a:lnTo>
                  <a:lnTo>
                    <a:pt x="60106" y="43769"/>
                  </a:lnTo>
                  <a:lnTo>
                    <a:pt x="62496" y="31635"/>
                  </a:lnTo>
                  <a:lnTo>
                    <a:pt x="60106" y="19384"/>
                  </a:lnTo>
                  <a:lnTo>
                    <a:pt x="53549" y="9321"/>
                  </a:lnTo>
                  <a:lnTo>
                    <a:pt x="43744" y="2507"/>
                  </a:lnTo>
                  <a:lnTo>
                    <a:pt x="31610"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2" name="object 32">
              <a:extLst>
                <a:ext uri="{FF2B5EF4-FFF2-40B4-BE49-F238E27FC236}">
                  <a16:creationId xmlns:a16="http://schemas.microsoft.com/office/drawing/2014/main" id="{98CBF220-8F3C-4EC9-ABF5-96CF04A04EB6}"/>
                </a:ext>
              </a:extLst>
            </p:cNvPr>
            <p:cNvSpPr/>
            <p:nvPr/>
          </p:nvSpPr>
          <p:spPr>
            <a:xfrm>
              <a:off x="4058744" y="2823210"/>
              <a:ext cx="72000" cy="72000"/>
            </a:xfrm>
            <a:custGeom>
              <a:avLst/>
              <a:gdLst/>
              <a:ahLst/>
              <a:cxnLst/>
              <a:rect l="l" t="t" r="r" b="b"/>
              <a:pathLst>
                <a:path w="62864" h="62864">
                  <a:moveTo>
                    <a:pt x="31610" y="0"/>
                  </a:moveTo>
                  <a:lnTo>
                    <a:pt x="19363" y="2507"/>
                  </a:lnTo>
                  <a:lnTo>
                    <a:pt x="9309" y="9321"/>
                  </a:lnTo>
                  <a:lnTo>
                    <a:pt x="2503" y="19384"/>
                  </a:lnTo>
                  <a:lnTo>
                    <a:pt x="0" y="31635"/>
                  </a:lnTo>
                  <a:lnTo>
                    <a:pt x="2503" y="43769"/>
                  </a:lnTo>
                  <a:lnTo>
                    <a:pt x="9309" y="53574"/>
                  </a:lnTo>
                  <a:lnTo>
                    <a:pt x="19363" y="60132"/>
                  </a:lnTo>
                  <a:lnTo>
                    <a:pt x="31610" y="62522"/>
                  </a:lnTo>
                  <a:lnTo>
                    <a:pt x="43744" y="60132"/>
                  </a:lnTo>
                  <a:lnTo>
                    <a:pt x="53549" y="53574"/>
                  </a:lnTo>
                  <a:lnTo>
                    <a:pt x="60106" y="43769"/>
                  </a:lnTo>
                  <a:lnTo>
                    <a:pt x="62496" y="31635"/>
                  </a:lnTo>
                  <a:lnTo>
                    <a:pt x="60106" y="19384"/>
                  </a:lnTo>
                  <a:lnTo>
                    <a:pt x="53549" y="9321"/>
                  </a:lnTo>
                  <a:lnTo>
                    <a:pt x="43744" y="2507"/>
                  </a:lnTo>
                  <a:lnTo>
                    <a:pt x="31610"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3" name="object 33">
              <a:extLst>
                <a:ext uri="{FF2B5EF4-FFF2-40B4-BE49-F238E27FC236}">
                  <a16:creationId xmlns:a16="http://schemas.microsoft.com/office/drawing/2014/main" id="{DB1238FF-2953-456E-AA0B-75F825E271B7}"/>
                </a:ext>
              </a:extLst>
            </p:cNvPr>
            <p:cNvSpPr/>
            <p:nvPr/>
          </p:nvSpPr>
          <p:spPr>
            <a:xfrm>
              <a:off x="4194312" y="3135774"/>
              <a:ext cx="72000" cy="72000"/>
            </a:xfrm>
            <a:custGeom>
              <a:avLst/>
              <a:gdLst/>
              <a:ahLst/>
              <a:cxnLst/>
              <a:rect l="l" t="t" r="r" b="b"/>
              <a:pathLst>
                <a:path w="62864" h="62864">
                  <a:moveTo>
                    <a:pt x="31610" y="0"/>
                  </a:moveTo>
                  <a:lnTo>
                    <a:pt x="19363" y="2507"/>
                  </a:lnTo>
                  <a:lnTo>
                    <a:pt x="9309" y="9321"/>
                  </a:lnTo>
                  <a:lnTo>
                    <a:pt x="2503" y="19384"/>
                  </a:lnTo>
                  <a:lnTo>
                    <a:pt x="0" y="31635"/>
                  </a:lnTo>
                  <a:lnTo>
                    <a:pt x="2503" y="43769"/>
                  </a:lnTo>
                  <a:lnTo>
                    <a:pt x="9309" y="53574"/>
                  </a:lnTo>
                  <a:lnTo>
                    <a:pt x="19363" y="60132"/>
                  </a:lnTo>
                  <a:lnTo>
                    <a:pt x="31610" y="62522"/>
                  </a:lnTo>
                  <a:lnTo>
                    <a:pt x="43744" y="60132"/>
                  </a:lnTo>
                  <a:lnTo>
                    <a:pt x="53549" y="53574"/>
                  </a:lnTo>
                  <a:lnTo>
                    <a:pt x="60106" y="43769"/>
                  </a:lnTo>
                  <a:lnTo>
                    <a:pt x="62496" y="31635"/>
                  </a:lnTo>
                  <a:lnTo>
                    <a:pt x="60106" y="19384"/>
                  </a:lnTo>
                  <a:lnTo>
                    <a:pt x="53549" y="9321"/>
                  </a:lnTo>
                  <a:lnTo>
                    <a:pt x="43744" y="2507"/>
                  </a:lnTo>
                  <a:lnTo>
                    <a:pt x="31610"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4" name="object 34">
              <a:extLst>
                <a:ext uri="{FF2B5EF4-FFF2-40B4-BE49-F238E27FC236}">
                  <a16:creationId xmlns:a16="http://schemas.microsoft.com/office/drawing/2014/main" id="{90138FF9-43F3-4578-95BB-B6D105CBE848}"/>
                </a:ext>
              </a:extLst>
            </p:cNvPr>
            <p:cNvSpPr/>
            <p:nvPr/>
          </p:nvSpPr>
          <p:spPr>
            <a:xfrm>
              <a:off x="4329134" y="3437797"/>
              <a:ext cx="72000" cy="72000"/>
            </a:xfrm>
            <a:custGeom>
              <a:avLst/>
              <a:gdLst/>
              <a:ahLst/>
              <a:cxnLst/>
              <a:rect l="l" t="t" r="r" b="b"/>
              <a:pathLst>
                <a:path w="62864" h="62864">
                  <a:moveTo>
                    <a:pt x="31610" y="0"/>
                  </a:moveTo>
                  <a:lnTo>
                    <a:pt x="19363" y="2507"/>
                  </a:lnTo>
                  <a:lnTo>
                    <a:pt x="9309" y="9321"/>
                  </a:lnTo>
                  <a:lnTo>
                    <a:pt x="2503" y="19384"/>
                  </a:lnTo>
                  <a:lnTo>
                    <a:pt x="0" y="31635"/>
                  </a:lnTo>
                  <a:lnTo>
                    <a:pt x="2503" y="43769"/>
                  </a:lnTo>
                  <a:lnTo>
                    <a:pt x="9309" y="53574"/>
                  </a:lnTo>
                  <a:lnTo>
                    <a:pt x="19363" y="60132"/>
                  </a:lnTo>
                  <a:lnTo>
                    <a:pt x="31610" y="62522"/>
                  </a:lnTo>
                  <a:lnTo>
                    <a:pt x="43744" y="60132"/>
                  </a:lnTo>
                  <a:lnTo>
                    <a:pt x="53549" y="53574"/>
                  </a:lnTo>
                  <a:lnTo>
                    <a:pt x="60106" y="43769"/>
                  </a:lnTo>
                  <a:lnTo>
                    <a:pt x="62496" y="31635"/>
                  </a:lnTo>
                  <a:lnTo>
                    <a:pt x="60106" y="19384"/>
                  </a:lnTo>
                  <a:lnTo>
                    <a:pt x="53549" y="9321"/>
                  </a:lnTo>
                  <a:lnTo>
                    <a:pt x="43744" y="2507"/>
                  </a:lnTo>
                  <a:lnTo>
                    <a:pt x="31610"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5" name="object 35">
              <a:extLst>
                <a:ext uri="{FF2B5EF4-FFF2-40B4-BE49-F238E27FC236}">
                  <a16:creationId xmlns:a16="http://schemas.microsoft.com/office/drawing/2014/main" id="{067339DE-ED40-4402-9582-7ECFD5F261DD}"/>
                </a:ext>
              </a:extLst>
            </p:cNvPr>
            <p:cNvSpPr/>
            <p:nvPr/>
          </p:nvSpPr>
          <p:spPr>
            <a:xfrm>
              <a:off x="4463940" y="3306746"/>
              <a:ext cx="72000" cy="72000"/>
            </a:xfrm>
            <a:custGeom>
              <a:avLst/>
              <a:gdLst/>
              <a:ahLst/>
              <a:cxnLst/>
              <a:rect l="l" t="t" r="r" b="b"/>
              <a:pathLst>
                <a:path w="62864" h="62864">
                  <a:moveTo>
                    <a:pt x="31623" y="0"/>
                  </a:moveTo>
                  <a:lnTo>
                    <a:pt x="19373" y="2507"/>
                  </a:lnTo>
                  <a:lnTo>
                    <a:pt x="9315" y="9321"/>
                  </a:lnTo>
                  <a:lnTo>
                    <a:pt x="2505" y="19384"/>
                  </a:lnTo>
                  <a:lnTo>
                    <a:pt x="0" y="31635"/>
                  </a:lnTo>
                  <a:lnTo>
                    <a:pt x="2505" y="43769"/>
                  </a:lnTo>
                  <a:lnTo>
                    <a:pt x="9315" y="53574"/>
                  </a:lnTo>
                  <a:lnTo>
                    <a:pt x="19373" y="60132"/>
                  </a:lnTo>
                  <a:lnTo>
                    <a:pt x="31623" y="62522"/>
                  </a:lnTo>
                  <a:lnTo>
                    <a:pt x="43757" y="60132"/>
                  </a:lnTo>
                  <a:lnTo>
                    <a:pt x="53562" y="53574"/>
                  </a:lnTo>
                  <a:lnTo>
                    <a:pt x="60119" y="43769"/>
                  </a:lnTo>
                  <a:lnTo>
                    <a:pt x="62509" y="31635"/>
                  </a:lnTo>
                  <a:lnTo>
                    <a:pt x="60119" y="19384"/>
                  </a:lnTo>
                  <a:lnTo>
                    <a:pt x="53562" y="9321"/>
                  </a:lnTo>
                  <a:lnTo>
                    <a:pt x="43757" y="2507"/>
                  </a:lnTo>
                  <a:lnTo>
                    <a:pt x="3162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6" name="object 36">
              <a:extLst>
                <a:ext uri="{FF2B5EF4-FFF2-40B4-BE49-F238E27FC236}">
                  <a16:creationId xmlns:a16="http://schemas.microsoft.com/office/drawing/2014/main" id="{DBC7A8E3-7F18-4DDC-A609-D2612FF2EE64}"/>
                </a:ext>
              </a:extLst>
            </p:cNvPr>
            <p:cNvSpPr/>
            <p:nvPr/>
          </p:nvSpPr>
          <p:spPr>
            <a:xfrm>
              <a:off x="4599522" y="3196032"/>
              <a:ext cx="72000" cy="72000"/>
            </a:xfrm>
            <a:custGeom>
              <a:avLst/>
              <a:gdLst/>
              <a:ahLst/>
              <a:cxnLst/>
              <a:rect l="l" t="t" r="r" b="b"/>
              <a:pathLst>
                <a:path w="62864" h="62864">
                  <a:moveTo>
                    <a:pt x="31610" y="0"/>
                  </a:moveTo>
                  <a:lnTo>
                    <a:pt x="19363" y="2507"/>
                  </a:lnTo>
                  <a:lnTo>
                    <a:pt x="9309" y="9321"/>
                  </a:lnTo>
                  <a:lnTo>
                    <a:pt x="2503" y="19384"/>
                  </a:lnTo>
                  <a:lnTo>
                    <a:pt x="0" y="31635"/>
                  </a:lnTo>
                  <a:lnTo>
                    <a:pt x="2503" y="43769"/>
                  </a:lnTo>
                  <a:lnTo>
                    <a:pt x="9309" y="53574"/>
                  </a:lnTo>
                  <a:lnTo>
                    <a:pt x="19363" y="60132"/>
                  </a:lnTo>
                  <a:lnTo>
                    <a:pt x="31610" y="62522"/>
                  </a:lnTo>
                  <a:lnTo>
                    <a:pt x="43744" y="60132"/>
                  </a:lnTo>
                  <a:lnTo>
                    <a:pt x="53549" y="53574"/>
                  </a:lnTo>
                  <a:lnTo>
                    <a:pt x="60106" y="43769"/>
                  </a:lnTo>
                  <a:lnTo>
                    <a:pt x="62496" y="31635"/>
                  </a:lnTo>
                  <a:lnTo>
                    <a:pt x="60106" y="19384"/>
                  </a:lnTo>
                  <a:lnTo>
                    <a:pt x="53549" y="9321"/>
                  </a:lnTo>
                  <a:lnTo>
                    <a:pt x="43744" y="2507"/>
                  </a:lnTo>
                  <a:lnTo>
                    <a:pt x="31610"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 name="object 37">
              <a:extLst>
                <a:ext uri="{FF2B5EF4-FFF2-40B4-BE49-F238E27FC236}">
                  <a16:creationId xmlns:a16="http://schemas.microsoft.com/office/drawing/2014/main" id="{A61967B1-3C0B-44AF-BB24-1D43A9289209}"/>
                </a:ext>
              </a:extLst>
            </p:cNvPr>
            <p:cNvSpPr/>
            <p:nvPr/>
          </p:nvSpPr>
          <p:spPr>
            <a:xfrm>
              <a:off x="4734331" y="3024306"/>
              <a:ext cx="72000" cy="72000"/>
            </a:xfrm>
            <a:custGeom>
              <a:avLst/>
              <a:gdLst/>
              <a:ahLst/>
              <a:cxnLst/>
              <a:rect l="l" t="t" r="r" b="b"/>
              <a:pathLst>
                <a:path w="62864" h="62864">
                  <a:moveTo>
                    <a:pt x="31623" y="0"/>
                  </a:moveTo>
                  <a:lnTo>
                    <a:pt x="19373" y="2507"/>
                  </a:lnTo>
                  <a:lnTo>
                    <a:pt x="9315" y="9321"/>
                  </a:lnTo>
                  <a:lnTo>
                    <a:pt x="2505" y="19384"/>
                  </a:lnTo>
                  <a:lnTo>
                    <a:pt x="0" y="31635"/>
                  </a:lnTo>
                  <a:lnTo>
                    <a:pt x="2505" y="43769"/>
                  </a:lnTo>
                  <a:lnTo>
                    <a:pt x="9315" y="53574"/>
                  </a:lnTo>
                  <a:lnTo>
                    <a:pt x="19373" y="60132"/>
                  </a:lnTo>
                  <a:lnTo>
                    <a:pt x="31623" y="62522"/>
                  </a:lnTo>
                  <a:lnTo>
                    <a:pt x="43757" y="60132"/>
                  </a:lnTo>
                  <a:lnTo>
                    <a:pt x="53562" y="53574"/>
                  </a:lnTo>
                  <a:lnTo>
                    <a:pt x="60119" y="43769"/>
                  </a:lnTo>
                  <a:lnTo>
                    <a:pt x="62509" y="31635"/>
                  </a:lnTo>
                  <a:lnTo>
                    <a:pt x="60119" y="19384"/>
                  </a:lnTo>
                  <a:lnTo>
                    <a:pt x="53562" y="9321"/>
                  </a:lnTo>
                  <a:lnTo>
                    <a:pt x="43757" y="2507"/>
                  </a:lnTo>
                  <a:lnTo>
                    <a:pt x="3162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8" name="object 38">
              <a:extLst>
                <a:ext uri="{FF2B5EF4-FFF2-40B4-BE49-F238E27FC236}">
                  <a16:creationId xmlns:a16="http://schemas.microsoft.com/office/drawing/2014/main" id="{D6838855-A7B6-47D1-9DC8-EA97B1EEED85}"/>
                </a:ext>
              </a:extLst>
            </p:cNvPr>
            <p:cNvSpPr/>
            <p:nvPr/>
          </p:nvSpPr>
          <p:spPr>
            <a:xfrm>
              <a:off x="4869912" y="3638894"/>
              <a:ext cx="72000" cy="72000"/>
            </a:xfrm>
            <a:custGeom>
              <a:avLst/>
              <a:gdLst/>
              <a:ahLst/>
              <a:cxnLst/>
              <a:rect l="l" t="t" r="r" b="b"/>
              <a:pathLst>
                <a:path w="62864" h="62864">
                  <a:moveTo>
                    <a:pt x="31610" y="0"/>
                  </a:moveTo>
                  <a:lnTo>
                    <a:pt x="19363" y="2507"/>
                  </a:lnTo>
                  <a:lnTo>
                    <a:pt x="9309" y="9321"/>
                  </a:lnTo>
                  <a:lnTo>
                    <a:pt x="2503" y="19384"/>
                  </a:lnTo>
                  <a:lnTo>
                    <a:pt x="0" y="31635"/>
                  </a:lnTo>
                  <a:lnTo>
                    <a:pt x="2503" y="43769"/>
                  </a:lnTo>
                  <a:lnTo>
                    <a:pt x="9309" y="53574"/>
                  </a:lnTo>
                  <a:lnTo>
                    <a:pt x="19363" y="60132"/>
                  </a:lnTo>
                  <a:lnTo>
                    <a:pt x="31610" y="62522"/>
                  </a:lnTo>
                  <a:lnTo>
                    <a:pt x="43744" y="60132"/>
                  </a:lnTo>
                  <a:lnTo>
                    <a:pt x="53549" y="53574"/>
                  </a:lnTo>
                  <a:lnTo>
                    <a:pt x="60106" y="43769"/>
                  </a:lnTo>
                  <a:lnTo>
                    <a:pt x="62496" y="31635"/>
                  </a:lnTo>
                  <a:lnTo>
                    <a:pt x="60106" y="19384"/>
                  </a:lnTo>
                  <a:lnTo>
                    <a:pt x="53549" y="9321"/>
                  </a:lnTo>
                  <a:lnTo>
                    <a:pt x="43744" y="2507"/>
                  </a:lnTo>
                  <a:lnTo>
                    <a:pt x="31610"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9" name="object 39">
              <a:extLst>
                <a:ext uri="{FF2B5EF4-FFF2-40B4-BE49-F238E27FC236}">
                  <a16:creationId xmlns:a16="http://schemas.microsoft.com/office/drawing/2014/main" id="{1442F820-71FF-45BB-8329-FDA77AF3363E}"/>
                </a:ext>
              </a:extLst>
            </p:cNvPr>
            <p:cNvSpPr/>
            <p:nvPr/>
          </p:nvSpPr>
          <p:spPr>
            <a:xfrm>
              <a:off x="5004719" y="3100379"/>
              <a:ext cx="72000" cy="72000"/>
            </a:xfrm>
            <a:custGeom>
              <a:avLst/>
              <a:gdLst/>
              <a:ahLst/>
              <a:cxnLst/>
              <a:rect l="l" t="t" r="r" b="b"/>
              <a:pathLst>
                <a:path w="62864" h="62864">
                  <a:moveTo>
                    <a:pt x="31623" y="0"/>
                  </a:moveTo>
                  <a:lnTo>
                    <a:pt x="19373" y="2507"/>
                  </a:lnTo>
                  <a:lnTo>
                    <a:pt x="9315" y="9321"/>
                  </a:lnTo>
                  <a:lnTo>
                    <a:pt x="2505" y="19384"/>
                  </a:lnTo>
                  <a:lnTo>
                    <a:pt x="0" y="31635"/>
                  </a:lnTo>
                  <a:lnTo>
                    <a:pt x="2505" y="43769"/>
                  </a:lnTo>
                  <a:lnTo>
                    <a:pt x="9315" y="53574"/>
                  </a:lnTo>
                  <a:lnTo>
                    <a:pt x="19373" y="60132"/>
                  </a:lnTo>
                  <a:lnTo>
                    <a:pt x="31623" y="62522"/>
                  </a:lnTo>
                  <a:lnTo>
                    <a:pt x="43757" y="60132"/>
                  </a:lnTo>
                  <a:lnTo>
                    <a:pt x="53562" y="53574"/>
                  </a:lnTo>
                  <a:lnTo>
                    <a:pt x="60119" y="43769"/>
                  </a:lnTo>
                  <a:lnTo>
                    <a:pt x="62509" y="31635"/>
                  </a:lnTo>
                  <a:lnTo>
                    <a:pt x="60119" y="19384"/>
                  </a:lnTo>
                  <a:lnTo>
                    <a:pt x="53562" y="9321"/>
                  </a:lnTo>
                  <a:lnTo>
                    <a:pt x="43757" y="2507"/>
                  </a:lnTo>
                  <a:lnTo>
                    <a:pt x="3162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0" name="object 40">
              <a:extLst>
                <a:ext uri="{FF2B5EF4-FFF2-40B4-BE49-F238E27FC236}">
                  <a16:creationId xmlns:a16="http://schemas.microsoft.com/office/drawing/2014/main" id="{8ECC38C3-A3CD-4A82-B2E9-827992912CEA}"/>
                </a:ext>
              </a:extLst>
            </p:cNvPr>
            <p:cNvSpPr/>
            <p:nvPr/>
          </p:nvSpPr>
          <p:spPr>
            <a:xfrm>
              <a:off x="5140288" y="2189040"/>
              <a:ext cx="72000" cy="72000"/>
            </a:xfrm>
            <a:custGeom>
              <a:avLst/>
              <a:gdLst/>
              <a:ahLst/>
              <a:cxnLst/>
              <a:rect l="l" t="t" r="r" b="b"/>
              <a:pathLst>
                <a:path w="62864" h="62864">
                  <a:moveTo>
                    <a:pt x="31623" y="0"/>
                  </a:moveTo>
                  <a:lnTo>
                    <a:pt x="19373" y="2507"/>
                  </a:lnTo>
                  <a:lnTo>
                    <a:pt x="9315" y="9321"/>
                  </a:lnTo>
                  <a:lnTo>
                    <a:pt x="2505" y="19384"/>
                  </a:lnTo>
                  <a:lnTo>
                    <a:pt x="0" y="31635"/>
                  </a:lnTo>
                  <a:lnTo>
                    <a:pt x="2505" y="43769"/>
                  </a:lnTo>
                  <a:lnTo>
                    <a:pt x="9315" y="53574"/>
                  </a:lnTo>
                  <a:lnTo>
                    <a:pt x="19373" y="60132"/>
                  </a:lnTo>
                  <a:lnTo>
                    <a:pt x="31623" y="62522"/>
                  </a:lnTo>
                  <a:lnTo>
                    <a:pt x="43757" y="60132"/>
                  </a:lnTo>
                  <a:lnTo>
                    <a:pt x="53562" y="53574"/>
                  </a:lnTo>
                  <a:lnTo>
                    <a:pt x="60119" y="43769"/>
                  </a:lnTo>
                  <a:lnTo>
                    <a:pt x="62509" y="31635"/>
                  </a:lnTo>
                  <a:lnTo>
                    <a:pt x="60119" y="19384"/>
                  </a:lnTo>
                  <a:lnTo>
                    <a:pt x="53562" y="9321"/>
                  </a:lnTo>
                  <a:lnTo>
                    <a:pt x="43757" y="2507"/>
                  </a:lnTo>
                  <a:lnTo>
                    <a:pt x="3162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1" name="object 41">
              <a:extLst>
                <a:ext uri="{FF2B5EF4-FFF2-40B4-BE49-F238E27FC236}">
                  <a16:creationId xmlns:a16="http://schemas.microsoft.com/office/drawing/2014/main" id="{6A05B445-D8D0-4F85-AC70-4CEA0CE6EE38}"/>
                </a:ext>
              </a:extLst>
            </p:cNvPr>
            <p:cNvSpPr/>
            <p:nvPr/>
          </p:nvSpPr>
          <p:spPr>
            <a:xfrm>
              <a:off x="5275107" y="3376791"/>
              <a:ext cx="72000" cy="72000"/>
            </a:xfrm>
            <a:custGeom>
              <a:avLst/>
              <a:gdLst/>
              <a:ahLst/>
              <a:cxnLst/>
              <a:rect l="l" t="t" r="r" b="b"/>
              <a:pathLst>
                <a:path w="62864" h="62864">
                  <a:moveTo>
                    <a:pt x="31623" y="0"/>
                  </a:moveTo>
                  <a:lnTo>
                    <a:pt x="19373" y="2507"/>
                  </a:lnTo>
                  <a:lnTo>
                    <a:pt x="9315" y="9321"/>
                  </a:lnTo>
                  <a:lnTo>
                    <a:pt x="2505" y="19384"/>
                  </a:lnTo>
                  <a:lnTo>
                    <a:pt x="0" y="31635"/>
                  </a:lnTo>
                  <a:lnTo>
                    <a:pt x="2505" y="43769"/>
                  </a:lnTo>
                  <a:lnTo>
                    <a:pt x="9315" y="53574"/>
                  </a:lnTo>
                  <a:lnTo>
                    <a:pt x="19373" y="60132"/>
                  </a:lnTo>
                  <a:lnTo>
                    <a:pt x="31623" y="62522"/>
                  </a:lnTo>
                  <a:lnTo>
                    <a:pt x="43757" y="60132"/>
                  </a:lnTo>
                  <a:lnTo>
                    <a:pt x="53562" y="53574"/>
                  </a:lnTo>
                  <a:lnTo>
                    <a:pt x="60119" y="43769"/>
                  </a:lnTo>
                  <a:lnTo>
                    <a:pt x="62509" y="31635"/>
                  </a:lnTo>
                  <a:lnTo>
                    <a:pt x="60119" y="19384"/>
                  </a:lnTo>
                  <a:lnTo>
                    <a:pt x="53562" y="9321"/>
                  </a:lnTo>
                  <a:lnTo>
                    <a:pt x="43757" y="2507"/>
                  </a:lnTo>
                  <a:lnTo>
                    <a:pt x="3162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2" name="object 42">
              <a:extLst>
                <a:ext uri="{FF2B5EF4-FFF2-40B4-BE49-F238E27FC236}">
                  <a16:creationId xmlns:a16="http://schemas.microsoft.com/office/drawing/2014/main" id="{E1A2A172-3D3C-4E03-93A4-836950CA741F}"/>
                </a:ext>
              </a:extLst>
            </p:cNvPr>
            <p:cNvSpPr/>
            <p:nvPr/>
          </p:nvSpPr>
          <p:spPr>
            <a:xfrm>
              <a:off x="5409929" y="2641696"/>
              <a:ext cx="72000" cy="72000"/>
            </a:xfrm>
            <a:custGeom>
              <a:avLst/>
              <a:gdLst/>
              <a:ahLst/>
              <a:cxnLst/>
              <a:rect l="l" t="t" r="r" b="b"/>
              <a:pathLst>
                <a:path w="62864" h="62864">
                  <a:moveTo>
                    <a:pt x="31610" y="0"/>
                  </a:moveTo>
                  <a:lnTo>
                    <a:pt x="19363" y="2507"/>
                  </a:lnTo>
                  <a:lnTo>
                    <a:pt x="9309" y="9321"/>
                  </a:lnTo>
                  <a:lnTo>
                    <a:pt x="2503" y="19384"/>
                  </a:lnTo>
                  <a:lnTo>
                    <a:pt x="0" y="31635"/>
                  </a:lnTo>
                  <a:lnTo>
                    <a:pt x="2503" y="43769"/>
                  </a:lnTo>
                  <a:lnTo>
                    <a:pt x="9309" y="53574"/>
                  </a:lnTo>
                  <a:lnTo>
                    <a:pt x="19363" y="60132"/>
                  </a:lnTo>
                  <a:lnTo>
                    <a:pt x="31610" y="62522"/>
                  </a:lnTo>
                  <a:lnTo>
                    <a:pt x="43751" y="60132"/>
                  </a:lnTo>
                  <a:lnTo>
                    <a:pt x="53560" y="53574"/>
                  </a:lnTo>
                  <a:lnTo>
                    <a:pt x="60119" y="43769"/>
                  </a:lnTo>
                  <a:lnTo>
                    <a:pt x="62509" y="31635"/>
                  </a:lnTo>
                  <a:lnTo>
                    <a:pt x="60119" y="19384"/>
                  </a:lnTo>
                  <a:lnTo>
                    <a:pt x="53560" y="9321"/>
                  </a:lnTo>
                  <a:lnTo>
                    <a:pt x="43751" y="2507"/>
                  </a:lnTo>
                  <a:lnTo>
                    <a:pt x="31610"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3" name="object 43">
              <a:extLst>
                <a:ext uri="{FF2B5EF4-FFF2-40B4-BE49-F238E27FC236}">
                  <a16:creationId xmlns:a16="http://schemas.microsoft.com/office/drawing/2014/main" id="{22020FFA-DCA7-47EA-8224-A0AD8C703DC2}"/>
                </a:ext>
              </a:extLst>
            </p:cNvPr>
            <p:cNvSpPr/>
            <p:nvPr/>
          </p:nvSpPr>
          <p:spPr>
            <a:xfrm>
              <a:off x="5545498" y="2928653"/>
              <a:ext cx="72000" cy="72000"/>
            </a:xfrm>
            <a:custGeom>
              <a:avLst/>
              <a:gdLst/>
              <a:ahLst/>
              <a:cxnLst/>
              <a:rect l="l" t="t" r="r" b="b"/>
              <a:pathLst>
                <a:path w="62864" h="62864">
                  <a:moveTo>
                    <a:pt x="31623" y="0"/>
                  </a:moveTo>
                  <a:lnTo>
                    <a:pt x="19373" y="2507"/>
                  </a:lnTo>
                  <a:lnTo>
                    <a:pt x="9315" y="9321"/>
                  </a:lnTo>
                  <a:lnTo>
                    <a:pt x="2505" y="19384"/>
                  </a:lnTo>
                  <a:lnTo>
                    <a:pt x="0" y="31635"/>
                  </a:lnTo>
                  <a:lnTo>
                    <a:pt x="2505" y="43769"/>
                  </a:lnTo>
                  <a:lnTo>
                    <a:pt x="9315" y="53574"/>
                  </a:lnTo>
                  <a:lnTo>
                    <a:pt x="19373" y="60132"/>
                  </a:lnTo>
                  <a:lnTo>
                    <a:pt x="31623" y="62522"/>
                  </a:lnTo>
                  <a:lnTo>
                    <a:pt x="43757" y="60132"/>
                  </a:lnTo>
                  <a:lnTo>
                    <a:pt x="53562" y="53574"/>
                  </a:lnTo>
                  <a:lnTo>
                    <a:pt x="60119" y="43769"/>
                  </a:lnTo>
                  <a:lnTo>
                    <a:pt x="62509" y="31635"/>
                  </a:lnTo>
                  <a:lnTo>
                    <a:pt x="60119" y="19384"/>
                  </a:lnTo>
                  <a:lnTo>
                    <a:pt x="53562" y="9321"/>
                  </a:lnTo>
                  <a:lnTo>
                    <a:pt x="43757" y="2507"/>
                  </a:lnTo>
                  <a:lnTo>
                    <a:pt x="3162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4" name="object 44">
              <a:extLst>
                <a:ext uri="{FF2B5EF4-FFF2-40B4-BE49-F238E27FC236}">
                  <a16:creationId xmlns:a16="http://schemas.microsoft.com/office/drawing/2014/main" id="{3806D5E9-F72B-41DF-9B45-7ACFC2818B19}"/>
                </a:ext>
              </a:extLst>
            </p:cNvPr>
            <p:cNvSpPr/>
            <p:nvPr/>
          </p:nvSpPr>
          <p:spPr>
            <a:xfrm>
              <a:off x="5680317" y="2264358"/>
              <a:ext cx="72000" cy="72000"/>
            </a:xfrm>
            <a:custGeom>
              <a:avLst/>
              <a:gdLst/>
              <a:ahLst/>
              <a:cxnLst/>
              <a:rect l="l" t="t" r="r" b="b"/>
              <a:pathLst>
                <a:path w="62864" h="62864">
                  <a:moveTo>
                    <a:pt x="31610" y="0"/>
                  </a:moveTo>
                  <a:lnTo>
                    <a:pt x="19363" y="2507"/>
                  </a:lnTo>
                  <a:lnTo>
                    <a:pt x="9309" y="9321"/>
                  </a:lnTo>
                  <a:lnTo>
                    <a:pt x="2503" y="19384"/>
                  </a:lnTo>
                  <a:lnTo>
                    <a:pt x="0" y="31635"/>
                  </a:lnTo>
                  <a:lnTo>
                    <a:pt x="2503" y="43769"/>
                  </a:lnTo>
                  <a:lnTo>
                    <a:pt x="9309" y="53574"/>
                  </a:lnTo>
                  <a:lnTo>
                    <a:pt x="19363" y="60132"/>
                  </a:lnTo>
                  <a:lnTo>
                    <a:pt x="31610" y="62522"/>
                  </a:lnTo>
                  <a:lnTo>
                    <a:pt x="43755" y="60132"/>
                  </a:lnTo>
                  <a:lnTo>
                    <a:pt x="53559" y="53574"/>
                  </a:lnTo>
                  <a:lnTo>
                    <a:pt x="60110" y="43769"/>
                  </a:lnTo>
                  <a:lnTo>
                    <a:pt x="62496" y="31635"/>
                  </a:lnTo>
                  <a:lnTo>
                    <a:pt x="60110" y="19384"/>
                  </a:lnTo>
                  <a:lnTo>
                    <a:pt x="53559" y="9321"/>
                  </a:lnTo>
                  <a:lnTo>
                    <a:pt x="43755" y="2507"/>
                  </a:lnTo>
                  <a:lnTo>
                    <a:pt x="31610"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5" name="object 45">
              <a:extLst>
                <a:ext uri="{FF2B5EF4-FFF2-40B4-BE49-F238E27FC236}">
                  <a16:creationId xmlns:a16="http://schemas.microsoft.com/office/drawing/2014/main" id="{5B100199-8B65-40D2-9495-DB347F8D1F7E}"/>
                </a:ext>
              </a:extLst>
            </p:cNvPr>
            <p:cNvSpPr/>
            <p:nvPr/>
          </p:nvSpPr>
          <p:spPr>
            <a:xfrm>
              <a:off x="5815886" y="2742622"/>
              <a:ext cx="72000" cy="72000"/>
            </a:xfrm>
            <a:custGeom>
              <a:avLst/>
              <a:gdLst/>
              <a:ahLst/>
              <a:cxnLst/>
              <a:rect l="l" t="t" r="r" b="b"/>
              <a:pathLst>
                <a:path w="62864" h="62864">
                  <a:moveTo>
                    <a:pt x="31623" y="0"/>
                  </a:moveTo>
                  <a:lnTo>
                    <a:pt x="19373" y="2507"/>
                  </a:lnTo>
                  <a:lnTo>
                    <a:pt x="9315" y="9321"/>
                  </a:lnTo>
                  <a:lnTo>
                    <a:pt x="2505" y="19384"/>
                  </a:lnTo>
                  <a:lnTo>
                    <a:pt x="0" y="31635"/>
                  </a:lnTo>
                  <a:lnTo>
                    <a:pt x="2505" y="43769"/>
                  </a:lnTo>
                  <a:lnTo>
                    <a:pt x="9315" y="53574"/>
                  </a:lnTo>
                  <a:lnTo>
                    <a:pt x="19373" y="60132"/>
                  </a:lnTo>
                  <a:lnTo>
                    <a:pt x="31623" y="62522"/>
                  </a:lnTo>
                  <a:lnTo>
                    <a:pt x="43757" y="60132"/>
                  </a:lnTo>
                  <a:lnTo>
                    <a:pt x="53562" y="53574"/>
                  </a:lnTo>
                  <a:lnTo>
                    <a:pt x="60119" y="43769"/>
                  </a:lnTo>
                  <a:lnTo>
                    <a:pt x="62509" y="31635"/>
                  </a:lnTo>
                  <a:lnTo>
                    <a:pt x="60119" y="19384"/>
                  </a:lnTo>
                  <a:lnTo>
                    <a:pt x="53562" y="9321"/>
                  </a:lnTo>
                  <a:lnTo>
                    <a:pt x="43757" y="2507"/>
                  </a:lnTo>
                  <a:lnTo>
                    <a:pt x="3162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6" name="object 46">
              <a:extLst>
                <a:ext uri="{FF2B5EF4-FFF2-40B4-BE49-F238E27FC236}">
                  <a16:creationId xmlns:a16="http://schemas.microsoft.com/office/drawing/2014/main" id="{FF256E37-CC8D-4119-B825-25E4DFEEAC2B}"/>
                </a:ext>
              </a:extLst>
            </p:cNvPr>
            <p:cNvSpPr/>
            <p:nvPr/>
          </p:nvSpPr>
          <p:spPr>
            <a:xfrm>
              <a:off x="5950706" y="2913593"/>
              <a:ext cx="72000" cy="72000"/>
            </a:xfrm>
            <a:custGeom>
              <a:avLst/>
              <a:gdLst/>
              <a:ahLst/>
              <a:cxnLst/>
              <a:rect l="l" t="t" r="r" b="b"/>
              <a:pathLst>
                <a:path w="62864" h="62864">
                  <a:moveTo>
                    <a:pt x="31610" y="0"/>
                  </a:moveTo>
                  <a:lnTo>
                    <a:pt x="19363" y="2507"/>
                  </a:lnTo>
                  <a:lnTo>
                    <a:pt x="9309" y="9321"/>
                  </a:lnTo>
                  <a:lnTo>
                    <a:pt x="2503" y="19384"/>
                  </a:lnTo>
                  <a:lnTo>
                    <a:pt x="0" y="31635"/>
                  </a:lnTo>
                  <a:lnTo>
                    <a:pt x="2503" y="43769"/>
                  </a:lnTo>
                  <a:lnTo>
                    <a:pt x="9309" y="53574"/>
                  </a:lnTo>
                  <a:lnTo>
                    <a:pt x="19363" y="60132"/>
                  </a:lnTo>
                  <a:lnTo>
                    <a:pt x="31610" y="62522"/>
                  </a:lnTo>
                  <a:lnTo>
                    <a:pt x="43755" y="60132"/>
                  </a:lnTo>
                  <a:lnTo>
                    <a:pt x="53559" y="53574"/>
                  </a:lnTo>
                  <a:lnTo>
                    <a:pt x="60110" y="43769"/>
                  </a:lnTo>
                  <a:lnTo>
                    <a:pt x="62496" y="31635"/>
                  </a:lnTo>
                  <a:lnTo>
                    <a:pt x="60110" y="19384"/>
                  </a:lnTo>
                  <a:lnTo>
                    <a:pt x="53559" y="9321"/>
                  </a:lnTo>
                  <a:lnTo>
                    <a:pt x="43755" y="2507"/>
                  </a:lnTo>
                  <a:lnTo>
                    <a:pt x="31610"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7" name="object 47">
              <a:extLst>
                <a:ext uri="{FF2B5EF4-FFF2-40B4-BE49-F238E27FC236}">
                  <a16:creationId xmlns:a16="http://schemas.microsoft.com/office/drawing/2014/main" id="{03F7D875-1F48-4582-9A9A-C47D34F104F5}"/>
                </a:ext>
              </a:extLst>
            </p:cNvPr>
            <p:cNvSpPr/>
            <p:nvPr/>
          </p:nvSpPr>
          <p:spPr>
            <a:xfrm>
              <a:off x="6086275" y="2304276"/>
              <a:ext cx="72000" cy="72000"/>
            </a:xfrm>
            <a:custGeom>
              <a:avLst/>
              <a:gdLst/>
              <a:ahLst/>
              <a:cxnLst/>
              <a:rect l="l" t="t" r="r" b="b"/>
              <a:pathLst>
                <a:path w="62864" h="62864">
                  <a:moveTo>
                    <a:pt x="31623" y="0"/>
                  </a:moveTo>
                  <a:lnTo>
                    <a:pt x="19368" y="2507"/>
                  </a:lnTo>
                  <a:lnTo>
                    <a:pt x="9310" y="9321"/>
                  </a:lnTo>
                  <a:lnTo>
                    <a:pt x="2503" y="19384"/>
                  </a:lnTo>
                  <a:lnTo>
                    <a:pt x="0" y="31635"/>
                  </a:lnTo>
                  <a:lnTo>
                    <a:pt x="2503" y="43769"/>
                  </a:lnTo>
                  <a:lnTo>
                    <a:pt x="9310" y="53574"/>
                  </a:lnTo>
                  <a:lnTo>
                    <a:pt x="19368" y="60132"/>
                  </a:lnTo>
                  <a:lnTo>
                    <a:pt x="31623" y="62522"/>
                  </a:lnTo>
                  <a:lnTo>
                    <a:pt x="43757" y="60132"/>
                  </a:lnTo>
                  <a:lnTo>
                    <a:pt x="53562" y="53574"/>
                  </a:lnTo>
                  <a:lnTo>
                    <a:pt x="60119" y="43769"/>
                  </a:lnTo>
                  <a:lnTo>
                    <a:pt x="62509" y="31635"/>
                  </a:lnTo>
                  <a:lnTo>
                    <a:pt x="60119" y="19384"/>
                  </a:lnTo>
                  <a:lnTo>
                    <a:pt x="53562" y="9321"/>
                  </a:lnTo>
                  <a:lnTo>
                    <a:pt x="43757" y="2507"/>
                  </a:lnTo>
                  <a:lnTo>
                    <a:pt x="31623"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8" name="object 48">
              <a:extLst>
                <a:ext uri="{FF2B5EF4-FFF2-40B4-BE49-F238E27FC236}">
                  <a16:creationId xmlns:a16="http://schemas.microsoft.com/office/drawing/2014/main" id="{50CB96E7-42B4-49C3-9522-FC6F3D92E034}"/>
                </a:ext>
              </a:extLst>
            </p:cNvPr>
            <p:cNvSpPr/>
            <p:nvPr/>
          </p:nvSpPr>
          <p:spPr>
            <a:xfrm>
              <a:off x="6221096" y="3074769"/>
              <a:ext cx="72000" cy="72000"/>
            </a:xfrm>
            <a:custGeom>
              <a:avLst/>
              <a:gdLst/>
              <a:ahLst/>
              <a:cxnLst/>
              <a:rect l="l" t="t" r="r" b="b"/>
              <a:pathLst>
                <a:path w="62864" h="62864">
                  <a:moveTo>
                    <a:pt x="31610" y="0"/>
                  </a:moveTo>
                  <a:lnTo>
                    <a:pt x="19363" y="2507"/>
                  </a:lnTo>
                  <a:lnTo>
                    <a:pt x="9309" y="9321"/>
                  </a:lnTo>
                  <a:lnTo>
                    <a:pt x="2503" y="19384"/>
                  </a:lnTo>
                  <a:lnTo>
                    <a:pt x="0" y="31635"/>
                  </a:lnTo>
                  <a:lnTo>
                    <a:pt x="2503" y="43769"/>
                  </a:lnTo>
                  <a:lnTo>
                    <a:pt x="9309" y="53574"/>
                  </a:lnTo>
                  <a:lnTo>
                    <a:pt x="19363" y="60132"/>
                  </a:lnTo>
                  <a:lnTo>
                    <a:pt x="31610" y="62522"/>
                  </a:lnTo>
                  <a:lnTo>
                    <a:pt x="43744" y="60132"/>
                  </a:lnTo>
                  <a:lnTo>
                    <a:pt x="53549" y="53574"/>
                  </a:lnTo>
                  <a:lnTo>
                    <a:pt x="60106" y="43769"/>
                  </a:lnTo>
                  <a:lnTo>
                    <a:pt x="62496" y="31635"/>
                  </a:lnTo>
                  <a:lnTo>
                    <a:pt x="60106" y="19384"/>
                  </a:lnTo>
                  <a:lnTo>
                    <a:pt x="53549" y="9321"/>
                  </a:lnTo>
                  <a:lnTo>
                    <a:pt x="43744" y="2507"/>
                  </a:lnTo>
                  <a:lnTo>
                    <a:pt x="31610"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9" name="object 49">
              <a:extLst>
                <a:ext uri="{FF2B5EF4-FFF2-40B4-BE49-F238E27FC236}">
                  <a16:creationId xmlns:a16="http://schemas.microsoft.com/office/drawing/2014/main" id="{36E81E25-CC41-4404-A379-E82DEC04245D}"/>
                </a:ext>
              </a:extLst>
            </p:cNvPr>
            <p:cNvSpPr/>
            <p:nvPr/>
          </p:nvSpPr>
          <p:spPr>
            <a:xfrm>
              <a:off x="6355915" y="3040121"/>
              <a:ext cx="72000" cy="72000"/>
            </a:xfrm>
            <a:custGeom>
              <a:avLst/>
              <a:gdLst/>
              <a:ahLst/>
              <a:cxnLst/>
              <a:rect l="l" t="t" r="r" b="b"/>
              <a:pathLst>
                <a:path w="62864" h="62864">
                  <a:moveTo>
                    <a:pt x="31610" y="0"/>
                  </a:moveTo>
                  <a:lnTo>
                    <a:pt x="19363" y="2507"/>
                  </a:lnTo>
                  <a:lnTo>
                    <a:pt x="9309" y="9321"/>
                  </a:lnTo>
                  <a:lnTo>
                    <a:pt x="2503" y="19384"/>
                  </a:lnTo>
                  <a:lnTo>
                    <a:pt x="0" y="31635"/>
                  </a:lnTo>
                  <a:lnTo>
                    <a:pt x="2503" y="43769"/>
                  </a:lnTo>
                  <a:lnTo>
                    <a:pt x="9309" y="53574"/>
                  </a:lnTo>
                  <a:lnTo>
                    <a:pt x="19363" y="60132"/>
                  </a:lnTo>
                  <a:lnTo>
                    <a:pt x="31610" y="62522"/>
                  </a:lnTo>
                  <a:lnTo>
                    <a:pt x="43744" y="60132"/>
                  </a:lnTo>
                  <a:lnTo>
                    <a:pt x="53549" y="53574"/>
                  </a:lnTo>
                  <a:lnTo>
                    <a:pt x="60106" y="43769"/>
                  </a:lnTo>
                  <a:lnTo>
                    <a:pt x="62496" y="31635"/>
                  </a:lnTo>
                  <a:lnTo>
                    <a:pt x="60106" y="19384"/>
                  </a:lnTo>
                  <a:lnTo>
                    <a:pt x="53549" y="9321"/>
                  </a:lnTo>
                  <a:lnTo>
                    <a:pt x="43744" y="2507"/>
                  </a:lnTo>
                  <a:lnTo>
                    <a:pt x="31610"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50" name="object 50">
              <a:extLst>
                <a:ext uri="{FF2B5EF4-FFF2-40B4-BE49-F238E27FC236}">
                  <a16:creationId xmlns:a16="http://schemas.microsoft.com/office/drawing/2014/main" id="{CD640024-195B-49A6-81E0-F7BC6A86E498}"/>
                </a:ext>
              </a:extLst>
            </p:cNvPr>
            <p:cNvSpPr/>
            <p:nvPr/>
          </p:nvSpPr>
          <p:spPr>
            <a:xfrm>
              <a:off x="6491484" y="3049914"/>
              <a:ext cx="72000" cy="72000"/>
            </a:xfrm>
            <a:custGeom>
              <a:avLst/>
              <a:gdLst/>
              <a:ahLst/>
              <a:cxnLst/>
              <a:rect l="l" t="t" r="r" b="b"/>
              <a:pathLst>
                <a:path w="62865" h="62864">
                  <a:moveTo>
                    <a:pt x="31610" y="0"/>
                  </a:moveTo>
                  <a:lnTo>
                    <a:pt x="19363" y="2507"/>
                  </a:lnTo>
                  <a:lnTo>
                    <a:pt x="9309" y="9321"/>
                  </a:lnTo>
                  <a:lnTo>
                    <a:pt x="2503" y="19384"/>
                  </a:lnTo>
                  <a:lnTo>
                    <a:pt x="0" y="31635"/>
                  </a:lnTo>
                  <a:lnTo>
                    <a:pt x="2503" y="43769"/>
                  </a:lnTo>
                  <a:lnTo>
                    <a:pt x="9309" y="53574"/>
                  </a:lnTo>
                  <a:lnTo>
                    <a:pt x="19363" y="60132"/>
                  </a:lnTo>
                  <a:lnTo>
                    <a:pt x="31610" y="62522"/>
                  </a:lnTo>
                  <a:lnTo>
                    <a:pt x="43744" y="60132"/>
                  </a:lnTo>
                  <a:lnTo>
                    <a:pt x="53549" y="53574"/>
                  </a:lnTo>
                  <a:lnTo>
                    <a:pt x="60106" y="43769"/>
                  </a:lnTo>
                  <a:lnTo>
                    <a:pt x="62496" y="31635"/>
                  </a:lnTo>
                  <a:lnTo>
                    <a:pt x="60106" y="19384"/>
                  </a:lnTo>
                  <a:lnTo>
                    <a:pt x="53549" y="9321"/>
                  </a:lnTo>
                  <a:lnTo>
                    <a:pt x="43744" y="2507"/>
                  </a:lnTo>
                  <a:lnTo>
                    <a:pt x="31610"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51" name="object 51">
              <a:extLst>
                <a:ext uri="{FF2B5EF4-FFF2-40B4-BE49-F238E27FC236}">
                  <a16:creationId xmlns:a16="http://schemas.microsoft.com/office/drawing/2014/main" id="{64696186-F5C9-4FB3-A7C9-DE4BD492749E}"/>
                </a:ext>
              </a:extLst>
            </p:cNvPr>
            <p:cNvSpPr/>
            <p:nvPr/>
          </p:nvSpPr>
          <p:spPr>
            <a:xfrm>
              <a:off x="6626305" y="3417459"/>
              <a:ext cx="72000" cy="72000"/>
            </a:xfrm>
            <a:custGeom>
              <a:avLst/>
              <a:gdLst/>
              <a:ahLst/>
              <a:cxnLst/>
              <a:rect l="l" t="t" r="r" b="b"/>
              <a:pathLst>
                <a:path w="62865" h="62864">
                  <a:moveTo>
                    <a:pt x="31610" y="0"/>
                  </a:moveTo>
                  <a:lnTo>
                    <a:pt x="19363" y="2507"/>
                  </a:lnTo>
                  <a:lnTo>
                    <a:pt x="9309" y="9321"/>
                  </a:lnTo>
                  <a:lnTo>
                    <a:pt x="2503" y="19384"/>
                  </a:lnTo>
                  <a:lnTo>
                    <a:pt x="0" y="31635"/>
                  </a:lnTo>
                  <a:lnTo>
                    <a:pt x="2503" y="43769"/>
                  </a:lnTo>
                  <a:lnTo>
                    <a:pt x="9309" y="53574"/>
                  </a:lnTo>
                  <a:lnTo>
                    <a:pt x="19363" y="60132"/>
                  </a:lnTo>
                  <a:lnTo>
                    <a:pt x="31610" y="62522"/>
                  </a:lnTo>
                  <a:lnTo>
                    <a:pt x="43744" y="60132"/>
                  </a:lnTo>
                  <a:lnTo>
                    <a:pt x="53549" y="53574"/>
                  </a:lnTo>
                  <a:lnTo>
                    <a:pt x="60106" y="43769"/>
                  </a:lnTo>
                  <a:lnTo>
                    <a:pt x="62496" y="31635"/>
                  </a:lnTo>
                  <a:lnTo>
                    <a:pt x="60106" y="19384"/>
                  </a:lnTo>
                  <a:lnTo>
                    <a:pt x="53549" y="9321"/>
                  </a:lnTo>
                  <a:lnTo>
                    <a:pt x="43744" y="2507"/>
                  </a:lnTo>
                  <a:lnTo>
                    <a:pt x="31610"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 name="object 64">
              <a:extLst>
                <a:ext uri="{FF2B5EF4-FFF2-40B4-BE49-F238E27FC236}">
                  <a16:creationId xmlns:a16="http://schemas.microsoft.com/office/drawing/2014/main" id="{18A4C6D7-9AA5-491D-BDF9-EA20FCF525B4}"/>
                </a:ext>
              </a:extLst>
            </p:cNvPr>
            <p:cNvSpPr/>
            <p:nvPr/>
          </p:nvSpPr>
          <p:spPr>
            <a:xfrm>
              <a:off x="6819666" y="2929799"/>
              <a:ext cx="125730" cy="1276985"/>
            </a:xfrm>
            <a:custGeom>
              <a:avLst/>
              <a:gdLst/>
              <a:ahLst/>
              <a:cxnLst/>
              <a:rect l="l" t="t" r="r" b="b"/>
              <a:pathLst>
                <a:path w="125730" h="1276985">
                  <a:moveTo>
                    <a:pt x="0" y="1276794"/>
                  </a:moveTo>
                  <a:lnTo>
                    <a:pt x="125488" y="0"/>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9" name="object 65">
              <a:extLst>
                <a:ext uri="{FF2B5EF4-FFF2-40B4-BE49-F238E27FC236}">
                  <a16:creationId xmlns:a16="http://schemas.microsoft.com/office/drawing/2014/main" id="{ED7C147C-1381-452C-AA58-B51A7F616A16}"/>
                </a:ext>
              </a:extLst>
            </p:cNvPr>
            <p:cNvSpPr/>
            <p:nvPr/>
          </p:nvSpPr>
          <p:spPr>
            <a:xfrm>
              <a:off x="7064825" y="3500995"/>
              <a:ext cx="124460" cy="194945"/>
            </a:xfrm>
            <a:custGeom>
              <a:avLst/>
              <a:gdLst/>
              <a:ahLst/>
              <a:cxnLst/>
              <a:rect l="l" t="t" r="r" b="b"/>
              <a:pathLst>
                <a:path w="124459" h="194945">
                  <a:moveTo>
                    <a:pt x="0" y="194398"/>
                  </a:moveTo>
                  <a:lnTo>
                    <a:pt x="124205" y="0"/>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0" name="object 66">
              <a:extLst>
                <a:ext uri="{FF2B5EF4-FFF2-40B4-BE49-F238E27FC236}">
                  <a16:creationId xmlns:a16="http://schemas.microsoft.com/office/drawing/2014/main" id="{9F32F9EB-396D-4362-87D0-01CA57CA6E46}"/>
                </a:ext>
              </a:extLst>
            </p:cNvPr>
            <p:cNvSpPr/>
            <p:nvPr/>
          </p:nvSpPr>
          <p:spPr>
            <a:xfrm>
              <a:off x="7311426" y="2455193"/>
              <a:ext cx="248920" cy="324485"/>
            </a:xfrm>
            <a:custGeom>
              <a:avLst/>
              <a:gdLst/>
              <a:ahLst/>
              <a:cxnLst/>
              <a:rect l="l" t="t" r="r" b="b"/>
              <a:pathLst>
                <a:path w="248919" h="324485">
                  <a:moveTo>
                    <a:pt x="0" y="0"/>
                  </a:moveTo>
                  <a:lnTo>
                    <a:pt x="124205" y="115201"/>
                  </a:lnTo>
                  <a:lnTo>
                    <a:pt x="248399" y="324002"/>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1" name="object 67">
              <a:extLst>
                <a:ext uri="{FF2B5EF4-FFF2-40B4-BE49-F238E27FC236}">
                  <a16:creationId xmlns:a16="http://schemas.microsoft.com/office/drawing/2014/main" id="{C713061D-531C-4D0C-85F2-0A2701687DD0}"/>
                </a:ext>
              </a:extLst>
            </p:cNvPr>
            <p:cNvSpPr/>
            <p:nvPr/>
          </p:nvSpPr>
          <p:spPr>
            <a:xfrm>
              <a:off x="7682226" y="3760197"/>
              <a:ext cx="248920" cy="154940"/>
            </a:xfrm>
            <a:custGeom>
              <a:avLst/>
              <a:gdLst/>
              <a:ahLst/>
              <a:cxnLst/>
              <a:rect l="l" t="t" r="r" b="b"/>
              <a:pathLst>
                <a:path w="248919" h="154939">
                  <a:moveTo>
                    <a:pt x="0" y="10795"/>
                  </a:moveTo>
                  <a:lnTo>
                    <a:pt x="124205" y="0"/>
                  </a:lnTo>
                  <a:lnTo>
                    <a:pt x="248399" y="154800"/>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2" name="object 68">
              <a:extLst>
                <a:ext uri="{FF2B5EF4-FFF2-40B4-BE49-F238E27FC236}">
                  <a16:creationId xmlns:a16="http://schemas.microsoft.com/office/drawing/2014/main" id="{8FD75E3F-45DE-43F7-BE18-30E9D4924F9C}"/>
                </a:ext>
              </a:extLst>
            </p:cNvPr>
            <p:cNvSpPr/>
            <p:nvPr/>
          </p:nvSpPr>
          <p:spPr>
            <a:xfrm>
              <a:off x="8054826" y="4053590"/>
              <a:ext cx="124460" cy="83185"/>
            </a:xfrm>
            <a:custGeom>
              <a:avLst/>
              <a:gdLst/>
              <a:ahLst/>
              <a:cxnLst/>
              <a:rect l="l" t="t" r="r" b="b"/>
              <a:pathLst>
                <a:path w="124460" h="83185">
                  <a:moveTo>
                    <a:pt x="0" y="82803"/>
                  </a:moveTo>
                  <a:lnTo>
                    <a:pt x="124205" y="0"/>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3" name="object 69">
              <a:extLst>
                <a:ext uri="{FF2B5EF4-FFF2-40B4-BE49-F238E27FC236}">
                  <a16:creationId xmlns:a16="http://schemas.microsoft.com/office/drawing/2014/main" id="{19F53216-31B2-4941-B640-26E3FDCAED5C}"/>
                </a:ext>
              </a:extLst>
            </p:cNvPr>
            <p:cNvSpPr/>
            <p:nvPr/>
          </p:nvSpPr>
          <p:spPr>
            <a:xfrm>
              <a:off x="8299626" y="3724192"/>
              <a:ext cx="250825" cy="41910"/>
            </a:xfrm>
            <a:custGeom>
              <a:avLst/>
              <a:gdLst/>
              <a:ahLst/>
              <a:cxnLst/>
              <a:rect l="l" t="t" r="r" b="b"/>
              <a:pathLst>
                <a:path w="250825" h="41910">
                  <a:moveTo>
                    <a:pt x="0" y="0"/>
                  </a:moveTo>
                  <a:lnTo>
                    <a:pt x="122402" y="29375"/>
                  </a:lnTo>
                  <a:lnTo>
                    <a:pt x="250202" y="41402"/>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4" name="object 70">
              <a:extLst>
                <a:ext uri="{FF2B5EF4-FFF2-40B4-BE49-F238E27FC236}">
                  <a16:creationId xmlns:a16="http://schemas.microsoft.com/office/drawing/2014/main" id="{0120665A-9758-4788-853F-2A7B955CCE9A}"/>
                </a:ext>
              </a:extLst>
            </p:cNvPr>
            <p:cNvSpPr/>
            <p:nvPr/>
          </p:nvSpPr>
          <p:spPr>
            <a:xfrm>
              <a:off x="8672226" y="2872793"/>
              <a:ext cx="124460" cy="270510"/>
            </a:xfrm>
            <a:custGeom>
              <a:avLst/>
              <a:gdLst/>
              <a:ahLst/>
              <a:cxnLst/>
              <a:rect l="l" t="t" r="r" b="b"/>
              <a:pathLst>
                <a:path w="124460" h="270510">
                  <a:moveTo>
                    <a:pt x="0" y="270001"/>
                  </a:moveTo>
                  <a:lnTo>
                    <a:pt x="124205" y="0"/>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5" name="object 71">
              <a:extLst>
                <a:ext uri="{FF2B5EF4-FFF2-40B4-BE49-F238E27FC236}">
                  <a16:creationId xmlns:a16="http://schemas.microsoft.com/office/drawing/2014/main" id="{77F3073A-4F97-4D93-B131-796F83F60D31}"/>
                </a:ext>
              </a:extLst>
            </p:cNvPr>
            <p:cNvSpPr/>
            <p:nvPr/>
          </p:nvSpPr>
          <p:spPr>
            <a:xfrm>
              <a:off x="8918826" y="1465195"/>
              <a:ext cx="124460" cy="1136015"/>
            </a:xfrm>
            <a:custGeom>
              <a:avLst/>
              <a:gdLst/>
              <a:ahLst/>
              <a:cxnLst/>
              <a:rect l="l" t="t" r="r" b="b"/>
              <a:pathLst>
                <a:path w="124460" h="1136014">
                  <a:moveTo>
                    <a:pt x="0" y="0"/>
                  </a:moveTo>
                  <a:lnTo>
                    <a:pt x="124205" y="1135799"/>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6" name="object 72">
              <a:extLst>
                <a:ext uri="{FF2B5EF4-FFF2-40B4-BE49-F238E27FC236}">
                  <a16:creationId xmlns:a16="http://schemas.microsoft.com/office/drawing/2014/main" id="{94F2EDF4-74D6-4AE4-AEE0-51CD6BEBB8ED}"/>
                </a:ext>
              </a:extLst>
            </p:cNvPr>
            <p:cNvSpPr/>
            <p:nvPr/>
          </p:nvSpPr>
          <p:spPr>
            <a:xfrm>
              <a:off x="9165426" y="3101392"/>
              <a:ext cx="124460" cy="277495"/>
            </a:xfrm>
            <a:custGeom>
              <a:avLst/>
              <a:gdLst/>
              <a:ahLst/>
              <a:cxnLst/>
              <a:rect l="l" t="t" r="r" b="b"/>
              <a:pathLst>
                <a:path w="124460" h="277495">
                  <a:moveTo>
                    <a:pt x="0" y="277202"/>
                  </a:moveTo>
                  <a:lnTo>
                    <a:pt x="124205" y="0"/>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7" name="object 73">
              <a:extLst>
                <a:ext uri="{FF2B5EF4-FFF2-40B4-BE49-F238E27FC236}">
                  <a16:creationId xmlns:a16="http://schemas.microsoft.com/office/drawing/2014/main" id="{818C32F9-C50B-47FC-802D-0BC1CC238B39}"/>
                </a:ext>
              </a:extLst>
            </p:cNvPr>
            <p:cNvSpPr/>
            <p:nvPr/>
          </p:nvSpPr>
          <p:spPr>
            <a:xfrm>
              <a:off x="9413826" y="3718019"/>
              <a:ext cx="122555" cy="188595"/>
            </a:xfrm>
            <a:custGeom>
              <a:avLst/>
              <a:gdLst/>
              <a:ahLst/>
              <a:cxnLst/>
              <a:rect l="l" t="t" r="r" b="b"/>
              <a:pathLst>
                <a:path w="122554" h="188595">
                  <a:moveTo>
                    <a:pt x="0" y="0"/>
                  </a:moveTo>
                  <a:lnTo>
                    <a:pt x="122402" y="187972"/>
                  </a:lnTo>
                </a:path>
              </a:pathLst>
            </a:custGeom>
            <a:ln w="12700">
              <a:solidFill>
                <a:srgbClr val="009FE3"/>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55" name="TextBox 454">
              <a:extLst>
                <a:ext uri="{FF2B5EF4-FFF2-40B4-BE49-F238E27FC236}">
                  <a16:creationId xmlns:a16="http://schemas.microsoft.com/office/drawing/2014/main" id="{44C4AE5A-E77D-4DFC-8B44-FC5B2A84E57E}"/>
                </a:ext>
              </a:extLst>
            </p:cNvPr>
            <p:cNvSpPr txBox="1"/>
            <p:nvPr/>
          </p:nvSpPr>
          <p:spPr>
            <a:xfrm>
              <a:off x="1609740" y="4545104"/>
              <a:ext cx="250624" cy="581891"/>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India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56" name="TextBox 455">
              <a:extLst>
                <a:ext uri="{FF2B5EF4-FFF2-40B4-BE49-F238E27FC236}">
                  <a16:creationId xmlns:a16="http://schemas.microsoft.com/office/drawing/2014/main" id="{50855064-27A1-42F7-BE88-FF7DA54864CD}"/>
                </a:ext>
              </a:extLst>
            </p:cNvPr>
            <p:cNvSpPr txBox="1"/>
            <p:nvPr/>
          </p:nvSpPr>
          <p:spPr>
            <a:xfrm>
              <a:off x="1857372" y="4545104"/>
              <a:ext cx="290796" cy="488916"/>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Nepal</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57" name="TextBox 456">
              <a:extLst>
                <a:ext uri="{FF2B5EF4-FFF2-40B4-BE49-F238E27FC236}">
                  <a16:creationId xmlns:a16="http://schemas.microsoft.com/office/drawing/2014/main" id="{3ACFBD9B-1A6F-43D2-9779-9DBBF02CEDDD}"/>
                </a:ext>
              </a:extLst>
            </p:cNvPr>
            <p:cNvSpPr txBox="1"/>
            <p:nvPr/>
          </p:nvSpPr>
          <p:spPr>
            <a:xfrm>
              <a:off x="2143013" y="4545104"/>
              <a:ext cx="261856" cy="333426"/>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Pakistan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58" name="TextBox 457">
              <a:extLst>
                <a:ext uri="{FF2B5EF4-FFF2-40B4-BE49-F238E27FC236}">
                  <a16:creationId xmlns:a16="http://schemas.microsoft.com/office/drawing/2014/main" id="{45017E7D-86E0-49AE-B296-8B232925C67C}"/>
                </a:ext>
              </a:extLst>
            </p:cNvPr>
            <p:cNvSpPr txBox="1"/>
            <p:nvPr/>
          </p:nvSpPr>
          <p:spPr>
            <a:xfrm>
              <a:off x="2406372" y="4545104"/>
              <a:ext cx="412352" cy="538609"/>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Philippines</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59" name="TextBox 458">
              <a:extLst>
                <a:ext uri="{FF2B5EF4-FFF2-40B4-BE49-F238E27FC236}">
                  <a16:creationId xmlns:a16="http://schemas.microsoft.com/office/drawing/2014/main" id="{9CB017A5-8421-4513-A9BD-873ACF9E32B3}"/>
                </a:ext>
              </a:extLst>
            </p:cNvPr>
            <p:cNvSpPr txBox="1"/>
            <p:nvPr/>
          </p:nvSpPr>
          <p:spPr>
            <a:xfrm>
              <a:off x="2822870" y="4545105"/>
              <a:ext cx="254389" cy="652388"/>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Timor-Leste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60" name="TextBox 459">
              <a:extLst>
                <a:ext uri="{FF2B5EF4-FFF2-40B4-BE49-F238E27FC236}">
                  <a16:creationId xmlns:a16="http://schemas.microsoft.com/office/drawing/2014/main" id="{958031BE-0904-4E72-A6FB-6CC2C56FF149}"/>
                </a:ext>
              </a:extLst>
            </p:cNvPr>
            <p:cNvSpPr txBox="1"/>
            <p:nvPr/>
          </p:nvSpPr>
          <p:spPr>
            <a:xfrm>
              <a:off x="3080050" y="4545104"/>
              <a:ext cx="415458" cy="53380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Dominican Republic</a:t>
              </a:r>
            </a:p>
          </p:txBody>
        </p:sp>
        <p:sp>
          <p:nvSpPr>
            <p:cNvPr id="461" name="TextBox 460">
              <a:extLst>
                <a:ext uri="{FF2B5EF4-FFF2-40B4-BE49-F238E27FC236}">
                  <a16:creationId xmlns:a16="http://schemas.microsoft.com/office/drawing/2014/main" id="{54F01DE7-6F97-44B3-BAB2-2606EC6EBD2B}"/>
                </a:ext>
              </a:extLst>
            </p:cNvPr>
            <p:cNvSpPr txBox="1"/>
            <p:nvPr/>
          </p:nvSpPr>
          <p:spPr>
            <a:xfrm>
              <a:off x="3880476" y="4545104"/>
              <a:ext cx="415290" cy="346249"/>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Kenya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62" name="TextBox 461">
              <a:extLst>
                <a:ext uri="{FF2B5EF4-FFF2-40B4-BE49-F238E27FC236}">
                  <a16:creationId xmlns:a16="http://schemas.microsoft.com/office/drawing/2014/main" id="{389B47AD-76E9-4CA1-8388-C6AD182B976A}"/>
                </a:ext>
              </a:extLst>
            </p:cNvPr>
            <p:cNvSpPr txBox="1"/>
            <p:nvPr/>
          </p:nvSpPr>
          <p:spPr>
            <a:xfrm>
              <a:off x="4295765" y="4545104"/>
              <a:ext cx="399143" cy="402354"/>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Malawi</a:t>
              </a:r>
            </a:p>
          </p:txBody>
        </p:sp>
        <p:sp>
          <p:nvSpPr>
            <p:cNvPr id="463" name="TextBox 462">
              <a:extLst>
                <a:ext uri="{FF2B5EF4-FFF2-40B4-BE49-F238E27FC236}">
                  <a16:creationId xmlns:a16="http://schemas.microsoft.com/office/drawing/2014/main" id="{7D44E40A-8902-41C9-85BF-715D818A5173}"/>
                </a:ext>
              </a:extLst>
            </p:cNvPr>
            <p:cNvSpPr txBox="1"/>
            <p:nvPr/>
          </p:nvSpPr>
          <p:spPr>
            <a:xfrm>
              <a:off x="4701290" y="4545104"/>
              <a:ext cx="272456" cy="551433"/>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Mozambique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64" name="TextBox 463">
              <a:extLst>
                <a:ext uri="{FF2B5EF4-FFF2-40B4-BE49-F238E27FC236}">
                  <a16:creationId xmlns:a16="http://schemas.microsoft.com/office/drawing/2014/main" id="{750E4ECE-C828-43DD-9303-D4B0DD40F633}"/>
                </a:ext>
              </a:extLst>
            </p:cNvPr>
            <p:cNvSpPr txBox="1"/>
            <p:nvPr/>
          </p:nvSpPr>
          <p:spPr>
            <a:xfrm>
              <a:off x="4973696" y="4545104"/>
              <a:ext cx="406518" cy="51777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Rwanda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65" name="TextBox 464">
              <a:extLst>
                <a:ext uri="{FF2B5EF4-FFF2-40B4-BE49-F238E27FC236}">
                  <a16:creationId xmlns:a16="http://schemas.microsoft.com/office/drawing/2014/main" id="{EBD2407F-D630-49B1-92E9-04993E0476E1}"/>
                </a:ext>
              </a:extLst>
            </p:cNvPr>
            <p:cNvSpPr txBox="1"/>
            <p:nvPr/>
          </p:nvSpPr>
          <p:spPr>
            <a:xfrm>
              <a:off x="5380213" y="4545104"/>
              <a:ext cx="297784" cy="751809"/>
            </a:xfrm>
            <a:prstGeom prst="rect">
              <a:avLst/>
            </a:prstGeom>
            <a:noFill/>
          </p:spPr>
          <p:txBody>
            <a:bodyPr vert="vert270" wrap="none" lIns="0" tIns="0" rIns="0" bIns="0" rtlCol="0" anchor="ctr">
              <a:noAutofit/>
            </a:bodyPr>
            <a:lstStyle>
              <a:defPPr>
                <a:defRPr lang="en-US"/>
              </a:defPPr>
              <a:lvl1pPr marL="0" marR="0" lvl="0" indent="0" algn="r" defTabSz="914400" eaLnBrk="1" latinLnBrk="0" hangingPunct="1">
                <a:lnSpc>
                  <a:spcPts val="1000"/>
                </a:lnSpc>
                <a:buClrTx/>
                <a:buSzTx/>
                <a:buFontTx/>
                <a:buNone/>
                <a:tabLst/>
                <a:defRPr kumimoji="0" sz="1000" b="0" i="0" u="none" strike="noStrike" cap="none" spc="0" normalizeH="0" baseline="0">
                  <a:ln>
                    <a:noFill/>
                  </a:ln>
                  <a:solidFill>
                    <a:prstClr val="black"/>
                  </a:solidFill>
                  <a:effectLst/>
                  <a:uLnTx/>
                  <a:uFillTx/>
                </a:defRPr>
              </a:lvl1pPr>
            </a:lstStyle>
            <a:p>
              <a:pPr marL="0" marR="0" lvl="0" indent="0" algn="r" defTabSz="914400" rtl="0" eaLnBrk="1" fontAlgn="base" latinLnBrk="0" hangingPunct="1">
                <a:lnSpc>
                  <a:spcPts val="1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United Republic</a:t>
              </a:r>
            </a:p>
            <a:p>
              <a:pPr marL="0" marR="0" lvl="0" indent="0" algn="r" defTabSz="914400" rtl="0" eaLnBrk="1" fontAlgn="base" latinLnBrk="0" hangingPunct="1">
                <a:lnSpc>
                  <a:spcPts val="1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of Tanzania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66" name="TextBox 465">
              <a:extLst>
                <a:ext uri="{FF2B5EF4-FFF2-40B4-BE49-F238E27FC236}">
                  <a16:creationId xmlns:a16="http://schemas.microsoft.com/office/drawing/2014/main" id="{8EDC44D4-6096-4FAC-A33C-5BD80406C67E}"/>
                </a:ext>
              </a:extLst>
            </p:cNvPr>
            <p:cNvSpPr txBox="1"/>
            <p:nvPr/>
          </p:nvSpPr>
          <p:spPr>
            <a:xfrm>
              <a:off x="5653234" y="4545104"/>
              <a:ext cx="394113" cy="504946"/>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Uganda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67" name="TextBox 466">
              <a:extLst>
                <a:ext uri="{FF2B5EF4-FFF2-40B4-BE49-F238E27FC236}">
                  <a16:creationId xmlns:a16="http://schemas.microsoft.com/office/drawing/2014/main" id="{2FD1849A-A1C8-4D19-BBAB-3EDF49194F0E}"/>
                </a:ext>
              </a:extLst>
            </p:cNvPr>
            <p:cNvSpPr txBox="1"/>
            <p:nvPr/>
          </p:nvSpPr>
          <p:spPr>
            <a:xfrm>
              <a:off x="6040988" y="4545104"/>
              <a:ext cx="285458" cy="496931"/>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Zambia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68" name="TextBox 467">
              <a:extLst>
                <a:ext uri="{FF2B5EF4-FFF2-40B4-BE49-F238E27FC236}">
                  <a16:creationId xmlns:a16="http://schemas.microsoft.com/office/drawing/2014/main" id="{FA434D6D-0993-4FF2-A801-5FD36738830A}"/>
                </a:ext>
              </a:extLst>
            </p:cNvPr>
            <p:cNvSpPr txBox="1"/>
            <p:nvPr/>
          </p:nvSpPr>
          <p:spPr>
            <a:xfrm>
              <a:off x="6326869" y="4545104"/>
              <a:ext cx="423448" cy="1104470"/>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Zimbabwe</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69" name="TextBox 468">
              <a:extLst>
                <a:ext uri="{FF2B5EF4-FFF2-40B4-BE49-F238E27FC236}">
                  <a16:creationId xmlns:a16="http://schemas.microsoft.com/office/drawing/2014/main" id="{B5E37428-E8B3-4094-9563-675BB09BEC72}"/>
                </a:ext>
              </a:extLst>
            </p:cNvPr>
            <p:cNvSpPr txBox="1"/>
            <p:nvPr/>
          </p:nvSpPr>
          <p:spPr>
            <a:xfrm>
              <a:off x="1189959" y="4545104"/>
              <a:ext cx="418922" cy="525786"/>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Cambodia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70" name="TextBox 469">
              <a:extLst>
                <a:ext uri="{FF2B5EF4-FFF2-40B4-BE49-F238E27FC236}">
                  <a16:creationId xmlns:a16="http://schemas.microsoft.com/office/drawing/2014/main" id="{D6518BD6-93F7-4EB1-A461-F3523DFD0AB5}"/>
                </a:ext>
              </a:extLst>
            </p:cNvPr>
            <p:cNvSpPr txBox="1"/>
            <p:nvPr/>
          </p:nvSpPr>
          <p:spPr>
            <a:xfrm>
              <a:off x="6750317" y="4545104"/>
              <a:ext cx="253054" cy="671659"/>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South Africa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71" name="TextBox 470">
              <a:extLst>
                <a:ext uri="{FF2B5EF4-FFF2-40B4-BE49-F238E27FC236}">
                  <a16:creationId xmlns:a16="http://schemas.microsoft.com/office/drawing/2014/main" id="{91748206-36B8-4FAE-85B9-FCED5502807B}"/>
                </a:ext>
              </a:extLst>
            </p:cNvPr>
            <p:cNvSpPr txBox="1"/>
            <p:nvPr/>
          </p:nvSpPr>
          <p:spPr>
            <a:xfrm>
              <a:off x="7010824" y="4545104"/>
              <a:ext cx="232483" cy="671659"/>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Tajikistan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72" name="TextBox 471">
              <a:extLst>
                <a:ext uri="{FF2B5EF4-FFF2-40B4-BE49-F238E27FC236}">
                  <a16:creationId xmlns:a16="http://schemas.microsoft.com/office/drawing/2014/main" id="{D2B9098F-BAAC-42EF-A742-FA5962A95F81}"/>
                </a:ext>
              </a:extLst>
            </p:cNvPr>
            <p:cNvSpPr txBox="1"/>
            <p:nvPr/>
          </p:nvSpPr>
          <p:spPr>
            <a:xfrm>
              <a:off x="7612518" y="4545104"/>
              <a:ext cx="384264" cy="617157"/>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Peru</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73" name="TextBox 472">
              <a:extLst>
                <a:ext uri="{FF2B5EF4-FFF2-40B4-BE49-F238E27FC236}">
                  <a16:creationId xmlns:a16="http://schemas.microsoft.com/office/drawing/2014/main" id="{9AF3C301-5F21-492F-AA41-8E8E1FB61BE1}"/>
                </a:ext>
              </a:extLst>
            </p:cNvPr>
            <p:cNvSpPr txBox="1"/>
            <p:nvPr/>
          </p:nvSpPr>
          <p:spPr>
            <a:xfrm>
              <a:off x="7256788" y="4545104"/>
              <a:ext cx="360172" cy="488916"/>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Colombia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74" name="TextBox 473">
              <a:extLst>
                <a:ext uri="{FF2B5EF4-FFF2-40B4-BE49-F238E27FC236}">
                  <a16:creationId xmlns:a16="http://schemas.microsoft.com/office/drawing/2014/main" id="{69300232-C734-47BB-A946-6F9BDBDFDC95}"/>
                </a:ext>
              </a:extLst>
            </p:cNvPr>
            <p:cNvSpPr txBox="1"/>
            <p:nvPr/>
          </p:nvSpPr>
          <p:spPr>
            <a:xfrm>
              <a:off x="924802" y="4545104"/>
              <a:ext cx="265157" cy="580288"/>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Bangladesh</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75" name="TextBox 474">
              <a:extLst>
                <a:ext uri="{FF2B5EF4-FFF2-40B4-BE49-F238E27FC236}">
                  <a16:creationId xmlns:a16="http://schemas.microsoft.com/office/drawing/2014/main" id="{8D5FD0C7-2621-4158-8BA7-7E1FEA9DF612}"/>
                </a:ext>
              </a:extLst>
            </p:cNvPr>
            <p:cNvSpPr txBox="1"/>
            <p:nvPr/>
          </p:nvSpPr>
          <p:spPr>
            <a:xfrm>
              <a:off x="7986171" y="4541027"/>
              <a:ext cx="255826" cy="671659"/>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Mexico</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76" name="TextBox 475">
              <a:extLst>
                <a:ext uri="{FF2B5EF4-FFF2-40B4-BE49-F238E27FC236}">
                  <a16:creationId xmlns:a16="http://schemas.microsoft.com/office/drawing/2014/main" id="{8186B9A9-63F4-410A-8B08-B79253148B93}"/>
                </a:ext>
              </a:extLst>
            </p:cNvPr>
            <p:cNvSpPr txBox="1"/>
            <p:nvPr/>
          </p:nvSpPr>
          <p:spPr>
            <a:xfrm>
              <a:off x="8611208" y="4541027"/>
              <a:ext cx="232384" cy="617157"/>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Cameroon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77" name="TextBox 476">
              <a:extLst>
                <a:ext uri="{FF2B5EF4-FFF2-40B4-BE49-F238E27FC236}">
                  <a16:creationId xmlns:a16="http://schemas.microsoft.com/office/drawing/2014/main" id="{4BD257AF-F627-4A26-B2E9-7979D96800D2}"/>
                </a:ext>
              </a:extLst>
            </p:cNvPr>
            <p:cNvSpPr txBox="1"/>
            <p:nvPr/>
          </p:nvSpPr>
          <p:spPr>
            <a:xfrm>
              <a:off x="8248830" y="4541027"/>
              <a:ext cx="355274" cy="488916"/>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Jordan</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99" name="TextBox 498">
              <a:extLst>
                <a:ext uri="{FF2B5EF4-FFF2-40B4-BE49-F238E27FC236}">
                  <a16:creationId xmlns:a16="http://schemas.microsoft.com/office/drawing/2014/main" id="{690AABF1-A7DB-464C-A79C-E2E33B1792C2}"/>
                </a:ext>
              </a:extLst>
            </p:cNvPr>
            <p:cNvSpPr txBox="1"/>
            <p:nvPr/>
          </p:nvSpPr>
          <p:spPr>
            <a:xfrm>
              <a:off x="8762400" y="4544917"/>
              <a:ext cx="466946" cy="1256011"/>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ts val="1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Democratic Republic</a:t>
              </a:r>
            </a:p>
            <a:p>
              <a:pPr marL="0" marR="0" lvl="0" indent="0" algn="r" defTabSz="914400" rtl="0" eaLnBrk="1" fontAlgn="base" latinLnBrk="0" hangingPunct="1">
                <a:lnSpc>
                  <a:spcPts val="1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of the Congo</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00" name="TextBox 499">
              <a:extLst>
                <a:ext uri="{FF2B5EF4-FFF2-40B4-BE49-F238E27FC236}">
                  <a16:creationId xmlns:a16="http://schemas.microsoft.com/office/drawing/2014/main" id="{7746604B-7B90-4E07-8C7D-D1028ACE8E23}"/>
                </a:ext>
              </a:extLst>
            </p:cNvPr>
            <p:cNvSpPr txBox="1"/>
            <p:nvPr/>
          </p:nvSpPr>
          <p:spPr>
            <a:xfrm>
              <a:off x="9100751" y="4544917"/>
              <a:ext cx="249164" cy="488916"/>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Mali</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01" name="TextBox 500">
              <a:extLst>
                <a:ext uri="{FF2B5EF4-FFF2-40B4-BE49-F238E27FC236}">
                  <a16:creationId xmlns:a16="http://schemas.microsoft.com/office/drawing/2014/main" id="{3F3BB953-2A23-436B-9779-CB9BFD6C4A8B}"/>
                </a:ext>
              </a:extLst>
            </p:cNvPr>
            <p:cNvSpPr txBox="1"/>
            <p:nvPr/>
          </p:nvSpPr>
          <p:spPr>
            <a:xfrm>
              <a:off x="3500534" y="4547879"/>
              <a:ext cx="384503" cy="346249"/>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Haiti</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07" name="TextBox 506">
              <a:extLst>
                <a:ext uri="{FF2B5EF4-FFF2-40B4-BE49-F238E27FC236}">
                  <a16:creationId xmlns:a16="http://schemas.microsoft.com/office/drawing/2014/main" id="{EBE072BD-CF0C-4635-8381-AFC4BF7C435D}"/>
                </a:ext>
              </a:extLst>
            </p:cNvPr>
            <p:cNvSpPr txBox="1"/>
            <p:nvPr/>
          </p:nvSpPr>
          <p:spPr>
            <a:xfrm>
              <a:off x="9352536" y="4544917"/>
              <a:ext cx="281064" cy="488916"/>
            </a:xfrm>
            <a:prstGeom prst="rect">
              <a:avLst/>
            </a:prstGeom>
            <a:noFill/>
          </p:spPr>
          <p:txBody>
            <a:bodyPr vert="vert270" wrap="none" lIns="0" tIns="0" rIns="0" bIns="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Nigeria</a:t>
              </a:r>
              <a:endParaRPr kumimoji="0" lang="en-CH"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25" name="object 8">
              <a:extLst>
                <a:ext uri="{FF2B5EF4-FFF2-40B4-BE49-F238E27FC236}">
                  <a16:creationId xmlns:a16="http://schemas.microsoft.com/office/drawing/2014/main" id="{85AC1910-8BD0-44F5-88DF-188900124808}"/>
                </a:ext>
              </a:extLst>
            </p:cNvPr>
            <p:cNvSpPr/>
            <p:nvPr/>
          </p:nvSpPr>
          <p:spPr>
            <a:xfrm>
              <a:off x="936000" y="4453873"/>
              <a:ext cx="8910000" cy="0"/>
            </a:xfrm>
            <a:custGeom>
              <a:avLst/>
              <a:gdLst/>
              <a:ahLst/>
              <a:cxnLst/>
              <a:rect l="l" t="t" r="r" b="b"/>
              <a:pathLst>
                <a:path w="5732145">
                  <a:moveTo>
                    <a:pt x="0" y="0"/>
                  </a:moveTo>
                  <a:lnTo>
                    <a:pt x="5731535" y="0"/>
                  </a:lnTo>
                </a:path>
              </a:pathLst>
            </a:custGeom>
            <a:ln w="6019">
              <a:solidFill>
                <a:srgbClr val="898989"/>
              </a:solidFill>
            </a:ln>
          </p:spPr>
          <p:txBody>
            <a:bodyPr wrap="square" lIns="0" tIns="0" rIns="0" bIns="0" rtlCol="0"/>
            <a:lstStyle/>
            <a:p>
              <a:endParaRPr>
                <a:solidFill>
                  <a:prstClr val="black"/>
                </a:solidFill>
              </a:endParaRPr>
            </a:p>
          </p:txBody>
        </p:sp>
        <p:sp>
          <p:nvSpPr>
            <p:cNvPr id="393" name="object 57">
              <a:extLst>
                <a:ext uri="{FF2B5EF4-FFF2-40B4-BE49-F238E27FC236}">
                  <a16:creationId xmlns:a16="http://schemas.microsoft.com/office/drawing/2014/main" id="{B92B67BF-2914-435F-914A-FC8B94C0EB5B}"/>
                </a:ext>
              </a:extLst>
            </p:cNvPr>
            <p:cNvSpPr txBox="1"/>
            <p:nvPr/>
          </p:nvSpPr>
          <p:spPr>
            <a:xfrm>
              <a:off x="1162669" y="3254108"/>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a:t>
              </a:r>
              <a:r>
                <a:rPr lang="en-GB" dirty="0"/>
                <a:t>8.8</a:t>
              </a:r>
              <a:endParaRPr dirty="0"/>
            </a:p>
          </p:txBody>
        </p:sp>
        <p:sp>
          <p:nvSpPr>
            <p:cNvPr id="398" name="object 57">
              <a:extLst>
                <a:ext uri="{FF2B5EF4-FFF2-40B4-BE49-F238E27FC236}">
                  <a16:creationId xmlns:a16="http://schemas.microsoft.com/office/drawing/2014/main" id="{19A210AE-C4A6-46BA-B301-F9B4588731EA}"/>
                </a:ext>
              </a:extLst>
            </p:cNvPr>
            <p:cNvSpPr txBox="1"/>
            <p:nvPr/>
          </p:nvSpPr>
          <p:spPr>
            <a:xfrm>
              <a:off x="1432565" y="3248911"/>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a:t>
              </a:r>
              <a:r>
                <a:rPr lang="en-GB" dirty="0"/>
                <a:t>3.0</a:t>
              </a:r>
              <a:endParaRPr dirty="0"/>
            </a:p>
          </p:txBody>
        </p:sp>
        <p:sp>
          <p:nvSpPr>
            <p:cNvPr id="399" name="object 57">
              <a:extLst>
                <a:ext uri="{FF2B5EF4-FFF2-40B4-BE49-F238E27FC236}">
                  <a16:creationId xmlns:a16="http://schemas.microsoft.com/office/drawing/2014/main" id="{277095A9-5B63-44FF-A31A-862DE8A5E1F3}"/>
                </a:ext>
              </a:extLst>
            </p:cNvPr>
            <p:cNvSpPr txBox="1"/>
            <p:nvPr/>
          </p:nvSpPr>
          <p:spPr>
            <a:xfrm>
              <a:off x="1841170" y="3290704"/>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22</a:t>
              </a:r>
              <a:r>
                <a:rPr lang="en-GB" dirty="0"/>
                <a:t>.0</a:t>
              </a:r>
              <a:endParaRPr dirty="0"/>
            </a:p>
          </p:txBody>
        </p:sp>
        <p:sp>
          <p:nvSpPr>
            <p:cNvPr id="400" name="object 57">
              <a:extLst>
                <a:ext uri="{FF2B5EF4-FFF2-40B4-BE49-F238E27FC236}">
                  <a16:creationId xmlns:a16="http://schemas.microsoft.com/office/drawing/2014/main" id="{1262AEAA-6357-4CE8-929A-9EB92BA43D9E}"/>
                </a:ext>
              </a:extLst>
            </p:cNvPr>
            <p:cNvSpPr txBox="1"/>
            <p:nvPr/>
          </p:nvSpPr>
          <p:spPr>
            <a:xfrm>
              <a:off x="1835494" y="3598791"/>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14.3</a:t>
              </a:r>
              <a:endParaRPr dirty="0"/>
            </a:p>
          </p:txBody>
        </p:sp>
        <p:sp>
          <p:nvSpPr>
            <p:cNvPr id="409" name="object 57">
              <a:extLst>
                <a:ext uri="{FF2B5EF4-FFF2-40B4-BE49-F238E27FC236}">
                  <a16:creationId xmlns:a16="http://schemas.microsoft.com/office/drawing/2014/main" id="{09A4C374-805B-4580-BD8B-F8D0401E678C}"/>
                </a:ext>
              </a:extLst>
            </p:cNvPr>
            <p:cNvSpPr txBox="1"/>
            <p:nvPr/>
          </p:nvSpPr>
          <p:spPr>
            <a:xfrm>
              <a:off x="2248198" y="3486762"/>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18.0</a:t>
              </a:r>
              <a:endParaRPr dirty="0"/>
            </a:p>
          </p:txBody>
        </p:sp>
        <p:sp>
          <p:nvSpPr>
            <p:cNvPr id="410" name="object 57">
              <a:extLst>
                <a:ext uri="{FF2B5EF4-FFF2-40B4-BE49-F238E27FC236}">
                  <a16:creationId xmlns:a16="http://schemas.microsoft.com/office/drawing/2014/main" id="{E8E2D2BD-EF10-4674-9EFC-02D77C56BD0C}"/>
                </a:ext>
              </a:extLst>
            </p:cNvPr>
            <p:cNvSpPr txBox="1"/>
            <p:nvPr/>
          </p:nvSpPr>
          <p:spPr>
            <a:xfrm>
              <a:off x="2519064" y="3888319"/>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10.0</a:t>
              </a:r>
              <a:endParaRPr dirty="0"/>
            </a:p>
          </p:txBody>
        </p:sp>
        <p:sp>
          <p:nvSpPr>
            <p:cNvPr id="411" name="object 57">
              <a:extLst>
                <a:ext uri="{FF2B5EF4-FFF2-40B4-BE49-F238E27FC236}">
                  <a16:creationId xmlns:a16="http://schemas.microsoft.com/office/drawing/2014/main" id="{F0C36A9B-217E-458B-A19C-C70C7336DB0A}"/>
                </a:ext>
              </a:extLst>
            </p:cNvPr>
            <p:cNvSpPr txBox="1"/>
            <p:nvPr/>
          </p:nvSpPr>
          <p:spPr>
            <a:xfrm>
              <a:off x="2789190" y="4126383"/>
              <a:ext cx="134011"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5.5</a:t>
              </a:r>
              <a:endParaRPr dirty="0"/>
            </a:p>
          </p:txBody>
        </p:sp>
        <p:sp>
          <p:nvSpPr>
            <p:cNvPr id="412" name="object 57">
              <a:extLst>
                <a:ext uri="{FF2B5EF4-FFF2-40B4-BE49-F238E27FC236}">
                  <a16:creationId xmlns:a16="http://schemas.microsoft.com/office/drawing/2014/main" id="{CA4CFEEB-4118-4C49-9697-AFF86174EE67}"/>
                </a:ext>
              </a:extLst>
            </p:cNvPr>
            <p:cNvSpPr txBox="1"/>
            <p:nvPr/>
          </p:nvSpPr>
          <p:spPr>
            <a:xfrm>
              <a:off x="2920244" y="2875845"/>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30.4</a:t>
              </a:r>
              <a:endParaRPr dirty="0"/>
            </a:p>
          </p:txBody>
        </p:sp>
        <p:sp>
          <p:nvSpPr>
            <p:cNvPr id="413" name="object 57">
              <a:extLst>
                <a:ext uri="{FF2B5EF4-FFF2-40B4-BE49-F238E27FC236}">
                  <a16:creationId xmlns:a16="http://schemas.microsoft.com/office/drawing/2014/main" id="{B7ECA77E-FBDB-4737-9D17-AF3C8754173E}"/>
                </a:ext>
              </a:extLst>
            </p:cNvPr>
            <p:cNvSpPr txBox="1"/>
            <p:nvPr/>
          </p:nvSpPr>
          <p:spPr>
            <a:xfrm>
              <a:off x="4147623" y="2801344"/>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31.7</a:t>
              </a:r>
              <a:endParaRPr dirty="0"/>
            </a:p>
          </p:txBody>
        </p:sp>
        <p:sp>
          <p:nvSpPr>
            <p:cNvPr id="414" name="object 57">
              <a:extLst>
                <a:ext uri="{FF2B5EF4-FFF2-40B4-BE49-F238E27FC236}">
                  <a16:creationId xmlns:a16="http://schemas.microsoft.com/office/drawing/2014/main" id="{1BC7C8E2-05DE-446F-B091-549B7FAF75D7}"/>
                </a:ext>
              </a:extLst>
            </p:cNvPr>
            <p:cNvSpPr txBox="1"/>
            <p:nvPr/>
          </p:nvSpPr>
          <p:spPr>
            <a:xfrm>
              <a:off x="3722476" y="2964781"/>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a:t>
              </a:r>
              <a:r>
                <a:rPr lang="en-GB" dirty="0"/>
                <a:t>8.6</a:t>
              </a:r>
              <a:endParaRPr dirty="0"/>
            </a:p>
          </p:txBody>
        </p:sp>
        <p:sp>
          <p:nvSpPr>
            <p:cNvPr id="415" name="object 57">
              <a:extLst>
                <a:ext uri="{FF2B5EF4-FFF2-40B4-BE49-F238E27FC236}">
                  <a16:creationId xmlns:a16="http://schemas.microsoft.com/office/drawing/2014/main" id="{7A51571B-8CEE-4BED-9E7D-B5AED76B7C22}"/>
                </a:ext>
              </a:extLst>
            </p:cNvPr>
            <p:cNvSpPr txBox="1"/>
            <p:nvPr/>
          </p:nvSpPr>
          <p:spPr>
            <a:xfrm>
              <a:off x="4815661" y="3010881"/>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a:t>
              </a:r>
              <a:r>
                <a:rPr lang="en-GB" dirty="0"/>
                <a:t>7.7</a:t>
              </a:r>
              <a:endParaRPr dirty="0"/>
            </a:p>
          </p:txBody>
        </p:sp>
        <p:sp>
          <p:nvSpPr>
            <p:cNvPr id="416" name="object 57">
              <a:extLst>
                <a:ext uri="{FF2B5EF4-FFF2-40B4-BE49-F238E27FC236}">
                  <a16:creationId xmlns:a16="http://schemas.microsoft.com/office/drawing/2014/main" id="{59EDEC91-2AD6-4730-A647-F826B4D1A29D}"/>
                </a:ext>
              </a:extLst>
            </p:cNvPr>
            <p:cNvSpPr txBox="1"/>
            <p:nvPr/>
          </p:nvSpPr>
          <p:spPr>
            <a:xfrm>
              <a:off x="4931241" y="3619176"/>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15.5</a:t>
              </a:r>
              <a:endParaRPr dirty="0"/>
            </a:p>
          </p:txBody>
        </p:sp>
        <p:sp>
          <p:nvSpPr>
            <p:cNvPr id="417" name="object 57">
              <a:extLst>
                <a:ext uri="{FF2B5EF4-FFF2-40B4-BE49-F238E27FC236}">
                  <a16:creationId xmlns:a16="http://schemas.microsoft.com/office/drawing/2014/main" id="{19546C35-5DA1-4A5F-879D-95B982BD5A81}"/>
                </a:ext>
              </a:extLst>
            </p:cNvPr>
            <p:cNvSpPr txBox="1"/>
            <p:nvPr/>
          </p:nvSpPr>
          <p:spPr>
            <a:xfrm>
              <a:off x="5082912" y="3090507"/>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a:t>
              </a:r>
              <a:r>
                <a:rPr lang="en-GB" dirty="0"/>
                <a:t>6.2</a:t>
              </a:r>
              <a:endParaRPr dirty="0"/>
            </a:p>
          </p:txBody>
        </p:sp>
        <p:sp>
          <p:nvSpPr>
            <p:cNvPr id="418" name="object 57">
              <a:extLst>
                <a:ext uri="{FF2B5EF4-FFF2-40B4-BE49-F238E27FC236}">
                  <a16:creationId xmlns:a16="http://schemas.microsoft.com/office/drawing/2014/main" id="{D73952EE-6DD5-4BBF-88D9-7A4D025C2BBF}"/>
                </a:ext>
              </a:extLst>
            </p:cNvPr>
            <p:cNvSpPr txBox="1"/>
            <p:nvPr/>
          </p:nvSpPr>
          <p:spPr>
            <a:xfrm>
              <a:off x="5360640" y="3365959"/>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a:t>
              </a:r>
              <a:r>
                <a:rPr lang="en-GB" dirty="0"/>
                <a:t>0.7</a:t>
              </a:r>
              <a:endParaRPr dirty="0"/>
            </a:p>
          </p:txBody>
        </p:sp>
        <p:sp>
          <p:nvSpPr>
            <p:cNvPr id="419" name="object 57">
              <a:extLst>
                <a:ext uri="{FF2B5EF4-FFF2-40B4-BE49-F238E27FC236}">
                  <a16:creationId xmlns:a16="http://schemas.microsoft.com/office/drawing/2014/main" id="{F24FEBA1-F4BA-4FF0-BD51-CC313C610608}"/>
                </a:ext>
              </a:extLst>
            </p:cNvPr>
            <p:cNvSpPr txBox="1"/>
            <p:nvPr/>
          </p:nvSpPr>
          <p:spPr>
            <a:xfrm>
              <a:off x="5767149" y="2245712"/>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4</a:t>
              </a:r>
              <a:r>
                <a:rPr dirty="0"/>
                <a:t>2</a:t>
              </a:r>
              <a:r>
                <a:rPr lang="en-GB" dirty="0"/>
                <a:t>.8</a:t>
              </a:r>
              <a:endParaRPr dirty="0"/>
            </a:p>
          </p:txBody>
        </p:sp>
        <p:sp>
          <p:nvSpPr>
            <p:cNvPr id="420" name="object 57">
              <a:extLst>
                <a:ext uri="{FF2B5EF4-FFF2-40B4-BE49-F238E27FC236}">
                  <a16:creationId xmlns:a16="http://schemas.microsoft.com/office/drawing/2014/main" id="{044340E7-E738-411C-A1C0-22A8A610D741}"/>
                </a:ext>
              </a:extLst>
            </p:cNvPr>
            <p:cNvSpPr txBox="1"/>
            <p:nvPr/>
          </p:nvSpPr>
          <p:spPr>
            <a:xfrm>
              <a:off x="5898165" y="2717440"/>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33.3</a:t>
              </a:r>
              <a:endParaRPr dirty="0"/>
            </a:p>
          </p:txBody>
        </p:sp>
        <p:sp>
          <p:nvSpPr>
            <p:cNvPr id="421" name="object 57">
              <a:extLst>
                <a:ext uri="{FF2B5EF4-FFF2-40B4-BE49-F238E27FC236}">
                  <a16:creationId xmlns:a16="http://schemas.microsoft.com/office/drawing/2014/main" id="{E208F92E-FDE1-4FD3-9B74-AD4029E8668A}"/>
                </a:ext>
              </a:extLst>
            </p:cNvPr>
            <p:cNvSpPr txBox="1"/>
            <p:nvPr/>
          </p:nvSpPr>
          <p:spPr>
            <a:xfrm>
              <a:off x="6174536" y="2289595"/>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4</a:t>
              </a:r>
              <a:r>
                <a:rPr dirty="0"/>
                <a:t>2</a:t>
              </a:r>
              <a:r>
                <a:rPr lang="en-GB" dirty="0"/>
                <a:t>.0</a:t>
              </a:r>
              <a:endParaRPr dirty="0"/>
            </a:p>
          </p:txBody>
        </p:sp>
        <p:sp>
          <p:nvSpPr>
            <p:cNvPr id="422" name="object 57">
              <a:extLst>
                <a:ext uri="{FF2B5EF4-FFF2-40B4-BE49-F238E27FC236}">
                  <a16:creationId xmlns:a16="http://schemas.microsoft.com/office/drawing/2014/main" id="{3BAB9B19-5531-408F-8AD0-B93AECE6E8C3}"/>
                </a:ext>
              </a:extLst>
            </p:cNvPr>
            <p:cNvSpPr txBox="1"/>
            <p:nvPr/>
          </p:nvSpPr>
          <p:spPr>
            <a:xfrm>
              <a:off x="6287249" y="2933755"/>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a:t>
              </a:r>
              <a:r>
                <a:rPr lang="en-GB" dirty="0"/>
                <a:t>7.4</a:t>
              </a:r>
              <a:endParaRPr dirty="0"/>
            </a:p>
          </p:txBody>
        </p:sp>
        <p:sp>
          <p:nvSpPr>
            <p:cNvPr id="423" name="object 57">
              <a:extLst>
                <a:ext uri="{FF2B5EF4-FFF2-40B4-BE49-F238E27FC236}">
                  <a16:creationId xmlns:a16="http://schemas.microsoft.com/office/drawing/2014/main" id="{5598076F-CFC7-4D11-8F10-A1BD25E35835}"/>
                </a:ext>
              </a:extLst>
            </p:cNvPr>
            <p:cNvSpPr txBox="1"/>
            <p:nvPr/>
          </p:nvSpPr>
          <p:spPr>
            <a:xfrm>
              <a:off x="6691300" y="3406001"/>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19.9</a:t>
              </a:r>
              <a:endParaRPr dirty="0"/>
            </a:p>
          </p:txBody>
        </p:sp>
        <p:sp>
          <p:nvSpPr>
            <p:cNvPr id="437" name="object 57">
              <a:extLst>
                <a:ext uri="{FF2B5EF4-FFF2-40B4-BE49-F238E27FC236}">
                  <a16:creationId xmlns:a16="http://schemas.microsoft.com/office/drawing/2014/main" id="{0C6CD4C7-609F-48F7-A361-06452F701F26}"/>
                </a:ext>
              </a:extLst>
            </p:cNvPr>
            <p:cNvSpPr txBox="1"/>
            <p:nvPr/>
          </p:nvSpPr>
          <p:spPr>
            <a:xfrm>
              <a:off x="927905" y="3387617"/>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22</a:t>
              </a:r>
              <a:r>
                <a:rPr lang="en-GB" dirty="0"/>
                <a:t>.4</a:t>
              </a:r>
              <a:endParaRPr dirty="0"/>
            </a:p>
          </p:txBody>
        </p:sp>
        <p:sp>
          <p:nvSpPr>
            <p:cNvPr id="438" name="object 57">
              <a:extLst>
                <a:ext uri="{FF2B5EF4-FFF2-40B4-BE49-F238E27FC236}">
                  <a16:creationId xmlns:a16="http://schemas.microsoft.com/office/drawing/2014/main" id="{229F116B-66B4-4988-8D07-928318A464E8}"/>
                </a:ext>
              </a:extLst>
            </p:cNvPr>
            <p:cNvSpPr txBox="1"/>
            <p:nvPr/>
          </p:nvSpPr>
          <p:spPr>
            <a:xfrm>
              <a:off x="1293434" y="3624187"/>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15.4</a:t>
              </a:r>
              <a:endParaRPr dirty="0"/>
            </a:p>
          </p:txBody>
        </p:sp>
        <p:sp>
          <p:nvSpPr>
            <p:cNvPr id="439" name="object 57">
              <a:extLst>
                <a:ext uri="{FF2B5EF4-FFF2-40B4-BE49-F238E27FC236}">
                  <a16:creationId xmlns:a16="http://schemas.microsoft.com/office/drawing/2014/main" id="{9077D50A-F128-44CB-86B4-2E5006A798E2}"/>
                </a:ext>
              </a:extLst>
            </p:cNvPr>
            <p:cNvSpPr txBox="1"/>
            <p:nvPr/>
          </p:nvSpPr>
          <p:spPr>
            <a:xfrm>
              <a:off x="1571115" y="3857953"/>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10.9</a:t>
              </a:r>
              <a:endParaRPr dirty="0"/>
            </a:p>
          </p:txBody>
        </p:sp>
        <p:sp>
          <p:nvSpPr>
            <p:cNvPr id="440" name="object 57">
              <a:extLst>
                <a:ext uri="{FF2B5EF4-FFF2-40B4-BE49-F238E27FC236}">
                  <a16:creationId xmlns:a16="http://schemas.microsoft.com/office/drawing/2014/main" id="{286AF424-9E49-4D27-9CCE-C72FFD82E4E1}"/>
                </a:ext>
              </a:extLst>
            </p:cNvPr>
            <p:cNvSpPr txBox="1"/>
            <p:nvPr/>
          </p:nvSpPr>
          <p:spPr>
            <a:xfrm>
              <a:off x="1422794" y="4002369"/>
              <a:ext cx="134011"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9.0</a:t>
              </a:r>
              <a:endParaRPr dirty="0"/>
            </a:p>
          </p:txBody>
        </p:sp>
        <p:sp>
          <p:nvSpPr>
            <p:cNvPr id="441" name="object 57">
              <a:extLst>
                <a:ext uri="{FF2B5EF4-FFF2-40B4-BE49-F238E27FC236}">
                  <a16:creationId xmlns:a16="http://schemas.microsoft.com/office/drawing/2014/main" id="{6EA13C4C-8DA3-4BA7-94D3-C9CE93A522CE}"/>
                </a:ext>
              </a:extLst>
            </p:cNvPr>
            <p:cNvSpPr txBox="1"/>
            <p:nvPr/>
          </p:nvSpPr>
          <p:spPr>
            <a:xfrm>
              <a:off x="1964496" y="3929059"/>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11.2</a:t>
              </a:r>
              <a:endParaRPr dirty="0"/>
            </a:p>
          </p:txBody>
        </p:sp>
        <p:sp>
          <p:nvSpPr>
            <p:cNvPr id="442" name="object 57">
              <a:extLst>
                <a:ext uri="{FF2B5EF4-FFF2-40B4-BE49-F238E27FC236}">
                  <a16:creationId xmlns:a16="http://schemas.microsoft.com/office/drawing/2014/main" id="{9FD31667-0EDF-43C5-9BF5-B4D8797FE1FB}"/>
                </a:ext>
              </a:extLst>
            </p:cNvPr>
            <p:cNvSpPr txBox="1"/>
            <p:nvPr/>
          </p:nvSpPr>
          <p:spPr>
            <a:xfrm>
              <a:off x="2377490" y="3669019"/>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14.5</a:t>
              </a:r>
              <a:endParaRPr dirty="0"/>
            </a:p>
          </p:txBody>
        </p:sp>
        <p:sp>
          <p:nvSpPr>
            <p:cNvPr id="443" name="object 57">
              <a:extLst>
                <a:ext uri="{FF2B5EF4-FFF2-40B4-BE49-F238E27FC236}">
                  <a16:creationId xmlns:a16="http://schemas.microsoft.com/office/drawing/2014/main" id="{01BFB4CD-93FA-4D9D-9421-8AD929618A1A}"/>
                </a:ext>
              </a:extLst>
            </p:cNvPr>
            <p:cNvSpPr txBox="1"/>
            <p:nvPr/>
          </p:nvSpPr>
          <p:spPr>
            <a:xfrm>
              <a:off x="2652337" y="4022922"/>
              <a:ext cx="134011"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7.1</a:t>
              </a:r>
              <a:endParaRPr dirty="0"/>
            </a:p>
          </p:txBody>
        </p:sp>
        <p:sp>
          <p:nvSpPr>
            <p:cNvPr id="444" name="object 57">
              <a:extLst>
                <a:ext uri="{FF2B5EF4-FFF2-40B4-BE49-F238E27FC236}">
                  <a16:creationId xmlns:a16="http://schemas.microsoft.com/office/drawing/2014/main" id="{E5EB5C8F-FDC9-49E9-8647-97AF06E71ABE}"/>
                </a:ext>
              </a:extLst>
            </p:cNvPr>
            <p:cNvSpPr txBox="1"/>
            <p:nvPr/>
          </p:nvSpPr>
          <p:spPr>
            <a:xfrm>
              <a:off x="3051275" y="2662926"/>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34.6</a:t>
              </a:r>
              <a:endParaRPr dirty="0"/>
            </a:p>
          </p:txBody>
        </p:sp>
        <p:sp>
          <p:nvSpPr>
            <p:cNvPr id="445" name="object 57">
              <a:extLst>
                <a:ext uri="{FF2B5EF4-FFF2-40B4-BE49-F238E27FC236}">
                  <a16:creationId xmlns:a16="http://schemas.microsoft.com/office/drawing/2014/main" id="{382B3C57-CECA-41DE-886F-D6E88D1C02E5}"/>
                </a:ext>
              </a:extLst>
            </p:cNvPr>
            <p:cNvSpPr txBox="1"/>
            <p:nvPr/>
          </p:nvSpPr>
          <p:spPr>
            <a:xfrm>
              <a:off x="4275256" y="3121251"/>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a:t>
              </a:r>
              <a:r>
                <a:rPr lang="en-GB" dirty="0"/>
                <a:t>5.5</a:t>
              </a:r>
              <a:endParaRPr dirty="0"/>
            </a:p>
          </p:txBody>
        </p:sp>
        <p:sp>
          <p:nvSpPr>
            <p:cNvPr id="446" name="object 57">
              <a:extLst>
                <a:ext uri="{FF2B5EF4-FFF2-40B4-BE49-F238E27FC236}">
                  <a16:creationId xmlns:a16="http://schemas.microsoft.com/office/drawing/2014/main" id="{CB0C5101-A6C9-47E6-A367-F31E85810B44}"/>
                </a:ext>
              </a:extLst>
            </p:cNvPr>
            <p:cNvSpPr txBox="1"/>
            <p:nvPr/>
          </p:nvSpPr>
          <p:spPr>
            <a:xfrm>
              <a:off x="4415725" y="3436380"/>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19.5</a:t>
              </a:r>
              <a:endParaRPr dirty="0"/>
            </a:p>
          </p:txBody>
        </p:sp>
        <p:sp>
          <p:nvSpPr>
            <p:cNvPr id="447" name="object 57">
              <a:extLst>
                <a:ext uri="{FF2B5EF4-FFF2-40B4-BE49-F238E27FC236}">
                  <a16:creationId xmlns:a16="http://schemas.microsoft.com/office/drawing/2014/main" id="{8848F884-6F87-42D3-B20C-4FBE098F1EEC}"/>
                </a:ext>
              </a:extLst>
            </p:cNvPr>
            <p:cNvSpPr txBox="1"/>
            <p:nvPr/>
          </p:nvSpPr>
          <p:spPr>
            <a:xfrm>
              <a:off x="4550156" y="3312139"/>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22</a:t>
              </a:r>
              <a:r>
                <a:rPr lang="en-GB" dirty="0"/>
                <a:t>.1</a:t>
              </a:r>
              <a:endParaRPr dirty="0"/>
            </a:p>
          </p:txBody>
        </p:sp>
        <p:sp>
          <p:nvSpPr>
            <p:cNvPr id="448" name="object 57">
              <a:extLst>
                <a:ext uri="{FF2B5EF4-FFF2-40B4-BE49-F238E27FC236}">
                  <a16:creationId xmlns:a16="http://schemas.microsoft.com/office/drawing/2014/main" id="{EF270E79-3626-4304-8C7B-9BF32312676D}"/>
                </a:ext>
              </a:extLst>
            </p:cNvPr>
            <p:cNvSpPr txBox="1"/>
            <p:nvPr/>
          </p:nvSpPr>
          <p:spPr>
            <a:xfrm>
              <a:off x="4682642" y="3196720"/>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a:t>
              </a:r>
              <a:r>
                <a:rPr lang="en-GB" dirty="0"/>
                <a:t>4.3</a:t>
              </a:r>
              <a:endParaRPr dirty="0"/>
            </a:p>
          </p:txBody>
        </p:sp>
        <p:sp>
          <p:nvSpPr>
            <p:cNvPr id="449" name="object 57">
              <a:extLst>
                <a:ext uri="{FF2B5EF4-FFF2-40B4-BE49-F238E27FC236}">
                  <a16:creationId xmlns:a16="http://schemas.microsoft.com/office/drawing/2014/main" id="{299969B6-C936-4699-93F3-4BB9C3CFC032}"/>
                </a:ext>
              </a:extLst>
            </p:cNvPr>
            <p:cNvSpPr txBox="1"/>
            <p:nvPr/>
          </p:nvSpPr>
          <p:spPr>
            <a:xfrm>
              <a:off x="5221663" y="2185407"/>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44.3</a:t>
              </a:r>
              <a:endParaRPr dirty="0"/>
            </a:p>
          </p:txBody>
        </p:sp>
        <p:sp>
          <p:nvSpPr>
            <p:cNvPr id="450" name="object 57">
              <a:extLst>
                <a:ext uri="{FF2B5EF4-FFF2-40B4-BE49-F238E27FC236}">
                  <a16:creationId xmlns:a16="http://schemas.microsoft.com/office/drawing/2014/main" id="{F4DF9A92-C117-4BB5-8C74-6968DE25F570}"/>
                </a:ext>
              </a:extLst>
            </p:cNvPr>
            <p:cNvSpPr txBox="1"/>
            <p:nvPr/>
          </p:nvSpPr>
          <p:spPr>
            <a:xfrm>
              <a:off x="5495077" y="2624463"/>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35.3</a:t>
              </a:r>
              <a:endParaRPr dirty="0"/>
            </a:p>
          </p:txBody>
        </p:sp>
        <p:sp>
          <p:nvSpPr>
            <p:cNvPr id="451" name="object 57">
              <a:extLst>
                <a:ext uri="{FF2B5EF4-FFF2-40B4-BE49-F238E27FC236}">
                  <a16:creationId xmlns:a16="http://schemas.microsoft.com/office/drawing/2014/main" id="{5CFC79AE-76DD-4DD4-B8B3-BAC94BF0A2A8}"/>
                </a:ext>
              </a:extLst>
            </p:cNvPr>
            <p:cNvSpPr txBox="1"/>
            <p:nvPr/>
          </p:nvSpPr>
          <p:spPr>
            <a:xfrm>
              <a:off x="5630078" y="2923024"/>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a:t>
              </a:r>
              <a:r>
                <a:rPr lang="en-GB" dirty="0"/>
                <a:t>9.6</a:t>
              </a:r>
              <a:endParaRPr dirty="0"/>
            </a:p>
          </p:txBody>
        </p:sp>
        <p:sp>
          <p:nvSpPr>
            <p:cNvPr id="452" name="object 57">
              <a:extLst>
                <a:ext uri="{FF2B5EF4-FFF2-40B4-BE49-F238E27FC236}">
                  <a16:creationId xmlns:a16="http://schemas.microsoft.com/office/drawing/2014/main" id="{689D3A44-D275-4878-8966-5DFDF7C812D2}"/>
                </a:ext>
              </a:extLst>
            </p:cNvPr>
            <p:cNvSpPr txBox="1"/>
            <p:nvPr/>
          </p:nvSpPr>
          <p:spPr>
            <a:xfrm>
              <a:off x="6027483" y="2902222"/>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a:t>
              </a:r>
              <a:r>
                <a:rPr lang="en-GB" dirty="0"/>
                <a:t>9.9</a:t>
              </a:r>
              <a:endParaRPr dirty="0"/>
            </a:p>
          </p:txBody>
        </p:sp>
        <p:sp>
          <p:nvSpPr>
            <p:cNvPr id="453" name="object 57">
              <a:extLst>
                <a:ext uri="{FF2B5EF4-FFF2-40B4-BE49-F238E27FC236}">
                  <a16:creationId xmlns:a16="http://schemas.microsoft.com/office/drawing/2014/main" id="{D232ADF8-5AAF-4183-8E24-8E0CA2F173BB}"/>
                </a:ext>
              </a:extLst>
            </p:cNvPr>
            <p:cNvSpPr txBox="1"/>
            <p:nvPr/>
          </p:nvSpPr>
          <p:spPr>
            <a:xfrm>
              <a:off x="6019200" y="3060619"/>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a:t>
              </a:r>
              <a:r>
                <a:rPr lang="en-GB" dirty="0"/>
                <a:t>6.7</a:t>
              </a:r>
              <a:endParaRPr dirty="0"/>
            </a:p>
          </p:txBody>
        </p:sp>
        <p:sp>
          <p:nvSpPr>
            <p:cNvPr id="454" name="object 57">
              <a:extLst>
                <a:ext uri="{FF2B5EF4-FFF2-40B4-BE49-F238E27FC236}">
                  <a16:creationId xmlns:a16="http://schemas.microsoft.com/office/drawing/2014/main" id="{FCA06D0A-F4C2-4884-B0EC-A94CC572971A}"/>
                </a:ext>
              </a:extLst>
            </p:cNvPr>
            <p:cNvSpPr txBox="1"/>
            <p:nvPr/>
          </p:nvSpPr>
          <p:spPr>
            <a:xfrm>
              <a:off x="6570000" y="3031305"/>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a:t>
              </a:r>
              <a:r>
                <a:rPr lang="en-GB" dirty="0"/>
                <a:t>7.2</a:t>
              </a:r>
              <a:endParaRPr dirty="0"/>
            </a:p>
          </p:txBody>
        </p:sp>
        <p:sp>
          <p:nvSpPr>
            <p:cNvPr id="502" name="object 57">
              <a:extLst>
                <a:ext uri="{FF2B5EF4-FFF2-40B4-BE49-F238E27FC236}">
                  <a16:creationId xmlns:a16="http://schemas.microsoft.com/office/drawing/2014/main" id="{D9B32FF9-AC9B-4A99-B726-E4729912D0DC}"/>
                </a:ext>
              </a:extLst>
            </p:cNvPr>
            <p:cNvSpPr txBox="1"/>
            <p:nvPr/>
          </p:nvSpPr>
          <p:spPr>
            <a:xfrm>
              <a:off x="6998400" y="2874565"/>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30.3</a:t>
              </a:r>
              <a:endParaRPr dirty="0"/>
            </a:p>
          </p:txBody>
        </p:sp>
        <p:sp>
          <p:nvSpPr>
            <p:cNvPr id="503" name="object 57">
              <a:extLst>
                <a:ext uri="{FF2B5EF4-FFF2-40B4-BE49-F238E27FC236}">
                  <a16:creationId xmlns:a16="http://schemas.microsoft.com/office/drawing/2014/main" id="{DBA6C9E6-F288-4E85-B971-9C7EF0057880}"/>
                </a:ext>
              </a:extLst>
            </p:cNvPr>
            <p:cNvSpPr txBox="1"/>
            <p:nvPr/>
          </p:nvSpPr>
          <p:spPr>
            <a:xfrm>
              <a:off x="6861995" y="4156298"/>
              <a:ext cx="134011"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5.1</a:t>
              </a:r>
              <a:endParaRPr dirty="0"/>
            </a:p>
          </p:txBody>
        </p:sp>
        <p:sp>
          <p:nvSpPr>
            <p:cNvPr id="518" name="object 57">
              <a:extLst>
                <a:ext uri="{FF2B5EF4-FFF2-40B4-BE49-F238E27FC236}">
                  <a16:creationId xmlns:a16="http://schemas.microsoft.com/office/drawing/2014/main" id="{93CDC044-3B26-46E5-ADDC-F96ECAB072A5}"/>
                </a:ext>
              </a:extLst>
            </p:cNvPr>
            <p:cNvSpPr txBox="1"/>
            <p:nvPr/>
          </p:nvSpPr>
          <p:spPr>
            <a:xfrm>
              <a:off x="7356851" y="2375836"/>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39.7</a:t>
              </a:r>
              <a:endParaRPr dirty="0"/>
            </a:p>
          </p:txBody>
        </p:sp>
        <p:sp>
          <p:nvSpPr>
            <p:cNvPr id="519" name="object 57">
              <a:extLst>
                <a:ext uri="{FF2B5EF4-FFF2-40B4-BE49-F238E27FC236}">
                  <a16:creationId xmlns:a16="http://schemas.microsoft.com/office/drawing/2014/main" id="{9E2844B5-86D3-4E04-BE20-1A8A8851D7F5}"/>
                </a:ext>
              </a:extLst>
            </p:cNvPr>
            <p:cNvSpPr txBox="1"/>
            <p:nvPr/>
          </p:nvSpPr>
          <p:spPr>
            <a:xfrm>
              <a:off x="7488000" y="2503674"/>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37.4</a:t>
              </a:r>
              <a:endParaRPr dirty="0"/>
            </a:p>
          </p:txBody>
        </p:sp>
        <p:sp>
          <p:nvSpPr>
            <p:cNvPr id="520" name="object 57">
              <a:extLst>
                <a:ext uri="{FF2B5EF4-FFF2-40B4-BE49-F238E27FC236}">
                  <a16:creationId xmlns:a16="http://schemas.microsoft.com/office/drawing/2014/main" id="{8FAFD5FD-E943-475E-BD0A-A54F12DDF849}"/>
                </a:ext>
              </a:extLst>
            </p:cNvPr>
            <p:cNvSpPr txBox="1"/>
            <p:nvPr/>
          </p:nvSpPr>
          <p:spPr>
            <a:xfrm>
              <a:off x="7613185" y="2720575"/>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33.3</a:t>
              </a:r>
              <a:endParaRPr dirty="0"/>
            </a:p>
          </p:txBody>
        </p:sp>
        <p:sp>
          <p:nvSpPr>
            <p:cNvPr id="521" name="object 57">
              <a:extLst>
                <a:ext uri="{FF2B5EF4-FFF2-40B4-BE49-F238E27FC236}">
                  <a16:creationId xmlns:a16="http://schemas.microsoft.com/office/drawing/2014/main" id="{74FD2253-B5E7-422B-BEC6-22B888C8B5D5}"/>
                </a:ext>
              </a:extLst>
            </p:cNvPr>
            <p:cNvSpPr txBox="1"/>
            <p:nvPr/>
          </p:nvSpPr>
          <p:spPr>
            <a:xfrm>
              <a:off x="7243307" y="3452396"/>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19.0</a:t>
              </a:r>
              <a:endParaRPr dirty="0"/>
            </a:p>
          </p:txBody>
        </p:sp>
        <p:sp>
          <p:nvSpPr>
            <p:cNvPr id="522" name="object 57">
              <a:extLst>
                <a:ext uri="{FF2B5EF4-FFF2-40B4-BE49-F238E27FC236}">
                  <a16:creationId xmlns:a16="http://schemas.microsoft.com/office/drawing/2014/main" id="{5CB590FD-29BD-4C6B-982E-42B3DBA8B945}"/>
                </a:ext>
              </a:extLst>
            </p:cNvPr>
            <p:cNvSpPr txBox="1"/>
            <p:nvPr/>
          </p:nvSpPr>
          <p:spPr>
            <a:xfrm>
              <a:off x="7117147" y="3647881"/>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15.2</a:t>
              </a:r>
              <a:endParaRPr dirty="0"/>
            </a:p>
          </p:txBody>
        </p:sp>
        <p:sp>
          <p:nvSpPr>
            <p:cNvPr id="523" name="object 57">
              <a:extLst>
                <a:ext uri="{FF2B5EF4-FFF2-40B4-BE49-F238E27FC236}">
                  <a16:creationId xmlns:a16="http://schemas.microsoft.com/office/drawing/2014/main" id="{FC913B63-163F-493A-82D2-CD1B32027627}"/>
                </a:ext>
              </a:extLst>
            </p:cNvPr>
            <p:cNvSpPr txBox="1"/>
            <p:nvPr/>
          </p:nvSpPr>
          <p:spPr>
            <a:xfrm>
              <a:off x="9222652" y="3324336"/>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a:t>
              </a:r>
              <a:r>
                <a:rPr lang="en-GB" dirty="0"/>
                <a:t>1.5</a:t>
              </a:r>
              <a:endParaRPr dirty="0"/>
            </a:p>
          </p:txBody>
        </p:sp>
        <p:sp>
          <p:nvSpPr>
            <p:cNvPr id="524" name="object 57">
              <a:extLst>
                <a:ext uri="{FF2B5EF4-FFF2-40B4-BE49-F238E27FC236}">
                  <a16:creationId xmlns:a16="http://schemas.microsoft.com/office/drawing/2014/main" id="{DD43F525-BC89-455C-AB7C-2B89E271BC96}"/>
                </a:ext>
              </a:extLst>
            </p:cNvPr>
            <p:cNvSpPr txBox="1"/>
            <p:nvPr/>
          </p:nvSpPr>
          <p:spPr>
            <a:xfrm>
              <a:off x="7760951" y="3610800"/>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13.9</a:t>
              </a:r>
              <a:endParaRPr dirty="0"/>
            </a:p>
          </p:txBody>
        </p:sp>
        <p:sp>
          <p:nvSpPr>
            <p:cNvPr id="525" name="object 57">
              <a:extLst>
                <a:ext uri="{FF2B5EF4-FFF2-40B4-BE49-F238E27FC236}">
                  <a16:creationId xmlns:a16="http://schemas.microsoft.com/office/drawing/2014/main" id="{3FE5CE22-1487-4A2D-844D-263AC5AB17CD}"/>
                </a:ext>
              </a:extLst>
            </p:cNvPr>
            <p:cNvSpPr txBox="1"/>
            <p:nvPr/>
          </p:nvSpPr>
          <p:spPr>
            <a:xfrm>
              <a:off x="7964200" y="3859367"/>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10.8</a:t>
              </a:r>
              <a:endParaRPr dirty="0"/>
            </a:p>
          </p:txBody>
        </p:sp>
        <p:sp>
          <p:nvSpPr>
            <p:cNvPr id="526" name="object 57">
              <a:extLst>
                <a:ext uri="{FF2B5EF4-FFF2-40B4-BE49-F238E27FC236}">
                  <a16:creationId xmlns:a16="http://schemas.microsoft.com/office/drawing/2014/main" id="{C59997FD-658A-4624-8DDD-39FECDC5F41B}"/>
                </a:ext>
              </a:extLst>
            </p:cNvPr>
            <p:cNvSpPr txBox="1"/>
            <p:nvPr/>
          </p:nvSpPr>
          <p:spPr>
            <a:xfrm>
              <a:off x="8224102" y="3996956"/>
              <a:ext cx="134011"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8.1</a:t>
              </a:r>
              <a:endParaRPr dirty="0"/>
            </a:p>
          </p:txBody>
        </p:sp>
        <p:sp>
          <p:nvSpPr>
            <p:cNvPr id="527" name="object 57">
              <a:extLst>
                <a:ext uri="{FF2B5EF4-FFF2-40B4-BE49-F238E27FC236}">
                  <a16:creationId xmlns:a16="http://schemas.microsoft.com/office/drawing/2014/main" id="{74F56368-EB28-45AF-9F7A-1B9B3D798955}"/>
                </a:ext>
              </a:extLst>
            </p:cNvPr>
            <p:cNvSpPr txBox="1"/>
            <p:nvPr/>
          </p:nvSpPr>
          <p:spPr>
            <a:xfrm>
              <a:off x="9450049" y="3657033"/>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14.7</a:t>
              </a:r>
              <a:endParaRPr dirty="0"/>
            </a:p>
          </p:txBody>
        </p:sp>
        <p:sp>
          <p:nvSpPr>
            <p:cNvPr id="542" name="object 57">
              <a:extLst>
                <a:ext uri="{FF2B5EF4-FFF2-40B4-BE49-F238E27FC236}">
                  <a16:creationId xmlns:a16="http://schemas.microsoft.com/office/drawing/2014/main" id="{A3308A65-7A34-4B4F-88DA-F608EDC93A28}"/>
                </a:ext>
              </a:extLst>
            </p:cNvPr>
            <p:cNvSpPr txBox="1"/>
            <p:nvPr/>
          </p:nvSpPr>
          <p:spPr>
            <a:xfrm>
              <a:off x="8970992" y="1413003"/>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59.3</a:t>
              </a:r>
              <a:endParaRPr dirty="0"/>
            </a:p>
          </p:txBody>
        </p:sp>
        <p:sp>
          <p:nvSpPr>
            <p:cNvPr id="543" name="object 57">
              <a:extLst>
                <a:ext uri="{FF2B5EF4-FFF2-40B4-BE49-F238E27FC236}">
                  <a16:creationId xmlns:a16="http://schemas.microsoft.com/office/drawing/2014/main" id="{42D5DD0D-45BC-438C-8D24-153C7131BEE1}"/>
                </a:ext>
              </a:extLst>
            </p:cNvPr>
            <p:cNvSpPr txBox="1"/>
            <p:nvPr/>
          </p:nvSpPr>
          <p:spPr>
            <a:xfrm>
              <a:off x="9088719" y="2559919"/>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36.8</a:t>
              </a:r>
              <a:endParaRPr dirty="0"/>
            </a:p>
          </p:txBody>
        </p:sp>
        <p:sp>
          <p:nvSpPr>
            <p:cNvPr id="544" name="object 57">
              <a:extLst>
                <a:ext uri="{FF2B5EF4-FFF2-40B4-BE49-F238E27FC236}">
                  <a16:creationId xmlns:a16="http://schemas.microsoft.com/office/drawing/2014/main" id="{F86BAF35-3F25-4016-9C37-3C80C7A2D93A}"/>
                </a:ext>
              </a:extLst>
            </p:cNvPr>
            <p:cNvSpPr txBox="1"/>
            <p:nvPr/>
          </p:nvSpPr>
          <p:spPr>
            <a:xfrm>
              <a:off x="8840117" y="2823527"/>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31.4</a:t>
              </a:r>
              <a:endParaRPr dirty="0"/>
            </a:p>
          </p:txBody>
        </p:sp>
        <p:sp>
          <p:nvSpPr>
            <p:cNvPr id="545" name="object 57">
              <a:extLst>
                <a:ext uri="{FF2B5EF4-FFF2-40B4-BE49-F238E27FC236}">
                  <a16:creationId xmlns:a16="http://schemas.microsoft.com/office/drawing/2014/main" id="{48138BD2-2A5E-4D17-AB73-A73B944B5C4A}"/>
                </a:ext>
              </a:extLst>
            </p:cNvPr>
            <p:cNvSpPr txBox="1"/>
            <p:nvPr/>
          </p:nvSpPr>
          <p:spPr>
            <a:xfrm>
              <a:off x="8731295" y="3103515"/>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a:t>
              </a:r>
              <a:r>
                <a:rPr lang="en-GB" dirty="0"/>
                <a:t>6.1</a:t>
              </a:r>
              <a:endParaRPr dirty="0"/>
            </a:p>
          </p:txBody>
        </p:sp>
        <p:sp>
          <p:nvSpPr>
            <p:cNvPr id="546" name="object 57">
              <a:extLst>
                <a:ext uri="{FF2B5EF4-FFF2-40B4-BE49-F238E27FC236}">
                  <a16:creationId xmlns:a16="http://schemas.microsoft.com/office/drawing/2014/main" id="{EA01F972-59BA-4776-8C17-41787AA5B558}"/>
                </a:ext>
              </a:extLst>
            </p:cNvPr>
            <p:cNvSpPr txBox="1"/>
            <p:nvPr/>
          </p:nvSpPr>
          <p:spPr>
            <a:xfrm>
              <a:off x="9337212" y="3042840"/>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dirty="0"/>
                <a:t>2</a:t>
              </a:r>
              <a:r>
                <a:rPr lang="en-GB" dirty="0"/>
                <a:t>6.9</a:t>
              </a:r>
              <a:endParaRPr dirty="0"/>
            </a:p>
          </p:txBody>
        </p:sp>
        <p:sp>
          <p:nvSpPr>
            <p:cNvPr id="547" name="object 57">
              <a:extLst>
                <a:ext uri="{FF2B5EF4-FFF2-40B4-BE49-F238E27FC236}">
                  <a16:creationId xmlns:a16="http://schemas.microsoft.com/office/drawing/2014/main" id="{D30F44FC-B272-4FE3-BB99-BB8409BBDB15}"/>
                </a:ext>
              </a:extLst>
            </p:cNvPr>
            <p:cNvSpPr txBox="1"/>
            <p:nvPr/>
          </p:nvSpPr>
          <p:spPr>
            <a:xfrm>
              <a:off x="7522237" y="3633373"/>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13.7</a:t>
              </a:r>
              <a:endParaRPr dirty="0"/>
            </a:p>
          </p:txBody>
        </p:sp>
        <p:sp>
          <p:nvSpPr>
            <p:cNvPr id="548" name="object 57">
              <a:extLst>
                <a:ext uri="{FF2B5EF4-FFF2-40B4-BE49-F238E27FC236}">
                  <a16:creationId xmlns:a16="http://schemas.microsoft.com/office/drawing/2014/main" id="{832ACBAB-D9BF-41C2-AAED-C263F12CE747}"/>
                </a:ext>
              </a:extLst>
            </p:cNvPr>
            <p:cNvSpPr txBox="1"/>
            <p:nvPr/>
          </p:nvSpPr>
          <p:spPr>
            <a:xfrm>
              <a:off x="8107579" y="4136469"/>
              <a:ext cx="134011"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6.5</a:t>
              </a:r>
              <a:endParaRPr dirty="0"/>
            </a:p>
          </p:txBody>
        </p:sp>
        <p:sp>
          <p:nvSpPr>
            <p:cNvPr id="549" name="object 57">
              <a:extLst>
                <a:ext uri="{FF2B5EF4-FFF2-40B4-BE49-F238E27FC236}">
                  <a16:creationId xmlns:a16="http://schemas.microsoft.com/office/drawing/2014/main" id="{0C38F187-BFBB-41BF-B63A-93042F41D245}"/>
                </a:ext>
              </a:extLst>
            </p:cNvPr>
            <p:cNvSpPr txBox="1"/>
            <p:nvPr/>
          </p:nvSpPr>
          <p:spPr>
            <a:xfrm>
              <a:off x="9574467" y="3859367"/>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11.0</a:t>
              </a:r>
              <a:endParaRPr dirty="0"/>
            </a:p>
          </p:txBody>
        </p:sp>
        <p:sp>
          <p:nvSpPr>
            <p:cNvPr id="107" name="object 15">
              <a:extLst>
                <a:ext uri="{FF2B5EF4-FFF2-40B4-BE49-F238E27FC236}">
                  <a16:creationId xmlns:a16="http://schemas.microsoft.com/office/drawing/2014/main" id="{AC971770-65A5-48B4-B583-963112EA2376}"/>
                </a:ext>
              </a:extLst>
            </p:cNvPr>
            <p:cNvSpPr/>
            <p:nvPr/>
          </p:nvSpPr>
          <p:spPr>
            <a:xfrm>
              <a:off x="6783655" y="4169688"/>
              <a:ext cx="72000" cy="72000"/>
            </a:xfrm>
            <a:custGeom>
              <a:avLst/>
              <a:gdLst/>
              <a:ahLst/>
              <a:cxnLst/>
              <a:rect l="l" t="t" r="r" b="b"/>
              <a:pathLst>
                <a:path w="62865"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08" name="object 16">
              <a:extLst>
                <a:ext uri="{FF2B5EF4-FFF2-40B4-BE49-F238E27FC236}">
                  <a16:creationId xmlns:a16="http://schemas.microsoft.com/office/drawing/2014/main" id="{25349038-1226-4D2D-9243-19FECC11C957}"/>
                </a:ext>
              </a:extLst>
            </p:cNvPr>
            <p:cNvSpPr/>
            <p:nvPr/>
          </p:nvSpPr>
          <p:spPr>
            <a:xfrm>
              <a:off x="6906746" y="2895727"/>
              <a:ext cx="72000" cy="72000"/>
            </a:xfrm>
            <a:custGeom>
              <a:avLst/>
              <a:gdLst/>
              <a:ahLst/>
              <a:cxnLst/>
              <a:rect l="l" t="t" r="r" b="b"/>
              <a:pathLst>
                <a:path w="62865"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09" name="object 17">
              <a:extLst>
                <a:ext uri="{FF2B5EF4-FFF2-40B4-BE49-F238E27FC236}">
                  <a16:creationId xmlns:a16="http://schemas.microsoft.com/office/drawing/2014/main" id="{4D1A1E3F-977A-48B6-967C-FDEA4FE8D7AB}"/>
                </a:ext>
              </a:extLst>
            </p:cNvPr>
            <p:cNvSpPr/>
            <p:nvPr/>
          </p:nvSpPr>
          <p:spPr>
            <a:xfrm>
              <a:off x="7030592" y="3659197"/>
              <a:ext cx="72000" cy="72000"/>
            </a:xfrm>
            <a:custGeom>
              <a:avLst/>
              <a:gdLst/>
              <a:ahLst/>
              <a:cxnLst/>
              <a:rect l="l" t="t" r="r" b="b"/>
              <a:pathLst>
                <a:path w="62865"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10" name="object 18">
              <a:extLst>
                <a:ext uri="{FF2B5EF4-FFF2-40B4-BE49-F238E27FC236}">
                  <a16:creationId xmlns:a16="http://schemas.microsoft.com/office/drawing/2014/main" id="{211EAF91-7E4D-42B7-894B-A9C99431A14D}"/>
                </a:ext>
              </a:extLst>
            </p:cNvPr>
            <p:cNvSpPr/>
            <p:nvPr/>
          </p:nvSpPr>
          <p:spPr>
            <a:xfrm>
              <a:off x="7154440" y="3466631"/>
              <a:ext cx="72000" cy="72000"/>
            </a:xfrm>
            <a:custGeom>
              <a:avLst/>
              <a:gdLst/>
              <a:ahLst/>
              <a:cxnLst/>
              <a:rect l="l" t="t" r="r" b="b"/>
              <a:pathLst>
                <a:path w="62865"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11" name="object 19">
              <a:extLst>
                <a:ext uri="{FF2B5EF4-FFF2-40B4-BE49-F238E27FC236}">
                  <a16:creationId xmlns:a16="http://schemas.microsoft.com/office/drawing/2014/main" id="{9F6592B0-AF49-4D33-878E-4A23D17335D7}"/>
                </a:ext>
              </a:extLst>
            </p:cNvPr>
            <p:cNvSpPr/>
            <p:nvPr/>
          </p:nvSpPr>
          <p:spPr>
            <a:xfrm>
              <a:off x="7278287" y="2419974"/>
              <a:ext cx="72000" cy="72000"/>
            </a:xfrm>
            <a:custGeom>
              <a:avLst/>
              <a:gdLst/>
              <a:ahLst/>
              <a:cxnLst/>
              <a:rect l="l" t="t" r="r" b="b"/>
              <a:pathLst>
                <a:path w="62865"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12" name="object 20">
              <a:extLst>
                <a:ext uri="{FF2B5EF4-FFF2-40B4-BE49-F238E27FC236}">
                  <a16:creationId xmlns:a16="http://schemas.microsoft.com/office/drawing/2014/main" id="{605879E4-F19E-49E7-9948-EA2F10BA513A}"/>
                </a:ext>
              </a:extLst>
            </p:cNvPr>
            <p:cNvSpPr/>
            <p:nvPr/>
          </p:nvSpPr>
          <p:spPr>
            <a:xfrm>
              <a:off x="7401378" y="2536270"/>
              <a:ext cx="72000" cy="72000"/>
            </a:xfrm>
            <a:custGeom>
              <a:avLst/>
              <a:gdLst/>
              <a:ahLst/>
              <a:cxnLst/>
              <a:rect l="l" t="t" r="r" b="b"/>
              <a:pathLst>
                <a:path w="62865"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13" name="object 21">
              <a:extLst>
                <a:ext uri="{FF2B5EF4-FFF2-40B4-BE49-F238E27FC236}">
                  <a16:creationId xmlns:a16="http://schemas.microsoft.com/office/drawing/2014/main" id="{B699BB24-28EA-4F57-99D5-7A2EC83AE4AB}"/>
                </a:ext>
              </a:extLst>
            </p:cNvPr>
            <p:cNvSpPr/>
            <p:nvPr/>
          </p:nvSpPr>
          <p:spPr>
            <a:xfrm>
              <a:off x="7525224" y="2743940"/>
              <a:ext cx="72000" cy="72000"/>
            </a:xfrm>
            <a:custGeom>
              <a:avLst/>
              <a:gdLst/>
              <a:ahLst/>
              <a:cxnLst/>
              <a:rect l="l" t="t" r="r" b="b"/>
              <a:pathLst>
                <a:path w="62865"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14" name="object 22">
              <a:extLst>
                <a:ext uri="{FF2B5EF4-FFF2-40B4-BE49-F238E27FC236}">
                  <a16:creationId xmlns:a16="http://schemas.microsoft.com/office/drawing/2014/main" id="{F6870DAB-6369-4B90-B3B7-01BAE9F6C8D9}"/>
                </a:ext>
              </a:extLst>
            </p:cNvPr>
            <p:cNvSpPr/>
            <p:nvPr/>
          </p:nvSpPr>
          <p:spPr>
            <a:xfrm>
              <a:off x="7649071" y="3734714"/>
              <a:ext cx="72000" cy="72000"/>
            </a:xfrm>
            <a:custGeom>
              <a:avLst/>
              <a:gdLst/>
              <a:ahLst/>
              <a:cxnLst/>
              <a:rect l="l" t="t" r="r" b="b"/>
              <a:pathLst>
                <a:path w="62864"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15" name="object 23">
              <a:extLst>
                <a:ext uri="{FF2B5EF4-FFF2-40B4-BE49-F238E27FC236}">
                  <a16:creationId xmlns:a16="http://schemas.microsoft.com/office/drawing/2014/main" id="{6F6BBCAE-05EE-47EA-B284-2ADAE923B64B}"/>
                </a:ext>
              </a:extLst>
            </p:cNvPr>
            <p:cNvSpPr/>
            <p:nvPr/>
          </p:nvSpPr>
          <p:spPr>
            <a:xfrm>
              <a:off x="7772919" y="3724897"/>
              <a:ext cx="72000" cy="72000"/>
            </a:xfrm>
            <a:custGeom>
              <a:avLst/>
              <a:gdLst/>
              <a:ahLst/>
              <a:cxnLst/>
              <a:rect l="l" t="t" r="r" b="b"/>
              <a:pathLst>
                <a:path w="62864"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16" name="object 24">
              <a:extLst>
                <a:ext uri="{FF2B5EF4-FFF2-40B4-BE49-F238E27FC236}">
                  <a16:creationId xmlns:a16="http://schemas.microsoft.com/office/drawing/2014/main" id="{6FB46FF5-C332-4D70-9ECB-87BA0EADA233}"/>
                </a:ext>
              </a:extLst>
            </p:cNvPr>
            <p:cNvSpPr/>
            <p:nvPr/>
          </p:nvSpPr>
          <p:spPr>
            <a:xfrm>
              <a:off x="7896010" y="3881215"/>
              <a:ext cx="72000" cy="72000"/>
            </a:xfrm>
            <a:custGeom>
              <a:avLst/>
              <a:gdLst/>
              <a:ahLst/>
              <a:cxnLst/>
              <a:rect l="l" t="t" r="r" b="b"/>
              <a:pathLst>
                <a:path w="62864"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17" name="object 25">
              <a:extLst>
                <a:ext uri="{FF2B5EF4-FFF2-40B4-BE49-F238E27FC236}">
                  <a16:creationId xmlns:a16="http://schemas.microsoft.com/office/drawing/2014/main" id="{E43D1167-615E-42C7-953F-F86327E5EE72}"/>
                </a:ext>
              </a:extLst>
            </p:cNvPr>
            <p:cNvSpPr/>
            <p:nvPr/>
          </p:nvSpPr>
          <p:spPr>
            <a:xfrm>
              <a:off x="8019856" y="4098702"/>
              <a:ext cx="72000" cy="72000"/>
            </a:xfrm>
            <a:custGeom>
              <a:avLst/>
              <a:gdLst/>
              <a:ahLst/>
              <a:cxnLst/>
              <a:rect l="l" t="t" r="r" b="b"/>
              <a:pathLst>
                <a:path w="62864"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18" name="object 26">
              <a:extLst>
                <a:ext uri="{FF2B5EF4-FFF2-40B4-BE49-F238E27FC236}">
                  <a16:creationId xmlns:a16="http://schemas.microsoft.com/office/drawing/2014/main" id="{548E6066-5CD2-4B98-B998-856DCA39187B}"/>
                </a:ext>
              </a:extLst>
            </p:cNvPr>
            <p:cNvSpPr/>
            <p:nvPr/>
          </p:nvSpPr>
          <p:spPr>
            <a:xfrm>
              <a:off x="8143703" y="4017900"/>
              <a:ext cx="72000" cy="72000"/>
            </a:xfrm>
            <a:custGeom>
              <a:avLst/>
              <a:gdLst/>
              <a:ahLst/>
              <a:cxnLst/>
              <a:rect l="l" t="t" r="r" b="b"/>
              <a:pathLst>
                <a:path w="62864"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19" name="object 27">
              <a:extLst>
                <a:ext uri="{FF2B5EF4-FFF2-40B4-BE49-F238E27FC236}">
                  <a16:creationId xmlns:a16="http://schemas.microsoft.com/office/drawing/2014/main" id="{7F2027A1-7924-4791-8EFA-F990F99A0959}"/>
                </a:ext>
              </a:extLst>
            </p:cNvPr>
            <p:cNvSpPr/>
            <p:nvPr/>
          </p:nvSpPr>
          <p:spPr>
            <a:xfrm>
              <a:off x="8267549" y="3689403"/>
              <a:ext cx="72000" cy="72000"/>
            </a:xfrm>
            <a:custGeom>
              <a:avLst/>
              <a:gdLst/>
              <a:ahLst/>
              <a:cxnLst/>
              <a:rect l="l" t="t" r="r" b="b"/>
              <a:pathLst>
                <a:path w="62864"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0" name="object 28">
              <a:extLst>
                <a:ext uri="{FF2B5EF4-FFF2-40B4-BE49-F238E27FC236}">
                  <a16:creationId xmlns:a16="http://schemas.microsoft.com/office/drawing/2014/main" id="{16F2C0A8-C056-4A86-B7A8-24529484A1D4}"/>
                </a:ext>
              </a:extLst>
            </p:cNvPr>
            <p:cNvSpPr/>
            <p:nvPr/>
          </p:nvSpPr>
          <p:spPr>
            <a:xfrm>
              <a:off x="8390642" y="3714324"/>
              <a:ext cx="72000" cy="72000"/>
            </a:xfrm>
            <a:custGeom>
              <a:avLst/>
              <a:gdLst/>
              <a:ahLst/>
              <a:cxnLst/>
              <a:rect l="l" t="t" r="r" b="b"/>
              <a:pathLst>
                <a:path w="62864"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1" name="object 29">
              <a:extLst>
                <a:ext uri="{FF2B5EF4-FFF2-40B4-BE49-F238E27FC236}">
                  <a16:creationId xmlns:a16="http://schemas.microsoft.com/office/drawing/2014/main" id="{20397AD4-914D-490F-9EC5-D02F9A85CC5B}"/>
                </a:ext>
              </a:extLst>
            </p:cNvPr>
            <p:cNvSpPr/>
            <p:nvPr/>
          </p:nvSpPr>
          <p:spPr>
            <a:xfrm>
              <a:off x="8514488" y="3729427"/>
              <a:ext cx="72000" cy="72000"/>
            </a:xfrm>
            <a:custGeom>
              <a:avLst/>
              <a:gdLst/>
              <a:ahLst/>
              <a:cxnLst/>
              <a:rect l="l" t="t" r="r" b="b"/>
              <a:pathLst>
                <a:path w="62864"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2" name="object 30">
              <a:extLst>
                <a:ext uri="{FF2B5EF4-FFF2-40B4-BE49-F238E27FC236}">
                  <a16:creationId xmlns:a16="http://schemas.microsoft.com/office/drawing/2014/main" id="{474E2650-84AB-48FD-BC28-86493008673B}"/>
                </a:ext>
              </a:extLst>
            </p:cNvPr>
            <p:cNvSpPr/>
            <p:nvPr/>
          </p:nvSpPr>
          <p:spPr>
            <a:xfrm>
              <a:off x="8638335" y="3107928"/>
              <a:ext cx="72000" cy="72000"/>
            </a:xfrm>
            <a:custGeom>
              <a:avLst/>
              <a:gdLst/>
              <a:ahLst/>
              <a:cxnLst/>
              <a:rect l="l" t="t" r="r" b="b"/>
              <a:pathLst>
                <a:path w="62864"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3" name="object 31">
              <a:extLst>
                <a:ext uri="{FF2B5EF4-FFF2-40B4-BE49-F238E27FC236}">
                  <a16:creationId xmlns:a16="http://schemas.microsoft.com/office/drawing/2014/main" id="{7C477F55-44E3-44CB-85B6-3F85B8A01540}"/>
                </a:ext>
              </a:extLst>
            </p:cNvPr>
            <p:cNvSpPr/>
            <p:nvPr/>
          </p:nvSpPr>
          <p:spPr>
            <a:xfrm>
              <a:off x="8762181" y="2839845"/>
              <a:ext cx="72000" cy="72000"/>
            </a:xfrm>
            <a:custGeom>
              <a:avLst/>
              <a:gdLst/>
              <a:ahLst/>
              <a:cxnLst/>
              <a:rect l="l" t="t" r="r" b="b"/>
              <a:pathLst>
                <a:path w="62864"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4" name="object 32">
              <a:extLst>
                <a:ext uri="{FF2B5EF4-FFF2-40B4-BE49-F238E27FC236}">
                  <a16:creationId xmlns:a16="http://schemas.microsoft.com/office/drawing/2014/main" id="{511827E0-2B29-4CC8-9680-1E27D2BB6CE9}"/>
                </a:ext>
              </a:extLst>
            </p:cNvPr>
            <p:cNvSpPr/>
            <p:nvPr/>
          </p:nvSpPr>
          <p:spPr>
            <a:xfrm>
              <a:off x="8885273" y="1429200"/>
              <a:ext cx="72000" cy="72000"/>
            </a:xfrm>
            <a:custGeom>
              <a:avLst/>
              <a:gdLst/>
              <a:ahLst/>
              <a:cxnLst/>
              <a:rect l="l" t="t" r="r" b="b"/>
              <a:pathLst>
                <a:path w="62864"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5" name="object 33">
              <a:extLst>
                <a:ext uri="{FF2B5EF4-FFF2-40B4-BE49-F238E27FC236}">
                  <a16:creationId xmlns:a16="http://schemas.microsoft.com/office/drawing/2014/main" id="{DBA38FE8-1D7F-496E-9B2A-39F3782CB934}"/>
                </a:ext>
              </a:extLst>
            </p:cNvPr>
            <p:cNvSpPr/>
            <p:nvPr/>
          </p:nvSpPr>
          <p:spPr>
            <a:xfrm>
              <a:off x="9009120" y="2567231"/>
              <a:ext cx="72000" cy="72000"/>
            </a:xfrm>
            <a:custGeom>
              <a:avLst/>
              <a:gdLst/>
              <a:ahLst/>
              <a:cxnLst/>
              <a:rect l="l" t="t" r="r" b="b"/>
              <a:pathLst>
                <a:path w="62864"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6" name="object 34">
              <a:extLst>
                <a:ext uri="{FF2B5EF4-FFF2-40B4-BE49-F238E27FC236}">
                  <a16:creationId xmlns:a16="http://schemas.microsoft.com/office/drawing/2014/main" id="{9DEBC916-E6E6-49B2-975F-7946C0A97C1C}"/>
                </a:ext>
              </a:extLst>
            </p:cNvPr>
            <p:cNvSpPr/>
            <p:nvPr/>
          </p:nvSpPr>
          <p:spPr>
            <a:xfrm>
              <a:off x="9132967" y="3340519"/>
              <a:ext cx="72000" cy="72000"/>
            </a:xfrm>
            <a:custGeom>
              <a:avLst/>
              <a:gdLst/>
              <a:ahLst/>
              <a:cxnLst/>
              <a:rect l="l" t="t" r="r" b="b"/>
              <a:pathLst>
                <a:path w="62864"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7" name="object 35">
              <a:extLst>
                <a:ext uri="{FF2B5EF4-FFF2-40B4-BE49-F238E27FC236}">
                  <a16:creationId xmlns:a16="http://schemas.microsoft.com/office/drawing/2014/main" id="{FB7FAC86-B6FE-4B54-8086-448BF3B4BA0D}"/>
                </a:ext>
              </a:extLst>
            </p:cNvPr>
            <p:cNvSpPr/>
            <p:nvPr/>
          </p:nvSpPr>
          <p:spPr>
            <a:xfrm>
              <a:off x="9256813" y="3067149"/>
              <a:ext cx="72000" cy="72000"/>
            </a:xfrm>
            <a:custGeom>
              <a:avLst/>
              <a:gdLst/>
              <a:ahLst/>
              <a:cxnLst/>
              <a:rect l="l" t="t" r="r" b="b"/>
              <a:pathLst>
                <a:path w="62864"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8" name="object 36">
              <a:extLst>
                <a:ext uri="{FF2B5EF4-FFF2-40B4-BE49-F238E27FC236}">
                  <a16:creationId xmlns:a16="http://schemas.microsoft.com/office/drawing/2014/main" id="{92EAC0D1-BD5C-4C7A-8037-98FEC50B45B8}"/>
                </a:ext>
              </a:extLst>
            </p:cNvPr>
            <p:cNvSpPr/>
            <p:nvPr/>
          </p:nvSpPr>
          <p:spPr>
            <a:xfrm>
              <a:off x="9379906" y="3684117"/>
              <a:ext cx="72000" cy="72000"/>
            </a:xfrm>
            <a:custGeom>
              <a:avLst/>
              <a:gdLst/>
              <a:ahLst/>
              <a:cxnLst/>
              <a:rect l="l" t="t" r="r" b="b"/>
              <a:pathLst>
                <a:path w="62864"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29" name="object 37">
              <a:extLst>
                <a:ext uri="{FF2B5EF4-FFF2-40B4-BE49-F238E27FC236}">
                  <a16:creationId xmlns:a16="http://schemas.microsoft.com/office/drawing/2014/main" id="{89466276-76A5-4136-9361-EE86CD35B569}"/>
                </a:ext>
              </a:extLst>
            </p:cNvPr>
            <p:cNvSpPr/>
            <p:nvPr/>
          </p:nvSpPr>
          <p:spPr>
            <a:xfrm>
              <a:off x="9503752" y="3871399"/>
              <a:ext cx="72000" cy="72000"/>
            </a:xfrm>
            <a:custGeom>
              <a:avLst/>
              <a:gdLst/>
              <a:ahLst/>
              <a:cxnLst/>
              <a:rect l="l" t="t" r="r" b="b"/>
              <a:pathLst>
                <a:path w="62864" h="62864">
                  <a:moveTo>
                    <a:pt x="31711" y="0"/>
                  </a:moveTo>
                  <a:lnTo>
                    <a:pt x="19427" y="2511"/>
                  </a:lnTo>
                  <a:lnTo>
                    <a:pt x="9340" y="9340"/>
                  </a:lnTo>
                  <a:lnTo>
                    <a:pt x="2511" y="19427"/>
                  </a:lnTo>
                  <a:lnTo>
                    <a:pt x="0" y="31711"/>
                  </a:lnTo>
                  <a:lnTo>
                    <a:pt x="2511" y="43879"/>
                  </a:lnTo>
                  <a:lnTo>
                    <a:pt x="9340" y="53708"/>
                  </a:lnTo>
                  <a:lnTo>
                    <a:pt x="19427" y="60279"/>
                  </a:lnTo>
                  <a:lnTo>
                    <a:pt x="31711" y="62674"/>
                  </a:lnTo>
                  <a:lnTo>
                    <a:pt x="43879" y="60279"/>
                  </a:lnTo>
                  <a:lnTo>
                    <a:pt x="53708" y="53708"/>
                  </a:lnTo>
                  <a:lnTo>
                    <a:pt x="60279" y="43879"/>
                  </a:lnTo>
                  <a:lnTo>
                    <a:pt x="62674" y="31711"/>
                  </a:lnTo>
                  <a:lnTo>
                    <a:pt x="60279" y="19427"/>
                  </a:lnTo>
                  <a:lnTo>
                    <a:pt x="53708" y="9340"/>
                  </a:lnTo>
                  <a:lnTo>
                    <a:pt x="43879" y="2511"/>
                  </a:lnTo>
                  <a:lnTo>
                    <a:pt x="31711" y="0"/>
                  </a:lnTo>
                  <a:close/>
                </a:path>
              </a:pathLst>
            </a:custGeom>
            <a:solidFill>
              <a:srgbClr val="009FE3"/>
            </a:solidFill>
            <a:ln w="3175">
              <a:solidFill>
                <a:schemeClr val="bg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566" name="object 57">
              <a:extLst>
                <a:ext uri="{FF2B5EF4-FFF2-40B4-BE49-F238E27FC236}">
                  <a16:creationId xmlns:a16="http://schemas.microsoft.com/office/drawing/2014/main" id="{2B49DB73-285C-48FB-A4CF-C775F599BFF1}"/>
                </a:ext>
              </a:extLst>
            </p:cNvPr>
            <p:cNvSpPr txBox="1"/>
            <p:nvPr/>
          </p:nvSpPr>
          <p:spPr>
            <a:xfrm>
              <a:off x="8593744" y="3693705"/>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13.8</a:t>
              </a:r>
              <a:endParaRPr dirty="0"/>
            </a:p>
          </p:txBody>
        </p:sp>
        <p:sp>
          <p:nvSpPr>
            <p:cNvPr id="567" name="object 57">
              <a:extLst>
                <a:ext uri="{FF2B5EF4-FFF2-40B4-BE49-F238E27FC236}">
                  <a16:creationId xmlns:a16="http://schemas.microsoft.com/office/drawing/2014/main" id="{F109A7CF-6413-4483-8705-E9A511EB4180}"/>
                </a:ext>
              </a:extLst>
            </p:cNvPr>
            <p:cNvSpPr txBox="1"/>
            <p:nvPr/>
          </p:nvSpPr>
          <p:spPr>
            <a:xfrm>
              <a:off x="8352814" y="3596837"/>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14.1</a:t>
              </a:r>
              <a:endParaRPr dirty="0"/>
            </a:p>
          </p:txBody>
        </p:sp>
        <p:sp>
          <p:nvSpPr>
            <p:cNvPr id="568" name="object 57">
              <a:extLst>
                <a:ext uri="{FF2B5EF4-FFF2-40B4-BE49-F238E27FC236}">
                  <a16:creationId xmlns:a16="http://schemas.microsoft.com/office/drawing/2014/main" id="{A8BBB47F-C788-4B31-8B5A-01CE5605BFF4}"/>
                </a:ext>
              </a:extLst>
            </p:cNvPr>
            <p:cNvSpPr txBox="1"/>
            <p:nvPr/>
          </p:nvSpPr>
          <p:spPr>
            <a:xfrm>
              <a:off x="8083900" y="3611034"/>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14.6</a:t>
              </a:r>
              <a:endParaRPr dirty="0"/>
            </a:p>
          </p:txBody>
        </p:sp>
        <p:sp>
          <p:nvSpPr>
            <p:cNvPr id="569" name="object 57">
              <a:extLst>
                <a:ext uri="{FF2B5EF4-FFF2-40B4-BE49-F238E27FC236}">
                  <a16:creationId xmlns:a16="http://schemas.microsoft.com/office/drawing/2014/main" id="{777384FF-C3B0-429F-9577-5A5A7ADA8941}"/>
                </a:ext>
              </a:extLst>
            </p:cNvPr>
            <p:cNvSpPr txBox="1"/>
            <p:nvPr/>
          </p:nvSpPr>
          <p:spPr>
            <a:xfrm>
              <a:off x="3187283" y="3420319"/>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19.2</a:t>
              </a:r>
              <a:endParaRPr dirty="0"/>
            </a:p>
          </p:txBody>
        </p:sp>
        <p:sp>
          <p:nvSpPr>
            <p:cNvPr id="570" name="object 57">
              <a:extLst>
                <a:ext uri="{FF2B5EF4-FFF2-40B4-BE49-F238E27FC236}">
                  <a16:creationId xmlns:a16="http://schemas.microsoft.com/office/drawing/2014/main" id="{D7D35176-5C19-4DC9-A105-727987604F59}"/>
                </a:ext>
              </a:extLst>
            </p:cNvPr>
            <p:cNvSpPr txBox="1"/>
            <p:nvPr/>
          </p:nvSpPr>
          <p:spPr>
            <a:xfrm>
              <a:off x="3256338" y="3521633"/>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16.0</a:t>
              </a:r>
              <a:endParaRPr dirty="0"/>
            </a:p>
          </p:txBody>
        </p:sp>
        <p:sp>
          <p:nvSpPr>
            <p:cNvPr id="571" name="object 57">
              <a:extLst>
                <a:ext uri="{FF2B5EF4-FFF2-40B4-BE49-F238E27FC236}">
                  <a16:creationId xmlns:a16="http://schemas.microsoft.com/office/drawing/2014/main" id="{AFBE4191-B3AC-45A8-9302-3BCAD0905B38}"/>
                </a:ext>
              </a:extLst>
            </p:cNvPr>
            <p:cNvSpPr txBox="1"/>
            <p:nvPr/>
          </p:nvSpPr>
          <p:spPr>
            <a:xfrm>
              <a:off x="3561559" y="3460434"/>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17.0</a:t>
              </a:r>
              <a:endParaRPr dirty="0"/>
            </a:p>
          </p:txBody>
        </p:sp>
        <p:sp>
          <p:nvSpPr>
            <p:cNvPr id="572" name="object 57">
              <a:extLst>
                <a:ext uri="{FF2B5EF4-FFF2-40B4-BE49-F238E27FC236}">
                  <a16:creationId xmlns:a16="http://schemas.microsoft.com/office/drawing/2014/main" id="{4DC38991-58C4-4C61-98CB-223796BF88BA}"/>
                </a:ext>
              </a:extLst>
            </p:cNvPr>
            <p:cNvSpPr txBox="1"/>
            <p:nvPr/>
          </p:nvSpPr>
          <p:spPr>
            <a:xfrm>
              <a:off x="3726076" y="3596725"/>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14.9</a:t>
              </a:r>
              <a:endParaRPr dirty="0"/>
            </a:p>
          </p:txBody>
        </p:sp>
        <p:sp>
          <p:nvSpPr>
            <p:cNvPr id="573" name="object 57">
              <a:extLst>
                <a:ext uri="{FF2B5EF4-FFF2-40B4-BE49-F238E27FC236}">
                  <a16:creationId xmlns:a16="http://schemas.microsoft.com/office/drawing/2014/main" id="{DB6E093F-6A2D-4DD0-BB2B-29F09B824F58}"/>
                </a:ext>
              </a:extLst>
            </p:cNvPr>
            <p:cNvSpPr txBox="1"/>
            <p:nvPr/>
          </p:nvSpPr>
          <p:spPr>
            <a:xfrm>
              <a:off x="3328704" y="3821950"/>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11.7</a:t>
              </a:r>
              <a:endParaRPr dirty="0"/>
            </a:p>
          </p:txBody>
        </p:sp>
        <p:sp>
          <p:nvSpPr>
            <p:cNvPr id="574" name="object 57">
              <a:extLst>
                <a:ext uri="{FF2B5EF4-FFF2-40B4-BE49-F238E27FC236}">
                  <a16:creationId xmlns:a16="http://schemas.microsoft.com/office/drawing/2014/main" id="{2470179A-56A4-408F-ACFA-E21440FC59EF}"/>
                </a:ext>
              </a:extLst>
            </p:cNvPr>
            <p:cNvSpPr txBox="1"/>
            <p:nvPr/>
          </p:nvSpPr>
          <p:spPr>
            <a:xfrm>
              <a:off x="3859428" y="3710800"/>
              <a:ext cx="182422" cy="107722"/>
            </a:xfrm>
            <a:prstGeom prst="rect">
              <a:avLst/>
            </a:prstGeom>
          </p:spPr>
          <p:txBody>
            <a:bodyPr vert="horz" wrap="none" lIns="0" tIns="0" rIns="0" bIns="0" rtlCol="0" anchor="ctr">
              <a:spAutoFit/>
            </a:bodyPr>
            <a:lstStyle>
              <a:defPPr>
                <a:defRPr lang="en-US"/>
              </a:defPPr>
              <a:lvl1pPr marL="12700" marR="0" lvl="0" indent="0" defTabSz="914400" eaLnBrk="1" latinLnBrk="0" hangingPunct="1">
                <a:lnSpc>
                  <a:spcPct val="100000"/>
                </a:lnSpc>
                <a:spcBef>
                  <a:spcPts val="135"/>
                </a:spcBef>
                <a:buClrTx/>
                <a:buSzTx/>
                <a:buFontTx/>
                <a:buNone/>
                <a:tabLst/>
                <a:defRPr kumimoji="0" sz="700" b="0" i="0" u="none" strike="noStrike" cap="none" spc="-10" normalizeH="0" baseline="0">
                  <a:ln>
                    <a:noFill/>
                  </a:ln>
                  <a:solidFill>
                    <a:schemeClr val="tx1">
                      <a:lumMod val="95000"/>
                      <a:lumOff val="5000"/>
                    </a:schemeClr>
                  </a:solidFill>
                  <a:effectLst/>
                  <a:uLnTx/>
                  <a:uFillTx/>
                  <a:latin typeface="Arial"/>
                  <a:cs typeface="Arial"/>
                </a:defRPr>
              </a:lvl1pPr>
            </a:lstStyle>
            <a:p>
              <a:r>
                <a:rPr lang="en-GB" dirty="0"/>
                <a:t>13.9</a:t>
              </a:r>
              <a:endParaRPr dirty="0"/>
            </a:p>
          </p:txBody>
        </p:sp>
      </p:grpSp>
    </p:spTree>
    <p:extLst>
      <p:ext uri="{BB962C8B-B14F-4D97-AF65-F5344CB8AC3E}">
        <p14:creationId xmlns:p14="http://schemas.microsoft.com/office/powerpoint/2010/main" val="17646874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C34187E-3C26-4B2F-97F1-FED9303FFC48}"/>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bIns="0" rtlCol="0" anchor="ctr"/>
            <a:lstStyle/>
            <a:p>
              <a:pPr lvl="0">
                <a:defRPr/>
              </a:pPr>
              <a:r>
                <a:rPr lang="en-GB" sz="2400" kern="100" dirty="0">
                  <a:solidFill>
                    <a:prstClr val="white"/>
                  </a:solidFill>
                  <a:latin typeface="Arial" panose="020B0604020202020204" pitchFamily="34" charset="0"/>
                  <a:cs typeface="Arial" panose="020B0604020202020204" pitchFamily="34" charset="0"/>
                </a:rPr>
                <a:t>Number of new HIV infections among young people </a:t>
              </a:r>
            </a:p>
            <a:p>
              <a:pPr lvl="0">
                <a:defRPr/>
              </a:pPr>
              <a:r>
                <a:rPr lang="en-GB" sz="2400" kern="100" dirty="0">
                  <a:solidFill>
                    <a:prstClr val="white"/>
                  </a:solidFill>
                  <a:latin typeface="Arial" panose="020B0604020202020204" pitchFamily="34" charset="0"/>
                  <a:cs typeface="Arial" panose="020B0604020202020204" pitchFamily="34" charset="0"/>
                </a:rPr>
                <a:t>(aged 15–24 years), by sex, global, 1990–2018</a:t>
              </a: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1530868"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UNAIDS 2019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6" name="object 10">
              <a:extLst>
                <a:ext uri="{FF2B5EF4-FFF2-40B4-BE49-F238E27FC236}">
                  <a16:creationId xmlns:a16="http://schemas.microsoft.com/office/drawing/2014/main" id="{38551B4E-DE90-4128-A2EE-A03DB4443F07}"/>
                </a:ext>
              </a:extLst>
            </p:cNvPr>
            <p:cNvSpPr/>
            <p:nvPr/>
          </p:nvSpPr>
          <p:spPr>
            <a:xfrm>
              <a:off x="1656000" y="1710000"/>
              <a:ext cx="0" cy="28656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 name="object 11">
              <a:extLst>
                <a:ext uri="{FF2B5EF4-FFF2-40B4-BE49-F238E27FC236}">
                  <a16:creationId xmlns:a16="http://schemas.microsoft.com/office/drawing/2014/main" id="{EB8C6D18-A0AB-4DAC-9DB8-54A8881F3104}"/>
                </a:ext>
              </a:extLst>
            </p:cNvPr>
            <p:cNvSpPr/>
            <p:nvPr/>
          </p:nvSpPr>
          <p:spPr>
            <a:xfrm>
              <a:off x="1656020" y="4575261"/>
              <a:ext cx="5741980" cy="0"/>
            </a:xfrm>
            <a:custGeom>
              <a:avLst/>
              <a:gdLst/>
              <a:ahLst/>
              <a:cxnLst/>
              <a:rect l="l" t="t" r="r" b="b"/>
              <a:pathLst>
                <a:path w="5469255">
                  <a:moveTo>
                    <a:pt x="0" y="0"/>
                  </a:moveTo>
                  <a:lnTo>
                    <a:pt x="5469153" y="0"/>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 name="object 10">
              <a:extLst>
                <a:ext uri="{FF2B5EF4-FFF2-40B4-BE49-F238E27FC236}">
                  <a16:creationId xmlns:a16="http://schemas.microsoft.com/office/drawing/2014/main" id="{EC0B16FA-E46A-495E-9C26-684F40AD9341}"/>
                </a:ext>
              </a:extLst>
            </p:cNvPr>
            <p:cNvSpPr/>
            <p:nvPr/>
          </p:nvSpPr>
          <p:spPr>
            <a:xfrm>
              <a:off x="185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 name="object 10">
              <a:extLst>
                <a:ext uri="{FF2B5EF4-FFF2-40B4-BE49-F238E27FC236}">
                  <a16:creationId xmlns:a16="http://schemas.microsoft.com/office/drawing/2014/main" id="{6929EFEB-27CD-4525-A1B0-A0F98ED36CCC}"/>
                </a:ext>
              </a:extLst>
            </p:cNvPr>
            <p:cNvSpPr/>
            <p:nvPr/>
          </p:nvSpPr>
          <p:spPr>
            <a:xfrm>
              <a:off x="205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5" name="object 10">
              <a:extLst>
                <a:ext uri="{FF2B5EF4-FFF2-40B4-BE49-F238E27FC236}">
                  <a16:creationId xmlns:a16="http://schemas.microsoft.com/office/drawing/2014/main" id="{130AEF76-812B-4246-B210-B5E5F995415C}"/>
                </a:ext>
              </a:extLst>
            </p:cNvPr>
            <p:cNvSpPr/>
            <p:nvPr/>
          </p:nvSpPr>
          <p:spPr>
            <a:xfrm>
              <a:off x="225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 name="object 10">
              <a:extLst>
                <a:ext uri="{FF2B5EF4-FFF2-40B4-BE49-F238E27FC236}">
                  <a16:creationId xmlns:a16="http://schemas.microsoft.com/office/drawing/2014/main" id="{5AC91158-586B-4DDF-841B-BF187FCD6A46}"/>
                </a:ext>
              </a:extLst>
            </p:cNvPr>
            <p:cNvSpPr/>
            <p:nvPr/>
          </p:nvSpPr>
          <p:spPr>
            <a:xfrm>
              <a:off x="244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 name="object 10">
              <a:extLst>
                <a:ext uri="{FF2B5EF4-FFF2-40B4-BE49-F238E27FC236}">
                  <a16:creationId xmlns:a16="http://schemas.microsoft.com/office/drawing/2014/main" id="{D70497F2-8893-4C8A-9963-FDCE338BACBB}"/>
                </a:ext>
              </a:extLst>
            </p:cNvPr>
            <p:cNvSpPr/>
            <p:nvPr/>
          </p:nvSpPr>
          <p:spPr>
            <a:xfrm>
              <a:off x="264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 name="object 10">
              <a:extLst>
                <a:ext uri="{FF2B5EF4-FFF2-40B4-BE49-F238E27FC236}">
                  <a16:creationId xmlns:a16="http://schemas.microsoft.com/office/drawing/2014/main" id="{8B0EC25F-C2B1-4224-B453-1B5F1C9AB44C}"/>
                </a:ext>
              </a:extLst>
            </p:cNvPr>
            <p:cNvSpPr/>
            <p:nvPr/>
          </p:nvSpPr>
          <p:spPr>
            <a:xfrm>
              <a:off x="284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 name="object 10">
              <a:extLst>
                <a:ext uri="{FF2B5EF4-FFF2-40B4-BE49-F238E27FC236}">
                  <a16:creationId xmlns:a16="http://schemas.microsoft.com/office/drawing/2014/main" id="{33F3B134-DC3C-46AB-A492-AA36754AEB9B}"/>
                </a:ext>
              </a:extLst>
            </p:cNvPr>
            <p:cNvSpPr/>
            <p:nvPr/>
          </p:nvSpPr>
          <p:spPr>
            <a:xfrm>
              <a:off x="304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 name="object 10">
              <a:extLst>
                <a:ext uri="{FF2B5EF4-FFF2-40B4-BE49-F238E27FC236}">
                  <a16:creationId xmlns:a16="http://schemas.microsoft.com/office/drawing/2014/main" id="{7F3F01B1-02DA-488B-A460-9C09169D31C8}"/>
                </a:ext>
              </a:extLst>
            </p:cNvPr>
            <p:cNvSpPr/>
            <p:nvPr/>
          </p:nvSpPr>
          <p:spPr>
            <a:xfrm>
              <a:off x="324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 name="object 10">
              <a:extLst>
                <a:ext uri="{FF2B5EF4-FFF2-40B4-BE49-F238E27FC236}">
                  <a16:creationId xmlns:a16="http://schemas.microsoft.com/office/drawing/2014/main" id="{A7FEA025-D713-4CC2-BE67-5BB38EE291C6}"/>
                </a:ext>
              </a:extLst>
            </p:cNvPr>
            <p:cNvSpPr/>
            <p:nvPr/>
          </p:nvSpPr>
          <p:spPr>
            <a:xfrm>
              <a:off x="343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 name="object 10">
              <a:extLst>
                <a:ext uri="{FF2B5EF4-FFF2-40B4-BE49-F238E27FC236}">
                  <a16:creationId xmlns:a16="http://schemas.microsoft.com/office/drawing/2014/main" id="{2CBFAC10-8501-457F-BCA7-18F23BAD2ACC}"/>
                </a:ext>
              </a:extLst>
            </p:cNvPr>
            <p:cNvSpPr/>
            <p:nvPr/>
          </p:nvSpPr>
          <p:spPr>
            <a:xfrm>
              <a:off x="363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 name="object 10">
              <a:extLst>
                <a:ext uri="{FF2B5EF4-FFF2-40B4-BE49-F238E27FC236}">
                  <a16:creationId xmlns:a16="http://schemas.microsoft.com/office/drawing/2014/main" id="{9584DB94-D0D8-476D-ACE1-6AE536EB86B7}"/>
                </a:ext>
              </a:extLst>
            </p:cNvPr>
            <p:cNvSpPr/>
            <p:nvPr/>
          </p:nvSpPr>
          <p:spPr>
            <a:xfrm>
              <a:off x="383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6" name="object 10">
              <a:extLst>
                <a:ext uri="{FF2B5EF4-FFF2-40B4-BE49-F238E27FC236}">
                  <a16:creationId xmlns:a16="http://schemas.microsoft.com/office/drawing/2014/main" id="{787D3194-6843-4943-82A8-4B4BA853CC50}"/>
                </a:ext>
              </a:extLst>
            </p:cNvPr>
            <p:cNvSpPr/>
            <p:nvPr/>
          </p:nvSpPr>
          <p:spPr>
            <a:xfrm>
              <a:off x="403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 name="object 10">
              <a:extLst>
                <a:ext uri="{FF2B5EF4-FFF2-40B4-BE49-F238E27FC236}">
                  <a16:creationId xmlns:a16="http://schemas.microsoft.com/office/drawing/2014/main" id="{5F8BF3DF-45B4-4841-BB06-698F8B3900C7}"/>
                </a:ext>
              </a:extLst>
            </p:cNvPr>
            <p:cNvSpPr/>
            <p:nvPr/>
          </p:nvSpPr>
          <p:spPr>
            <a:xfrm>
              <a:off x="423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 name="object 10">
              <a:extLst>
                <a:ext uri="{FF2B5EF4-FFF2-40B4-BE49-F238E27FC236}">
                  <a16:creationId xmlns:a16="http://schemas.microsoft.com/office/drawing/2014/main" id="{C0B6D06D-A553-4AF3-8634-2D0930ECE767}"/>
                </a:ext>
              </a:extLst>
            </p:cNvPr>
            <p:cNvSpPr/>
            <p:nvPr/>
          </p:nvSpPr>
          <p:spPr>
            <a:xfrm>
              <a:off x="442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9" name="object 10">
              <a:extLst>
                <a:ext uri="{FF2B5EF4-FFF2-40B4-BE49-F238E27FC236}">
                  <a16:creationId xmlns:a16="http://schemas.microsoft.com/office/drawing/2014/main" id="{6F7A0A58-4403-4AD2-919A-41FA92979AE2}"/>
                </a:ext>
              </a:extLst>
            </p:cNvPr>
            <p:cNvSpPr/>
            <p:nvPr/>
          </p:nvSpPr>
          <p:spPr>
            <a:xfrm>
              <a:off x="462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0" name="object 10">
              <a:extLst>
                <a:ext uri="{FF2B5EF4-FFF2-40B4-BE49-F238E27FC236}">
                  <a16:creationId xmlns:a16="http://schemas.microsoft.com/office/drawing/2014/main" id="{717AEB58-13E8-459B-814A-88308470FE8F}"/>
                </a:ext>
              </a:extLst>
            </p:cNvPr>
            <p:cNvSpPr/>
            <p:nvPr/>
          </p:nvSpPr>
          <p:spPr>
            <a:xfrm>
              <a:off x="482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1" name="object 10">
              <a:extLst>
                <a:ext uri="{FF2B5EF4-FFF2-40B4-BE49-F238E27FC236}">
                  <a16:creationId xmlns:a16="http://schemas.microsoft.com/office/drawing/2014/main" id="{DEB3B717-89DE-4A67-9220-CFF5D0800144}"/>
                </a:ext>
              </a:extLst>
            </p:cNvPr>
            <p:cNvSpPr/>
            <p:nvPr/>
          </p:nvSpPr>
          <p:spPr>
            <a:xfrm>
              <a:off x="502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2" name="object 10">
              <a:extLst>
                <a:ext uri="{FF2B5EF4-FFF2-40B4-BE49-F238E27FC236}">
                  <a16:creationId xmlns:a16="http://schemas.microsoft.com/office/drawing/2014/main" id="{44A3072B-A06F-4ED2-8F1E-C5EB486F464C}"/>
                </a:ext>
              </a:extLst>
            </p:cNvPr>
            <p:cNvSpPr/>
            <p:nvPr/>
          </p:nvSpPr>
          <p:spPr>
            <a:xfrm>
              <a:off x="522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 name="object 10">
              <a:extLst>
                <a:ext uri="{FF2B5EF4-FFF2-40B4-BE49-F238E27FC236}">
                  <a16:creationId xmlns:a16="http://schemas.microsoft.com/office/drawing/2014/main" id="{FABAEC0A-672B-4502-97FE-641B0818C313}"/>
                </a:ext>
              </a:extLst>
            </p:cNvPr>
            <p:cNvSpPr/>
            <p:nvPr/>
          </p:nvSpPr>
          <p:spPr>
            <a:xfrm>
              <a:off x="541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 name="object 10">
              <a:extLst>
                <a:ext uri="{FF2B5EF4-FFF2-40B4-BE49-F238E27FC236}">
                  <a16:creationId xmlns:a16="http://schemas.microsoft.com/office/drawing/2014/main" id="{80F793E7-919A-41E6-8360-B7C668111F79}"/>
                </a:ext>
              </a:extLst>
            </p:cNvPr>
            <p:cNvSpPr/>
            <p:nvPr/>
          </p:nvSpPr>
          <p:spPr>
            <a:xfrm>
              <a:off x="561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 name="object 10">
              <a:extLst>
                <a:ext uri="{FF2B5EF4-FFF2-40B4-BE49-F238E27FC236}">
                  <a16:creationId xmlns:a16="http://schemas.microsoft.com/office/drawing/2014/main" id="{E4803BB6-16BE-4D04-AC17-C5CC174B908F}"/>
                </a:ext>
              </a:extLst>
            </p:cNvPr>
            <p:cNvSpPr/>
            <p:nvPr/>
          </p:nvSpPr>
          <p:spPr>
            <a:xfrm>
              <a:off x="581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 name="object 10">
              <a:extLst>
                <a:ext uri="{FF2B5EF4-FFF2-40B4-BE49-F238E27FC236}">
                  <a16:creationId xmlns:a16="http://schemas.microsoft.com/office/drawing/2014/main" id="{07493E3E-87E9-4A80-AA54-3F21CD622B36}"/>
                </a:ext>
              </a:extLst>
            </p:cNvPr>
            <p:cNvSpPr/>
            <p:nvPr/>
          </p:nvSpPr>
          <p:spPr>
            <a:xfrm>
              <a:off x="601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 name="object 10">
              <a:extLst>
                <a:ext uri="{FF2B5EF4-FFF2-40B4-BE49-F238E27FC236}">
                  <a16:creationId xmlns:a16="http://schemas.microsoft.com/office/drawing/2014/main" id="{2508BA73-0637-472D-9190-78CB6332C175}"/>
                </a:ext>
              </a:extLst>
            </p:cNvPr>
            <p:cNvSpPr/>
            <p:nvPr/>
          </p:nvSpPr>
          <p:spPr>
            <a:xfrm>
              <a:off x="621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8" name="object 10">
              <a:extLst>
                <a:ext uri="{FF2B5EF4-FFF2-40B4-BE49-F238E27FC236}">
                  <a16:creationId xmlns:a16="http://schemas.microsoft.com/office/drawing/2014/main" id="{EC3ED1D9-B533-49AA-A8FD-6382053A4458}"/>
                </a:ext>
              </a:extLst>
            </p:cNvPr>
            <p:cNvSpPr/>
            <p:nvPr/>
          </p:nvSpPr>
          <p:spPr>
            <a:xfrm>
              <a:off x="640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9" name="object 10">
              <a:extLst>
                <a:ext uri="{FF2B5EF4-FFF2-40B4-BE49-F238E27FC236}">
                  <a16:creationId xmlns:a16="http://schemas.microsoft.com/office/drawing/2014/main" id="{A61FD6B6-E25E-4940-8029-16EA85481DF4}"/>
                </a:ext>
              </a:extLst>
            </p:cNvPr>
            <p:cNvSpPr/>
            <p:nvPr/>
          </p:nvSpPr>
          <p:spPr>
            <a:xfrm>
              <a:off x="660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0" name="object 10">
              <a:extLst>
                <a:ext uri="{FF2B5EF4-FFF2-40B4-BE49-F238E27FC236}">
                  <a16:creationId xmlns:a16="http://schemas.microsoft.com/office/drawing/2014/main" id="{4115A43F-1A4C-4461-A55B-E87D566AB48B}"/>
                </a:ext>
              </a:extLst>
            </p:cNvPr>
            <p:cNvSpPr/>
            <p:nvPr/>
          </p:nvSpPr>
          <p:spPr>
            <a:xfrm>
              <a:off x="680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1" name="object 10">
              <a:extLst>
                <a:ext uri="{FF2B5EF4-FFF2-40B4-BE49-F238E27FC236}">
                  <a16:creationId xmlns:a16="http://schemas.microsoft.com/office/drawing/2014/main" id="{9B5CD971-A6AB-4BF6-B1D5-F1FCAD172E40}"/>
                </a:ext>
              </a:extLst>
            </p:cNvPr>
            <p:cNvSpPr/>
            <p:nvPr/>
          </p:nvSpPr>
          <p:spPr>
            <a:xfrm>
              <a:off x="700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2" name="object 10">
              <a:extLst>
                <a:ext uri="{FF2B5EF4-FFF2-40B4-BE49-F238E27FC236}">
                  <a16:creationId xmlns:a16="http://schemas.microsoft.com/office/drawing/2014/main" id="{18326579-9613-4294-B05F-D7CFDE16274D}"/>
                </a:ext>
              </a:extLst>
            </p:cNvPr>
            <p:cNvSpPr/>
            <p:nvPr/>
          </p:nvSpPr>
          <p:spPr>
            <a:xfrm>
              <a:off x="720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 name="object 10">
              <a:extLst>
                <a:ext uri="{FF2B5EF4-FFF2-40B4-BE49-F238E27FC236}">
                  <a16:creationId xmlns:a16="http://schemas.microsoft.com/office/drawing/2014/main" id="{CB1EA7A9-42B0-4D1E-9386-EAAB7341112D}"/>
                </a:ext>
              </a:extLst>
            </p:cNvPr>
            <p:cNvSpPr/>
            <p:nvPr/>
          </p:nvSpPr>
          <p:spPr>
            <a:xfrm>
              <a:off x="739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4" name="TextBox 43">
              <a:extLst>
                <a:ext uri="{FF2B5EF4-FFF2-40B4-BE49-F238E27FC236}">
                  <a16:creationId xmlns:a16="http://schemas.microsoft.com/office/drawing/2014/main" id="{4227EC73-4253-4A45-B583-46FA83A1EAB7}"/>
                </a:ext>
              </a:extLst>
            </p:cNvPr>
            <p:cNvSpPr txBox="1"/>
            <p:nvPr/>
          </p:nvSpPr>
          <p:spPr>
            <a:xfrm>
              <a:off x="158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1990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5" name="TextBox 44">
              <a:extLst>
                <a:ext uri="{FF2B5EF4-FFF2-40B4-BE49-F238E27FC236}">
                  <a16:creationId xmlns:a16="http://schemas.microsoft.com/office/drawing/2014/main" id="{D62FBB12-9738-47B5-B6C9-973813FD475B}"/>
                </a:ext>
              </a:extLst>
            </p:cNvPr>
            <p:cNvSpPr txBox="1"/>
            <p:nvPr/>
          </p:nvSpPr>
          <p:spPr>
            <a:xfrm>
              <a:off x="257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1995</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6" name="TextBox 45">
              <a:extLst>
                <a:ext uri="{FF2B5EF4-FFF2-40B4-BE49-F238E27FC236}">
                  <a16:creationId xmlns:a16="http://schemas.microsoft.com/office/drawing/2014/main" id="{FB46F2BD-CBF0-4E77-9E07-9B78665CA2D3}"/>
                </a:ext>
              </a:extLst>
            </p:cNvPr>
            <p:cNvSpPr txBox="1"/>
            <p:nvPr/>
          </p:nvSpPr>
          <p:spPr>
            <a:xfrm>
              <a:off x="356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7" name="TextBox 46">
              <a:extLst>
                <a:ext uri="{FF2B5EF4-FFF2-40B4-BE49-F238E27FC236}">
                  <a16:creationId xmlns:a16="http://schemas.microsoft.com/office/drawing/2014/main" id="{2B86E580-E96F-4FDA-BE9C-82091FAA222F}"/>
                </a:ext>
              </a:extLst>
            </p:cNvPr>
            <p:cNvSpPr txBox="1"/>
            <p:nvPr/>
          </p:nvSpPr>
          <p:spPr>
            <a:xfrm>
              <a:off x="455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2005</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8" name="TextBox 47">
              <a:extLst>
                <a:ext uri="{FF2B5EF4-FFF2-40B4-BE49-F238E27FC236}">
                  <a16:creationId xmlns:a16="http://schemas.microsoft.com/office/drawing/2014/main" id="{CA501DA1-FBAE-4CB2-9D7D-405695E55C51}"/>
                </a:ext>
              </a:extLst>
            </p:cNvPr>
            <p:cNvSpPr txBox="1"/>
            <p:nvPr/>
          </p:nvSpPr>
          <p:spPr>
            <a:xfrm>
              <a:off x="554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2010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9" name="TextBox 48">
              <a:extLst>
                <a:ext uri="{FF2B5EF4-FFF2-40B4-BE49-F238E27FC236}">
                  <a16:creationId xmlns:a16="http://schemas.microsoft.com/office/drawing/2014/main" id="{472ED938-29E6-4923-A161-7D39DE8C44A0}"/>
                </a:ext>
              </a:extLst>
            </p:cNvPr>
            <p:cNvSpPr txBox="1"/>
            <p:nvPr/>
          </p:nvSpPr>
          <p:spPr>
            <a:xfrm>
              <a:off x="653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2015</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0" name="TextBox 49">
              <a:extLst>
                <a:ext uri="{FF2B5EF4-FFF2-40B4-BE49-F238E27FC236}">
                  <a16:creationId xmlns:a16="http://schemas.microsoft.com/office/drawing/2014/main" id="{A993E8C3-1DC5-4A02-8524-BC913C18F8A1}"/>
                </a:ext>
              </a:extLst>
            </p:cNvPr>
            <p:cNvSpPr txBox="1"/>
            <p:nvPr/>
          </p:nvSpPr>
          <p:spPr>
            <a:xfrm>
              <a:off x="7128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2018</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1" name="TextBox 50">
              <a:extLst>
                <a:ext uri="{FF2B5EF4-FFF2-40B4-BE49-F238E27FC236}">
                  <a16:creationId xmlns:a16="http://schemas.microsoft.com/office/drawing/2014/main" id="{124D9491-AAB4-441B-BF84-732B7F4D5C8A}"/>
                </a:ext>
              </a:extLst>
            </p:cNvPr>
            <p:cNvSpPr txBox="1"/>
            <p:nvPr/>
          </p:nvSpPr>
          <p:spPr>
            <a:xfrm>
              <a:off x="824400" y="1617667"/>
              <a:ext cx="68127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1 000 000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2" name="TextBox 51">
              <a:extLst>
                <a:ext uri="{FF2B5EF4-FFF2-40B4-BE49-F238E27FC236}">
                  <a16:creationId xmlns:a16="http://schemas.microsoft.com/office/drawing/2014/main" id="{7B9A80E0-80E4-4D0E-B150-3F5436E4E954}"/>
                </a:ext>
              </a:extLst>
            </p:cNvPr>
            <p:cNvSpPr txBox="1"/>
            <p:nvPr/>
          </p:nvSpPr>
          <p:spPr>
            <a:xfrm>
              <a:off x="952640" y="19044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900 000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3" name="TextBox 52">
              <a:extLst>
                <a:ext uri="{FF2B5EF4-FFF2-40B4-BE49-F238E27FC236}">
                  <a16:creationId xmlns:a16="http://schemas.microsoft.com/office/drawing/2014/main" id="{3E2F402B-BF9C-46B8-9B3F-3E6CFFB077C8}"/>
                </a:ext>
              </a:extLst>
            </p:cNvPr>
            <p:cNvSpPr txBox="1"/>
            <p:nvPr/>
          </p:nvSpPr>
          <p:spPr>
            <a:xfrm>
              <a:off x="952640" y="27612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600 000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4" name="TextBox 53">
              <a:extLst>
                <a:ext uri="{FF2B5EF4-FFF2-40B4-BE49-F238E27FC236}">
                  <a16:creationId xmlns:a16="http://schemas.microsoft.com/office/drawing/2014/main" id="{0A6019F5-D95B-4979-BF35-2AECEE8BDABC}"/>
                </a:ext>
              </a:extLst>
            </p:cNvPr>
            <p:cNvSpPr txBox="1"/>
            <p:nvPr/>
          </p:nvSpPr>
          <p:spPr>
            <a:xfrm>
              <a:off x="952640" y="36216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6" name="TextBox 55">
              <a:extLst>
                <a:ext uri="{FF2B5EF4-FFF2-40B4-BE49-F238E27FC236}">
                  <a16:creationId xmlns:a16="http://schemas.microsoft.com/office/drawing/2014/main" id="{292DD437-D304-4BC5-A5D0-A3EE6D758771}"/>
                </a:ext>
              </a:extLst>
            </p:cNvPr>
            <p:cNvSpPr txBox="1"/>
            <p:nvPr/>
          </p:nvSpPr>
          <p:spPr>
            <a:xfrm>
              <a:off x="1420717" y="4482000"/>
              <a:ext cx="84960"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7" name="TextBox 56">
              <a:extLst>
                <a:ext uri="{FF2B5EF4-FFF2-40B4-BE49-F238E27FC236}">
                  <a16:creationId xmlns:a16="http://schemas.microsoft.com/office/drawing/2014/main" id="{42434A6F-4FEA-477B-8939-3AA5179EF518}"/>
                </a:ext>
              </a:extLst>
            </p:cNvPr>
            <p:cNvSpPr txBox="1"/>
            <p:nvPr/>
          </p:nvSpPr>
          <p:spPr>
            <a:xfrm>
              <a:off x="392400" y="2134800"/>
              <a:ext cx="184666" cy="2031005"/>
            </a:xfrm>
            <a:prstGeom prst="rect">
              <a:avLst/>
            </a:prstGeom>
            <a:noFill/>
          </p:spPr>
          <p:txBody>
            <a:bodyPr vert="vert270"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Number of new HIV infections</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5" name="TextBox 74">
              <a:extLst>
                <a:ext uri="{FF2B5EF4-FFF2-40B4-BE49-F238E27FC236}">
                  <a16:creationId xmlns:a16="http://schemas.microsoft.com/office/drawing/2014/main" id="{247B48BA-D492-4463-AE9A-BCAC2B2C017C}"/>
                </a:ext>
              </a:extLst>
            </p:cNvPr>
            <p:cNvSpPr txBox="1"/>
            <p:nvPr/>
          </p:nvSpPr>
          <p:spPr>
            <a:xfrm>
              <a:off x="2160000" y="5148000"/>
              <a:ext cx="537968" cy="292388"/>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Males</a:t>
              </a:r>
            </a:p>
          </p:txBody>
        </p:sp>
        <p:cxnSp>
          <p:nvCxnSpPr>
            <p:cNvPr id="76" name="Straight Connector 75">
              <a:extLst>
                <a:ext uri="{FF2B5EF4-FFF2-40B4-BE49-F238E27FC236}">
                  <a16:creationId xmlns:a16="http://schemas.microsoft.com/office/drawing/2014/main" id="{4E38FBE7-9EA3-479B-9DA1-DFFB9A094EF4}"/>
                </a:ext>
              </a:extLst>
            </p:cNvPr>
            <p:cNvCxnSpPr/>
            <p:nvPr/>
          </p:nvCxnSpPr>
          <p:spPr>
            <a:xfrm>
              <a:off x="1800000" y="5301888"/>
              <a:ext cx="270000" cy="1"/>
            </a:xfrm>
            <a:prstGeom prst="line">
              <a:avLst/>
            </a:prstGeom>
            <a:ln w="63500">
              <a:solidFill>
                <a:srgbClr val="009FE2"/>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5B98B2B4-A00E-45E7-9C1A-254E94F24274}"/>
                </a:ext>
              </a:extLst>
            </p:cNvPr>
            <p:cNvSpPr txBox="1"/>
            <p:nvPr/>
          </p:nvSpPr>
          <p:spPr>
            <a:xfrm>
              <a:off x="3343260" y="5148000"/>
              <a:ext cx="733534" cy="292388"/>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Females</a:t>
              </a:r>
            </a:p>
          </p:txBody>
        </p:sp>
        <p:cxnSp>
          <p:nvCxnSpPr>
            <p:cNvPr id="79" name="Straight Connector 78">
              <a:extLst>
                <a:ext uri="{FF2B5EF4-FFF2-40B4-BE49-F238E27FC236}">
                  <a16:creationId xmlns:a16="http://schemas.microsoft.com/office/drawing/2014/main" id="{C3B67C55-712A-4785-8001-5C477DD7421C}"/>
                </a:ext>
              </a:extLst>
            </p:cNvPr>
            <p:cNvCxnSpPr/>
            <p:nvPr/>
          </p:nvCxnSpPr>
          <p:spPr>
            <a:xfrm>
              <a:off x="2983260" y="5301888"/>
              <a:ext cx="270000" cy="1"/>
            </a:xfrm>
            <a:prstGeom prst="line">
              <a:avLst/>
            </a:prstGeom>
            <a:ln w="63500">
              <a:solidFill>
                <a:srgbClr val="8FBE20"/>
              </a:solidFill>
            </a:ln>
          </p:spPr>
          <p:style>
            <a:lnRef idx="1">
              <a:schemeClr val="accent1"/>
            </a:lnRef>
            <a:fillRef idx="0">
              <a:schemeClr val="accent1"/>
            </a:fillRef>
            <a:effectRef idx="0">
              <a:schemeClr val="accent1"/>
            </a:effectRef>
            <a:fontRef idx="minor">
              <a:schemeClr val="tx1"/>
            </a:fontRef>
          </p:style>
        </p:cxnSp>
        <p:sp>
          <p:nvSpPr>
            <p:cNvPr id="84" name="object 15">
              <a:extLst>
                <a:ext uri="{FF2B5EF4-FFF2-40B4-BE49-F238E27FC236}">
                  <a16:creationId xmlns:a16="http://schemas.microsoft.com/office/drawing/2014/main" id="{D2CBE0D6-9F0F-417E-A888-B91E2991A78D}"/>
                </a:ext>
              </a:extLst>
            </p:cNvPr>
            <p:cNvSpPr/>
            <p:nvPr/>
          </p:nvSpPr>
          <p:spPr>
            <a:xfrm>
              <a:off x="1747885" y="3047656"/>
              <a:ext cx="5586131" cy="1295879"/>
            </a:xfrm>
            <a:custGeom>
              <a:avLst/>
              <a:gdLst/>
              <a:ahLst/>
              <a:cxnLst/>
              <a:rect l="l" t="t" r="r" b="b"/>
              <a:pathLst>
                <a:path w="2162175" h="718185">
                  <a:moveTo>
                    <a:pt x="2161768" y="613638"/>
                  </a:moveTo>
                  <a:lnTo>
                    <a:pt x="695299" y="613638"/>
                  </a:lnTo>
                  <a:lnTo>
                    <a:pt x="847013" y="639749"/>
                  </a:lnTo>
                  <a:lnTo>
                    <a:pt x="998715" y="639749"/>
                  </a:lnTo>
                  <a:lnTo>
                    <a:pt x="1087208" y="652805"/>
                  </a:lnTo>
                  <a:lnTo>
                    <a:pt x="1163053" y="652805"/>
                  </a:lnTo>
                  <a:lnTo>
                    <a:pt x="1238910" y="665860"/>
                  </a:lnTo>
                  <a:lnTo>
                    <a:pt x="1390611" y="665860"/>
                  </a:lnTo>
                  <a:lnTo>
                    <a:pt x="1466469" y="678916"/>
                  </a:lnTo>
                  <a:lnTo>
                    <a:pt x="1618157" y="678916"/>
                  </a:lnTo>
                  <a:lnTo>
                    <a:pt x="1694014" y="691972"/>
                  </a:lnTo>
                  <a:lnTo>
                    <a:pt x="1858365" y="691972"/>
                  </a:lnTo>
                  <a:lnTo>
                    <a:pt x="1934209" y="705027"/>
                  </a:lnTo>
                  <a:lnTo>
                    <a:pt x="2085911" y="705027"/>
                  </a:lnTo>
                  <a:lnTo>
                    <a:pt x="2161768" y="718083"/>
                  </a:lnTo>
                  <a:lnTo>
                    <a:pt x="2161768" y="613638"/>
                  </a:lnTo>
                  <a:close/>
                </a:path>
                <a:path w="2162175" h="718185">
                  <a:moveTo>
                    <a:pt x="543598" y="0"/>
                  </a:moveTo>
                  <a:lnTo>
                    <a:pt x="467753" y="0"/>
                  </a:lnTo>
                  <a:lnTo>
                    <a:pt x="379260" y="13055"/>
                  </a:lnTo>
                  <a:lnTo>
                    <a:pt x="227545" y="39166"/>
                  </a:lnTo>
                  <a:lnTo>
                    <a:pt x="151701" y="39166"/>
                  </a:lnTo>
                  <a:lnTo>
                    <a:pt x="75844" y="65277"/>
                  </a:lnTo>
                  <a:lnTo>
                    <a:pt x="0" y="143611"/>
                  </a:lnTo>
                  <a:lnTo>
                    <a:pt x="0" y="652805"/>
                  </a:lnTo>
                  <a:lnTo>
                    <a:pt x="75844" y="626694"/>
                  </a:lnTo>
                  <a:lnTo>
                    <a:pt x="151701" y="613638"/>
                  </a:lnTo>
                  <a:lnTo>
                    <a:pt x="2161768" y="613638"/>
                  </a:lnTo>
                  <a:lnTo>
                    <a:pt x="2161768" y="378625"/>
                  </a:lnTo>
                  <a:lnTo>
                    <a:pt x="2085911" y="352513"/>
                  </a:lnTo>
                  <a:lnTo>
                    <a:pt x="1782521" y="300291"/>
                  </a:lnTo>
                  <a:lnTo>
                    <a:pt x="1694014" y="287235"/>
                  </a:lnTo>
                  <a:lnTo>
                    <a:pt x="1618157" y="274180"/>
                  </a:lnTo>
                  <a:lnTo>
                    <a:pt x="1542313" y="248069"/>
                  </a:lnTo>
                  <a:lnTo>
                    <a:pt x="1314767" y="208902"/>
                  </a:lnTo>
                  <a:lnTo>
                    <a:pt x="1163053" y="156667"/>
                  </a:lnTo>
                  <a:lnTo>
                    <a:pt x="1087208" y="143611"/>
                  </a:lnTo>
                  <a:lnTo>
                    <a:pt x="998715" y="130555"/>
                  </a:lnTo>
                  <a:lnTo>
                    <a:pt x="922858" y="104444"/>
                  </a:lnTo>
                  <a:lnTo>
                    <a:pt x="847013" y="91389"/>
                  </a:lnTo>
                  <a:lnTo>
                    <a:pt x="771156" y="52222"/>
                  </a:lnTo>
                  <a:lnTo>
                    <a:pt x="695299" y="39166"/>
                  </a:lnTo>
                  <a:lnTo>
                    <a:pt x="619455" y="13055"/>
                  </a:lnTo>
                  <a:lnTo>
                    <a:pt x="543598" y="0"/>
                  </a:lnTo>
                  <a:close/>
                </a:path>
                <a:path w="2162175" h="718185">
                  <a:moveTo>
                    <a:pt x="303402" y="613638"/>
                  </a:moveTo>
                  <a:lnTo>
                    <a:pt x="151701" y="613638"/>
                  </a:lnTo>
                  <a:lnTo>
                    <a:pt x="227545" y="626694"/>
                  </a:lnTo>
                  <a:lnTo>
                    <a:pt x="303402" y="613638"/>
                  </a:lnTo>
                  <a:close/>
                </a:path>
              </a:pathLst>
            </a:custGeom>
            <a:solidFill>
              <a:srgbClr val="E5F4F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7" name="object 18">
              <a:extLst>
                <a:ext uri="{FF2B5EF4-FFF2-40B4-BE49-F238E27FC236}">
                  <a16:creationId xmlns:a16="http://schemas.microsoft.com/office/drawing/2014/main" id="{46495E0F-B865-42CF-9285-172EC6CE8DC1}"/>
                </a:ext>
              </a:extLst>
            </p:cNvPr>
            <p:cNvSpPr/>
            <p:nvPr/>
          </p:nvSpPr>
          <p:spPr>
            <a:xfrm>
              <a:off x="1746000" y="2886896"/>
              <a:ext cx="5576035" cy="773329"/>
            </a:xfrm>
            <a:custGeom>
              <a:avLst/>
              <a:gdLst/>
              <a:ahLst/>
              <a:cxnLst/>
              <a:rect l="l" t="t" r="r" b="b"/>
              <a:pathLst>
                <a:path w="2162175" h="417830">
                  <a:moveTo>
                    <a:pt x="0" y="339458"/>
                  </a:moveTo>
                  <a:lnTo>
                    <a:pt x="75857" y="248069"/>
                  </a:lnTo>
                  <a:lnTo>
                    <a:pt x="151701" y="182791"/>
                  </a:lnTo>
                  <a:lnTo>
                    <a:pt x="227558" y="117500"/>
                  </a:lnTo>
                  <a:lnTo>
                    <a:pt x="303415" y="65278"/>
                  </a:lnTo>
                  <a:lnTo>
                    <a:pt x="379260" y="26111"/>
                  </a:lnTo>
                  <a:lnTo>
                    <a:pt x="467753" y="0"/>
                  </a:lnTo>
                  <a:lnTo>
                    <a:pt x="543610" y="0"/>
                  </a:lnTo>
                  <a:lnTo>
                    <a:pt x="619455" y="0"/>
                  </a:lnTo>
                  <a:lnTo>
                    <a:pt x="695312" y="26111"/>
                  </a:lnTo>
                  <a:lnTo>
                    <a:pt x="771169" y="52222"/>
                  </a:lnTo>
                  <a:lnTo>
                    <a:pt x="847013" y="91389"/>
                  </a:lnTo>
                  <a:lnTo>
                    <a:pt x="922870" y="117500"/>
                  </a:lnTo>
                  <a:lnTo>
                    <a:pt x="998715" y="143624"/>
                  </a:lnTo>
                  <a:lnTo>
                    <a:pt x="1087208" y="156667"/>
                  </a:lnTo>
                  <a:lnTo>
                    <a:pt x="1163066" y="169735"/>
                  </a:lnTo>
                  <a:lnTo>
                    <a:pt x="1238923" y="195846"/>
                  </a:lnTo>
                  <a:lnTo>
                    <a:pt x="1314754" y="208902"/>
                  </a:lnTo>
                  <a:lnTo>
                    <a:pt x="1390611" y="221957"/>
                  </a:lnTo>
                  <a:lnTo>
                    <a:pt x="1466469" y="248069"/>
                  </a:lnTo>
                  <a:lnTo>
                    <a:pt x="1542313" y="261124"/>
                  </a:lnTo>
                  <a:lnTo>
                    <a:pt x="1618170" y="274180"/>
                  </a:lnTo>
                  <a:lnTo>
                    <a:pt x="1694027" y="300291"/>
                  </a:lnTo>
                  <a:lnTo>
                    <a:pt x="1782508" y="326402"/>
                  </a:lnTo>
                  <a:lnTo>
                    <a:pt x="1858365" y="339458"/>
                  </a:lnTo>
                  <a:lnTo>
                    <a:pt x="1934222" y="365569"/>
                  </a:lnTo>
                  <a:lnTo>
                    <a:pt x="2010067" y="378625"/>
                  </a:lnTo>
                  <a:lnTo>
                    <a:pt x="2085924" y="404736"/>
                  </a:lnTo>
                  <a:lnTo>
                    <a:pt x="2161781" y="417791"/>
                  </a:lnTo>
                </a:path>
              </a:pathLst>
            </a:custGeom>
            <a:ln w="44450">
              <a:solidFill>
                <a:srgbClr val="8FBE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 name="object 17">
              <a:extLst>
                <a:ext uri="{FF2B5EF4-FFF2-40B4-BE49-F238E27FC236}">
                  <a16:creationId xmlns:a16="http://schemas.microsoft.com/office/drawing/2014/main" id="{310DD666-0597-4A57-9948-EADAE10E0547}"/>
                </a:ext>
              </a:extLst>
            </p:cNvPr>
            <p:cNvSpPr/>
            <p:nvPr/>
          </p:nvSpPr>
          <p:spPr>
            <a:xfrm>
              <a:off x="1746000" y="3542384"/>
              <a:ext cx="5586131" cy="448001"/>
            </a:xfrm>
            <a:custGeom>
              <a:avLst/>
              <a:gdLst/>
              <a:ahLst/>
              <a:cxnLst/>
              <a:rect l="l" t="t" r="r" b="b"/>
              <a:pathLst>
                <a:path w="2162175" h="248285">
                  <a:moveTo>
                    <a:pt x="0" y="91389"/>
                  </a:moveTo>
                  <a:lnTo>
                    <a:pt x="75857" y="39166"/>
                  </a:lnTo>
                  <a:lnTo>
                    <a:pt x="151701" y="26111"/>
                  </a:lnTo>
                  <a:lnTo>
                    <a:pt x="227558" y="26111"/>
                  </a:lnTo>
                  <a:lnTo>
                    <a:pt x="303415" y="13055"/>
                  </a:lnTo>
                  <a:lnTo>
                    <a:pt x="379260" y="0"/>
                  </a:lnTo>
                  <a:lnTo>
                    <a:pt x="467753" y="0"/>
                  </a:lnTo>
                  <a:lnTo>
                    <a:pt x="543610" y="0"/>
                  </a:lnTo>
                  <a:lnTo>
                    <a:pt x="619455" y="13055"/>
                  </a:lnTo>
                  <a:lnTo>
                    <a:pt x="695312" y="26111"/>
                  </a:lnTo>
                  <a:lnTo>
                    <a:pt x="771169" y="39166"/>
                  </a:lnTo>
                  <a:lnTo>
                    <a:pt x="847013" y="52222"/>
                  </a:lnTo>
                  <a:lnTo>
                    <a:pt x="922870" y="65278"/>
                  </a:lnTo>
                  <a:lnTo>
                    <a:pt x="998715" y="91389"/>
                  </a:lnTo>
                  <a:lnTo>
                    <a:pt x="1087208" y="104444"/>
                  </a:lnTo>
                  <a:lnTo>
                    <a:pt x="1163066" y="104444"/>
                  </a:lnTo>
                  <a:lnTo>
                    <a:pt x="1238923" y="117500"/>
                  </a:lnTo>
                  <a:lnTo>
                    <a:pt x="1314754" y="143611"/>
                  </a:lnTo>
                  <a:lnTo>
                    <a:pt x="1390611" y="156667"/>
                  </a:lnTo>
                  <a:lnTo>
                    <a:pt x="1466469" y="156667"/>
                  </a:lnTo>
                  <a:lnTo>
                    <a:pt x="1542313" y="169722"/>
                  </a:lnTo>
                  <a:lnTo>
                    <a:pt x="1618170" y="182778"/>
                  </a:lnTo>
                  <a:lnTo>
                    <a:pt x="1694027" y="195834"/>
                  </a:lnTo>
                  <a:lnTo>
                    <a:pt x="1782508" y="208889"/>
                  </a:lnTo>
                  <a:lnTo>
                    <a:pt x="1858365" y="208889"/>
                  </a:lnTo>
                  <a:lnTo>
                    <a:pt x="1934222" y="221945"/>
                  </a:lnTo>
                  <a:lnTo>
                    <a:pt x="2010067" y="235000"/>
                  </a:lnTo>
                  <a:lnTo>
                    <a:pt x="2085924" y="248056"/>
                  </a:lnTo>
                  <a:lnTo>
                    <a:pt x="2161781" y="248056"/>
                  </a:lnTo>
                </a:path>
              </a:pathLst>
            </a:custGeom>
            <a:ln w="44450">
              <a:solidFill>
                <a:srgbClr val="009FE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 name="object 13">
              <a:extLst>
                <a:ext uri="{FF2B5EF4-FFF2-40B4-BE49-F238E27FC236}">
                  <a16:creationId xmlns:a16="http://schemas.microsoft.com/office/drawing/2014/main" id="{8DCEF542-EDBC-4ECE-B392-1D3001076AE1}"/>
                </a:ext>
              </a:extLst>
            </p:cNvPr>
            <p:cNvSpPr/>
            <p:nvPr/>
          </p:nvSpPr>
          <p:spPr>
            <a:xfrm>
              <a:off x="1747885" y="2055600"/>
              <a:ext cx="5576035" cy="1981510"/>
            </a:xfrm>
            <a:custGeom>
              <a:avLst/>
              <a:gdLst/>
              <a:ahLst/>
              <a:cxnLst/>
              <a:rect l="l" t="t" r="r" b="b"/>
              <a:pathLst>
                <a:path w="2162175" h="1070610">
                  <a:moveTo>
                    <a:pt x="2161781" y="822528"/>
                  </a:moveTo>
                  <a:lnTo>
                    <a:pt x="619467" y="822528"/>
                  </a:lnTo>
                  <a:lnTo>
                    <a:pt x="771169" y="848652"/>
                  </a:lnTo>
                  <a:lnTo>
                    <a:pt x="847026" y="874763"/>
                  </a:lnTo>
                  <a:lnTo>
                    <a:pt x="998715" y="900874"/>
                  </a:lnTo>
                  <a:lnTo>
                    <a:pt x="1087221" y="913930"/>
                  </a:lnTo>
                  <a:lnTo>
                    <a:pt x="1238923" y="940041"/>
                  </a:lnTo>
                  <a:lnTo>
                    <a:pt x="1314767" y="940041"/>
                  </a:lnTo>
                  <a:lnTo>
                    <a:pt x="1542326" y="979208"/>
                  </a:lnTo>
                  <a:lnTo>
                    <a:pt x="1618170" y="979208"/>
                  </a:lnTo>
                  <a:lnTo>
                    <a:pt x="1694027" y="992263"/>
                  </a:lnTo>
                  <a:lnTo>
                    <a:pt x="1782521" y="1005319"/>
                  </a:lnTo>
                  <a:lnTo>
                    <a:pt x="2161781" y="1070610"/>
                  </a:lnTo>
                  <a:lnTo>
                    <a:pt x="2161781" y="822528"/>
                  </a:lnTo>
                  <a:close/>
                </a:path>
                <a:path w="2162175" h="1070610">
                  <a:moveTo>
                    <a:pt x="543610" y="0"/>
                  </a:moveTo>
                  <a:lnTo>
                    <a:pt x="467753" y="0"/>
                  </a:lnTo>
                  <a:lnTo>
                    <a:pt x="379272" y="39166"/>
                  </a:lnTo>
                  <a:lnTo>
                    <a:pt x="303415" y="104444"/>
                  </a:lnTo>
                  <a:lnTo>
                    <a:pt x="227558" y="182791"/>
                  </a:lnTo>
                  <a:lnTo>
                    <a:pt x="75857" y="365569"/>
                  </a:lnTo>
                  <a:lnTo>
                    <a:pt x="0" y="496138"/>
                  </a:lnTo>
                  <a:lnTo>
                    <a:pt x="0" y="1018374"/>
                  </a:lnTo>
                  <a:lnTo>
                    <a:pt x="75857" y="966152"/>
                  </a:lnTo>
                  <a:lnTo>
                    <a:pt x="227558" y="887818"/>
                  </a:lnTo>
                  <a:lnTo>
                    <a:pt x="379272" y="835596"/>
                  </a:lnTo>
                  <a:lnTo>
                    <a:pt x="467753" y="822528"/>
                  </a:lnTo>
                  <a:lnTo>
                    <a:pt x="2161781" y="822528"/>
                  </a:lnTo>
                  <a:lnTo>
                    <a:pt x="2161781" y="626694"/>
                  </a:lnTo>
                  <a:lnTo>
                    <a:pt x="2085924" y="600583"/>
                  </a:lnTo>
                  <a:lnTo>
                    <a:pt x="2010079" y="561416"/>
                  </a:lnTo>
                  <a:lnTo>
                    <a:pt x="1782521" y="483082"/>
                  </a:lnTo>
                  <a:lnTo>
                    <a:pt x="1694027" y="443903"/>
                  </a:lnTo>
                  <a:lnTo>
                    <a:pt x="1087221" y="235013"/>
                  </a:lnTo>
                  <a:lnTo>
                    <a:pt x="998715" y="208902"/>
                  </a:lnTo>
                  <a:lnTo>
                    <a:pt x="922870" y="182791"/>
                  </a:lnTo>
                  <a:lnTo>
                    <a:pt x="847026" y="130568"/>
                  </a:lnTo>
                  <a:lnTo>
                    <a:pt x="771169" y="91401"/>
                  </a:lnTo>
                  <a:lnTo>
                    <a:pt x="695312" y="39166"/>
                  </a:lnTo>
                  <a:lnTo>
                    <a:pt x="619467" y="13055"/>
                  </a:lnTo>
                  <a:lnTo>
                    <a:pt x="543610" y="0"/>
                  </a:lnTo>
                  <a:close/>
                </a:path>
              </a:pathLst>
            </a:custGeom>
            <a:solidFill>
              <a:srgbClr val="8FBE2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9" name="TextBox 98">
              <a:extLst>
                <a:ext uri="{FF2B5EF4-FFF2-40B4-BE49-F238E27FC236}">
                  <a16:creationId xmlns:a16="http://schemas.microsoft.com/office/drawing/2014/main" id="{A9578045-4492-46AC-A7E6-D5EA1CBA9A21}"/>
                </a:ext>
              </a:extLst>
            </p:cNvPr>
            <p:cNvSpPr txBox="1"/>
            <p:nvPr/>
          </p:nvSpPr>
          <p:spPr>
            <a:xfrm>
              <a:off x="954000" y="21888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800 000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0" name="TextBox 99">
              <a:extLst>
                <a:ext uri="{FF2B5EF4-FFF2-40B4-BE49-F238E27FC236}">
                  <a16:creationId xmlns:a16="http://schemas.microsoft.com/office/drawing/2014/main" id="{4F8D3E89-C5E2-4BAF-A79A-91244231D40E}"/>
                </a:ext>
              </a:extLst>
            </p:cNvPr>
            <p:cNvSpPr txBox="1"/>
            <p:nvPr/>
          </p:nvSpPr>
          <p:spPr>
            <a:xfrm>
              <a:off x="954000" y="30492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1" name="TextBox 100">
              <a:extLst>
                <a:ext uri="{FF2B5EF4-FFF2-40B4-BE49-F238E27FC236}">
                  <a16:creationId xmlns:a16="http://schemas.microsoft.com/office/drawing/2014/main" id="{6804F6CB-65FD-443B-82D8-9ACB4F4996E2}"/>
                </a:ext>
              </a:extLst>
            </p:cNvPr>
            <p:cNvSpPr txBox="1"/>
            <p:nvPr/>
          </p:nvSpPr>
          <p:spPr>
            <a:xfrm>
              <a:off x="954000" y="39096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4" name="TextBox 103">
              <a:extLst>
                <a:ext uri="{FF2B5EF4-FFF2-40B4-BE49-F238E27FC236}">
                  <a16:creationId xmlns:a16="http://schemas.microsoft.com/office/drawing/2014/main" id="{17E1EB19-0AC1-4285-B1BA-B503F2063A59}"/>
                </a:ext>
              </a:extLst>
            </p:cNvPr>
            <p:cNvSpPr txBox="1"/>
            <p:nvPr/>
          </p:nvSpPr>
          <p:spPr>
            <a:xfrm>
              <a:off x="954000" y="24768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700 000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5" name="TextBox 104">
              <a:extLst>
                <a:ext uri="{FF2B5EF4-FFF2-40B4-BE49-F238E27FC236}">
                  <a16:creationId xmlns:a16="http://schemas.microsoft.com/office/drawing/2014/main" id="{1F79886A-AE32-477F-9F15-2853C1485D8A}"/>
                </a:ext>
              </a:extLst>
            </p:cNvPr>
            <p:cNvSpPr txBox="1"/>
            <p:nvPr/>
          </p:nvSpPr>
          <p:spPr>
            <a:xfrm>
              <a:off x="954000" y="33372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400 000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6" name="TextBox 105">
              <a:extLst>
                <a:ext uri="{FF2B5EF4-FFF2-40B4-BE49-F238E27FC236}">
                  <a16:creationId xmlns:a16="http://schemas.microsoft.com/office/drawing/2014/main" id="{9C86D8FF-3C5D-4FD8-B07B-36D13041020C}"/>
                </a:ext>
              </a:extLst>
            </p:cNvPr>
            <p:cNvSpPr txBox="1"/>
            <p:nvPr/>
          </p:nvSpPr>
          <p:spPr>
            <a:xfrm>
              <a:off x="954000" y="41940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14502448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886B1D-3D3E-4BC5-BEE9-5E9B145CD395}"/>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400" kern="100" dirty="0">
                  <a:solidFill>
                    <a:prstClr val="white"/>
                  </a:solidFill>
                  <a:latin typeface="Arial" panose="020B0604020202020204" pitchFamily="34" charset="0"/>
                  <a:cs typeface="Arial" panose="020B0604020202020204" pitchFamily="34" charset="0"/>
                </a:rPr>
                <a:t>Number of new HIV infections among young people </a:t>
              </a:r>
            </a:p>
            <a:p>
              <a:pPr lvl="0">
                <a:defRPr/>
              </a:pPr>
              <a:r>
                <a:rPr lang="en-GB" sz="2400" kern="100" dirty="0">
                  <a:solidFill>
                    <a:prstClr val="white"/>
                  </a:solidFill>
                  <a:latin typeface="Arial" panose="020B0604020202020204" pitchFamily="34" charset="0"/>
                  <a:cs typeface="Arial" panose="020B0604020202020204" pitchFamily="34" charset="0"/>
                </a:rPr>
                <a:t>(aged 15–24 years), by sex, eastern and southern Africa, 1990–2018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1530868" cy="12311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UNAIDS 2019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6" name="object 10">
              <a:extLst>
                <a:ext uri="{FF2B5EF4-FFF2-40B4-BE49-F238E27FC236}">
                  <a16:creationId xmlns:a16="http://schemas.microsoft.com/office/drawing/2014/main" id="{A89BB418-EF32-44AE-B52C-6DE0E86906E2}"/>
                </a:ext>
              </a:extLst>
            </p:cNvPr>
            <p:cNvSpPr/>
            <p:nvPr/>
          </p:nvSpPr>
          <p:spPr>
            <a:xfrm>
              <a:off x="1656000" y="1710000"/>
              <a:ext cx="0" cy="28656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 name="object 11">
              <a:extLst>
                <a:ext uri="{FF2B5EF4-FFF2-40B4-BE49-F238E27FC236}">
                  <a16:creationId xmlns:a16="http://schemas.microsoft.com/office/drawing/2014/main" id="{2042475F-B9B1-4F0A-88E1-3893B54FD7B1}"/>
                </a:ext>
              </a:extLst>
            </p:cNvPr>
            <p:cNvSpPr/>
            <p:nvPr/>
          </p:nvSpPr>
          <p:spPr>
            <a:xfrm>
              <a:off x="1656020" y="4575261"/>
              <a:ext cx="5741980" cy="0"/>
            </a:xfrm>
            <a:custGeom>
              <a:avLst/>
              <a:gdLst/>
              <a:ahLst/>
              <a:cxnLst/>
              <a:rect l="l" t="t" r="r" b="b"/>
              <a:pathLst>
                <a:path w="5469255">
                  <a:moveTo>
                    <a:pt x="0" y="0"/>
                  </a:moveTo>
                  <a:lnTo>
                    <a:pt x="5469153" y="0"/>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 name="object 10">
              <a:extLst>
                <a:ext uri="{FF2B5EF4-FFF2-40B4-BE49-F238E27FC236}">
                  <a16:creationId xmlns:a16="http://schemas.microsoft.com/office/drawing/2014/main" id="{F39226BE-580B-4176-A148-375CB1732616}"/>
                </a:ext>
              </a:extLst>
            </p:cNvPr>
            <p:cNvSpPr/>
            <p:nvPr/>
          </p:nvSpPr>
          <p:spPr>
            <a:xfrm>
              <a:off x="185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 name="object 10">
              <a:extLst>
                <a:ext uri="{FF2B5EF4-FFF2-40B4-BE49-F238E27FC236}">
                  <a16:creationId xmlns:a16="http://schemas.microsoft.com/office/drawing/2014/main" id="{F43DFADF-1379-4295-8AA1-D8D009462DE7}"/>
                </a:ext>
              </a:extLst>
            </p:cNvPr>
            <p:cNvSpPr/>
            <p:nvPr/>
          </p:nvSpPr>
          <p:spPr>
            <a:xfrm>
              <a:off x="205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5" name="object 10">
              <a:extLst>
                <a:ext uri="{FF2B5EF4-FFF2-40B4-BE49-F238E27FC236}">
                  <a16:creationId xmlns:a16="http://schemas.microsoft.com/office/drawing/2014/main" id="{58A869C8-16B8-4586-A434-81081B72878E}"/>
                </a:ext>
              </a:extLst>
            </p:cNvPr>
            <p:cNvSpPr/>
            <p:nvPr/>
          </p:nvSpPr>
          <p:spPr>
            <a:xfrm>
              <a:off x="225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 name="object 10">
              <a:extLst>
                <a:ext uri="{FF2B5EF4-FFF2-40B4-BE49-F238E27FC236}">
                  <a16:creationId xmlns:a16="http://schemas.microsoft.com/office/drawing/2014/main" id="{966090B2-F51F-4FE8-9E4C-61CB3E2512C6}"/>
                </a:ext>
              </a:extLst>
            </p:cNvPr>
            <p:cNvSpPr/>
            <p:nvPr/>
          </p:nvSpPr>
          <p:spPr>
            <a:xfrm>
              <a:off x="244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 name="object 10">
              <a:extLst>
                <a:ext uri="{FF2B5EF4-FFF2-40B4-BE49-F238E27FC236}">
                  <a16:creationId xmlns:a16="http://schemas.microsoft.com/office/drawing/2014/main" id="{44B628E2-5BD6-46FF-AEB2-D0A78FBC9056}"/>
                </a:ext>
              </a:extLst>
            </p:cNvPr>
            <p:cNvSpPr/>
            <p:nvPr/>
          </p:nvSpPr>
          <p:spPr>
            <a:xfrm>
              <a:off x="264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 name="object 10">
              <a:extLst>
                <a:ext uri="{FF2B5EF4-FFF2-40B4-BE49-F238E27FC236}">
                  <a16:creationId xmlns:a16="http://schemas.microsoft.com/office/drawing/2014/main" id="{3C25A015-F44F-4472-ABEB-D45043A0B320}"/>
                </a:ext>
              </a:extLst>
            </p:cNvPr>
            <p:cNvSpPr/>
            <p:nvPr/>
          </p:nvSpPr>
          <p:spPr>
            <a:xfrm>
              <a:off x="284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 name="object 10">
              <a:extLst>
                <a:ext uri="{FF2B5EF4-FFF2-40B4-BE49-F238E27FC236}">
                  <a16:creationId xmlns:a16="http://schemas.microsoft.com/office/drawing/2014/main" id="{98C1EE44-4D7F-45C8-B8E9-858C6C91B0D2}"/>
                </a:ext>
              </a:extLst>
            </p:cNvPr>
            <p:cNvSpPr/>
            <p:nvPr/>
          </p:nvSpPr>
          <p:spPr>
            <a:xfrm>
              <a:off x="304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 name="object 10">
              <a:extLst>
                <a:ext uri="{FF2B5EF4-FFF2-40B4-BE49-F238E27FC236}">
                  <a16:creationId xmlns:a16="http://schemas.microsoft.com/office/drawing/2014/main" id="{CF704C3D-A2FF-4C0A-A20B-6EDADB55E649}"/>
                </a:ext>
              </a:extLst>
            </p:cNvPr>
            <p:cNvSpPr/>
            <p:nvPr/>
          </p:nvSpPr>
          <p:spPr>
            <a:xfrm>
              <a:off x="324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 name="object 10">
              <a:extLst>
                <a:ext uri="{FF2B5EF4-FFF2-40B4-BE49-F238E27FC236}">
                  <a16:creationId xmlns:a16="http://schemas.microsoft.com/office/drawing/2014/main" id="{C4FFFBBA-6DA7-48A4-91B8-3DC875BBC746}"/>
                </a:ext>
              </a:extLst>
            </p:cNvPr>
            <p:cNvSpPr/>
            <p:nvPr/>
          </p:nvSpPr>
          <p:spPr>
            <a:xfrm>
              <a:off x="343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 name="object 10">
              <a:extLst>
                <a:ext uri="{FF2B5EF4-FFF2-40B4-BE49-F238E27FC236}">
                  <a16:creationId xmlns:a16="http://schemas.microsoft.com/office/drawing/2014/main" id="{7E1967C4-87C4-424B-80D1-44F27772C963}"/>
                </a:ext>
              </a:extLst>
            </p:cNvPr>
            <p:cNvSpPr/>
            <p:nvPr/>
          </p:nvSpPr>
          <p:spPr>
            <a:xfrm>
              <a:off x="363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 name="object 10">
              <a:extLst>
                <a:ext uri="{FF2B5EF4-FFF2-40B4-BE49-F238E27FC236}">
                  <a16:creationId xmlns:a16="http://schemas.microsoft.com/office/drawing/2014/main" id="{73A4E5F7-C075-4C6B-8B3B-6FABA0B56D10}"/>
                </a:ext>
              </a:extLst>
            </p:cNvPr>
            <p:cNvSpPr/>
            <p:nvPr/>
          </p:nvSpPr>
          <p:spPr>
            <a:xfrm>
              <a:off x="383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6" name="object 10">
              <a:extLst>
                <a:ext uri="{FF2B5EF4-FFF2-40B4-BE49-F238E27FC236}">
                  <a16:creationId xmlns:a16="http://schemas.microsoft.com/office/drawing/2014/main" id="{69D0984E-CDB0-4030-8213-19CCD50709C1}"/>
                </a:ext>
              </a:extLst>
            </p:cNvPr>
            <p:cNvSpPr/>
            <p:nvPr/>
          </p:nvSpPr>
          <p:spPr>
            <a:xfrm>
              <a:off x="403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 name="object 10">
              <a:extLst>
                <a:ext uri="{FF2B5EF4-FFF2-40B4-BE49-F238E27FC236}">
                  <a16:creationId xmlns:a16="http://schemas.microsoft.com/office/drawing/2014/main" id="{08887200-0337-499B-A43C-22016AD832AE}"/>
                </a:ext>
              </a:extLst>
            </p:cNvPr>
            <p:cNvSpPr/>
            <p:nvPr/>
          </p:nvSpPr>
          <p:spPr>
            <a:xfrm>
              <a:off x="423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 name="object 10">
              <a:extLst>
                <a:ext uri="{FF2B5EF4-FFF2-40B4-BE49-F238E27FC236}">
                  <a16:creationId xmlns:a16="http://schemas.microsoft.com/office/drawing/2014/main" id="{CD0E19B7-80FA-4150-A81F-4C4434ED0E9B}"/>
                </a:ext>
              </a:extLst>
            </p:cNvPr>
            <p:cNvSpPr/>
            <p:nvPr/>
          </p:nvSpPr>
          <p:spPr>
            <a:xfrm>
              <a:off x="442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9" name="object 10">
              <a:extLst>
                <a:ext uri="{FF2B5EF4-FFF2-40B4-BE49-F238E27FC236}">
                  <a16:creationId xmlns:a16="http://schemas.microsoft.com/office/drawing/2014/main" id="{91939E53-69F4-4F49-907A-A486F7176E7A}"/>
                </a:ext>
              </a:extLst>
            </p:cNvPr>
            <p:cNvSpPr/>
            <p:nvPr/>
          </p:nvSpPr>
          <p:spPr>
            <a:xfrm>
              <a:off x="462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0" name="object 10">
              <a:extLst>
                <a:ext uri="{FF2B5EF4-FFF2-40B4-BE49-F238E27FC236}">
                  <a16:creationId xmlns:a16="http://schemas.microsoft.com/office/drawing/2014/main" id="{1ED41BE2-407B-4663-B273-5879E4BEC302}"/>
                </a:ext>
              </a:extLst>
            </p:cNvPr>
            <p:cNvSpPr/>
            <p:nvPr/>
          </p:nvSpPr>
          <p:spPr>
            <a:xfrm>
              <a:off x="482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1" name="object 10">
              <a:extLst>
                <a:ext uri="{FF2B5EF4-FFF2-40B4-BE49-F238E27FC236}">
                  <a16:creationId xmlns:a16="http://schemas.microsoft.com/office/drawing/2014/main" id="{E2A15963-D323-481D-80EF-4078619CC966}"/>
                </a:ext>
              </a:extLst>
            </p:cNvPr>
            <p:cNvSpPr/>
            <p:nvPr/>
          </p:nvSpPr>
          <p:spPr>
            <a:xfrm>
              <a:off x="502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2" name="object 10">
              <a:extLst>
                <a:ext uri="{FF2B5EF4-FFF2-40B4-BE49-F238E27FC236}">
                  <a16:creationId xmlns:a16="http://schemas.microsoft.com/office/drawing/2014/main" id="{E54AB8E7-BE97-4A73-ADF9-EA0462EA0D1D}"/>
                </a:ext>
              </a:extLst>
            </p:cNvPr>
            <p:cNvSpPr/>
            <p:nvPr/>
          </p:nvSpPr>
          <p:spPr>
            <a:xfrm>
              <a:off x="522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 name="object 10">
              <a:extLst>
                <a:ext uri="{FF2B5EF4-FFF2-40B4-BE49-F238E27FC236}">
                  <a16:creationId xmlns:a16="http://schemas.microsoft.com/office/drawing/2014/main" id="{92CDF839-9B1D-4D9D-B47F-CC91DD98A25C}"/>
                </a:ext>
              </a:extLst>
            </p:cNvPr>
            <p:cNvSpPr/>
            <p:nvPr/>
          </p:nvSpPr>
          <p:spPr>
            <a:xfrm>
              <a:off x="541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 name="object 10">
              <a:extLst>
                <a:ext uri="{FF2B5EF4-FFF2-40B4-BE49-F238E27FC236}">
                  <a16:creationId xmlns:a16="http://schemas.microsoft.com/office/drawing/2014/main" id="{9458FEE3-FE6B-4BF5-915E-BF5B5BE089F8}"/>
                </a:ext>
              </a:extLst>
            </p:cNvPr>
            <p:cNvSpPr/>
            <p:nvPr/>
          </p:nvSpPr>
          <p:spPr>
            <a:xfrm>
              <a:off x="561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 name="object 10">
              <a:extLst>
                <a:ext uri="{FF2B5EF4-FFF2-40B4-BE49-F238E27FC236}">
                  <a16:creationId xmlns:a16="http://schemas.microsoft.com/office/drawing/2014/main" id="{BBF6B754-4CAF-45B2-A788-D36610924984}"/>
                </a:ext>
              </a:extLst>
            </p:cNvPr>
            <p:cNvSpPr/>
            <p:nvPr/>
          </p:nvSpPr>
          <p:spPr>
            <a:xfrm>
              <a:off x="581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 name="object 10">
              <a:extLst>
                <a:ext uri="{FF2B5EF4-FFF2-40B4-BE49-F238E27FC236}">
                  <a16:creationId xmlns:a16="http://schemas.microsoft.com/office/drawing/2014/main" id="{68E24240-3B28-49E9-9400-070E4A5FD412}"/>
                </a:ext>
              </a:extLst>
            </p:cNvPr>
            <p:cNvSpPr/>
            <p:nvPr/>
          </p:nvSpPr>
          <p:spPr>
            <a:xfrm>
              <a:off x="601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 name="object 10">
              <a:extLst>
                <a:ext uri="{FF2B5EF4-FFF2-40B4-BE49-F238E27FC236}">
                  <a16:creationId xmlns:a16="http://schemas.microsoft.com/office/drawing/2014/main" id="{17DA1BC4-C2E3-41E5-A4DA-81BB9AD70611}"/>
                </a:ext>
              </a:extLst>
            </p:cNvPr>
            <p:cNvSpPr/>
            <p:nvPr/>
          </p:nvSpPr>
          <p:spPr>
            <a:xfrm>
              <a:off x="621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8" name="object 10">
              <a:extLst>
                <a:ext uri="{FF2B5EF4-FFF2-40B4-BE49-F238E27FC236}">
                  <a16:creationId xmlns:a16="http://schemas.microsoft.com/office/drawing/2014/main" id="{D58BA37B-6A9D-4565-8BFB-DF5ED6A144A1}"/>
                </a:ext>
              </a:extLst>
            </p:cNvPr>
            <p:cNvSpPr/>
            <p:nvPr/>
          </p:nvSpPr>
          <p:spPr>
            <a:xfrm>
              <a:off x="640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9" name="object 10">
              <a:extLst>
                <a:ext uri="{FF2B5EF4-FFF2-40B4-BE49-F238E27FC236}">
                  <a16:creationId xmlns:a16="http://schemas.microsoft.com/office/drawing/2014/main" id="{12D6EFF7-88B7-4AA9-93D1-B101500EBA21}"/>
                </a:ext>
              </a:extLst>
            </p:cNvPr>
            <p:cNvSpPr/>
            <p:nvPr/>
          </p:nvSpPr>
          <p:spPr>
            <a:xfrm>
              <a:off x="660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0" name="object 10">
              <a:extLst>
                <a:ext uri="{FF2B5EF4-FFF2-40B4-BE49-F238E27FC236}">
                  <a16:creationId xmlns:a16="http://schemas.microsoft.com/office/drawing/2014/main" id="{F6A14111-E401-4E1C-BF5E-1EDA4CE06930}"/>
                </a:ext>
              </a:extLst>
            </p:cNvPr>
            <p:cNvSpPr/>
            <p:nvPr/>
          </p:nvSpPr>
          <p:spPr>
            <a:xfrm>
              <a:off x="680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1" name="object 10">
              <a:extLst>
                <a:ext uri="{FF2B5EF4-FFF2-40B4-BE49-F238E27FC236}">
                  <a16:creationId xmlns:a16="http://schemas.microsoft.com/office/drawing/2014/main" id="{B507B15B-D42A-4D9E-8BB0-9B10DCE6D4DA}"/>
                </a:ext>
              </a:extLst>
            </p:cNvPr>
            <p:cNvSpPr/>
            <p:nvPr/>
          </p:nvSpPr>
          <p:spPr>
            <a:xfrm>
              <a:off x="700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2" name="object 10">
              <a:extLst>
                <a:ext uri="{FF2B5EF4-FFF2-40B4-BE49-F238E27FC236}">
                  <a16:creationId xmlns:a16="http://schemas.microsoft.com/office/drawing/2014/main" id="{73D68E57-AD2D-4A8B-9B3C-F1F05BA3425A}"/>
                </a:ext>
              </a:extLst>
            </p:cNvPr>
            <p:cNvSpPr/>
            <p:nvPr/>
          </p:nvSpPr>
          <p:spPr>
            <a:xfrm>
              <a:off x="720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 name="object 10">
              <a:extLst>
                <a:ext uri="{FF2B5EF4-FFF2-40B4-BE49-F238E27FC236}">
                  <a16:creationId xmlns:a16="http://schemas.microsoft.com/office/drawing/2014/main" id="{027BCCEC-47AB-48AC-9AA6-44827BC22828}"/>
                </a:ext>
              </a:extLst>
            </p:cNvPr>
            <p:cNvSpPr/>
            <p:nvPr/>
          </p:nvSpPr>
          <p:spPr>
            <a:xfrm>
              <a:off x="739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4" name="TextBox 43">
              <a:extLst>
                <a:ext uri="{FF2B5EF4-FFF2-40B4-BE49-F238E27FC236}">
                  <a16:creationId xmlns:a16="http://schemas.microsoft.com/office/drawing/2014/main" id="{952B2C6B-2060-4170-9229-C71A5392C119}"/>
                </a:ext>
              </a:extLst>
            </p:cNvPr>
            <p:cNvSpPr txBox="1"/>
            <p:nvPr/>
          </p:nvSpPr>
          <p:spPr>
            <a:xfrm>
              <a:off x="158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1990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5" name="TextBox 44">
              <a:extLst>
                <a:ext uri="{FF2B5EF4-FFF2-40B4-BE49-F238E27FC236}">
                  <a16:creationId xmlns:a16="http://schemas.microsoft.com/office/drawing/2014/main" id="{E490EEF9-F2C1-4BC7-9878-3F871B0495C5}"/>
                </a:ext>
              </a:extLst>
            </p:cNvPr>
            <p:cNvSpPr txBox="1"/>
            <p:nvPr/>
          </p:nvSpPr>
          <p:spPr>
            <a:xfrm>
              <a:off x="257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1995</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6" name="TextBox 45">
              <a:extLst>
                <a:ext uri="{FF2B5EF4-FFF2-40B4-BE49-F238E27FC236}">
                  <a16:creationId xmlns:a16="http://schemas.microsoft.com/office/drawing/2014/main" id="{68FB3024-07F4-4797-B9E4-D5D78E69A71B}"/>
                </a:ext>
              </a:extLst>
            </p:cNvPr>
            <p:cNvSpPr txBox="1"/>
            <p:nvPr/>
          </p:nvSpPr>
          <p:spPr>
            <a:xfrm>
              <a:off x="356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7" name="TextBox 46">
              <a:extLst>
                <a:ext uri="{FF2B5EF4-FFF2-40B4-BE49-F238E27FC236}">
                  <a16:creationId xmlns:a16="http://schemas.microsoft.com/office/drawing/2014/main" id="{2527B4EE-0D4C-4CDC-9130-F8E025F96B05}"/>
                </a:ext>
              </a:extLst>
            </p:cNvPr>
            <p:cNvSpPr txBox="1"/>
            <p:nvPr/>
          </p:nvSpPr>
          <p:spPr>
            <a:xfrm>
              <a:off x="455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2005</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8" name="TextBox 47">
              <a:extLst>
                <a:ext uri="{FF2B5EF4-FFF2-40B4-BE49-F238E27FC236}">
                  <a16:creationId xmlns:a16="http://schemas.microsoft.com/office/drawing/2014/main" id="{879DF24E-326B-4967-80D2-9B470B48AB5F}"/>
                </a:ext>
              </a:extLst>
            </p:cNvPr>
            <p:cNvSpPr txBox="1"/>
            <p:nvPr/>
          </p:nvSpPr>
          <p:spPr>
            <a:xfrm>
              <a:off x="554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2010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9" name="TextBox 48">
              <a:extLst>
                <a:ext uri="{FF2B5EF4-FFF2-40B4-BE49-F238E27FC236}">
                  <a16:creationId xmlns:a16="http://schemas.microsoft.com/office/drawing/2014/main" id="{B97C4A47-52D4-4916-B77F-D05D4EB5A02D}"/>
                </a:ext>
              </a:extLst>
            </p:cNvPr>
            <p:cNvSpPr txBox="1"/>
            <p:nvPr/>
          </p:nvSpPr>
          <p:spPr>
            <a:xfrm>
              <a:off x="653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2015</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0" name="TextBox 49">
              <a:extLst>
                <a:ext uri="{FF2B5EF4-FFF2-40B4-BE49-F238E27FC236}">
                  <a16:creationId xmlns:a16="http://schemas.microsoft.com/office/drawing/2014/main" id="{8D9311E5-F8BE-4FA1-8C02-5EF78FAEB663}"/>
                </a:ext>
              </a:extLst>
            </p:cNvPr>
            <p:cNvSpPr txBox="1"/>
            <p:nvPr/>
          </p:nvSpPr>
          <p:spPr>
            <a:xfrm>
              <a:off x="7128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2018</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1" name="TextBox 50">
              <a:extLst>
                <a:ext uri="{FF2B5EF4-FFF2-40B4-BE49-F238E27FC236}">
                  <a16:creationId xmlns:a16="http://schemas.microsoft.com/office/drawing/2014/main" id="{6798B544-D3F0-425F-81A4-AB111915C400}"/>
                </a:ext>
              </a:extLst>
            </p:cNvPr>
            <p:cNvSpPr txBox="1"/>
            <p:nvPr/>
          </p:nvSpPr>
          <p:spPr>
            <a:xfrm>
              <a:off x="952640" y="1617667"/>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prstClr val="black"/>
                  </a:solidFill>
                </a:rPr>
                <a:t>6</a:t>
              </a: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2" name="TextBox 51">
              <a:extLst>
                <a:ext uri="{FF2B5EF4-FFF2-40B4-BE49-F238E27FC236}">
                  <a16:creationId xmlns:a16="http://schemas.microsoft.com/office/drawing/2014/main" id="{7BC29271-4B54-4081-AB4B-3840E5EA031C}"/>
                </a:ext>
              </a:extLst>
            </p:cNvPr>
            <p:cNvSpPr txBox="1"/>
            <p:nvPr/>
          </p:nvSpPr>
          <p:spPr>
            <a:xfrm>
              <a:off x="952640" y="20952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prstClr val="black"/>
                  </a:solidFill>
                </a:rPr>
                <a:t>5</a:t>
              </a: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3" name="TextBox 52">
              <a:extLst>
                <a:ext uri="{FF2B5EF4-FFF2-40B4-BE49-F238E27FC236}">
                  <a16:creationId xmlns:a16="http://schemas.microsoft.com/office/drawing/2014/main" id="{3EDEAB62-0B64-4959-B0F9-994E139D4CAD}"/>
                </a:ext>
              </a:extLst>
            </p:cNvPr>
            <p:cNvSpPr txBox="1"/>
            <p:nvPr/>
          </p:nvSpPr>
          <p:spPr>
            <a:xfrm>
              <a:off x="952640" y="25704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prstClr val="black"/>
                  </a:solidFill>
                </a:rPr>
                <a:t>4</a:t>
              </a: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4" name="TextBox 53">
              <a:extLst>
                <a:ext uri="{FF2B5EF4-FFF2-40B4-BE49-F238E27FC236}">
                  <a16:creationId xmlns:a16="http://schemas.microsoft.com/office/drawing/2014/main" id="{487A97A4-FCB4-42D7-A9BB-1C3E12F0129F}"/>
                </a:ext>
              </a:extLst>
            </p:cNvPr>
            <p:cNvSpPr txBox="1"/>
            <p:nvPr/>
          </p:nvSpPr>
          <p:spPr>
            <a:xfrm>
              <a:off x="952640" y="30492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5" name="TextBox 54">
              <a:extLst>
                <a:ext uri="{FF2B5EF4-FFF2-40B4-BE49-F238E27FC236}">
                  <a16:creationId xmlns:a16="http://schemas.microsoft.com/office/drawing/2014/main" id="{13E80A34-9B04-4278-B470-E8B881375C7C}"/>
                </a:ext>
              </a:extLst>
            </p:cNvPr>
            <p:cNvSpPr txBox="1"/>
            <p:nvPr/>
          </p:nvSpPr>
          <p:spPr>
            <a:xfrm>
              <a:off x="952640" y="35280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prstClr val="black"/>
                  </a:solidFill>
                </a:rPr>
                <a:t>2</a:t>
              </a: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6" name="TextBox 55">
              <a:extLst>
                <a:ext uri="{FF2B5EF4-FFF2-40B4-BE49-F238E27FC236}">
                  <a16:creationId xmlns:a16="http://schemas.microsoft.com/office/drawing/2014/main" id="{4B953225-F473-441F-8AEE-73F7627A52D4}"/>
                </a:ext>
              </a:extLst>
            </p:cNvPr>
            <p:cNvSpPr txBox="1"/>
            <p:nvPr/>
          </p:nvSpPr>
          <p:spPr>
            <a:xfrm>
              <a:off x="1420717" y="4482000"/>
              <a:ext cx="84960"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7" name="TextBox 56">
              <a:extLst>
                <a:ext uri="{FF2B5EF4-FFF2-40B4-BE49-F238E27FC236}">
                  <a16:creationId xmlns:a16="http://schemas.microsoft.com/office/drawing/2014/main" id="{BCCDE9C1-F18F-4B51-8060-20788C70CD53}"/>
                </a:ext>
              </a:extLst>
            </p:cNvPr>
            <p:cNvSpPr txBox="1"/>
            <p:nvPr/>
          </p:nvSpPr>
          <p:spPr>
            <a:xfrm>
              <a:off x="392400" y="2134800"/>
              <a:ext cx="184666" cy="2031005"/>
            </a:xfrm>
            <a:prstGeom prst="rect">
              <a:avLst/>
            </a:prstGeom>
            <a:noFill/>
          </p:spPr>
          <p:txBody>
            <a:bodyPr vert="vert270"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Number of new HIV infections</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nvGrpSpPr>
            <p:cNvPr id="74" name="Group 73">
              <a:extLst>
                <a:ext uri="{FF2B5EF4-FFF2-40B4-BE49-F238E27FC236}">
                  <a16:creationId xmlns:a16="http://schemas.microsoft.com/office/drawing/2014/main" id="{338DB676-FE12-4454-BFA4-3530668D688E}"/>
                </a:ext>
              </a:extLst>
            </p:cNvPr>
            <p:cNvGrpSpPr/>
            <p:nvPr/>
          </p:nvGrpSpPr>
          <p:grpSpPr>
            <a:xfrm>
              <a:off x="1800000" y="5148000"/>
              <a:ext cx="897968" cy="292388"/>
              <a:chOff x="1620000" y="5148000"/>
              <a:chExt cx="897968" cy="292388"/>
            </a:xfrm>
          </p:grpSpPr>
          <p:sp>
            <p:nvSpPr>
              <p:cNvPr id="75" name="TextBox 74">
                <a:extLst>
                  <a:ext uri="{FF2B5EF4-FFF2-40B4-BE49-F238E27FC236}">
                    <a16:creationId xmlns:a16="http://schemas.microsoft.com/office/drawing/2014/main" id="{0F9A3FBB-4E95-4A6B-800A-253A17A9F8A4}"/>
                  </a:ext>
                </a:extLst>
              </p:cNvPr>
              <p:cNvSpPr txBox="1"/>
              <p:nvPr/>
            </p:nvSpPr>
            <p:spPr>
              <a:xfrm>
                <a:off x="1980000" y="5148000"/>
                <a:ext cx="537968" cy="292388"/>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Males</a:t>
                </a:r>
              </a:p>
            </p:txBody>
          </p:sp>
          <p:cxnSp>
            <p:nvCxnSpPr>
              <p:cNvPr id="76" name="Straight Connector 75">
                <a:extLst>
                  <a:ext uri="{FF2B5EF4-FFF2-40B4-BE49-F238E27FC236}">
                    <a16:creationId xmlns:a16="http://schemas.microsoft.com/office/drawing/2014/main" id="{138BD311-D892-43A2-9FBF-BC39BC265B7C}"/>
                  </a:ext>
                </a:extLst>
              </p:cNvPr>
              <p:cNvCxnSpPr/>
              <p:nvPr/>
            </p:nvCxnSpPr>
            <p:spPr>
              <a:xfrm>
                <a:off x="1620000" y="5301888"/>
                <a:ext cx="270000" cy="1"/>
              </a:xfrm>
              <a:prstGeom prst="line">
                <a:avLst/>
              </a:prstGeom>
              <a:ln w="63500">
                <a:solidFill>
                  <a:srgbClr val="009FE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D642383C-79DA-4C6C-9F8A-8BE5D71A9F81}"/>
                </a:ext>
              </a:extLst>
            </p:cNvPr>
            <p:cNvGrpSpPr/>
            <p:nvPr/>
          </p:nvGrpSpPr>
          <p:grpSpPr>
            <a:xfrm>
              <a:off x="2983260" y="5148000"/>
              <a:ext cx="1093534" cy="292388"/>
              <a:chOff x="5544000" y="5148000"/>
              <a:chExt cx="1093534" cy="292388"/>
            </a:xfrm>
          </p:grpSpPr>
          <p:sp>
            <p:nvSpPr>
              <p:cNvPr id="78" name="TextBox 77">
                <a:extLst>
                  <a:ext uri="{FF2B5EF4-FFF2-40B4-BE49-F238E27FC236}">
                    <a16:creationId xmlns:a16="http://schemas.microsoft.com/office/drawing/2014/main" id="{70DFF8FC-67F7-4A2D-8967-6A9ABC68F7FA}"/>
                  </a:ext>
                </a:extLst>
              </p:cNvPr>
              <p:cNvSpPr txBox="1"/>
              <p:nvPr/>
            </p:nvSpPr>
            <p:spPr>
              <a:xfrm>
                <a:off x="5904000" y="5148000"/>
                <a:ext cx="733534" cy="292388"/>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Females</a:t>
                </a:r>
              </a:p>
            </p:txBody>
          </p:sp>
          <p:cxnSp>
            <p:nvCxnSpPr>
              <p:cNvPr id="79" name="Straight Connector 78">
                <a:extLst>
                  <a:ext uri="{FF2B5EF4-FFF2-40B4-BE49-F238E27FC236}">
                    <a16:creationId xmlns:a16="http://schemas.microsoft.com/office/drawing/2014/main" id="{2D739ADC-C8E4-49DD-BE6D-04DE06C12F8B}"/>
                  </a:ext>
                </a:extLst>
              </p:cNvPr>
              <p:cNvCxnSpPr/>
              <p:nvPr/>
            </p:nvCxnSpPr>
            <p:spPr>
              <a:xfrm>
                <a:off x="5544000" y="5301888"/>
                <a:ext cx="270000" cy="1"/>
              </a:xfrm>
              <a:prstGeom prst="line">
                <a:avLst/>
              </a:prstGeom>
              <a:ln w="63500">
                <a:solidFill>
                  <a:srgbClr val="8FBE20"/>
                </a:solidFill>
              </a:ln>
            </p:spPr>
            <p:style>
              <a:lnRef idx="1">
                <a:schemeClr val="accent1"/>
              </a:lnRef>
              <a:fillRef idx="0">
                <a:schemeClr val="accent1"/>
              </a:fillRef>
              <a:effectRef idx="0">
                <a:schemeClr val="accent1"/>
              </a:effectRef>
              <a:fontRef idx="minor">
                <a:schemeClr val="tx1"/>
              </a:fontRef>
            </p:style>
          </p:cxnSp>
        </p:grpSp>
        <p:sp>
          <p:nvSpPr>
            <p:cNvPr id="82" name="object 59">
              <a:extLst>
                <a:ext uri="{FF2B5EF4-FFF2-40B4-BE49-F238E27FC236}">
                  <a16:creationId xmlns:a16="http://schemas.microsoft.com/office/drawing/2014/main" id="{C6A82408-5104-47E9-ACD6-F5A62FEB3F41}"/>
                </a:ext>
              </a:extLst>
            </p:cNvPr>
            <p:cNvSpPr/>
            <p:nvPr/>
          </p:nvSpPr>
          <p:spPr>
            <a:xfrm>
              <a:off x="1749600" y="3271161"/>
              <a:ext cx="5553287" cy="1209945"/>
            </a:xfrm>
            <a:custGeom>
              <a:avLst/>
              <a:gdLst/>
              <a:ahLst/>
              <a:cxnLst/>
              <a:rect l="l" t="t" r="r" b="b"/>
              <a:pathLst>
                <a:path w="2149475" h="670560">
                  <a:moveTo>
                    <a:pt x="2149030" y="617969"/>
                  </a:moveTo>
                  <a:lnTo>
                    <a:pt x="695274" y="617969"/>
                  </a:lnTo>
                  <a:lnTo>
                    <a:pt x="771131" y="631113"/>
                  </a:lnTo>
                  <a:lnTo>
                    <a:pt x="1150366" y="631113"/>
                  </a:lnTo>
                  <a:lnTo>
                    <a:pt x="1226210" y="644258"/>
                  </a:lnTo>
                  <a:lnTo>
                    <a:pt x="1618094" y="644258"/>
                  </a:lnTo>
                  <a:lnTo>
                    <a:pt x="1693951" y="657402"/>
                  </a:lnTo>
                  <a:lnTo>
                    <a:pt x="1997341" y="657402"/>
                  </a:lnTo>
                  <a:lnTo>
                    <a:pt x="2073186" y="670559"/>
                  </a:lnTo>
                  <a:lnTo>
                    <a:pt x="2149030" y="670559"/>
                  </a:lnTo>
                  <a:lnTo>
                    <a:pt x="2149030" y="617969"/>
                  </a:lnTo>
                  <a:close/>
                </a:path>
                <a:path w="2149475" h="670560">
                  <a:moveTo>
                    <a:pt x="530936" y="0"/>
                  </a:moveTo>
                  <a:lnTo>
                    <a:pt x="455091" y="0"/>
                  </a:lnTo>
                  <a:lnTo>
                    <a:pt x="379234" y="26301"/>
                  </a:lnTo>
                  <a:lnTo>
                    <a:pt x="303390" y="39446"/>
                  </a:lnTo>
                  <a:lnTo>
                    <a:pt x="227545" y="65747"/>
                  </a:lnTo>
                  <a:lnTo>
                    <a:pt x="151688" y="105194"/>
                  </a:lnTo>
                  <a:lnTo>
                    <a:pt x="75844" y="131483"/>
                  </a:lnTo>
                  <a:lnTo>
                    <a:pt x="0" y="184073"/>
                  </a:lnTo>
                  <a:lnTo>
                    <a:pt x="0" y="644258"/>
                  </a:lnTo>
                  <a:lnTo>
                    <a:pt x="75844" y="631113"/>
                  </a:lnTo>
                  <a:lnTo>
                    <a:pt x="303390" y="631113"/>
                  </a:lnTo>
                  <a:lnTo>
                    <a:pt x="379234" y="617969"/>
                  </a:lnTo>
                  <a:lnTo>
                    <a:pt x="2149030" y="617969"/>
                  </a:lnTo>
                  <a:lnTo>
                    <a:pt x="2149030" y="355003"/>
                  </a:lnTo>
                  <a:lnTo>
                    <a:pt x="2073186" y="341845"/>
                  </a:lnTo>
                  <a:lnTo>
                    <a:pt x="1997341" y="315556"/>
                  </a:lnTo>
                  <a:lnTo>
                    <a:pt x="1769795" y="276110"/>
                  </a:lnTo>
                  <a:lnTo>
                    <a:pt x="1693951" y="249821"/>
                  </a:lnTo>
                  <a:lnTo>
                    <a:pt x="1618094" y="236664"/>
                  </a:lnTo>
                  <a:lnTo>
                    <a:pt x="1529613" y="210375"/>
                  </a:lnTo>
                  <a:lnTo>
                    <a:pt x="1226210" y="157784"/>
                  </a:lnTo>
                  <a:lnTo>
                    <a:pt x="1150366" y="131483"/>
                  </a:lnTo>
                  <a:lnTo>
                    <a:pt x="1074521" y="118338"/>
                  </a:lnTo>
                  <a:lnTo>
                    <a:pt x="998664" y="118338"/>
                  </a:lnTo>
                  <a:lnTo>
                    <a:pt x="922820" y="92036"/>
                  </a:lnTo>
                  <a:lnTo>
                    <a:pt x="846975" y="78892"/>
                  </a:lnTo>
                  <a:lnTo>
                    <a:pt x="695274" y="26301"/>
                  </a:lnTo>
                  <a:lnTo>
                    <a:pt x="606780" y="13157"/>
                  </a:lnTo>
                  <a:lnTo>
                    <a:pt x="530936" y="0"/>
                  </a:lnTo>
                  <a:close/>
                </a:path>
              </a:pathLst>
            </a:custGeom>
            <a:solidFill>
              <a:srgbClr val="E5F4FD"/>
            </a:solidFill>
          </p:spPr>
          <p:txBody>
            <a:bodyPr wrap="square" lIns="0" tIns="0" rIns="0" bIns="0" rtlCol="0"/>
            <a:lstStyle/>
            <a:p>
              <a:pPr fontAlgn="auto">
                <a:spcBef>
                  <a:spcPts val="0"/>
                </a:spcBef>
                <a:spcAft>
                  <a:spcPts val="0"/>
                </a:spcAft>
              </a:pPr>
              <a:endParaRPr>
                <a:solidFill>
                  <a:prstClr val="black"/>
                </a:solidFill>
                <a:latin typeface="Calibri"/>
              </a:endParaRPr>
            </a:p>
          </p:txBody>
        </p:sp>
        <p:sp>
          <p:nvSpPr>
            <p:cNvPr id="84" name="object 61">
              <a:extLst>
                <a:ext uri="{FF2B5EF4-FFF2-40B4-BE49-F238E27FC236}">
                  <a16:creationId xmlns:a16="http://schemas.microsoft.com/office/drawing/2014/main" id="{9F9723F8-BD35-4CA8-9615-0058AAEF6469}"/>
                </a:ext>
              </a:extLst>
            </p:cNvPr>
            <p:cNvSpPr/>
            <p:nvPr/>
          </p:nvSpPr>
          <p:spPr>
            <a:xfrm>
              <a:off x="1749600" y="1846800"/>
              <a:ext cx="5553287" cy="2159798"/>
            </a:xfrm>
            <a:custGeom>
              <a:avLst/>
              <a:gdLst/>
              <a:ahLst/>
              <a:cxnLst/>
              <a:rect l="l" t="t" r="r" b="b"/>
              <a:pathLst>
                <a:path w="2149475" h="1196975">
                  <a:moveTo>
                    <a:pt x="2149030" y="920356"/>
                  </a:moveTo>
                  <a:lnTo>
                    <a:pt x="606780" y="920356"/>
                  </a:lnTo>
                  <a:lnTo>
                    <a:pt x="695274" y="933513"/>
                  </a:lnTo>
                  <a:lnTo>
                    <a:pt x="771131" y="959802"/>
                  </a:lnTo>
                  <a:lnTo>
                    <a:pt x="1150366" y="1025550"/>
                  </a:lnTo>
                  <a:lnTo>
                    <a:pt x="1226210" y="1025550"/>
                  </a:lnTo>
                  <a:lnTo>
                    <a:pt x="1453756" y="1064996"/>
                  </a:lnTo>
                  <a:lnTo>
                    <a:pt x="1529613" y="1064996"/>
                  </a:lnTo>
                  <a:lnTo>
                    <a:pt x="1618094" y="1091285"/>
                  </a:lnTo>
                  <a:lnTo>
                    <a:pt x="2073186" y="1170177"/>
                  </a:lnTo>
                  <a:lnTo>
                    <a:pt x="2149030" y="1196479"/>
                  </a:lnTo>
                  <a:lnTo>
                    <a:pt x="2149030" y="920356"/>
                  </a:lnTo>
                  <a:close/>
                </a:path>
                <a:path w="2149475" h="1196975">
                  <a:moveTo>
                    <a:pt x="530936" y="0"/>
                  </a:moveTo>
                  <a:lnTo>
                    <a:pt x="455091" y="13144"/>
                  </a:lnTo>
                  <a:lnTo>
                    <a:pt x="379234" y="52590"/>
                  </a:lnTo>
                  <a:lnTo>
                    <a:pt x="227545" y="210375"/>
                  </a:lnTo>
                  <a:lnTo>
                    <a:pt x="151688" y="302412"/>
                  </a:lnTo>
                  <a:lnTo>
                    <a:pt x="75844" y="407593"/>
                  </a:lnTo>
                  <a:lnTo>
                    <a:pt x="0" y="539076"/>
                  </a:lnTo>
                  <a:lnTo>
                    <a:pt x="0" y="1130731"/>
                  </a:lnTo>
                  <a:lnTo>
                    <a:pt x="75844" y="1078141"/>
                  </a:lnTo>
                  <a:lnTo>
                    <a:pt x="227545" y="999248"/>
                  </a:lnTo>
                  <a:lnTo>
                    <a:pt x="455091" y="920356"/>
                  </a:lnTo>
                  <a:lnTo>
                    <a:pt x="2149030" y="920356"/>
                  </a:lnTo>
                  <a:lnTo>
                    <a:pt x="2149030" y="709993"/>
                  </a:lnTo>
                  <a:lnTo>
                    <a:pt x="2073186" y="657402"/>
                  </a:lnTo>
                  <a:lnTo>
                    <a:pt x="1921484" y="578510"/>
                  </a:lnTo>
                  <a:lnTo>
                    <a:pt x="1845640" y="552221"/>
                  </a:lnTo>
                  <a:lnTo>
                    <a:pt x="1693951" y="473328"/>
                  </a:lnTo>
                  <a:lnTo>
                    <a:pt x="1618094" y="420738"/>
                  </a:lnTo>
                  <a:lnTo>
                    <a:pt x="1529613" y="394436"/>
                  </a:lnTo>
                  <a:lnTo>
                    <a:pt x="1453756" y="355003"/>
                  </a:lnTo>
                  <a:lnTo>
                    <a:pt x="1377911" y="341858"/>
                  </a:lnTo>
                  <a:lnTo>
                    <a:pt x="922820" y="184073"/>
                  </a:lnTo>
                  <a:lnTo>
                    <a:pt x="846975" y="131483"/>
                  </a:lnTo>
                  <a:lnTo>
                    <a:pt x="771131" y="92036"/>
                  </a:lnTo>
                  <a:lnTo>
                    <a:pt x="695274" y="39446"/>
                  </a:lnTo>
                  <a:lnTo>
                    <a:pt x="606780" y="13144"/>
                  </a:lnTo>
                  <a:lnTo>
                    <a:pt x="530936" y="0"/>
                  </a:lnTo>
                  <a:close/>
                </a:path>
              </a:pathLst>
            </a:custGeom>
            <a:solidFill>
              <a:srgbClr val="8FBE20">
                <a:alpha val="25000"/>
              </a:srgbClr>
            </a:solidFill>
          </p:spPr>
          <p:txBody>
            <a:bodyPr wrap="square" lIns="0" tIns="0" rIns="0" bIns="0" rtlCol="0"/>
            <a:lstStyle/>
            <a:p>
              <a:pPr fontAlgn="auto">
                <a:spcBef>
                  <a:spcPts val="0"/>
                </a:spcBef>
                <a:spcAft>
                  <a:spcPts val="0"/>
                </a:spcAft>
              </a:pPr>
              <a:endParaRPr>
                <a:solidFill>
                  <a:prstClr val="black"/>
                </a:solidFill>
                <a:latin typeface="Calibri"/>
              </a:endParaRPr>
            </a:p>
          </p:txBody>
        </p:sp>
        <p:sp>
          <p:nvSpPr>
            <p:cNvPr id="86" name="object 63">
              <a:extLst>
                <a:ext uri="{FF2B5EF4-FFF2-40B4-BE49-F238E27FC236}">
                  <a16:creationId xmlns:a16="http://schemas.microsoft.com/office/drawing/2014/main" id="{47D8B42B-A84E-471E-81CF-FB9AA2A8F9DF}"/>
                </a:ext>
              </a:extLst>
            </p:cNvPr>
            <p:cNvSpPr/>
            <p:nvPr/>
          </p:nvSpPr>
          <p:spPr>
            <a:xfrm>
              <a:off x="1749602" y="3721939"/>
              <a:ext cx="5553287" cy="427375"/>
            </a:xfrm>
            <a:custGeom>
              <a:avLst/>
              <a:gdLst/>
              <a:ahLst/>
              <a:cxnLst/>
              <a:rect l="l" t="t" r="r" b="b"/>
              <a:pathLst>
                <a:path w="2149475" h="236855">
                  <a:moveTo>
                    <a:pt x="0" y="118325"/>
                  </a:moveTo>
                  <a:lnTo>
                    <a:pt x="75844" y="92024"/>
                  </a:lnTo>
                  <a:lnTo>
                    <a:pt x="151688" y="65735"/>
                  </a:lnTo>
                  <a:lnTo>
                    <a:pt x="227545" y="39433"/>
                  </a:lnTo>
                  <a:lnTo>
                    <a:pt x="303390" y="26289"/>
                  </a:lnTo>
                  <a:lnTo>
                    <a:pt x="379234" y="13144"/>
                  </a:lnTo>
                  <a:lnTo>
                    <a:pt x="455079" y="0"/>
                  </a:lnTo>
                  <a:lnTo>
                    <a:pt x="530936" y="0"/>
                  </a:lnTo>
                  <a:lnTo>
                    <a:pt x="606780" y="13144"/>
                  </a:lnTo>
                  <a:lnTo>
                    <a:pt x="695274" y="26289"/>
                  </a:lnTo>
                  <a:lnTo>
                    <a:pt x="771131" y="39433"/>
                  </a:lnTo>
                  <a:lnTo>
                    <a:pt x="846963" y="52590"/>
                  </a:lnTo>
                  <a:lnTo>
                    <a:pt x="922820" y="65735"/>
                  </a:lnTo>
                  <a:lnTo>
                    <a:pt x="998664" y="78879"/>
                  </a:lnTo>
                  <a:lnTo>
                    <a:pt x="1074508" y="78879"/>
                  </a:lnTo>
                  <a:lnTo>
                    <a:pt x="1150366" y="92024"/>
                  </a:lnTo>
                  <a:lnTo>
                    <a:pt x="1226210" y="105181"/>
                  </a:lnTo>
                  <a:lnTo>
                    <a:pt x="1302054" y="105181"/>
                  </a:lnTo>
                  <a:lnTo>
                    <a:pt x="1377911" y="118325"/>
                  </a:lnTo>
                  <a:lnTo>
                    <a:pt x="1453756" y="131470"/>
                  </a:lnTo>
                  <a:lnTo>
                    <a:pt x="1529600" y="144614"/>
                  </a:lnTo>
                  <a:lnTo>
                    <a:pt x="1618094" y="144614"/>
                  </a:lnTo>
                  <a:lnTo>
                    <a:pt x="1693951" y="157772"/>
                  </a:lnTo>
                  <a:lnTo>
                    <a:pt x="1769795" y="170916"/>
                  </a:lnTo>
                  <a:lnTo>
                    <a:pt x="1845640" y="184061"/>
                  </a:lnTo>
                  <a:lnTo>
                    <a:pt x="1921484" y="197205"/>
                  </a:lnTo>
                  <a:lnTo>
                    <a:pt x="1997341" y="210362"/>
                  </a:lnTo>
                  <a:lnTo>
                    <a:pt x="2073186" y="223507"/>
                  </a:lnTo>
                  <a:lnTo>
                    <a:pt x="2149030" y="236651"/>
                  </a:lnTo>
                </a:path>
              </a:pathLst>
            </a:custGeom>
            <a:ln w="44450">
              <a:solidFill>
                <a:srgbClr val="009FE2"/>
              </a:solidFill>
            </a:ln>
          </p:spPr>
          <p:txBody>
            <a:bodyPr wrap="square" lIns="0" tIns="0" rIns="0" bIns="0" rtlCol="0"/>
            <a:lstStyle/>
            <a:p>
              <a:pPr fontAlgn="auto">
                <a:spcBef>
                  <a:spcPts val="0"/>
                </a:spcBef>
                <a:spcAft>
                  <a:spcPts val="0"/>
                </a:spcAft>
              </a:pPr>
              <a:endParaRPr>
                <a:solidFill>
                  <a:prstClr val="black"/>
                </a:solidFill>
                <a:latin typeface="Calibri"/>
              </a:endParaRPr>
            </a:p>
          </p:txBody>
        </p:sp>
        <p:sp>
          <p:nvSpPr>
            <p:cNvPr id="87" name="object 64">
              <a:extLst>
                <a:ext uri="{FF2B5EF4-FFF2-40B4-BE49-F238E27FC236}">
                  <a16:creationId xmlns:a16="http://schemas.microsoft.com/office/drawing/2014/main" id="{5E323895-8046-45E6-84D7-57F2D0D87CB9}"/>
                </a:ext>
              </a:extLst>
            </p:cNvPr>
            <p:cNvSpPr/>
            <p:nvPr/>
          </p:nvSpPr>
          <p:spPr>
            <a:xfrm>
              <a:off x="1749602" y="2701787"/>
              <a:ext cx="5553287" cy="878815"/>
            </a:xfrm>
            <a:custGeom>
              <a:avLst/>
              <a:gdLst/>
              <a:ahLst/>
              <a:cxnLst/>
              <a:rect l="l" t="t" r="r" b="b"/>
              <a:pathLst>
                <a:path w="2149475" h="487044">
                  <a:moveTo>
                    <a:pt x="0" y="368147"/>
                  </a:moveTo>
                  <a:lnTo>
                    <a:pt x="75844" y="276110"/>
                  </a:lnTo>
                  <a:lnTo>
                    <a:pt x="151688" y="210375"/>
                  </a:lnTo>
                  <a:lnTo>
                    <a:pt x="227545" y="144627"/>
                  </a:lnTo>
                  <a:lnTo>
                    <a:pt x="303390" y="78892"/>
                  </a:lnTo>
                  <a:lnTo>
                    <a:pt x="379234" y="39446"/>
                  </a:lnTo>
                  <a:lnTo>
                    <a:pt x="455079" y="0"/>
                  </a:lnTo>
                  <a:lnTo>
                    <a:pt x="530936" y="0"/>
                  </a:lnTo>
                  <a:lnTo>
                    <a:pt x="606780" y="0"/>
                  </a:lnTo>
                  <a:lnTo>
                    <a:pt x="695274" y="26301"/>
                  </a:lnTo>
                  <a:lnTo>
                    <a:pt x="771131" y="65735"/>
                  </a:lnTo>
                  <a:lnTo>
                    <a:pt x="846963" y="92036"/>
                  </a:lnTo>
                  <a:lnTo>
                    <a:pt x="922820" y="118338"/>
                  </a:lnTo>
                  <a:lnTo>
                    <a:pt x="998664" y="144627"/>
                  </a:lnTo>
                  <a:lnTo>
                    <a:pt x="1074508" y="157784"/>
                  </a:lnTo>
                  <a:lnTo>
                    <a:pt x="1150366" y="170929"/>
                  </a:lnTo>
                  <a:lnTo>
                    <a:pt x="1226210" y="197231"/>
                  </a:lnTo>
                  <a:lnTo>
                    <a:pt x="1302054" y="210375"/>
                  </a:lnTo>
                  <a:lnTo>
                    <a:pt x="1377911" y="236664"/>
                  </a:lnTo>
                  <a:lnTo>
                    <a:pt x="1453756" y="249821"/>
                  </a:lnTo>
                  <a:lnTo>
                    <a:pt x="1529600" y="262966"/>
                  </a:lnTo>
                  <a:lnTo>
                    <a:pt x="1618094" y="289255"/>
                  </a:lnTo>
                  <a:lnTo>
                    <a:pt x="1693951" y="315556"/>
                  </a:lnTo>
                  <a:lnTo>
                    <a:pt x="1769795" y="355003"/>
                  </a:lnTo>
                  <a:lnTo>
                    <a:pt x="1845640" y="368147"/>
                  </a:lnTo>
                  <a:lnTo>
                    <a:pt x="1921484" y="394436"/>
                  </a:lnTo>
                  <a:lnTo>
                    <a:pt x="1997341" y="420738"/>
                  </a:lnTo>
                  <a:lnTo>
                    <a:pt x="2073186" y="447027"/>
                  </a:lnTo>
                  <a:lnTo>
                    <a:pt x="2149030" y="486473"/>
                  </a:lnTo>
                </a:path>
              </a:pathLst>
            </a:custGeom>
            <a:ln w="44450">
              <a:solidFill>
                <a:srgbClr val="8FBE20"/>
              </a:solidFill>
            </a:ln>
          </p:spPr>
          <p:txBody>
            <a:bodyPr wrap="square" lIns="0" tIns="0" rIns="0" bIns="0" rtlCol="0"/>
            <a:lstStyle/>
            <a:p>
              <a:pPr fontAlgn="auto">
                <a:spcBef>
                  <a:spcPts val="0"/>
                </a:spcBef>
                <a:spcAft>
                  <a:spcPts val="0"/>
                </a:spcAft>
              </a:pPr>
              <a:endParaRPr>
                <a:solidFill>
                  <a:prstClr val="black"/>
                </a:solidFill>
                <a:latin typeface="Calibri"/>
              </a:endParaRPr>
            </a:p>
          </p:txBody>
        </p:sp>
        <p:sp>
          <p:nvSpPr>
            <p:cNvPr id="88" name="TextBox 87">
              <a:extLst>
                <a:ext uri="{FF2B5EF4-FFF2-40B4-BE49-F238E27FC236}">
                  <a16:creationId xmlns:a16="http://schemas.microsoft.com/office/drawing/2014/main" id="{A588803D-44F4-4F69-BBA0-C752F5AE68D6}"/>
                </a:ext>
              </a:extLst>
            </p:cNvPr>
            <p:cNvSpPr txBox="1"/>
            <p:nvPr/>
          </p:nvSpPr>
          <p:spPr>
            <a:xfrm>
              <a:off x="954000" y="40032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15911600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70A15AD-28F6-4B02-8155-0DDD6CA04E0B}"/>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400" kern="100" dirty="0">
                  <a:solidFill>
                    <a:prstClr val="white"/>
                  </a:solidFill>
                  <a:latin typeface="Arial" panose="020B0604020202020204" pitchFamily="34" charset="0"/>
                  <a:cs typeface="Arial" panose="020B0604020202020204" pitchFamily="34" charset="0"/>
                </a:rPr>
                <a:t>Number of new HIV infections among young people </a:t>
              </a:r>
            </a:p>
            <a:p>
              <a:pPr lvl="0">
                <a:defRPr/>
              </a:pPr>
              <a:r>
                <a:rPr lang="en-GB" sz="2400" kern="100" dirty="0">
                  <a:solidFill>
                    <a:prstClr val="white"/>
                  </a:solidFill>
                  <a:latin typeface="Arial" panose="020B0604020202020204" pitchFamily="34" charset="0"/>
                  <a:cs typeface="Arial" panose="020B0604020202020204" pitchFamily="34" charset="0"/>
                </a:rPr>
                <a:t>(aged 15–24 years), by sex, western and central Africa, 1990–2018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1530868" cy="12311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UNAIDS 2019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6" name="object 10">
              <a:extLst>
                <a:ext uri="{FF2B5EF4-FFF2-40B4-BE49-F238E27FC236}">
                  <a16:creationId xmlns:a16="http://schemas.microsoft.com/office/drawing/2014/main" id="{38551B4E-DE90-4128-A2EE-A03DB4443F07}"/>
                </a:ext>
              </a:extLst>
            </p:cNvPr>
            <p:cNvSpPr/>
            <p:nvPr/>
          </p:nvSpPr>
          <p:spPr>
            <a:xfrm>
              <a:off x="1656000" y="1710000"/>
              <a:ext cx="0" cy="28656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 name="object 11">
              <a:extLst>
                <a:ext uri="{FF2B5EF4-FFF2-40B4-BE49-F238E27FC236}">
                  <a16:creationId xmlns:a16="http://schemas.microsoft.com/office/drawing/2014/main" id="{EB8C6D18-A0AB-4DAC-9DB8-54A8881F3104}"/>
                </a:ext>
              </a:extLst>
            </p:cNvPr>
            <p:cNvSpPr/>
            <p:nvPr/>
          </p:nvSpPr>
          <p:spPr>
            <a:xfrm>
              <a:off x="1656020" y="4575261"/>
              <a:ext cx="5741980" cy="0"/>
            </a:xfrm>
            <a:custGeom>
              <a:avLst/>
              <a:gdLst/>
              <a:ahLst/>
              <a:cxnLst/>
              <a:rect l="l" t="t" r="r" b="b"/>
              <a:pathLst>
                <a:path w="5469255">
                  <a:moveTo>
                    <a:pt x="0" y="0"/>
                  </a:moveTo>
                  <a:lnTo>
                    <a:pt x="5469153" y="0"/>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3" name="object 10">
              <a:extLst>
                <a:ext uri="{FF2B5EF4-FFF2-40B4-BE49-F238E27FC236}">
                  <a16:creationId xmlns:a16="http://schemas.microsoft.com/office/drawing/2014/main" id="{EC0B16FA-E46A-495E-9C26-684F40AD9341}"/>
                </a:ext>
              </a:extLst>
            </p:cNvPr>
            <p:cNvSpPr/>
            <p:nvPr/>
          </p:nvSpPr>
          <p:spPr>
            <a:xfrm>
              <a:off x="185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 name="object 10">
              <a:extLst>
                <a:ext uri="{FF2B5EF4-FFF2-40B4-BE49-F238E27FC236}">
                  <a16:creationId xmlns:a16="http://schemas.microsoft.com/office/drawing/2014/main" id="{6929EFEB-27CD-4525-A1B0-A0F98ED36CCC}"/>
                </a:ext>
              </a:extLst>
            </p:cNvPr>
            <p:cNvSpPr/>
            <p:nvPr/>
          </p:nvSpPr>
          <p:spPr>
            <a:xfrm>
              <a:off x="205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5" name="object 10">
              <a:extLst>
                <a:ext uri="{FF2B5EF4-FFF2-40B4-BE49-F238E27FC236}">
                  <a16:creationId xmlns:a16="http://schemas.microsoft.com/office/drawing/2014/main" id="{130AEF76-812B-4246-B210-B5E5F995415C}"/>
                </a:ext>
              </a:extLst>
            </p:cNvPr>
            <p:cNvSpPr/>
            <p:nvPr/>
          </p:nvSpPr>
          <p:spPr>
            <a:xfrm>
              <a:off x="225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 name="object 10">
              <a:extLst>
                <a:ext uri="{FF2B5EF4-FFF2-40B4-BE49-F238E27FC236}">
                  <a16:creationId xmlns:a16="http://schemas.microsoft.com/office/drawing/2014/main" id="{5AC91158-586B-4DDF-841B-BF187FCD6A46}"/>
                </a:ext>
              </a:extLst>
            </p:cNvPr>
            <p:cNvSpPr/>
            <p:nvPr/>
          </p:nvSpPr>
          <p:spPr>
            <a:xfrm>
              <a:off x="244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 name="object 10">
              <a:extLst>
                <a:ext uri="{FF2B5EF4-FFF2-40B4-BE49-F238E27FC236}">
                  <a16:creationId xmlns:a16="http://schemas.microsoft.com/office/drawing/2014/main" id="{D70497F2-8893-4C8A-9963-FDCE338BACBB}"/>
                </a:ext>
              </a:extLst>
            </p:cNvPr>
            <p:cNvSpPr/>
            <p:nvPr/>
          </p:nvSpPr>
          <p:spPr>
            <a:xfrm>
              <a:off x="264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 name="object 10">
              <a:extLst>
                <a:ext uri="{FF2B5EF4-FFF2-40B4-BE49-F238E27FC236}">
                  <a16:creationId xmlns:a16="http://schemas.microsoft.com/office/drawing/2014/main" id="{8B0EC25F-C2B1-4224-B453-1B5F1C9AB44C}"/>
                </a:ext>
              </a:extLst>
            </p:cNvPr>
            <p:cNvSpPr/>
            <p:nvPr/>
          </p:nvSpPr>
          <p:spPr>
            <a:xfrm>
              <a:off x="284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9" name="object 10">
              <a:extLst>
                <a:ext uri="{FF2B5EF4-FFF2-40B4-BE49-F238E27FC236}">
                  <a16:creationId xmlns:a16="http://schemas.microsoft.com/office/drawing/2014/main" id="{33F3B134-DC3C-46AB-A492-AA36754AEB9B}"/>
                </a:ext>
              </a:extLst>
            </p:cNvPr>
            <p:cNvSpPr/>
            <p:nvPr/>
          </p:nvSpPr>
          <p:spPr>
            <a:xfrm>
              <a:off x="304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 name="object 10">
              <a:extLst>
                <a:ext uri="{FF2B5EF4-FFF2-40B4-BE49-F238E27FC236}">
                  <a16:creationId xmlns:a16="http://schemas.microsoft.com/office/drawing/2014/main" id="{7F3F01B1-02DA-488B-A460-9C09169D31C8}"/>
                </a:ext>
              </a:extLst>
            </p:cNvPr>
            <p:cNvSpPr/>
            <p:nvPr/>
          </p:nvSpPr>
          <p:spPr>
            <a:xfrm>
              <a:off x="324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3" name="object 10">
              <a:extLst>
                <a:ext uri="{FF2B5EF4-FFF2-40B4-BE49-F238E27FC236}">
                  <a16:creationId xmlns:a16="http://schemas.microsoft.com/office/drawing/2014/main" id="{A7FEA025-D713-4CC2-BE67-5BB38EE291C6}"/>
                </a:ext>
              </a:extLst>
            </p:cNvPr>
            <p:cNvSpPr/>
            <p:nvPr/>
          </p:nvSpPr>
          <p:spPr>
            <a:xfrm>
              <a:off x="343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 name="object 10">
              <a:extLst>
                <a:ext uri="{FF2B5EF4-FFF2-40B4-BE49-F238E27FC236}">
                  <a16:creationId xmlns:a16="http://schemas.microsoft.com/office/drawing/2014/main" id="{2CBFAC10-8501-457F-BCA7-18F23BAD2ACC}"/>
                </a:ext>
              </a:extLst>
            </p:cNvPr>
            <p:cNvSpPr/>
            <p:nvPr/>
          </p:nvSpPr>
          <p:spPr>
            <a:xfrm>
              <a:off x="363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 name="object 10">
              <a:extLst>
                <a:ext uri="{FF2B5EF4-FFF2-40B4-BE49-F238E27FC236}">
                  <a16:creationId xmlns:a16="http://schemas.microsoft.com/office/drawing/2014/main" id="{9584DB94-D0D8-476D-ACE1-6AE536EB86B7}"/>
                </a:ext>
              </a:extLst>
            </p:cNvPr>
            <p:cNvSpPr/>
            <p:nvPr/>
          </p:nvSpPr>
          <p:spPr>
            <a:xfrm>
              <a:off x="383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6" name="object 10">
              <a:extLst>
                <a:ext uri="{FF2B5EF4-FFF2-40B4-BE49-F238E27FC236}">
                  <a16:creationId xmlns:a16="http://schemas.microsoft.com/office/drawing/2014/main" id="{787D3194-6843-4943-82A8-4B4BA853CC50}"/>
                </a:ext>
              </a:extLst>
            </p:cNvPr>
            <p:cNvSpPr/>
            <p:nvPr/>
          </p:nvSpPr>
          <p:spPr>
            <a:xfrm>
              <a:off x="403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 name="object 10">
              <a:extLst>
                <a:ext uri="{FF2B5EF4-FFF2-40B4-BE49-F238E27FC236}">
                  <a16:creationId xmlns:a16="http://schemas.microsoft.com/office/drawing/2014/main" id="{5F8BF3DF-45B4-4841-BB06-698F8B3900C7}"/>
                </a:ext>
              </a:extLst>
            </p:cNvPr>
            <p:cNvSpPr/>
            <p:nvPr/>
          </p:nvSpPr>
          <p:spPr>
            <a:xfrm>
              <a:off x="423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 name="object 10">
              <a:extLst>
                <a:ext uri="{FF2B5EF4-FFF2-40B4-BE49-F238E27FC236}">
                  <a16:creationId xmlns:a16="http://schemas.microsoft.com/office/drawing/2014/main" id="{C0B6D06D-A553-4AF3-8634-2D0930ECE767}"/>
                </a:ext>
              </a:extLst>
            </p:cNvPr>
            <p:cNvSpPr/>
            <p:nvPr/>
          </p:nvSpPr>
          <p:spPr>
            <a:xfrm>
              <a:off x="442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9" name="object 10">
              <a:extLst>
                <a:ext uri="{FF2B5EF4-FFF2-40B4-BE49-F238E27FC236}">
                  <a16:creationId xmlns:a16="http://schemas.microsoft.com/office/drawing/2014/main" id="{6F7A0A58-4403-4AD2-919A-41FA92979AE2}"/>
                </a:ext>
              </a:extLst>
            </p:cNvPr>
            <p:cNvSpPr/>
            <p:nvPr/>
          </p:nvSpPr>
          <p:spPr>
            <a:xfrm>
              <a:off x="462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0" name="object 10">
              <a:extLst>
                <a:ext uri="{FF2B5EF4-FFF2-40B4-BE49-F238E27FC236}">
                  <a16:creationId xmlns:a16="http://schemas.microsoft.com/office/drawing/2014/main" id="{717AEB58-13E8-459B-814A-88308470FE8F}"/>
                </a:ext>
              </a:extLst>
            </p:cNvPr>
            <p:cNvSpPr/>
            <p:nvPr/>
          </p:nvSpPr>
          <p:spPr>
            <a:xfrm>
              <a:off x="482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1" name="object 10">
              <a:extLst>
                <a:ext uri="{FF2B5EF4-FFF2-40B4-BE49-F238E27FC236}">
                  <a16:creationId xmlns:a16="http://schemas.microsoft.com/office/drawing/2014/main" id="{DEB3B717-89DE-4A67-9220-CFF5D0800144}"/>
                </a:ext>
              </a:extLst>
            </p:cNvPr>
            <p:cNvSpPr/>
            <p:nvPr/>
          </p:nvSpPr>
          <p:spPr>
            <a:xfrm>
              <a:off x="502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2" name="object 10">
              <a:extLst>
                <a:ext uri="{FF2B5EF4-FFF2-40B4-BE49-F238E27FC236}">
                  <a16:creationId xmlns:a16="http://schemas.microsoft.com/office/drawing/2014/main" id="{44A3072B-A06F-4ED2-8F1E-C5EB486F464C}"/>
                </a:ext>
              </a:extLst>
            </p:cNvPr>
            <p:cNvSpPr/>
            <p:nvPr/>
          </p:nvSpPr>
          <p:spPr>
            <a:xfrm>
              <a:off x="522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3" name="object 10">
              <a:extLst>
                <a:ext uri="{FF2B5EF4-FFF2-40B4-BE49-F238E27FC236}">
                  <a16:creationId xmlns:a16="http://schemas.microsoft.com/office/drawing/2014/main" id="{FABAEC0A-672B-4502-97FE-641B0818C313}"/>
                </a:ext>
              </a:extLst>
            </p:cNvPr>
            <p:cNvSpPr/>
            <p:nvPr/>
          </p:nvSpPr>
          <p:spPr>
            <a:xfrm>
              <a:off x="541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 name="object 10">
              <a:extLst>
                <a:ext uri="{FF2B5EF4-FFF2-40B4-BE49-F238E27FC236}">
                  <a16:creationId xmlns:a16="http://schemas.microsoft.com/office/drawing/2014/main" id="{80F793E7-919A-41E6-8360-B7C668111F79}"/>
                </a:ext>
              </a:extLst>
            </p:cNvPr>
            <p:cNvSpPr/>
            <p:nvPr/>
          </p:nvSpPr>
          <p:spPr>
            <a:xfrm>
              <a:off x="561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 name="object 10">
              <a:extLst>
                <a:ext uri="{FF2B5EF4-FFF2-40B4-BE49-F238E27FC236}">
                  <a16:creationId xmlns:a16="http://schemas.microsoft.com/office/drawing/2014/main" id="{E4803BB6-16BE-4D04-AC17-C5CC174B908F}"/>
                </a:ext>
              </a:extLst>
            </p:cNvPr>
            <p:cNvSpPr/>
            <p:nvPr/>
          </p:nvSpPr>
          <p:spPr>
            <a:xfrm>
              <a:off x="581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6" name="object 10">
              <a:extLst>
                <a:ext uri="{FF2B5EF4-FFF2-40B4-BE49-F238E27FC236}">
                  <a16:creationId xmlns:a16="http://schemas.microsoft.com/office/drawing/2014/main" id="{07493E3E-87E9-4A80-AA54-3F21CD622B36}"/>
                </a:ext>
              </a:extLst>
            </p:cNvPr>
            <p:cNvSpPr/>
            <p:nvPr/>
          </p:nvSpPr>
          <p:spPr>
            <a:xfrm>
              <a:off x="601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 name="object 10">
              <a:extLst>
                <a:ext uri="{FF2B5EF4-FFF2-40B4-BE49-F238E27FC236}">
                  <a16:creationId xmlns:a16="http://schemas.microsoft.com/office/drawing/2014/main" id="{2508BA73-0637-472D-9190-78CB6332C175}"/>
                </a:ext>
              </a:extLst>
            </p:cNvPr>
            <p:cNvSpPr/>
            <p:nvPr/>
          </p:nvSpPr>
          <p:spPr>
            <a:xfrm>
              <a:off x="621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8" name="object 10">
              <a:extLst>
                <a:ext uri="{FF2B5EF4-FFF2-40B4-BE49-F238E27FC236}">
                  <a16:creationId xmlns:a16="http://schemas.microsoft.com/office/drawing/2014/main" id="{EC3ED1D9-B533-49AA-A8FD-6382053A4458}"/>
                </a:ext>
              </a:extLst>
            </p:cNvPr>
            <p:cNvSpPr/>
            <p:nvPr/>
          </p:nvSpPr>
          <p:spPr>
            <a:xfrm>
              <a:off x="640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9" name="object 10">
              <a:extLst>
                <a:ext uri="{FF2B5EF4-FFF2-40B4-BE49-F238E27FC236}">
                  <a16:creationId xmlns:a16="http://schemas.microsoft.com/office/drawing/2014/main" id="{A61FD6B6-E25E-4940-8029-16EA85481DF4}"/>
                </a:ext>
              </a:extLst>
            </p:cNvPr>
            <p:cNvSpPr/>
            <p:nvPr/>
          </p:nvSpPr>
          <p:spPr>
            <a:xfrm>
              <a:off x="6606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0" name="object 10">
              <a:extLst>
                <a:ext uri="{FF2B5EF4-FFF2-40B4-BE49-F238E27FC236}">
                  <a16:creationId xmlns:a16="http://schemas.microsoft.com/office/drawing/2014/main" id="{4115A43F-1A4C-4461-A55B-E87D566AB48B}"/>
                </a:ext>
              </a:extLst>
            </p:cNvPr>
            <p:cNvSpPr/>
            <p:nvPr/>
          </p:nvSpPr>
          <p:spPr>
            <a:xfrm>
              <a:off x="6804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1" name="object 10">
              <a:extLst>
                <a:ext uri="{FF2B5EF4-FFF2-40B4-BE49-F238E27FC236}">
                  <a16:creationId xmlns:a16="http://schemas.microsoft.com/office/drawing/2014/main" id="{9B5CD971-A6AB-4BF6-B1D5-F1FCAD172E40}"/>
                </a:ext>
              </a:extLst>
            </p:cNvPr>
            <p:cNvSpPr/>
            <p:nvPr/>
          </p:nvSpPr>
          <p:spPr>
            <a:xfrm>
              <a:off x="7002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2" name="object 10">
              <a:extLst>
                <a:ext uri="{FF2B5EF4-FFF2-40B4-BE49-F238E27FC236}">
                  <a16:creationId xmlns:a16="http://schemas.microsoft.com/office/drawing/2014/main" id="{18326579-9613-4294-B05F-D7CFDE16274D}"/>
                </a:ext>
              </a:extLst>
            </p:cNvPr>
            <p:cNvSpPr/>
            <p:nvPr/>
          </p:nvSpPr>
          <p:spPr>
            <a:xfrm>
              <a:off x="7200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 name="object 10">
              <a:extLst>
                <a:ext uri="{FF2B5EF4-FFF2-40B4-BE49-F238E27FC236}">
                  <a16:creationId xmlns:a16="http://schemas.microsoft.com/office/drawing/2014/main" id="{CB1EA7A9-42B0-4D1E-9386-EAAB7341112D}"/>
                </a:ext>
              </a:extLst>
            </p:cNvPr>
            <p:cNvSpPr/>
            <p:nvPr/>
          </p:nvSpPr>
          <p:spPr>
            <a:xfrm>
              <a:off x="7398000" y="4525200"/>
              <a:ext cx="0" cy="50400"/>
            </a:xfrm>
            <a:custGeom>
              <a:avLst/>
              <a:gdLst/>
              <a:ahLst/>
              <a:cxnLst/>
              <a:rect l="l" t="t" r="r" b="b"/>
              <a:pathLst>
                <a:path h="2086610">
                  <a:moveTo>
                    <a:pt x="0" y="0"/>
                  </a:moveTo>
                  <a:lnTo>
                    <a:pt x="0" y="2086368"/>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4" name="TextBox 43">
              <a:extLst>
                <a:ext uri="{FF2B5EF4-FFF2-40B4-BE49-F238E27FC236}">
                  <a16:creationId xmlns:a16="http://schemas.microsoft.com/office/drawing/2014/main" id="{4227EC73-4253-4A45-B583-46FA83A1EAB7}"/>
                </a:ext>
              </a:extLst>
            </p:cNvPr>
            <p:cNvSpPr txBox="1"/>
            <p:nvPr/>
          </p:nvSpPr>
          <p:spPr>
            <a:xfrm>
              <a:off x="158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1990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5" name="TextBox 44">
              <a:extLst>
                <a:ext uri="{FF2B5EF4-FFF2-40B4-BE49-F238E27FC236}">
                  <a16:creationId xmlns:a16="http://schemas.microsoft.com/office/drawing/2014/main" id="{D62FBB12-9738-47B5-B6C9-973813FD475B}"/>
                </a:ext>
              </a:extLst>
            </p:cNvPr>
            <p:cNvSpPr txBox="1"/>
            <p:nvPr/>
          </p:nvSpPr>
          <p:spPr>
            <a:xfrm>
              <a:off x="257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1995</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6" name="TextBox 45">
              <a:extLst>
                <a:ext uri="{FF2B5EF4-FFF2-40B4-BE49-F238E27FC236}">
                  <a16:creationId xmlns:a16="http://schemas.microsoft.com/office/drawing/2014/main" id="{FB46F2BD-CBF0-4E77-9E07-9B78665CA2D3}"/>
                </a:ext>
              </a:extLst>
            </p:cNvPr>
            <p:cNvSpPr txBox="1"/>
            <p:nvPr/>
          </p:nvSpPr>
          <p:spPr>
            <a:xfrm>
              <a:off x="356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7" name="TextBox 46">
              <a:extLst>
                <a:ext uri="{FF2B5EF4-FFF2-40B4-BE49-F238E27FC236}">
                  <a16:creationId xmlns:a16="http://schemas.microsoft.com/office/drawing/2014/main" id="{2B86E580-E96F-4FDA-BE9C-82091FAA222F}"/>
                </a:ext>
              </a:extLst>
            </p:cNvPr>
            <p:cNvSpPr txBox="1"/>
            <p:nvPr/>
          </p:nvSpPr>
          <p:spPr>
            <a:xfrm>
              <a:off x="455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2005</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8" name="TextBox 47">
              <a:extLst>
                <a:ext uri="{FF2B5EF4-FFF2-40B4-BE49-F238E27FC236}">
                  <a16:creationId xmlns:a16="http://schemas.microsoft.com/office/drawing/2014/main" id="{CA501DA1-FBAE-4CB2-9D7D-405695E55C51}"/>
                </a:ext>
              </a:extLst>
            </p:cNvPr>
            <p:cNvSpPr txBox="1"/>
            <p:nvPr/>
          </p:nvSpPr>
          <p:spPr>
            <a:xfrm>
              <a:off x="554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2010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9" name="TextBox 48">
              <a:extLst>
                <a:ext uri="{FF2B5EF4-FFF2-40B4-BE49-F238E27FC236}">
                  <a16:creationId xmlns:a16="http://schemas.microsoft.com/office/drawing/2014/main" id="{472ED938-29E6-4923-A161-7D39DE8C44A0}"/>
                </a:ext>
              </a:extLst>
            </p:cNvPr>
            <p:cNvSpPr txBox="1"/>
            <p:nvPr/>
          </p:nvSpPr>
          <p:spPr>
            <a:xfrm>
              <a:off x="6534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2015</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0" name="TextBox 49">
              <a:extLst>
                <a:ext uri="{FF2B5EF4-FFF2-40B4-BE49-F238E27FC236}">
                  <a16:creationId xmlns:a16="http://schemas.microsoft.com/office/drawing/2014/main" id="{A993E8C3-1DC5-4A02-8524-BC913C18F8A1}"/>
                </a:ext>
              </a:extLst>
            </p:cNvPr>
            <p:cNvSpPr txBox="1"/>
            <p:nvPr/>
          </p:nvSpPr>
          <p:spPr>
            <a:xfrm>
              <a:off x="7128000" y="4662000"/>
              <a:ext cx="339837" cy="184666"/>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2018</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1" name="TextBox 50">
              <a:extLst>
                <a:ext uri="{FF2B5EF4-FFF2-40B4-BE49-F238E27FC236}">
                  <a16:creationId xmlns:a16="http://schemas.microsoft.com/office/drawing/2014/main" id="{124D9491-AAB4-441B-BF84-732B7F4D5C8A}"/>
                </a:ext>
              </a:extLst>
            </p:cNvPr>
            <p:cNvSpPr txBox="1"/>
            <p:nvPr/>
          </p:nvSpPr>
          <p:spPr>
            <a:xfrm>
              <a:off x="952640" y="1617667"/>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prstClr val="black"/>
                  </a:solidFill>
                </a:rPr>
                <a:t>2</a:t>
              </a: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2" name="TextBox 51">
              <a:extLst>
                <a:ext uri="{FF2B5EF4-FFF2-40B4-BE49-F238E27FC236}">
                  <a16:creationId xmlns:a16="http://schemas.microsoft.com/office/drawing/2014/main" id="{7B9A80E0-80E4-4D0E-B150-3F5436E4E954}"/>
                </a:ext>
              </a:extLst>
            </p:cNvPr>
            <p:cNvSpPr txBox="1"/>
            <p:nvPr/>
          </p:nvSpPr>
          <p:spPr>
            <a:xfrm>
              <a:off x="952640" y="19044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prstClr val="black"/>
                  </a:solidFill>
                </a:rPr>
                <a:t>18</a:t>
              </a: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3" name="TextBox 52">
              <a:extLst>
                <a:ext uri="{FF2B5EF4-FFF2-40B4-BE49-F238E27FC236}">
                  <a16:creationId xmlns:a16="http://schemas.microsoft.com/office/drawing/2014/main" id="{3E2F402B-BF9C-46B8-9B3F-3E6CFFB077C8}"/>
                </a:ext>
              </a:extLst>
            </p:cNvPr>
            <p:cNvSpPr txBox="1"/>
            <p:nvPr/>
          </p:nvSpPr>
          <p:spPr>
            <a:xfrm>
              <a:off x="952640" y="27612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120 000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4" name="TextBox 53">
              <a:extLst>
                <a:ext uri="{FF2B5EF4-FFF2-40B4-BE49-F238E27FC236}">
                  <a16:creationId xmlns:a16="http://schemas.microsoft.com/office/drawing/2014/main" id="{0A6019F5-D95B-4979-BF35-2AECEE8BDABC}"/>
                </a:ext>
              </a:extLst>
            </p:cNvPr>
            <p:cNvSpPr txBox="1"/>
            <p:nvPr/>
          </p:nvSpPr>
          <p:spPr>
            <a:xfrm>
              <a:off x="1037600" y="3621600"/>
              <a:ext cx="46807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60 000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6" name="TextBox 55">
              <a:extLst>
                <a:ext uri="{FF2B5EF4-FFF2-40B4-BE49-F238E27FC236}">
                  <a16:creationId xmlns:a16="http://schemas.microsoft.com/office/drawing/2014/main" id="{292DD437-D304-4BC5-A5D0-A3EE6D758771}"/>
                </a:ext>
              </a:extLst>
            </p:cNvPr>
            <p:cNvSpPr txBox="1"/>
            <p:nvPr/>
          </p:nvSpPr>
          <p:spPr>
            <a:xfrm>
              <a:off x="1420717" y="4482000"/>
              <a:ext cx="84960"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7" name="TextBox 56">
              <a:extLst>
                <a:ext uri="{FF2B5EF4-FFF2-40B4-BE49-F238E27FC236}">
                  <a16:creationId xmlns:a16="http://schemas.microsoft.com/office/drawing/2014/main" id="{42434A6F-4FEA-477B-8939-3AA5179EF518}"/>
                </a:ext>
              </a:extLst>
            </p:cNvPr>
            <p:cNvSpPr txBox="1"/>
            <p:nvPr/>
          </p:nvSpPr>
          <p:spPr>
            <a:xfrm>
              <a:off x="392400" y="2134800"/>
              <a:ext cx="184666" cy="2031005"/>
            </a:xfrm>
            <a:prstGeom prst="rect">
              <a:avLst/>
            </a:prstGeom>
            <a:noFill/>
          </p:spPr>
          <p:txBody>
            <a:bodyPr vert="vert270"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Number of new HIV infections</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nvGrpSpPr>
            <p:cNvPr id="74" name="Group 73">
              <a:extLst>
                <a:ext uri="{FF2B5EF4-FFF2-40B4-BE49-F238E27FC236}">
                  <a16:creationId xmlns:a16="http://schemas.microsoft.com/office/drawing/2014/main" id="{DF5D3BCC-66F7-4461-8632-E0903CCB2CC0}"/>
                </a:ext>
              </a:extLst>
            </p:cNvPr>
            <p:cNvGrpSpPr/>
            <p:nvPr/>
          </p:nvGrpSpPr>
          <p:grpSpPr>
            <a:xfrm>
              <a:off x="1800000" y="5148000"/>
              <a:ext cx="897968" cy="292388"/>
              <a:chOff x="1620000" y="5148000"/>
              <a:chExt cx="897968" cy="292388"/>
            </a:xfrm>
          </p:grpSpPr>
          <p:sp>
            <p:nvSpPr>
              <p:cNvPr id="75" name="TextBox 74">
                <a:extLst>
                  <a:ext uri="{FF2B5EF4-FFF2-40B4-BE49-F238E27FC236}">
                    <a16:creationId xmlns:a16="http://schemas.microsoft.com/office/drawing/2014/main" id="{247B48BA-D492-4463-AE9A-BCAC2B2C017C}"/>
                  </a:ext>
                </a:extLst>
              </p:cNvPr>
              <p:cNvSpPr txBox="1"/>
              <p:nvPr/>
            </p:nvSpPr>
            <p:spPr>
              <a:xfrm>
                <a:off x="1980000" y="5148000"/>
                <a:ext cx="537968" cy="292388"/>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Males</a:t>
                </a:r>
              </a:p>
            </p:txBody>
          </p:sp>
          <p:cxnSp>
            <p:nvCxnSpPr>
              <p:cNvPr id="76" name="Straight Connector 75">
                <a:extLst>
                  <a:ext uri="{FF2B5EF4-FFF2-40B4-BE49-F238E27FC236}">
                    <a16:creationId xmlns:a16="http://schemas.microsoft.com/office/drawing/2014/main" id="{4E38FBE7-9EA3-479B-9DA1-DFFB9A094EF4}"/>
                  </a:ext>
                </a:extLst>
              </p:cNvPr>
              <p:cNvCxnSpPr/>
              <p:nvPr/>
            </p:nvCxnSpPr>
            <p:spPr>
              <a:xfrm>
                <a:off x="1620000" y="5301888"/>
                <a:ext cx="270000" cy="1"/>
              </a:xfrm>
              <a:prstGeom prst="line">
                <a:avLst/>
              </a:prstGeom>
              <a:ln w="63500">
                <a:solidFill>
                  <a:srgbClr val="009FE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1D7650A3-64B2-44E9-A804-1920A24370C6}"/>
                </a:ext>
              </a:extLst>
            </p:cNvPr>
            <p:cNvGrpSpPr/>
            <p:nvPr/>
          </p:nvGrpSpPr>
          <p:grpSpPr>
            <a:xfrm>
              <a:off x="2983260" y="5148000"/>
              <a:ext cx="1093534" cy="292388"/>
              <a:chOff x="5544000" y="5148000"/>
              <a:chExt cx="1093534" cy="292388"/>
            </a:xfrm>
          </p:grpSpPr>
          <p:sp>
            <p:nvSpPr>
              <p:cNvPr id="78" name="TextBox 77">
                <a:extLst>
                  <a:ext uri="{FF2B5EF4-FFF2-40B4-BE49-F238E27FC236}">
                    <a16:creationId xmlns:a16="http://schemas.microsoft.com/office/drawing/2014/main" id="{5B98B2B4-A00E-45E7-9C1A-254E94F24274}"/>
                  </a:ext>
                </a:extLst>
              </p:cNvPr>
              <p:cNvSpPr txBox="1"/>
              <p:nvPr/>
            </p:nvSpPr>
            <p:spPr>
              <a:xfrm>
                <a:off x="5904000" y="5148000"/>
                <a:ext cx="733534" cy="292388"/>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Females</a:t>
                </a:r>
              </a:p>
            </p:txBody>
          </p:sp>
          <p:cxnSp>
            <p:nvCxnSpPr>
              <p:cNvPr id="79" name="Straight Connector 78">
                <a:extLst>
                  <a:ext uri="{FF2B5EF4-FFF2-40B4-BE49-F238E27FC236}">
                    <a16:creationId xmlns:a16="http://schemas.microsoft.com/office/drawing/2014/main" id="{C3B67C55-712A-4785-8001-5C477DD7421C}"/>
                  </a:ext>
                </a:extLst>
              </p:cNvPr>
              <p:cNvCxnSpPr/>
              <p:nvPr/>
            </p:nvCxnSpPr>
            <p:spPr>
              <a:xfrm>
                <a:off x="5544000" y="5301888"/>
                <a:ext cx="270000" cy="1"/>
              </a:xfrm>
              <a:prstGeom prst="line">
                <a:avLst/>
              </a:prstGeom>
              <a:ln w="63500">
                <a:solidFill>
                  <a:srgbClr val="8FBE20"/>
                </a:solidFill>
              </a:ln>
            </p:spPr>
            <p:style>
              <a:lnRef idx="1">
                <a:schemeClr val="accent1"/>
              </a:lnRef>
              <a:fillRef idx="0">
                <a:schemeClr val="accent1"/>
              </a:fillRef>
              <a:effectRef idx="0">
                <a:schemeClr val="accent1"/>
              </a:effectRef>
              <a:fontRef idx="minor">
                <a:schemeClr val="tx1"/>
              </a:fontRef>
            </p:style>
          </p:cxnSp>
        </p:grpSp>
        <p:sp>
          <p:nvSpPr>
            <p:cNvPr id="99" name="TextBox 98">
              <a:extLst>
                <a:ext uri="{FF2B5EF4-FFF2-40B4-BE49-F238E27FC236}">
                  <a16:creationId xmlns:a16="http://schemas.microsoft.com/office/drawing/2014/main" id="{A9578045-4492-46AC-A7E6-D5EA1CBA9A21}"/>
                </a:ext>
              </a:extLst>
            </p:cNvPr>
            <p:cNvSpPr txBox="1"/>
            <p:nvPr/>
          </p:nvSpPr>
          <p:spPr>
            <a:xfrm>
              <a:off x="954000" y="21888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160 000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0" name="TextBox 99">
              <a:extLst>
                <a:ext uri="{FF2B5EF4-FFF2-40B4-BE49-F238E27FC236}">
                  <a16:creationId xmlns:a16="http://schemas.microsoft.com/office/drawing/2014/main" id="{4F8D3E89-C5E2-4BAF-A79A-91244231D40E}"/>
                </a:ext>
              </a:extLst>
            </p:cNvPr>
            <p:cNvSpPr txBox="1"/>
            <p:nvPr/>
          </p:nvSpPr>
          <p:spPr>
            <a:xfrm>
              <a:off x="954000" y="30492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prstClr val="black"/>
                  </a:solidFill>
                </a:rPr>
                <a:t>1</a:t>
              </a: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1" name="TextBox 100">
              <a:extLst>
                <a:ext uri="{FF2B5EF4-FFF2-40B4-BE49-F238E27FC236}">
                  <a16:creationId xmlns:a16="http://schemas.microsoft.com/office/drawing/2014/main" id="{6804F6CB-65FD-443B-82D8-9ACB4F4996E2}"/>
                </a:ext>
              </a:extLst>
            </p:cNvPr>
            <p:cNvSpPr txBox="1"/>
            <p:nvPr/>
          </p:nvSpPr>
          <p:spPr>
            <a:xfrm>
              <a:off x="1038960" y="3909600"/>
              <a:ext cx="46807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40 000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4" name="TextBox 103">
              <a:extLst>
                <a:ext uri="{FF2B5EF4-FFF2-40B4-BE49-F238E27FC236}">
                  <a16:creationId xmlns:a16="http://schemas.microsoft.com/office/drawing/2014/main" id="{17E1EB19-0AC1-4285-B1BA-B503F2063A59}"/>
                </a:ext>
              </a:extLst>
            </p:cNvPr>
            <p:cNvSpPr txBox="1"/>
            <p:nvPr/>
          </p:nvSpPr>
          <p:spPr>
            <a:xfrm>
              <a:off x="954000" y="24768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140 000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5" name="TextBox 104">
              <a:extLst>
                <a:ext uri="{FF2B5EF4-FFF2-40B4-BE49-F238E27FC236}">
                  <a16:creationId xmlns:a16="http://schemas.microsoft.com/office/drawing/2014/main" id="{1F79886A-AE32-477F-9F15-2853C1485D8A}"/>
                </a:ext>
              </a:extLst>
            </p:cNvPr>
            <p:cNvSpPr txBox="1"/>
            <p:nvPr/>
          </p:nvSpPr>
          <p:spPr>
            <a:xfrm>
              <a:off x="1038960" y="3337200"/>
              <a:ext cx="46807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80 000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6" name="TextBox 105">
              <a:extLst>
                <a:ext uri="{FF2B5EF4-FFF2-40B4-BE49-F238E27FC236}">
                  <a16:creationId xmlns:a16="http://schemas.microsoft.com/office/drawing/2014/main" id="{9C86D8FF-3C5D-4FD8-B07B-36D13041020C}"/>
                </a:ext>
              </a:extLst>
            </p:cNvPr>
            <p:cNvSpPr txBox="1"/>
            <p:nvPr/>
          </p:nvSpPr>
          <p:spPr>
            <a:xfrm>
              <a:off x="1038960" y="4194000"/>
              <a:ext cx="46807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4" name="object 38">
              <a:extLst>
                <a:ext uri="{FF2B5EF4-FFF2-40B4-BE49-F238E27FC236}">
                  <a16:creationId xmlns:a16="http://schemas.microsoft.com/office/drawing/2014/main" id="{D67E83FC-58CF-4F78-A78C-0B023D761414}"/>
                </a:ext>
              </a:extLst>
            </p:cNvPr>
            <p:cNvSpPr/>
            <p:nvPr/>
          </p:nvSpPr>
          <p:spPr>
            <a:xfrm>
              <a:off x="1749605" y="3286843"/>
              <a:ext cx="5559897" cy="1209945"/>
            </a:xfrm>
            <a:custGeom>
              <a:avLst/>
              <a:gdLst/>
              <a:ahLst/>
              <a:cxnLst/>
              <a:rect l="l" t="t" r="r" b="b"/>
              <a:pathLst>
                <a:path w="2152015" h="670559">
                  <a:moveTo>
                    <a:pt x="2151634" y="630605"/>
                  </a:moveTo>
                  <a:lnTo>
                    <a:pt x="531583" y="630605"/>
                  </a:lnTo>
                  <a:lnTo>
                    <a:pt x="607517" y="643750"/>
                  </a:lnTo>
                  <a:lnTo>
                    <a:pt x="847991" y="643750"/>
                  </a:lnTo>
                  <a:lnTo>
                    <a:pt x="923937" y="656882"/>
                  </a:lnTo>
                  <a:lnTo>
                    <a:pt x="1303629" y="656882"/>
                  </a:lnTo>
                  <a:lnTo>
                    <a:pt x="1379575" y="670013"/>
                  </a:lnTo>
                  <a:lnTo>
                    <a:pt x="2151634" y="670013"/>
                  </a:lnTo>
                  <a:lnTo>
                    <a:pt x="2151634" y="630605"/>
                  </a:lnTo>
                  <a:close/>
                </a:path>
                <a:path w="2152015" h="670559">
                  <a:moveTo>
                    <a:pt x="379704" y="0"/>
                  </a:moveTo>
                  <a:lnTo>
                    <a:pt x="303758" y="0"/>
                  </a:lnTo>
                  <a:lnTo>
                    <a:pt x="227825" y="13131"/>
                  </a:lnTo>
                  <a:lnTo>
                    <a:pt x="151879" y="13131"/>
                  </a:lnTo>
                  <a:lnTo>
                    <a:pt x="0" y="65684"/>
                  </a:lnTo>
                  <a:lnTo>
                    <a:pt x="0" y="643750"/>
                  </a:lnTo>
                  <a:lnTo>
                    <a:pt x="75933" y="630605"/>
                  </a:lnTo>
                  <a:lnTo>
                    <a:pt x="2151634" y="630605"/>
                  </a:lnTo>
                  <a:lnTo>
                    <a:pt x="2151634" y="328434"/>
                  </a:lnTo>
                  <a:lnTo>
                    <a:pt x="1847875" y="328434"/>
                  </a:lnTo>
                  <a:lnTo>
                    <a:pt x="1771929" y="315302"/>
                  </a:lnTo>
                  <a:lnTo>
                    <a:pt x="1620050" y="315302"/>
                  </a:lnTo>
                  <a:lnTo>
                    <a:pt x="1531454" y="302171"/>
                  </a:lnTo>
                  <a:lnTo>
                    <a:pt x="1455508" y="302171"/>
                  </a:lnTo>
                  <a:lnTo>
                    <a:pt x="1379575" y="289026"/>
                  </a:lnTo>
                  <a:lnTo>
                    <a:pt x="1303629" y="289026"/>
                  </a:lnTo>
                  <a:lnTo>
                    <a:pt x="1075817" y="249605"/>
                  </a:lnTo>
                  <a:lnTo>
                    <a:pt x="847991" y="170789"/>
                  </a:lnTo>
                  <a:lnTo>
                    <a:pt x="772058" y="131368"/>
                  </a:lnTo>
                  <a:lnTo>
                    <a:pt x="696125" y="105105"/>
                  </a:lnTo>
                  <a:lnTo>
                    <a:pt x="607517" y="65684"/>
                  </a:lnTo>
                  <a:lnTo>
                    <a:pt x="455637" y="13131"/>
                  </a:lnTo>
                  <a:lnTo>
                    <a:pt x="379704" y="0"/>
                  </a:lnTo>
                  <a:close/>
                </a:path>
              </a:pathLst>
            </a:custGeom>
            <a:solidFill>
              <a:srgbClr val="E5F4FD"/>
            </a:solidFill>
          </p:spPr>
          <p:txBody>
            <a:bodyPr wrap="square" lIns="0" tIns="0" rIns="0" bIns="0" rtlCol="0"/>
            <a:lstStyle/>
            <a:p>
              <a:pPr fontAlgn="auto">
                <a:spcBef>
                  <a:spcPts val="0"/>
                </a:spcBef>
                <a:spcAft>
                  <a:spcPts val="0"/>
                </a:spcAft>
              </a:pPr>
              <a:endParaRPr>
                <a:solidFill>
                  <a:prstClr val="black"/>
                </a:solidFill>
                <a:latin typeface="Calibri"/>
              </a:endParaRPr>
            </a:p>
          </p:txBody>
        </p:sp>
        <p:sp>
          <p:nvSpPr>
            <p:cNvPr id="116" name="object 40">
              <a:extLst>
                <a:ext uri="{FF2B5EF4-FFF2-40B4-BE49-F238E27FC236}">
                  <a16:creationId xmlns:a16="http://schemas.microsoft.com/office/drawing/2014/main" id="{81318A13-F9C5-45E8-87F4-DB2DA0EFD29A}"/>
                </a:ext>
              </a:extLst>
            </p:cNvPr>
            <p:cNvSpPr/>
            <p:nvPr/>
          </p:nvSpPr>
          <p:spPr>
            <a:xfrm>
              <a:off x="1749600" y="2055600"/>
              <a:ext cx="5559897" cy="2086468"/>
            </a:xfrm>
            <a:custGeom>
              <a:avLst/>
              <a:gdLst/>
              <a:ahLst/>
              <a:cxnLst/>
              <a:rect l="l" t="t" r="r" b="b"/>
              <a:pathLst>
                <a:path w="2152015" h="1156334">
                  <a:moveTo>
                    <a:pt x="2151634" y="959053"/>
                  </a:moveTo>
                  <a:lnTo>
                    <a:pt x="379704" y="959053"/>
                  </a:lnTo>
                  <a:lnTo>
                    <a:pt x="531583" y="985329"/>
                  </a:lnTo>
                  <a:lnTo>
                    <a:pt x="607529" y="985329"/>
                  </a:lnTo>
                  <a:lnTo>
                    <a:pt x="696125" y="1011605"/>
                  </a:lnTo>
                  <a:lnTo>
                    <a:pt x="848004" y="1037882"/>
                  </a:lnTo>
                  <a:lnTo>
                    <a:pt x="923937" y="1064158"/>
                  </a:lnTo>
                  <a:lnTo>
                    <a:pt x="1227696" y="1116711"/>
                  </a:lnTo>
                  <a:lnTo>
                    <a:pt x="1379575" y="1116711"/>
                  </a:lnTo>
                  <a:lnTo>
                    <a:pt x="1455508" y="1129842"/>
                  </a:lnTo>
                  <a:lnTo>
                    <a:pt x="1531454" y="1129842"/>
                  </a:lnTo>
                  <a:lnTo>
                    <a:pt x="1620062" y="1142987"/>
                  </a:lnTo>
                  <a:lnTo>
                    <a:pt x="1771942" y="1142987"/>
                  </a:lnTo>
                  <a:lnTo>
                    <a:pt x="1847875" y="1156119"/>
                  </a:lnTo>
                  <a:lnTo>
                    <a:pt x="2151634" y="1156119"/>
                  </a:lnTo>
                  <a:lnTo>
                    <a:pt x="2151634" y="959053"/>
                  </a:lnTo>
                  <a:close/>
                </a:path>
                <a:path w="2152015" h="1156334">
                  <a:moveTo>
                    <a:pt x="379704" y="0"/>
                  </a:moveTo>
                  <a:lnTo>
                    <a:pt x="303771" y="13144"/>
                  </a:lnTo>
                  <a:lnTo>
                    <a:pt x="227825" y="39420"/>
                  </a:lnTo>
                  <a:lnTo>
                    <a:pt x="151879" y="78828"/>
                  </a:lnTo>
                  <a:lnTo>
                    <a:pt x="75945" y="144513"/>
                  </a:lnTo>
                  <a:lnTo>
                    <a:pt x="0" y="249618"/>
                  </a:lnTo>
                  <a:lnTo>
                    <a:pt x="0" y="1037882"/>
                  </a:lnTo>
                  <a:lnTo>
                    <a:pt x="151879" y="985329"/>
                  </a:lnTo>
                  <a:lnTo>
                    <a:pt x="227825" y="972185"/>
                  </a:lnTo>
                  <a:lnTo>
                    <a:pt x="303771" y="972185"/>
                  </a:lnTo>
                  <a:lnTo>
                    <a:pt x="379704" y="959053"/>
                  </a:lnTo>
                  <a:lnTo>
                    <a:pt x="2151634" y="959053"/>
                  </a:lnTo>
                  <a:lnTo>
                    <a:pt x="2151634" y="643750"/>
                  </a:lnTo>
                  <a:lnTo>
                    <a:pt x="2075700" y="630605"/>
                  </a:lnTo>
                  <a:lnTo>
                    <a:pt x="1999754" y="630605"/>
                  </a:lnTo>
                  <a:lnTo>
                    <a:pt x="1620062" y="564921"/>
                  </a:lnTo>
                  <a:lnTo>
                    <a:pt x="1531454" y="551789"/>
                  </a:lnTo>
                  <a:lnTo>
                    <a:pt x="1455508" y="538645"/>
                  </a:lnTo>
                  <a:lnTo>
                    <a:pt x="1379575" y="512368"/>
                  </a:lnTo>
                  <a:lnTo>
                    <a:pt x="1227696" y="486092"/>
                  </a:lnTo>
                  <a:lnTo>
                    <a:pt x="1151762" y="459828"/>
                  </a:lnTo>
                  <a:lnTo>
                    <a:pt x="999883" y="381000"/>
                  </a:lnTo>
                  <a:lnTo>
                    <a:pt x="923937" y="315302"/>
                  </a:lnTo>
                  <a:lnTo>
                    <a:pt x="696125" y="157657"/>
                  </a:lnTo>
                  <a:lnTo>
                    <a:pt x="607529" y="91960"/>
                  </a:lnTo>
                  <a:lnTo>
                    <a:pt x="455650" y="13144"/>
                  </a:lnTo>
                  <a:lnTo>
                    <a:pt x="379704" y="0"/>
                  </a:lnTo>
                  <a:close/>
                </a:path>
              </a:pathLst>
            </a:custGeom>
            <a:solidFill>
              <a:srgbClr val="8FBE20">
                <a:alpha val="25000"/>
              </a:srgbClr>
            </a:solidFill>
          </p:spPr>
          <p:txBody>
            <a:bodyPr wrap="square" lIns="0" tIns="0" rIns="0" bIns="0" rtlCol="0"/>
            <a:lstStyle/>
            <a:p>
              <a:pPr fontAlgn="auto">
                <a:spcBef>
                  <a:spcPts val="0"/>
                </a:spcBef>
                <a:spcAft>
                  <a:spcPts val="0"/>
                </a:spcAft>
              </a:pPr>
              <a:endParaRPr>
                <a:solidFill>
                  <a:prstClr val="black"/>
                </a:solidFill>
                <a:latin typeface="Calibri"/>
              </a:endParaRPr>
            </a:p>
          </p:txBody>
        </p:sp>
        <p:sp>
          <p:nvSpPr>
            <p:cNvPr id="118" name="object 42">
              <a:extLst>
                <a:ext uri="{FF2B5EF4-FFF2-40B4-BE49-F238E27FC236}">
                  <a16:creationId xmlns:a16="http://schemas.microsoft.com/office/drawing/2014/main" id="{60DA1EB9-FEE4-4861-88D8-D5CD2B9E9DFD}"/>
                </a:ext>
              </a:extLst>
            </p:cNvPr>
            <p:cNvSpPr/>
            <p:nvPr/>
          </p:nvSpPr>
          <p:spPr>
            <a:xfrm>
              <a:off x="1749605" y="3832058"/>
              <a:ext cx="5559897" cy="356338"/>
            </a:xfrm>
            <a:custGeom>
              <a:avLst/>
              <a:gdLst/>
              <a:ahLst/>
              <a:cxnLst/>
              <a:rect l="l" t="t" r="r" b="b"/>
              <a:pathLst>
                <a:path w="2152015" h="197484">
                  <a:moveTo>
                    <a:pt x="0" y="39420"/>
                  </a:moveTo>
                  <a:lnTo>
                    <a:pt x="75933" y="26276"/>
                  </a:lnTo>
                  <a:lnTo>
                    <a:pt x="151879" y="13144"/>
                  </a:lnTo>
                  <a:lnTo>
                    <a:pt x="227825" y="13144"/>
                  </a:lnTo>
                  <a:lnTo>
                    <a:pt x="303758" y="13144"/>
                  </a:lnTo>
                  <a:lnTo>
                    <a:pt x="379704" y="0"/>
                  </a:lnTo>
                  <a:lnTo>
                    <a:pt x="455637" y="13144"/>
                  </a:lnTo>
                  <a:lnTo>
                    <a:pt x="531583" y="26276"/>
                  </a:lnTo>
                  <a:lnTo>
                    <a:pt x="607517" y="39420"/>
                  </a:lnTo>
                  <a:lnTo>
                    <a:pt x="696125" y="65697"/>
                  </a:lnTo>
                  <a:lnTo>
                    <a:pt x="772058" y="78828"/>
                  </a:lnTo>
                  <a:lnTo>
                    <a:pt x="847991" y="105105"/>
                  </a:lnTo>
                  <a:lnTo>
                    <a:pt x="923937" y="118249"/>
                  </a:lnTo>
                  <a:lnTo>
                    <a:pt x="999871" y="131381"/>
                  </a:lnTo>
                  <a:lnTo>
                    <a:pt x="1075817" y="144513"/>
                  </a:lnTo>
                  <a:lnTo>
                    <a:pt x="1151750" y="157657"/>
                  </a:lnTo>
                  <a:lnTo>
                    <a:pt x="1227696" y="157657"/>
                  </a:lnTo>
                  <a:lnTo>
                    <a:pt x="1303629" y="170789"/>
                  </a:lnTo>
                  <a:lnTo>
                    <a:pt x="1379575" y="170789"/>
                  </a:lnTo>
                  <a:lnTo>
                    <a:pt x="1455508" y="170789"/>
                  </a:lnTo>
                  <a:lnTo>
                    <a:pt x="1531454" y="183934"/>
                  </a:lnTo>
                  <a:lnTo>
                    <a:pt x="1620050" y="183934"/>
                  </a:lnTo>
                  <a:lnTo>
                    <a:pt x="1695996" y="183934"/>
                  </a:lnTo>
                  <a:lnTo>
                    <a:pt x="1771929" y="183934"/>
                  </a:lnTo>
                  <a:lnTo>
                    <a:pt x="1847875" y="197065"/>
                  </a:lnTo>
                  <a:lnTo>
                    <a:pt x="1923808" y="197065"/>
                  </a:lnTo>
                  <a:lnTo>
                    <a:pt x="1999754" y="197065"/>
                  </a:lnTo>
                  <a:lnTo>
                    <a:pt x="2075688" y="197065"/>
                  </a:lnTo>
                  <a:lnTo>
                    <a:pt x="2151634" y="197065"/>
                  </a:lnTo>
                </a:path>
              </a:pathLst>
            </a:custGeom>
            <a:ln w="44450">
              <a:solidFill>
                <a:srgbClr val="009FE2"/>
              </a:solidFill>
            </a:ln>
          </p:spPr>
          <p:txBody>
            <a:bodyPr wrap="square" lIns="0" tIns="0" rIns="0" bIns="0" rtlCol="0"/>
            <a:lstStyle/>
            <a:p>
              <a:pPr fontAlgn="auto">
                <a:spcBef>
                  <a:spcPts val="0"/>
                </a:spcBef>
                <a:spcAft>
                  <a:spcPts val="0"/>
                </a:spcAft>
              </a:pPr>
              <a:endParaRPr>
                <a:solidFill>
                  <a:prstClr val="black"/>
                </a:solidFill>
                <a:latin typeface="Calibri"/>
              </a:endParaRPr>
            </a:p>
          </p:txBody>
        </p:sp>
        <p:sp>
          <p:nvSpPr>
            <p:cNvPr id="119" name="object 43">
              <a:extLst>
                <a:ext uri="{FF2B5EF4-FFF2-40B4-BE49-F238E27FC236}">
                  <a16:creationId xmlns:a16="http://schemas.microsoft.com/office/drawing/2014/main" id="{C66B2000-844F-4D30-AEA8-82F33F8CBCC1}"/>
                </a:ext>
              </a:extLst>
            </p:cNvPr>
            <p:cNvSpPr/>
            <p:nvPr/>
          </p:nvSpPr>
          <p:spPr>
            <a:xfrm>
              <a:off x="1749605" y="3049781"/>
              <a:ext cx="5559897" cy="687469"/>
            </a:xfrm>
            <a:custGeom>
              <a:avLst/>
              <a:gdLst/>
              <a:ahLst/>
              <a:cxnLst/>
              <a:rect l="l" t="t" r="r" b="b"/>
              <a:pathLst>
                <a:path w="2152015" h="381000">
                  <a:moveTo>
                    <a:pt x="0" y="157657"/>
                  </a:moveTo>
                  <a:lnTo>
                    <a:pt x="75933" y="91973"/>
                  </a:lnTo>
                  <a:lnTo>
                    <a:pt x="151879" y="52552"/>
                  </a:lnTo>
                  <a:lnTo>
                    <a:pt x="227825" y="26276"/>
                  </a:lnTo>
                  <a:lnTo>
                    <a:pt x="303758" y="0"/>
                  </a:lnTo>
                  <a:lnTo>
                    <a:pt x="379704" y="0"/>
                  </a:lnTo>
                  <a:lnTo>
                    <a:pt x="455637" y="13144"/>
                  </a:lnTo>
                  <a:lnTo>
                    <a:pt x="531583" y="26276"/>
                  </a:lnTo>
                  <a:lnTo>
                    <a:pt x="607517" y="52552"/>
                  </a:lnTo>
                  <a:lnTo>
                    <a:pt x="696125" y="91973"/>
                  </a:lnTo>
                  <a:lnTo>
                    <a:pt x="772058" y="118236"/>
                  </a:lnTo>
                  <a:lnTo>
                    <a:pt x="847991" y="157657"/>
                  </a:lnTo>
                  <a:lnTo>
                    <a:pt x="923937" y="197065"/>
                  </a:lnTo>
                  <a:lnTo>
                    <a:pt x="999871" y="223342"/>
                  </a:lnTo>
                  <a:lnTo>
                    <a:pt x="1075817" y="249618"/>
                  </a:lnTo>
                  <a:lnTo>
                    <a:pt x="1151750" y="275894"/>
                  </a:lnTo>
                  <a:lnTo>
                    <a:pt x="1227696" y="289026"/>
                  </a:lnTo>
                  <a:lnTo>
                    <a:pt x="1303629" y="302171"/>
                  </a:lnTo>
                  <a:lnTo>
                    <a:pt x="1379575" y="315315"/>
                  </a:lnTo>
                  <a:lnTo>
                    <a:pt x="1455508" y="328447"/>
                  </a:lnTo>
                  <a:lnTo>
                    <a:pt x="1531454" y="328447"/>
                  </a:lnTo>
                  <a:lnTo>
                    <a:pt x="1620050" y="341579"/>
                  </a:lnTo>
                  <a:lnTo>
                    <a:pt x="1695996" y="354723"/>
                  </a:lnTo>
                  <a:lnTo>
                    <a:pt x="1771929" y="354723"/>
                  </a:lnTo>
                  <a:lnTo>
                    <a:pt x="1847875" y="367855"/>
                  </a:lnTo>
                  <a:lnTo>
                    <a:pt x="1923808" y="367855"/>
                  </a:lnTo>
                  <a:lnTo>
                    <a:pt x="1999754" y="380987"/>
                  </a:lnTo>
                  <a:lnTo>
                    <a:pt x="2075688" y="380987"/>
                  </a:lnTo>
                  <a:lnTo>
                    <a:pt x="2151634" y="380987"/>
                  </a:lnTo>
                </a:path>
              </a:pathLst>
            </a:custGeom>
            <a:ln w="44450">
              <a:solidFill>
                <a:srgbClr val="8FBE20"/>
              </a:solidFill>
            </a:ln>
          </p:spPr>
          <p:txBody>
            <a:bodyPr wrap="square" lIns="0" tIns="0" rIns="0" bIns="0" rtlCol="0"/>
            <a:lstStyle/>
            <a:p>
              <a:pPr fontAlgn="auto">
                <a:spcBef>
                  <a:spcPts val="0"/>
                </a:spcBef>
                <a:spcAft>
                  <a:spcPts val="0"/>
                </a:spcAft>
              </a:pPr>
              <a:endParaRPr>
                <a:solidFill>
                  <a:prstClr val="black"/>
                </a:solidFill>
                <a:latin typeface="Calibri"/>
              </a:endParaRPr>
            </a:p>
          </p:txBody>
        </p:sp>
      </p:grpSp>
    </p:spTree>
    <p:extLst>
      <p:ext uri="{BB962C8B-B14F-4D97-AF65-F5344CB8AC3E}">
        <p14:creationId xmlns:p14="http://schemas.microsoft.com/office/powerpoint/2010/main" val="5477668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857623D-391E-46E5-85A6-C65C6096B05D}"/>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400" kern="100" dirty="0">
                  <a:solidFill>
                    <a:prstClr val="white"/>
                  </a:solidFill>
                  <a:latin typeface="Arial" panose="020B0604020202020204" pitchFamily="34" charset="0"/>
                  <a:cs typeface="Arial" panose="020B0604020202020204" pitchFamily="34" charset="0"/>
                </a:rPr>
                <a:t>Delivery platforms for scaling up programmes for adolescent girls </a:t>
              </a:r>
            </a:p>
            <a:p>
              <a:pPr lvl="0">
                <a:defRPr/>
              </a:pPr>
              <a:r>
                <a:rPr lang="en-GB" sz="2400" kern="100" dirty="0">
                  <a:solidFill>
                    <a:prstClr val="white"/>
                  </a:solidFill>
                  <a:latin typeface="Arial" panose="020B0604020202020204" pitchFamily="34" charset="0"/>
                  <a:cs typeface="Arial" panose="020B0604020202020204" pitchFamily="34" charset="0"/>
                </a:rPr>
                <a:t>and young women and men in settings with high HIV incidence</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3747821" cy="12311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Fast-Track Implementation Webinar Series. Geneva: UNAIDS; May 2019.</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4" name="object 5">
              <a:extLst>
                <a:ext uri="{FF2B5EF4-FFF2-40B4-BE49-F238E27FC236}">
                  <a16:creationId xmlns:a16="http://schemas.microsoft.com/office/drawing/2014/main" id="{B6F4FC16-4A71-44BA-8FD3-D9A18BC6E5C0}"/>
                </a:ext>
              </a:extLst>
            </p:cNvPr>
            <p:cNvSpPr/>
            <p:nvPr/>
          </p:nvSpPr>
          <p:spPr>
            <a:xfrm>
              <a:off x="5620609" y="2001567"/>
              <a:ext cx="2979275" cy="2178050"/>
            </a:xfrm>
            <a:custGeom>
              <a:avLst/>
              <a:gdLst/>
              <a:ahLst/>
              <a:cxnLst/>
              <a:rect l="l" t="t" r="r" b="b"/>
              <a:pathLst>
                <a:path w="1755140" h="2178050">
                  <a:moveTo>
                    <a:pt x="0" y="0"/>
                  </a:moveTo>
                  <a:lnTo>
                    <a:pt x="0" y="2177872"/>
                  </a:lnTo>
                  <a:lnTo>
                    <a:pt x="1503006" y="2177872"/>
                  </a:lnTo>
                  <a:lnTo>
                    <a:pt x="1755000" y="1925878"/>
                  </a:lnTo>
                  <a:lnTo>
                    <a:pt x="1755000" y="0"/>
                  </a:lnTo>
                  <a:lnTo>
                    <a:pt x="0" y="0"/>
                  </a:lnTo>
                  <a:close/>
                </a:path>
              </a:pathLst>
            </a:custGeom>
            <a:ln w="9525">
              <a:solidFill>
                <a:srgbClr val="1CB2BB"/>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5" name="object 6">
              <a:extLst>
                <a:ext uri="{FF2B5EF4-FFF2-40B4-BE49-F238E27FC236}">
                  <a16:creationId xmlns:a16="http://schemas.microsoft.com/office/drawing/2014/main" id="{ED2BC41D-869C-4038-8727-A4A8EAF2BC3A}"/>
                </a:ext>
              </a:extLst>
            </p:cNvPr>
            <p:cNvSpPr/>
            <p:nvPr/>
          </p:nvSpPr>
          <p:spPr>
            <a:xfrm>
              <a:off x="5620609" y="4364602"/>
              <a:ext cx="2979275" cy="695325"/>
            </a:xfrm>
            <a:custGeom>
              <a:avLst/>
              <a:gdLst/>
              <a:ahLst/>
              <a:cxnLst/>
              <a:rect l="l" t="t" r="r" b="b"/>
              <a:pathLst>
                <a:path w="1755140" h="695325">
                  <a:moveTo>
                    <a:pt x="0" y="0"/>
                  </a:moveTo>
                  <a:lnTo>
                    <a:pt x="0" y="694740"/>
                  </a:lnTo>
                  <a:lnTo>
                    <a:pt x="1503006" y="694740"/>
                  </a:lnTo>
                  <a:lnTo>
                    <a:pt x="1755000" y="442747"/>
                  </a:lnTo>
                  <a:lnTo>
                    <a:pt x="1755000" y="0"/>
                  </a:lnTo>
                  <a:lnTo>
                    <a:pt x="0" y="0"/>
                  </a:lnTo>
                  <a:close/>
                </a:path>
              </a:pathLst>
            </a:custGeom>
            <a:ln w="9525">
              <a:solidFill>
                <a:srgbClr val="F39FC5"/>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6" name="object 7">
              <a:extLst>
                <a:ext uri="{FF2B5EF4-FFF2-40B4-BE49-F238E27FC236}">
                  <a16:creationId xmlns:a16="http://schemas.microsoft.com/office/drawing/2014/main" id="{F6E8CC8D-60C9-4932-970E-0E31150B82C6}"/>
                </a:ext>
              </a:extLst>
            </p:cNvPr>
            <p:cNvSpPr/>
            <p:nvPr/>
          </p:nvSpPr>
          <p:spPr>
            <a:xfrm>
              <a:off x="679004" y="1441469"/>
              <a:ext cx="4464904" cy="1115060"/>
            </a:xfrm>
            <a:custGeom>
              <a:avLst/>
              <a:gdLst/>
              <a:ahLst/>
              <a:cxnLst/>
              <a:rect l="l" t="t" r="r" b="b"/>
              <a:pathLst>
                <a:path w="3924300" h="1115060">
                  <a:moveTo>
                    <a:pt x="0" y="0"/>
                  </a:moveTo>
                  <a:lnTo>
                    <a:pt x="0" y="1114539"/>
                  </a:lnTo>
                  <a:lnTo>
                    <a:pt x="3672001" y="1114539"/>
                  </a:lnTo>
                  <a:lnTo>
                    <a:pt x="3923995" y="862533"/>
                  </a:lnTo>
                  <a:lnTo>
                    <a:pt x="3923995" y="0"/>
                  </a:lnTo>
                  <a:lnTo>
                    <a:pt x="0" y="0"/>
                  </a:lnTo>
                  <a:close/>
                </a:path>
              </a:pathLst>
            </a:custGeom>
            <a:ln w="9525">
              <a:solidFill>
                <a:srgbClr val="007BC4"/>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7" name="object 8">
              <a:extLst>
                <a:ext uri="{FF2B5EF4-FFF2-40B4-BE49-F238E27FC236}">
                  <a16:creationId xmlns:a16="http://schemas.microsoft.com/office/drawing/2014/main" id="{E40BD0BD-849B-4F58-BF0D-B8EC6928E43A}"/>
                </a:ext>
              </a:extLst>
            </p:cNvPr>
            <p:cNvSpPr/>
            <p:nvPr/>
          </p:nvSpPr>
          <p:spPr>
            <a:xfrm>
              <a:off x="679004" y="3853348"/>
              <a:ext cx="4464904" cy="1314450"/>
            </a:xfrm>
            <a:custGeom>
              <a:avLst/>
              <a:gdLst/>
              <a:ahLst/>
              <a:cxnLst/>
              <a:rect l="l" t="t" r="r" b="b"/>
              <a:pathLst>
                <a:path w="3924300" h="1314450">
                  <a:moveTo>
                    <a:pt x="0" y="0"/>
                  </a:moveTo>
                  <a:lnTo>
                    <a:pt x="0" y="1314005"/>
                  </a:lnTo>
                  <a:lnTo>
                    <a:pt x="3672001" y="1314005"/>
                  </a:lnTo>
                  <a:lnTo>
                    <a:pt x="3923995" y="1061999"/>
                  </a:lnTo>
                  <a:lnTo>
                    <a:pt x="3923995" y="0"/>
                  </a:lnTo>
                  <a:lnTo>
                    <a:pt x="0" y="0"/>
                  </a:lnTo>
                  <a:close/>
                </a:path>
              </a:pathLst>
            </a:custGeom>
            <a:ln w="9524">
              <a:solidFill>
                <a:srgbClr val="009FE3"/>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8" name="object 9">
              <a:extLst>
                <a:ext uri="{FF2B5EF4-FFF2-40B4-BE49-F238E27FC236}">
                  <a16:creationId xmlns:a16="http://schemas.microsoft.com/office/drawing/2014/main" id="{3E00DEA3-5893-480B-8CA3-73ED5E3D2442}"/>
                </a:ext>
              </a:extLst>
            </p:cNvPr>
            <p:cNvSpPr/>
            <p:nvPr/>
          </p:nvSpPr>
          <p:spPr>
            <a:xfrm>
              <a:off x="679004" y="2729467"/>
              <a:ext cx="4464904" cy="917575"/>
            </a:xfrm>
            <a:custGeom>
              <a:avLst/>
              <a:gdLst/>
              <a:ahLst/>
              <a:cxnLst/>
              <a:rect l="l" t="t" r="r" b="b"/>
              <a:pathLst>
                <a:path w="3924300" h="917575">
                  <a:moveTo>
                    <a:pt x="0" y="0"/>
                  </a:moveTo>
                  <a:lnTo>
                    <a:pt x="0" y="917536"/>
                  </a:lnTo>
                  <a:lnTo>
                    <a:pt x="3672001" y="917536"/>
                  </a:lnTo>
                  <a:lnTo>
                    <a:pt x="3923995" y="665543"/>
                  </a:lnTo>
                  <a:lnTo>
                    <a:pt x="3923995" y="0"/>
                  </a:lnTo>
                  <a:lnTo>
                    <a:pt x="0" y="0"/>
                  </a:lnTo>
                  <a:close/>
                </a:path>
              </a:pathLst>
            </a:custGeom>
            <a:ln w="9525">
              <a:solidFill>
                <a:srgbClr val="90BF2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9" name="object 10">
              <a:extLst>
                <a:ext uri="{FF2B5EF4-FFF2-40B4-BE49-F238E27FC236}">
                  <a16:creationId xmlns:a16="http://schemas.microsoft.com/office/drawing/2014/main" id="{C969440C-BF85-497F-93E4-BDD480FE4CD1}"/>
                </a:ext>
              </a:extLst>
            </p:cNvPr>
            <p:cNvSpPr/>
            <p:nvPr/>
          </p:nvSpPr>
          <p:spPr>
            <a:xfrm>
              <a:off x="5817009" y="2135906"/>
              <a:ext cx="198755" cy="311785"/>
            </a:xfrm>
            <a:custGeom>
              <a:avLst/>
              <a:gdLst/>
              <a:ahLst/>
              <a:cxnLst/>
              <a:rect l="l" t="t" r="r" b="b"/>
              <a:pathLst>
                <a:path w="198754" h="311785">
                  <a:moveTo>
                    <a:pt x="0" y="0"/>
                  </a:moveTo>
                  <a:lnTo>
                    <a:pt x="0" y="311505"/>
                  </a:lnTo>
                  <a:lnTo>
                    <a:pt x="198678" y="155841"/>
                  </a:lnTo>
                  <a:lnTo>
                    <a:pt x="0" y="0"/>
                  </a:lnTo>
                  <a:close/>
                </a:path>
              </a:pathLst>
            </a:custGeom>
            <a:solidFill>
              <a:srgbClr val="1CB2BB"/>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0" name="object 11">
              <a:extLst>
                <a:ext uri="{FF2B5EF4-FFF2-40B4-BE49-F238E27FC236}">
                  <a16:creationId xmlns:a16="http://schemas.microsoft.com/office/drawing/2014/main" id="{FCCE8763-F79E-40C6-A5AE-45E82A82B7E2}"/>
                </a:ext>
              </a:extLst>
            </p:cNvPr>
            <p:cNvSpPr/>
            <p:nvPr/>
          </p:nvSpPr>
          <p:spPr>
            <a:xfrm>
              <a:off x="6050331" y="2135906"/>
              <a:ext cx="198755" cy="311785"/>
            </a:xfrm>
            <a:custGeom>
              <a:avLst/>
              <a:gdLst/>
              <a:ahLst/>
              <a:cxnLst/>
              <a:rect l="l" t="t" r="r" b="b"/>
              <a:pathLst>
                <a:path w="198754" h="311785">
                  <a:moveTo>
                    <a:pt x="0" y="0"/>
                  </a:moveTo>
                  <a:lnTo>
                    <a:pt x="0" y="311505"/>
                  </a:lnTo>
                  <a:lnTo>
                    <a:pt x="198678" y="155841"/>
                  </a:lnTo>
                  <a:lnTo>
                    <a:pt x="0" y="0"/>
                  </a:lnTo>
                  <a:close/>
                </a:path>
              </a:pathLst>
            </a:custGeom>
            <a:solidFill>
              <a:srgbClr val="1CB2BB"/>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1" name="object 12">
              <a:extLst>
                <a:ext uri="{FF2B5EF4-FFF2-40B4-BE49-F238E27FC236}">
                  <a16:creationId xmlns:a16="http://schemas.microsoft.com/office/drawing/2014/main" id="{F8183899-76DF-41A8-8F22-02FB5EBAFAB8}"/>
                </a:ext>
              </a:extLst>
            </p:cNvPr>
            <p:cNvSpPr txBox="1"/>
            <p:nvPr/>
          </p:nvSpPr>
          <p:spPr>
            <a:xfrm>
              <a:off x="744324" y="1160928"/>
              <a:ext cx="6055360" cy="1384866"/>
            </a:xfrm>
            <a:prstGeom prst="rect">
              <a:avLst/>
            </a:prstGeom>
          </p:spPr>
          <p:txBody>
            <a:bodyPr vert="horz" wrap="square" lIns="0" tIns="12700" rIns="0" bIns="0" rtlCol="0">
              <a:spAutoFit/>
            </a:bodyPr>
            <a:lstStyle/>
            <a:p>
              <a:pPr fontAlgn="auto">
                <a:spcBef>
                  <a:spcPts val="0"/>
                </a:spcBef>
                <a:spcAft>
                  <a:spcPts val="0"/>
                </a:spcAft>
              </a:pPr>
              <a:endParaRPr sz="900" dirty="0">
                <a:solidFill>
                  <a:prstClr val="black"/>
                </a:solidFill>
                <a:latin typeface="Times New Roman"/>
                <a:ea typeface="+mn-ea"/>
                <a:cs typeface="Times New Roman"/>
              </a:endParaRPr>
            </a:p>
            <a:p>
              <a:pPr fontAlgn="auto">
                <a:spcBef>
                  <a:spcPts val="40"/>
                </a:spcBef>
                <a:spcAft>
                  <a:spcPts val="0"/>
                </a:spcAft>
              </a:pPr>
              <a:endParaRPr sz="1250" dirty="0">
                <a:solidFill>
                  <a:prstClr val="black"/>
                </a:solidFill>
                <a:latin typeface="Times New Roman"/>
                <a:ea typeface="+mn-ea"/>
                <a:cs typeface="Times New Roman"/>
              </a:endParaRPr>
            </a:p>
            <a:p>
              <a:pPr marL="742950" fontAlgn="auto">
                <a:spcBef>
                  <a:spcPts val="0"/>
                </a:spcBef>
                <a:spcAft>
                  <a:spcPts val="0"/>
                </a:spcAft>
              </a:pPr>
              <a:r>
                <a:rPr sz="1000" b="1" spc="-35" dirty="0">
                  <a:solidFill>
                    <a:srgbClr val="007BC4"/>
                  </a:solidFill>
                  <a:latin typeface="Arial"/>
                  <a:ea typeface="+mn-ea"/>
                  <a:cs typeface="Arial"/>
                </a:rPr>
                <a:t>HEALTH</a:t>
              </a:r>
              <a:r>
                <a:rPr sz="1000" b="1" spc="5" dirty="0">
                  <a:solidFill>
                    <a:srgbClr val="007BC4"/>
                  </a:solidFill>
                  <a:latin typeface="Arial"/>
                  <a:ea typeface="+mn-ea"/>
                  <a:cs typeface="Arial"/>
                </a:rPr>
                <a:t> </a:t>
              </a:r>
              <a:r>
                <a:rPr sz="1000" b="1" spc="-35" dirty="0">
                  <a:solidFill>
                    <a:srgbClr val="007BC4"/>
                  </a:solidFill>
                  <a:latin typeface="Arial"/>
                  <a:ea typeface="+mn-ea"/>
                  <a:cs typeface="Arial"/>
                </a:rPr>
                <a:t>FACILITIES</a:t>
              </a:r>
              <a:endParaRPr sz="1000" dirty="0">
                <a:solidFill>
                  <a:prstClr val="black"/>
                </a:solidFill>
                <a:latin typeface="Arial"/>
                <a:ea typeface="+mn-ea"/>
                <a:cs typeface="Arial"/>
              </a:endParaRPr>
            </a:p>
            <a:p>
              <a:pPr marL="821690" indent="-78740" fontAlgn="auto">
                <a:spcBef>
                  <a:spcPts val="325"/>
                </a:spcBef>
                <a:spcAft>
                  <a:spcPts val="0"/>
                </a:spcAft>
                <a:buFontTx/>
                <a:buChar char="•"/>
                <a:tabLst>
                  <a:tab pos="822325" algn="l"/>
                </a:tabLst>
              </a:pPr>
              <a:r>
                <a:rPr sz="900" dirty="0">
                  <a:solidFill>
                    <a:prstClr val="black"/>
                  </a:solidFill>
                  <a:latin typeface="Arial"/>
                  <a:ea typeface="+mn-ea"/>
                  <a:cs typeface="Arial"/>
                </a:rPr>
                <a:t>Youth-friendly </a:t>
              </a:r>
              <a:r>
                <a:rPr sz="900" spc="-15" dirty="0">
                  <a:solidFill>
                    <a:prstClr val="black"/>
                  </a:solidFill>
                  <a:latin typeface="Arial"/>
                  <a:ea typeface="+mn-ea"/>
                  <a:cs typeface="Arial"/>
                </a:rPr>
                <a:t>services </a:t>
              </a:r>
              <a:r>
                <a:rPr sz="900" spc="5" dirty="0">
                  <a:solidFill>
                    <a:prstClr val="black"/>
                  </a:solidFill>
                  <a:latin typeface="Arial"/>
                  <a:ea typeface="+mn-ea"/>
                  <a:cs typeface="Arial"/>
                </a:rPr>
                <a:t>(trained providers, conducive </a:t>
              </a:r>
              <a:r>
                <a:rPr sz="900" spc="-10" dirty="0">
                  <a:solidFill>
                    <a:prstClr val="black"/>
                  </a:solidFill>
                  <a:latin typeface="Arial"/>
                  <a:ea typeface="+mn-ea"/>
                  <a:cs typeface="Arial"/>
                </a:rPr>
                <a:t>hours).</a:t>
              </a:r>
              <a:endParaRPr sz="900" dirty="0">
                <a:solidFill>
                  <a:prstClr val="black"/>
                </a:solidFill>
                <a:latin typeface="Arial"/>
                <a:ea typeface="+mn-ea"/>
                <a:cs typeface="Arial"/>
              </a:endParaRPr>
            </a:p>
            <a:p>
              <a:pPr marL="821690" marR="2424430" indent="-78740" fontAlgn="auto">
                <a:lnSpc>
                  <a:spcPct val="104200"/>
                </a:lnSpc>
                <a:spcBef>
                  <a:spcPts val="0"/>
                </a:spcBef>
                <a:spcAft>
                  <a:spcPts val="0"/>
                </a:spcAft>
                <a:buFontTx/>
                <a:buChar char="•"/>
                <a:tabLst>
                  <a:tab pos="822325" algn="l"/>
                </a:tabLst>
              </a:pPr>
              <a:r>
                <a:rPr sz="900" spc="-20" dirty="0">
                  <a:solidFill>
                    <a:prstClr val="black"/>
                  </a:solidFill>
                  <a:latin typeface="Arial"/>
                  <a:ea typeface="+mn-ea"/>
                  <a:cs typeface="Arial"/>
                </a:rPr>
                <a:t>Access </a:t>
              </a:r>
              <a:r>
                <a:rPr sz="900" spc="40" dirty="0">
                  <a:solidFill>
                    <a:prstClr val="black"/>
                  </a:solidFill>
                  <a:latin typeface="Arial"/>
                  <a:ea typeface="+mn-ea"/>
                  <a:cs typeface="Arial"/>
                </a:rPr>
                <a:t>to </a:t>
              </a:r>
              <a:r>
                <a:rPr sz="900" spc="-15" dirty="0">
                  <a:solidFill>
                    <a:prstClr val="black"/>
                  </a:solidFill>
                  <a:latin typeface="Arial"/>
                  <a:ea typeface="+mn-ea"/>
                  <a:cs typeface="Arial"/>
                </a:rPr>
                <a:t>sexual </a:t>
              </a:r>
              <a:r>
                <a:rPr sz="900" dirty="0">
                  <a:solidFill>
                    <a:prstClr val="black"/>
                  </a:solidFill>
                  <a:latin typeface="Arial"/>
                  <a:ea typeface="+mn-ea"/>
                  <a:cs typeface="Arial"/>
                </a:rPr>
                <a:t>and </a:t>
              </a:r>
              <a:r>
                <a:rPr sz="900" spc="10" dirty="0">
                  <a:solidFill>
                    <a:prstClr val="black"/>
                  </a:solidFill>
                  <a:latin typeface="Arial"/>
                  <a:ea typeface="+mn-ea"/>
                  <a:cs typeface="Arial"/>
                </a:rPr>
                <a:t>reproductive </a:t>
              </a:r>
              <a:r>
                <a:rPr sz="900" spc="5" dirty="0">
                  <a:solidFill>
                    <a:prstClr val="black"/>
                  </a:solidFill>
                  <a:latin typeface="Arial"/>
                  <a:ea typeface="+mn-ea"/>
                  <a:cs typeface="Arial"/>
                </a:rPr>
                <a:t>health </a:t>
              </a:r>
              <a:r>
                <a:rPr sz="900" dirty="0">
                  <a:solidFill>
                    <a:prstClr val="black"/>
                  </a:solidFill>
                  <a:latin typeface="Arial"/>
                  <a:ea typeface="+mn-ea"/>
                  <a:cs typeface="Arial"/>
                </a:rPr>
                <a:t>and </a:t>
              </a:r>
              <a:r>
                <a:rPr sz="900" spc="-20" dirty="0">
                  <a:solidFill>
                    <a:srgbClr val="007BC4"/>
                  </a:solidFill>
                  <a:latin typeface="Arial"/>
                  <a:ea typeface="+mn-ea"/>
                  <a:cs typeface="Arial"/>
                </a:rPr>
                <a:t>HIV</a:t>
              </a:r>
              <a:r>
                <a:rPr lang="en-GB" sz="900" spc="-20" dirty="0">
                  <a:solidFill>
                    <a:srgbClr val="007BC4"/>
                  </a:solidFill>
                  <a:latin typeface="Arial"/>
                  <a:ea typeface="+mn-ea"/>
                  <a:cs typeface="Arial"/>
                </a:rPr>
                <a:t> </a:t>
              </a:r>
              <a:r>
                <a:rPr sz="900" spc="-15" dirty="0">
                  <a:solidFill>
                    <a:srgbClr val="007BC4"/>
                  </a:solidFill>
                  <a:latin typeface="Arial"/>
                  <a:ea typeface="+mn-ea"/>
                  <a:cs typeface="Arial"/>
                </a:rPr>
                <a:t>services  </a:t>
              </a:r>
              <a:r>
                <a:rPr sz="900" spc="5" dirty="0">
                  <a:solidFill>
                    <a:srgbClr val="007BC4"/>
                  </a:solidFill>
                  <a:latin typeface="Arial"/>
                  <a:ea typeface="+mn-ea"/>
                  <a:cs typeface="Arial"/>
                </a:rPr>
                <a:t>(including condoms, voluntary medical </a:t>
              </a:r>
              <a:r>
                <a:rPr sz="900" spc="-5" dirty="0">
                  <a:solidFill>
                    <a:srgbClr val="007BC4"/>
                  </a:solidFill>
                  <a:latin typeface="Arial"/>
                  <a:ea typeface="+mn-ea"/>
                  <a:cs typeface="Arial"/>
                </a:rPr>
                <a:t>make circumcision, </a:t>
              </a:r>
              <a:r>
                <a:rPr sz="900" spc="-20" dirty="0">
                  <a:solidFill>
                    <a:srgbClr val="007BC4"/>
                  </a:solidFill>
                  <a:latin typeface="Arial"/>
                  <a:ea typeface="+mn-ea"/>
                  <a:cs typeface="Arial"/>
                </a:rPr>
                <a:t>HIV </a:t>
              </a:r>
              <a:r>
                <a:rPr sz="900" spc="10" dirty="0">
                  <a:solidFill>
                    <a:srgbClr val="007BC4"/>
                  </a:solidFill>
                  <a:latin typeface="Arial"/>
                  <a:ea typeface="+mn-ea"/>
                  <a:cs typeface="Arial"/>
                </a:rPr>
                <a:t>testing, </a:t>
              </a:r>
              <a:r>
                <a:rPr sz="900" spc="5" dirty="0">
                  <a:solidFill>
                    <a:srgbClr val="007BC4"/>
                  </a:solidFill>
                  <a:latin typeface="Arial"/>
                  <a:ea typeface="+mn-ea"/>
                  <a:cs typeface="Arial"/>
                </a:rPr>
                <a:t>antiretroviral therapy, </a:t>
              </a:r>
              <a:r>
                <a:rPr sz="900" spc="-65" dirty="0">
                  <a:solidFill>
                    <a:srgbClr val="007BC4"/>
                  </a:solidFill>
                  <a:latin typeface="Arial"/>
                  <a:ea typeface="+mn-ea"/>
                  <a:cs typeface="Arial"/>
                </a:rPr>
                <a:t>PrEP, </a:t>
              </a:r>
              <a:r>
                <a:rPr sz="900" spc="15" dirty="0">
                  <a:solidFill>
                    <a:srgbClr val="007BC4"/>
                  </a:solidFill>
                  <a:latin typeface="Arial"/>
                  <a:ea typeface="+mn-ea"/>
                  <a:cs typeface="Arial"/>
                </a:rPr>
                <a:t>integration </a:t>
              </a:r>
              <a:r>
                <a:rPr sz="900" spc="30" dirty="0">
                  <a:solidFill>
                    <a:srgbClr val="007BC4"/>
                  </a:solidFill>
                  <a:latin typeface="Arial"/>
                  <a:ea typeface="+mn-ea"/>
                  <a:cs typeface="Arial"/>
                </a:rPr>
                <a:t>of </a:t>
              </a:r>
              <a:r>
                <a:rPr sz="900" spc="-20" dirty="0">
                  <a:solidFill>
                    <a:srgbClr val="007BC4"/>
                  </a:solidFill>
                  <a:latin typeface="Arial"/>
                  <a:ea typeface="+mn-ea"/>
                  <a:cs typeface="Arial"/>
                </a:rPr>
                <a:t>HIV  </a:t>
              </a:r>
              <a:r>
                <a:rPr sz="900" spc="25" dirty="0">
                  <a:solidFill>
                    <a:srgbClr val="007BC4"/>
                  </a:solidFill>
                  <a:latin typeface="Arial"/>
                  <a:ea typeface="+mn-ea"/>
                  <a:cs typeface="Arial"/>
                </a:rPr>
                <a:t>into </a:t>
              </a:r>
              <a:r>
                <a:rPr sz="900" dirty="0">
                  <a:solidFill>
                    <a:prstClr val="black"/>
                  </a:solidFill>
                  <a:latin typeface="Arial"/>
                  <a:ea typeface="+mn-ea"/>
                  <a:cs typeface="Arial"/>
                </a:rPr>
                <a:t>family </a:t>
              </a:r>
              <a:r>
                <a:rPr sz="900" spc="10" dirty="0">
                  <a:solidFill>
                    <a:prstClr val="black"/>
                  </a:solidFill>
                  <a:latin typeface="Arial"/>
                  <a:ea typeface="+mn-ea"/>
                  <a:cs typeface="Arial"/>
                </a:rPr>
                <a:t>planning </a:t>
              </a:r>
              <a:r>
                <a:rPr sz="900" dirty="0">
                  <a:solidFill>
                    <a:prstClr val="black"/>
                  </a:solidFill>
                  <a:latin typeface="Arial"/>
                  <a:ea typeface="+mn-ea"/>
                  <a:cs typeface="Arial"/>
                </a:rPr>
                <a:t>and </a:t>
              </a:r>
              <a:r>
                <a:rPr sz="900" spc="10" dirty="0">
                  <a:solidFill>
                    <a:prstClr val="black"/>
                  </a:solidFill>
                  <a:latin typeface="Arial"/>
                  <a:ea typeface="+mn-ea"/>
                  <a:cs typeface="Arial"/>
                </a:rPr>
                <a:t>prevention</a:t>
              </a:r>
              <a:r>
                <a:rPr lang="en-GB" sz="900" spc="10" dirty="0">
                  <a:solidFill>
                    <a:prstClr val="black"/>
                  </a:solidFill>
                  <a:latin typeface="Arial"/>
                  <a:ea typeface="+mn-ea"/>
                  <a:cs typeface="Arial"/>
                </a:rPr>
                <a:t> </a:t>
              </a:r>
              <a:r>
                <a:rPr sz="900" dirty="0">
                  <a:solidFill>
                    <a:prstClr val="black"/>
                  </a:solidFill>
                  <a:latin typeface="Arial"/>
                  <a:ea typeface="+mn-ea"/>
                  <a:cs typeface="Arial"/>
                </a:rPr>
                <a:t>and </a:t>
              </a:r>
              <a:r>
                <a:rPr sz="900" spc="15" dirty="0">
                  <a:solidFill>
                    <a:prstClr val="black"/>
                  </a:solidFill>
                  <a:latin typeface="Arial"/>
                  <a:ea typeface="+mn-ea"/>
                  <a:cs typeface="Arial"/>
                </a:rPr>
                <a:t>treatment </a:t>
              </a:r>
              <a:r>
                <a:rPr sz="900" spc="30" dirty="0">
                  <a:solidFill>
                    <a:prstClr val="black"/>
                  </a:solidFill>
                  <a:latin typeface="Arial"/>
                  <a:ea typeface="+mn-ea"/>
                  <a:cs typeface="Arial"/>
                </a:rPr>
                <a:t>of</a:t>
              </a:r>
              <a:r>
                <a:rPr sz="900" spc="-30" dirty="0">
                  <a:solidFill>
                    <a:prstClr val="black"/>
                  </a:solidFill>
                  <a:latin typeface="Arial"/>
                  <a:ea typeface="+mn-ea"/>
                  <a:cs typeface="Arial"/>
                </a:rPr>
                <a:t> </a:t>
              </a:r>
              <a:r>
                <a:rPr sz="900" spc="-10" dirty="0">
                  <a:solidFill>
                    <a:prstClr val="black"/>
                  </a:solidFill>
                  <a:latin typeface="Arial"/>
                  <a:ea typeface="+mn-ea"/>
                  <a:cs typeface="Arial"/>
                </a:rPr>
                <a:t>sexually  </a:t>
              </a:r>
              <a:r>
                <a:rPr sz="900" spc="15" dirty="0">
                  <a:solidFill>
                    <a:prstClr val="black"/>
                  </a:solidFill>
                  <a:latin typeface="Arial"/>
                  <a:ea typeface="+mn-ea"/>
                  <a:cs typeface="Arial"/>
                </a:rPr>
                <a:t>transmitted</a:t>
              </a:r>
              <a:r>
                <a:rPr sz="900" spc="-5" dirty="0">
                  <a:solidFill>
                    <a:prstClr val="black"/>
                  </a:solidFill>
                  <a:latin typeface="Arial"/>
                  <a:ea typeface="+mn-ea"/>
                  <a:cs typeface="Arial"/>
                </a:rPr>
                <a:t> </a:t>
              </a:r>
              <a:r>
                <a:rPr sz="900" dirty="0">
                  <a:solidFill>
                    <a:prstClr val="black"/>
                  </a:solidFill>
                  <a:latin typeface="Arial"/>
                  <a:ea typeface="+mn-ea"/>
                  <a:cs typeface="Arial"/>
                </a:rPr>
                <a:t>infections).</a:t>
              </a:r>
            </a:p>
          </p:txBody>
        </p:sp>
        <p:sp>
          <p:nvSpPr>
            <p:cNvPr id="42" name="object 13">
              <a:extLst>
                <a:ext uri="{FF2B5EF4-FFF2-40B4-BE49-F238E27FC236}">
                  <a16:creationId xmlns:a16="http://schemas.microsoft.com/office/drawing/2014/main" id="{8A5E03BC-1D26-4959-99BA-E46884768F65}"/>
                </a:ext>
              </a:extLst>
            </p:cNvPr>
            <p:cNvSpPr txBox="1"/>
            <p:nvPr/>
          </p:nvSpPr>
          <p:spPr>
            <a:xfrm>
              <a:off x="5778908" y="2479471"/>
              <a:ext cx="2820976" cy="1095043"/>
            </a:xfrm>
            <a:prstGeom prst="rect">
              <a:avLst/>
            </a:prstGeom>
          </p:spPr>
          <p:txBody>
            <a:bodyPr vert="horz" wrap="square" lIns="0" tIns="53340" rIns="0" bIns="0" rtlCol="0">
              <a:spAutoFit/>
            </a:bodyPr>
            <a:lstStyle/>
            <a:p>
              <a:pPr marL="12700" fontAlgn="auto">
                <a:spcBef>
                  <a:spcPts val="420"/>
                </a:spcBef>
                <a:spcAft>
                  <a:spcPts val="0"/>
                </a:spcAft>
              </a:pPr>
              <a:r>
                <a:rPr sz="1000" b="1" spc="-15" dirty="0">
                  <a:solidFill>
                    <a:srgbClr val="1CB2BB"/>
                  </a:solidFill>
                  <a:latin typeface="Arial"/>
                  <a:ea typeface="+mn-ea"/>
                  <a:cs typeface="Arial"/>
                </a:rPr>
                <a:t>SUBNATIONAL AIDS</a:t>
              </a:r>
              <a:r>
                <a:rPr sz="1000" b="1" spc="-25" dirty="0">
                  <a:solidFill>
                    <a:srgbClr val="1CB2BB"/>
                  </a:solidFill>
                  <a:latin typeface="Arial"/>
                  <a:ea typeface="+mn-ea"/>
                  <a:cs typeface="Arial"/>
                </a:rPr>
                <a:t> </a:t>
              </a:r>
              <a:r>
                <a:rPr sz="1000" b="1" spc="-15" dirty="0">
                  <a:solidFill>
                    <a:srgbClr val="1CB2BB"/>
                  </a:solidFill>
                  <a:latin typeface="Arial"/>
                  <a:ea typeface="+mn-ea"/>
                  <a:cs typeface="Arial"/>
                </a:rPr>
                <a:t>OFFICE</a:t>
              </a:r>
              <a:endParaRPr sz="1000" dirty="0">
                <a:solidFill>
                  <a:prstClr val="black"/>
                </a:solidFill>
                <a:latin typeface="Arial"/>
                <a:ea typeface="+mn-ea"/>
                <a:cs typeface="Arial"/>
              </a:endParaRPr>
            </a:p>
            <a:p>
              <a:pPr marL="91440" marR="276860" indent="-78740" fontAlgn="auto">
                <a:lnSpc>
                  <a:spcPct val="104200"/>
                </a:lnSpc>
                <a:spcBef>
                  <a:spcPts val="285"/>
                </a:spcBef>
                <a:spcAft>
                  <a:spcPts val="0"/>
                </a:spcAft>
                <a:buFontTx/>
                <a:buChar char="•"/>
                <a:tabLst>
                  <a:tab pos="92075" algn="l"/>
                </a:tabLst>
              </a:pPr>
              <a:r>
                <a:rPr sz="900" spc="-10" dirty="0">
                  <a:solidFill>
                    <a:srgbClr val="007BC4"/>
                  </a:solidFill>
                  <a:latin typeface="Arial"/>
                  <a:ea typeface="+mn-ea"/>
                  <a:cs typeface="Arial"/>
                </a:rPr>
                <a:t>Makes </a:t>
              </a:r>
              <a:r>
                <a:rPr sz="900" spc="35" dirty="0">
                  <a:solidFill>
                    <a:srgbClr val="007BC4"/>
                  </a:solidFill>
                  <a:latin typeface="Arial"/>
                  <a:ea typeface="+mn-ea"/>
                  <a:cs typeface="Arial"/>
                </a:rPr>
                <a:t>it </a:t>
              </a:r>
              <a:r>
                <a:rPr sz="900" spc="5" dirty="0">
                  <a:solidFill>
                    <a:srgbClr val="007BC4"/>
                  </a:solidFill>
                  <a:latin typeface="Arial"/>
                  <a:ea typeface="+mn-ea"/>
                  <a:cs typeface="Arial"/>
                </a:rPr>
                <a:t>happen </a:t>
              </a:r>
              <a:r>
                <a:rPr sz="900" spc="-5" dirty="0">
                  <a:solidFill>
                    <a:srgbClr val="007BC4"/>
                  </a:solidFill>
                  <a:latin typeface="Arial"/>
                  <a:ea typeface="+mn-ea"/>
                  <a:cs typeface="Arial"/>
                </a:rPr>
                <a:t>(leadership,</a:t>
              </a:r>
              <a:r>
                <a:rPr sz="900" dirty="0">
                  <a:solidFill>
                    <a:srgbClr val="007BC4"/>
                  </a:solidFill>
                  <a:latin typeface="Arial"/>
                  <a:ea typeface="+mn-ea"/>
                  <a:cs typeface="Arial"/>
                </a:rPr>
                <a:t> </a:t>
              </a:r>
              <a:r>
                <a:rPr sz="900" spc="-5" dirty="0">
                  <a:solidFill>
                    <a:srgbClr val="007BC4"/>
                  </a:solidFill>
                  <a:latin typeface="Arial"/>
                  <a:ea typeface="+mn-ea"/>
                  <a:cs typeface="Arial"/>
                </a:rPr>
                <a:t>ﬁnancing).</a:t>
              </a:r>
              <a:endParaRPr sz="900" dirty="0">
                <a:solidFill>
                  <a:prstClr val="black"/>
                </a:solidFill>
                <a:latin typeface="Arial"/>
                <a:ea typeface="+mn-ea"/>
                <a:cs typeface="Arial"/>
              </a:endParaRPr>
            </a:p>
            <a:p>
              <a:pPr marL="91440" marR="33655" indent="-78740" fontAlgn="auto">
                <a:lnSpc>
                  <a:spcPct val="104200"/>
                </a:lnSpc>
                <a:spcBef>
                  <a:spcPts val="0"/>
                </a:spcBef>
                <a:spcAft>
                  <a:spcPts val="0"/>
                </a:spcAft>
                <a:buFontTx/>
                <a:buChar char="•"/>
                <a:tabLst>
                  <a:tab pos="92075" algn="l"/>
                </a:tabLst>
              </a:pPr>
              <a:r>
                <a:rPr sz="900" spc="-10" dirty="0">
                  <a:solidFill>
                    <a:srgbClr val="007BC4"/>
                  </a:solidFill>
                  <a:latin typeface="Arial"/>
                  <a:ea typeface="+mn-ea"/>
                  <a:cs typeface="Arial"/>
                </a:rPr>
                <a:t>Convenes </a:t>
              </a:r>
              <a:r>
                <a:rPr sz="900" spc="10" dirty="0">
                  <a:solidFill>
                    <a:srgbClr val="007BC4"/>
                  </a:solidFill>
                  <a:latin typeface="Arial"/>
                  <a:ea typeface="+mn-ea"/>
                  <a:cs typeface="Arial"/>
                </a:rPr>
                <a:t>monthly</a:t>
              </a:r>
              <a:r>
                <a:rPr sz="900" spc="-35" dirty="0">
                  <a:solidFill>
                    <a:srgbClr val="007BC4"/>
                  </a:solidFill>
                  <a:latin typeface="Arial"/>
                  <a:ea typeface="+mn-ea"/>
                  <a:cs typeface="Arial"/>
                </a:rPr>
                <a:t> </a:t>
              </a:r>
              <a:r>
                <a:rPr sz="900" dirty="0">
                  <a:solidFill>
                    <a:srgbClr val="007BC4"/>
                  </a:solidFill>
                  <a:latin typeface="Arial"/>
                  <a:ea typeface="+mn-ea"/>
                  <a:cs typeface="Arial"/>
                </a:rPr>
                <a:t>progress review </a:t>
              </a:r>
              <a:r>
                <a:rPr sz="900" spc="5" dirty="0">
                  <a:solidFill>
                    <a:srgbClr val="007BC4"/>
                  </a:solidFill>
                  <a:latin typeface="Arial"/>
                  <a:ea typeface="+mn-ea"/>
                  <a:cs typeface="Arial"/>
                </a:rPr>
                <a:t>(community, health </a:t>
              </a:r>
              <a:r>
                <a:rPr sz="900" dirty="0">
                  <a:solidFill>
                    <a:srgbClr val="007BC4"/>
                  </a:solidFill>
                  <a:latin typeface="Arial"/>
                  <a:ea typeface="+mn-ea"/>
                  <a:cs typeface="Arial"/>
                </a:rPr>
                <a:t>and</a:t>
              </a:r>
              <a:r>
                <a:rPr sz="900" spc="-5" dirty="0">
                  <a:solidFill>
                    <a:srgbClr val="007BC4"/>
                  </a:solidFill>
                  <a:latin typeface="Arial"/>
                  <a:ea typeface="+mn-ea"/>
                  <a:cs typeface="Arial"/>
                </a:rPr>
                <a:t> </a:t>
              </a:r>
              <a:r>
                <a:rPr sz="900" spc="5" dirty="0">
                  <a:solidFill>
                    <a:srgbClr val="007BC4"/>
                  </a:solidFill>
                  <a:latin typeface="Arial"/>
                  <a:ea typeface="+mn-ea"/>
                  <a:cs typeface="Arial"/>
                </a:rPr>
                <a:t>education).</a:t>
              </a:r>
              <a:endParaRPr sz="900" dirty="0">
                <a:solidFill>
                  <a:prstClr val="black"/>
                </a:solidFill>
                <a:latin typeface="Arial"/>
                <a:ea typeface="+mn-ea"/>
                <a:cs typeface="Arial"/>
              </a:endParaRPr>
            </a:p>
            <a:p>
              <a:pPr marL="91440" indent="-78740" fontAlgn="auto">
                <a:spcBef>
                  <a:spcPts val="40"/>
                </a:spcBef>
                <a:spcAft>
                  <a:spcPts val="0"/>
                </a:spcAft>
                <a:buFontTx/>
                <a:buChar char="•"/>
                <a:tabLst>
                  <a:tab pos="92075" algn="l"/>
                </a:tabLst>
              </a:pPr>
              <a:r>
                <a:rPr sz="900" dirty="0">
                  <a:solidFill>
                    <a:srgbClr val="007BC4"/>
                  </a:solidFill>
                  <a:latin typeface="Arial"/>
                  <a:ea typeface="+mn-ea"/>
                  <a:cs typeface="Arial"/>
                </a:rPr>
                <a:t>Follows</a:t>
              </a:r>
              <a:r>
                <a:rPr sz="900" spc="-5" dirty="0">
                  <a:solidFill>
                    <a:srgbClr val="007BC4"/>
                  </a:solidFill>
                  <a:latin typeface="Arial"/>
                  <a:ea typeface="+mn-ea"/>
                  <a:cs typeface="Arial"/>
                </a:rPr>
                <a:t> </a:t>
              </a:r>
              <a:r>
                <a:rPr sz="900" spc="15" dirty="0">
                  <a:solidFill>
                    <a:srgbClr val="007BC4"/>
                  </a:solidFill>
                  <a:latin typeface="Arial"/>
                  <a:ea typeface="+mn-ea"/>
                  <a:cs typeface="Arial"/>
                </a:rPr>
                <a:t>through</a:t>
              </a:r>
              <a:r>
                <a:rPr lang="en-GB" sz="900" dirty="0">
                  <a:solidFill>
                    <a:prstClr val="black"/>
                  </a:solidFill>
                  <a:latin typeface="Arial"/>
                  <a:ea typeface="+mn-ea"/>
                  <a:cs typeface="Arial"/>
                </a:rPr>
                <a:t> </a:t>
              </a:r>
              <a:r>
                <a:rPr sz="900" spc="15" dirty="0">
                  <a:solidFill>
                    <a:srgbClr val="007BC4"/>
                  </a:solidFill>
                  <a:latin typeface="Arial"/>
                  <a:ea typeface="+mn-ea"/>
                  <a:cs typeface="Arial"/>
                </a:rPr>
                <a:t>on</a:t>
              </a:r>
              <a:r>
                <a:rPr sz="900" spc="-10" dirty="0">
                  <a:solidFill>
                    <a:srgbClr val="007BC4"/>
                  </a:solidFill>
                  <a:latin typeface="Arial"/>
                  <a:ea typeface="+mn-ea"/>
                  <a:cs typeface="Arial"/>
                </a:rPr>
                <a:t> </a:t>
              </a:r>
              <a:r>
                <a:rPr sz="900" spc="10" dirty="0">
                  <a:solidFill>
                    <a:srgbClr val="007BC4"/>
                  </a:solidFill>
                  <a:latin typeface="Arial"/>
                  <a:ea typeface="+mn-ea"/>
                  <a:cs typeface="Arial"/>
                </a:rPr>
                <a:t>problem-solving.</a:t>
              </a:r>
              <a:endParaRPr sz="900" dirty="0">
                <a:solidFill>
                  <a:prstClr val="black"/>
                </a:solidFill>
                <a:latin typeface="Arial"/>
                <a:ea typeface="+mn-ea"/>
                <a:cs typeface="Arial"/>
              </a:endParaRPr>
            </a:p>
            <a:p>
              <a:pPr marL="91440" marR="214629" indent="-78740" fontAlgn="auto">
                <a:lnSpc>
                  <a:spcPct val="104200"/>
                </a:lnSpc>
                <a:spcBef>
                  <a:spcPts val="0"/>
                </a:spcBef>
                <a:spcAft>
                  <a:spcPts val="0"/>
                </a:spcAft>
                <a:buFontTx/>
                <a:buChar char="•"/>
                <a:tabLst>
                  <a:tab pos="92075" algn="l"/>
                </a:tabLst>
              </a:pPr>
              <a:r>
                <a:rPr sz="900" spc="-10" dirty="0">
                  <a:solidFill>
                    <a:srgbClr val="007BC4"/>
                  </a:solidFill>
                  <a:latin typeface="Arial"/>
                  <a:ea typeface="+mn-ea"/>
                  <a:cs typeface="Arial"/>
                </a:rPr>
                <a:t>Involves </a:t>
              </a:r>
              <a:r>
                <a:rPr sz="900" spc="20" dirty="0">
                  <a:solidFill>
                    <a:srgbClr val="007BC4"/>
                  </a:solidFill>
                  <a:latin typeface="Arial"/>
                  <a:ea typeface="+mn-ea"/>
                  <a:cs typeface="Arial"/>
                </a:rPr>
                <a:t>other </a:t>
              </a:r>
              <a:r>
                <a:rPr sz="900" spc="-5" dirty="0">
                  <a:solidFill>
                    <a:srgbClr val="007BC4"/>
                  </a:solidFill>
                  <a:latin typeface="Arial"/>
                  <a:ea typeface="+mn-ea"/>
                  <a:cs typeface="Arial"/>
                </a:rPr>
                <a:t>sectors  </a:t>
              </a:r>
              <a:r>
                <a:rPr sz="900" spc="-45" dirty="0">
                  <a:solidFill>
                    <a:srgbClr val="007BC4"/>
                  </a:solidFill>
                  <a:latin typeface="Arial"/>
                  <a:ea typeface="+mn-ea"/>
                  <a:cs typeface="Arial"/>
                </a:rPr>
                <a:t>as </a:t>
              </a:r>
              <a:r>
                <a:rPr sz="900" spc="10" dirty="0">
                  <a:solidFill>
                    <a:srgbClr val="007BC4"/>
                  </a:solidFill>
                  <a:latin typeface="Arial"/>
                  <a:ea typeface="+mn-ea"/>
                  <a:cs typeface="Arial"/>
                </a:rPr>
                <a:t>needed </a:t>
              </a:r>
              <a:r>
                <a:rPr sz="900" dirty="0">
                  <a:solidFill>
                    <a:prstClr val="black"/>
                  </a:solidFill>
                  <a:latin typeface="Arial"/>
                  <a:ea typeface="+mn-ea"/>
                  <a:cs typeface="Arial"/>
                </a:rPr>
                <a:t>(e.g. </a:t>
              </a:r>
              <a:r>
                <a:rPr sz="900" spc="-10" dirty="0">
                  <a:solidFill>
                    <a:prstClr val="black"/>
                  </a:solidFill>
                  <a:latin typeface="Arial"/>
                  <a:ea typeface="+mn-ea"/>
                  <a:cs typeface="Arial"/>
                </a:rPr>
                <a:t>social  </a:t>
              </a:r>
              <a:r>
                <a:rPr sz="900" spc="15" dirty="0">
                  <a:solidFill>
                    <a:prstClr val="black"/>
                  </a:solidFill>
                  <a:latin typeface="Arial"/>
                  <a:ea typeface="+mn-ea"/>
                  <a:cs typeface="Arial"/>
                </a:rPr>
                <a:t>support, </a:t>
              </a:r>
              <a:r>
                <a:rPr sz="900" spc="-30" dirty="0">
                  <a:solidFill>
                    <a:prstClr val="black"/>
                  </a:solidFill>
                  <a:latin typeface="Arial"/>
                  <a:ea typeface="+mn-ea"/>
                  <a:cs typeface="Arial"/>
                </a:rPr>
                <a:t>cash</a:t>
              </a:r>
              <a:r>
                <a:rPr sz="900" spc="-50" dirty="0">
                  <a:solidFill>
                    <a:prstClr val="black"/>
                  </a:solidFill>
                  <a:latin typeface="Arial"/>
                  <a:ea typeface="+mn-ea"/>
                  <a:cs typeface="Arial"/>
                </a:rPr>
                <a:t> </a:t>
              </a:r>
              <a:r>
                <a:rPr sz="900" spc="-10" dirty="0">
                  <a:solidFill>
                    <a:prstClr val="black"/>
                  </a:solidFill>
                  <a:latin typeface="Arial"/>
                  <a:ea typeface="+mn-ea"/>
                  <a:cs typeface="Arial"/>
                </a:rPr>
                <a:t>transfers).</a:t>
              </a:r>
              <a:endParaRPr sz="900" dirty="0">
                <a:solidFill>
                  <a:prstClr val="black"/>
                </a:solidFill>
                <a:latin typeface="Arial"/>
                <a:ea typeface="+mn-ea"/>
                <a:cs typeface="Arial"/>
              </a:endParaRPr>
            </a:p>
          </p:txBody>
        </p:sp>
        <p:sp>
          <p:nvSpPr>
            <p:cNvPr id="43" name="object 14">
              <a:extLst>
                <a:ext uri="{FF2B5EF4-FFF2-40B4-BE49-F238E27FC236}">
                  <a16:creationId xmlns:a16="http://schemas.microsoft.com/office/drawing/2014/main" id="{78B696A3-9CD7-44D0-BDA6-ED2130AD213E}"/>
                </a:ext>
              </a:extLst>
            </p:cNvPr>
            <p:cNvSpPr txBox="1"/>
            <p:nvPr/>
          </p:nvSpPr>
          <p:spPr>
            <a:xfrm>
              <a:off x="1474727" y="2754000"/>
              <a:ext cx="3668774" cy="812530"/>
            </a:xfrm>
            <a:prstGeom prst="rect">
              <a:avLst/>
            </a:prstGeom>
          </p:spPr>
          <p:txBody>
            <a:bodyPr vert="horz" wrap="square" lIns="0" tIns="53340" rIns="0" bIns="0" rtlCol="0">
              <a:spAutoFit/>
            </a:bodyPr>
            <a:lstStyle/>
            <a:p>
              <a:pPr marL="12700" fontAlgn="auto">
                <a:spcBef>
                  <a:spcPts val="420"/>
                </a:spcBef>
                <a:spcAft>
                  <a:spcPts val="0"/>
                </a:spcAft>
              </a:pPr>
              <a:r>
                <a:rPr sz="1000" b="1" spc="-25" dirty="0">
                  <a:solidFill>
                    <a:srgbClr val="90BF21"/>
                  </a:solidFill>
                  <a:latin typeface="Arial"/>
                  <a:ea typeface="+mn-ea"/>
                  <a:cs typeface="Arial"/>
                </a:rPr>
                <a:t>SCHOOLS</a:t>
              </a:r>
              <a:endParaRPr sz="1000" dirty="0">
                <a:solidFill>
                  <a:prstClr val="black"/>
                </a:solidFill>
                <a:latin typeface="Arial"/>
                <a:ea typeface="+mn-ea"/>
                <a:cs typeface="Arial"/>
              </a:endParaRPr>
            </a:p>
            <a:p>
              <a:pPr marL="91440" marR="5080" indent="-78740" fontAlgn="auto">
                <a:lnSpc>
                  <a:spcPct val="104200"/>
                </a:lnSpc>
                <a:spcBef>
                  <a:spcPts val="285"/>
                </a:spcBef>
                <a:spcAft>
                  <a:spcPts val="0"/>
                </a:spcAft>
                <a:buFontTx/>
                <a:buChar char="•"/>
                <a:tabLst>
                  <a:tab pos="92075" algn="l"/>
                </a:tabLst>
              </a:pPr>
              <a:r>
                <a:rPr sz="900" spc="10" dirty="0">
                  <a:solidFill>
                    <a:srgbClr val="007BC4"/>
                  </a:solidFill>
                  <a:latin typeface="Arial"/>
                  <a:ea typeface="+mn-ea"/>
                  <a:cs typeface="Arial"/>
                </a:rPr>
                <a:t>Dedicated </a:t>
              </a:r>
              <a:r>
                <a:rPr sz="900" spc="-20" dirty="0">
                  <a:solidFill>
                    <a:srgbClr val="007BC4"/>
                  </a:solidFill>
                  <a:latin typeface="Arial"/>
                  <a:ea typeface="+mn-ea"/>
                  <a:cs typeface="Arial"/>
                </a:rPr>
                <a:t>HIV </a:t>
              </a:r>
              <a:r>
                <a:rPr sz="900" spc="10" dirty="0">
                  <a:solidFill>
                    <a:srgbClr val="007BC4"/>
                  </a:solidFill>
                  <a:latin typeface="Arial"/>
                  <a:ea typeface="+mn-ea"/>
                  <a:cs typeface="Arial"/>
                </a:rPr>
                <a:t>prevention </a:t>
              </a:r>
              <a:r>
                <a:rPr sz="900" spc="5" dirty="0">
                  <a:solidFill>
                    <a:srgbClr val="007BC4"/>
                  </a:solidFill>
                  <a:latin typeface="Arial"/>
                  <a:ea typeface="+mn-ea"/>
                  <a:cs typeface="Arial"/>
                </a:rPr>
                <a:t>communication </a:t>
              </a:r>
              <a:r>
                <a:rPr sz="900" spc="-15" dirty="0">
                  <a:solidFill>
                    <a:srgbClr val="007BC4"/>
                  </a:solidFill>
                  <a:latin typeface="Arial"/>
                  <a:ea typeface="+mn-ea"/>
                  <a:cs typeface="Arial"/>
                </a:rPr>
                <a:t>(risk </a:t>
              </a:r>
              <a:r>
                <a:rPr sz="900" spc="15" dirty="0">
                  <a:solidFill>
                    <a:srgbClr val="007BC4"/>
                  </a:solidFill>
                  <a:latin typeface="Arial"/>
                  <a:ea typeface="+mn-ea"/>
                  <a:cs typeface="Arial"/>
                </a:rPr>
                <a:t>perception, </a:t>
              </a:r>
              <a:r>
                <a:rPr sz="900" spc="-5" dirty="0">
                  <a:solidFill>
                    <a:srgbClr val="007BC4"/>
                  </a:solidFill>
                  <a:latin typeface="Arial"/>
                  <a:ea typeface="+mn-ea"/>
                  <a:cs typeface="Arial"/>
                </a:rPr>
                <a:t>self-efﬁcacy, </a:t>
              </a:r>
              <a:r>
                <a:rPr sz="900" dirty="0">
                  <a:solidFill>
                    <a:srgbClr val="007BC4"/>
                  </a:solidFill>
                  <a:latin typeface="Arial"/>
                  <a:ea typeface="+mn-ea"/>
                  <a:cs typeface="Arial"/>
                </a:rPr>
                <a:t>and </a:t>
              </a:r>
              <a:r>
                <a:rPr sz="900" spc="10" dirty="0">
                  <a:solidFill>
                    <a:srgbClr val="007BC4"/>
                  </a:solidFill>
                  <a:latin typeface="Arial"/>
                  <a:ea typeface="+mn-ea"/>
                  <a:cs typeface="Arial"/>
                </a:rPr>
                <a:t>prevention methods </a:t>
              </a:r>
              <a:r>
                <a:rPr sz="900" dirty="0">
                  <a:solidFill>
                    <a:srgbClr val="007BC4"/>
                  </a:solidFill>
                  <a:latin typeface="Arial"/>
                  <a:ea typeface="+mn-ea"/>
                  <a:cs typeface="Arial"/>
                </a:rPr>
                <a:t>and</a:t>
              </a:r>
              <a:r>
                <a:rPr sz="900" spc="-20" dirty="0">
                  <a:solidFill>
                    <a:srgbClr val="007BC4"/>
                  </a:solidFill>
                  <a:latin typeface="Arial"/>
                  <a:ea typeface="+mn-ea"/>
                  <a:cs typeface="Arial"/>
                </a:rPr>
                <a:t> </a:t>
              </a:r>
              <a:r>
                <a:rPr sz="900" spc="-15" dirty="0">
                  <a:solidFill>
                    <a:srgbClr val="007BC4"/>
                  </a:solidFill>
                  <a:latin typeface="Arial"/>
                  <a:ea typeface="+mn-ea"/>
                  <a:cs typeface="Arial"/>
                </a:rPr>
                <a:t>skills).</a:t>
              </a:r>
              <a:endParaRPr sz="900" dirty="0">
                <a:solidFill>
                  <a:prstClr val="black"/>
                </a:solidFill>
                <a:latin typeface="Arial"/>
                <a:ea typeface="+mn-ea"/>
                <a:cs typeface="Arial"/>
              </a:endParaRPr>
            </a:p>
            <a:p>
              <a:pPr marL="91440" marR="584200" indent="-78740" fontAlgn="auto">
                <a:lnSpc>
                  <a:spcPct val="104200"/>
                </a:lnSpc>
                <a:spcBef>
                  <a:spcPts val="0"/>
                </a:spcBef>
                <a:spcAft>
                  <a:spcPts val="0"/>
                </a:spcAft>
                <a:buFontTx/>
                <a:buChar char="•"/>
                <a:tabLst>
                  <a:tab pos="92075" algn="l"/>
                </a:tabLst>
              </a:pPr>
              <a:r>
                <a:rPr sz="900" dirty="0">
                  <a:solidFill>
                    <a:prstClr val="black"/>
                  </a:solidFill>
                  <a:latin typeface="Arial"/>
                  <a:ea typeface="+mn-ea"/>
                  <a:cs typeface="Arial"/>
                </a:rPr>
                <a:t>Comprehensive </a:t>
              </a:r>
              <a:r>
                <a:rPr sz="900" spc="-5" dirty="0">
                  <a:solidFill>
                    <a:prstClr val="black"/>
                  </a:solidFill>
                  <a:latin typeface="Arial"/>
                  <a:ea typeface="+mn-ea"/>
                  <a:cs typeface="Arial"/>
                </a:rPr>
                <a:t>sexuality </a:t>
              </a:r>
              <a:r>
                <a:rPr sz="900" spc="10" dirty="0">
                  <a:solidFill>
                    <a:prstClr val="black"/>
                  </a:solidFill>
                  <a:latin typeface="Arial"/>
                  <a:ea typeface="+mn-ea"/>
                  <a:cs typeface="Arial"/>
                </a:rPr>
                <a:t>education</a:t>
              </a:r>
              <a:r>
                <a:rPr sz="900" spc="-10" dirty="0">
                  <a:solidFill>
                    <a:prstClr val="black"/>
                  </a:solidFill>
                  <a:latin typeface="Arial"/>
                  <a:ea typeface="+mn-ea"/>
                  <a:cs typeface="Arial"/>
                </a:rPr>
                <a:t> </a:t>
              </a:r>
              <a:r>
                <a:rPr sz="900" spc="5" dirty="0">
                  <a:solidFill>
                    <a:prstClr val="black"/>
                  </a:solidFill>
                  <a:latin typeface="Arial"/>
                  <a:ea typeface="+mn-ea"/>
                  <a:cs typeface="Arial"/>
                </a:rPr>
                <a:t>according </a:t>
              </a:r>
              <a:r>
                <a:rPr sz="900" spc="40" dirty="0">
                  <a:solidFill>
                    <a:prstClr val="black"/>
                  </a:solidFill>
                  <a:latin typeface="Arial"/>
                  <a:ea typeface="+mn-ea"/>
                  <a:cs typeface="Arial"/>
                </a:rPr>
                <a:t>to </a:t>
              </a:r>
              <a:r>
                <a:rPr sz="900" spc="10" dirty="0">
                  <a:solidFill>
                    <a:prstClr val="black"/>
                  </a:solidFill>
                  <a:latin typeface="Arial"/>
                  <a:ea typeface="+mn-ea"/>
                  <a:cs typeface="Arial"/>
                </a:rPr>
                <a:t>international</a:t>
              </a:r>
              <a:r>
                <a:rPr sz="900" spc="-45" dirty="0">
                  <a:solidFill>
                    <a:prstClr val="black"/>
                  </a:solidFill>
                  <a:latin typeface="Arial"/>
                  <a:ea typeface="+mn-ea"/>
                  <a:cs typeface="Arial"/>
                </a:rPr>
                <a:t> </a:t>
              </a:r>
              <a:r>
                <a:rPr sz="900" spc="-5" dirty="0">
                  <a:solidFill>
                    <a:prstClr val="black"/>
                  </a:solidFill>
                  <a:latin typeface="Arial"/>
                  <a:ea typeface="+mn-ea"/>
                  <a:cs typeface="Arial"/>
                </a:rPr>
                <a:t>standards.</a:t>
              </a:r>
              <a:endParaRPr sz="900" dirty="0">
                <a:solidFill>
                  <a:prstClr val="black"/>
                </a:solidFill>
                <a:latin typeface="Arial"/>
                <a:ea typeface="+mn-ea"/>
                <a:cs typeface="Arial"/>
              </a:endParaRPr>
            </a:p>
          </p:txBody>
        </p:sp>
        <p:sp>
          <p:nvSpPr>
            <p:cNvPr id="44" name="object 15">
              <a:extLst>
                <a:ext uri="{FF2B5EF4-FFF2-40B4-BE49-F238E27FC236}">
                  <a16:creationId xmlns:a16="http://schemas.microsoft.com/office/drawing/2014/main" id="{6D2A01BF-0251-4CAA-A6F2-04A55B79BEB8}"/>
                </a:ext>
              </a:extLst>
            </p:cNvPr>
            <p:cNvSpPr txBox="1"/>
            <p:nvPr/>
          </p:nvSpPr>
          <p:spPr>
            <a:xfrm>
              <a:off x="1485090" y="3870000"/>
              <a:ext cx="3646534" cy="1239057"/>
            </a:xfrm>
            <a:prstGeom prst="rect">
              <a:avLst/>
            </a:prstGeom>
          </p:spPr>
          <p:txBody>
            <a:bodyPr vert="horz" wrap="square" lIns="0" tIns="53340" rIns="0" bIns="0" rtlCol="0">
              <a:spAutoFit/>
            </a:bodyPr>
            <a:lstStyle/>
            <a:p>
              <a:pPr marL="12700" fontAlgn="auto">
                <a:spcBef>
                  <a:spcPts val="420"/>
                </a:spcBef>
                <a:spcAft>
                  <a:spcPts val="0"/>
                </a:spcAft>
              </a:pPr>
              <a:r>
                <a:rPr sz="1000" b="1" spc="-5" dirty="0">
                  <a:solidFill>
                    <a:srgbClr val="009FE3"/>
                  </a:solidFill>
                  <a:latin typeface="Arial"/>
                  <a:ea typeface="+mn-ea"/>
                  <a:cs typeface="Arial"/>
                </a:rPr>
                <a:t>COMMUNITY-LED</a:t>
              </a:r>
              <a:r>
                <a:rPr sz="1000" b="1" spc="5" dirty="0">
                  <a:solidFill>
                    <a:srgbClr val="009FE3"/>
                  </a:solidFill>
                  <a:latin typeface="Arial"/>
                  <a:ea typeface="+mn-ea"/>
                  <a:cs typeface="Arial"/>
                </a:rPr>
                <a:t> </a:t>
              </a:r>
              <a:r>
                <a:rPr sz="1000" b="1" dirty="0">
                  <a:solidFill>
                    <a:srgbClr val="009FE3"/>
                  </a:solidFill>
                  <a:latin typeface="Arial"/>
                  <a:ea typeface="+mn-ea"/>
                  <a:cs typeface="Arial"/>
                </a:rPr>
                <a:t>ORGANIZATION</a:t>
              </a:r>
              <a:endParaRPr sz="1000" dirty="0">
                <a:solidFill>
                  <a:prstClr val="black"/>
                </a:solidFill>
                <a:latin typeface="Arial"/>
                <a:ea typeface="+mn-ea"/>
                <a:cs typeface="Arial"/>
              </a:endParaRPr>
            </a:p>
            <a:p>
              <a:pPr marL="91440" marR="170180" indent="-78740" fontAlgn="auto">
                <a:lnSpc>
                  <a:spcPct val="104200"/>
                </a:lnSpc>
                <a:spcBef>
                  <a:spcPts val="285"/>
                </a:spcBef>
                <a:spcAft>
                  <a:spcPts val="0"/>
                </a:spcAft>
                <a:buFontTx/>
                <a:buChar char="•"/>
                <a:tabLst>
                  <a:tab pos="92075" algn="l"/>
                </a:tabLst>
              </a:pPr>
              <a:r>
                <a:rPr sz="900" spc="5" dirty="0">
                  <a:solidFill>
                    <a:srgbClr val="007BC4"/>
                  </a:solidFill>
                  <a:latin typeface="Arial"/>
                  <a:ea typeface="+mn-ea"/>
                  <a:cs typeface="Arial"/>
                </a:rPr>
                <a:t>Interpersonal communication outreach </a:t>
              </a:r>
              <a:r>
                <a:rPr sz="900" dirty="0">
                  <a:solidFill>
                    <a:srgbClr val="007BC4"/>
                  </a:solidFill>
                  <a:latin typeface="Arial"/>
                  <a:ea typeface="+mn-ea"/>
                  <a:cs typeface="Arial"/>
                </a:rPr>
                <a:t>(e.g., </a:t>
              </a:r>
              <a:r>
                <a:rPr sz="900" spc="-30" dirty="0">
                  <a:solidFill>
                    <a:srgbClr val="007BC4"/>
                  </a:solidFill>
                  <a:latin typeface="Arial"/>
                  <a:ea typeface="+mn-ea"/>
                  <a:cs typeface="Arial"/>
                </a:rPr>
                <a:t>SASA!) </a:t>
              </a:r>
              <a:r>
                <a:rPr sz="900" dirty="0">
                  <a:solidFill>
                    <a:srgbClr val="007BC4"/>
                  </a:solidFill>
                  <a:latin typeface="Arial"/>
                  <a:ea typeface="+mn-ea"/>
                  <a:cs typeface="Arial"/>
                </a:rPr>
                <a:t>and </a:t>
              </a:r>
              <a:r>
                <a:rPr sz="900" spc="-10" dirty="0">
                  <a:solidFill>
                    <a:srgbClr val="007BC4"/>
                  </a:solidFill>
                  <a:latin typeface="Arial"/>
                  <a:ea typeface="+mn-ea"/>
                  <a:cs typeface="Arial"/>
                </a:rPr>
                <a:t>links  </a:t>
              </a:r>
              <a:r>
                <a:rPr sz="900" spc="40" dirty="0">
                  <a:solidFill>
                    <a:srgbClr val="007BC4"/>
                  </a:solidFill>
                  <a:latin typeface="Arial"/>
                  <a:ea typeface="+mn-ea"/>
                  <a:cs typeface="Arial"/>
                </a:rPr>
                <a:t>to </a:t>
              </a:r>
              <a:r>
                <a:rPr sz="900" dirty="0">
                  <a:solidFill>
                    <a:srgbClr val="007BC4"/>
                  </a:solidFill>
                  <a:latin typeface="Arial"/>
                  <a:ea typeface="+mn-ea"/>
                  <a:cs typeface="Arial"/>
                </a:rPr>
                <a:t>new </a:t>
              </a:r>
              <a:r>
                <a:rPr sz="900" spc="5" dirty="0">
                  <a:solidFill>
                    <a:srgbClr val="007BC4"/>
                  </a:solidFill>
                  <a:latin typeface="Arial"/>
                  <a:ea typeface="+mn-ea"/>
                  <a:cs typeface="Arial"/>
                </a:rPr>
                <a:t>media</a:t>
              </a:r>
              <a:r>
                <a:rPr sz="900" spc="-45" dirty="0">
                  <a:solidFill>
                    <a:srgbClr val="007BC4"/>
                  </a:solidFill>
                  <a:latin typeface="Arial"/>
                  <a:ea typeface="+mn-ea"/>
                  <a:cs typeface="Arial"/>
                </a:rPr>
                <a:t> </a:t>
              </a:r>
              <a:r>
                <a:rPr sz="900" spc="10" dirty="0">
                  <a:solidFill>
                    <a:srgbClr val="007BC4"/>
                  </a:solidFill>
                  <a:latin typeface="Arial"/>
                  <a:ea typeface="+mn-ea"/>
                  <a:cs typeface="Arial"/>
                </a:rPr>
                <a:t>platforms.</a:t>
              </a:r>
              <a:endParaRPr sz="900" dirty="0">
                <a:solidFill>
                  <a:prstClr val="black"/>
                </a:solidFill>
                <a:latin typeface="Arial"/>
                <a:ea typeface="+mn-ea"/>
                <a:cs typeface="Arial"/>
              </a:endParaRPr>
            </a:p>
            <a:p>
              <a:pPr marL="91440" marR="55244" indent="-78740" fontAlgn="auto">
                <a:lnSpc>
                  <a:spcPct val="104200"/>
                </a:lnSpc>
                <a:spcBef>
                  <a:spcPts val="0"/>
                </a:spcBef>
                <a:spcAft>
                  <a:spcPts val="0"/>
                </a:spcAft>
                <a:buFontTx/>
                <a:buChar char="•"/>
                <a:tabLst>
                  <a:tab pos="92075" algn="l"/>
                </a:tabLst>
              </a:pPr>
              <a:r>
                <a:rPr sz="900" spc="5" dirty="0">
                  <a:solidFill>
                    <a:srgbClr val="007BC4"/>
                  </a:solidFill>
                  <a:latin typeface="Arial"/>
                  <a:ea typeface="+mn-ea"/>
                  <a:cs typeface="Arial"/>
                </a:rPr>
                <a:t>Demand </a:t>
              </a:r>
              <a:r>
                <a:rPr sz="900" spc="10" dirty="0">
                  <a:solidFill>
                    <a:srgbClr val="007BC4"/>
                  </a:solidFill>
                  <a:latin typeface="Arial"/>
                  <a:ea typeface="+mn-ea"/>
                  <a:cs typeface="Arial"/>
                </a:rPr>
                <a:t>generation </a:t>
              </a:r>
              <a:r>
                <a:rPr sz="900" dirty="0">
                  <a:solidFill>
                    <a:srgbClr val="007BC4"/>
                  </a:solidFill>
                  <a:latin typeface="Arial"/>
                  <a:ea typeface="+mn-ea"/>
                  <a:cs typeface="Arial"/>
                </a:rPr>
                <a:t>and </a:t>
              </a:r>
              <a:r>
                <a:rPr sz="900" spc="-5" dirty="0">
                  <a:solidFill>
                    <a:srgbClr val="007BC4"/>
                  </a:solidFill>
                  <a:latin typeface="Arial"/>
                  <a:ea typeface="+mn-ea"/>
                  <a:cs typeface="Arial"/>
                </a:rPr>
                <a:t>adherence </a:t>
              </a:r>
              <a:r>
                <a:rPr sz="900" spc="15" dirty="0">
                  <a:solidFill>
                    <a:srgbClr val="007BC4"/>
                  </a:solidFill>
                  <a:latin typeface="Arial"/>
                  <a:ea typeface="+mn-ea"/>
                  <a:cs typeface="Arial"/>
                </a:rPr>
                <a:t>support </a:t>
              </a:r>
              <a:r>
                <a:rPr sz="900" spc="25" dirty="0">
                  <a:solidFill>
                    <a:srgbClr val="007BC4"/>
                  </a:solidFill>
                  <a:latin typeface="Arial"/>
                  <a:ea typeface="+mn-ea"/>
                  <a:cs typeface="Arial"/>
                </a:rPr>
                <a:t>for </a:t>
              </a:r>
              <a:r>
                <a:rPr sz="900" spc="-20" dirty="0">
                  <a:solidFill>
                    <a:srgbClr val="007BC4"/>
                  </a:solidFill>
                  <a:latin typeface="Arial"/>
                  <a:ea typeface="+mn-ea"/>
                  <a:cs typeface="Arial"/>
                </a:rPr>
                <a:t>HIV </a:t>
              </a:r>
              <a:r>
                <a:rPr sz="900" spc="10" dirty="0">
                  <a:solidFill>
                    <a:srgbClr val="007BC4"/>
                  </a:solidFill>
                  <a:latin typeface="Arial"/>
                  <a:ea typeface="+mn-ea"/>
                  <a:cs typeface="Arial"/>
                </a:rPr>
                <a:t>prevention,  </a:t>
              </a:r>
              <a:r>
                <a:rPr sz="900" spc="-20" dirty="0">
                  <a:solidFill>
                    <a:srgbClr val="007BC4"/>
                  </a:solidFill>
                  <a:latin typeface="Arial"/>
                  <a:ea typeface="+mn-ea"/>
                  <a:cs typeface="Arial"/>
                </a:rPr>
                <a:t>HIV </a:t>
              </a:r>
              <a:r>
                <a:rPr sz="900" spc="15" dirty="0">
                  <a:solidFill>
                    <a:srgbClr val="007BC4"/>
                  </a:solidFill>
                  <a:latin typeface="Arial"/>
                  <a:ea typeface="+mn-ea"/>
                  <a:cs typeface="Arial"/>
                </a:rPr>
                <a:t>testing </a:t>
              </a:r>
              <a:r>
                <a:rPr sz="900" spc="-15" dirty="0">
                  <a:solidFill>
                    <a:srgbClr val="007BC4"/>
                  </a:solidFill>
                  <a:latin typeface="Arial"/>
                  <a:ea typeface="+mn-ea"/>
                  <a:cs typeface="Arial"/>
                </a:rPr>
                <a:t>services </a:t>
              </a:r>
              <a:r>
                <a:rPr sz="900" dirty="0">
                  <a:solidFill>
                    <a:srgbClr val="007BC4"/>
                  </a:solidFill>
                  <a:latin typeface="Arial"/>
                  <a:ea typeface="+mn-ea"/>
                  <a:cs typeface="Arial"/>
                </a:rPr>
                <a:t>and</a:t>
              </a:r>
              <a:r>
                <a:rPr sz="900" spc="15" dirty="0">
                  <a:solidFill>
                    <a:srgbClr val="007BC4"/>
                  </a:solidFill>
                  <a:latin typeface="Arial"/>
                  <a:ea typeface="+mn-ea"/>
                  <a:cs typeface="Arial"/>
                </a:rPr>
                <a:t> treatment.</a:t>
              </a:r>
              <a:endParaRPr sz="900" dirty="0">
                <a:solidFill>
                  <a:prstClr val="black"/>
                </a:solidFill>
                <a:latin typeface="Arial"/>
                <a:ea typeface="+mn-ea"/>
                <a:cs typeface="Arial"/>
              </a:endParaRPr>
            </a:p>
            <a:p>
              <a:pPr marL="91440" indent="-78740" fontAlgn="auto">
                <a:spcBef>
                  <a:spcPts val="40"/>
                </a:spcBef>
                <a:spcAft>
                  <a:spcPts val="0"/>
                </a:spcAft>
                <a:buFontTx/>
                <a:buChar char="•"/>
                <a:tabLst>
                  <a:tab pos="92075" algn="l"/>
                </a:tabLst>
              </a:pPr>
              <a:r>
                <a:rPr sz="900" spc="10" dirty="0">
                  <a:solidFill>
                    <a:srgbClr val="007BC4"/>
                  </a:solidFill>
                  <a:latin typeface="Arial"/>
                  <a:ea typeface="+mn-ea"/>
                  <a:cs typeface="Arial"/>
                </a:rPr>
                <a:t>Community </a:t>
              </a:r>
              <a:r>
                <a:rPr sz="900" spc="-10" dirty="0">
                  <a:solidFill>
                    <a:srgbClr val="007BC4"/>
                  </a:solidFill>
                  <a:latin typeface="Arial"/>
                  <a:ea typeface="+mn-ea"/>
                  <a:cs typeface="Arial"/>
                </a:rPr>
                <a:t>service </a:t>
              </a:r>
              <a:r>
                <a:rPr sz="900" spc="5" dirty="0">
                  <a:solidFill>
                    <a:srgbClr val="007BC4"/>
                  </a:solidFill>
                  <a:latin typeface="Arial"/>
                  <a:ea typeface="+mn-ea"/>
                  <a:cs typeface="Arial"/>
                </a:rPr>
                <a:t>outreach </a:t>
              </a:r>
              <a:r>
                <a:rPr sz="900" dirty="0">
                  <a:solidFill>
                    <a:srgbClr val="007BC4"/>
                  </a:solidFill>
                  <a:latin typeface="Arial"/>
                  <a:ea typeface="+mn-ea"/>
                  <a:cs typeface="Arial"/>
                </a:rPr>
                <a:t>(condoms and </a:t>
              </a:r>
              <a:r>
                <a:rPr sz="900" spc="-20" dirty="0">
                  <a:solidFill>
                    <a:srgbClr val="007BC4"/>
                  </a:solidFill>
                  <a:latin typeface="Arial"/>
                  <a:ea typeface="+mn-ea"/>
                  <a:cs typeface="Arial"/>
                </a:rPr>
                <a:t>HIV </a:t>
              </a:r>
              <a:r>
                <a:rPr sz="900" spc="15" dirty="0">
                  <a:solidFill>
                    <a:srgbClr val="007BC4"/>
                  </a:solidFill>
                  <a:latin typeface="Arial"/>
                  <a:ea typeface="+mn-ea"/>
                  <a:cs typeface="Arial"/>
                </a:rPr>
                <a:t>testing</a:t>
              </a:r>
              <a:r>
                <a:rPr sz="900" spc="10" dirty="0">
                  <a:solidFill>
                    <a:srgbClr val="007BC4"/>
                  </a:solidFill>
                  <a:latin typeface="Arial"/>
                  <a:ea typeface="+mn-ea"/>
                  <a:cs typeface="Arial"/>
                </a:rPr>
                <a:t> </a:t>
              </a:r>
              <a:r>
                <a:rPr sz="900" spc="-20" dirty="0">
                  <a:solidFill>
                    <a:srgbClr val="007BC4"/>
                  </a:solidFill>
                  <a:latin typeface="Arial"/>
                  <a:ea typeface="+mn-ea"/>
                  <a:cs typeface="Arial"/>
                </a:rPr>
                <a:t>services).</a:t>
              </a:r>
              <a:endParaRPr sz="900" dirty="0">
                <a:solidFill>
                  <a:prstClr val="black"/>
                </a:solidFill>
                <a:latin typeface="Arial"/>
                <a:ea typeface="+mn-ea"/>
                <a:cs typeface="Arial"/>
              </a:endParaRPr>
            </a:p>
            <a:p>
              <a:pPr marL="91440" marR="5080" indent="-78740" fontAlgn="auto">
                <a:lnSpc>
                  <a:spcPct val="104200"/>
                </a:lnSpc>
                <a:spcBef>
                  <a:spcPts val="0"/>
                </a:spcBef>
                <a:spcAft>
                  <a:spcPts val="0"/>
                </a:spcAft>
                <a:buFontTx/>
                <a:buChar char="•"/>
                <a:tabLst>
                  <a:tab pos="92075" algn="l"/>
                </a:tabLst>
              </a:pPr>
              <a:r>
                <a:rPr sz="900" spc="-10" dirty="0">
                  <a:solidFill>
                    <a:srgbClr val="007BC4"/>
                  </a:solidFill>
                  <a:latin typeface="Arial"/>
                  <a:ea typeface="+mn-ea"/>
                  <a:cs typeface="Arial"/>
                </a:rPr>
                <a:t>Transform </a:t>
              </a:r>
              <a:r>
                <a:rPr sz="900" spc="10" dirty="0">
                  <a:solidFill>
                    <a:srgbClr val="007BC4"/>
                  </a:solidFill>
                  <a:latin typeface="Arial"/>
                  <a:ea typeface="+mn-ea"/>
                  <a:cs typeface="Arial"/>
                </a:rPr>
                <a:t>community </a:t>
              </a:r>
              <a:r>
                <a:rPr sz="900" dirty="0">
                  <a:solidFill>
                    <a:srgbClr val="007BC4"/>
                  </a:solidFill>
                  <a:latin typeface="Arial"/>
                  <a:ea typeface="+mn-ea"/>
                  <a:cs typeface="Arial"/>
                </a:rPr>
                <a:t>norms </a:t>
              </a:r>
              <a:r>
                <a:rPr sz="900" spc="10" dirty="0">
                  <a:solidFill>
                    <a:srgbClr val="007BC4"/>
                  </a:solidFill>
                  <a:latin typeface="Arial"/>
                  <a:ea typeface="+mn-ea"/>
                  <a:cs typeface="Arial"/>
                </a:rPr>
                <a:t>related </a:t>
              </a:r>
              <a:r>
                <a:rPr sz="900" spc="40" dirty="0">
                  <a:solidFill>
                    <a:srgbClr val="007BC4"/>
                  </a:solidFill>
                  <a:latin typeface="Arial"/>
                  <a:ea typeface="+mn-ea"/>
                  <a:cs typeface="Arial"/>
                </a:rPr>
                <a:t>to </a:t>
              </a:r>
              <a:r>
                <a:rPr sz="900" spc="-20" dirty="0">
                  <a:solidFill>
                    <a:srgbClr val="007BC4"/>
                  </a:solidFill>
                  <a:latin typeface="Arial"/>
                  <a:ea typeface="+mn-ea"/>
                  <a:cs typeface="Arial"/>
                </a:rPr>
                <a:t>HIV </a:t>
              </a:r>
              <a:r>
                <a:rPr sz="900" spc="10" dirty="0">
                  <a:solidFill>
                    <a:srgbClr val="007BC4"/>
                  </a:solidFill>
                  <a:latin typeface="Arial"/>
                  <a:ea typeface="+mn-ea"/>
                  <a:cs typeface="Arial"/>
                </a:rPr>
                <a:t>prevention</a:t>
              </a:r>
              <a:r>
                <a:rPr sz="900" spc="-30" dirty="0">
                  <a:solidFill>
                    <a:srgbClr val="007BC4"/>
                  </a:solidFill>
                  <a:latin typeface="Arial"/>
                  <a:ea typeface="+mn-ea"/>
                  <a:cs typeface="Arial"/>
                </a:rPr>
                <a:t> </a:t>
              </a:r>
              <a:r>
                <a:rPr sz="900" spc="5" dirty="0">
                  <a:solidFill>
                    <a:srgbClr val="007BC4"/>
                  </a:solidFill>
                  <a:latin typeface="Arial"/>
                  <a:ea typeface="+mn-ea"/>
                  <a:cs typeface="Arial"/>
                </a:rPr>
                <a:t>(including  </a:t>
              </a:r>
              <a:r>
                <a:rPr sz="900" dirty="0">
                  <a:solidFill>
                    <a:srgbClr val="007BC4"/>
                  </a:solidFill>
                  <a:latin typeface="Arial"/>
                  <a:ea typeface="+mn-ea"/>
                  <a:cs typeface="Arial"/>
                </a:rPr>
                <a:t>norms </a:t>
              </a:r>
              <a:r>
                <a:rPr sz="900" spc="10" dirty="0">
                  <a:solidFill>
                    <a:srgbClr val="007BC4"/>
                  </a:solidFill>
                  <a:latin typeface="Arial"/>
                  <a:ea typeface="+mn-ea"/>
                  <a:cs typeface="Arial"/>
                </a:rPr>
                <a:t>relating </a:t>
              </a:r>
              <a:r>
                <a:rPr sz="900" spc="40" dirty="0">
                  <a:solidFill>
                    <a:srgbClr val="007BC4"/>
                  </a:solidFill>
                  <a:latin typeface="Arial"/>
                  <a:ea typeface="+mn-ea"/>
                  <a:cs typeface="Arial"/>
                </a:rPr>
                <a:t>to </a:t>
              </a:r>
              <a:r>
                <a:rPr sz="900" spc="15" dirty="0">
                  <a:solidFill>
                    <a:srgbClr val="007BC4"/>
                  </a:solidFill>
                  <a:latin typeface="Arial"/>
                  <a:ea typeface="+mn-ea"/>
                  <a:cs typeface="Arial"/>
                </a:rPr>
                <a:t>gender </a:t>
              </a:r>
              <a:r>
                <a:rPr sz="900" dirty="0">
                  <a:solidFill>
                    <a:srgbClr val="007BC4"/>
                  </a:solidFill>
                  <a:latin typeface="Arial"/>
                  <a:ea typeface="+mn-ea"/>
                  <a:cs typeface="Arial"/>
                </a:rPr>
                <a:t>and </a:t>
              </a:r>
              <a:r>
                <a:rPr sz="900" spc="5" dirty="0">
                  <a:solidFill>
                    <a:srgbClr val="007BC4"/>
                  </a:solidFill>
                  <a:latin typeface="Arial"/>
                  <a:ea typeface="+mn-ea"/>
                  <a:cs typeface="Arial"/>
                </a:rPr>
                <a:t>stigma </a:t>
              </a:r>
              <a:r>
                <a:rPr sz="900" spc="20" dirty="0">
                  <a:solidFill>
                    <a:srgbClr val="007BC4"/>
                  </a:solidFill>
                  <a:latin typeface="Arial"/>
                  <a:ea typeface="+mn-ea"/>
                  <a:cs typeface="Arial"/>
                </a:rPr>
                <a:t>with </a:t>
              </a:r>
              <a:r>
                <a:rPr sz="900" dirty="0">
                  <a:solidFill>
                    <a:srgbClr val="007BC4"/>
                  </a:solidFill>
                  <a:latin typeface="Arial"/>
                  <a:ea typeface="+mn-ea"/>
                  <a:cs typeface="Arial"/>
                </a:rPr>
                <a:t>local</a:t>
              </a:r>
              <a:r>
                <a:rPr sz="900" spc="-85" dirty="0">
                  <a:solidFill>
                    <a:srgbClr val="007BC4"/>
                  </a:solidFill>
                  <a:latin typeface="Arial"/>
                  <a:ea typeface="+mn-ea"/>
                  <a:cs typeface="Arial"/>
                </a:rPr>
                <a:t> </a:t>
              </a:r>
              <a:r>
                <a:rPr sz="900" spc="-10" dirty="0">
                  <a:solidFill>
                    <a:srgbClr val="007BC4"/>
                  </a:solidFill>
                  <a:latin typeface="Arial"/>
                  <a:ea typeface="+mn-ea"/>
                  <a:cs typeface="Arial"/>
                </a:rPr>
                <a:t>leaders).</a:t>
              </a:r>
              <a:endParaRPr sz="900" dirty="0">
                <a:solidFill>
                  <a:prstClr val="black"/>
                </a:solidFill>
                <a:latin typeface="Arial"/>
                <a:ea typeface="+mn-ea"/>
                <a:cs typeface="Arial"/>
              </a:endParaRPr>
            </a:p>
          </p:txBody>
        </p:sp>
        <p:sp>
          <p:nvSpPr>
            <p:cNvPr id="45" name="object 16">
              <a:extLst>
                <a:ext uri="{FF2B5EF4-FFF2-40B4-BE49-F238E27FC236}">
                  <a16:creationId xmlns:a16="http://schemas.microsoft.com/office/drawing/2014/main" id="{FFFD7B45-D60E-4C6E-A25C-D97BC9FBD19E}"/>
                </a:ext>
              </a:extLst>
            </p:cNvPr>
            <p:cNvSpPr txBox="1"/>
            <p:nvPr/>
          </p:nvSpPr>
          <p:spPr>
            <a:xfrm>
              <a:off x="5743348" y="4430902"/>
              <a:ext cx="2856536" cy="429990"/>
            </a:xfrm>
            <a:prstGeom prst="rect">
              <a:avLst/>
            </a:prstGeom>
          </p:spPr>
          <p:txBody>
            <a:bodyPr vert="horz" wrap="square" lIns="0" tIns="7620" rIns="0" bIns="0" rtlCol="0">
              <a:spAutoFit/>
            </a:bodyPr>
            <a:lstStyle/>
            <a:p>
              <a:pPr marL="12700" marR="5080" fontAlgn="auto">
                <a:lnSpc>
                  <a:spcPct val="104200"/>
                </a:lnSpc>
                <a:spcBef>
                  <a:spcPts val="60"/>
                </a:spcBef>
                <a:spcAft>
                  <a:spcPts val="0"/>
                </a:spcAft>
              </a:pPr>
              <a:r>
                <a:rPr sz="900" spc="-30" dirty="0">
                  <a:solidFill>
                    <a:prstClr val="black"/>
                  </a:solidFill>
                  <a:latin typeface="Arial"/>
                  <a:ea typeface="+mn-ea"/>
                  <a:cs typeface="Arial"/>
                </a:rPr>
                <a:t>Reach </a:t>
              </a:r>
              <a:r>
                <a:rPr sz="900" spc="10" dirty="0">
                  <a:solidFill>
                    <a:prstClr val="black"/>
                  </a:solidFill>
                  <a:latin typeface="Arial"/>
                  <a:ea typeface="+mn-ea"/>
                  <a:cs typeface="Arial"/>
                </a:rPr>
                <a:t>women, </a:t>
              </a:r>
              <a:r>
                <a:rPr sz="900" dirty="0">
                  <a:solidFill>
                    <a:prstClr val="black"/>
                  </a:solidFill>
                  <a:latin typeface="Arial"/>
                  <a:ea typeface="+mn-ea"/>
                  <a:cs typeface="Arial"/>
                </a:rPr>
                <a:t>men, </a:t>
              </a:r>
              <a:r>
                <a:rPr sz="900" spc="15" dirty="0">
                  <a:solidFill>
                    <a:prstClr val="black"/>
                  </a:solidFill>
                  <a:latin typeface="Arial"/>
                  <a:ea typeface="+mn-ea"/>
                  <a:cs typeface="Arial"/>
                </a:rPr>
                <a:t>youth </a:t>
              </a:r>
              <a:r>
                <a:rPr sz="900" dirty="0">
                  <a:solidFill>
                    <a:prstClr val="black"/>
                  </a:solidFill>
                  <a:latin typeface="Arial"/>
                  <a:ea typeface="+mn-ea"/>
                  <a:cs typeface="Arial"/>
                </a:rPr>
                <a:t>and adults </a:t>
              </a:r>
              <a:r>
                <a:rPr sz="900" spc="15" dirty="0">
                  <a:solidFill>
                    <a:prstClr val="black"/>
                  </a:solidFill>
                  <a:latin typeface="Arial"/>
                  <a:ea typeface="+mn-ea"/>
                  <a:cs typeface="Arial"/>
                </a:rPr>
                <a:t>through </a:t>
              </a:r>
              <a:r>
                <a:rPr sz="900" spc="10" dirty="0">
                  <a:solidFill>
                    <a:prstClr val="black"/>
                  </a:solidFill>
                  <a:latin typeface="Arial"/>
                  <a:ea typeface="+mn-ea"/>
                  <a:cs typeface="Arial"/>
                </a:rPr>
                <a:t>one</a:t>
              </a:r>
              <a:r>
                <a:rPr sz="900" spc="-15" dirty="0">
                  <a:solidFill>
                    <a:prstClr val="black"/>
                  </a:solidFill>
                  <a:latin typeface="Arial"/>
                  <a:ea typeface="+mn-ea"/>
                  <a:cs typeface="Arial"/>
                </a:rPr>
                <a:t> </a:t>
              </a:r>
              <a:r>
                <a:rPr sz="900" spc="10" dirty="0" err="1">
                  <a:solidFill>
                    <a:prstClr val="black"/>
                  </a:solidFill>
                  <a:latin typeface="Arial"/>
                  <a:ea typeface="+mn-ea"/>
                  <a:cs typeface="Arial"/>
                </a:rPr>
                <a:t>programme</a:t>
              </a:r>
              <a:r>
                <a:rPr sz="900" spc="10" dirty="0">
                  <a:solidFill>
                    <a:prstClr val="black"/>
                  </a:solidFill>
                  <a:latin typeface="Arial"/>
                  <a:ea typeface="+mn-ea"/>
                  <a:cs typeface="Arial"/>
                </a:rPr>
                <a:t> </a:t>
              </a:r>
              <a:r>
                <a:rPr sz="900" spc="20" dirty="0">
                  <a:solidFill>
                    <a:prstClr val="black"/>
                  </a:solidFill>
                  <a:latin typeface="Arial"/>
                  <a:ea typeface="+mn-ea"/>
                  <a:cs typeface="Arial"/>
                </a:rPr>
                <a:t>with </a:t>
              </a:r>
              <a:r>
                <a:rPr sz="900" spc="-5" dirty="0">
                  <a:solidFill>
                    <a:prstClr val="black"/>
                  </a:solidFill>
                  <a:latin typeface="Arial"/>
                  <a:ea typeface="+mn-ea"/>
                  <a:cs typeface="Arial"/>
                </a:rPr>
                <a:t>some </a:t>
              </a:r>
              <a:r>
                <a:rPr sz="900" spc="15" dirty="0">
                  <a:solidFill>
                    <a:prstClr val="black"/>
                  </a:solidFill>
                  <a:latin typeface="Arial"/>
                  <a:ea typeface="+mn-ea"/>
                  <a:cs typeface="Arial"/>
                </a:rPr>
                <a:t>differentiated </a:t>
              </a:r>
              <a:r>
                <a:rPr sz="900" spc="10" dirty="0">
                  <a:solidFill>
                    <a:prstClr val="black"/>
                  </a:solidFill>
                  <a:latin typeface="Arial"/>
                  <a:ea typeface="+mn-ea"/>
                  <a:cs typeface="Arial"/>
                </a:rPr>
                <a:t>platforms </a:t>
              </a:r>
              <a:r>
                <a:rPr sz="900" dirty="0">
                  <a:solidFill>
                    <a:prstClr val="black"/>
                  </a:solidFill>
                  <a:latin typeface="Arial"/>
                  <a:ea typeface="+mn-ea"/>
                  <a:cs typeface="Arial"/>
                </a:rPr>
                <a:t>and</a:t>
              </a:r>
              <a:r>
                <a:rPr sz="900" spc="-15" dirty="0">
                  <a:solidFill>
                    <a:prstClr val="black"/>
                  </a:solidFill>
                  <a:latin typeface="Arial"/>
                  <a:ea typeface="+mn-ea"/>
                  <a:cs typeface="Arial"/>
                </a:rPr>
                <a:t> </a:t>
              </a:r>
              <a:r>
                <a:rPr sz="900" spc="-20" dirty="0">
                  <a:solidFill>
                    <a:prstClr val="black"/>
                  </a:solidFill>
                  <a:latin typeface="Arial"/>
                  <a:ea typeface="+mn-ea"/>
                  <a:cs typeface="Arial"/>
                </a:rPr>
                <a:t>messages.</a:t>
              </a:r>
              <a:endParaRPr sz="900" dirty="0">
                <a:solidFill>
                  <a:prstClr val="black"/>
                </a:solidFill>
                <a:latin typeface="Arial"/>
                <a:ea typeface="+mn-ea"/>
                <a:cs typeface="Arial"/>
              </a:endParaRPr>
            </a:p>
          </p:txBody>
        </p:sp>
        <p:sp>
          <p:nvSpPr>
            <p:cNvPr id="46" name="object 17">
              <a:extLst>
                <a:ext uri="{FF2B5EF4-FFF2-40B4-BE49-F238E27FC236}">
                  <a16:creationId xmlns:a16="http://schemas.microsoft.com/office/drawing/2014/main" id="{D9DFEC03-1932-4763-A245-5A05ADA841A4}"/>
                </a:ext>
              </a:extLst>
            </p:cNvPr>
            <p:cNvSpPr/>
            <p:nvPr/>
          </p:nvSpPr>
          <p:spPr>
            <a:xfrm>
              <a:off x="979380" y="2904673"/>
              <a:ext cx="261620" cy="314325"/>
            </a:xfrm>
            <a:custGeom>
              <a:avLst/>
              <a:gdLst/>
              <a:ahLst/>
              <a:cxnLst/>
              <a:rect l="l" t="t" r="r" b="b"/>
              <a:pathLst>
                <a:path w="261619" h="314325">
                  <a:moveTo>
                    <a:pt x="233934" y="0"/>
                  </a:moveTo>
                  <a:lnTo>
                    <a:pt x="4559" y="0"/>
                  </a:lnTo>
                  <a:lnTo>
                    <a:pt x="0" y="4571"/>
                  </a:lnTo>
                  <a:lnTo>
                    <a:pt x="0" y="15836"/>
                  </a:lnTo>
                  <a:lnTo>
                    <a:pt x="4559" y="20396"/>
                  </a:lnTo>
                  <a:lnTo>
                    <a:pt x="237718" y="20396"/>
                  </a:lnTo>
                  <a:lnTo>
                    <a:pt x="240792" y="23482"/>
                  </a:lnTo>
                  <a:lnTo>
                    <a:pt x="240792" y="290233"/>
                  </a:lnTo>
                  <a:lnTo>
                    <a:pt x="237718" y="293306"/>
                  </a:lnTo>
                  <a:lnTo>
                    <a:pt x="7670" y="293306"/>
                  </a:lnTo>
                  <a:lnTo>
                    <a:pt x="3111" y="297878"/>
                  </a:lnTo>
                  <a:lnTo>
                    <a:pt x="3111" y="309143"/>
                  </a:lnTo>
                  <a:lnTo>
                    <a:pt x="7670" y="313715"/>
                  </a:lnTo>
                  <a:lnTo>
                    <a:pt x="233934" y="313715"/>
                  </a:lnTo>
                  <a:lnTo>
                    <a:pt x="244538" y="311569"/>
                  </a:lnTo>
                  <a:lnTo>
                    <a:pt x="253206" y="305720"/>
                  </a:lnTo>
                  <a:lnTo>
                    <a:pt x="259054" y="297052"/>
                  </a:lnTo>
                  <a:lnTo>
                    <a:pt x="261200" y="286448"/>
                  </a:lnTo>
                  <a:lnTo>
                    <a:pt x="261200" y="27266"/>
                  </a:lnTo>
                  <a:lnTo>
                    <a:pt x="259054" y="16662"/>
                  </a:lnTo>
                  <a:lnTo>
                    <a:pt x="253206" y="7994"/>
                  </a:lnTo>
                  <a:lnTo>
                    <a:pt x="244538" y="2145"/>
                  </a:lnTo>
                  <a:lnTo>
                    <a:pt x="233934" y="0"/>
                  </a:lnTo>
                  <a:close/>
                </a:path>
              </a:pathLst>
            </a:custGeom>
            <a:solidFill>
              <a:srgbClr val="90BF21"/>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7" name="object 18">
              <a:extLst>
                <a:ext uri="{FF2B5EF4-FFF2-40B4-BE49-F238E27FC236}">
                  <a16:creationId xmlns:a16="http://schemas.microsoft.com/office/drawing/2014/main" id="{8C78AF13-9E86-4ABE-8C9A-4665E7AB78A5}"/>
                </a:ext>
              </a:extLst>
            </p:cNvPr>
            <p:cNvSpPr/>
            <p:nvPr/>
          </p:nvSpPr>
          <p:spPr>
            <a:xfrm>
              <a:off x="872313" y="2870459"/>
              <a:ext cx="82918" cy="82905"/>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8" name="object 19">
              <a:extLst>
                <a:ext uri="{FF2B5EF4-FFF2-40B4-BE49-F238E27FC236}">
                  <a16:creationId xmlns:a16="http://schemas.microsoft.com/office/drawing/2014/main" id="{A992B02C-185F-44B1-BF2D-C5777A846F4F}"/>
                </a:ext>
              </a:extLst>
            </p:cNvPr>
            <p:cNvSpPr/>
            <p:nvPr/>
          </p:nvSpPr>
          <p:spPr>
            <a:xfrm>
              <a:off x="824308" y="2959580"/>
              <a:ext cx="136525" cy="365760"/>
            </a:xfrm>
            <a:custGeom>
              <a:avLst/>
              <a:gdLst/>
              <a:ahLst/>
              <a:cxnLst/>
              <a:rect l="l" t="t" r="r" b="b"/>
              <a:pathLst>
                <a:path w="136525" h="365760">
                  <a:moveTo>
                    <a:pt x="136436" y="63220"/>
                  </a:moveTo>
                  <a:lnTo>
                    <a:pt x="42862" y="63220"/>
                  </a:lnTo>
                  <a:lnTo>
                    <a:pt x="42468" y="65722"/>
                  </a:lnTo>
                  <a:lnTo>
                    <a:pt x="42468" y="343382"/>
                  </a:lnTo>
                  <a:lnTo>
                    <a:pt x="44209" y="351991"/>
                  </a:lnTo>
                  <a:lnTo>
                    <a:pt x="48953" y="359019"/>
                  </a:lnTo>
                  <a:lnTo>
                    <a:pt x="55986" y="363756"/>
                  </a:lnTo>
                  <a:lnTo>
                    <a:pt x="64592" y="365493"/>
                  </a:lnTo>
                  <a:lnTo>
                    <a:pt x="73203" y="363756"/>
                  </a:lnTo>
                  <a:lnTo>
                    <a:pt x="80235" y="359019"/>
                  </a:lnTo>
                  <a:lnTo>
                    <a:pt x="84976" y="351991"/>
                  </a:lnTo>
                  <a:lnTo>
                    <a:pt x="86715" y="343382"/>
                  </a:lnTo>
                  <a:lnTo>
                    <a:pt x="86715" y="216268"/>
                  </a:lnTo>
                  <a:lnTo>
                    <a:pt x="136448" y="216268"/>
                  </a:lnTo>
                  <a:lnTo>
                    <a:pt x="136436" y="207378"/>
                  </a:lnTo>
                  <a:lnTo>
                    <a:pt x="136436" y="63220"/>
                  </a:lnTo>
                  <a:close/>
                </a:path>
                <a:path w="136525" h="365760">
                  <a:moveTo>
                    <a:pt x="136448" y="216268"/>
                  </a:moveTo>
                  <a:lnTo>
                    <a:pt x="92227" y="216268"/>
                  </a:lnTo>
                  <a:lnTo>
                    <a:pt x="92227" y="343382"/>
                  </a:lnTo>
                  <a:lnTo>
                    <a:pt x="93965" y="351991"/>
                  </a:lnTo>
                  <a:lnTo>
                    <a:pt x="98704" y="359019"/>
                  </a:lnTo>
                  <a:lnTo>
                    <a:pt x="105729" y="363756"/>
                  </a:lnTo>
                  <a:lnTo>
                    <a:pt x="114325" y="365493"/>
                  </a:lnTo>
                  <a:lnTo>
                    <a:pt x="122936" y="363756"/>
                  </a:lnTo>
                  <a:lnTo>
                    <a:pt x="129968" y="359019"/>
                  </a:lnTo>
                  <a:lnTo>
                    <a:pt x="134710" y="351991"/>
                  </a:lnTo>
                  <a:lnTo>
                    <a:pt x="136448" y="343382"/>
                  </a:lnTo>
                  <a:lnTo>
                    <a:pt x="136448" y="216268"/>
                  </a:lnTo>
                  <a:close/>
                </a:path>
                <a:path w="136525" h="365760">
                  <a:moveTo>
                    <a:pt x="136436" y="0"/>
                  </a:moveTo>
                  <a:lnTo>
                    <a:pt x="35242" y="0"/>
                  </a:lnTo>
                  <a:lnTo>
                    <a:pt x="22252" y="2491"/>
                  </a:lnTo>
                  <a:lnTo>
                    <a:pt x="11483" y="9321"/>
                  </a:lnTo>
                  <a:lnTo>
                    <a:pt x="3863" y="19523"/>
                  </a:lnTo>
                  <a:lnTo>
                    <a:pt x="317" y="32130"/>
                  </a:lnTo>
                  <a:lnTo>
                    <a:pt x="0" y="32130"/>
                  </a:lnTo>
                  <a:lnTo>
                    <a:pt x="0" y="148894"/>
                  </a:lnTo>
                  <a:lnTo>
                    <a:pt x="18300" y="167195"/>
                  </a:lnTo>
                  <a:lnTo>
                    <a:pt x="25430" y="165757"/>
                  </a:lnTo>
                  <a:lnTo>
                    <a:pt x="31246" y="161836"/>
                  </a:lnTo>
                  <a:lnTo>
                    <a:pt x="35165" y="156019"/>
                  </a:lnTo>
                  <a:lnTo>
                    <a:pt x="36601" y="148894"/>
                  </a:lnTo>
                  <a:lnTo>
                    <a:pt x="36601" y="63220"/>
                  </a:lnTo>
                  <a:lnTo>
                    <a:pt x="136436" y="63220"/>
                  </a:lnTo>
                  <a:lnTo>
                    <a:pt x="136436" y="0"/>
                  </a:lnTo>
                  <a:close/>
                </a:path>
              </a:pathLst>
            </a:custGeom>
            <a:solidFill>
              <a:srgbClr val="90BF21"/>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9" name="object 20">
              <a:extLst>
                <a:ext uri="{FF2B5EF4-FFF2-40B4-BE49-F238E27FC236}">
                  <a16:creationId xmlns:a16="http://schemas.microsoft.com/office/drawing/2014/main" id="{D74FC964-9546-4010-9E15-78E8D3B8D9B3}"/>
                </a:ext>
              </a:extLst>
            </p:cNvPr>
            <p:cNvSpPr/>
            <p:nvPr/>
          </p:nvSpPr>
          <p:spPr>
            <a:xfrm>
              <a:off x="881210" y="2959529"/>
              <a:ext cx="215265" cy="36195"/>
            </a:xfrm>
            <a:custGeom>
              <a:avLst/>
              <a:gdLst/>
              <a:ahLst/>
              <a:cxnLst/>
              <a:rect l="l" t="t" r="r" b="b"/>
              <a:pathLst>
                <a:path w="215265" h="36194">
                  <a:moveTo>
                    <a:pt x="207086" y="0"/>
                  </a:moveTo>
                  <a:lnTo>
                    <a:pt x="7988" y="0"/>
                  </a:lnTo>
                  <a:lnTo>
                    <a:pt x="0" y="7988"/>
                  </a:lnTo>
                  <a:lnTo>
                    <a:pt x="0" y="27711"/>
                  </a:lnTo>
                  <a:lnTo>
                    <a:pt x="7988" y="35699"/>
                  </a:lnTo>
                  <a:lnTo>
                    <a:pt x="207086" y="35699"/>
                  </a:lnTo>
                  <a:lnTo>
                    <a:pt x="215087" y="27711"/>
                  </a:lnTo>
                  <a:lnTo>
                    <a:pt x="215087" y="7988"/>
                  </a:lnTo>
                  <a:lnTo>
                    <a:pt x="207086" y="0"/>
                  </a:lnTo>
                  <a:close/>
                </a:path>
              </a:pathLst>
            </a:custGeom>
            <a:solidFill>
              <a:srgbClr val="90BF21"/>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0" name="object 21">
              <a:extLst>
                <a:ext uri="{FF2B5EF4-FFF2-40B4-BE49-F238E27FC236}">
                  <a16:creationId xmlns:a16="http://schemas.microsoft.com/office/drawing/2014/main" id="{7448B6BF-2429-4221-8062-B678669DF292}"/>
                </a:ext>
              </a:extLst>
            </p:cNvPr>
            <p:cNvSpPr/>
            <p:nvPr/>
          </p:nvSpPr>
          <p:spPr>
            <a:xfrm>
              <a:off x="1026851" y="3211130"/>
              <a:ext cx="141566" cy="115773"/>
            </a:xfrm>
            <a:prstGeom prst="rect">
              <a:avLst/>
            </a:prstGeom>
            <a:blipFill>
              <a:blip r:embed="rId3"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1" name="object 22">
              <a:extLst>
                <a:ext uri="{FF2B5EF4-FFF2-40B4-BE49-F238E27FC236}">
                  <a16:creationId xmlns:a16="http://schemas.microsoft.com/office/drawing/2014/main" id="{E66712D6-3820-459D-8AAE-44BDF369C0C7}"/>
                </a:ext>
              </a:extLst>
            </p:cNvPr>
            <p:cNvSpPr/>
            <p:nvPr/>
          </p:nvSpPr>
          <p:spPr>
            <a:xfrm>
              <a:off x="994794" y="2954881"/>
              <a:ext cx="200025" cy="210820"/>
            </a:xfrm>
            <a:custGeom>
              <a:avLst/>
              <a:gdLst/>
              <a:ahLst/>
              <a:cxnLst/>
              <a:rect l="l" t="t" r="r" b="b"/>
              <a:pathLst>
                <a:path w="200025" h="210819">
                  <a:moveTo>
                    <a:pt x="0" y="210273"/>
                  </a:moveTo>
                  <a:lnTo>
                    <a:pt x="32080" y="142557"/>
                  </a:lnTo>
                  <a:lnTo>
                    <a:pt x="110489" y="131864"/>
                  </a:lnTo>
                  <a:lnTo>
                    <a:pt x="135432" y="74841"/>
                  </a:lnTo>
                  <a:lnTo>
                    <a:pt x="185331" y="67716"/>
                  </a:lnTo>
                  <a:lnTo>
                    <a:pt x="199580" y="0"/>
                  </a:lnTo>
                </a:path>
              </a:pathLst>
            </a:custGeom>
            <a:ln w="12573">
              <a:solidFill>
                <a:srgbClr val="90BF2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2" name="object 23">
              <a:extLst>
                <a:ext uri="{FF2B5EF4-FFF2-40B4-BE49-F238E27FC236}">
                  <a16:creationId xmlns:a16="http://schemas.microsoft.com/office/drawing/2014/main" id="{AEBB7661-9E4C-4A6D-8E58-EE1048BCE312}"/>
                </a:ext>
              </a:extLst>
            </p:cNvPr>
            <p:cNvSpPr/>
            <p:nvPr/>
          </p:nvSpPr>
          <p:spPr>
            <a:xfrm>
              <a:off x="781298" y="1585463"/>
              <a:ext cx="502284" cy="421640"/>
            </a:xfrm>
            <a:custGeom>
              <a:avLst/>
              <a:gdLst/>
              <a:ahLst/>
              <a:cxnLst/>
              <a:rect l="l" t="t" r="r" b="b"/>
              <a:pathLst>
                <a:path w="502284" h="421639">
                  <a:moveTo>
                    <a:pt x="257797" y="0"/>
                  </a:moveTo>
                  <a:lnTo>
                    <a:pt x="248234" y="0"/>
                  </a:lnTo>
                  <a:lnTo>
                    <a:pt x="245300" y="431"/>
                  </a:lnTo>
                  <a:lnTo>
                    <a:pt x="242417" y="1333"/>
                  </a:lnTo>
                  <a:lnTo>
                    <a:pt x="126377" y="64693"/>
                  </a:lnTo>
                  <a:lnTo>
                    <a:pt x="114873" y="77477"/>
                  </a:lnTo>
                  <a:lnTo>
                    <a:pt x="114042" y="93325"/>
                  </a:lnTo>
                  <a:lnTo>
                    <a:pt x="122484" y="106831"/>
                  </a:lnTo>
                  <a:lnTo>
                    <a:pt x="138798" y="112585"/>
                  </a:lnTo>
                  <a:lnTo>
                    <a:pt x="146189" y="112610"/>
                  </a:lnTo>
                  <a:lnTo>
                    <a:pt x="146189" y="172834"/>
                  </a:lnTo>
                  <a:lnTo>
                    <a:pt x="7480" y="172834"/>
                  </a:lnTo>
                  <a:lnTo>
                    <a:pt x="0" y="180327"/>
                  </a:lnTo>
                  <a:lnTo>
                    <a:pt x="0" y="413715"/>
                  </a:lnTo>
                  <a:lnTo>
                    <a:pt x="7480" y="421208"/>
                  </a:lnTo>
                  <a:lnTo>
                    <a:pt x="494791" y="421208"/>
                  </a:lnTo>
                  <a:lnTo>
                    <a:pt x="502284" y="413715"/>
                  </a:lnTo>
                  <a:lnTo>
                    <a:pt x="502284" y="399389"/>
                  </a:lnTo>
                  <a:lnTo>
                    <a:pt x="203085" y="399389"/>
                  </a:lnTo>
                  <a:lnTo>
                    <a:pt x="203085" y="350748"/>
                  </a:lnTo>
                  <a:lnTo>
                    <a:pt x="39446" y="350748"/>
                  </a:lnTo>
                  <a:lnTo>
                    <a:pt x="37020" y="348322"/>
                  </a:lnTo>
                  <a:lnTo>
                    <a:pt x="37020" y="296926"/>
                  </a:lnTo>
                  <a:lnTo>
                    <a:pt x="39446" y="294487"/>
                  </a:lnTo>
                  <a:lnTo>
                    <a:pt x="208187" y="294487"/>
                  </a:lnTo>
                  <a:lnTo>
                    <a:pt x="209185" y="291449"/>
                  </a:lnTo>
                  <a:lnTo>
                    <a:pt x="220064" y="277822"/>
                  </a:lnTo>
                  <a:lnTo>
                    <a:pt x="227995" y="273011"/>
                  </a:lnTo>
                  <a:lnTo>
                    <a:pt x="39446" y="273011"/>
                  </a:lnTo>
                  <a:lnTo>
                    <a:pt x="37020" y="270573"/>
                  </a:lnTo>
                  <a:lnTo>
                    <a:pt x="37020" y="219176"/>
                  </a:lnTo>
                  <a:lnTo>
                    <a:pt x="39446" y="216750"/>
                  </a:lnTo>
                  <a:lnTo>
                    <a:pt x="502284" y="216750"/>
                  </a:lnTo>
                  <a:lnTo>
                    <a:pt x="502284" y="214947"/>
                  </a:lnTo>
                  <a:lnTo>
                    <a:pt x="252882" y="214947"/>
                  </a:lnTo>
                  <a:lnTo>
                    <a:pt x="233502" y="211035"/>
                  </a:lnTo>
                  <a:lnTo>
                    <a:pt x="217673" y="200366"/>
                  </a:lnTo>
                  <a:lnTo>
                    <a:pt x="206999" y="184541"/>
                  </a:lnTo>
                  <a:lnTo>
                    <a:pt x="203085" y="165163"/>
                  </a:lnTo>
                  <a:lnTo>
                    <a:pt x="206999" y="145783"/>
                  </a:lnTo>
                  <a:lnTo>
                    <a:pt x="217673" y="129954"/>
                  </a:lnTo>
                  <a:lnTo>
                    <a:pt x="233502" y="119280"/>
                  </a:lnTo>
                  <a:lnTo>
                    <a:pt x="252882" y="115366"/>
                  </a:lnTo>
                  <a:lnTo>
                    <a:pt x="351269" y="115366"/>
                  </a:lnTo>
                  <a:lnTo>
                    <a:pt x="351269" y="113411"/>
                  </a:lnTo>
                  <a:lnTo>
                    <a:pt x="366249" y="113411"/>
                  </a:lnTo>
                  <a:lnTo>
                    <a:pt x="382386" y="107837"/>
                  </a:lnTo>
                  <a:lnTo>
                    <a:pt x="390742" y="94394"/>
                  </a:lnTo>
                  <a:lnTo>
                    <a:pt x="389804" y="78534"/>
                  </a:lnTo>
                  <a:lnTo>
                    <a:pt x="378205" y="65659"/>
                  </a:lnTo>
                  <a:lnTo>
                    <a:pt x="262204" y="1739"/>
                  </a:lnTo>
                  <a:lnTo>
                    <a:pt x="260032" y="939"/>
                  </a:lnTo>
                  <a:lnTo>
                    <a:pt x="257903" y="431"/>
                  </a:lnTo>
                  <a:lnTo>
                    <a:pt x="257797" y="0"/>
                  </a:lnTo>
                  <a:close/>
                </a:path>
                <a:path w="502284" h="421639">
                  <a:moveTo>
                    <a:pt x="349072" y="265442"/>
                  </a:moveTo>
                  <a:lnTo>
                    <a:pt x="252882" y="265442"/>
                  </a:lnTo>
                  <a:lnTo>
                    <a:pt x="270727" y="268742"/>
                  </a:lnTo>
                  <a:lnTo>
                    <a:pt x="285696" y="277822"/>
                  </a:lnTo>
                  <a:lnTo>
                    <a:pt x="296573" y="291449"/>
                  </a:lnTo>
                  <a:lnTo>
                    <a:pt x="302145" y="308394"/>
                  </a:lnTo>
                  <a:lnTo>
                    <a:pt x="302666" y="308394"/>
                  </a:lnTo>
                  <a:lnTo>
                    <a:pt x="302666" y="399389"/>
                  </a:lnTo>
                  <a:lnTo>
                    <a:pt x="502284" y="399389"/>
                  </a:lnTo>
                  <a:lnTo>
                    <a:pt x="502284" y="350748"/>
                  </a:lnTo>
                  <a:lnTo>
                    <a:pt x="351497" y="350748"/>
                  </a:lnTo>
                  <a:lnTo>
                    <a:pt x="349072" y="348322"/>
                  </a:lnTo>
                  <a:lnTo>
                    <a:pt x="349072" y="296926"/>
                  </a:lnTo>
                  <a:lnTo>
                    <a:pt x="351497" y="294487"/>
                  </a:lnTo>
                  <a:lnTo>
                    <a:pt x="502284" y="294487"/>
                  </a:lnTo>
                  <a:lnTo>
                    <a:pt x="502284" y="273011"/>
                  </a:lnTo>
                  <a:lnTo>
                    <a:pt x="351497" y="273011"/>
                  </a:lnTo>
                  <a:lnTo>
                    <a:pt x="349072" y="270573"/>
                  </a:lnTo>
                  <a:lnTo>
                    <a:pt x="349072" y="265442"/>
                  </a:lnTo>
                  <a:close/>
                </a:path>
                <a:path w="502284" h="421639">
                  <a:moveTo>
                    <a:pt x="104343" y="294487"/>
                  </a:moveTo>
                  <a:lnTo>
                    <a:pt x="77863" y="294487"/>
                  </a:lnTo>
                  <a:lnTo>
                    <a:pt x="80302" y="296926"/>
                  </a:lnTo>
                  <a:lnTo>
                    <a:pt x="80302" y="348322"/>
                  </a:lnTo>
                  <a:lnTo>
                    <a:pt x="77863" y="350748"/>
                  </a:lnTo>
                  <a:lnTo>
                    <a:pt x="104343" y="350748"/>
                  </a:lnTo>
                  <a:lnTo>
                    <a:pt x="101917" y="348322"/>
                  </a:lnTo>
                  <a:lnTo>
                    <a:pt x="101917" y="296926"/>
                  </a:lnTo>
                  <a:lnTo>
                    <a:pt x="104343" y="294487"/>
                  </a:lnTo>
                  <a:close/>
                </a:path>
                <a:path w="502284" h="421639">
                  <a:moveTo>
                    <a:pt x="208187" y="294487"/>
                  </a:moveTo>
                  <a:lnTo>
                    <a:pt x="142760" y="294487"/>
                  </a:lnTo>
                  <a:lnTo>
                    <a:pt x="145199" y="296926"/>
                  </a:lnTo>
                  <a:lnTo>
                    <a:pt x="145199" y="348322"/>
                  </a:lnTo>
                  <a:lnTo>
                    <a:pt x="142760" y="350748"/>
                  </a:lnTo>
                  <a:lnTo>
                    <a:pt x="203085" y="350748"/>
                  </a:lnTo>
                  <a:lnTo>
                    <a:pt x="203085" y="308394"/>
                  </a:lnTo>
                  <a:lnTo>
                    <a:pt x="203619" y="308394"/>
                  </a:lnTo>
                  <a:lnTo>
                    <a:pt x="208187" y="294487"/>
                  </a:lnTo>
                  <a:close/>
                </a:path>
                <a:path w="502284" h="421639">
                  <a:moveTo>
                    <a:pt x="416407" y="294487"/>
                  </a:moveTo>
                  <a:lnTo>
                    <a:pt x="389915" y="294487"/>
                  </a:lnTo>
                  <a:lnTo>
                    <a:pt x="392353" y="296926"/>
                  </a:lnTo>
                  <a:lnTo>
                    <a:pt x="392353" y="348322"/>
                  </a:lnTo>
                  <a:lnTo>
                    <a:pt x="389915" y="350748"/>
                  </a:lnTo>
                  <a:lnTo>
                    <a:pt x="416407" y="350748"/>
                  </a:lnTo>
                  <a:lnTo>
                    <a:pt x="413969" y="348322"/>
                  </a:lnTo>
                  <a:lnTo>
                    <a:pt x="413969" y="296926"/>
                  </a:lnTo>
                  <a:lnTo>
                    <a:pt x="416407" y="294487"/>
                  </a:lnTo>
                  <a:close/>
                </a:path>
                <a:path w="502284" h="421639">
                  <a:moveTo>
                    <a:pt x="502284" y="294487"/>
                  </a:moveTo>
                  <a:lnTo>
                    <a:pt x="454812" y="294487"/>
                  </a:lnTo>
                  <a:lnTo>
                    <a:pt x="457250" y="296926"/>
                  </a:lnTo>
                  <a:lnTo>
                    <a:pt x="457250" y="348322"/>
                  </a:lnTo>
                  <a:lnTo>
                    <a:pt x="454812" y="350748"/>
                  </a:lnTo>
                  <a:lnTo>
                    <a:pt x="502284" y="350748"/>
                  </a:lnTo>
                  <a:lnTo>
                    <a:pt x="502284" y="294487"/>
                  </a:lnTo>
                  <a:close/>
                </a:path>
                <a:path w="502284" h="421639">
                  <a:moveTo>
                    <a:pt x="104343" y="216750"/>
                  </a:moveTo>
                  <a:lnTo>
                    <a:pt x="77863" y="216750"/>
                  </a:lnTo>
                  <a:lnTo>
                    <a:pt x="80302" y="219176"/>
                  </a:lnTo>
                  <a:lnTo>
                    <a:pt x="80302" y="270573"/>
                  </a:lnTo>
                  <a:lnTo>
                    <a:pt x="77863" y="273011"/>
                  </a:lnTo>
                  <a:lnTo>
                    <a:pt x="104343" y="273011"/>
                  </a:lnTo>
                  <a:lnTo>
                    <a:pt x="101917" y="270573"/>
                  </a:lnTo>
                  <a:lnTo>
                    <a:pt x="101917" y="219176"/>
                  </a:lnTo>
                  <a:lnTo>
                    <a:pt x="104343" y="216750"/>
                  </a:lnTo>
                  <a:close/>
                </a:path>
                <a:path w="502284" h="421639">
                  <a:moveTo>
                    <a:pt x="351497" y="216750"/>
                  </a:moveTo>
                  <a:lnTo>
                    <a:pt x="142760" y="216750"/>
                  </a:lnTo>
                  <a:lnTo>
                    <a:pt x="145199" y="219176"/>
                  </a:lnTo>
                  <a:lnTo>
                    <a:pt x="145199" y="270573"/>
                  </a:lnTo>
                  <a:lnTo>
                    <a:pt x="142760" y="273011"/>
                  </a:lnTo>
                  <a:lnTo>
                    <a:pt x="227995" y="273011"/>
                  </a:lnTo>
                  <a:lnTo>
                    <a:pt x="235035" y="268742"/>
                  </a:lnTo>
                  <a:lnTo>
                    <a:pt x="252882" y="265442"/>
                  </a:lnTo>
                  <a:lnTo>
                    <a:pt x="349072" y="265442"/>
                  </a:lnTo>
                  <a:lnTo>
                    <a:pt x="349072" y="219176"/>
                  </a:lnTo>
                  <a:lnTo>
                    <a:pt x="351497" y="216750"/>
                  </a:lnTo>
                  <a:close/>
                </a:path>
                <a:path w="502284" h="421639">
                  <a:moveTo>
                    <a:pt x="416407" y="216750"/>
                  </a:moveTo>
                  <a:lnTo>
                    <a:pt x="389915" y="216750"/>
                  </a:lnTo>
                  <a:lnTo>
                    <a:pt x="392353" y="219176"/>
                  </a:lnTo>
                  <a:lnTo>
                    <a:pt x="392353" y="270573"/>
                  </a:lnTo>
                  <a:lnTo>
                    <a:pt x="389915" y="273011"/>
                  </a:lnTo>
                  <a:lnTo>
                    <a:pt x="416407" y="273011"/>
                  </a:lnTo>
                  <a:lnTo>
                    <a:pt x="413969" y="270573"/>
                  </a:lnTo>
                  <a:lnTo>
                    <a:pt x="413969" y="219176"/>
                  </a:lnTo>
                  <a:lnTo>
                    <a:pt x="416407" y="216750"/>
                  </a:lnTo>
                  <a:close/>
                </a:path>
                <a:path w="502284" h="421639">
                  <a:moveTo>
                    <a:pt x="502284" y="216750"/>
                  </a:moveTo>
                  <a:lnTo>
                    <a:pt x="454812" y="216750"/>
                  </a:lnTo>
                  <a:lnTo>
                    <a:pt x="457250" y="219176"/>
                  </a:lnTo>
                  <a:lnTo>
                    <a:pt x="457250" y="270573"/>
                  </a:lnTo>
                  <a:lnTo>
                    <a:pt x="454812" y="273011"/>
                  </a:lnTo>
                  <a:lnTo>
                    <a:pt x="502284" y="273011"/>
                  </a:lnTo>
                  <a:lnTo>
                    <a:pt x="502284" y="216750"/>
                  </a:lnTo>
                  <a:close/>
                </a:path>
                <a:path w="502284" h="421639">
                  <a:moveTo>
                    <a:pt x="351269" y="115366"/>
                  </a:moveTo>
                  <a:lnTo>
                    <a:pt x="252882" y="115366"/>
                  </a:lnTo>
                  <a:lnTo>
                    <a:pt x="272260" y="119280"/>
                  </a:lnTo>
                  <a:lnTo>
                    <a:pt x="288085" y="129954"/>
                  </a:lnTo>
                  <a:lnTo>
                    <a:pt x="298754" y="145783"/>
                  </a:lnTo>
                  <a:lnTo>
                    <a:pt x="302666" y="165163"/>
                  </a:lnTo>
                  <a:lnTo>
                    <a:pt x="298754" y="184541"/>
                  </a:lnTo>
                  <a:lnTo>
                    <a:pt x="288085" y="200366"/>
                  </a:lnTo>
                  <a:lnTo>
                    <a:pt x="272260" y="211035"/>
                  </a:lnTo>
                  <a:lnTo>
                    <a:pt x="252882" y="214947"/>
                  </a:lnTo>
                  <a:lnTo>
                    <a:pt x="502284" y="214947"/>
                  </a:lnTo>
                  <a:lnTo>
                    <a:pt x="502284" y="180327"/>
                  </a:lnTo>
                  <a:lnTo>
                    <a:pt x="494791" y="172834"/>
                  </a:lnTo>
                  <a:lnTo>
                    <a:pt x="351269" y="172834"/>
                  </a:lnTo>
                  <a:lnTo>
                    <a:pt x="351269" y="115366"/>
                  </a:lnTo>
                  <a:close/>
                </a:path>
                <a:path w="502284" h="421639">
                  <a:moveTo>
                    <a:pt x="366249" y="113411"/>
                  </a:moveTo>
                  <a:lnTo>
                    <a:pt x="351269" y="113411"/>
                  </a:lnTo>
                  <a:lnTo>
                    <a:pt x="366102" y="113461"/>
                  </a:lnTo>
                  <a:lnTo>
                    <a:pt x="366249" y="113411"/>
                  </a:lnTo>
                  <a:close/>
                </a:path>
              </a:pathLst>
            </a:custGeom>
            <a:solidFill>
              <a:srgbClr val="007BC4"/>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3" name="object 24">
              <a:extLst>
                <a:ext uri="{FF2B5EF4-FFF2-40B4-BE49-F238E27FC236}">
                  <a16:creationId xmlns:a16="http://schemas.microsoft.com/office/drawing/2014/main" id="{EE6ED4A4-0A1B-4E27-8F7C-B451C1C1FE73}"/>
                </a:ext>
              </a:extLst>
            </p:cNvPr>
            <p:cNvSpPr/>
            <p:nvPr/>
          </p:nvSpPr>
          <p:spPr>
            <a:xfrm>
              <a:off x="1000770" y="1741958"/>
              <a:ext cx="67310" cy="20955"/>
            </a:xfrm>
            <a:custGeom>
              <a:avLst/>
              <a:gdLst/>
              <a:ahLst/>
              <a:cxnLst/>
              <a:rect l="l" t="t" r="r" b="b"/>
              <a:pathLst>
                <a:path w="67309" h="20955">
                  <a:moveTo>
                    <a:pt x="0" y="0"/>
                  </a:moveTo>
                  <a:lnTo>
                    <a:pt x="0" y="20637"/>
                  </a:lnTo>
                  <a:lnTo>
                    <a:pt x="67208" y="20637"/>
                  </a:lnTo>
                  <a:lnTo>
                    <a:pt x="67208" y="0"/>
                  </a:lnTo>
                  <a:lnTo>
                    <a:pt x="0" y="0"/>
                  </a:lnTo>
                  <a:close/>
                </a:path>
              </a:pathLst>
            </a:custGeom>
            <a:solidFill>
              <a:srgbClr val="007BC4"/>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4" name="object 25">
              <a:extLst>
                <a:ext uri="{FF2B5EF4-FFF2-40B4-BE49-F238E27FC236}">
                  <a16:creationId xmlns:a16="http://schemas.microsoft.com/office/drawing/2014/main" id="{74D51AB3-55D5-452A-A75C-4BFD5554AB26}"/>
                </a:ext>
              </a:extLst>
            </p:cNvPr>
            <p:cNvSpPr/>
            <p:nvPr/>
          </p:nvSpPr>
          <p:spPr>
            <a:xfrm>
              <a:off x="1024054" y="1718666"/>
              <a:ext cx="20955" cy="67310"/>
            </a:xfrm>
            <a:custGeom>
              <a:avLst/>
              <a:gdLst/>
              <a:ahLst/>
              <a:cxnLst/>
              <a:rect l="l" t="t" r="r" b="b"/>
              <a:pathLst>
                <a:path w="20955" h="67310">
                  <a:moveTo>
                    <a:pt x="0" y="67208"/>
                  </a:moveTo>
                  <a:lnTo>
                    <a:pt x="20637" y="67208"/>
                  </a:lnTo>
                  <a:lnTo>
                    <a:pt x="20637" y="0"/>
                  </a:lnTo>
                  <a:lnTo>
                    <a:pt x="0" y="0"/>
                  </a:lnTo>
                  <a:lnTo>
                    <a:pt x="0" y="67208"/>
                  </a:lnTo>
                  <a:close/>
                </a:path>
              </a:pathLst>
            </a:custGeom>
            <a:solidFill>
              <a:srgbClr val="007BC4"/>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5" name="object 26">
              <a:extLst>
                <a:ext uri="{FF2B5EF4-FFF2-40B4-BE49-F238E27FC236}">
                  <a16:creationId xmlns:a16="http://schemas.microsoft.com/office/drawing/2014/main" id="{D237005F-6BA2-4E53-8C94-C85F231AD84A}"/>
                </a:ext>
              </a:extLst>
            </p:cNvPr>
            <p:cNvSpPr/>
            <p:nvPr/>
          </p:nvSpPr>
          <p:spPr>
            <a:xfrm>
              <a:off x="1162040" y="4076269"/>
              <a:ext cx="165036" cy="253860"/>
            </a:xfrm>
            <a:prstGeom prst="rect">
              <a:avLst/>
            </a:prstGeom>
            <a:blipFill>
              <a:blip r:embed="rId4"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6" name="object 27">
              <a:extLst>
                <a:ext uri="{FF2B5EF4-FFF2-40B4-BE49-F238E27FC236}">
                  <a16:creationId xmlns:a16="http://schemas.microsoft.com/office/drawing/2014/main" id="{951803B8-3688-4F67-A9EB-8DB14129E688}"/>
                </a:ext>
              </a:extLst>
            </p:cNvPr>
            <p:cNvSpPr/>
            <p:nvPr/>
          </p:nvSpPr>
          <p:spPr>
            <a:xfrm>
              <a:off x="931119" y="4020863"/>
              <a:ext cx="283845" cy="309880"/>
            </a:xfrm>
            <a:custGeom>
              <a:avLst/>
              <a:gdLst/>
              <a:ahLst/>
              <a:cxnLst/>
              <a:rect l="l" t="t" r="r" b="b"/>
              <a:pathLst>
                <a:path w="283844" h="309879">
                  <a:moveTo>
                    <a:pt x="283413" y="308406"/>
                  </a:moveTo>
                  <a:lnTo>
                    <a:pt x="282699" y="308406"/>
                  </a:lnTo>
                  <a:lnTo>
                    <a:pt x="282765" y="309283"/>
                  </a:lnTo>
                  <a:lnTo>
                    <a:pt x="283413" y="308406"/>
                  </a:lnTo>
                  <a:close/>
                </a:path>
                <a:path w="283844" h="309879">
                  <a:moveTo>
                    <a:pt x="141516" y="0"/>
                  </a:moveTo>
                  <a:lnTo>
                    <a:pt x="114427" y="5619"/>
                  </a:lnTo>
                  <a:lnTo>
                    <a:pt x="94676" y="21817"/>
                  </a:lnTo>
                  <a:lnTo>
                    <a:pt x="83553" y="45889"/>
                  </a:lnTo>
                  <a:lnTo>
                    <a:pt x="82346" y="75133"/>
                  </a:lnTo>
                  <a:lnTo>
                    <a:pt x="86579" y="94146"/>
                  </a:lnTo>
                  <a:lnTo>
                    <a:pt x="93589" y="111415"/>
                  </a:lnTo>
                  <a:lnTo>
                    <a:pt x="102813" y="126291"/>
                  </a:lnTo>
                  <a:lnTo>
                    <a:pt x="113690" y="138125"/>
                  </a:lnTo>
                  <a:lnTo>
                    <a:pt x="109870" y="143000"/>
                  </a:lnTo>
                  <a:lnTo>
                    <a:pt x="84836" y="161150"/>
                  </a:lnTo>
                  <a:lnTo>
                    <a:pt x="84480" y="161404"/>
                  </a:lnTo>
                  <a:lnTo>
                    <a:pt x="47917" y="177546"/>
                  </a:lnTo>
                  <a:lnTo>
                    <a:pt x="16223" y="204852"/>
                  </a:lnTo>
                  <a:lnTo>
                    <a:pt x="2006" y="243281"/>
                  </a:lnTo>
                  <a:lnTo>
                    <a:pt x="388" y="297012"/>
                  </a:lnTo>
                  <a:lnTo>
                    <a:pt x="0" y="308813"/>
                  </a:lnTo>
                  <a:lnTo>
                    <a:pt x="121958" y="308813"/>
                  </a:lnTo>
                  <a:lnTo>
                    <a:pt x="122072" y="308952"/>
                  </a:lnTo>
                  <a:lnTo>
                    <a:pt x="151345" y="309041"/>
                  </a:lnTo>
                  <a:lnTo>
                    <a:pt x="194919" y="309168"/>
                  </a:lnTo>
                  <a:lnTo>
                    <a:pt x="282689" y="308406"/>
                  </a:lnTo>
                  <a:lnTo>
                    <a:pt x="277980" y="255336"/>
                  </a:lnTo>
                  <a:lnTo>
                    <a:pt x="267563" y="207213"/>
                  </a:lnTo>
                  <a:lnTo>
                    <a:pt x="236997" y="178552"/>
                  </a:lnTo>
                  <a:lnTo>
                    <a:pt x="194449" y="160020"/>
                  </a:lnTo>
                  <a:lnTo>
                    <a:pt x="188295" y="156848"/>
                  </a:lnTo>
                  <a:lnTo>
                    <a:pt x="180867" y="152373"/>
                  </a:lnTo>
                  <a:lnTo>
                    <a:pt x="173429" y="146809"/>
                  </a:lnTo>
                  <a:lnTo>
                    <a:pt x="167246" y="140373"/>
                  </a:lnTo>
                  <a:lnTo>
                    <a:pt x="179059" y="128607"/>
                  </a:lnTo>
                  <a:lnTo>
                    <a:pt x="188991" y="113306"/>
                  </a:lnTo>
                  <a:lnTo>
                    <a:pt x="196414" y="95228"/>
                  </a:lnTo>
                  <a:lnTo>
                    <a:pt x="200698" y="75133"/>
                  </a:lnTo>
                  <a:lnTo>
                    <a:pt x="199659" y="45271"/>
                  </a:lnTo>
                  <a:lnTo>
                    <a:pt x="189109" y="21664"/>
                  </a:lnTo>
                  <a:lnTo>
                    <a:pt x="169558" y="6008"/>
                  </a:lnTo>
                  <a:lnTo>
                    <a:pt x="141516"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7" name="object 28">
              <a:extLst>
                <a:ext uri="{FF2B5EF4-FFF2-40B4-BE49-F238E27FC236}">
                  <a16:creationId xmlns:a16="http://schemas.microsoft.com/office/drawing/2014/main" id="{9C30CD40-E3F9-4FAC-A161-4616BEAC895B}"/>
                </a:ext>
              </a:extLst>
            </p:cNvPr>
            <p:cNvSpPr/>
            <p:nvPr/>
          </p:nvSpPr>
          <p:spPr>
            <a:xfrm>
              <a:off x="814334" y="4076842"/>
              <a:ext cx="164719" cy="253466"/>
            </a:xfrm>
            <a:prstGeom prst="rect">
              <a:avLst/>
            </a:prstGeom>
            <a:blipFill>
              <a:blip r:embed="rId5"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8" name="object 29">
              <a:extLst>
                <a:ext uri="{FF2B5EF4-FFF2-40B4-BE49-F238E27FC236}">
                  <a16:creationId xmlns:a16="http://schemas.microsoft.com/office/drawing/2014/main" id="{0C965098-395A-4F68-A737-CD631AA878AB}"/>
                </a:ext>
              </a:extLst>
            </p:cNvPr>
            <p:cNvSpPr txBox="1"/>
            <p:nvPr/>
          </p:nvSpPr>
          <p:spPr>
            <a:xfrm>
              <a:off x="1206908" y="5306376"/>
              <a:ext cx="4841240" cy="259045"/>
            </a:xfrm>
            <a:prstGeom prst="rect">
              <a:avLst/>
            </a:prstGeom>
          </p:spPr>
          <p:txBody>
            <a:bodyPr vert="horz" wrap="square" lIns="0" tIns="12700" rIns="0" bIns="0" rtlCol="0">
              <a:spAutoFit/>
            </a:bodyPr>
            <a:lstStyle/>
            <a:p>
              <a:pPr marL="12700" fontAlgn="auto">
                <a:spcBef>
                  <a:spcPts val="100"/>
                </a:spcBef>
                <a:spcAft>
                  <a:spcPts val="0"/>
                </a:spcAft>
              </a:pPr>
              <a:r>
                <a:rPr sz="800" b="1" spc="-25" dirty="0">
                  <a:solidFill>
                    <a:srgbClr val="007BC4"/>
                  </a:solidFill>
                  <a:latin typeface="Arial"/>
                  <a:ea typeface="+mn-ea"/>
                  <a:cs typeface="Arial"/>
                </a:rPr>
                <a:t>Blue </a:t>
              </a:r>
              <a:r>
                <a:rPr sz="800" b="1" spc="5" dirty="0">
                  <a:solidFill>
                    <a:srgbClr val="007BC4"/>
                  </a:solidFill>
                  <a:latin typeface="Arial"/>
                  <a:ea typeface="+mn-ea"/>
                  <a:cs typeface="Arial"/>
                </a:rPr>
                <a:t>font </a:t>
              </a:r>
              <a:r>
                <a:rPr sz="800" spc="65" dirty="0">
                  <a:solidFill>
                    <a:srgbClr val="007BC4"/>
                  </a:solidFill>
                  <a:latin typeface="Arial"/>
                  <a:ea typeface="+mn-ea"/>
                  <a:cs typeface="Arial"/>
                </a:rPr>
                <a:t>= </a:t>
              </a:r>
              <a:r>
                <a:rPr sz="800" dirty="0">
                  <a:solidFill>
                    <a:srgbClr val="007BC4"/>
                  </a:solidFill>
                  <a:latin typeface="Arial"/>
                  <a:ea typeface="+mn-ea"/>
                  <a:cs typeface="Arial"/>
                </a:rPr>
                <a:t>primary </a:t>
              </a:r>
              <a:r>
                <a:rPr sz="800" spc="-10" dirty="0">
                  <a:solidFill>
                    <a:srgbClr val="007BC4"/>
                  </a:solidFill>
                  <a:latin typeface="Arial"/>
                  <a:ea typeface="+mn-ea"/>
                  <a:cs typeface="Arial"/>
                </a:rPr>
                <a:t>focus </a:t>
              </a:r>
              <a:r>
                <a:rPr sz="800" spc="20" dirty="0">
                  <a:solidFill>
                    <a:srgbClr val="007BC4"/>
                  </a:solidFill>
                  <a:latin typeface="Arial"/>
                  <a:ea typeface="+mn-ea"/>
                  <a:cs typeface="Arial"/>
                </a:rPr>
                <a:t>of </a:t>
              </a:r>
              <a:r>
                <a:rPr sz="800" spc="-25" dirty="0">
                  <a:solidFill>
                    <a:srgbClr val="007BC4"/>
                  </a:solidFill>
                  <a:latin typeface="Arial"/>
                  <a:ea typeface="+mn-ea"/>
                  <a:cs typeface="Arial"/>
                </a:rPr>
                <a:t>HIV</a:t>
              </a:r>
              <a:r>
                <a:rPr sz="800" spc="-140" dirty="0">
                  <a:solidFill>
                    <a:srgbClr val="007BC4"/>
                  </a:solidFill>
                  <a:latin typeface="Arial"/>
                  <a:ea typeface="+mn-ea"/>
                  <a:cs typeface="Arial"/>
                </a:rPr>
                <a:t> </a:t>
              </a:r>
              <a:r>
                <a:rPr sz="800" spc="10" dirty="0">
                  <a:solidFill>
                    <a:srgbClr val="007BC4"/>
                  </a:solidFill>
                  <a:latin typeface="Arial"/>
                  <a:ea typeface="+mn-ea"/>
                  <a:cs typeface="Arial"/>
                </a:rPr>
                <a:t>funding.</a:t>
              </a:r>
              <a:endParaRPr sz="800" dirty="0">
                <a:solidFill>
                  <a:prstClr val="black"/>
                </a:solidFill>
                <a:latin typeface="Arial"/>
                <a:ea typeface="+mn-ea"/>
                <a:cs typeface="Arial"/>
              </a:endParaRPr>
            </a:p>
            <a:p>
              <a:pPr marL="12700" fontAlgn="auto">
                <a:spcBef>
                  <a:spcPts val="40"/>
                </a:spcBef>
                <a:spcAft>
                  <a:spcPts val="0"/>
                </a:spcAft>
              </a:pPr>
              <a:r>
                <a:rPr sz="800" b="1" spc="-35" dirty="0">
                  <a:solidFill>
                    <a:prstClr val="black"/>
                  </a:solidFill>
                  <a:latin typeface="Arial"/>
                  <a:ea typeface="+mn-ea"/>
                  <a:cs typeface="Arial"/>
                </a:rPr>
                <a:t>Black </a:t>
              </a:r>
              <a:r>
                <a:rPr sz="800" b="1" spc="5" dirty="0">
                  <a:solidFill>
                    <a:prstClr val="black"/>
                  </a:solidFill>
                  <a:latin typeface="Arial"/>
                  <a:ea typeface="+mn-ea"/>
                  <a:cs typeface="Arial"/>
                </a:rPr>
                <a:t>font </a:t>
              </a:r>
              <a:r>
                <a:rPr sz="800" spc="65" dirty="0">
                  <a:solidFill>
                    <a:prstClr val="black"/>
                  </a:solidFill>
                  <a:latin typeface="Arial"/>
                  <a:ea typeface="+mn-ea"/>
                  <a:cs typeface="Arial"/>
                </a:rPr>
                <a:t>= </a:t>
              </a:r>
              <a:r>
                <a:rPr sz="800" spc="5" dirty="0">
                  <a:solidFill>
                    <a:prstClr val="black"/>
                  </a:solidFill>
                  <a:latin typeface="Arial"/>
                  <a:ea typeface="+mn-ea"/>
                  <a:cs typeface="Arial"/>
                </a:rPr>
                <a:t>complementary </a:t>
              </a:r>
              <a:r>
                <a:rPr sz="800" dirty="0">
                  <a:solidFill>
                    <a:prstClr val="black"/>
                  </a:solidFill>
                  <a:latin typeface="Arial"/>
                  <a:ea typeface="+mn-ea"/>
                  <a:cs typeface="Arial"/>
                </a:rPr>
                <a:t>health and </a:t>
              </a:r>
              <a:r>
                <a:rPr sz="800" spc="-10" dirty="0">
                  <a:solidFill>
                    <a:prstClr val="black"/>
                  </a:solidFill>
                  <a:latin typeface="Arial"/>
                  <a:ea typeface="+mn-ea"/>
                  <a:cs typeface="Arial"/>
                </a:rPr>
                <a:t>social </a:t>
              </a:r>
              <a:r>
                <a:rPr sz="800" dirty="0">
                  <a:solidFill>
                    <a:prstClr val="black"/>
                  </a:solidFill>
                  <a:latin typeface="Arial"/>
                  <a:ea typeface="+mn-ea"/>
                  <a:cs typeface="Arial"/>
                </a:rPr>
                <a:t>sector </a:t>
              </a:r>
              <a:r>
                <a:rPr sz="800" spc="15" dirty="0">
                  <a:solidFill>
                    <a:prstClr val="black"/>
                  </a:solidFill>
                  <a:latin typeface="Arial"/>
                  <a:ea typeface="+mn-ea"/>
                  <a:cs typeface="Arial"/>
                </a:rPr>
                <a:t>funding </a:t>
              </a:r>
              <a:r>
                <a:rPr sz="800" spc="5" dirty="0">
                  <a:solidFill>
                    <a:prstClr val="black"/>
                  </a:solidFill>
                  <a:latin typeface="Arial"/>
                  <a:ea typeface="+mn-ea"/>
                  <a:cs typeface="Arial"/>
                </a:rPr>
                <a:t>(potentially </a:t>
              </a:r>
              <a:r>
                <a:rPr sz="800" spc="10" dirty="0">
                  <a:solidFill>
                    <a:prstClr val="black"/>
                  </a:solidFill>
                  <a:latin typeface="Arial"/>
                  <a:ea typeface="+mn-ea"/>
                  <a:cs typeface="Arial"/>
                </a:rPr>
                <a:t>with </a:t>
              </a:r>
              <a:r>
                <a:rPr sz="800" spc="15" dirty="0">
                  <a:solidFill>
                    <a:prstClr val="black"/>
                  </a:solidFill>
                  <a:latin typeface="Arial"/>
                  <a:ea typeface="+mn-ea"/>
                  <a:cs typeface="Arial"/>
                </a:rPr>
                <a:t>contribution </a:t>
              </a:r>
              <a:r>
                <a:rPr sz="800" spc="20" dirty="0">
                  <a:solidFill>
                    <a:prstClr val="black"/>
                  </a:solidFill>
                  <a:latin typeface="Arial"/>
                  <a:ea typeface="+mn-ea"/>
                  <a:cs typeface="Arial"/>
                </a:rPr>
                <a:t>of</a:t>
              </a:r>
              <a:r>
                <a:rPr sz="800" spc="-125" dirty="0">
                  <a:solidFill>
                    <a:prstClr val="black"/>
                  </a:solidFill>
                  <a:latin typeface="Arial"/>
                  <a:ea typeface="+mn-ea"/>
                  <a:cs typeface="Arial"/>
                </a:rPr>
                <a:t> </a:t>
              </a:r>
              <a:r>
                <a:rPr sz="800" spc="-25" dirty="0">
                  <a:solidFill>
                    <a:prstClr val="black"/>
                  </a:solidFill>
                  <a:latin typeface="Arial"/>
                  <a:ea typeface="+mn-ea"/>
                  <a:cs typeface="Arial"/>
                </a:rPr>
                <a:t>HIV </a:t>
              </a:r>
              <a:r>
                <a:rPr sz="800" dirty="0">
                  <a:solidFill>
                    <a:prstClr val="black"/>
                  </a:solidFill>
                  <a:latin typeface="Arial"/>
                  <a:ea typeface="+mn-ea"/>
                  <a:cs typeface="Arial"/>
                </a:rPr>
                <a:t>funding).</a:t>
              </a:r>
            </a:p>
          </p:txBody>
        </p:sp>
        <p:sp>
          <p:nvSpPr>
            <p:cNvPr id="59" name="object 30">
              <a:extLst>
                <a:ext uri="{FF2B5EF4-FFF2-40B4-BE49-F238E27FC236}">
                  <a16:creationId xmlns:a16="http://schemas.microsoft.com/office/drawing/2014/main" id="{23DE3DF1-58DF-40F4-94E3-699DCF513B14}"/>
                </a:ext>
              </a:extLst>
            </p:cNvPr>
            <p:cNvSpPr/>
            <p:nvPr/>
          </p:nvSpPr>
          <p:spPr>
            <a:xfrm>
              <a:off x="5208794" y="1953257"/>
              <a:ext cx="334645" cy="501015"/>
            </a:xfrm>
            <a:custGeom>
              <a:avLst/>
              <a:gdLst/>
              <a:ahLst/>
              <a:cxnLst/>
              <a:rect l="l" t="t" r="r" b="b"/>
              <a:pathLst>
                <a:path w="334645" h="501014">
                  <a:moveTo>
                    <a:pt x="0" y="0"/>
                  </a:moveTo>
                  <a:lnTo>
                    <a:pt x="334225" y="500989"/>
                  </a:lnTo>
                </a:path>
              </a:pathLst>
            </a:custGeom>
            <a:ln w="25400">
              <a:solidFill>
                <a:srgbClr val="007BC4"/>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0" name="object 31">
              <a:extLst>
                <a:ext uri="{FF2B5EF4-FFF2-40B4-BE49-F238E27FC236}">
                  <a16:creationId xmlns:a16="http://schemas.microsoft.com/office/drawing/2014/main" id="{FCA9A785-462F-4CED-A7E9-F2EE2CC54416}"/>
                </a:ext>
              </a:extLst>
            </p:cNvPr>
            <p:cNvSpPr/>
            <p:nvPr/>
          </p:nvSpPr>
          <p:spPr>
            <a:xfrm>
              <a:off x="5208794" y="3933711"/>
              <a:ext cx="334645" cy="501015"/>
            </a:xfrm>
            <a:custGeom>
              <a:avLst/>
              <a:gdLst/>
              <a:ahLst/>
              <a:cxnLst/>
              <a:rect l="l" t="t" r="r" b="b"/>
              <a:pathLst>
                <a:path w="334645" h="501014">
                  <a:moveTo>
                    <a:pt x="0" y="500989"/>
                  </a:moveTo>
                  <a:lnTo>
                    <a:pt x="334225" y="0"/>
                  </a:lnTo>
                </a:path>
              </a:pathLst>
            </a:custGeom>
            <a:ln w="25400">
              <a:solidFill>
                <a:srgbClr val="009FE3"/>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1" name="object 32">
              <a:extLst>
                <a:ext uri="{FF2B5EF4-FFF2-40B4-BE49-F238E27FC236}">
                  <a16:creationId xmlns:a16="http://schemas.microsoft.com/office/drawing/2014/main" id="{977DDD1E-530C-4CBC-A3CD-0BBB1118E8FE}"/>
                </a:ext>
              </a:extLst>
            </p:cNvPr>
            <p:cNvSpPr/>
            <p:nvPr/>
          </p:nvSpPr>
          <p:spPr>
            <a:xfrm>
              <a:off x="5222180" y="3078467"/>
              <a:ext cx="331470" cy="0"/>
            </a:xfrm>
            <a:custGeom>
              <a:avLst/>
              <a:gdLst/>
              <a:ahLst/>
              <a:cxnLst/>
              <a:rect l="l" t="t" r="r" b="b"/>
              <a:pathLst>
                <a:path w="331470">
                  <a:moveTo>
                    <a:pt x="0" y="0"/>
                  </a:moveTo>
                  <a:lnTo>
                    <a:pt x="331406" y="0"/>
                  </a:lnTo>
                </a:path>
              </a:pathLst>
            </a:custGeom>
            <a:ln w="25400">
              <a:solidFill>
                <a:srgbClr val="90BF21"/>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grpSp>
    </p:spTree>
    <p:extLst>
      <p:ext uri="{BB962C8B-B14F-4D97-AF65-F5344CB8AC3E}">
        <p14:creationId xmlns:p14="http://schemas.microsoft.com/office/powerpoint/2010/main" val="425508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97F823-0F48-4C8F-B9FF-D3C6C631F92D}"/>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200" kern="100" dirty="0">
                  <a:solidFill>
                    <a:prstClr val="white"/>
                  </a:solidFill>
                  <a:latin typeface="Arial" panose="020B0604020202020204" pitchFamily="34" charset="0"/>
                  <a:cs typeface="Arial" panose="020B0604020202020204" pitchFamily="34" charset="0"/>
                </a:rPr>
                <a:t>Countries with education policies that guide the delivery of life skills-based </a:t>
              </a:r>
            </a:p>
            <a:p>
              <a:pPr lvl="0">
                <a:defRPr/>
              </a:pPr>
              <a:r>
                <a:rPr lang="en-GB" sz="2200" kern="100" dirty="0">
                  <a:solidFill>
                    <a:prstClr val="white"/>
                  </a:solidFill>
                  <a:latin typeface="Arial" panose="020B0604020202020204" pitchFamily="34" charset="0"/>
                  <a:cs typeface="Arial" panose="020B0604020202020204" pitchFamily="34" charset="0"/>
                </a:rPr>
                <a:t>HIV and sexuality education according to international standards, 2019</a:t>
              </a:r>
              <a:endParaRPr kumimoji="0" lang="en-CH"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2734723" cy="12311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2019 National Commitments and Policy Instrument.</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2" name="Group 1">
              <a:extLst>
                <a:ext uri="{FF2B5EF4-FFF2-40B4-BE49-F238E27FC236}">
                  <a16:creationId xmlns:a16="http://schemas.microsoft.com/office/drawing/2014/main" id="{2D3B8CC5-14E4-4A79-B757-639B4C037B60}"/>
                </a:ext>
              </a:extLst>
            </p:cNvPr>
            <p:cNvGrpSpPr/>
            <p:nvPr/>
          </p:nvGrpSpPr>
          <p:grpSpPr>
            <a:xfrm>
              <a:off x="900000" y="1980000"/>
              <a:ext cx="7344582" cy="2869277"/>
              <a:chOff x="900000" y="1800000"/>
              <a:chExt cx="7344582" cy="2869277"/>
            </a:xfrm>
          </p:grpSpPr>
          <p:sp>
            <p:nvSpPr>
              <p:cNvPr id="14" name="object 14">
                <a:extLst>
                  <a:ext uri="{FF2B5EF4-FFF2-40B4-BE49-F238E27FC236}">
                    <a16:creationId xmlns:a16="http://schemas.microsoft.com/office/drawing/2014/main" id="{82FD9061-5F94-41EB-80B2-2598E87DB00A}"/>
                  </a:ext>
                </a:extLst>
              </p:cNvPr>
              <p:cNvSpPr txBox="1"/>
              <p:nvPr/>
            </p:nvSpPr>
            <p:spPr>
              <a:xfrm>
                <a:off x="1035756" y="1800000"/>
                <a:ext cx="1808109" cy="448841"/>
              </a:xfrm>
              <a:prstGeom prst="rect">
                <a:avLst/>
              </a:prstGeom>
            </p:spPr>
            <p:txBody>
              <a:bodyPr vert="horz" wrap="square" lIns="0" tIns="17780" rIns="0" bIns="0" rtlCol="0">
                <a:spAutoFit/>
              </a:bodyPr>
              <a:lstStyle/>
              <a:p>
                <a:pPr marR="5080" indent="-135890" algn="ctr" fontAlgn="auto">
                  <a:spcBef>
                    <a:spcPts val="0"/>
                  </a:spcBef>
                  <a:spcAft>
                    <a:spcPts val="0"/>
                  </a:spcAft>
                </a:pPr>
                <a:r>
                  <a:rPr sz="1600" spc="-20" dirty="0">
                    <a:latin typeface="Arial"/>
                    <a:ea typeface="+mn-ea"/>
                    <a:cs typeface="Arial"/>
                  </a:rPr>
                  <a:t>Primary</a:t>
                </a:r>
                <a:r>
                  <a:rPr sz="1600" spc="-75" dirty="0">
                    <a:latin typeface="Arial"/>
                    <a:ea typeface="+mn-ea"/>
                    <a:cs typeface="Arial"/>
                  </a:rPr>
                  <a:t> </a:t>
                </a:r>
                <a:r>
                  <a:rPr sz="1600" dirty="0">
                    <a:latin typeface="Arial"/>
                    <a:ea typeface="+mn-ea"/>
                    <a:cs typeface="Arial"/>
                  </a:rPr>
                  <a:t>school  </a:t>
                </a:r>
                <a:endParaRPr lang="en-GB" sz="1600" dirty="0">
                  <a:latin typeface="Arial"/>
                  <a:ea typeface="+mn-ea"/>
                  <a:cs typeface="Arial"/>
                </a:endParaRPr>
              </a:p>
              <a:p>
                <a:pPr marR="5080" indent="-135890" algn="ctr" fontAlgn="auto">
                  <a:spcBef>
                    <a:spcPts val="0"/>
                  </a:spcBef>
                  <a:spcAft>
                    <a:spcPts val="0"/>
                  </a:spcAft>
                </a:pPr>
                <a:r>
                  <a:rPr sz="1100" spc="-35" dirty="0">
                    <a:solidFill>
                      <a:schemeClr val="tx1">
                        <a:lumMod val="65000"/>
                        <a:lumOff val="35000"/>
                      </a:schemeClr>
                    </a:solidFill>
                    <a:latin typeface="Arial"/>
                    <a:ea typeface="+mn-ea"/>
                    <a:cs typeface="Arial"/>
                  </a:rPr>
                  <a:t>(n </a:t>
                </a:r>
                <a:r>
                  <a:rPr sz="1100" spc="65" dirty="0">
                    <a:solidFill>
                      <a:schemeClr val="tx1">
                        <a:lumMod val="65000"/>
                        <a:lumOff val="35000"/>
                      </a:schemeClr>
                    </a:solidFill>
                    <a:latin typeface="Arial"/>
                    <a:ea typeface="+mn-ea"/>
                    <a:cs typeface="Arial"/>
                  </a:rPr>
                  <a:t>=</a:t>
                </a:r>
                <a:r>
                  <a:rPr sz="1100" spc="-30" dirty="0">
                    <a:solidFill>
                      <a:schemeClr val="tx1">
                        <a:lumMod val="65000"/>
                        <a:lumOff val="35000"/>
                      </a:schemeClr>
                    </a:solidFill>
                    <a:latin typeface="Arial"/>
                    <a:ea typeface="+mn-ea"/>
                    <a:cs typeface="Arial"/>
                  </a:rPr>
                  <a:t> </a:t>
                </a:r>
                <a:r>
                  <a:rPr sz="1100" spc="-35" dirty="0">
                    <a:solidFill>
                      <a:schemeClr val="tx1">
                        <a:lumMod val="65000"/>
                        <a:lumOff val="35000"/>
                      </a:schemeClr>
                    </a:solidFill>
                    <a:latin typeface="Arial"/>
                    <a:ea typeface="+mn-ea"/>
                    <a:cs typeface="Arial"/>
                  </a:rPr>
                  <a:t>101)</a:t>
                </a:r>
                <a:endParaRPr sz="1100" dirty="0">
                  <a:solidFill>
                    <a:schemeClr val="tx1">
                      <a:lumMod val="65000"/>
                      <a:lumOff val="35000"/>
                    </a:schemeClr>
                  </a:solidFill>
                  <a:latin typeface="Arial"/>
                  <a:ea typeface="+mn-ea"/>
                  <a:cs typeface="Arial"/>
                </a:endParaRPr>
              </a:p>
            </p:txBody>
          </p:sp>
          <p:sp>
            <p:nvSpPr>
              <p:cNvPr id="9" name="object 9">
                <a:extLst>
                  <a:ext uri="{FF2B5EF4-FFF2-40B4-BE49-F238E27FC236}">
                    <a16:creationId xmlns:a16="http://schemas.microsoft.com/office/drawing/2014/main" id="{EF7530A1-6DF0-47D9-845A-88BDC7648AA3}"/>
                  </a:ext>
                </a:extLst>
              </p:cNvPr>
              <p:cNvSpPr/>
              <p:nvPr/>
            </p:nvSpPr>
            <p:spPr>
              <a:xfrm>
                <a:off x="1634142" y="2589217"/>
                <a:ext cx="955675" cy="1188720"/>
              </a:xfrm>
              <a:custGeom>
                <a:avLst/>
                <a:gdLst/>
                <a:ahLst/>
                <a:cxnLst/>
                <a:rect l="l" t="t" r="r" b="b"/>
                <a:pathLst>
                  <a:path w="955675" h="1188720">
                    <a:moveTo>
                      <a:pt x="180555" y="830097"/>
                    </a:moveTo>
                    <a:lnTo>
                      <a:pt x="0" y="1066025"/>
                    </a:lnTo>
                    <a:lnTo>
                      <a:pt x="39926" y="1094055"/>
                    </a:lnTo>
                    <a:lnTo>
                      <a:pt x="81801" y="1118601"/>
                    </a:lnTo>
                    <a:lnTo>
                      <a:pt x="125394" y="1139585"/>
                    </a:lnTo>
                    <a:lnTo>
                      <a:pt x="170476" y="1156928"/>
                    </a:lnTo>
                    <a:lnTo>
                      <a:pt x="216817" y="1170553"/>
                    </a:lnTo>
                    <a:lnTo>
                      <a:pt x="264188" y="1180382"/>
                    </a:lnTo>
                    <a:lnTo>
                      <a:pt x="312358" y="1186336"/>
                    </a:lnTo>
                    <a:lnTo>
                      <a:pt x="361099" y="1188339"/>
                    </a:lnTo>
                    <a:lnTo>
                      <a:pt x="409830" y="1186369"/>
                    </a:lnTo>
                    <a:lnTo>
                      <a:pt x="457477" y="1180562"/>
                    </a:lnTo>
                    <a:lnTo>
                      <a:pt x="503886" y="1171070"/>
                    </a:lnTo>
                    <a:lnTo>
                      <a:pt x="548904" y="1158047"/>
                    </a:lnTo>
                    <a:lnTo>
                      <a:pt x="592378" y="1141645"/>
                    </a:lnTo>
                    <a:lnTo>
                      <a:pt x="634156" y="1122017"/>
                    </a:lnTo>
                    <a:lnTo>
                      <a:pt x="674084" y="1099316"/>
                    </a:lnTo>
                    <a:lnTo>
                      <a:pt x="712009" y="1073696"/>
                    </a:lnTo>
                    <a:lnTo>
                      <a:pt x="747780" y="1045309"/>
                    </a:lnTo>
                    <a:lnTo>
                      <a:pt x="781242" y="1014307"/>
                    </a:lnTo>
                    <a:lnTo>
                      <a:pt x="812242" y="980845"/>
                    </a:lnTo>
                    <a:lnTo>
                      <a:pt x="840629" y="945074"/>
                    </a:lnTo>
                    <a:lnTo>
                      <a:pt x="866249" y="907149"/>
                    </a:lnTo>
                    <a:lnTo>
                      <a:pt x="875315" y="891202"/>
                    </a:lnTo>
                    <a:lnTo>
                      <a:pt x="354719" y="891202"/>
                    </a:lnTo>
                    <a:lnTo>
                      <a:pt x="309124" y="886732"/>
                    </a:lnTo>
                    <a:lnTo>
                      <a:pt x="264326" y="875134"/>
                    </a:lnTo>
                    <a:lnTo>
                      <a:pt x="221184" y="856293"/>
                    </a:lnTo>
                    <a:lnTo>
                      <a:pt x="180555" y="830097"/>
                    </a:lnTo>
                    <a:close/>
                  </a:path>
                  <a:path w="955675" h="1188720">
                    <a:moveTo>
                      <a:pt x="361099" y="0"/>
                    </a:moveTo>
                    <a:lnTo>
                      <a:pt x="361099" y="297078"/>
                    </a:lnTo>
                    <a:lnTo>
                      <a:pt x="409554" y="301057"/>
                    </a:lnTo>
                    <a:lnTo>
                      <a:pt x="456409" y="312786"/>
                    </a:lnTo>
                    <a:lnTo>
                      <a:pt x="500745" y="331952"/>
                    </a:lnTo>
                    <a:lnTo>
                      <a:pt x="541642" y="358241"/>
                    </a:lnTo>
                    <a:lnTo>
                      <a:pt x="577548" y="390613"/>
                    </a:lnTo>
                    <a:lnTo>
                      <a:pt x="607010" y="427334"/>
                    </a:lnTo>
                    <a:lnTo>
                      <a:pt x="629913" y="467545"/>
                    </a:lnTo>
                    <a:lnTo>
                      <a:pt x="646143" y="510389"/>
                    </a:lnTo>
                    <a:lnTo>
                      <a:pt x="655588" y="555009"/>
                    </a:lnTo>
                    <a:lnTo>
                      <a:pt x="658132" y="600545"/>
                    </a:lnTo>
                    <a:lnTo>
                      <a:pt x="653662" y="646142"/>
                    </a:lnTo>
                    <a:lnTo>
                      <a:pt x="642063" y="690940"/>
                    </a:lnTo>
                    <a:lnTo>
                      <a:pt x="623223" y="734083"/>
                    </a:lnTo>
                    <a:lnTo>
                      <a:pt x="597026" y="774712"/>
                    </a:lnTo>
                    <a:lnTo>
                      <a:pt x="564651" y="810618"/>
                    </a:lnTo>
                    <a:lnTo>
                      <a:pt x="527929" y="840080"/>
                    </a:lnTo>
                    <a:lnTo>
                      <a:pt x="487717" y="862983"/>
                    </a:lnTo>
                    <a:lnTo>
                      <a:pt x="444873" y="879214"/>
                    </a:lnTo>
                    <a:lnTo>
                      <a:pt x="400254" y="888658"/>
                    </a:lnTo>
                    <a:lnTo>
                      <a:pt x="354719" y="891202"/>
                    </a:lnTo>
                    <a:lnTo>
                      <a:pt x="875315" y="891202"/>
                    </a:lnTo>
                    <a:lnTo>
                      <a:pt x="908576" y="825443"/>
                    </a:lnTo>
                    <a:lnTo>
                      <a:pt x="924977" y="781969"/>
                    </a:lnTo>
                    <a:lnTo>
                      <a:pt x="938000" y="736952"/>
                    </a:lnTo>
                    <a:lnTo>
                      <a:pt x="947492" y="690544"/>
                    </a:lnTo>
                    <a:lnTo>
                      <a:pt x="953298" y="642899"/>
                    </a:lnTo>
                    <a:lnTo>
                      <a:pt x="955268" y="594169"/>
                    </a:lnTo>
                    <a:lnTo>
                      <a:pt x="953298" y="545437"/>
                    </a:lnTo>
                    <a:lnTo>
                      <a:pt x="947492" y="497791"/>
                    </a:lnTo>
                    <a:lnTo>
                      <a:pt x="938000" y="451382"/>
                    </a:lnTo>
                    <a:lnTo>
                      <a:pt x="924977" y="406364"/>
                    </a:lnTo>
                    <a:lnTo>
                      <a:pt x="908576" y="362889"/>
                    </a:lnTo>
                    <a:lnTo>
                      <a:pt x="888949" y="321112"/>
                    </a:lnTo>
                    <a:lnTo>
                      <a:pt x="866249" y="281184"/>
                    </a:lnTo>
                    <a:lnTo>
                      <a:pt x="840629" y="243258"/>
                    </a:lnTo>
                    <a:lnTo>
                      <a:pt x="812242" y="207488"/>
                    </a:lnTo>
                    <a:lnTo>
                      <a:pt x="781242" y="174026"/>
                    </a:lnTo>
                    <a:lnTo>
                      <a:pt x="747780" y="143025"/>
                    </a:lnTo>
                    <a:lnTo>
                      <a:pt x="712009" y="114638"/>
                    </a:lnTo>
                    <a:lnTo>
                      <a:pt x="674084" y="89019"/>
                    </a:lnTo>
                    <a:lnTo>
                      <a:pt x="634156" y="66319"/>
                    </a:lnTo>
                    <a:lnTo>
                      <a:pt x="592378" y="46692"/>
                    </a:lnTo>
                    <a:lnTo>
                      <a:pt x="548904" y="30290"/>
                    </a:lnTo>
                    <a:lnTo>
                      <a:pt x="503886" y="17267"/>
                    </a:lnTo>
                    <a:lnTo>
                      <a:pt x="457477" y="7776"/>
                    </a:lnTo>
                    <a:lnTo>
                      <a:pt x="409830" y="1969"/>
                    </a:lnTo>
                    <a:lnTo>
                      <a:pt x="361099" y="0"/>
                    </a:lnTo>
                    <a:close/>
                  </a:path>
                </a:pathLst>
              </a:custGeom>
              <a:solidFill>
                <a:srgbClr val="8FBF21"/>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 name="object 10">
                <a:extLst>
                  <a:ext uri="{FF2B5EF4-FFF2-40B4-BE49-F238E27FC236}">
                    <a16:creationId xmlns:a16="http://schemas.microsoft.com/office/drawing/2014/main" id="{BE8255AD-83AF-4172-A987-5311FF040F37}"/>
                  </a:ext>
                </a:extLst>
              </p:cNvPr>
              <p:cNvSpPr/>
              <p:nvPr/>
            </p:nvSpPr>
            <p:spPr>
              <a:xfrm>
                <a:off x="1401174" y="2589210"/>
                <a:ext cx="594360" cy="1066165"/>
              </a:xfrm>
              <a:custGeom>
                <a:avLst/>
                <a:gdLst/>
                <a:ahLst/>
                <a:cxnLst/>
                <a:rect l="l" t="t" r="r" b="b"/>
                <a:pathLst>
                  <a:path w="594360" h="1066164">
                    <a:moveTo>
                      <a:pt x="594072" y="0"/>
                    </a:moveTo>
                    <a:lnTo>
                      <a:pt x="543918" y="2117"/>
                    </a:lnTo>
                    <a:lnTo>
                      <a:pt x="494520" y="8392"/>
                    </a:lnTo>
                    <a:lnTo>
                      <a:pt x="446109" y="18711"/>
                    </a:lnTo>
                    <a:lnTo>
                      <a:pt x="398918" y="32959"/>
                    </a:lnTo>
                    <a:lnTo>
                      <a:pt x="353179" y="51021"/>
                    </a:lnTo>
                    <a:lnTo>
                      <a:pt x="309124" y="72783"/>
                    </a:lnTo>
                    <a:lnTo>
                      <a:pt x="266984" y="98129"/>
                    </a:lnTo>
                    <a:lnTo>
                      <a:pt x="226991" y="126946"/>
                    </a:lnTo>
                    <a:lnTo>
                      <a:pt x="189378" y="159118"/>
                    </a:lnTo>
                    <a:lnTo>
                      <a:pt x="154375" y="194531"/>
                    </a:lnTo>
                    <a:lnTo>
                      <a:pt x="122216" y="233070"/>
                    </a:lnTo>
                    <a:lnTo>
                      <a:pt x="94165" y="272967"/>
                    </a:lnTo>
                    <a:lnTo>
                      <a:pt x="69821" y="314335"/>
                    </a:lnTo>
                    <a:lnTo>
                      <a:pt x="49154" y="356959"/>
                    </a:lnTo>
                    <a:lnTo>
                      <a:pt x="32138" y="400624"/>
                    </a:lnTo>
                    <a:lnTo>
                      <a:pt x="18743" y="445117"/>
                    </a:lnTo>
                    <a:lnTo>
                      <a:pt x="8940" y="490223"/>
                    </a:lnTo>
                    <a:lnTo>
                      <a:pt x="2702" y="535727"/>
                    </a:lnTo>
                    <a:lnTo>
                      <a:pt x="0" y="581416"/>
                    </a:lnTo>
                    <a:lnTo>
                      <a:pt x="804" y="627074"/>
                    </a:lnTo>
                    <a:lnTo>
                      <a:pt x="5087" y="672488"/>
                    </a:lnTo>
                    <a:lnTo>
                      <a:pt x="12821" y="717444"/>
                    </a:lnTo>
                    <a:lnTo>
                      <a:pt x="23976" y="761726"/>
                    </a:lnTo>
                    <a:lnTo>
                      <a:pt x="38524" y="805120"/>
                    </a:lnTo>
                    <a:lnTo>
                      <a:pt x="56437" y="847413"/>
                    </a:lnTo>
                    <a:lnTo>
                      <a:pt x="77686" y="888389"/>
                    </a:lnTo>
                    <a:lnTo>
                      <a:pt x="102242" y="927835"/>
                    </a:lnTo>
                    <a:lnTo>
                      <a:pt x="130078" y="965536"/>
                    </a:lnTo>
                    <a:lnTo>
                      <a:pt x="161164" y="1001277"/>
                    </a:lnTo>
                    <a:lnTo>
                      <a:pt x="195472" y="1034845"/>
                    </a:lnTo>
                    <a:lnTo>
                      <a:pt x="232973" y="1066025"/>
                    </a:lnTo>
                    <a:lnTo>
                      <a:pt x="413516" y="830097"/>
                    </a:lnTo>
                    <a:lnTo>
                      <a:pt x="379378" y="799527"/>
                    </a:lnTo>
                    <a:lnTo>
                      <a:pt x="350656" y="764502"/>
                    </a:lnTo>
                    <a:lnTo>
                      <a:pt x="327702" y="725739"/>
                    </a:lnTo>
                    <a:lnTo>
                      <a:pt x="310870" y="683953"/>
                    </a:lnTo>
                    <a:lnTo>
                      <a:pt x="300512" y="639858"/>
                    </a:lnTo>
                    <a:lnTo>
                      <a:pt x="296981" y="594169"/>
                    </a:lnTo>
                    <a:lnTo>
                      <a:pt x="300869" y="545981"/>
                    </a:lnTo>
                    <a:lnTo>
                      <a:pt x="312126" y="500269"/>
                    </a:lnTo>
                    <a:lnTo>
                      <a:pt x="330141" y="457645"/>
                    </a:lnTo>
                    <a:lnTo>
                      <a:pt x="354301" y="418719"/>
                    </a:lnTo>
                    <a:lnTo>
                      <a:pt x="383995" y="384103"/>
                    </a:lnTo>
                    <a:lnTo>
                      <a:pt x="418612" y="354410"/>
                    </a:lnTo>
                    <a:lnTo>
                      <a:pt x="457539" y="330250"/>
                    </a:lnTo>
                    <a:lnTo>
                      <a:pt x="500166" y="312236"/>
                    </a:lnTo>
                    <a:lnTo>
                      <a:pt x="545881" y="300979"/>
                    </a:lnTo>
                    <a:lnTo>
                      <a:pt x="594072" y="297091"/>
                    </a:lnTo>
                    <a:lnTo>
                      <a:pt x="594072"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 name="object 11">
                <a:extLst>
                  <a:ext uri="{FF2B5EF4-FFF2-40B4-BE49-F238E27FC236}">
                    <a16:creationId xmlns:a16="http://schemas.microsoft.com/office/drawing/2014/main" id="{2C8C7F5E-A86C-4DB3-A134-A519F1A0D0CE}"/>
                  </a:ext>
                </a:extLst>
              </p:cNvPr>
              <p:cNvSpPr/>
              <p:nvPr/>
            </p:nvSpPr>
            <p:spPr>
              <a:xfrm>
                <a:off x="1401174" y="2589210"/>
                <a:ext cx="594360" cy="1066165"/>
              </a:xfrm>
              <a:custGeom>
                <a:avLst/>
                <a:gdLst/>
                <a:ahLst/>
                <a:cxnLst/>
                <a:rect l="l" t="t" r="r" b="b"/>
                <a:pathLst>
                  <a:path w="594360" h="1066164">
                    <a:moveTo>
                      <a:pt x="232973" y="1066025"/>
                    </a:moveTo>
                    <a:lnTo>
                      <a:pt x="195472" y="1034845"/>
                    </a:lnTo>
                    <a:lnTo>
                      <a:pt x="161164" y="1001277"/>
                    </a:lnTo>
                    <a:lnTo>
                      <a:pt x="130078" y="965536"/>
                    </a:lnTo>
                    <a:lnTo>
                      <a:pt x="102242" y="927835"/>
                    </a:lnTo>
                    <a:lnTo>
                      <a:pt x="77686" y="888389"/>
                    </a:lnTo>
                    <a:lnTo>
                      <a:pt x="56437" y="847413"/>
                    </a:lnTo>
                    <a:lnTo>
                      <a:pt x="38524" y="805120"/>
                    </a:lnTo>
                    <a:lnTo>
                      <a:pt x="23976" y="761726"/>
                    </a:lnTo>
                    <a:lnTo>
                      <a:pt x="12821" y="717444"/>
                    </a:lnTo>
                    <a:lnTo>
                      <a:pt x="5087" y="672488"/>
                    </a:lnTo>
                    <a:lnTo>
                      <a:pt x="804" y="627074"/>
                    </a:lnTo>
                    <a:lnTo>
                      <a:pt x="0" y="581416"/>
                    </a:lnTo>
                    <a:lnTo>
                      <a:pt x="2702" y="535727"/>
                    </a:lnTo>
                    <a:lnTo>
                      <a:pt x="8940" y="490223"/>
                    </a:lnTo>
                    <a:lnTo>
                      <a:pt x="18743" y="445117"/>
                    </a:lnTo>
                    <a:lnTo>
                      <a:pt x="32138" y="400624"/>
                    </a:lnTo>
                    <a:lnTo>
                      <a:pt x="49154" y="356959"/>
                    </a:lnTo>
                    <a:lnTo>
                      <a:pt x="69821" y="314335"/>
                    </a:lnTo>
                    <a:lnTo>
                      <a:pt x="94165" y="272967"/>
                    </a:lnTo>
                    <a:lnTo>
                      <a:pt x="122216" y="233070"/>
                    </a:lnTo>
                    <a:lnTo>
                      <a:pt x="154375" y="194531"/>
                    </a:lnTo>
                    <a:lnTo>
                      <a:pt x="189378" y="159118"/>
                    </a:lnTo>
                    <a:lnTo>
                      <a:pt x="226991" y="126946"/>
                    </a:lnTo>
                    <a:lnTo>
                      <a:pt x="266984" y="98129"/>
                    </a:lnTo>
                    <a:lnTo>
                      <a:pt x="309124" y="72783"/>
                    </a:lnTo>
                    <a:lnTo>
                      <a:pt x="353179" y="51021"/>
                    </a:lnTo>
                    <a:lnTo>
                      <a:pt x="398918" y="32959"/>
                    </a:lnTo>
                    <a:lnTo>
                      <a:pt x="446109" y="18711"/>
                    </a:lnTo>
                    <a:lnTo>
                      <a:pt x="494520" y="8392"/>
                    </a:lnTo>
                    <a:lnTo>
                      <a:pt x="543918" y="2117"/>
                    </a:lnTo>
                    <a:lnTo>
                      <a:pt x="594072" y="0"/>
                    </a:lnTo>
                    <a:lnTo>
                      <a:pt x="594072" y="297091"/>
                    </a:lnTo>
                    <a:lnTo>
                      <a:pt x="545881" y="300979"/>
                    </a:lnTo>
                    <a:lnTo>
                      <a:pt x="500166" y="312236"/>
                    </a:lnTo>
                    <a:lnTo>
                      <a:pt x="457539" y="330250"/>
                    </a:lnTo>
                    <a:lnTo>
                      <a:pt x="418612" y="354410"/>
                    </a:lnTo>
                    <a:lnTo>
                      <a:pt x="383995" y="384103"/>
                    </a:lnTo>
                    <a:lnTo>
                      <a:pt x="354301" y="418719"/>
                    </a:lnTo>
                    <a:lnTo>
                      <a:pt x="330141" y="457645"/>
                    </a:lnTo>
                    <a:lnTo>
                      <a:pt x="312126" y="500269"/>
                    </a:lnTo>
                    <a:lnTo>
                      <a:pt x="300869" y="545981"/>
                    </a:lnTo>
                    <a:lnTo>
                      <a:pt x="296981" y="594169"/>
                    </a:lnTo>
                    <a:lnTo>
                      <a:pt x="300512" y="639858"/>
                    </a:lnTo>
                    <a:lnTo>
                      <a:pt x="310870" y="683953"/>
                    </a:lnTo>
                    <a:lnTo>
                      <a:pt x="327702" y="725739"/>
                    </a:lnTo>
                    <a:lnTo>
                      <a:pt x="350656" y="764502"/>
                    </a:lnTo>
                    <a:lnTo>
                      <a:pt x="379378" y="799527"/>
                    </a:lnTo>
                    <a:lnTo>
                      <a:pt x="413516" y="830097"/>
                    </a:lnTo>
                    <a:lnTo>
                      <a:pt x="232973" y="1066025"/>
                    </a:lnTo>
                    <a:close/>
                  </a:path>
                </a:pathLst>
              </a:custGeom>
              <a:ln w="19812">
                <a:solidFill>
                  <a:srgbClr val="FFFFFF"/>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 name="object 12">
                <a:extLst>
                  <a:ext uri="{FF2B5EF4-FFF2-40B4-BE49-F238E27FC236}">
                    <a16:creationId xmlns:a16="http://schemas.microsoft.com/office/drawing/2014/main" id="{BFB24756-3E85-4278-8433-95C51238A915}"/>
                  </a:ext>
                </a:extLst>
              </p:cNvPr>
              <p:cNvSpPr txBox="1"/>
              <p:nvPr/>
            </p:nvSpPr>
            <p:spPr>
              <a:xfrm>
                <a:off x="2484000" y="3464077"/>
                <a:ext cx="490813" cy="228268"/>
              </a:xfrm>
              <a:prstGeom prst="rect">
                <a:avLst/>
              </a:prstGeom>
            </p:spPr>
            <p:txBody>
              <a:bodyPr vert="horz" wrap="square" lIns="0" tIns="12700" rIns="0" bIns="0" rtlCol="0">
                <a:spAutoFit/>
              </a:bodyPr>
              <a:lstStyle>
                <a:defPPr>
                  <a:defRPr lang="en-US"/>
                </a:defPPr>
                <a:lvl1pPr marL="12700" fontAlgn="auto">
                  <a:spcBef>
                    <a:spcPts val="100"/>
                  </a:spcBef>
                  <a:spcAft>
                    <a:spcPts val="0"/>
                  </a:spcAft>
                  <a:defRPr sz="1600">
                    <a:latin typeface="Arial" panose="020B0604020202020204" pitchFamily="34" charset="0"/>
                    <a:ea typeface="+mn-ea"/>
                    <a:cs typeface="Arial" panose="020B0604020202020204" pitchFamily="34" charset="0"/>
                  </a:defRPr>
                </a:lvl1pPr>
              </a:lstStyle>
              <a:p>
                <a:r>
                  <a:rPr sz="1400" dirty="0"/>
                  <a:t>60%</a:t>
                </a:r>
              </a:p>
            </p:txBody>
          </p:sp>
          <p:sp>
            <p:nvSpPr>
              <p:cNvPr id="13" name="object 13">
                <a:extLst>
                  <a:ext uri="{FF2B5EF4-FFF2-40B4-BE49-F238E27FC236}">
                    <a16:creationId xmlns:a16="http://schemas.microsoft.com/office/drawing/2014/main" id="{DA3F9B87-70CA-4AE5-9F22-DC1DD9DB6966}"/>
                  </a:ext>
                </a:extLst>
              </p:cNvPr>
              <p:cNvSpPr txBox="1"/>
              <p:nvPr/>
            </p:nvSpPr>
            <p:spPr>
              <a:xfrm>
                <a:off x="1010427" y="2725921"/>
                <a:ext cx="463145" cy="228268"/>
              </a:xfrm>
              <a:prstGeom prst="rect">
                <a:avLst/>
              </a:prstGeom>
            </p:spPr>
            <p:txBody>
              <a:bodyPr vert="horz" wrap="square" lIns="0" tIns="12700" rIns="0" bIns="0" rtlCol="0">
                <a:spAutoFit/>
              </a:bodyPr>
              <a:lstStyle/>
              <a:p>
                <a:pPr marL="12700" algn="r" fontAlgn="auto">
                  <a:spcBef>
                    <a:spcPts val="100"/>
                  </a:spcBef>
                  <a:spcAft>
                    <a:spcPts val="0"/>
                  </a:spcAft>
                </a:pPr>
                <a:r>
                  <a:rPr sz="1400" dirty="0">
                    <a:latin typeface="Arial" panose="020B0604020202020204" pitchFamily="34" charset="0"/>
                    <a:ea typeface="+mn-ea"/>
                    <a:cs typeface="Arial" panose="020B0604020202020204" pitchFamily="34" charset="0"/>
                  </a:rPr>
                  <a:t>40%</a:t>
                </a:r>
              </a:p>
            </p:txBody>
          </p:sp>
          <p:sp>
            <p:nvSpPr>
              <p:cNvPr id="20" name="object 20">
                <a:extLst>
                  <a:ext uri="{FF2B5EF4-FFF2-40B4-BE49-F238E27FC236}">
                    <a16:creationId xmlns:a16="http://schemas.microsoft.com/office/drawing/2014/main" id="{946C32DA-FB97-4779-B1C2-113DFC0BF2AC}"/>
                  </a:ext>
                </a:extLst>
              </p:cNvPr>
              <p:cNvSpPr txBox="1"/>
              <p:nvPr/>
            </p:nvSpPr>
            <p:spPr>
              <a:xfrm>
                <a:off x="6235200" y="1800000"/>
                <a:ext cx="2009382" cy="449482"/>
              </a:xfrm>
              <a:prstGeom prst="rect">
                <a:avLst/>
              </a:prstGeom>
            </p:spPr>
            <p:txBody>
              <a:bodyPr vert="horz" wrap="square" lIns="0" tIns="18415" rIns="0" bIns="0" rtlCol="0">
                <a:spAutoFit/>
              </a:bodyPr>
              <a:lstStyle/>
              <a:p>
                <a:pPr marR="5080" indent="-173990" algn="ctr" fontAlgn="auto">
                  <a:spcBef>
                    <a:spcPts val="0"/>
                  </a:spcBef>
                  <a:spcAft>
                    <a:spcPts val="0"/>
                  </a:spcAft>
                </a:pPr>
                <a:r>
                  <a:rPr sz="1600" spc="-15" dirty="0">
                    <a:latin typeface="Arial"/>
                    <a:ea typeface="+mn-ea"/>
                    <a:cs typeface="Arial"/>
                  </a:rPr>
                  <a:t>Teacher</a:t>
                </a:r>
                <a:r>
                  <a:rPr sz="1600" spc="-55" dirty="0">
                    <a:latin typeface="Arial"/>
                    <a:ea typeface="+mn-ea"/>
                    <a:cs typeface="Arial"/>
                  </a:rPr>
                  <a:t> </a:t>
                </a:r>
                <a:r>
                  <a:rPr sz="1600" spc="5" dirty="0">
                    <a:latin typeface="Arial"/>
                    <a:ea typeface="+mn-ea"/>
                    <a:cs typeface="Arial"/>
                  </a:rPr>
                  <a:t>training  </a:t>
                </a:r>
                <a:endParaRPr lang="en-GB" sz="1600" spc="5" dirty="0">
                  <a:latin typeface="Arial"/>
                  <a:ea typeface="+mn-ea"/>
                  <a:cs typeface="Arial"/>
                </a:endParaRPr>
              </a:p>
              <a:p>
                <a:pPr marR="5080" indent="-173990" algn="ctr" fontAlgn="auto">
                  <a:spcBef>
                    <a:spcPts val="0"/>
                  </a:spcBef>
                  <a:spcAft>
                    <a:spcPts val="0"/>
                  </a:spcAft>
                </a:pPr>
                <a:r>
                  <a:rPr sz="1100" spc="-35" dirty="0">
                    <a:solidFill>
                      <a:schemeClr val="tx1">
                        <a:lumMod val="65000"/>
                        <a:lumOff val="35000"/>
                      </a:schemeClr>
                    </a:solidFill>
                    <a:latin typeface="Arial"/>
                    <a:ea typeface="+mn-ea"/>
                    <a:cs typeface="Arial"/>
                  </a:rPr>
                  <a:t>(n </a:t>
                </a:r>
                <a:r>
                  <a:rPr sz="1100" spc="65" dirty="0">
                    <a:solidFill>
                      <a:schemeClr val="tx1">
                        <a:lumMod val="65000"/>
                        <a:lumOff val="35000"/>
                      </a:schemeClr>
                    </a:solidFill>
                    <a:latin typeface="Arial"/>
                    <a:ea typeface="+mn-ea"/>
                    <a:cs typeface="Arial"/>
                  </a:rPr>
                  <a:t>=</a:t>
                </a:r>
                <a:r>
                  <a:rPr sz="1100" spc="-25" dirty="0">
                    <a:solidFill>
                      <a:schemeClr val="tx1">
                        <a:lumMod val="65000"/>
                        <a:lumOff val="35000"/>
                      </a:schemeClr>
                    </a:solidFill>
                    <a:latin typeface="Arial"/>
                    <a:ea typeface="+mn-ea"/>
                    <a:cs typeface="Arial"/>
                  </a:rPr>
                  <a:t> </a:t>
                </a:r>
                <a:r>
                  <a:rPr sz="1100" spc="-35" dirty="0">
                    <a:solidFill>
                      <a:schemeClr val="tx1">
                        <a:lumMod val="65000"/>
                        <a:lumOff val="35000"/>
                      </a:schemeClr>
                    </a:solidFill>
                    <a:latin typeface="Arial"/>
                    <a:ea typeface="+mn-ea"/>
                    <a:cs typeface="Arial"/>
                  </a:rPr>
                  <a:t>100)</a:t>
                </a:r>
                <a:endParaRPr sz="1100" dirty="0">
                  <a:solidFill>
                    <a:schemeClr val="tx1">
                      <a:lumMod val="65000"/>
                      <a:lumOff val="35000"/>
                    </a:schemeClr>
                  </a:solidFill>
                  <a:latin typeface="Arial"/>
                  <a:ea typeface="+mn-ea"/>
                  <a:cs typeface="Arial"/>
                </a:endParaRPr>
              </a:p>
            </p:txBody>
          </p:sp>
          <p:sp>
            <p:nvSpPr>
              <p:cNvPr id="15" name="object 15">
                <a:extLst>
                  <a:ext uri="{FF2B5EF4-FFF2-40B4-BE49-F238E27FC236}">
                    <a16:creationId xmlns:a16="http://schemas.microsoft.com/office/drawing/2014/main" id="{1BA5D9AC-0249-4C99-9FE8-84CD6F096515}"/>
                  </a:ext>
                </a:extLst>
              </p:cNvPr>
              <p:cNvSpPr/>
              <p:nvPr/>
            </p:nvSpPr>
            <p:spPr>
              <a:xfrm>
                <a:off x="6666153" y="2584137"/>
                <a:ext cx="1196340" cy="1196340"/>
              </a:xfrm>
              <a:custGeom>
                <a:avLst/>
                <a:gdLst/>
                <a:ahLst/>
                <a:cxnLst/>
                <a:rect l="l" t="t" r="r" b="b"/>
                <a:pathLst>
                  <a:path w="1196339" h="1196339">
                    <a:moveTo>
                      <a:pt x="10591" y="485863"/>
                    </a:moveTo>
                    <a:lnTo>
                      <a:pt x="5963" y="513656"/>
                    </a:lnTo>
                    <a:lnTo>
                      <a:pt x="2635" y="541870"/>
                    </a:lnTo>
                    <a:lnTo>
                      <a:pt x="663" y="569719"/>
                    </a:lnTo>
                    <a:lnTo>
                      <a:pt x="0" y="597890"/>
                    </a:lnTo>
                    <a:lnTo>
                      <a:pt x="1981" y="646929"/>
                    </a:lnTo>
                    <a:lnTo>
                      <a:pt x="7825" y="694876"/>
                    </a:lnTo>
                    <a:lnTo>
                      <a:pt x="17375" y="741577"/>
                    </a:lnTo>
                    <a:lnTo>
                      <a:pt x="30480" y="786879"/>
                    </a:lnTo>
                    <a:lnTo>
                      <a:pt x="46984" y="830626"/>
                    </a:lnTo>
                    <a:lnTo>
                      <a:pt x="66734" y="872667"/>
                    </a:lnTo>
                    <a:lnTo>
                      <a:pt x="89576" y="912846"/>
                    </a:lnTo>
                    <a:lnTo>
                      <a:pt x="115356" y="951009"/>
                    </a:lnTo>
                    <a:lnTo>
                      <a:pt x="143920" y="987004"/>
                    </a:lnTo>
                    <a:lnTo>
                      <a:pt x="175115" y="1020676"/>
                    </a:lnTo>
                    <a:lnTo>
                      <a:pt x="208787" y="1051872"/>
                    </a:lnTo>
                    <a:lnTo>
                      <a:pt x="244781" y="1080436"/>
                    </a:lnTo>
                    <a:lnTo>
                      <a:pt x="282944" y="1106217"/>
                    </a:lnTo>
                    <a:lnTo>
                      <a:pt x="323122" y="1129059"/>
                    </a:lnTo>
                    <a:lnTo>
                      <a:pt x="365161" y="1148809"/>
                    </a:lnTo>
                    <a:lnTo>
                      <a:pt x="408908" y="1165313"/>
                    </a:lnTo>
                    <a:lnTo>
                      <a:pt x="454208" y="1178417"/>
                    </a:lnTo>
                    <a:lnTo>
                      <a:pt x="500907" y="1187968"/>
                    </a:lnTo>
                    <a:lnTo>
                      <a:pt x="548853" y="1193811"/>
                    </a:lnTo>
                    <a:lnTo>
                      <a:pt x="597890" y="1195793"/>
                    </a:lnTo>
                    <a:lnTo>
                      <a:pt x="646926" y="1193811"/>
                    </a:lnTo>
                    <a:lnTo>
                      <a:pt x="694870" y="1187968"/>
                    </a:lnTo>
                    <a:lnTo>
                      <a:pt x="741568" y="1178417"/>
                    </a:lnTo>
                    <a:lnTo>
                      <a:pt x="786868" y="1165313"/>
                    </a:lnTo>
                    <a:lnTo>
                      <a:pt x="830614" y="1148809"/>
                    </a:lnTo>
                    <a:lnTo>
                      <a:pt x="872653" y="1129059"/>
                    </a:lnTo>
                    <a:lnTo>
                      <a:pt x="912831" y="1106217"/>
                    </a:lnTo>
                    <a:lnTo>
                      <a:pt x="950994" y="1080436"/>
                    </a:lnTo>
                    <a:lnTo>
                      <a:pt x="986989" y="1051872"/>
                    </a:lnTo>
                    <a:lnTo>
                      <a:pt x="1020660" y="1020676"/>
                    </a:lnTo>
                    <a:lnTo>
                      <a:pt x="1051856" y="987004"/>
                    </a:lnTo>
                    <a:lnTo>
                      <a:pt x="1080421" y="951009"/>
                    </a:lnTo>
                    <a:lnTo>
                      <a:pt x="1106202" y="912846"/>
                    </a:lnTo>
                    <a:lnTo>
                      <a:pt x="1115327" y="896795"/>
                    </a:lnTo>
                    <a:lnTo>
                      <a:pt x="590235" y="896795"/>
                    </a:lnTo>
                    <a:lnTo>
                      <a:pt x="541870" y="891552"/>
                    </a:lnTo>
                    <a:lnTo>
                      <a:pt x="494972" y="878622"/>
                    </a:lnTo>
                    <a:lnTo>
                      <a:pt x="451910" y="858875"/>
                    </a:lnTo>
                    <a:lnTo>
                      <a:pt x="413174" y="833029"/>
                    </a:lnTo>
                    <a:lnTo>
                      <a:pt x="379254" y="801807"/>
                    </a:lnTo>
                    <a:lnTo>
                      <a:pt x="350637" y="765927"/>
                    </a:lnTo>
                    <a:lnTo>
                      <a:pt x="327814" y="726110"/>
                    </a:lnTo>
                    <a:lnTo>
                      <a:pt x="311274" y="683075"/>
                    </a:lnTo>
                    <a:lnTo>
                      <a:pt x="301505" y="637544"/>
                    </a:lnTo>
                    <a:lnTo>
                      <a:pt x="298998" y="590236"/>
                    </a:lnTo>
                    <a:lnTo>
                      <a:pt x="304241" y="541870"/>
                    </a:lnTo>
                    <a:lnTo>
                      <a:pt x="10591" y="485863"/>
                    </a:lnTo>
                    <a:close/>
                  </a:path>
                  <a:path w="1196339" h="1196339">
                    <a:moveTo>
                      <a:pt x="597890" y="0"/>
                    </a:moveTo>
                    <a:lnTo>
                      <a:pt x="597890" y="298945"/>
                    </a:lnTo>
                    <a:lnTo>
                      <a:pt x="611976" y="299278"/>
                    </a:lnTo>
                    <a:lnTo>
                      <a:pt x="626024" y="300274"/>
                    </a:lnTo>
                    <a:lnTo>
                      <a:pt x="700808" y="317170"/>
                    </a:lnTo>
                    <a:lnTo>
                      <a:pt x="743870" y="336917"/>
                    </a:lnTo>
                    <a:lnTo>
                      <a:pt x="782606" y="362761"/>
                    </a:lnTo>
                    <a:lnTo>
                      <a:pt x="816527" y="393982"/>
                    </a:lnTo>
                    <a:lnTo>
                      <a:pt x="845143" y="429860"/>
                    </a:lnTo>
                    <a:lnTo>
                      <a:pt x="867966" y="469675"/>
                    </a:lnTo>
                    <a:lnTo>
                      <a:pt x="884507" y="512707"/>
                    </a:lnTo>
                    <a:lnTo>
                      <a:pt x="894275" y="558237"/>
                    </a:lnTo>
                    <a:lnTo>
                      <a:pt x="896782" y="605545"/>
                    </a:lnTo>
                    <a:lnTo>
                      <a:pt x="891539" y="653910"/>
                    </a:lnTo>
                    <a:lnTo>
                      <a:pt x="878610" y="700812"/>
                    </a:lnTo>
                    <a:lnTo>
                      <a:pt x="858863" y="743876"/>
                    </a:lnTo>
                    <a:lnTo>
                      <a:pt x="833020" y="782614"/>
                    </a:lnTo>
                    <a:lnTo>
                      <a:pt x="801799" y="816537"/>
                    </a:lnTo>
                    <a:lnTo>
                      <a:pt x="765921" y="845154"/>
                    </a:lnTo>
                    <a:lnTo>
                      <a:pt x="726105" y="867978"/>
                    </a:lnTo>
                    <a:lnTo>
                      <a:pt x="683073" y="884519"/>
                    </a:lnTo>
                    <a:lnTo>
                      <a:pt x="637543" y="894288"/>
                    </a:lnTo>
                    <a:lnTo>
                      <a:pt x="590235" y="896795"/>
                    </a:lnTo>
                    <a:lnTo>
                      <a:pt x="1115327" y="896795"/>
                    </a:lnTo>
                    <a:lnTo>
                      <a:pt x="1148795" y="830626"/>
                    </a:lnTo>
                    <a:lnTo>
                      <a:pt x="1165299" y="786879"/>
                    </a:lnTo>
                    <a:lnTo>
                      <a:pt x="1178404" y="741577"/>
                    </a:lnTo>
                    <a:lnTo>
                      <a:pt x="1187955" y="694876"/>
                    </a:lnTo>
                    <a:lnTo>
                      <a:pt x="1193799" y="646929"/>
                    </a:lnTo>
                    <a:lnTo>
                      <a:pt x="1195781" y="597890"/>
                    </a:lnTo>
                    <a:lnTo>
                      <a:pt x="1193799" y="548855"/>
                    </a:lnTo>
                    <a:lnTo>
                      <a:pt x="1187955" y="500911"/>
                    </a:lnTo>
                    <a:lnTo>
                      <a:pt x="1178404" y="454212"/>
                    </a:lnTo>
                    <a:lnTo>
                      <a:pt x="1165299" y="408913"/>
                    </a:lnTo>
                    <a:lnTo>
                      <a:pt x="1148795" y="365167"/>
                    </a:lnTo>
                    <a:lnTo>
                      <a:pt x="1129044" y="323128"/>
                    </a:lnTo>
                    <a:lnTo>
                      <a:pt x="1106202" y="282949"/>
                    </a:lnTo>
                    <a:lnTo>
                      <a:pt x="1080421" y="244786"/>
                    </a:lnTo>
                    <a:lnTo>
                      <a:pt x="1051856" y="208792"/>
                    </a:lnTo>
                    <a:lnTo>
                      <a:pt x="1020660" y="175120"/>
                    </a:lnTo>
                    <a:lnTo>
                      <a:pt x="986989" y="143924"/>
                    </a:lnTo>
                    <a:lnTo>
                      <a:pt x="950994" y="115359"/>
                    </a:lnTo>
                    <a:lnTo>
                      <a:pt x="912831" y="89579"/>
                    </a:lnTo>
                    <a:lnTo>
                      <a:pt x="872653" y="66736"/>
                    </a:lnTo>
                    <a:lnTo>
                      <a:pt x="830614" y="46986"/>
                    </a:lnTo>
                    <a:lnTo>
                      <a:pt x="786868" y="30481"/>
                    </a:lnTo>
                    <a:lnTo>
                      <a:pt x="741568" y="17376"/>
                    </a:lnTo>
                    <a:lnTo>
                      <a:pt x="694870" y="7825"/>
                    </a:lnTo>
                    <a:lnTo>
                      <a:pt x="646926" y="1982"/>
                    </a:lnTo>
                    <a:lnTo>
                      <a:pt x="597890" y="0"/>
                    </a:lnTo>
                    <a:close/>
                  </a:path>
                </a:pathLst>
              </a:custGeom>
              <a:solidFill>
                <a:srgbClr val="8FBF21"/>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6" name="object 16">
                <a:extLst>
                  <a:ext uri="{FF2B5EF4-FFF2-40B4-BE49-F238E27FC236}">
                    <a16:creationId xmlns:a16="http://schemas.microsoft.com/office/drawing/2014/main" id="{B078DFEB-D9F3-454C-8145-234881178B74}"/>
                  </a:ext>
                </a:extLst>
              </p:cNvPr>
              <p:cNvSpPr/>
              <p:nvPr/>
            </p:nvSpPr>
            <p:spPr>
              <a:xfrm>
                <a:off x="6676732" y="2584133"/>
                <a:ext cx="587375" cy="542290"/>
              </a:xfrm>
              <a:custGeom>
                <a:avLst/>
                <a:gdLst/>
                <a:ahLst/>
                <a:cxnLst/>
                <a:rect l="l" t="t" r="r" b="b"/>
                <a:pathLst>
                  <a:path w="587375" h="542289">
                    <a:moveTo>
                      <a:pt x="587298" y="0"/>
                    </a:moveTo>
                    <a:lnTo>
                      <a:pt x="539865" y="1866"/>
                    </a:lnTo>
                    <a:lnTo>
                      <a:pt x="493338" y="7380"/>
                    </a:lnTo>
                    <a:lnTo>
                      <a:pt x="447874" y="16411"/>
                    </a:lnTo>
                    <a:lnTo>
                      <a:pt x="403631" y="28830"/>
                    </a:lnTo>
                    <a:lnTo>
                      <a:pt x="360763" y="44508"/>
                    </a:lnTo>
                    <a:lnTo>
                      <a:pt x="319429" y="63314"/>
                    </a:lnTo>
                    <a:lnTo>
                      <a:pt x="279784" y="85119"/>
                    </a:lnTo>
                    <a:lnTo>
                      <a:pt x="241986" y="109794"/>
                    </a:lnTo>
                    <a:lnTo>
                      <a:pt x="206190" y="137209"/>
                    </a:lnTo>
                    <a:lnTo>
                      <a:pt x="172554" y="167234"/>
                    </a:lnTo>
                    <a:lnTo>
                      <a:pt x="141234" y="199740"/>
                    </a:lnTo>
                    <a:lnTo>
                      <a:pt x="112387" y="234598"/>
                    </a:lnTo>
                    <a:lnTo>
                      <a:pt x="86169" y="271677"/>
                    </a:lnTo>
                    <a:lnTo>
                      <a:pt x="62737" y="310848"/>
                    </a:lnTo>
                    <a:lnTo>
                      <a:pt x="42247" y="351982"/>
                    </a:lnTo>
                    <a:lnTo>
                      <a:pt x="24857" y="394949"/>
                    </a:lnTo>
                    <a:lnTo>
                      <a:pt x="10722" y="439619"/>
                    </a:lnTo>
                    <a:lnTo>
                      <a:pt x="0" y="485863"/>
                    </a:lnTo>
                    <a:lnTo>
                      <a:pt x="293649" y="541883"/>
                    </a:lnTo>
                    <a:lnTo>
                      <a:pt x="306076" y="496428"/>
                    </a:lnTo>
                    <a:lnTo>
                      <a:pt x="325016" y="454379"/>
                    </a:lnTo>
                    <a:lnTo>
                      <a:pt x="349841" y="416255"/>
                    </a:lnTo>
                    <a:lnTo>
                      <a:pt x="379926" y="382574"/>
                    </a:lnTo>
                    <a:lnTo>
                      <a:pt x="414643" y="353854"/>
                    </a:lnTo>
                    <a:lnTo>
                      <a:pt x="453365" y="330614"/>
                    </a:lnTo>
                    <a:lnTo>
                      <a:pt x="495466" y="313373"/>
                    </a:lnTo>
                    <a:lnTo>
                      <a:pt x="540320" y="302648"/>
                    </a:lnTo>
                    <a:lnTo>
                      <a:pt x="587298" y="298957"/>
                    </a:lnTo>
                    <a:lnTo>
                      <a:pt x="58729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7" name="object 17">
                <a:extLst>
                  <a:ext uri="{FF2B5EF4-FFF2-40B4-BE49-F238E27FC236}">
                    <a16:creationId xmlns:a16="http://schemas.microsoft.com/office/drawing/2014/main" id="{C2C7DA67-E82C-4D35-82E2-2FC22443813A}"/>
                  </a:ext>
                </a:extLst>
              </p:cNvPr>
              <p:cNvSpPr/>
              <p:nvPr/>
            </p:nvSpPr>
            <p:spPr>
              <a:xfrm>
                <a:off x="6676732" y="2584133"/>
                <a:ext cx="587375" cy="542290"/>
              </a:xfrm>
              <a:custGeom>
                <a:avLst/>
                <a:gdLst/>
                <a:ahLst/>
                <a:cxnLst/>
                <a:rect l="l" t="t" r="r" b="b"/>
                <a:pathLst>
                  <a:path w="587375" h="542289">
                    <a:moveTo>
                      <a:pt x="0" y="485863"/>
                    </a:moveTo>
                    <a:lnTo>
                      <a:pt x="10722" y="439619"/>
                    </a:lnTo>
                    <a:lnTo>
                      <a:pt x="24857" y="394949"/>
                    </a:lnTo>
                    <a:lnTo>
                      <a:pt x="42247" y="351982"/>
                    </a:lnTo>
                    <a:lnTo>
                      <a:pt x="62737" y="310848"/>
                    </a:lnTo>
                    <a:lnTo>
                      <a:pt x="86169" y="271677"/>
                    </a:lnTo>
                    <a:lnTo>
                      <a:pt x="112387" y="234598"/>
                    </a:lnTo>
                    <a:lnTo>
                      <a:pt x="141234" y="199740"/>
                    </a:lnTo>
                    <a:lnTo>
                      <a:pt x="172554" y="167234"/>
                    </a:lnTo>
                    <a:lnTo>
                      <a:pt x="206190" y="137209"/>
                    </a:lnTo>
                    <a:lnTo>
                      <a:pt x="241986" y="109794"/>
                    </a:lnTo>
                    <a:lnTo>
                      <a:pt x="279784" y="85119"/>
                    </a:lnTo>
                    <a:lnTo>
                      <a:pt x="319429" y="63314"/>
                    </a:lnTo>
                    <a:lnTo>
                      <a:pt x="360763" y="44508"/>
                    </a:lnTo>
                    <a:lnTo>
                      <a:pt x="403631" y="28830"/>
                    </a:lnTo>
                    <a:lnTo>
                      <a:pt x="447874" y="16411"/>
                    </a:lnTo>
                    <a:lnTo>
                      <a:pt x="493338" y="7380"/>
                    </a:lnTo>
                    <a:lnTo>
                      <a:pt x="539865" y="1866"/>
                    </a:lnTo>
                    <a:lnTo>
                      <a:pt x="587298" y="0"/>
                    </a:lnTo>
                    <a:lnTo>
                      <a:pt x="587298" y="298957"/>
                    </a:lnTo>
                    <a:lnTo>
                      <a:pt x="540320" y="302648"/>
                    </a:lnTo>
                    <a:lnTo>
                      <a:pt x="495466" y="313373"/>
                    </a:lnTo>
                    <a:lnTo>
                      <a:pt x="453365" y="330614"/>
                    </a:lnTo>
                    <a:lnTo>
                      <a:pt x="414643" y="353854"/>
                    </a:lnTo>
                    <a:lnTo>
                      <a:pt x="379926" y="382574"/>
                    </a:lnTo>
                    <a:lnTo>
                      <a:pt x="349841" y="416255"/>
                    </a:lnTo>
                    <a:lnTo>
                      <a:pt x="325016" y="454379"/>
                    </a:lnTo>
                    <a:lnTo>
                      <a:pt x="306076" y="496428"/>
                    </a:lnTo>
                    <a:lnTo>
                      <a:pt x="293649" y="541883"/>
                    </a:lnTo>
                    <a:lnTo>
                      <a:pt x="0" y="485863"/>
                    </a:lnTo>
                    <a:close/>
                  </a:path>
                </a:pathLst>
              </a:custGeom>
              <a:ln w="19812">
                <a:solidFill>
                  <a:srgbClr val="FFFFFF"/>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8" name="object 18">
                <a:extLst>
                  <a:ext uri="{FF2B5EF4-FFF2-40B4-BE49-F238E27FC236}">
                    <a16:creationId xmlns:a16="http://schemas.microsoft.com/office/drawing/2014/main" id="{7D6B9699-012E-4E07-8F6F-10E9FDCD57DD}"/>
                  </a:ext>
                </a:extLst>
              </p:cNvPr>
              <p:cNvSpPr txBox="1"/>
              <p:nvPr/>
            </p:nvSpPr>
            <p:spPr>
              <a:xfrm>
                <a:off x="7776000" y="3464077"/>
                <a:ext cx="410000" cy="228268"/>
              </a:xfrm>
              <a:prstGeom prst="rect">
                <a:avLst/>
              </a:prstGeom>
            </p:spPr>
            <p:txBody>
              <a:bodyPr vert="horz" wrap="square" lIns="0" tIns="12700" rIns="0" bIns="0" rtlCol="0">
                <a:spAutoFit/>
              </a:bodyPr>
              <a:lstStyle/>
              <a:p>
                <a:pPr marL="12700" fontAlgn="auto">
                  <a:spcBef>
                    <a:spcPts val="100"/>
                  </a:spcBef>
                  <a:spcAft>
                    <a:spcPts val="0"/>
                  </a:spcAft>
                </a:pPr>
                <a:r>
                  <a:rPr sz="1400" dirty="0">
                    <a:latin typeface="Arial" panose="020B0604020202020204" pitchFamily="34" charset="0"/>
                    <a:ea typeface="+mn-ea"/>
                    <a:cs typeface="Arial" panose="020B0604020202020204" pitchFamily="34" charset="0"/>
                  </a:rPr>
                  <a:t>78%</a:t>
                </a:r>
              </a:p>
            </p:txBody>
          </p:sp>
          <p:sp>
            <p:nvSpPr>
              <p:cNvPr id="19" name="object 19">
                <a:extLst>
                  <a:ext uri="{FF2B5EF4-FFF2-40B4-BE49-F238E27FC236}">
                    <a16:creationId xmlns:a16="http://schemas.microsoft.com/office/drawing/2014/main" id="{62A3E26A-3177-462D-A17B-15FC9BAFA7E1}"/>
                  </a:ext>
                </a:extLst>
              </p:cNvPr>
              <p:cNvSpPr txBox="1"/>
              <p:nvPr/>
            </p:nvSpPr>
            <p:spPr>
              <a:xfrm>
                <a:off x="6509946" y="2514480"/>
                <a:ext cx="409286" cy="228268"/>
              </a:xfrm>
              <a:prstGeom prst="rect">
                <a:avLst/>
              </a:prstGeom>
            </p:spPr>
            <p:txBody>
              <a:bodyPr vert="horz" wrap="square" lIns="0" tIns="12700" rIns="0" bIns="0" rtlCol="0">
                <a:spAutoFit/>
              </a:bodyPr>
              <a:lstStyle/>
              <a:p>
                <a:pPr marL="12700" fontAlgn="auto">
                  <a:spcBef>
                    <a:spcPts val="100"/>
                  </a:spcBef>
                  <a:spcAft>
                    <a:spcPts val="0"/>
                  </a:spcAft>
                </a:pPr>
                <a:r>
                  <a:rPr sz="1400" dirty="0">
                    <a:latin typeface="Arial" panose="020B0604020202020204" pitchFamily="34" charset="0"/>
                    <a:ea typeface="+mn-ea"/>
                    <a:cs typeface="Arial" panose="020B0604020202020204" pitchFamily="34" charset="0"/>
                  </a:rPr>
                  <a:t>22%</a:t>
                </a:r>
              </a:p>
            </p:txBody>
          </p:sp>
          <p:sp>
            <p:nvSpPr>
              <p:cNvPr id="23" name="object 21">
                <a:extLst>
                  <a:ext uri="{FF2B5EF4-FFF2-40B4-BE49-F238E27FC236}">
                    <a16:creationId xmlns:a16="http://schemas.microsoft.com/office/drawing/2014/main" id="{C7E92B94-DD18-4685-B367-F8503F4EE007}"/>
                  </a:ext>
                </a:extLst>
              </p:cNvPr>
              <p:cNvSpPr/>
              <p:nvPr/>
            </p:nvSpPr>
            <p:spPr>
              <a:xfrm>
                <a:off x="4006163" y="2581377"/>
                <a:ext cx="1196340" cy="1196340"/>
              </a:xfrm>
              <a:custGeom>
                <a:avLst/>
                <a:gdLst/>
                <a:ahLst/>
                <a:cxnLst/>
                <a:rect l="l" t="t" r="r" b="b"/>
                <a:pathLst>
                  <a:path w="1196339" h="1196339">
                    <a:moveTo>
                      <a:pt x="102666" y="262877"/>
                    </a:moveTo>
                    <a:lnTo>
                      <a:pt x="75913" y="306314"/>
                    </a:lnTo>
                    <a:lnTo>
                      <a:pt x="53054" y="351664"/>
                    </a:lnTo>
                    <a:lnTo>
                      <a:pt x="34170" y="398662"/>
                    </a:lnTo>
                    <a:lnTo>
                      <a:pt x="19342" y="447046"/>
                    </a:lnTo>
                    <a:lnTo>
                      <a:pt x="8650" y="496554"/>
                    </a:lnTo>
                    <a:lnTo>
                      <a:pt x="2176" y="546923"/>
                    </a:lnTo>
                    <a:lnTo>
                      <a:pt x="0" y="597890"/>
                    </a:lnTo>
                    <a:lnTo>
                      <a:pt x="1981" y="646929"/>
                    </a:lnTo>
                    <a:lnTo>
                      <a:pt x="7825" y="694876"/>
                    </a:lnTo>
                    <a:lnTo>
                      <a:pt x="17375" y="741577"/>
                    </a:lnTo>
                    <a:lnTo>
                      <a:pt x="30480" y="786879"/>
                    </a:lnTo>
                    <a:lnTo>
                      <a:pt x="46984" y="830626"/>
                    </a:lnTo>
                    <a:lnTo>
                      <a:pt x="66734" y="872667"/>
                    </a:lnTo>
                    <a:lnTo>
                      <a:pt x="89576" y="912846"/>
                    </a:lnTo>
                    <a:lnTo>
                      <a:pt x="115356" y="951009"/>
                    </a:lnTo>
                    <a:lnTo>
                      <a:pt x="143920" y="987004"/>
                    </a:lnTo>
                    <a:lnTo>
                      <a:pt x="175115" y="1020676"/>
                    </a:lnTo>
                    <a:lnTo>
                      <a:pt x="208787" y="1051872"/>
                    </a:lnTo>
                    <a:lnTo>
                      <a:pt x="244781" y="1080436"/>
                    </a:lnTo>
                    <a:lnTo>
                      <a:pt x="282944" y="1106217"/>
                    </a:lnTo>
                    <a:lnTo>
                      <a:pt x="323122" y="1129059"/>
                    </a:lnTo>
                    <a:lnTo>
                      <a:pt x="365161" y="1148809"/>
                    </a:lnTo>
                    <a:lnTo>
                      <a:pt x="408908" y="1165313"/>
                    </a:lnTo>
                    <a:lnTo>
                      <a:pt x="454208" y="1178417"/>
                    </a:lnTo>
                    <a:lnTo>
                      <a:pt x="500907" y="1187968"/>
                    </a:lnTo>
                    <a:lnTo>
                      <a:pt x="548853" y="1193811"/>
                    </a:lnTo>
                    <a:lnTo>
                      <a:pt x="597890" y="1195793"/>
                    </a:lnTo>
                    <a:lnTo>
                      <a:pt x="646926" y="1193811"/>
                    </a:lnTo>
                    <a:lnTo>
                      <a:pt x="694870" y="1187968"/>
                    </a:lnTo>
                    <a:lnTo>
                      <a:pt x="741568" y="1178417"/>
                    </a:lnTo>
                    <a:lnTo>
                      <a:pt x="786868" y="1165313"/>
                    </a:lnTo>
                    <a:lnTo>
                      <a:pt x="830614" y="1148809"/>
                    </a:lnTo>
                    <a:lnTo>
                      <a:pt x="872653" y="1129059"/>
                    </a:lnTo>
                    <a:lnTo>
                      <a:pt x="912831" y="1106217"/>
                    </a:lnTo>
                    <a:lnTo>
                      <a:pt x="950994" y="1080436"/>
                    </a:lnTo>
                    <a:lnTo>
                      <a:pt x="986989" y="1051872"/>
                    </a:lnTo>
                    <a:lnTo>
                      <a:pt x="1020660" y="1020676"/>
                    </a:lnTo>
                    <a:lnTo>
                      <a:pt x="1051856" y="987004"/>
                    </a:lnTo>
                    <a:lnTo>
                      <a:pt x="1080421" y="951009"/>
                    </a:lnTo>
                    <a:lnTo>
                      <a:pt x="1106202" y="912846"/>
                    </a:lnTo>
                    <a:lnTo>
                      <a:pt x="1115402" y="896663"/>
                    </a:lnTo>
                    <a:lnTo>
                      <a:pt x="608936" y="896663"/>
                    </a:lnTo>
                    <a:lnTo>
                      <a:pt x="562871" y="894852"/>
                    </a:lnTo>
                    <a:lnTo>
                      <a:pt x="517188" y="885834"/>
                    </a:lnTo>
                    <a:lnTo>
                      <a:pt x="472743" y="869443"/>
                    </a:lnTo>
                    <a:lnTo>
                      <a:pt x="430390" y="845515"/>
                    </a:lnTo>
                    <a:lnTo>
                      <a:pt x="392418" y="815101"/>
                    </a:lnTo>
                    <a:lnTo>
                      <a:pt x="360664" y="779943"/>
                    </a:lnTo>
                    <a:lnTo>
                      <a:pt x="335294" y="740893"/>
                    </a:lnTo>
                    <a:lnTo>
                      <a:pt x="316471" y="698807"/>
                    </a:lnTo>
                    <a:lnTo>
                      <a:pt x="304361" y="654540"/>
                    </a:lnTo>
                    <a:lnTo>
                      <a:pt x="299130" y="608946"/>
                    </a:lnTo>
                    <a:lnTo>
                      <a:pt x="300940" y="562879"/>
                    </a:lnTo>
                    <a:lnTo>
                      <a:pt x="309959" y="517194"/>
                    </a:lnTo>
                    <a:lnTo>
                      <a:pt x="326350" y="472746"/>
                    </a:lnTo>
                    <a:lnTo>
                      <a:pt x="350278" y="430390"/>
                    </a:lnTo>
                    <a:lnTo>
                      <a:pt x="102666" y="262877"/>
                    </a:lnTo>
                    <a:close/>
                  </a:path>
                  <a:path w="1196339" h="1196339">
                    <a:moveTo>
                      <a:pt x="597890" y="0"/>
                    </a:moveTo>
                    <a:lnTo>
                      <a:pt x="597890" y="298945"/>
                    </a:lnTo>
                    <a:lnTo>
                      <a:pt x="642293" y="302261"/>
                    </a:lnTo>
                    <a:lnTo>
                      <a:pt x="685479" y="312067"/>
                    </a:lnTo>
                    <a:lnTo>
                      <a:pt x="726745" y="328145"/>
                    </a:lnTo>
                    <a:lnTo>
                      <a:pt x="765390" y="350278"/>
                    </a:lnTo>
                    <a:lnTo>
                      <a:pt x="803362" y="380688"/>
                    </a:lnTo>
                    <a:lnTo>
                      <a:pt x="835116" y="415845"/>
                    </a:lnTo>
                    <a:lnTo>
                      <a:pt x="860487" y="454894"/>
                    </a:lnTo>
                    <a:lnTo>
                      <a:pt x="879309" y="496979"/>
                    </a:lnTo>
                    <a:lnTo>
                      <a:pt x="891419" y="541247"/>
                    </a:lnTo>
                    <a:lnTo>
                      <a:pt x="896651" y="586841"/>
                    </a:lnTo>
                    <a:lnTo>
                      <a:pt x="894840" y="632907"/>
                    </a:lnTo>
                    <a:lnTo>
                      <a:pt x="885821" y="678591"/>
                    </a:lnTo>
                    <a:lnTo>
                      <a:pt x="869430" y="723037"/>
                    </a:lnTo>
                    <a:lnTo>
                      <a:pt x="845502" y="765390"/>
                    </a:lnTo>
                    <a:lnTo>
                      <a:pt x="815089" y="803366"/>
                    </a:lnTo>
                    <a:lnTo>
                      <a:pt x="779930" y="835122"/>
                    </a:lnTo>
                    <a:lnTo>
                      <a:pt x="740881" y="860495"/>
                    </a:lnTo>
                    <a:lnTo>
                      <a:pt x="698795" y="879319"/>
                    </a:lnTo>
                    <a:lnTo>
                      <a:pt x="654529" y="891430"/>
                    </a:lnTo>
                    <a:lnTo>
                      <a:pt x="608936" y="896663"/>
                    </a:lnTo>
                    <a:lnTo>
                      <a:pt x="1115402" y="896663"/>
                    </a:lnTo>
                    <a:lnTo>
                      <a:pt x="1148795" y="830626"/>
                    </a:lnTo>
                    <a:lnTo>
                      <a:pt x="1165299" y="786879"/>
                    </a:lnTo>
                    <a:lnTo>
                      <a:pt x="1178404" y="741577"/>
                    </a:lnTo>
                    <a:lnTo>
                      <a:pt x="1187955" y="694876"/>
                    </a:lnTo>
                    <a:lnTo>
                      <a:pt x="1193799" y="646929"/>
                    </a:lnTo>
                    <a:lnTo>
                      <a:pt x="1195781" y="597890"/>
                    </a:lnTo>
                    <a:lnTo>
                      <a:pt x="1193799" y="548855"/>
                    </a:lnTo>
                    <a:lnTo>
                      <a:pt x="1187955" y="500911"/>
                    </a:lnTo>
                    <a:lnTo>
                      <a:pt x="1178404" y="454212"/>
                    </a:lnTo>
                    <a:lnTo>
                      <a:pt x="1165299" y="408913"/>
                    </a:lnTo>
                    <a:lnTo>
                      <a:pt x="1148795" y="365167"/>
                    </a:lnTo>
                    <a:lnTo>
                      <a:pt x="1129044" y="323128"/>
                    </a:lnTo>
                    <a:lnTo>
                      <a:pt x="1106202" y="282949"/>
                    </a:lnTo>
                    <a:lnTo>
                      <a:pt x="1080421" y="244786"/>
                    </a:lnTo>
                    <a:lnTo>
                      <a:pt x="1051856" y="208792"/>
                    </a:lnTo>
                    <a:lnTo>
                      <a:pt x="1020660" y="175120"/>
                    </a:lnTo>
                    <a:lnTo>
                      <a:pt x="986989" y="143924"/>
                    </a:lnTo>
                    <a:lnTo>
                      <a:pt x="950994" y="115359"/>
                    </a:lnTo>
                    <a:lnTo>
                      <a:pt x="912831" y="89579"/>
                    </a:lnTo>
                    <a:lnTo>
                      <a:pt x="872653" y="66736"/>
                    </a:lnTo>
                    <a:lnTo>
                      <a:pt x="830614" y="46986"/>
                    </a:lnTo>
                    <a:lnTo>
                      <a:pt x="786868" y="30481"/>
                    </a:lnTo>
                    <a:lnTo>
                      <a:pt x="741568" y="17376"/>
                    </a:lnTo>
                    <a:lnTo>
                      <a:pt x="694870" y="7825"/>
                    </a:lnTo>
                    <a:lnTo>
                      <a:pt x="646926" y="1982"/>
                    </a:lnTo>
                    <a:lnTo>
                      <a:pt x="597890" y="0"/>
                    </a:lnTo>
                    <a:close/>
                  </a:path>
                </a:pathLst>
              </a:custGeom>
              <a:solidFill>
                <a:srgbClr val="8FBF21"/>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4" name="object 22">
                <a:extLst>
                  <a:ext uri="{FF2B5EF4-FFF2-40B4-BE49-F238E27FC236}">
                    <a16:creationId xmlns:a16="http://schemas.microsoft.com/office/drawing/2014/main" id="{A0D85FF2-529A-46BE-931B-8D520B22C322}"/>
                  </a:ext>
                </a:extLst>
              </p:cNvPr>
              <p:cNvSpPr/>
              <p:nvPr/>
            </p:nvSpPr>
            <p:spPr>
              <a:xfrm>
                <a:off x="4108824" y="2581368"/>
                <a:ext cx="495300" cy="430530"/>
              </a:xfrm>
              <a:custGeom>
                <a:avLst/>
                <a:gdLst/>
                <a:ahLst/>
                <a:cxnLst/>
                <a:rect l="l" t="t" r="r" b="b"/>
                <a:pathLst>
                  <a:path w="495300" h="430530">
                    <a:moveTo>
                      <a:pt x="495223" y="0"/>
                    </a:moveTo>
                    <a:lnTo>
                      <a:pt x="445910" y="2033"/>
                    </a:lnTo>
                    <a:lnTo>
                      <a:pt x="397348" y="8057"/>
                    </a:lnTo>
                    <a:lnTo>
                      <a:pt x="349752" y="17959"/>
                    </a:lnTo>
                    <a:lnTo>
                      <a:pt x="303335" y="31625"/>
                    </a:lnTo>
                    <a:lnTo>
                      <a:pt x="258309" y="48943"/>
                    </a:lnTo>
                    <a:lnTo>
                      <a:pt x="214888" y="69799"/>
                    </a:lnTo>
                    <a:lnTo>
                      <a:pt x="173285" y="94079"/>
                    </a:lnTo>
                    <a:lnTo>
                      <a:pt x="133714" y="121671"/>
                    </a:lnTo>
                    <a:lnTo>
                      <a:pt x="96386" y="152461"/>
                    </a:lnTo>
                    <a:lnTo>
                      <a:pt x="61516" y="186337"/>
                    </a:lnTo>
                    <a:lnTo>
                      <a:pt x="29316" y="223184"/>
                    </a:lnTo>
                    <a:lnTo>
                      <a:pt x="0" y="262890"/>
                    </a:lnTo>
                    <a:lnTo>
                      <a:pt x="247611" y="430390"/>
                    </a:lnTo>
                    <a:lnTo>
                      <a:pt x="278367" y="392114"/>
                    </a:lnTo>
                    <a:lnTo>
                      <a:pt x="314466" y="359784"/>
                    </a:lnTo>
                    <a:lnTo>
                      <a:pt x="355053" y="333851"/>
                    </a:lnTo>
                    <a:lnTo>
                      <a:pt x="399278" y="314767"/>
                    </a:lnTo>
                    <a:lnTo>
                      <a:pt x="446285" y="302985"/>
                    </a:lnTo>
                    <a:lnTo>
                      <a:pt x="495223" y="298958"/>
                    </a:lnTo>
                    <a:lnTo>
                      <a:pt x="495223"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5" name="object 23">
                <a:extLst>
                  <a:ext uri="{FF2B5EF4-FFF2-40B4-BE49-F238E27FC236}">
                    <a16:creationId xmlns:a16="http://schemas.microsoft.com/office/drawing/2014/main" id="{E8F91C9A-2BD4-410E-97C6-8D58BF9A77FD}"/>
                  </a:ext>
                </a:extLst>
              </p:cNvPr>
              <p:cNvSpPr/>
              <p:nvPr/>
            </p:nvSpPr>
            <p:spPr>
              <a:xfrm>
                <a:off x="4108824" y="2581368"/>
                <a:ext cx="495300" cy="430530"/>
              </a:xfrm>
              <a:custGeom>
                <a:avLst/>
                <a:gdLst/>
                <a:ahLst/>
                <a:cxnLst/>
                <a:rect l="l" t="t" r="r" b="b"/>
                <a:pathLst>
                  <a:path w="495300" h="430530">
                    <a:moveTo>
                      <a:pt x="0" y="262890"/>
                    </a:moveTo>
                    <a:lnTo>
                      <a:pt x="29316" y="223184"/>
                    </a:lnTo>
                    <a:lnTo>
                      <a:pt x="61516" y="186337"/>
                    </a:lnTo>
                    <a:lnTo>
                      <a:pt x="96386" y="152461"/>
                    </a:lnTo>
                    <a:lnTo>
                      <a:pt x="133714" y="121671"/>
                    </a:lnTo>
                    <a:lnTo>
                      <a:pt x="173285" y="94079"/>
                    </a:lnTo>
                    <a:lnTo>
                      <a:pt x="214888" y="69799"/>
                    </a:lnTo>
                    <a:lnTo>
                      <a:pt x="258309" y="48943"/>
                    </a:lnTo>
                    <a:lnTo>
                      <a:pt x="303335" y="31625"/>
                    </a:lnTo>
                    <a:lnTo>
                      <a:pt x="349752" y="17959"/>
                    </a:lnTo>
                    <a:lnTo>
                      <a:pt x="397348" y="8057"/>
                    </a:lnTo>
                    <a:lnTo>
                      <a:pt x="445910" y="2033"/>
                    </a:lnTo>
                    <a:lnTo>
                      <a:pt x="495223" y="0"/>
                    </a:lnTo>
                    <a:lnTo>
                      <a:pt x="495223" y="298958"/>
                    </a:lnTo>
                    <a:lnTo>
                      <a:pt x="446285" y="302985"/>
                    </a:lnTo>
                    <a:lnTo>
                      <a:pt x="399278" y="314767"/>
                    </a:lnTo>
                    <a:lnTo>
                      <a:pt x="355053" y="333851"/>
                    </a:lnTo>
                    <a:lnTo>
                      <a:pt x="314466" y="359784"/>
                    </a:lnTo>
                    <a:lnTo>
                      <a:pt x="278367" y="392114"/>
                    </a:lnTo>
                    <a:lnTo>
                      <a:pt x="247611" y="430390"/>
                    </a:lnTo>
                    <a:lnTo>
                      <a:pt x="0" y="262890"/>
                    </a:lnTo>
                    <a:close/>
                  </a:path>
                </a:pathLst>
              </a:custGeom>
              <a:ln w="19811">
                <a:solidFill>
                  <a:srgbClr val="FFFFFF"/>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6" name="object 24">
                <a:extLst>
                  <a:ext uri="{FF2B5EF4-FFF2-40B4-BE49-F238E27FC236}">
                    <a16:creationId xmlns:a16="http://schemas.microsoft.com/office/drawing/2014/main" id="{9D3F2E27-8CBC-4865-8171-5A66A04E3BC9}"/>
                  </a:ext>
                </a:extLst>
              </p:cNvPr>
              <p:cNvSpPr txBox="1"/>
              <p:nvPr/>
            </p:nvSpPr>
            <p:spPr>
              <a:xfrm>
                <a:off x="5112000" y="3464077"/>
                <a:ext cx="410000" cy="228268"/>
              </a:xfrm>
              <a:prstGeom prst="rect">
                <a:avLst/>
              </a:prstGeom>
            </p:spPr>
            <p:txBody>
              <a:bodyPr vert="horz" wrap="square" lIns="0" tIns="12700" rIns="0" bIns="0" rtlCol="0">
                <a:spAutoFit/>
              </a:bodyPr>
              <a:lstStyle>
                <a:defPPr>
                  <a:defRPr lang="en-US"/>
                </a:defPPr>
                <a:lvl1pPr marL="12700" fontAlgn="auto">
                  <a:spcBef>
                    <a:spcPts val="100"/>
                  </a:spcBef>
                  <a:spcAft>
                    <a:spcPts val="0"/>
                  </a:spcAft>
                  <a:defRPr sz="1400">
                    <a:latin typeface="Arial" panose="020B0604020202020204" pitchFamily="34" charset="0"/>
                    <a:ea typeface="+mn-ea"/>
                    <a:cs typeface="Arial" panose="020B0604020202020204" pitchFamily="34" charset="0"/>
                  </a:defRPr>
                </a:lvl1pPr>
              </a:lstStyle>
              <a:p>
                <a:r>
                  <a:rPr dirty="0"/>
                  <a:t>84%</a:t>
                </a:r>
              </a:p>
            </p:txBody>
          </p:sp>
          <p:sp>
            <p:nvSpPr>
              <p:cNvPr id="27" name="object 25">
                <a:extLst>
                  <a:ext uri="{FF2B5EF4-FFF2-40B4-BE49-F238E27FC236}">
                    <a16:creationId xmlns:a16="http://schemas.microsoft.com/office/drawing/2014/main" id="{95B1C83E-5411-43A5-99E6-6DA786CFDC9C}"/>
                  </a:ext>
                </a:extLst>
              </p:cNvPr>
              <p:cNvSpPr txBox="1"/>
              <p:nvPr/>
            </p:nvSpPr>
            <p:spPr>
              <a:xfrm>
                <a:off x="3915092" y="2448632"/>
                <a:ext cx="409287" cy="228268"/>
              </a:xfrm>
              <a:prstGeom prst="rect">
                <a:avLst/>
              </a:prstGeom>
            </p:spPr>
            <p:txBody>
              <a:bodyPr vert="horz" wrap="square" lIns="0" tIns="12700" rIns="0" bIns="0" rtlCol="0">
                <a:spAutoFit/>
              </a:bodyPr>
              <a:lstStyle>
                <a:defPPr>
                  <a:defRPr lang="en-US"/>
                </a:defPPr>
                <a:lvl1pPr marL="12700" algn="r" fontAlgn="auto">
                  <a:spcBef>
                    <a:spcPts val="100"/>
                  </a:spcBef>
                  <a:spcAft>
                    <a:spcPts val="0"/>
                  </a:spcAft>
                  <a:defRPr sz="1400">
                    <a:latin typeface="Arial" panose="020B0604020202020204" pitchFamily="34" charset="0"/>
                    <a:ea typeface="+mn-ea"/>
                    <a:cs typeface="Arial" panose="020B0604020202020204" pitchFamily="34" charset="0"/>
                  </a:defRPr>
                </a:lvl1pPr>
              </a:lstStyle>
              <a:p>
                <a:r>
                  <a:rPr dirty="0"/>
                  <a:t>16%</a:t>
                </a:r>
              </a:p>
            </p:txBody>
          </p:sp>
          <p:sp>
            <p:nvSpPr>
              <p:cNvPr id="28" name="object 26">
                <a:extLst>
                  <a:ext uri="{FF2B5EF4-FFF2-40B4-BE49-F238E27FC236}">
                    <a16:creationId xmlns:a16="http://schemas.microsoft.com/office/drawing/2014/main" id="{5BE51F9A-2185-4CE8-9418-5BCC11EC8DF1}"/>
                  </a:ext>
                </a:extLst>
              </p:cNvPr>
              <p:cNvSpPr txBox="1"/>
              <p:nvPr/>
            </p:nvSpPr>
            <p:spPr>
              <a:xfrm>
                <a:off x="3519844" y="1800000"/>
                <a:ext cx="2173756" cy="449482"/>
              </a:xfrm>
              <a:prstGeom prst="rect">
                <a:avLst/>
              </a:prstGeom>
            </p:spPr>
            <p:txBody>
              <a:bodyPr vert="horz" wrap="square" lIns="0" tIns="18415" rIns="0" bIns="0" rtlCol="0">
                <a:spAutoFit/>
              </a:bodyPr>
              <a:lstStyle/>
              <a:p>
                <a:pPr marR="5080" indent="-204470" algn="ctr" fontAlgn="auto">
                  <a:spcBef>
                    <a:spcPts val="0"/>
                  </a:spcBef>
                  <a:spcAft>
                    <a:spcPts val="0"/>
                  </a:spcAft>
                </a:pPr>
                <a:r>
                  <a:rPr sz="1600" spc="-15" dirty="0">
                    <a:latin typeface="Arial"/>
                    <a:ea typeface="+mn-ea"/>
                    <a:cs typeface="Arial"/>
                  </a:rPr>
                  <a:t>Secondary</a:t>
                </a:r>
                <a:r>
                  <a:rPr sz="1600" spc="-70" dirty="0">
                    <a:latin typeface="Arial"/>
                    <a:ea typeface="+mn-ea"/>
                    <a:cs typeface="Arial"/>
                  </a:rPr>
                  <a:t> </a:t>
                </a:r>
                <a:r>
                  <a:rPr sz="1600" dirty="0">
                    <a:latin typeface="Arial"/>
                    <a:ea typeface="+mn-ea"/>
                    <a:cs typeface="Arial"/>
                  </a:rPr>
                  <a:t>school  </a:t>
                </a:r>
                <a:endParaRPr lang="en-GB" sz="1600" dirty="0">
                  <a:latin typeface="Arial"/>
                  <a:ea typeface="+mn-ea"/>
                  <a:cs typeface="Arial"/>
                </a:endParaRPr>
              </a:p>
              <a:p>
                <a:pPr marR="5080" indent="-204470" algn="ctr" fontAlgn="auto">
                  <a:spcBef>
                    <a:spcPts val="0"/>
                  </a:spcBef>
                  <a:spcAft>
                    <a:spcPts val="0"/>
                  </a:spcAft>
                </a:pPr>
                <a:r>
                  <a:rPr sz="1100" spc="-35" dirty="0">
                    <a:solidFill>
                      <a:schemeClr val="tx1">
                        <a:lumMod val="65000"/>
                        <a:lumOff val="35000"/>
                      </a:schemeClr>
                    </a:solidFill>
                    <a:latin typeface="Arial"/>
                    <a:ea typeface="+mn-ea"/>
                    <a:cs typeface="Arial"/>
                  </a:rPr>
                  <a:t>(n </a:t>
                </a:r>
                <a:r>
                  <a:rPr sz="1100" spc="65" dirty="0">
                    <a:solidFill>
                      <a:schemeClr val="tx1">
                        <a:lumMod val="65000"/>
                        <a:lumOff val="35000"/>
                      </a:schemeClr>
                    </a:solidFill>
                    <a:latin typeface="Arial"/>
                    <a:ea typeface="+mn-ea"/>
                    <a:cs typeface="Arial"/>
                  </a:rPr>
                  <a:t>=</a:t>
                </a:r>
                <a:r>
                  <a:rPr sz="1100" spc="-25" dirty="0">
                    <a:solidFill>
                      <a:schemeClr val="tx1">
                        <a:lumMod val="65000"/>
                        <a:lumOff val="35000"/>
                      </a:schemeClr>
                    </a:solidFill>
                    <a:latin typeface="Arial"/>
                    <a:ea typeface="+mn-ea"/>
                    <a:cs typeface="Arial"/>
                  </a:rPr>
                  <a:t> </a:t>
                </a:r>
                <a:r>
                  <a:rPr sz="1100" spc="-35" dirty="0">
                    <a:solidFill>
                      <a:schemeClr val="tx1">
                        <a:lumMod val="65000"/>
                        <a:lumOff val="35000"/>
                      </a:schemeClr>
                    </a:solidFill>
                    <a:latin typeface="Arial"/>
                    <a:ea typeface="+mn-ea"/>
                    <a:cs typeface="Arial"/>
                  </a:rPr>
                  <a:t>103)</a:t>
                </a:r>
                <a:endParaRPr sz="1100" dirty="0">
                  <a:solidFill>
                    <a:schemeClr val="tx1">
                      <a:lumMod val="65000"/>
                      <a:lumOff val="35000"/>
                    </a:schemeClr>
                  </a:solidFill>
                  <a:latin typeface="Arial"/>
                  <a:ea typeface="+mn-ea"/>
                  <a:cs typeface="Arial"/>
                </a:endParaRPr>
              </a:p>
            </p:txBody>
          </p:sp>
          <p:grpSp>
            <p:nvGrpSpPr>
              <p:cNvPr id="46" name="Group 45">
                <a:extLst>
                  <a:ext uri="{FF2B5EF4-FFF2-40B4-BE49-F238E27FC236}">
                    <a16:creationId xmlns:a16="http://schemas.microsoft.com/office/drawing/2014/main" id="{19794C2D-583F-48D3-8695-1CEC58C67CA0}"/>
                  </a:ext>
                </a:extLst>
              </p:cNvPr>
              <p:cNvGrpSpPr/>
              <p:nvPr/>
            </p:nvGrpSpPr>
            <p:grpSpPr>
              <a:xfrm>
                <a:off x="900000" y="4500000"/>
                <a:ext cx="1292288" cy="169277"/>
                <a:chOff x="895028" y="4500000"/>
                <a:chExt cx="1292288" cy="169277"/>
              </a:xfrm>
            </p:grpSpPr>
            <p:sp>
              <p:nvSpPr>
                <p:cNvPr id="36" name="object 15">
                  <a:extLst>
                    <a:ext uri="{FF2B5EF4-FFF2-40B4-BE49-F238E27FC236}">
                      <a16:creationId xmlns:a16="http://schemas.microsoft.com/office/drawing/2014/main" id="{1CC12607-2ECE-4A86-A8D0-E383925C3463}"/>
                    </a:ext>
                  </a:extLst>
                </p:cNvPr>
                <p:cNvSpPr/>
                <p:nvPr/>
              </p:nvSpPr>
              <p:spPr>
                <a:xfrm>
                  <a:off x="895028" y="4500000"/>
                  <a:ext cx="162000" cy="162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90BF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 name="TextBox 36">
                  <a:extLst>
                    <a:ext uri="{FF2B5EF4-FFF2-40B4-BE49-F238E27FC236}">
                      <a16:creationId xmlns:a16="http://schemas.microsoft.com/office/drawing/2014/main" id="{0722BDEC-B3B3-434A-83F0-EA4F21813EBE}"/>
                    </a:ext>
                  </a:extLst>
                </p:cNvPr>
                <p:cNvSpPr txBox="1"/>
                <p:nvPr/>
              </p:nvSpPr>
              <p:spPr>
                <a:xfrm>
                  <a:off x="1111028" y="4500000"/>
                  <a:ext cx="243656" cy="169277"/>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Yes</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34" name="object 16">
                  <a:extLst>
                    <a:ext uri="{FF2B5EF4-FFF2-40B4-BE49-F238E27FC236}">
                      <a16:creationId xmlns:a16="http://schemas.microsoft.com/office/drawing/2014/main" id="{C0EFBB9C-FB3D-4950-B952-45C667BF500E}"/>
                    </a:ext>
                  </a:extLst>
                </p:cNvPr>
                <p:cNvSpPr/>
                <p:nvPr/>
              </p:nvSpPr>
              <p:spPr>
                <a:xfrm>
                  <a:off x="1790176" y="4500000"/>
                  <a:ext cx="162000" cy="162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5" name="TextBox 34">
                  <a:extLst>
                    <a:ext uri="{FF2B5EF4-FFF2-40B4-BE49-F238E27FC236}">
                      <a16:creationId xmlns:a16="http://schemas.microsoft.com/office/drawing/2014/main" id="{B5A8F10C-DC39-42B7-BAE5-7A82DDF331DD}"/>
                    </a:ext>
                  </a:extLst>
                </p:cNvPr>
                <p:cNvSpPr txBox="1"/>
                <p:nvPr/>
              </p:nvSpPr>
              <p:spPr>
                <a:xfrm>
                  <a:off x="2006176" y="4500000"/>
                  <a:ext cx="181140" cy="169277"/>
                </a:xfrm>
                <a:prstGeom prst="rect">
                  <a:avLst/>
                </a:prstGeom>
                <a:noFill/>
              </p:spPr>
              <p:txBody>
                <a:bodyPr vert="horz" wrap="non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a:ea typeface="ＭＳ Ｐゴシック" pitchFamily="34" charset="-128"/>
                      <a:cs typeface="Arial"/>
                    </a:rPr>
                    <a:t>No</a:t>
                  </a:r>
                  <a:endParaRPr kumimoji="0" lang="en-CH"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grpSp>
    </p:spTree>
    <p:extLst>
      <p:ext uri="{BB962C8B-B14F-4D97-AF65-F5344CB8AC3E}">
        <p14:creationId xmlns:p14="http://schemas.microsoft.com/office/powerpoint/2010/main" val="39845219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B7AED69-357D-44D4-B7C2-540A15994442}"/>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200" kern="100" dirty="0">
                  <a:solidFill>
                    <a:prstClr val="white"/>
                  </a:solidFill>
                  <a:latin typeface="Arial" panose="020B0604020202020204" pitchFamily="34" charset="0"/>
                  <a:cs typeface="Arial" panose="020B0604020202020204" pitchFamily="34" charset="0"/>
                </a:rPr>
                <a:t>Percentage of young women (aged 15–24 years) who know of at least one formal source of condoms, by education, countries with available data, </a:t>
              </a:r>
            </a:p>
            <a:p>
              <a:pPr lvl="0">
                <a:defRPr/>
              </a:pPr>
              <a:r>
                <a:rPr lang="en-GB" sz="2200" kern="100" dirty="0">
                  <a:solidFill>
                    <a:prstClr val="white"/>
                  </a:solidFill>
                  <a:latin typeface="Arial" panose="020B0604020202020204" pitchFamily="34" charset="0"/>
                  <a:cs typeface="Arial" panose="020B0604020202020204" pitchFamily="34" charset="0"/>
                </a:rPr>
                <a:t>2011–2015</a:t>
              </a:r>
              <a:endParaRPr kumimoji="0" lang="en-CH"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2178481" cy="12311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Population-based surveys, 2011–2015.</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382" name="Group 381">
              <a:extLst>
                <a:ext uri="{FF2B5EF4-FFF2-40B4-BE49-F238E27FC236}">
                  <a16:creationId xmlns:a16="http://schemas.microsoft.com/office/drawing/2014/main" id="{4631CBA0-9406-4F1E-9FDD-6206B0D102CA}"/>
                </a:ext>
              </a:extLst>
            </p:cNvPr>
            <p:cNvGrpSpPr/>
            <p:nvPr/>
          </p:nvGrpSpPr>
          <p:grpSpPr>
            <a:xfrm>
              <a:off x="1260000" y="4923477"/>
              <a:ext cx="4908656" cy="169277"/>
              <a:chOff x="990925" y="4923477"/>
              <a:chExt cx="4908656" cy="169277"/>
            </a:xfrm>
          </p:grpSpPr>
          <p:sp>
            <p:nvSpPr>
              <p:cNvPr id="6" name="object 13">
                <a:extLst>
                  <a:ext uri="{FF2B5EF4-FFF2-40B4-BE49-F238E27FC236}">
                    <a16:creationId xmlns:a16="http://schemas.microsoft.com/office/drawing/2014/main" id="{32779A52-95E2-49B6-98DD-AB166A16C83A}"/>
                  </a:ext>
                </a:extLst>
              </p:cNvPr>
              <p:cNvSpPr/>
              <p:nvPr/>
            </p:nvSpPr>
            <p:spPr>
              <a:xfrm>
                <a:off x="990925" y="4937877"/>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 name="TextBox 6">
                <a:extLst>
                  <a:ext uri="{FF2B5EF4-FFF2-40B4-BE49-F238E27FC236}">
                    <a16:creationId xmlns:a16="http://schemas.microsoft.com/office/drawing/2014/main" id="{C0A2CA60-C09D-4E70-B8D6-84078D392A84}"/>
                  </a:ext>
                </a:extLst>
              </p:cNvPr>
              <p:cNvSpPr txBox="1"/>
              <p:nvPr/>
            </p:nvSpPr>
            <p:spPr>
              <a:xfrm>
                <a:off x="1206925" y="4923477"/>
                <a:ext cx="831959" cy="169277"/>
              </a:xfrm>
              <a:prstGeom prst="rect">
                <a:avLst/>
              </a:prstGeom>
              <a:noFill/>
            </p:spPr>
            <p:txBody>
              <a:bodyPr vert="horz" wrap="non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No education</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nvGrpSpPr>
              <p:cNvPr id="377" name="Group 376">
                <a:extLst>
                  <a:ext uri="{FF2B5EF4-FFF2-40B4-BE49-F238E27FC236}">
                    <a16:creationId xmlns:a16="http://schemas.microsoft.com/office/drawing/2014/main" id="{A837F160-10FD-434D-97F2-A31B1D2D311D}"/>
                  </a:ext>
                </a:extLst>
              </p:cNvPr>
              <p:cNvGrpSpPr/>
              <p:nvPr/>
            </p:nvGrpSpPr>
            <p:grpSpPr>
              <a:xfrm>
                <a:off x="2574000" y="4923477"/>
                <a:ext cx="701710" cy="169277"/>
                <a:chOff x="2750129" y="4923477"/>
                <a:chExt cx="701710" cy="169277"/>
              </a:xfrm>
            </p:grpSpPr>
            <p:sp>
              <p:nvSpPr>
                <p:cNvPr id="15" name="object 14">
                  <a:extLst>
                    <a:ext uri="{FF2B5EF4-FFF2-40B4-BE49-F238E27FC236}">
                      <a16:creationId xmlns:a16="http://schemas.microsoft.com/office/drawing/2014/main" id="{B9B4794B-AE0F-49F3-8E2E-1154D6ADAA42}"/>
                    </a:ext>
                  </a:extLst>
                </p:cNvPr>
                <p:cNvSpPr/>
                <p:nvPr/>
              </p:nvSpPr>
              <p:spPr>
                <a:xfrm>
                  <a:off x="2750129" y="4937877"/>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FFE91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 name="TextBox 15">
                  <a:extLst>
                    <a:ext uri="{FF2B5EF4-FFF2-40B4-BE49-F238E27FC236}">
                      <a16:creationId xmlns:a16="http://schemas.microsoft.com/office/drawing/2014/main" id="{716C2814-DDF0-49F1-9E41-2B16E8D8CD4F}"/>
                    </a:ext>
                  </a:extLst>
                </p:cNvPr>
                <p:cNvSpPr txBox="1"/>
                <p:nvPr/>
              </p:nvSpPr>
              <p:spPr>
                <a:xfrm>
                  <a:off x="2966129" y="4923477"/>
                  <a:ext cx="485710" cy="169277"/>
                </a:xfrm>
                <a:prstGeom prst="rect">
                  <a:avLst/>
                </a:prstGeom>
                <a:noFill/>
              </p:spPr>
              <p:txBody>
                <a:bodyPr vert="horz" wrap="non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Primary</a:t>
                  </a:r>
                </a:p>
              </p:txBody>
            </p:sp>
          </p:grpSp>
          <p:grpSp>
            <p:nvGrpSpPr>
              <p:cNvPr id="378" name="Group 377">
                <a:extLst>
                  <a:ext uri="{FF2B5EF4-FFF2-40B4-BE49-F238E27FC236}">
                    <a16:creationId xmlns:a16="http://schemas.microsoft.com/office/drawing/2014/main" id="{6E572BC2-5AB5-4E21-AF74-1206A04B4C69}"/>
                  </a:ext>
                </a:extLst>
              </p:cNvPr>
              <p:cNvGrpSpPr/>
              <p:nvPr/>
            </p:nvGrpSpPr>
            <p:grpSpPr>
              <a:xfrm>
                <a:off x="3820587" y="4923477"/>
                <a:ext cx="890865" cy="169277"/>
                <a:chOff x="4738186" y="4923477"/>
                <a:chExt cx="890865" cy="169277"/>
              </a:xfrm>
            </p:grpSpPr>
            <p:sp>
              <p:nvSpPr>
                <p:cNvPr id="13" name="object 15">
                  <a:extLst>
                    <a:ext uri="{FF2B5EF4-FFF2-40B4-BE49-F238E27FC236}">
                      <a16:creationId xmlns:a16="http://schemas.microsoft.com/office/drawing/2014/main" id="{F07D0D5F-2C1B-4DB3-8ADE-BFC476D7FC25}"/>
                    </a:ext>
                  </a:extLst>
                </p:cNvPr>
                <p:cNvSpPr/>
                <p:nvPr/>
              </p:nvSpPr>
              <p:spPr>
                <a:xfrm>
                  <a:off x="4738186" y="4937877"/>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90BF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4" name="TextBox 13">
                  <a:extLst>
                    <a:ext uri="{FF2B5EF4-FFF2-40B4-BE49-F238E27FC236}">
                      <a16:creationId xmlns:a16="http://schemas.microsoft.com/office/drawing/2014/main" id="{1567C2EF-B9E0-47A9-AEEE-1BEB4F83F296}"/>
                    </a:ext>
                  </a:extLst>
                </p:cNvPr>
                <p:cNvSpPr txBox="1"/>
                <p:nvPr/>
              </p:nvSpPr>
              <p:spPr>
                <a:xfrm>
                  <a:off x="4954186" y="4923477"/>
                  <a:ext cx="674865" cy="169277"/>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Secondary</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nvGrpSpPr>
              <p:cNvPr id="379" name="Group 378">
                <a:extLst>
                  <a:ext uri="{FF2B5EF4-FFF2-40B4-BE49-F238E27FC236}">
                    <a16:creationId xmlns:a16="http://schemas.microsoft.com/office/drawing/2014/main" id="{7F37A9B6-C763-444A-A292-3E09F6F257A5}"/>
                  </a:ext>
                </a:extLst>
              </p:cNvPr>
              <p:cNvGrpSpPr/>
              <p:nvPr/>
            </p:nvGrpSpPr>
            <p:grpSpPr>
              <a:xfrm>
                <a:off x="5266800" y="4923477"/>
                <a:ext cx="632781" cy="169277"/>
                <a:chOff x="6749983" y="4923477"/>
                <a:chExt cx="632781" cy="169277"/>
              </a:xfrm>
            </p:grpSpPr>
            <p:sp>
              <p:nvSpPr>
                <p:cNvPr id="11" name="object 16">
                  <a:extLst>
                    <a:ext uri="{FF2B5EF4-FFF2-40B4-BE49-F238E27FC236}">
                      <a16:creationId xmlns:a16="http://schemas.microsoft.com/office/drawing/2014/main" id="{28D47B24-21A6-476A-8068-F1DCABD1FE93}"/>
                    </a:ext>
                  </a:extLst>
                </p:cNvPr>
                <p:cNvSpPr/>
                <p:nvPr/>
              </p:nvSpPr>
              <p:spPr>
                <a:xfrm>
                  <a:off x="6749983" y="4937877"/>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 name="TextBox 11">
                  <a:extLst>
                    <a:ext uri="{FF2B5EF4-FFF2-40B4-BE49-F238E27FC236}">
                      <a16:creationId xmlns:a16="http://schemas.microsoft.com/office/drawing/2014/main" id="{F120D6EC-BD21-42B5-9993-951D789F52A3}"/>
                    </a:ext>
                  </a:extLst>
                </p:cNvPr>
                <p:cNvSpPr txBox="1"/>
                <p:nvPr/>
              </p:nvSpPr>
              <p:spPr>
                <a:xfrm>
                  <a:off x="6965983" y="4923477"/>
                  <a:ext cx="416781" cy="169277"/>
                </a:xfrm>
                <a:prstGeom prst="rect">
                  <a:avLst/>
                </a:prstGeom>
                <a:noFill/>
              </p:spPr>
              <p:txBody>
                <a:bodyPr vert="horz" wrap="none" lIns="0" tIns="0" rIns="0" bIns="0" rtlCol="0">
                  <a:spAutoFit/>
                </a:bodyPr>
                <a:lstStyle>
                  <a:defPPr>
                    <a:defRPr lang="en-US"/>
                  </a:defPPr>
                  <a:lvl1pPr algn="ctr" fontAlgn="auto">
                    <a:spcBef>
                      <a:spcPts val="0"/>
                    </a:spcBef>
                    <a:spcAft>
                      <a:spcPts val="0"/>
                    </a:spcAft>
                    <a:defRPr sz="1100">
                      <a:solidFill>
                        <a:prstClr val="black"/>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34" charset="-128"/>
                      <a:cs typeface="Arial"/>
                    </a:rPr>
                    <a:t>Higher</a:t>
                  </a:r>
                  <a:endParaRPr kumimoji="0" lang="en-CH" sz="11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sp>
          <p:nvSpPr>
            <p:cNvPr id="17" name="TextBox 16">
              <a:extLst>
                <a:ext uri="{FF2B5EF4-FFF2-40B4-BE49-F238E27FC236}">
                  <a16:creationId xmlns:a16="http://schemas.microsoft.com/office/drawing/2014/main" id="{F9AAC1B4-B84B-4CB7-841D-C014F1A7AE11}"/>
                </a:ext>
              </a:extLst>
            </p:cNvPr>
            <p:cNvSpPr txBox="1"/>
            <p:nvPr/>
          </p:nvSpPr>
          <p:spPr>
            <a:xfrm>
              <a:off x="576000" y="2764800"/>
              <a:ext cx="123111" cy="384721"/>
            </a:xfrm>
            <a:prstGeom prst="rect">
              <a:avLst/>
            </a:prstGeom>
            <a:noFill/>
          </p:spPr>
          <p:txBody>
            <a:bodyPr vert="vert270"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 cent</a:t>
              </a:r>
              <a:endParaRPr kumimoji="0" lang="en-CH"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8" name="TextBox 17">
              <a:extLst>
                <a:ext uri="{FF2B5EF4-FFF2-40B4-BE49-F238E27FC236}">
                  <a16:creationId xmlns:a16="http://schemas.microsoft.com/office/drawing/2014/main" id="{6D50101D-7D4F-4CE7-BBF9-CDEB5770A0F9}"/>
                </a:ext>
              </a:extLst>
            </p:cNvPr>
            <p:cNvSpPr txBox="1"/>
            <p:nvPr/>
          </p:nvSpPr>
          <p:spPr>
            <a:xfrm>
              <a:off x="828000" y="1800000"/>
              <a:ext cx="19236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9" name="TextBox 18">
              <a:extLst>
                <a:ext uri="{FF2B5EF4-FFF2-40B4-BE49-F238E27FC236}">
                  <a16:creationId xmlns:a16="http://schemas.microsoft.com/office/drawing/2014/main" id="{E5CA6BE1-7BEC-44D4-AB0B-3271A510790A}"/>
                </a:ext>
              </a:extLst>
            </p:cNvPr>
            <p:cNvSpPr txBox="1"/>
            <p:nvPr/>
          </p:nvSpPr>
          <p:spPr>
            <a:xfrm>
              <a:off x="892120" y="2016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90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0" name="TextBox 19">
              <a:extLst>
                <a:ext uri="{FF2B5EF4-FFF2-40B4-BE49-F238E27FC236}">
                  <a16:creationId xmlns:a16="http://schemas.microsoft.com/office/drawing/2014/main" id="{7137BE4A-C756-4960-A2E9-EA2DB97F753D}"/>
                </a:ext>
              </a:extLst>
            </p:cNvPr>
            <p:cNvSpPr txBox="1"/>
            <p:nvPr/>
          </p:nvSpPr>
          <p:spPr>
            <a:xfrm>
              <a:off x="892120" y="2232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80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3" name="TextBox 22">
              <a:extLst>
                <a:ext uri="{FF2B5EF4-FFF2-40B4-BE49-F238E27FC236}">
                  <a16:creationId xmlns:a16="http://schemas.microsoft.com/office/drawing/2014/main" id="{60CCECC4-94E6-4902-8A12-F2B9350079B4}"/>
                </a:ext>
              </a:extLst>
            </p:cNvPr>
            <p:cNvSpPr txBox="1"/>
            <p:nvPr/>
          </p:nvSpPr>
          <p:spPr>
            <a:xfrm>
              <a:off x="892120" y="2448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70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4" name="TextBox 23">
              <a:extLst>
                <a:ext uri="{FF2B5EF4-FFF2-40B4-BE49-F238E27FC236}">
                  <a16:creationId xmlns:a16="http://schemas.microsoft.com/office/drawing/2014/main" id="{1488818B-6CFE-4EEC-997C-05B3335295CE}"/>
                </a:ext>
              </a:extLst>
            </p:cNvPr>
            <p:cNvSpPr txBox="1"/>
            <p:nvPr/>
          </p:nvSpPr>
          <p:spPr>
            <a:xfrm>
              <a:off x="892120" y="2664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60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5" name="TextBox 24">
              <a:extLst>
                <a:ext uri="{FF2B5EF4-FFF2-40B4-BE49-F238E27FC236}">
                  <a16:creationId xmlns:a16="http://schemas.microsoft.com/office/drawing/2014/main" id="{C88F745F-BA93-4838-B142-968B530C5673}"/>
                </a:ext>
              </a:extLst>
            </p:cNvPr>
            <p:cNvSpPr txBox="1"/>
            <p:nvPr/>
          </p:nvSpPr>
          <p:spPr>
            <a:xfrm>
              <a:off x="892120" y="2880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6" name="TextBox 25">
              <a:extLst>
                <a:ext uri="{FF2B5EF4-FFF2-40B4-BE49-F238E27FC236}">
                  <a16:creationId xmlns:a16="http://schemas.microsoft.com/office/drawing/2014/main" id="{E432D2DF-0483-420F-BFD0-B057DF18FD88}"/>
                </a:ext>
              </a:extLst>
            </p:cNvPr>
            <p:cNvSpPr txBox="1"/>
            <p:nvPr/>
          </p:nvSpPr>
          <p:spPr>
            <a:xfrm>
              <a:off x="892120" y="3096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40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7" name="TextBox 26">
              <a:extLst>
                <a:ext uri="{FF2B5EF4-FFF2-40B4-BE49-F238E27FC236}">
                  <a16:creationId xmlns:a16="http://schemas.microsoft.com/office/drawing/2014/main" id="{4208366F-1EE9-4AF7-A5C5-99923CD011C3}"/>
                </a:ext>
              </a:extLst>
            </p:cNvPr>
            <p:cNvSpPr txBox="1"/>
            <p:nvPr/>
          </p:nvSpPr>
          <p:spPr>
            <a:xfrm>
              <a:off x="892120" y="3312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8" name="TextBox 27">
              <a:extLst>
                <a:ext uri="{FF2B5EF4-FFF2-40B4-BE49-F238E27FC236}">
                  <a16:creationId xmlns:a16="http://schemas.microsoft.com/office/drawing/2014/main" id="{DC8D534B-CCF9-42FC-B4B5-72990CBACA88}"/>
                </a:ext>
              </a:extLst>
            </p:cNvPr>
            <p:cNvSpPr txBox="1"/>
            <p:nvPr/>
          </p:nvSpPr>
          <p:spPr>
            <a:xfrm>
              <a:off x="892120" y="3528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9" name="TextBox 28">
              <a:extLst>
                <a:ext uri="{FF2B5EF4-FFF2-40B4-BE49-F238E27FC236}">
                  <a16:creationId xmlns:a16="http://schemas.microsoft.com/office/drawing/2014/main" id="{97CB6CD4-899D-455A-9888-F80A518B9425}"/>
                </a:ext>
              </a:extLst>
            </p:cNvPr>
            <p:cNvSpPr txBox="1"/>
            <p:nvPr/>
          </p:nvSpPr>
          <p:spPr>
            <a:xfrm>
              <a:off x="892120" y="3744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0" name="TextBox 29">
              <a:extLst>
                <a:ext uri="{FF2B5EF4-FFF2-40B4-BE49-F238E27FC236}">
                  <a16:creationId xmlns:a16="http://schemas.microsoft.com/office/drawing/2014/main" id="{EB7F50A7-31F7-4027-BDAA-50F6803CEBC4}"/>
                </a:ext>
              </a:extLst>
            </p:cNvPr>
            <p:cNvSpPr txBox="1"/>
            <p:nvPr/>
          </p:nvSpPr>
          <p:spPr>
            <a:xfrm>
              <a:off x="956240" y="3960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5" name="object 40">
              <a:extLst>
                <a:ext uri="{FF2B5EF4-FFF2-40B4-BE49-F238E27FC236}">
                  <a16:creationId xmlns:a16="http://schemas.microsoft.com/office/drawing/2014/main" id="{23C54486-6721-4D2D-92CB-9D7F42AFD1BE}"/>
                </a:ext>
              </a:extLst>
            </p:cNvPr>
            <p:cNvSpPr/>
            <p:nvPr/>
          </p:nvSpPr>
          <p:spPr>
            <a:xfrm>
              <a:off x="1116000" y="1872000"/>
              <a:ext cx="0" cy="2159449"/>
            </a:xfrm>
            <a:custGeom>
              <a:avLst/>
              <a:gdLst/>
              <a:ahLst/>
              <a:cxnLst/>
              <a:rect l="l" t="t" r="r" b="b"/>
              <a:pathLst>
                <a:path h="2141220">
                  <a:moveTo>
                    <a:pt x="0" y="0"/>
                  </a:moveTo>
                  <a:lnTo>
                    <a:pt x="0" y="2141169"/>
                  </a:lnTo>
                </a:path>
              </a:pathLst>
            </a:custGeom>
            <a:ln w="3175">
              <a:solidFill>
                <a:srgbClr val="878787"/>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1" name="object 54">
              <a:extLst>
                <a:ext uri="{FF2B5EF4-FFF2-40B4-BE49-F238E27FC236}">
                  <a16:creationId xmlns:a16="http://schemas.microsoft.com/office/drawing/2014/main" id="{7A8E3798-4485-4417-A6FE-58E76036CDE5}"/>
                </a:ext>
              </a:extLst>
            </p:cNvPr>
            <p:cNvSpPr txBox="1"/>
            <p:nvPr/>
          </p:nvSpPr>
          <p:spPr>
            <a:xfrm>
              <a:off x="1116000" y="4122000"/>
              <a:ext cx="468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Chad</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73" name="object 54">
              <a:extLst>
                <a:ext uri="{FF2B5EF4-FFF2-40B4-BE49-F238E27FC236}">
                  <a16:creationId xmlns:a16="http://schemas.microsoft.com/office/drawing/2014/main" id="{C84C59C8-03A1-469B-B64C-0140A61F780A}"/>
                </a:ext>
              </a:extLst>
            </p:cNvPr>
            <p:cNvSpPr txBox="1"/>
            <p:nvPr/>
          </p:nvSpPr>
          <p:spPr>
            <a:xfrm>
              <a:off x="2052000" y="4122000"/>
              <a:ext cx="540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Democratic Republic </a:t>
              </a:r>
            </a:p>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of the Congo</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80" name="object 54">
              <a:extLst>
                <a:ext uri="{FF2B5EF4-FFF2-40B4-BE49-F238E27FC236}">
                  <a16:creationId xmlns:a16="http://schemas.microsoft.com/office/drawing/2014/main" id="{F0B922E8-910E-4B32-AA99-0E6738C1C24D}"/>
                </a:ext>
              </a:extLst>
            </p:cNvPr>
            <p:cNvSpPr txBox="1"/>
            <p:nvPr/>
          </p:nvSpPr>
          <p:spPr>
            <a:xfrm>
              <a:off x="1584000" y="4122000"/>
              <a:ext cx="468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Congo</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87" name="object 54">
              <a:extLst>
                <a:ext uri="{FF2B5EF4-FFF2-40B4-BE49-F238E27FC236}">
                  <a16:creationId xmlns:a16="http://schemas.microsoft.com/office/drawing/2014/main" id="{38A8E7E8-88F2-4B0A-85CB-37CE9DD4B9C6}"/>
                </a:ext>
              </a:extLst>
            </p:cNvPr>
            <p:cNvSpPr txBox="1"/>
            <p:nvPr/>
          </p:nvSpPr>
          <p:spPr>
            <a:xfrm>
              <a:off x="2520000" y="4122000"/>
              <a:ext cx="468000" cy="203477"/>
            </a:xfrm>
            <a:prstGeom prst="rect">
              <a:avLst/>
            </a:prstGeom>
          </p:spPr>
          <p:txBody>
            <a:bodyPr vert="horz" wrap="square" lIns="0" tIns="12065" rIns="0" bIns="0" rtlCol="0" anchor="t" anchorCtr="0">
              <a:noAutofit/>
            </a:bodyPr>
            <a:lstStyle/>
            <a:p>
              <a:pPr lvl="0" algn="ctr" fontAlgn="auto">
                <a:lnSpc>
                  <a:spcPts val="1000"/>
                </a:lnSpc>
                <a:spcBef>
                  <a:spcPts val="0"/>
                </a:spcBef>
                <a:spcAft>
                  <a:spcPts val="0"/>
                </a:spcAft>
                <a:defRPr/>
              </a:pPr>
              <a:r>
                <a:rPr lang="en-GB" sz="900" spc="-35" dirty="0">
                  <a:solidFill>
                    <a:prstClr val="black"/>
                  </a:solidFill>
                  <a:latin typeface="Arial"/>
                  <a:cs typeface="Arial"/>
                </a:rPr>
                <a:t>Côte d’Ivoire</a:t>
              </a:r>
            </a:p>
          </p:txBody>
        </p:sp>
        <p:sp>
          <p:nvSpPr>
            <p:cNvPr id="145" name="object 54">
              <a:extLst>
                <a:ext uri="{FF2B5EF4-FFF2-40B4-BE49-F238E27FC236}">
                  <a16:creationId xmlns:a16="http://schemas.microsoft.com/office/drawing/2014/main" id="{23297BF2-E323-40AA-8832-3FEC456BE949}"/>
                </a:ext>
              </a:extLst>
            </p:cNvPr>
            <p:cNvSpPr txBox="1"/>
            <p:nvPr/>
          </p:nvSpPr>
          <p:spPr>
            <a:xfrm>
              <a:off x="2988000" y="4122000"/>
              <a:ext cx="468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Gabon</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39" name="object 54">
              <a:extLst>
                <a:ext uri="{FF2B5EF4-FFF2-40B4-BE49-F238E27FC236}">
                  <a16:creationId xmlns:a16="http://schemas.microsoft.com/office/drawing/2014/main" id="{7DFA2347-5D0F-433C-AC5C-4FCCE049FD72}"/>
                </a:ext>
              </a:extLst>
            </p:cNvPr>
            <p:cNvSpPr txBox="1"/>
            <p:nvPr/>
          </p:nvSpPr>
          <p:spPr>
            <a:xfrm>
              <a:off x="3924000" y="4122000"/>
              <a:ext cx="468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Guinea</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33" name="object 54">
              <a:extLst>
                <a:ext uri="{FF2B5EF4-FFF2-40B4-BE49-F238E27FC236}">
                  <a16:creationId xmlns:a16="http://schemas.microsoft.com/office/drawing/2014/main" id="{5912FAB0-F364-4137-9381-1D8E82840363}"/>
                </a:ext>
              </a:extLst>
            </p:cNvPr>
            <p:cNvSpPr txBox="1"/>
            <p:nvPr/>
          </p:nvSpPr>
          <p:spPr>
            <a:xfrm>
              <a:off x="3456000" y="4122000"/>
              <a:ext cx="468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Ghana</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27" name="object 54">
              <a:extLst>
                <a:ext uri="{FF2B5EF4-FFF2-40B4-BE49-F238E27FC236}">
                  <a16:creationId xmlns:a16="http://schemas.microsoft.com/office/drawing/2014/main" id="{30BDE9EB-4A9C-4DD2-B340-3A8A71399715}"/>
                </a:ext>
              </a:extLst>
            </p:cNvPr>
            <p:cNvSpPr txBox="1"/>
            <p:nvPr/>
          </p:nvSpPr>
          <p:spPr>
            <a:xfrm>
              <a:off x="4392000" y="4122000"/>
              <a:ext cx="468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Kenya</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74" name="object 54">
              <a:extLst>
                <a:ext uri="{FF2B5EF4-FFF2-40B4-BE49-F238E27FC236}">
                  <a16:creationId xmlns:a16="http://schemas.microsoft.com/office/drawing/2014/main" id="{B922CD10-F11E-43F5-9922-40E092234906}"/>
                </a:ext>
              </a:extLst>
            </p:cNvPr>
            <p:cNvSpPr txBox="1"/>
            <p:nvPr/>
          </p:nvSpPr>
          <p:spPr>
            <a:xfrm>
              <a:off x="4860000" y="4122000"/>
              <a:ext cx="468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Lesotho</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68" name="object 54">
              <a:extLst>
                <a:ext uri="{FF2B5EF4-FFF2-40B4-BE49-F238E27FC236}">
                  <a16:creationId xmlns:a16="http://schemas.microsoft.com/office/drawing/2014/main" id="{1DC4559D-03C3-4B50-83E2-52619F1B7FD6}"/>
                </a:ext>
              </a:extLst>
            </p:cNvPr>
            <p:cNvSpPr txBox="1"/>
            <p:nvPr/>
          </p:nvSpPr>
          <p:spPr>
            <a:xfrm>
              <a:off x="5724000" y="4122000"/>
              <a:ext cx="612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Mozambique</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62" name="object 54">
              <a:extLst>
                <a:ext uri="{FF2B5EF4-FFF2-40B4-BE49-F238E27FC236}">
                  <a16:creationId xmlns:a16="http://schemas.microsoft.com/office/drawing/2014/main" id="{9967A965-5A60-4F10-80B6-A88EB90922F4}"/>
                </a:ext>
              </a:extLst>
            </p:cNvPr>
            <p:cNvSpPr txBox="1"/>
            <p:nvPr/>
          </p:nvSpPr>
          <p:spPr>
            <a:xfrm>
              <a:off x="5256000" y="4122000"/>
              <a:ext cx="468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Liberia</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56" name="object 54">
              <a:extLst>
                <a:ext uri="{FF2B5EF4-FFF2-40B4-BE49-F238E27FC236}">
                  <a16:creationId xmlns:a16="http://schemas.microsoft.com/office/drawing/2014/main" id="{705E6957-5B37-41FD-BCFE-263FD98F9F9D}"/>
                </a:ext>
              </a:extLst>
            </p:cNvPr>
            <p:cNvSpPr txBox="1"/>
            <p:nvPr/>
          </p:nvSpPr>
          <p:spPr>
            <a:xfrm>
              <a:off x="6336000" y="4122000"/>
              <a:ext cx="468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Namibia</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03" name="object 54">
              <a:extLst>
                <a:ext uri="{FF2B5EF4-FFF2-40B4-BE49-F238E27FC236}">
                  <a16:creationId xmlns:a16="http://schemas.microsoft.com/office/drawing/2014/main" id="{B6224884-7D6E-4315-B117-A18D79706DA6}"/>
                </a:ext>
              </a:extLst>
            </p:cNvPr>
            <p:cNvSpPr txBox="1"/>
            <p:nvPr/>
          </p:nvSpPr>
          <p:spPr>
            <a:xfrm>
              <a:off x="6732000" y="4122000"/>
              <a:ext cx="468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Nigeria</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97" name="object 54">
              <a:extLst>
                <a:ext uri="{FF2B5EF4-FFF2-40B4-BE49-F238E27FC236}">
                  <a16:creationId xmlns:a16="http://schemas.microsoft.com/office/drawing/2014/main" id="{7363A0C3-9013-4C7A-90BA-703F2997415A}"/>
                </a:ext>
              </a:extLst>
            </p:cNvPr>
            <p:cNvSpPr txBox="1"/>
            <p:nvPr/>
          </p:nvSpPr>
          <p:spPr>
            <a:xfrm>
              <a:off x="7668000" y="4122000"/>
              <a:ext cx="468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Sierra Leone</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91" name="object 54">
              <a:extLst>
                <a:ext uri="{FF2B5EF4-FFF2-40B4-BE49-F238E27FC236}">
                  <a16:creationId xmlns:a16="http://schemas.microsoft.com/office/drawing/2014/main" id="{BD2D8380-8940-4E2B-9B5C-239988E0CBB6}"/>
                </a:ext>
              </a:extLst>
            </p:cNvPr>
            <p:cNvSpPr txBox="1"/>
            <p:nvPr/>
          </p:nvSpPr>
          <p:spPr>
            <a:xfrm>
              <a:off x="7200000" y="4122000"/>
              <a:ext cx="468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Rwanda</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85" name="object 54">
              <a:extLst>
                <a:ext uri="{FF2B5EF4-FFF2-40B4-BE49-F238E27FC236}">
                  <a16:creationId xmlns:a16="http://schemas.microsoft.com/office/drawing/2014/main" id="{11DE1142-FBA4-4F91-8A3F-AC7B5C826E15}"/>
                </a:ext>
              </a:extLst>
            </p:cNvPr>
            <p:cNvSpPr txBox="1"/>
            <p:nvPr/>
          </p:nvSpPr>
          <p:spPr>
            <a:xfrm>
              <a:off x="8100000" y="4122000"/>
              <a:ext cx="540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United Republic of Tanzania</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09" name="object 54">
              <a:extLst>
                <a:ext uri="{FF2B5EF4-FFF2-40B4-BE49-F238E27FC236}">
                  <a16:creationId xmlns:a16="http://schemas.microsoft.com/office/drawing/2014/main" id="{98BD86B0-8D9E-42C6-9FC5-5439FD0B2780}"/>
                </a:ext>
              </a:extLst>
            </p:cNvPr>
            <p:cNvSpPr txBox="1"/>
            <p:nvPr/>
          </p:nvSpPr>
          <p:spPr>
            <a:xfrm>
              <a:off x="8604000" y="4122000"/>
              <a:ext cx="468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Togo</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10" name="object 54">
              <a:extLst>
                <a:ext uri="{FF2B5EF4-FFF2-40B4-BE49-F238E27FC236}">
                  <a16:creationId xmlns:a16="http://schemas.microsoft.com/office/drawing/2014/main" id="{503328F0-6477-4FED-AB05-12BFD9630695}"/>
                </a:ext>
              </a:extLst>
            </p:cNvPr>
            <p:cNvSpPr txBox="1"/>
            <p:nvPr/>
          </p:nvSpPr>
          <p:spPr>
            <a:xfrm>
              <a:off x="9072000" y="4122000"/>
              <a:ext cx="468000" cy="203477"/>
            </a:xfrm>
            <a:prstGeom prst="rect">
              <a:avLst/>
            </a:prstGeom>
          </p:spPr>
          <p:txBody>
            <a:bodyPr vert="horz" wrap="square" lIns="0" tIns="12065" rIns="0" bIns="0" rtlCol="0" anchor="t"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GB" sz="900" b="0" i="0" u="none" strike="noStrike" kern="1200" cap="none" spc="-35" normalizeH="0" baseline="0" noProof="0" dirty="0">
                  <a:ln>
                    <a:noFill/>
                  </a:ln>
                  <a:solidFill>
                    <a:prstClr val="black"/>
                  </a:solidFill>
                  <a:effectLst/>
                  <a:uLnTx/>
                  <a:uFillTx/>
                  <a:latin typeface="Arial"/>
                  <a:ea typeface="ＭＳ Ｐゴシック" pitchFamily="34" charset="-128"/>
                  <a:cs typeface="Arial"/>
                </a:rPr>
                <a:t>Zambia</a:t>
              </a:r>
              <a:endPar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nvGrpSpPr>
            <p:cNvPr id="374" name="Group 373">
              <a:extLst>
                <a:ext uri="{FF2B5EF4-FFF2-40B4-BE49-F238E27FC236}">
                  <a16:creationId xmlns:a16="http://schemas.microsoft.com/office/drawing/2014/main" id="{C3641155-D4F3-4AB7-B95A-10704C7901BD}"/>
                </a:ext>
              </a:extLst>
            </p:cNvPr>
            <p:cNvGrpSpPr/>
            <p:nvPr/>
          </p:nvGrpSpPr>
          <p:grpSpPr>
            <a:xfrm>
              <a:off x="1209600" y="1872001"/>
              <a:ext cx="8236800" cy="2160000"/>
              <a:chOff x="964800" y="1872001"/>
              <a:chExt cx="8236800" cy="2160000"/>
            </a:xfrm>
          </p:grpSpPr>
          <p:grpSp>
            <p:nvGrpSpPr>
              <p:cNvPr id="372" name="Group 371">
                <a:extLst>
                  <a:ext uri="{FF2B5EF4-FFF2-40B4-BE49-F238E27FC236}">
                    <a16:creationId xmlns:a16="http://schemas.microsoft.com/office/drawing/2014/main" id="{9E9481A6-D48E-4891-BC2D-C5AFA6A60C68}"/>
                  </a:ext>
                </a:extLst>
              </p:cNvPr>
              <p:cNvGrpSpPr/>
              <p:nvPr/>
            </p:nvGrpSpPr>
            <p:grpSpPr>
              <a:xfrm>
                <a:off x="1108800" y="1994796"/>
                <a:ext cx="8020800" cy="2037204"/>
                <a:chOff x="1144800" y="1994796"/>
                <a:chExt cx="8020800" cy="2037204"/>
              </a:xfrm>
            </p:grpSpPr>
            <p:sp>
              <p:nvSpPr>
                <p:cNvPr id="82" name="Rectangle 81">
                  <a:extLst>
                    <a:ext uri="{FF2B5EF4-FFF2-40B4-BE49-F238E27FC236}">
                      <a16:creationId xmlns:a16="http://schemas.microsoft.com/office/drawing/2014/main" id="{1379E50B-7651-4BD2-8C08-382C39160B2F}"/>
                    </a:ext>
                  </a:extLst>
                </p:cNvPr>
                <p:cNvSpPr/>
                <p:nvPr/>
              </p:nvSpPr>
              <p:spPr>
                <a:xfrm>
                  <a:off x="1612800" y="2361772"/>
                  <a:ext cx="64800" cy="1670228"/>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79E37675-E002-4C4D-B95C-7238196B5D33}"/>
                    </a:ext>
                  </a:extLst>
                </p:cNvPr>
                <p:cNvSpPr/>
                <p:nvPr/>
              </p:nvSpPr>
              <p:spPr>
                <a:xfrm>
                  <a:off x="1144800" y="2757600"/>
                  <a:ext cx="64800" cy="1274400"/>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5" name="Rectangle 214">
                  <a:extLst>
                    <a:ext uri="{FF2B5EF4-FFF2-40B4-BE49-F238E27FC236}">
                      <a16:creationId xmlns:a16="http://schemas.microsoft.com/office/drawing/2014/main" id="{5F58E359-47DE-458B-83F9-63005F85809D}"/>
                    </a:ext>
                  </a:extLst>
                </p:cNvPr>
                <p:cNvSpPr/>
                <p:nvPr/>
              </p:nvSpPr>
              <p:spPr>
                <a:xfrm>
                  <a:off x="2080800" y="2664000"/>
                  <a:ext cx="64800" cy="1368000"/>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0" name="Rectangle 219">
                  <a:extLst>
                    <a:ext uri="{FF2B5EF4-FFF2-40B4-BE49-F238E27FC236}">
                      <a16:creationId xmlns:a16="http://schemas.microsoft.com/office/drawing/2014/main" id="{BE72AA12-921E-4C73-8FAF-B457D4057509}"/>
                    </a:ext>
                  </a:extLst>
                </p:cNvPr>
                <p:cNvSpPr/>
                <p:nvPr/>
              </p:nvSpPr>
              <p:spPr>
                <a:xfrm>
                  <a:off x="2548800" y="2070412"/>
                  <a:ext cx="64800" cy="1961587"/>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5" name="Rectangle 224">
                  <a:extLst>
                    <a:ext uri="{FF2B5EF4-FFF2-40B4-BE49-F238E27FC236}">
                      <a16:creationId xmlns:a16="http://schemas.microsoft.com/office/drawing/2014/main" id="{1ECF42A9-6656-4C50-8AF5-F3BB7720AFAA}"/>
                    </a:ext>
                  </a:extLst>
                </p:cNvPr>
                <p:cNvSpPr/>
                <p:nvPr/>
              </p:nvSpPr>
              <p:spPr>
                <a:xfrm>
                  <a:off x="3016800" y="2115504"/>
                  <a:ext cx="64800" cy="1916496"/>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0" name="Rectangle 229">
                  <a:extLst>
                    <a:ext uri="{FF2B5EF4-FFF2-40B4-BE49-F238E27FC236}">
                      <a16:creationId xmlns:a16="http://schemas.microsoft.com/office/drawing/2014/main" id="{84859D40-4A3E-4A3E-B86A-80C62D29603E}"/>
                    </a:ext>
                  </a:extLst>
                </p:cNvPr>
                <p:cNvSpPr/>
                <p:nvPr/>
              </p:nvSpPr>
              <p:spPr>
                <a:xfrm>
                  <a:off x="3484800" y="2308356"/>
                  <a:ext cx="64800" cy="1723643"/>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62" name="Rectangle 261">
                  <a:extLst>
                    <a:ext uri="{FF2B5EF4-FFF2-40B4-BE49-F238E27FC236}">
                      <a16:creationId xmlns:a16="http://schemas.microsoft.com/office/drawing/2014/main" id="{DC8C7770-C032-47E0-B7EC-A8EA91BFB3B2}"/>
                    </a:ext>
                  </a:extLst>
                </p:cNvPr>
                <p:cNvSpPr/>
                <p:nvPr/>
              </p:nvSpPr>
              <p:spPr>
                <a:xfrm>
                  <a:off x="4420800" y="2365200"/>
                  <a:ext cx="64800" cy="1666800"/>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58" name="Rectangle 257">
                  <a:extLst>
                    <a:ext uri="{FF2B5EF4-FFF2-40B4-BE49-F238E27FC236}">
                      <a16:creationId xmlns:a16="http://schemas.microsoft.com/office/drawing/2014/main" id="{EB22EC31-E514-40FF-ADC2-C0813A082B74}"/>
                    </a:ext>
                  </a:extLst>
                </p:cNvPr>
                <p:cNvSpPr/>
                <p:nvPr/>
              </p:nvSpPr>
              <p:spPr>
                <a:xfrm>
                  <a:off x="3952800" y="2753026"/>
                  <a:ext cx="64800" cy="1278974"/>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54" name="Rectangle 253">
                  <a:extLst>
                    <a:ext uri="{FF2B5EF4-FFF2-40B4-BE49-F238E27FC236}">
                      <a16:creationId xmlns:a16="http://schemas.microsoft.com/office/drawing/2014/main" id="{7BF759E3-FF15-42A0-A2C9-63065CBD2B3F}"/>
                    </a:ext>
                  </a:extLst>
                </p:cNvPr>
                <p:cNvSpPr/>
                <p:nvPr/>
              </p:nvSpPr>
              <p:spPr>
                <a:xfrm>
                  <a:off x="4888800" y="2109600"/>
                  <a:ext cx="64800" cy="1922400"/>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50" name="Rectangle 249">
                  <a:extLst>
                    <a:ext uri="{FF2B5EF4-FFF2-40B4-BE49-F238E27FC236}">
                      <a16:creationId xmlns:a16="http://schemas.microsoft.com/office/drawing/2014/main" id="{2CF4595C-7D52-4C74-9E18-BC82F342F87F}"/>
                    </a:ext>
                  </a:extLst>
                </p:cNvPr>
                <p:cNvSpPr/>
                <p:nvPr/>
              </p:nvSpPr>
              <p:spPr>
                <a:xfrm>
                  <a:off x="5356800" y="2195974"/>
                  <a:ext cx="64800" cy="1836025"/>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6" name="Rectangle 245">
                  <a:extLst>
                    <a:ext uri="{FF2B5EF4-FFF2-40B4-BE49-F238E27FC236}">
                      <a16:creationId xmlns:a16="http://schemas.microsoft.com/office/drawing/2014/main" id="{20BE83F9-E854-49DB-A1F0-B692C5036FDE}"/>
                    </a:ext>
                  </a:extLst>
                </p:cNvPr>
                <p:cNvSpPr/>
                <p:nvPr/>
              </p:nvSpPr>
              <p:spPr>
                <a:xfrm>
                  <a:off x="5824800" y="2245228"/>
                  <a:ext cx="64800" cy="1786772"/>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2" name="Rectangle 241">
                  <a:extLst>
                    <a:ext uri="{FF2B5EF4-FFF2-40B4-BE49-F238E27FC236}">
                      <a16:creationId xmlns:a16="http://schemas.microsoft.com/office/drawing/2014/main" id="{349F36A1-EB53-4189-BD1B-A80C681DF38C}"/>
                    </a:ext>
                  </a:extLst>
                </p:cNvPr>
                <p:cNvSpPr/>
                <p:nvPr/>
              </p:nvSpPr>
              <p:spPr>
                <a:xfrm>
                  <a:off x="6292800" y="2019600"/>
                  <a:ext cx="64800" cy="2012400"/>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93" name="Rectangle 292">
                  <a:extLst>
                    <a:ext uri="{FF2B5EF4-FFF2-40B4-BE49-F238E27FC236}">
                      <a16:creationId xmlns:a16="http://schemas.microsoft.com/office/drawing/2014/main" id="{D82511E3-3373-460C-8F0C-632828CB6D1E}"/>
                    </a:ext>
                  </a:extLst>
                </p:cNvPr>
                <p:cNvSpPr/>
                <p:nvPr/>
              </p:nvSpPr>
              <p:spPr>
                <a:xfrm>
                  <a:off x="7228800" y="1994796"/>
                  <a:ext cx="64800" cy="2037203"/>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89" name="Rectangle 288">
                  <a:extLst>
                    <a:ext uri="{FF2B5EF4-FFF2-40B4-BE49-F238E27FC236}">
                      <a16:creationId xmlns:a16="http://schemas.microsoft.com/office/drawing/2014/main" id="{72F2E70A-E730-42B2-B660-98262128A265}"/>
                    </a:ext>
                  </a:extLst>
                </p:cNvPr>
                <p:cNvSpPr/>
                <p:nvPr/>
              </p:nvSpPr>
              <p:spPr>
                <a:xfrm>
                  <a:off x="6760800" y="2685736"/>
                  <a:ext cx="64800" cy="1346264"/>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85" name="Rectangle 284">
                  <a:extLst>
                    <a:ext uri="{FF2B5EF4-FFF2-40B4-BE49-F238E27FC236}">
                      <a16:creationId xmlns:a16="http://schemas.microsoft.com/office/drawing/2014/main" id="{717FA8E6-A113-4246-B90A-9283AA47CBE4}"/>
                    </a:ext>
                  </a:extLst>
                </p:cNvPr>
                <p:cNvSpPr/>
                <p:nvPr/>
              </p:nvSpPr>
              <p:spPr>
                <a:xfrm>
                  <a:off x="7696800" y="2481090"/>
                  <a:ext cx="64800" cy="1550910"/>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81" name="Rectangle 280">
                  <a:extLst>
                    <a:ext uri="{FF2B5EF4-FFF2-40B4-BE49-F238E27FC236}">
                      <a16:creationId xmlns:a16="http://schemas.microsoft.com/office/drawing/2014/main" id="{B2167758-727E-47AA-A45D-AB72B8FDCC81}"/>
                    </a:ext>
                  </a:extLst>
                </p:cNvPr>
                <p:cNvSpPr/>
                <p:nvPr/>
              </p:nvSpPr>
              <p:spPr>
                <a:xfrm>
                  <a:off x="8164800" y="2403394"/>
                  <a:ext cx="64800" cy="1628605"/>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77" name="Rectangle 276">
                  <a:extLst>
                    <a:ext uri="{FF2B5EF4-FFF2-40B4-BE49-F238E27FC236}">
                      <a16:creationId xmlns:a16="http://schemas.microsoft.com/office/drawing/2014/main" id="{87642B17-E93B-46FB-B96F-8D16362BAB22}"/>
                    </a:ext>
                  </a:extLst>
                </p:cNvPr>
                <p:cNvSpPr/>
                <p:nvPr/>
              </p:nvSpPr>
              <p:spPr>
                <a:xfrm>
                  <a:off x="8632800" y="2608040"/>
                  <a:ext cx="64800" cy="1423960"/>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73" name="Rectangle 272">
                  <a:extLst>
                    <a:ext uri="{FF2B5EF4-FFF2-40B4-BE49-F238E27FC236}">
                      <a16:creationId xmlns:a16="http://schemas.microsoft.com/office/drawing/2014/main" id="{553C6FFE-9EB1-422C-80C3-94D4F8D6D18A}"/>
                    </a:ext>
                  </a:extLst>
                </p:cNvPr>
                <p:cNvSpPr/>
                <p:nvPr/>
              </p:nvSpPr>
              <p:spPr>
                <a:xfrm>
                  <a:off x="9100800" y="2143944"/>
                  <a:ext cx="64800" cy="1888055"/>
                </a:xfrm>
                <a:prstGeom prst="rect">
                  <a:avLst/>
                </a:prstGeom>
                <a:solidFill>
                  <a:srgbClr val="90B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71" name="Group 370">
                <a:extLst>
                  <a:ext uri="{FF2B5EF4-FFF2-40B4-BE49-F238E27FC236}">
                    <a16:creationId xmlns:a16="http://schemas.microsoft.com/office/drawing/2014/main" id="{5A87F9CE-DA97-4823-A88B-1A52F6DB8864}"/>
                  </a:ext>
                </a:extLst>
              </p:cNvPr>
              <p:cNvGrpSpPr/>
              <p:nvPr/>
            </p:nvGrpSpPr>
            <p:grpSpPr>
              <a:xfrm>
                <a:off x="1036800" y="2223723"/>
                <a:ext cx="8020800" cy="1808278"/>
                <a:chOff x="1054800" y="2223723"/>
                <a:chExt cx="8020800" cy="1808278"/>
              </a:xfrm>
            </p:grpSpPr>
            <p:sp>
              <p:nvSpPr>
                <p:cNvPr id="83" name="Rectangle 82">
                  <a:extLst>
                    <a:ext uri="{FF2B5EF4-FFF2-40B4-BE49-F238E27FC236}">
                      <a16:creationId xmlns:a16="http://schemas.microsoft.com/office/drawing/2014/main" id="{5240E647-78FE-4DE9-BFA1-6C60050393F4}"/>
                    </a:ext>
                  </a:extLst>
                </p:cNvPr>
                <p:cNvSpPr/>
                <p:nvPr/>
              </p:nvSpPr>
              <p:spPr>
                <a:xfrm>
                  <a:off x="1522800" y="2739600"/>
                  <a:ext cx="64800" cy="1292400"/>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77E322C5-0F4F-4B15-9C90-67C4F1D039B2}"/>
                    </a:ext>
                  </a:extLst>
                </p:cNvPr>
                <p:cNvSpPr/>
                <p:nvPr/>
              </p:nvSpPr>
              <p:spPr>
                <a:xfrm>
                  <a:off x="1054800" y="3418297"/>
                  <a:ext cx="64800" cy="613704"/>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6" name="Rectangle 215">
                  <a:extLst>
                    <a:ext uri="{FF2B5EF4-FFF2-40B4-BE49-F238E27FC236}">
                      <a16:creationId xmlns:a16="http://schemas.microsoft.com/office/drawing/2014/main" id="{927206D8-458E-40FF-9F23-5F2F82EE0373}"/>
                    </a:ext>
                  </a:extLst>
                </p:cNvPr>
                <p:cNvSpPr/>
                <p:nvPr/>
              </p:nvSpPr>
              <p:spPr>
                <a:xfrm>
                  <a:off x="1990800" y="3245561"/>
                  <a:ext cx="64800" cy="786439"/>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1" name="Rectangle 220">
                  <a:extLst>
                    <a:ext uri="{FF2B5EF4-FFF2-40B4-BE49-F238E27FC236}">
                      <a16:creationId xmlns:a16="http://schemas.microsoft.com/office/drawing/2014/main" id="{2A3A57F0-9C33-408E-A10E-AADC4692FB06}"/>
                    </a:ext>
                  </a:extLst>
                </p:cNvPr>
                <p:cNvSpPr/>
                <p:nvPr/>
              </p:nvSpPr>
              <p:spPr>
                <a:xfrm>
                  <a:off x="2458800" y="2422819"/>
                  <a:ext cx="64800" cy="1609182"/>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6" name="Rectangle 225">
                  <a:extLst>
                    <a:ext uri="{FF2B5EF4-FFF2-40B4-BE49-F238E27FC236}">
                      <a16:creationId xmlns:a16="http://schemas.microsoft.com/office/drawing/2014/main" id="{51ABEAB5-D139-410D-970D-4566EC15EF02}"/>
                    </a:ext>
                  </a:extLst>
                </p:cNvPr>
                <p:cNvSpPr/>
                <p:nvPr/>
              </p:nvSpPr>
              <p:spPr>
                <a:xfrm>
                  <a:off x="2926800" y="2642400"/>
                  <a:ext cx="64800" cy="1389600"/>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1" name="Rectangle 230">
                  <a:extLst>
                    <a:ext uri="{FF2B5EF4-FFF2-40B4-BE49-F238E27FC236}">
                      <a16:creationId xmlns:a16="http://schemas.microsoft.com/office/drawing/2014/main" id="{2E9298B5-6870-4323-ABCA-00E37B48BEDB}"/>
                    </a:ext>
                  </a:extLst>
                </p:cNvPr>
                <p:cNvSpPr/>
                <p:nvPr/>
              </p:nvSpPr>
              <p:spPr>
                <a:xfrm>
                  <a:off x="3394800" y="2908417"/>
                  <a:ext cx="64800" cy="1123584"/>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63" name="Rectangle 262">
                  <a:extLst>
                    <a:ext uri="{FF2B5EF4-FFF2-40B4-BE49-F238E27FC236}">
                      <a16:creationId xmlns:a16="http://schemas.microsoft.com/office/drawing/2014/main" id="{174042C5-BA18-442D-A38C-8C85901C63A3}"/>
                    </a:ext>
                  </a:extLst>
                </p:cNvPr>
                <p:cNvSpPr/>
                <p:nvPr/>
              </p:nvSpPr>
              <p:spPr>
                <a:xfrm>
                  <a:off x="4330800" y="2638563"/>
                  <a:ext cx="64800" cy="1393438"/>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59" name="Rectangle 258">
                  <a:extLst>
                    <a:ext uri="{FF2B5EF4-FFF2-40B4-BE49-F238E27FC236}">
                      <a16:creationId xmlns:a16="http://schemas.microsoft.com/office/drawing/2014/main" id="{C5D90CD1-0AC2-419B-9410-48E866704F56}"/>
                    </a:ext>
                  </a:extLst>
                </p:cNvPr>
                <p:cNvSpPr/>
                <p:nvPr/>
              </p:nvSpPr>
              <p:spPr>
                <a:xfrm>
                  <a:off x="3862800" y="3346843"/>
                  <a:ext cx="64800" cy="685158"/>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55" name="Rectangle 254">
                  <a:extLst>
                    <a:ext uri="{FF2B5EF4-FFF2-40B4-BE49-F238E27FC236}">
                      <a16:creationId xmlns:a16="http://schemas.microsoft.com/office/drawing/2014/main" id="{29F51477-96B4-4DA7-85A6-BB37519FEE31}"/>
                    </a:ext>
                  </a:extLst>
                </p:cNvPr>
                <p:cNvSpPr/>
                <p:nvPr/>
              </p:nvSpPr>
              <p:spPr>
                <a:xfrm>
                  <a:off x="4798800" y="2433223"/>
                  <a:ext cx="64800" cy="1598777"/>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51" name="Rectangle 250">
                  <a:extLst>
                    <a:ext uri="{FF2B5EF4-FFF2-40B4-BE49-F238E27FC236}">
                      <a16:creationId xmlns:a16="http://schemas.microsoft.com/office/drawing/2014/main" id="{C03F3F67-E80E-404A-A454-F57C00E39ACB}"/>
                    </a:ext>
                  </a:extLst>
                </p:cNvPr>
                <p:cNvSpPr/>
                <p:nvPr/>
              </p:nvSpPr>
              <p:spPr>
                <a:xfrm>
                  <a:off x="5266800" y="2750400"/>
                  <a:ext cx="64800" cy="1281600"/>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7" name="Rectangle 246">
                  <a:extLst>
                    <a:ext uri="{FF2B5EF4-FFF2-40B4-BE49-F238E27FC236}">
                      <a16:creationId xmlns:a16="http://schemas.microsoft.com/office/drawing/2014/main" id="{3DA9C0FD-0BAB-475E-9332-6EA06DE4636D}"/>
                    </a:ext>
                  </a:extLst>
                </p:cNvPr>
                <p:cNvSpPr/>
                <p:nvPr/>
              </p:nvSpPr>
              <p:spPr>
                <a:xfrm>
                  <a:off x="5734800" y="2746089"/>
                  <a:ext cx="64800" cy="1285912"/>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3" name="Rectangle 242">
                  <a:extLst>
                    <a:ext uri="{FF2B5EF4-FFF2-40B4-BE49-F238E27FC236}">
                      <a16:creationId xmlns:a16="http://schemas.microsoft.com/office/drawing/2014/main" id="{0EC19546-829B-4240-842B-1A6DBE7975AA}"/>
                    </a:ext>
                  </a:extLst>
                </p:cNvPr>
                <p:cNvSpPr/>
                <p:nvPr/>
              </p:nvSpPr>
              <p:spPr>
                <a:xfrm>
                  <a:off x="6202800" y="2338185"/>
                  <a:ext cx="64800" cy="1693815"/>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94" name="Rectangle 293">
                  <a:extLst>
                    <a:ext uri="{FF2B5EF4-FFF2-40B4-BE49-F238E27FC236}">
                      <a16:creationId xmlns:a16="http://schemas.microsoft.com/office/drawing/2014/main" id="{210244CC-8CF9-4229-89EC-6160626B9818}"/>
                    </a:ext>
                  </a:extLst>
                </p:cNvPr>
                <p:cNvSpPr/>
                <p:nvPr/>
              </p:nvSpPr>
              <p:spPr>
                <a:xfrm>
                  <a:off x="7138800" y="2223723"/>
                  <a:ext cx="64800" cy="1808278"/>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90" name="Rectangle 289">
                  <a:extLst>
                    <a:ext uri="{FF2B5EF4-FFF2-40B4-BE49-F238E27FC236}">
                      <a16:creationId xmlns:a16="http://schemas.microsoft.com/office/drawing/2014/main" id="{B4CF2FCC-A3F5-4EAD-ADDD-B3C1F1C46D27}"/>
                    </a:ext>
                  </a:extLst>
                </p:cNvPr>
                <p:cNvSpPr/>
                <p:nvPr/>
              </p:nvSpPr>
              <p:spPr>
                <a:xfrm>
                  <a:off x="6670800" y="3186000"/>
                  <a:ext cx="64800" cy="846000"/>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86" name="Rectangle 285">
                  <a:extLst>
                    <a:ext uri="{FF2B5EF4-FFF2-40B4-BE49-F238E27FC236}">
                      <a16:creationId xmlns:a16="http://schemas.microsoft.com/office/drawing/2014/main" id="{347113BF-FEFA-4EB7-98A1-1C8FBC4B52BD}"/>
                    </a:ext>
                  </a:extLst>
                </p:cNvPr>
                <p:cNvSpPr/>
                <p:nvPr/>
              </p:nvSpPr>
              <p:spPr>
                <a:xfrm>
                  <a:off x="7606800" y="2912400"/>
                  <a:ext cx="64800" cy="1119600"/>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82" name="Rectangle 281">
                  <a:extLst>
                    <a:ext uri="{FF2B5EF4-FFF2-40B4-BE49-F238E27FC236}">
                      <a16:creationId xmlns:a16="http://schemas.microsoft.com/office/drawing/2014/main" id="{3F1A1067-6849-479C-8A8D-BFFAAB5F44FA}"/>
                    </a:ext>
                  </a:extLst>
                </p:cNvPr>
                <p:cNvSpPr/>
                <p:nvPr/>
              </p:nvSpPr>
              <p:spPr>
                <a:xfrm>
                  <a:off x="8074800" y="2663999"/>
                  <a:ext cx="64800" cy="1368001"/>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78" name="Rectangle 277">
                  <a:extLst>
                    <a:ext uri="{FF2B5EF4-FFF2-40B4-BE49-F238E27FC236}">
                      <a16:creationId xmlns:a16="http://schemas.microsoft.com/office/drawing/2014/main" id="{F4DA2954-AA1E-4BB6-9870-9FDDC725F81B}"/>
                    </a:ext>
                  </a:extLst>
                </p:cNvPr>
                <p:cNvSpPr/>
                <p:nvPr/>
              </p:nvSpPr>
              <p:spPr>
                <a:xfrm>
                  <a:off x="8542800" y="3119999"/>
                  <a:ext cx="64800" cy="912002"/>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74" name="Rectangle 273">
                  <a:extLst>
                    <a:ext uri="{FF2B5EF4-FFF2-40B4-BE49-F238E27FC236}">
                      <a16:creationId xmlns:a16="http://schemas.microsoft.com/office/drawing/2014/main" id="{EE85C853-07AC-4099-9888-0BAED64F4604}"/>
                    </a:ext>
                  </a:extLst>
                </p:cNvPr>
                <p:cNvSpPr/>
                <p:nvPr/>
              </p:nvSpPr>
              <p:spPr>
                <a:xfrm>
                  <a:off x="9010800" y="2344545"/>
                  <a:ext cx="64800" cy="1687455"/>
                </a:xfrm>
                <a:prstGeom prst="rect">
                  <a:avLst/>
                </a:prstGeom>
                <a:solidFill>
                  <a:srgbClr val="FFE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369" name="Group 368">
                <a:extLst>
                  <a:ext uri="{FF2B5EF4-FFF2-40B4-BE49-F238E27FC236}">
                    <a16:creationId xmlns:a16="http://schemas.microsoft.com/office/drawing/2014/main" id="{EFF3576E-821F-4615-8F3E-E6BBA177AF76}"/>
                  </a:ext>
                </a:extLst>
              </p:cNvPr>
              <p:cNvGrpSpPr/>
              <p:nvPr/>
            </p:nvGrpSpPr>
            <p:grpSpPr>
              <a:xfrm>
                <a:off x="964800" y="2311200"/>
                <a:ext cx="8020800" cy="1720800"/>
                <a:chOff x="964800" y="2311200"/>
                <a:chExt cx="8020800" cy="1720800"/>
              </a:xfrm>
            </p:grpSpPr>
            <p:sp>
              <p:nvSpPr>
                <p:cNvPr id="84" name="Rectangle 83">
                  <a:extLst>
                    <a:ext uri="{FF2B5EF4-FFF2-40B4-BE49-F238E27FC236}">
                      <a16:creationId xmlns:a16="http://schemas.microsoft.com/office/drawing/2014/main" id="{9000C2F2-AD3A-4085-A455-4BA2F28FEFC9}"/>
                    </a:ext>
                  </a:extLst>
                </p:cNvPr>
                <p:cNvSpPr/>
                <p:nvPr/>
              </p:nvSpPr>
              <p:spPr>
                <a:xfrm>
                  <a:off x="1432800" y="3182434"/>
                  <a:ext cx="64800" cy="849566"/>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5189FF76-89E0-44D0-A154-4836325816ED}"/>
                    </a:ext>
                  </a:extLst>
                </p:cNvPr>
                <p:cNvSpPr/>
                <p:nvPr/>
              </p:nvSpPr>
              <p:spPr>
                <a:xfrm>
                  <a:off x="964800" y="3834000"/>
                  <a:ext cx="64800" cy="198000"/>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7" name="Rectangle 216">
                  <a:extLst>
                    <a:ext uri="{FF2B5EF4-FFF2-40B4-BE49-F238E27FC236}">
                      <a16:creationId xmlns:a16="http://schemas.microsoft.com/office/drawing/2014/main" id="{816AC307-6257-4F93-A2F4-247CB35BF865}"/>
                    </a:ext>
                  </a:extLst>
                </p:cNvPr>
                <p:cNvSpPr/>
                <p:nvPr/>
              </p:nvSpPr>
              <p:spPr>
                <a:xfrm>
                  <a:off x="1900800" y="3435640"/>
                  <a:ext cx="64800" cy="596360"/>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22" name="Rectangle 221">
                  <a:extLst>
                    <a:ext uri="{FF2B5EF4-FFF2-40B4-BE49-F238E27FC236}">
                      <a16:creationId xmlns:a16="http://schemas.microsoft.com/office/drawing/2014/main" id="{746861EB-BA9C-497F-9A2B-059270E95D57}"/>
                    </a:ext>
                  </a:extLst>
                </p:cNvPr>
                <p:cNvSpPr/>
                <p:nvPr/>
              </p:nvSpPr>
              <p:spPr>
                <a:xfrm>
                  <a:off x="2368800" y="3036060"/>
                  <a:ext cx="64800" cy="995940"/>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E0467C59-2D71-444B-A260-A7577B27EC6E}"/>
                    </a:ext>
                  </a:extLst>
                </p:cNvPr>
                <p:cNvSpPr/>
                <p:nvPr/>
              </p:nvSpPr>
              <p:spPr>
                <a:xfrm>
                  <a:off x="2836800" y="3203938"/>
                  <a:ext cx="64800" cy="828061"/>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2" name="Rectangle 231">
                  <a:extLst>
                    <a:ext uri="{FF2B5EF4-FFF2-40B4-BE49-F238E27FC236}">
                      <a16:creationId xmlns:a16="http://schemas.microsoft.com/office/drawing/2014/main" id="{49673C3E-20F9-439A-A606-7BDC4D47FF98}"/>
                    </a:ext>
                  </a:extLst>
                </p:cNvPr>
                <p:cNvSpPr/>
                <p:nvPr/>
              </p:nvSpPr>
              <p:spPr>
                <a:xfrm>
                  <a:off x="3304800" y="3337824"/>
                  <a:ext cx="64800" cy="694176"/>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4" name="Rectangle 263">
                  <a:extLst>
                    <a:ext uri="{FF2B5EF4-FFF2-40B4-BE49-F238E27FC236}">
                      <a16:creationId xmlns:a16="http://schemas.microsoft.com/office/drawing/2014/main" id="{1F74A65C-2BC7-478E-A8C4-006780172969}"/>
                    </a:ext>
                  </a:extLst>
                </p:cNvPr>
                <p:cNvSpPr/>
                <p:nvPr/>
              </p:nvSpPr>
              <p:spPr>
                <a:xfrm>
                  <a:off x="4240800" y="3290652"/>
                  <a:ext cx="64800" cy="741347"/>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0" name="Rectangle 259">
                  <a:extLst>
                    <a:ext uri="{FF2B5EF4-FFF2-40B4-BE49-F238E27FC236}">
                      <a16:creationId xmlns:a16="http://schemas.microsoft.com/office/drawing/2014/main" id="{84C7D273-AA3C-4D42-A1D6-912114608E9F}"/>
                    </a:ext>
                  </a:extLst>
                </p:cNvPr>
                <p:cNvSpPr/>
                <p:nvPr/>
              </p:nvSpPr>
              <p:spPr>
                <a:xfrm>
                  <a:off x="3772800" y="3517496"/>
                  <a:ext cx="64800" cy="514504"/>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2" name="Rectangle 251">
                  <a:extLst>
                    <a:ext uri="{FF2B5EF4-FFF2-40B4-BE49-F238E27FC236}">
                      <a16:creationId xmlns:a16="http://schemas.microsoft.com/office/drawing/2014/main" id="{EDA6161E-6180-4C87-9C0D-4FA77332F82E}"/>
                    </a:ext>
                  </a:extLst>
                </p:cNvPr>
                <p:cNvSpPr/>
                <p:nvPr/>
              </p:nvSpPr>
              <p:spPr>
                <a:xfrm>
                  <a:off x="5176800" y="2623300"/>
                  <a:ext cx="64800" cy="1408699"/>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48" name="Rectangle 247">
                  <a:extLst>
                    <a:ext uri="{FF2B5EF4-FFF2-40B4-BE49-F238E27FC236}">
                      <a16:creationId xmlns:a16="http://schemas.microsoft.com/office/drawing/2014/main" id="{2E150E81-2523-4AFD-867A-2AD5B5A8F9D6}"/>
                    </a:ext>
                  </a:extLst>
                </p:cNvPr>
                <p:cNvSpPr/>
                <p:nvPr/>
              </p:nvSpPr>
              <p:spPr>
                <a:xfrm>
                  <a:off x="5644800" y="3059646"/>
                  <a:ext cx="64800" cy="972354"/>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44" name="Rectangle 243">
                  <a:extLst>
                    <a:ext uri="{FF2B5EF4-FFF2-40B4-BE49-F238E27FC236}">
                      <a16:creationId xmlns:a16="http://schemas.microsoft.com/office/drawing/2014/main" id="{A650750D-87F4-4299-BB4D-C72C3B8B6751}"/>
                    </a:ext>
                  </a:extLst>
                </p:cNvPr>
                <p:cNvSpPr/>
                <p:nvPr/>
              </p:nvSpPr>
              <p:spPr>
                <a:xfrm>
                  <a:off x="6112800" y="2472072"/>
                  <a:ext cx="64800" cy="1559928"/>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95" name="Rectangle 294">
                  <a:extLst>
                    <a:ext uri="{FF2B5EF4-FFF2-40B4-BE49-F238E27FC236}">
                      <a16:creationId xmlns:a16="http://schemas.microsoft.com/office/drawing/2014/main" id="{470D811C-5D2A-4E19-B4FE-36278A0F5875}"/>
                    </a:ext>
                  </a:extLst>
                </p:cNvPr>
                <p:cNvSpPr/>
                <p:nvPr/>
              </p:nvSpPr>
              <p:spPr>
                <a:xfrm>
                  <a:off x="7048800" y="2311200"/>
                  <a:ext cx="64800" cy="1720800"/>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91" name="Rectangle 290">
                  <a:extLst>
                    <a:ext uri="{FF2B5EF4-FFF2-40B4-BE49-F238E27FC236}">
                      <a16:creationId xmlns:a16="http://schemas.microsoft.com/office/drawing/2014/main" id="{3495CC8B-A806-45C4-84A8-58A2AD9D9044}"/>
                    </a:ext>
                  </a:extLst>
                </p:cNvPr>
                <p:cNvSpPr/>
                <p:nvPr/>
              </p:nvSpPr>
              <p:spPr>
                <a:xfrm>
                  <a:off x="6580800" y="3774170"/>
                  <a:ext cx="64800" cy="257830"/>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87" name="Rectangle 286">
                  <a:extLst>
                    <a:ext uri="{FF2B5EF4-FFF2-40B4-BE49-F238E27FC236}">
                      <a16:creationId xmlns:a16="http://schemas.microsoft.com/office/drawing/2014/main" id="{4753A184-06D9-4FE9-822F-7B5EC6AA8BE1}"/>
                    </a:ext>
                  </a:extLst>
                </p:cNvPr>
                <p:cNvSpPr/>
                <p:nvPr/>
              </p:nvSpPr>
              <p:spPr>
                <a:xfrm>
                  <a:off x="7516800" y="2802278"/>
                  <a:ext cx="64800" cy="1229721"/>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83" name="Rectangle 282">
                  <a:extLst>
                    <a:ext uri="{FF2B5EF4-FFF2-40B4-BE49-F238E27FC236}">
                      <a16:creationId xmlns:a16="http://schemas.microsoft.com/office/drawing/2014/main" id="{623E86EE-2525-47F9-8BD1-7929AA6B032C}"/>
                    </a:ext>
                  </a:extLst>
                </p:cNvPr>
                <p:cNvSpPr/>
                <p:nvPr/>
              </p:nvSpPr>
              <p:spPr>
                <a:xfrm>
                  <a:off x="7984800" y="3038400"/>
                  <a:ext cx="64800" cy="993600"/>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79" name="Rectangle 278">
                  <a:extLst>
                    <a:ext uri="{FF2B5EF4-FFF2-40B4-BE49-F238E27FC236}">
                      <a16:creationId xmlns:a16="http://schemas.microsoft.com/office/drawing/2014/main" id="{10D755AA-3C0F-4731-A2D9-A02119C8CBE1}"/>
                    </a:ext>
                  </a:extLst>
                </p:cNvPr>
                <p:cNvSpPr/>
                <p:nvPr/>
              </p:nvSpPr>
              <p:spPr>
                <a:xfrm>
                  <a:off x="8452800" y="3379448"/>
                  <a:ext cx="64800" cy="652552"/>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75" name="Rectangle 274">
                  <a:extLst>
                    <a:ext uri="{FF2B5EF4-FFF2-40B4-BE49-F238E27FC236}">
                      <a16:creationId xmlns:a16="http://schemas.microsoft.com/office/drawing/2014/main" id="{3D183024-1CF7-4E68-B587-C97099A3F159}"/>
                    </a:ext>
                  </a:extLst>
                </p:cNvPr>
                <p:cNvSpPr/>
                <p:nvPr/>
              </p:nvSpPr>
              <p:spPr>
                <a:xfrm>
                  <a:off x="8920800" y="2377034"/>
                  <a:ext cx="64800" cy="1654966"/>
                </a:xfrm>
                <a:prstGeom prst="rect">
                  <a:avLst/>
                </a:prstGeom>
                <a:solidFill>
                  <a:srgbClr val="F2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373" name="Group 372">
                <a:extLst>
                  <a:ext uri="{FF2B5EF4-FFF2-40B4-BE49-F238E27FC236}">
                    <a16:creationId xmlns:a16="http://schemas.microsoft.com/office/drawing/2014/main" id="{4B4EB82C-B26E-4827-85E5-D47F18CDF1F0}"/>
                  </a:ext>
                </a:extLst>
              </p:cNvPr>
              <p:cNvGrpSpPr/>
              <p:nvPr/>
            </p:nvGrpSpPr>
            <p:grpSpPr>
              <a:xfrm>
                <a:off x="1648800" y="1872001"/>
                <a:ext cx="7552800" cy="2160000"/>
                <a:chOff x="1702800" y="1872001"/>
                <a:chExt cx="7552800" cy="2160000"/>
              </a:xfrm>
            </p:grpSpPr>
            <p:sp>
              <p:nvSpPr>
                <p:cNvPr id="85" name="Rectangle 84">
                  <a:extLst>
                    <a:ext uri="{FF2B5EF4-FFF2-40B4-BE49-F238E27FC236}">
                      <a16:creationId xmlns:a16="http://schemas.microsoft.com/office/drawing/2014/main" id="{356DC6E1-85B4-4D8D-A2EE-E9CBBECF06AC}"/>
                    </a:ext>
                  </a:extLst>
                </p:cNvPr>
                <p:cNvSpPr/>
                <p:nvPr/>
              </p:nvSpPr>
              <p:spPr>
                <a:xfrm>
                  <a:off x="1702800" y="2003815"/>
                  <a:ext cx="64800" cy="2028185"/>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8" name="Rectangle 217">
                  <a:extLst>
                    <a:ext uri="{FF2B5EF4-FFF2-40B4-BE49-F238E27FC236}">
                      <a16:creationId xmlns:a16="http://schemas.microsoft.com/office/drawing/2014/main" id="{44087366-D978-42F6-8AAF-49FCBB90BE35}"/>
                    </a:ext>
                  </a:extLst>
                </p:cNvPr>
                <p:cNvSpPr/>
                <p:nvPr/>
              </p:nvSpPr>
              <p:spPr>
                <a:xfrm>
                  <a:off x="2170800" y="1998000"/>
                  <a:ext cx="64800" cy="2034000"/>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3" name="Rectangle 222">
                  <a:extLst>
                    <a:ext uri="{FF2B5EF4-FFF2-40B4-BE49-F238E27FC236}">
                      <a16:creationId xmlns:a16="http://schemas.microsoft.com/office/drawing/2014/main" id="{7F84BCB7-BB49-49C1-948C-5B6428110CF3}"/>
                    </a:ext>
                  </a:extLst>
                </p:cNvPr>
                <p:cNvSpPr/>
                <p:nvPr/>
              </p:nvSpPr>
              <p:spPr>
                <a:xfrm>
                  <a:off x="2638800" y="1872001"/>
                  <a:ext cx="64800" cy="2160000"/>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28" name="Rectangle 227">
                  <a:extLst>
                    <a:ext uri="{FF2B5EF4-FFF2-40B4-BE49-F238E27FC236}">
                      <a16:creationId xmlns:a16="http://schemas.microsoft.com/office/drawing/2014/main" id="{A2F0A36D-B3A3-46F0-8FC1-7C037ABC25A2}"/>
                    </a:ext>
                  </a:extLst>
                </p:cNvPr>
                <p:cNvSpPr/>
                <p:nvPr/>
              </p:nvSpPr>
              <p:spPr>
                <a:xfrm>
                  <a:off x="3106800" y="1947600"/>
                  <a:ext cx="64800" cy="2084400"/>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33" name="Rectangle 232">
                  <a:extLst>
                    <a:ext uri="{FF2B5EF4-FFF2-40B4-BE49-F238E27FC236}">
                      <a16:creationId xmlns:a16="http://schemas.microsoft.com/office/drawing/2014/main" id="{7514A863-7D90-45DA-9813-FC897C73F086}"/>
                    </a:ext>
                  </a:extLst>
                </p:cNvPr>
                <p:cNvSpPr/>
                <p:nvPr/>
              </p:nvSpPr>
              <p:spPr>
                <a:xfrm>
                  <a:off x="3574800" y="1906351"/>
                  <a:ext cx="64800" cy="2125650"/>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65" name="Rectangle 264">
                  <a:extLst>
                    <a:ext uri="{FF2B5EF4-FFF2-40B4-BE49-F238E27FC236}">
                      <a16:creationId xmlns:a16="http://schemas.microsoft.com/office/drawing/2014/main" id="{4298347F-E331-45CA-BE02-C9220FFB67D9}"/>
                    </a:ext>
                  </a:extLst>
                </p:cNvPr>
                <p:cNvSpPr/>
                <p:nvPr/>
              </p:nvSpPr>
              <p:spPr>
                <a:xfrm>
                  <a:off x="4510800" y="1981617"/>
                  <a:ext cx="64800" cy="2050384"/>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61" name="Rectangle 260">
                  <a:extLst>
                    <a:ext uri="{FF2B5EF4-FFF2-40B4-BE49-F238E27FC236}">
                      <a16:creationId xmlns:a16="http://schemas.microsoft.com/office/drawing/2014/main" id="{A39A9EB5-ED1A-4AAB-B671-FDFF482031A4}"/>
                    </a:ext>
                  </a:extLst>
                </p:cNvPr>
                <p:cNvSpPr/>
                <p:nvPr/>
              </p:nvSpPr>
              <p:spPr>
                <a:xfrm>
                  <a:off x="4042800" y="2113200"/>
                  <a:ext cx="64800" cy="1918800"/>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57" name="Rectangle 256">
                  <a:extLst>
                    <a:ext uri="{FF2B5EF4-FFF2-40B4-BE49-F238E27FC236}">
                      <a16:creationId xmlns:a16="http://schemas.microsoft.com/office/drawing/2014/main" id="{5F153CAE-D93A-41BF-A57A-F22953DA60C3}"/>
                    </a:ext>
                  </a:extLst>
                </p:cNvPr>
                <p:cNvSpPr/>
                <p:nvPr/>
              </p:nvSpPr>
              <p:spPr>
                <a:xfrm>
                  <a:off x="4978800" y="1911600"/>
                  <a:ext cx="64800" cy="2120400"/>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53" name="Rectangle 252">
                  <a:extLst>
                    <a:ext uri="{FF2B5EF4-FFF2-40B4-BE49-F238E27FC236}">
                      <a16:creationId xmlns:a16="http://schemas.microsoft.com/office/drawing/2014/main" id="{F4C80C07-EBF0-42D7-BBA9-486559C71E70}"/>
                    </a:ext>
                  </a:extLst>
                </p:cNvPr>
                <p:cNvSpPr/>
                <p:nvPr/>
              </p:nvSpPr>
              <p:spPr>
                <a:xfrm>
                  <a:off x="5446800" y="1945543"/>
                  <a:ext cx="64800" cy="2086458"/>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9" name="Rectangle 248">
                  <a:extLst>
                    <a:ext uri="{FF2B5EF4-FFF2-40B4-BE49-F238E27FC236}">
                      <a16:creationId xmlns:a16="http://schemas.microsoft.com/office/drawing/2014/main" id="{17F5C849-AA65-40EF-B08D-00E4991EB6A8}"/>
                    </a:ext>
                  </a:extLst>
                </p:cNvPr>
                <p:cNvSpPr/>
                <p:nvPr/>
              </p:nvSpPr>
              <p:spPr>
                <a:xfrm>
                  <a:off x="5914800" y="1919183"/>
                  <a:ext cx="64800" cy="2112818"/>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45" name="Rectangle 244">
                  <a:extLst>
                    <a:ext uri="{FF2B5EF4-FFF2-40B4-BE49-F238E27FC236}">
                      <a16:creationId xmlns:a16="http://schemas.microsoft.com/office/drawing/2014/main" id="{A1F8A625-9CA9-4FE2-A275-DDE08EE920BE}"/>
                    </a:ext>
                  </a:extLst>
                </p:cNvPr>
                <p:cNvSpPr/>
                <p:nvPr/>
              </p:nvSpPr>
              <p:spPr>
                <a:xfrm>
                  <a:off x="6382800" y="1884497"/>
                  <a:ext cx="64800" cy="2147504"/>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96" name="Rectangle 295">
                  <a:extLst>
                    <a:ext uri="{FF2B5EF4-FFF2-40B4-BE49-F238E27FC236}">
                      <a16:creationId xmlns:a16="http://schemas.microsoft.com/office/drawing/2014/main" id="{058E55B1-F530-4D86-AF2E-0121BD7FD097}"/>
                    </a:ext>
                  </a:extLst>
                </p:cNvPr>
                <p:cNvSpPr/>
                <p:nvPr/>
              </p:nvSpPr>
              <p:spPr>
                <a:xfrm>
                  <a:off x="7318800" y="1904400"/>
                  <a:ext cx="64800" cy="2125650"/>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92" name="Rectangle 291">
                  <a:extLst>
                    <a:ext uri="{FF2B5EF4-FFF2-40B4-BE49-F238E27FC236}">
                      <a16:creationId xmlns:a16="http://schemas.microsoft.com/office/drawing/2014/main" id="{B0BB55A2-A610-4EEB-A36D-D1A4FD079DA5}"/>
                    </a:ext>
                  </a:extLst>
                </p:cNvPr>
                <p:cNvSpPr/>
                <p:nvPr/>
              </p:nvSpPr>
              <p:spPr>
                <a:xfrm>
                  <a:off x="6850800" y="2134928"/>
                  <a:ext cx="64800" cy="1897072"/>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88" name="Rectangle 287">
                  <a:extLst>
                    <a:ext uri="{FF2B5EF4-FFF2-40B4-BE49-F238E27FC236}">
                      <a16:creationId xmlns:a16="http://schemas.microsoft.com/office/drawing/2014/main" id="{41E921B3-5762-4A61-AD94-FAB1168E7E63}"/>
                    </a:ext>
                  </a:extLst>
                </p:cNvPr>
                <p:cNvSpPr/>
                <p:nvPr/>
              </p:nvSpPr>
              <p:spPr>
                <a:xfrm>
                  <a:off x="7786800" y="2107177"/>
                  <a:ext cx="64800" cy="1924823"/>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80" name="Rectangle 279">
                  <a:extLst>
                    <a:ext uri="{FF2B5EF4-FFF2-40B4-BE49-F238E27FC236}">
                      <a16:creationId xmlns:a16="http://schemas.microsoft.com/office/drawing/2014/main" id="{C6DDB989-89A3-487F-BAF3-97EB10351E9B}"/>
                    </a:ext>
                  </a:extLst>
                </p:cNvPr>
                <p:cNvSpPr/>
                <p:nvPr/>
              </p:nvSpPr>
              <p:spPr>
                <a:xfrm>
                  <a:off x="8722800" y="1958031"/>
                  <a:ext cx="64800" cy="2073970"/>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76" name="Rectangle 275">
                  <a:extLst>
                    <a:ext uri="{FF2B5EF4-FFF2-40B4-BE49-F238E27FC236}">
                      <a16:creationId xmlns:a16="http://schemas.microsoft.com/office/drawing/2014/main" id="{0EB2C31D-96AC-450C-B81E-B894827F7983}"/>
                    </a:ext>
                  </a:extLst>
                </p:cNvPr>
                <p:cNvSpPr/>
                <p:nvPr/>
              </p:nvSpPr>
              <p:spPr>
                <a:xfrm>
                  <a:off x="9190800" y="1899759"/>
                  <a:ext cx="64800" cy="2132242"/>
                </a:xfrm>
                <a:prstGeom prst="rect">
                  <a:avLst/>
                </a:prstGeom>
                <a:solidFill>
                  <a:srgbClr val="009FE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grpSp>
        <p:sp>
          <p:nvSpPr>
            <p:cNvPr id="57" name="object 41">
              <a:extLst>
                <a:ext uri="{FF2B5EF4-FFF2-40B4-BE49-F238E27FC236}">
                  <a16:creationId xmlns:a16="http://schemas.microsoft.com/office/drawing/2014/main" id="{C20C87C7-AB39-42B7-BA65-451B87E51B24}"/>
                </a:ext>
              </a:extLst>
            </p:cNvPr>
            <p:cNvSpPr/>
            <p:nvPr/>
          </p:nvSpPr>
          <p:spPr>
            <a:xfrm>
              <a:off x="1116000" y="4031410"/>
              <a:ext cx="8424000" cy="0"/>
            </a:xfrm>
            <a:custGeom>
              <a:avLst/>
              <a:gdLst/>
              <a:ahLst/>
              <a:cxnLst/>
              <a:rect l="l" t="t" r="r" b="b"/>
              <a:pathLst>
                <a:path w="5812790">
                  <a:moveTo>
                    <a:pt x="0" y="0"/>
                  </a:moveTo>
                  <a:lnTo>
                    <a:pt x="5812523" y="0"/>
                  </a:lnTo>
                </a:path>
              </a:pathLst>
            </a:custGeom>
            <a:ln w="3175">
              <a:solidFill>
                <a:srgbClr val="878787"/>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163624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24A18C-7B25-450F-B022-477DACB3C1E8}"/>
              </a:ext>
            </a:extLst>
          </p:cNvPr>
          <p:cNvGrpSpPr/>
          <p:nvPr/>
        </p:nvGrpSpPr>
        <p:grpSpPr>
          <a:xfrm>
            <a:off x="23553" y="0"/>
            <a:ext cx="10285200" cy="6587722"/>
            <a:chOff x="23553" y="0"/>
            <a:chExt cx="10285200" cy="6587722"/>
          </a:xfrm>
        </p:grpSpPr>
        <p:sp>
          <p:nvSpPr>
            <p:cNvPr id="4" name="Rectangle 3">
              <a:extLst>
                <a:ext uri="{FF2B5EF4-FFF2-40B4-BE49-F238E27FC236}">
                  <a16:creationId xmlns:a16="http://schemas.microsoft.com/office/drawing/2014/main" id="{68710629-A50E-4B10-852A-A655A6A714B2}"/>
                </a:ext>
              </a:extLst>
            </p:cNvPr>
            <p:cNvSpPr/>
            <p:nvPr/>
          </p:nvSpPr>
          <p:spPr>
            <a:xfrm>
              <a:off x="23553"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defTabSz="457200" fontAlgn="auto">
                <a:spcBef>
                  <a:spcPts val="0"/>
                </a:spcBef>
                <a:spcAft>
                  <a:spcPts val="0"/>
                </a:spcAft>
                <a:defRPr/>
              </a:pPr>
              <a:r>
                <a:rPr lang="en-GB" sz="2400" kern="100" dirty="0">
                  <a:solidFill>
                    <a:prstClr val="white"/>
                  </a:solidFill>
                  <a:latin typeface="Arial" panose="020B0604020202020204" pitchFamily="34" charset="0"/>
                  <a:cs typeface="Arial" panose="020B0604020202020204" pitchFamily="34" charset="0"/>
                </a:rPr>
                <a:t>Trends in new HIV infections, by region, 2010–2018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5" name="Rectangle 214">
              <a:extLst>
                <a:ext uri="{FF2B5EF4-FFF2-40B4-BE49-F238E27FC236}">
                  <a16:creationId xmlns:a16="http://schemas.microsoft.com/office/drawing/2014/main" id="{F0DA8040-8396-4477-BCA4-C05B308521D2}"/>
                </a:ext>
              </a:extLst>
            </p:cNvPr>
            <p:cNvSpPr/>
            <p:nvPr/>
          </p:nvSpPr>
          <p:spPr>
            <a:xfrm>
              <a:off x="360000" y="6480000"/>
              <a:ext cx="1332096" cy="107722"/>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UNAIDS 2019 </a:t>
              </a:r>
              <a:r>
                <a:rPr kumimoji="0" lang="fr-CH" sz="7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estimates</a:t>
              </a:r>
              <a:r>
                <a:rPr kumimoji="0" lang="fr-CH"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t>
              </a:r>
            </a:p>
          </p:txBody>
        </p:sp>
        <p:grpSp>
          <p:nvGrpSpPr>
            <p:cNvPr id="396" name="Group 395">
              <a:extLst>
                <a:ext uri="{FF2B5EF4-FFF2-40B4-BE49-F238E27FC236}">
                  <a16:creationId xmlns:a16="http://schemas.microsoft.com/office/drawing/2014/main" id="{11FBA591-09CE-4FDB-AF12-7109D6C8844B}"/>
                </a:ext>
              </a:extLst>
            </p:cNvPr>
            <p:cNvGrpSpPr/>
            <p:nvPr/>
          </p:nvGrpSpPr>
          <p:grpSpPr>
            <a:xfrm>
              <a:off x="216000" y="1440000"/>
              <a:ext cx="9893856" cy="4734000"/>
              <a:chOff x="216000" y="1440000"/>
              <a:chExt cx="9893856" cy="4734000"/>
            </a:xfrm>
          </p:grpSpPr>
          <p:grpSp>
            <p:nvGrpSpPr>
              <p:cNvPr id="386" name="Group 385">
                <a:extLst>
                  <a:ext uri="{FF2B5EF4-FFF2-40B4-BE49-F238E27FC236}">
                    <a16:creationId xmlns:a16="http://schemas.microsoft.com/office/drawing/2014/main" id="{D4C96607-C438-4611-8D77-D348D7B9197B}"/>
                  </a:ext>
                </a:extLst>
              </p:cNvPr>
              <p:cNvGrpSpPr/>
              <p:nvPr/>
            </p:nvGrpSpPr>
            <p:grpSpPr>
              <a:xfrm>
                <a:off x="3564000" y="1476000"/>
                <a:ext cx="3186000" cy="2268000"/>
                <a:chOff x="3564000" y="1530000"/>
                <a:chExt cx="3186000" cy="2268000"/>
              </a:xfrm>
            </p:grpSpPr>
            <p:sp>
              <p:nvSpPr>
                <p:cNvPr id="171" name="Rectangle 170">
                  <a:extLst>
                    <a:ext uri="{FF2B5EF4-FFF2-40B4-BE49-F238E27FC236}">
                      <a16:creationId xmlns:a16="http://schemas.microsoft.com/office/drawing/2014/main" id="{561534A8-5B34-4774-95C4-C06D1C9BFEBF}"/>
                    </a:ext>
                  </a:extLst>
                </p:cNvPr>
                <p:cNvSpPr/>
                <p:nvPr/>
              </p:nvSpPr>
              <p:spPr>
                <a:xfrm>
                  <a:off x="3564000" y="1530000"/>
                  <a:ext cx="3186000" cy="2268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lang="fr-CH"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7" name="object 2">
                  <a:extLst>
                    <a:ext uri="{FF2B5EF4-FFF2-40B4-BE49-F238E27FC236}">
                      <a16:creationId xmlns:a16="http://schemas.microsoft.com/office/drawing/2014/main" id="{97814D7F-F609-4972-BDC8-260B2B7926AD}"/>
                    </a:ext>
                  </a:extLst>
                </p:cNvPr>
                <p:cNvSpPr txBox="1"/>
                <p:nvPr/>
              </p:nvSpPr>
              <p:spPr>
                <a:xfrm>
                  <a:off x="3903136" y="1535918"/>
                  <a:ext cx="368935" cy="135935"/>
                </a:xfrm>
                <a:prstGeom prst="rect">
                  <a:avLst/>
                </a:prstGeom>
              </p:spPr>
              <p:txBody>
                <a:bodyPr vert="horz" wrap="square" lIns="0" tIns="12700" rIns="0" bIns="0" rtlCol="0">
                  <a:spAutoFit/>
                </a:bodyPr>
                <a:lstStyle/>
                <a:p>
                  <a:pPr marL="12700" algn="r" fontAlgn="auto">
                    <a:spcBef>
                      <a:spcPts val="100"/>
                    </a:spcBef>
                    <a:spcAft>
                      <a:spcPts val="0"/>
                    </a:spcAft>
                  </a:pPr>
                  <a:r>
                    <a:rPr sz="800" spc="-30" dirty="0">
                      <a:latin typeface="Arial" panose="020B0604020202020204" pitchFamily="34" charset="0"/>
                      <a:ea typeface="+mn-ea"/>
                      <a:cs typeface="Arial" panose="020B0604020202020204" pitchFamily="34" charset="0"/>
                    </a:rPr>
                    <a:t>120</a:t>
                  </a:r>
                  <a:r>
                    <a:rPr sz="800" spc="-80" dirty="0">
                      <a:latin typeface="Arial" panose="020B0604020202020204" pitchFamily="34" charset="0"/>
                      <a:ea typeface="+mn-ea"/>
                      <a:cs typeface="Arial" panose="020B0604020202020204" pitchFamily="34" charset="0"/>
                    </a:rPr>
                    <a:t> </a:t>
                  </a:r>
                  <a:r>
                    <a:rPr sz="800" spc="-30" dirty="0">
                      <a:latin typeface="Arial" panose="020B0604020202020204" pitchFamily="34" charset="0"/>
                      <a:ea typeface="+mn-ea"/>
                      <a:cs typeface="Arial" panose="020B0604020202020204" pitchFamily="34" charset="0"/>
                    </a:rPr>
                    <a:t>000</a:t>
                  </a:r>
                  <a:endParaRPr sz="800" dirty="0">
                    <a:latin typeface="Arial" panose="020B0604020202020204" pitchFamily="34" charset="0"/>
                    <a:ea typeface="+mn-ea"/>
                    <a:cs typeface="Arial" panose="020B0604020202020204" pitchFamily="34" charset="0"/>
                  </a:endParaRPr>
                </a:p>
              </p:txBody>
            </p:sp>
            <p:sp>
              <p:nvSpPr>
                <p:cNvPr id="258" name="object 3">
                  <a:extLst>
                    <a:ext uri="{FF2B5EF4-FFF2-40B4-BE49-F238E27FC236}">
                      <a16:creationId xmlns:a16="http://schemas.microsoft.com/office/drawing/2014/main" id="{DD467250-386B-48C0-AA9E-693512BA1FA4}"/>
                    </a:ext>
                  </a:extLst>
                </p:cNvPr>
                <p:cNvSpPr txBox="1"/>
                <p:nvPr/>
              </p:nvSpPr>
              <p:spPr>
                <a:xfrm>
                  <a:off x="3903136" y="1762994"/>
                  <a:ext cx="368935" cy="135935"/>
                </a:xfrm>
                <a:prstGeom prst="rect">
                  <a:avLst/>
                </a:prstGeom>
              </p:spPr>
              <p:txBody>
                <a:bodyPr vert="horz" wrap="square" lIns="0" tIns="12700" rIns="0" bIns="0" rtlCol="0">
                  <a:spAutoFit/>
                </a:bodyPr>
                <a:lstStyle/>
                <a:p>
                  <a:pPr marL="12700" algn="r" fontAlgn="auto">
                    <a:spcBef>
                      <a:spcPts val="100"/>
                    </a:spcBef>
                    <a:spcAft>
                      <a:spcPts val="0"/>
                    </a:spcAft>
                  </a:pPr>
                  <a:r>
                    <a:rPr sz="800" spc="-30" dirty="0">
                      <a:latin typeface="Arial" panose="020B0604020202020204" pitchFamily="34" charset="0"/>
                      <a:ea typeface="+mn-ea"/>
                      <a:cs typeface="Arial" panose="020B0604020202020204" pitchFamily="34" charset="0"/>
                    </a:rPr>
                    <a:t>100</a:t>
                  </a:r>
                  <a:r>
                    <a:rPr sz="800" spc="-80" dirty="0">
                      <a:latin typeface="Arial" panose="020B0604020202020204" pitchFamily="34" charset="0"/>
                      <a:ea typeface="+mn-ea"/>
                      <a:cs typeface="Arial" panose="020B0604020202020204" pitchFamily="34" charset="0"/>
                    </a:rPr>
                    <a:t> </a:t>
                  </a:r>
                  <a:r>
                    <a:rPr sz="800" spc="-30" dirty="0">
                      <a:latin typeface="Arial" panose="020B0604020202020204" pitchFamily="34" charset="0"/>
                      <a:ea typeface="+mn-ea"/>
                      <a:cs typeface="Arial" panose="020B0604020202020204" pitchFamily="34" charset="0"/>
                    </a:rPr>
                    <a:t>000</a:t>
                  </a:r>
                  <a:endParaRPr sz="800">
                    <a:latin typeface="Arial" panose="020B0604020202020204" pitchFamily="34" charset="0"/>
                    <a:ea typeface="+mn-ea"/>
                    <a:cs typeface="Arial" panose="020B0604020202020204" pitchFamily="34" charset="0"/>
                  </a:endParaRPr>
                </a:p>
              </p:txBody>
            </p:sp>
            <p:sp>
              <p:nvSpPr>
                <p:cNvPr id="259" name="object 4">
                  <a:extLst>
                    <a:ext uri="{FF2B5EF4-FFF2-40B4-BE49-F238E27FC236}">
                      <a16:creationId xmlns:a16="http://schemas.microsoft.com/office/drawing/2014/main" id="{4E09663B-7367-43BC-8041-761F435B4CA9}"/>
                    </a:ext>
                  </a:extLst>
                </p:cNvPr>
                <p:cNvSpPr txBox="1"/>
                <p:nvPr/>
              </p:nvSpPr>
              <p:spPr>
                <a:xfrm>
                  <a:off x="3955968" y="1990070"/>
                  <a:ext cx="316230" cy="135935"/>
                </a:xfrm>
                <a:prstGeom prst="rect">
                  <a:avLst/>
                </a:prstGeom>
              </p:spPr>
              <p:txBody>
                <a:bodyPr vert="horz" wrap="square" lIns="0" tIns="12700" rIns="0" bIns="0" rtlCol="0">
                  <a:spAutoFit/>
                </a:bodyPr>
                <a:lstStyle/>
                <a:p>
                  <a:pPr marL="12700" algn="r" fontAlgn="auto">
                    <a:spcBef>
                      <a:spcPts val="100"/>
                    </a:spcBef>
                    <a:spcAft>
                      <a:spcPts val="0"/>
                    </a:spcAft>
                  </a:pPr>
                  <a:r>
                    <a:rPr sz="800" spc="-30" dirty="0">
                      <a:latin typeface="Arial" panose="020B0604020202020204" pitchFamily="34" charset="0"/>
                      <a:ea typeface="+mn-ea"/>
                      <a:cs typeface="Arial" panose="020B0604020202020204" pitchFamily="34" charset="0"/>
                    </a:rPr>
                    <a:t>80</a:t>
                  </a:r>
                  <a:r>
                    <a:rPr sz="800" spc="-80" dirty="0">
                      <a:latin typeface="Arial" panose="020B0604020202020204" pitchFamily="34" charset="0"/>
                      <a:ea typeface="+mn-ea"/>
                      <a:cs typeface="Arial" panose="020B0604020202020204" pitchFamily="34" charset="0"/>
                    </a:rPr>
                    <a:t> </a:t>
                  </a:r>
                  <a:r>
                    <a:rPr sz="800" spc="-30" dirty="0">
                      <a:latin typeface="Arial" panose="020B0604020202020204" pitchFamily="34" charset="0"/>
                      <a:ea typeface="+mn-ea"/>
                      <a:cs typeface="Arial" panose="020B0604020202020204" pitchFamily="34" charset="0"/>
                    </a:rPr>
                    <a:t>000</a:t>
                  </a:r>
                  <a:endParaRPr sz="800">
                    <a:latin typeface="Arial" panose="020B0604020202020204" pitchFamily="34" charset="0"/>
                    <a:ea typeface="+mn-ea"/>
                    <a:cs typeface="Arial" panose="020B0604020202020204" pitchFamily="34" charset="0"/>
                  </a:endParaRPr>
                </a:p>
              </p:txBody>
            </p:sp>
            <p:sp>
              <p:nvSpPr>
                <p:cNvPr id="260" name="object 5">
                  <a:extLst>
                    <a:ext uri="{FF2B5EF4-FFF2-40B4-BE49-F238E27FC236}">
                      <a16:creationId xmlns:a16="http://schemas.microsoft.com/office/drawing/2014/main" id="{689330B2-B8C5-439C-8E10-81948A102DA2}"/>
                    </a:ext>
                  </a:extLst>
                </p:cNvPr>
                <p:cNvSpPr txBox="1"/>
                <p:nvPr/>
              </p:nvSpPr>
              <p:spPr>
                <a:xfrm>
                  <a:off x="3955968" y="2217146"/>
                  <a:ext cx="316230" cy="135935"/>
                </a:xfrm>
                <a:prstGeom prst="rect">
                  <a:avLst/>
                </a:prstGeom>
              </p:spPr>
              <p:txBody>
                <a:bodyPr vert="horz" wrap="square" lIns="0" tIns="12700" rIns="0" bIns="0" rtlCol="0">
                  <a:spAutoFit/>
                </a:bodyPr>
                <a:lstStyle/>
                <a:p>
                  <a:pPr marL="12700" algn="r" fontAlgn="auto">
                    <a:spcBef>
                      <a:spcPts val="100"/>
                    </a:spcBef>
                    <a:spcAft>
                      <a:spcPts val="0"/>
                    </a:spcAft>
                  </a:pPr>
                  <a:r>
                    <a:rPr sz="800" spc="-30" dirty="0">
                      <a:latin typeface="Arial" panose="020B0604020202020204" pitchFamily="34" charset="0"/>
                      <a:ea typeface="+mn-ea"/>
                      <a:cs typeface="Arial" panose="020B0604020202020204" pitchFamily="34" charset="0"/>
                    </a:rPr>
                    <a:t>60</a:t>
                  </a:r>
                  <a:r>
                    <a:rPr sz="800" spc="-80" dirty="0">
                      <a:latin typeface="Arial" panose="020B0604020202020204" pitchFamily="34" charset="0"/>
                      <a:ea typeface="+mn-ea"/>
                      <a:cs typeface="Arial" panose="020B0604020202020204" pitchFamily="34" charset="0"/>
                    </a:rPr>
                    <a:t> </a:t>
                  </a:r>
                  <a:r>
                    <a:rPr sz="800" spc="-30" dirty="0">
                      <a:latin typeface="Arial" panose="020B0604020202020204" pitchFamily="34" charset="0"/>
                      <a:ea typeface="+mn-ea"/>
                      <a:cs typeface="Arial" panose="020B0604020202020204" pitchFamily="34" charset="0"/>
                    </a:rPr>
                    <a:t>000</a:t>
                  </a:r>
                  <a:endParaRPr sz="800">
                    <a:latin typeface="Arial" panose="020B0604020202020204" pitchFamily="34" charset="0"/>
                    <a:ea typeface="+mn-ea"/>
                    <a:cs typeface="Arial" panose="020B0604020202020204" pitchFamily="34" charset="0"/>
                  </a:endParaRPr>
                </a:p>
              </p:txBody>
            </p:sp>
            <p:sp>
              <p:nvSpPr>
                <p:cNvPr id="261" name="object 6">
                  <a:extLst>
                    <a:ext uri="{FF2B5EF4-FFF2-40B4-BE49-F238E27FC236}">
                      <a16:creationId xmlns:a16="http://schemas.microsoft.com/office/drawing/2014/main" id="{F3F5349E-6F68-449D-81C1-8BBB25EAB67C}"/>
                    </a:ext>
                  </a:extLst>
                </p:cNvPr>
                <p:cNvSpPr txBox="1"/>
                <p:nvPr/>
              </p:nvSpPr>
              <p:spPr>
                <a:xfrm>
                  <a:off x="3955968" y="2444222"/>
                  <a:ext cx="316230" cy="628377"/>
                </a:xfrm>
                <a:prstGeom prst="rect">
                  <a:avLst/>
                </a:prstGeom>
              </p:spPr>
              <p:txBody>
                <a:bodyPr vert="horz" wrap="square" lIns="0" tIns="12700" rIns="0" bIns="0" rtlCol="0">
                  <a:spAutoFit/>
                </a:bodyPr>
                <a:lstStyle/>
                <a:p>
                  <a:pPr marR="5080" algn="r" fontAlgn="auto">
                    <a:spcBef>
                      <a:spcPts val="100"/>
                    </a:spcBef>
                    <a:spcAft>
                      <a:spcPts val="0"/>
                    </a:spcAft>
                  </a:pPr>
                  <a:r>
                    <a:rPr sz="800" spc="-30" dirty="0">
                      <a:latin typeface="Arial" panose="020B0604020202020204" pitchFamily="34" charset="0"/>
                      <a:ea typeface="+mn-ea"/>
                      <a:cs typeface="Arial" panose="020B0604020202020204" pitchFamily="34" charset="0"/>
                    </a:rPr>
                    <a:t>40</a:t>
                  </a:r>
                  <a:r>
                    <a:rPr sz="800" spc="-110" dirty="0">
                      <a:latin typeface="Arial" panose="020B0604020202020204" pitchFamily="34" charset="0"/>
                      <a:ea typeface="+mn-ea"/>
                      <a:cs typeface="Arial" panose="020B0604020202020204" pitchFamily="34" charset="0"/>
                    </a:rPr>
                    <a:t> </a:t>
                  </a:r>
                  <a:r>
                    <a:rPr sz="800" spc="-30" dirty="0">
                      <a:latin typeface="Arial" panose="020B0604020202020204" pitchFamily="34" charset="0"/>
                      <a:ea typeface="+mn-ea"/>
                      <a:cs typeface="Arial" panose="020B0604020202020204" pitchFamily="34" charset="0"/>
                    </a:rPr>
                    <a:t>000</a:t>
                  </a:r>
                  <a:endParaRPr sz="800">
                    <a:latin typeface="Arial" panose="020B0604020202020204" pitchFamily="34" charset="0"/>
                    <a:ea typeface="+mn-ea"/>
                    <a:cs typeface="Arial" panose="020B0604020202020204" pitchFamily="34" charset="0"/>
                  </a:endParaRPr>
                </a:p>
                <a:p>
                  <a:pPr algn="r" fontAlgn="auto">
                    <a:spcBef>
                      <a:spcPts val="20"/>
                    </a:spcBef>
                    <a:spcAft>
                      <a:spcPts val="0"/>
                    </a:spcAft>
                  </a:pPr>
                  <a:endParaRPr sz="800">
                    <a:latin typeface="Arial" panose="020B0604020202020204" pitchFamily="34" charset="0"/>
                    <a:ea typeface="+mn-ea"/>
                    <a:cs typeface="Arial" panose="020B0604020202020204" pitchFamily="34" charset="0"/>
                  </a:endParaRPr>
                </a:p>
                <a:p>
                  <a:pPr marR="5080" algn="r" fontAlgn="auto">
                    <a:spcBef>
                      <a:spcPts val="0"/>
                    </a:spcBef>
                    <a:spcAft>
                      <a:spcPts val="0"/>
                    </a:spcAft>
                  </a:pPr>
                  <a:r>
                    <a:rPr sz="800" spc="-30" dirty="0">
                      <a:latin typeface="Arial" panose="020B0604020202020204" pitchFamily="34" charset="0"/>
                      <a:ea typeface="+mn-ea"/>
                      <a:cs typeface="Arial" panose="020B0604020202020204" pitchFamily="34" charset="0"/>
                    </a:rPr>
                    <a:t>20</a:t>
                  </a:r>
                  <a:r>
                    <a:rPr sz="800" spc="-110" dirty="0">
                      <a:latin typeface="Arial" panose="020B0604020202020204" pitchFamily="34" charset="0"/>
                      <a:ea typeface="+mn-ea"/>
                      <a:cs typeface="Arial" panose="020B0604020202020204" pitchFamily="34" charset="0"/>
                    </a:rPr>
                    <a:t> </a:t>
                  </a:r>
                  <a:r>
                    <a:rPr sz="800" spc="-30" dirty="0">
                      <a:latin typeface="Arial" panose="020B0604020202020204" pitchFamily="34" charset="0"/>
                      <a:ea typeface="+mn-ea"/>
                      <a:cs typeface="Arial" panose="020B0604020202020204" pitchFamily="34" charset="0"/>
                    </a:rPr>
                    <a:t>000</a:t>
                  </a:r>
                  <a:endParaRPr sz="800">
                    <a:latin typeface="Arial" panose="020B0604020202020204" pitchFamily="34" charset="0"/>
                    <a:ea typeface="+mn-ea"/>
                    <a:cs typeface="Arial" panose="020B0604020202020204" pitchFamily="34" charset="0"/>
                  </a:endParaRPr>
                </a:p>
                <a:p>
                  <a:pPr algn="r" fontAlgn="auto">
                    <a:spcBef>
                      <a:spcPts val="25"/>
                    </a:spcBef>
                    <a:spcAft>
                      <a:spcPts val="0"/>
                    </a:spcAft>
                  </a:pPr>
                  <a:endParaRPr sz="800">
                    <a:latin typeface="Arial" panose="020B0604020202020204" pitchFamily="34" charset="0"/>
                    <a:ea typeface="+mn-ea"/>
                    <a:cs typeface="Arial" panose="020B0604020202020204" pitchFamily="34" charset="0"/>
                  </a:endParaRPr>
                </a:p>
                <a:p>
                  <a:pPr marR="5080" algn="r" fontAlgn="auto">
                    <a:spcBef>
                      <a:spcPts val="0"/>
                    </a:spcBef>
                    <a:spcAft>
                      <a:spcPts val="0"/>
                    </a:spcAft>
                  </a:pPr>
                  <a:r>
                    <a:rPr sz="800" spc="-30" dirty="0">
                      <a:latin typeface="Arial" panose="020B0604020202020204" pitchFamily="34" charset="0"/>
                      <a:ea typeface="+mn-ea"/>
                      <a:cs typeface="Arial" panose="020B0604020202020204" pitchFamily="34" charset="0"/>
                    </a:rPr>
                    <a:t>0</a:t>
                  </a:r>
                  <a:endParaRPr sz="800">
                    <a:latin typeface="Arial" panose="020B0604020202020204" pitchFamily="34" charset="0"/>
                    <a:ea typeface="+mn-ea"/>
                    <a:cs typeface="Arial" panose="020B0604020202020204" pitchFamily="34" charset="0"/>
                  </a:endParaRPr>
                </a:p>
              </p:txBody>
            </p:sp>
            <p:sp>
              <p:nvSpPr>
                <p:cNvPr id="262" name="object 7">
                  <a:extLst>
                    <a:ext uri="{FF2B5EF4-FFF2-40B4-BE49-F238E27FC236}">
                      <a16:creationId xmlns:a16="http://schemas.microsoft.com/office/drawing/2014/main" id="{6CD14D71-EAAF-4086-9975-DC2C37DB1ED8}"/>
                    </a:ext>
                  </a:extLst>
                </p:cNvPr>
                <p:cNvSpPr txBox="1"/>
                <p:nvPr/>
              </p:nvSpPr>
              <p:spPr>
                <a:xfrm>
                  <a:off x="6365739" y="1723878"/>
                  <a:ext cx="372480" cy="197490"/>
                </a:xfrm>
                <a:prstGeom prst="rect">
                  <a:avLst/>
                </a:prstGeom>
              </p:spPr>
              <p:txBody>
                <a:bodyPr vert="horz" wrap="square" lIns="0" tIns="12700" rIns="0" bIns="0" rtlCol="0">
                  <a:spAutoFit/>
                </a:bodyPr>
                <a:lstStyle>
                  <a:defPPr>
                    <a:defRPr lang="en-US"/>
                  </a:defPPr>
                  <a:lvl1pPr marL="12700" algn="ctr" fontAlgn="auto">
                    <a:spcBef>
                      <a:spcPts val="100"/>
                    </a:spcBef>
                    <a:spcAft>
                      <a:spcPts val="0"/>
                    </a:spcAft>
                    <a:defRPr sz="1200" b="1" spc="-30">
                      <a:latin typeface="Arial"/>
                      <a:ea typeface="+mn-ea"/>
                      <a:cs typeface="Arial"/>
                    </a:defRPr>
                  </a:lvl1pPr>
                </a:lstStyle>
                <a:p>
                  <a:r>
                    <a:rPr dirty="0">
                      <a:solidFill>
                        <a:schemeClr val="tx1">
                          <a:lumMod val="75000"/>
                          <a:lumOff val="25000"/>
                        </a:schemeClr>
                      </a:solidFill>
                    </a:rPr>
                    <a:t>+7%</a:t>
                  </a:r>
                </a:p>
              </p:txBody>
            </p:sp>
            <p:sp>
              <p:nvSpPr>
                <p:cNvPr id="263" name="object 8">
                  <a:extLst>
                    <a:ext uri="{FF2B5EF4-FFF2-40B4-BE49-F238E27FC236}">
                      <a16:creationId xmlns:a16="http://schemas.microsoft.com/office/drawing/2014/main" id="{E2D23410-1E78-4A08-8B57-2C916187C109}"/>
                    </a:ext>
                  </a:extLst>
                </p:cNvPr>
                <p:cNvSpPr txBox="1"/>
                <p:nvPr/>
              </p:nvSpPr>
              <p:spPr>
                <a:xfrm>
                  <a:off x="6365282" y="2297817"/>
                  <a:ext cx="372480" cy="197490"/>
                </a:xfrm>
                <a:prstGeom prst="rect">
                  <a:avLst/>
                </a:prstGeom>
              </p:spPr>
              <p:txBody>
                <a:bodyPr vert="horz" wrap="square" lIns="0" tIns="12700" rIns="0" bIns="0" rtlCol="0">
                  <a:spAutoFit/>
                </a:bodyPr>
                <a:lstStyle>
                  <a:defPPr>
                    <a:defRPr lang="en-US"/>
                  </a:defPPr>
                  <a:lvl1pPr marL="12700" algn="ctr" fontAlgn="auto">
                    <a:spcBef>
                      <a:spcPts val="100"/>
                    </a:spcBef>
                    <a:spcAft>
                      <a:spcPts val="0"/>
                    </a:spcAft>
                    <a:defRPr sz="1200" b="1" spc="-30">
                      <a:latin typeface="Arial"/>
                      <a:ea typeface="+mn-ea"/>
                      <a:cs typeface="Arial"/>
                    </a:defRPr>
                  </a:lvl1pPr>
                </a:lstStyle>
                <a:p>
                  <a:r>
                    <a:rPr dirty="0">
                      <a:solidFill>
                        <a:schemeClr val="tx1">
                          <a:lumMod val="75000"/>
                          <a:lumOff val="25000"/>
                        </a:schemeClr>
                      </a:solidFill>
                    </a:rPr>
                    <a:t>-5%</a:t>
                  </a:r>
                </a:p>
              </p:txBody>
            </p:sp>
            <p:sp>
              <p:nvSpPr>
                <p:cNvPr id="264" name="object 9">
                  <a:extLst>
                    <a:ext uri="{FF2B5EF4-FFF2-40B4-BE49-F238E27FC236}">
                      <a16:creationId xmlns:a16="http://schemas.microsoft.com/office/drawing/2014/main" id="{721F9271-5BF9-4759-86B8-8A00D7C1EC5C}"/>
                    </a:ext>
                  </a:extLst>
                </p:cNvPr>
                <p:cNvSpPr/>
                <p:nvPr/>
              </p:nvSpPr>
              <p:spPr>
                <a:xfrm>
                  <a:off x="3710549" y="33912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00AEEF"/>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65" name="object 10">
                  <a:extLst>
                    <a:ext uri="{FF2B5EF4-FFF2-40B4-BE49-F238E27FC236}">
                      <a16:creationId xmlns:a16="http://schemas.microsoft.com/office/drawing/2014/main" id="{0998DC3F-CFD0-449A-805E-2585893EB0AE}"/>
                    </a:ext>
                  </a:extLst>
                </p:cNvPr>
                <p:cNvSpPr txBox="1"/>
                <p:nvPr/>
              </p:nvSpPr>
              <p:spPr>
                <a:xfrm>
                  <a:off x="3856650" y="3348000"/>
                  <a:ext cx="1218664" cy="182101"/>
                </a:xfrm>
                <a:prstGeom prst="rect">
                  <a:avLst/>
                </a:prstGeom>
              </p:spPr>
              <p:txBody>
                <a:bodyPr vert="horz" wrap="square" lIns="0" tIns="12700" rIns="0" bIns="0" rtlCol="0">
                  <a:spAutoFit/>
                </a:bodyPr>
                <a:lstStyle/>
                <a:p>
                  <a:pPr marL="12700" fontAlgn="auto">
                    <a:spcBef>
                      <a:spcPts val="100"/>
                    </a:spcBef>
                    <a:spcAft>
                      <a:spcPts val="0"/>
                    </a:spcAft>
                  </a:pPr>
                  <a:r>
                    <a:rPr sz="1100" b="1" spc="-20" dirty="0">
                      <a:latin typeface="Arial"/>
                      <a:ea typeface="+mn-ea"/>
                      <a:cs typeface="Arial"/>
                    </a:rPr>
                    <a:t>Latin</a:t>
                  </a:r>
                  <a:r>
                    <a:rPr lang="en-GB" sz="1100" b="1" spc="-20" dirty="0">
                      <a:latin typeface="Arial"/>
                      <a:ea typeface="+mn-ea"/>
                      <a:cs typeface="Arial"/>
                    </a:rPr>
                    <a:t> </a:t>
                  </a:r>
                  <a:r>
                    <a:rPr sz="1100" b="1" spc="-20" dirty="0">
                      <a:latin typeface="Arial"/>
                      <a:ea typeface="+mn-ea"/>
                      <a:cs typeface="Arial"/>
                    </a:rPr>
                    <a:t>America</a:t>
                  </a:r>
                </a:p>
              </p:txBody>
            </p:sp>
            <p:sp>
              <p:nvSpPr>
                <p:cNvPr id="266" name="object 11">
                  <a:extLst>
                    <a:ext uri="{FF2B5EF4-FFF2-40B4-BE49-F238E27FC236}">
                      <a16:creationId xmlns:a16="http://schemas.microsoft.com/office/drawing/2014/main" id="{F630292F-25A1-48E0-90B3-C89F0BB67CAC}"/>
                    </a:ext>
                  </a:extLst>
                </p:cNvPr>
                <p:cNvSpPr txBox="1"/>
                <p:nvPr/>
              </p:nvSpPr>
              <p:spPr>
                <a:xfrm>
                  <a:off x="3700529" y="1554493"/>
                  <a:ext cx="115416" cy="1461135"/>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800" spc="-20" dirty="0">
                      <a:latin typeface="Arial" panose="020B0604020202020204" pitchFamily="34" charset="0"/>
                      <a:ea typeface="+mn-ea"/>
                      <a:cs typeface="Arial" panose="020B0604020202020204" pitchFamily="34" charset="0"/>
                    </a:rPr>
                    <a:t>Number </a:t>
                  </a:r>
                  <a:r>
                    <a:rPr sz="800" spc="25" dirty="0">
                      <a:latin typeface="Arial" panose="020B0604020202020204" pitchFamily="34" charset="0"/>
                      <a:ea typeface="+mn-ea"/>
                      <a:cs typeface="Arial" panose="020B0604020202020204" pitchFamily="34" charset="0"/>
                    </a:rPr>
                    <a:t>of </a:t>
                  </a:r>
                  <a:r>
                    <a:rPr sz="800" spc="5" dirty="0">
                      <a:latin typeface="Arial" panose="020B0604020202020204" pitchFamily="34" charset="0"/>
                      <a:ea typeface="+mn-ea"/>
                      <a:cs typeface="Arial" panose="020B0604020202020204" pitchFamily="34" charset="0"/>
                    </a:rPr>
                    <a:t>new </a:t>
                  </a:r>
                  <a:r>
                    <a:rPr sz="800" spc="-55" dirty="0">
                      <a:latin typeface="Arial" panose="020B0604020202020204" pitchFamily="34" charset="0"/>
                      <a:ea typeface="+mn-ea"/>
                      <a:cs typeface="Arial" panose="020B0604020202020204" pitchFamily="34" charset="0"/>
                    </a:rPr>
                    <a:t>HIV</a:t>
                  </a:r>
                  <a:r>
                    <a:rPr sz="800" spc="-15" dirty="0">
                      <a:latin typeface="Arial" panose="020B0604020202020204" pitchFamily="34" charset="0"/>
                      <a:ea typeface="+mn-ea"/>
                      <a:cs typeface="Arial" panose="020B0604020202020204" pitchFamily="34" charset="0"/>
                    </a:rPr>
                    <a:t> </a:t>
                  </a:r>
                  <a:r>
                    <a:rPr sz="800" dirty="0">
                      <a:latin typeface="Arial" panose="020B0604020202020204" pitchFamily="34" charset="0"/>
                      <a:ea typeface="+mn-ea"/>
                      <a:cs typeface="Arial" panose="020B0604020202020204" pitchFamily="34" charset="0"/>
                    </a:rPr>
                    <a:t>infections</a:t>
                  </a:r>
                </a:p>
              </p:txBody>
            </p:sp>
            <p:sp>
              <p:nvSpPr>
                <p:cNvPr id="267" name="object 12">
                  <a:extLst>
                    <a:ext uri="{FF2B5EF4-FFF2-40B4-BE49-F238E27FC236}">
                      <a16:creationId xmlns:a16="http://schemas.microsoft.com/office/drawing/2014/main" id="{0D227003-5E4C-4596-BBF8-111547C170A2}"/>
                    </a:ext>
                  </a:extLst>
                </p:cNvPr>
                <p:cNvSpPr/>
                <p:nvPr/>
              </p:nvSpPr>
              <p:spPr>
                <a:xfrm>
                  <a:off x="5112832" y="33912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88C54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68" name="object 13">
                  <a:extLst>
                    <a:ext uri="{FF2B5EF4-FFF2-40B4-BE49-F238E27FC236}">
                      <a16:creationId xmlns:a16="http://schemas.microsoft.com/office/drawing/2014/main" id="{53E8424D-6574-4833-8B76-8AA9622DBC2A}"/>
                    </a:ext>
                  </a:extLst>
                </p:cNvPr>
                <p:cNvSpPr txBox="1"/>
                <p:nvPr/>
              </p:nvSpPr>
              <p:spPr>
                <a:xfrm>
                  <a:off x="5258935" y="3348000"/>
                  <a:ext cx="1275080" cy="289823"/>
                </a:xfrm>
                <a:prstGeom prst="rect">
                  <a:avLst/>
                </a:prstGeom>
              </p:spPr>
              <p:txBody>
                <a:bodyPr vert="horz" wrap="square" lIns="0" tIns="12700" rIns="0" bIns="0" rtlCol="0">
                  <a:spAutoFit/>
                </a:bodyPr>
                <a:lstStyle/>
                <a:p>
                  <a:pPr marL="12700" marR="5080" fontAlgn="auto">
                    <a:spcBef>
                      <a:spcPts val="100"/>
                    </a:spcBef>
                    <a:spcAft>
                      <a:spcPts val="0"/>
                    </a:spcAft>
                  </a:pPr>
                  <a:r>
                    <a:rPr sz="900" spc="-20" dirty="0">
                      <a:latin typeface="Arial"/>
                      <a:ea typeface="+mn-ea"/>
                      <a:cs typeface="Arial"/>
                    </a:rPr>
                    <a:t>Latin America without Brazil</a:t>
                  </a:r>
                </a:p>
              </p:txBody>
            </p:sp>
            <p:sp>
              <p:nvSpPr>
                <p:cNvPr id="269" name="object 14">
                  <a:extLst>
                    <a:ext uri="{FF2B5EF4-FFF2-40B4-BE49-F238E27FC236}">
                      <a16:creationId xmlns:a16="http://schemas.microsoft.com/office/drawing/2014/main" id="{9503EA72-7D32-4284-AC41-4E1D3310CBEB}"/>
                    </a:ext>
                  </a:extLst>
                </p:cNvPr>
                <p:cNvSpPr txBox="1"/>
                <p:nvPr/>
              </p:nvSpPr>
              <p:spPr>
                <a:xfrm>
                  <a:off x="4320301" y="3034155"/>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2010</a:t>
                  </a:r>
                </a:p>
              </p:txBody>
            </p:sp>
            <p:sp>
              <p:nvSpPr>
                <p:cNvPr id="270" name="object 15">
                  <a:extLst>
                    <a:ext uri="{FF2B5EF4-FFF2-40B4-BE49-F238E27FC236}">
                      <a16:creationId xmlns:a16="http://schemas.microsoft.com/office/drawing/2014/main" id="{893F7125-A5D7-4B80-8039-647D43360654}"/>
                    </a:ext>
                  </a:extLst>
                </p:cNvPr>
                <p:cNvSpPr txBox="1"/>
                <p:nvPr/>
              </p:nvSpPr>
              <p:spPr>
                <a:xfrm>
                  <a:off x="4566579" y="3034155"/>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2011</a:t>
                  </a:r>
                  <a:endParaRPr sz="700">
                    <a:latin typeface="Arial"/>
                    <a:ea typeface="+mn-ea"/>
                    <a:cs typeface="Arial"/>
                  </a:endParaRPr>
                </a:p>
              </p:txBody>
            </p:sp>
            <p:sp>
              <p:nvSpPr>
                <p:cNvPr id="271" name="object 16">
                  <a:extLst>
                    <a:ext uri="{FF2B5EF4-FFF2-40B4-BE49-F238E27FC236}">
                      <a16:creationId xmlns:a16="http://schemas.microsoft.com/office/drawing/2014/main" id="{74E6A54A-C43E-41D4-A497-C3826115435B}"/>
                    </a:ext>
                  </a:extLst>
                </p:cNvPr>
                <p:cNvSpPr txBox="1"/>
                <p:nvPr/>
              </p:nvSpPr>
              <p:spPr>
                <a:xfrm>
                  <a:off x="4812858" y="3034155"/>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2012</a:t>
                  </a:r>
                  <a:endParaRPr sz="700">
                    <a:latin typeface="Arial"/>
                    <a:ea typeface="+mn-ea"/>
                    <a:cs typeface="Arial"/>
                  </a:endParaRPr>
                </a:p>
              </p:txBody>
            </p:sp>
            <p:sp>
              <p:nvSpPr>
                <p:cNvPr id="272" name="object 17">
                  <a:extLst>
                    <a:ext uri="{FF2B5EF4-FFF2-40B4-BE49-F238E27FC236}">
                      <a16:creationId xmlns:a16="http://schemas.microsoft.com/office/drawing/2014/main" id="{5467D006-BA80-46C3-B3EF-50EB56120352}"/>
                    </a:ext>
                  </a:extLst>
                </p:cNvPr>
                <p:cNvSpPr txBox="1"/>
                <p:nvPr/>
              </p:nvSpPr>
              <p:spPr>
                <a:xfrm>
                  <a:off x="5059136" y="3034155"/>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2013</a:t>
                  </a:r>
                  <a:endParaRPr sz="700">
                    <a:latin typeface="Arial"/>
                    <a:ea typeface="+mn-ea"/>
                    <a:cs typeface="Arial"/>
                  </a:endParaRPr>
                </a:p>
              </p:txBody>
            </p:sp>
            <p:sp>
              <p:nvSpPr>
                <p:cNvPr id="273" name="object 18">
                  <a:extLst>
                    <a:ext uri="{FF2B5EF4-FFF2-40B4-BE49-F238E27FC236}">
                      <a16:creationId xmlns:a16="http://schemas.microsoft.com/office/drawing/2014/main" id="{7D2B096E-6109-46EA-9DC9-34418565008A}"/>
                    </a:ext>
                  </a:extLst>
                </p:cNvPr>
                <p:cNvSpPr txBox="1"/>
                <p:nvPr/>
              </p:nvSpPr>
              <p:spPr>
                <a:xfrm>
                  <a:off x="5305414" y="3034155"/>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2014</a:t>
                  </a:r>
                  <a:endParaRPr sz="700">
                    <a:latin typeface="Arial"/>
                    <a:ea typeface="+mn-ea"/>
                    <a:cs typeface="Arial"/>
                  </a:endParaRPr>
                </a:p>
              </p:txBody>
            </p:sp>
            <p:sp>
              <p:nvSpPr>
                <p:cNvPr id="274" name="object 19">
                  <a:extLst>
                    <a:ext uri="{FF2B5EF4-FFF2-40B4-BE49-F238E27FC236}">
                      <a16:creationId xmlns:a16="http://schemas.microsoft.com/office/drawing/2014/main" id="{7A993910-267E-4776-BE58-F393230DAF2F}"/>
                    </a:ext>
                  </a:extLst>
                </p:cNvPr>
                <p:cNvSpPr txBox="1"/>
                <p:nvPr/>
              </p:nvSpPr>
              <p:spPr>
                <a:xfrm>
                  <a:off x="5551693" y="3034155"/>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2015</a:t>
                  </a:r>
                  <a:endParaRPr sz="700">
                    <a:latin typeface="Arial"/>
                    <a:ea typeface="+mn-ea"/>
                    <a:cs typeface="Arial"/>
                  </a:endParaRPr>
                </a:p>
              </p:txBody>
            </p:sp>
            <p:sp>
              <p:nvSpPr>
                <p:cNvPr id="275" name="object 20">
                  <a:extLst>
                    <a:ext uri="{FF2B5EF4-FFF2-40B4-BE49-F238E27FC236}">
                      <a16:creationId xmlns:a16="http://schemas.microsoft.com/office/drawing/2014/main" id="{4D138DC3-07E5-44B9-9B29-9E92F7AF6525}"/>
                    </a:ext>
                  </a:extLst>
                </p:cNvPr>
                <p:cNvSpPr txBox="1"/>
                <p:nvPr/>
              </p:nvSpPr>
              <p:spPr>
                <a:xfrm>
                  <a:off x="5797971" y="3034155"/>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2016</a:t>
                  </a:r>
                  <a:endParaRPr sz="700">
                    <a:latin typeface="Arial"/>
                    <a:ea typeface="+mn-ea"/>
                    <a:cs typeface="Arial"/>
                  </a:endParaRPr>
                </a:p>
              </p:txBody>
            </p:sp>
            <p:sp>
              <p:nvSpPr>
                <p:cNvPr id="276" name="object 21">
                  <a:extLst>
                    <a:ext uri="{FF2B5EF4-FFF2-40B4-BE49-F238E27FC236}">
                      <a16:creationId xmlns:a16="http://schemas.microsoft.com/office/drawing/2014/main" id="{9B3F2EB6-A940-4947-B744-BB0C8D0F05F6}"/>
                    </a:ext>
                  </a:extLst>
                </p:cNvPr>
                <p:cNvSpPr txBox="1"/>
                <p:nvPr/>
              </p:nvSpPr>
              <p:spPr>
                <a:xfrm>
                  <a:off x="6044249" y="3034155"/>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2017</a:t>
                  </a:r>
                  <a:endParaRPr sz="700">
                    <a:latin typeface="Arial"/>
                    <a:ea typeface="+mn-ea"/>
                    <a:cs typeface="Arial"/>
                  </a:endParaRPr>
                </a:p>
              </p:txBody>
            </p:sp>
            <p:sp>
              <p:nvSpPr>
                <p:cNvPr id="277" name="object 22">
                  <a:extLst>
                    <a:ext uri="{FF2B5EF4-FFF2-40B4-BE49-F238E27FC236}">
                      <a16:creationId xmlns:a16="http://schemas.microsoft.com/office/drawing/2014/main" id="{C6683409-9803-4576-A261-FEA1A9C10C66}"/>
                    </a:ext>
                  </a:extLst>
                </p:cNvPr>
                <p:cNvSpPr txBox="1"/>
                <p:nvPr/>
              </p:nvSpPr>
              <p:spPr>
                <a:xfrm>
                  <a:off x="6290528" y="3034155"/>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2018</a:t>
                  </a:r>
                </a:p>
              </p:txBody>
            </p:sp>
            <p:sp>
              <p:nvSpPr>
                <p:cNvPr id="278" name="object 23">
                  <a:extLst>
                    <a:ext uri="{FF2B5EF4-FFF2-40B4-BE49-F238E27FC236}">
                      <a16:creationId xmlns:a16="http://schemas.microsoft.com/office/drawing/2014/main" id="{38AD16AF-6869-4192-A890-E46554AFC8EF}"/>
                    </a:ext>
                  </a:extLst>
                </p:cNvPr>
                <p:cNvSpPr/>
                <p:nvPr/>
              </p:nvSpPr>
              <p:spPr>
                <a:xfrm>
                  <a:off x="4338183" y="1786226"/>
                  <a:ext cx="2027555" cy="1205865"/>
                </a:xfrm>
                <a:custGeom>
                  <a:avLst/>
                  <a:gdLst/>
                  <a:ahLst/>
                  <a:cxnLst/>
                  <a:rect l="l" t="t" r="r" b="b"/>
                  <a:pathLst>
                    <a:path w="2027554" h="1205864">
                      <a:moveTo>
                        <a:pt x="2027250" y="0"/>
                      </a:moveTo>
                      <a:lnTo>
                        <a:pt x="1773847" y="13398"/>
                      </a:lnTo>
                      <a:lnTo>
                        <a:pt x="1520431" y="13398"/>
                      </a:lnTo>
                      <a:lnTo>
                        <a:pt x="1267028" y="33489"/>
                      </a:lnTo>
                      <a:lnTo>
                        <a:pt x="1013625" y="40182"/>
                      </a:lnTo>
                      <a:lnTo>
                        <a:pt x="760222" y="66979"/>
                      </a:lnTo>
                      <a:lnTo>
                        <a:pt x="506806" y="66979"/>
                      </a:lnTo>
                      <a:lnTo>
                        <a:pt x="0" y="80378"/>
                      </a:lnTo>
                      <a:lnTo>
                        <a:pt x="0" y="1205687"/>
                      </a:lnTo>
                      <a:lnTo>
                        <a:pt x="2027250" y="1205687"/>
                      </a:lnTo>
                      <a:lnTo>
                        <a:pt x="2027250" y="0"/>
                      </a:lnTo>
                      <a:close/>
                    </a:path>
                  </a:pathLst>
                </a:custGeom>
                <a:solidFill>
                  <a:srgbClr val="00AEEF"/>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79" name="object 24">
                  <a:extLst>
                    <a:ext uri="{FF2B5EF4-FFF2-40B4-BE49-F238E27FC236}">
                      <a16:creationId xmlns:a16="http://schemas.microsoft.com/office/drawing/2014/main" id="{53337686-0E8C-44CC-9083-B4D6C26BF670}"/>
                    </a:ext>
                  </a:extLst>
                </p:cNvPr>
                <p:cNvSpPr/>
                <p:nvPr/>
              </p:nvSpPr>
              <p:spPr>
                <a:xfrm>
                  <a:off x="4338183" y="2375675"/>
                  <a:ext cx="2027555" cy="616585"/>
                </a:xfrm>
                <a:custGeom>
                  <a:avLst/>
                  <a:gdLst/>
                  <a:ahLst/>
                  <a:cxnLst/>
                  <a:rect l="l" t="t" r="r" b="b"/>
                  <a:pathLst>
                    <a:path w="2027554" h="616585">
                      <a:moveTo>
                        <a:pt x="1013625" y="0"/>
                      </a:moveTo>
                      <a:lnTo>
                        <a:pt x="0" y="0"/>
                      </a:lnTo>
                      <a:lnTo>
                        <a:pt x="0" y="616242"/>
                      </a:lnTo>
                      <a:lnTo>
                        <a:pt x="2027250" y="616242"/>
                      </a:lnTo>
                      <a:lnTo>
                        <a:pt x="2027250" y="26797"/>
                      </a:lnTo>
                      <a:lnTo>
                        <a:pt x="1773847" y="13398"/>
                      </a:lnTo>
                      <a:lnTo>
                        <a:pt x="1520431" y="6692"/>
                      </a:lnTo>
                      <a:lnTo>
                        <a:pt x="1267028" y="6692"/>
                      </a:lnTo>
                      <a:lnTo>
                        <a:pt x="1013625" y="0"/>
                      </a:lnTo>
                      <a:close/>
                    </a:path>
                  </a:pathLst>
                </a:custGeom>
                <a:solidFill>
                  <a:srgbClr val="88C54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80" name="object 25">
                  <a:extLst>
                    <a:ext uri="{FF2B5EF4-FFF2-40B4-BE49-F238E27FC236}">
                      <a16:creationId xmlns:a16="http://schemas.microsoft.com/office/drawing/2014/main" id="{9BF59ACB-A1B9-4042-BE1F-41AC5FB19F63}"/>
                    </a:ext>
                  </a:extLst>
                </p:cNvPr>
                <p:cNvSpPr/>
                <p:nvPr/>
              </p:nvSpPr>
              <p:spPr>
                <a:xfrm>
                  <a:off x="4336526" y="1573408"/>
                  <a:ext cx="2096770" cy="1417955"/>
                </a:xfrm>
                <a:custGeom>
                  <a:avLst/>
                  <a:gdLst/>
                  <a:ahLst/>
                  <a:cxnLst/>
                  <a:rect l="l" t="t" r="r" b="b"/>
                  <a:pathLst>
                    <a:path w="2096770" h="1417955">
                      <a:moveTo>
                        <a:pt x="0" y="0"/>
                      </a:moveTo>
                      <a:lnTo>
                        <a:pt x="0" y="1417586"/>
                      </a:lnTo>
                      <a:lnTo>
                        <a:pt x="2096554" y="1417586"/>
                      </a:lnTo>
                    </a:path>
                  </a:pathLst>
                </a:custGeom>
                <a:ln w="6350">
                  <a:solidFill>
                    <a:srgbClr val="808285"/>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grpSp>
          <p:grpSp>
            <p:nvGrpSpPr>
              <p:cNvPr id="390" name="Group 389">
                <a:extLst>
                  <a:ext uri="{FF2B5EF4-FFF2-40B4-BE49-F238E27FC236}">
                    <a16:creationId xmlns:a16="http://schemas.microsoft.com/office/drawing/2014/main" id="{5B8CA61A-8B35-41C0-B5E9-75F0B7C8DAD8}"/>
                  </a:ext>
                </a:extLst>
              </p:cNvPr>
              <p:cNvGrpSpPr/>
              <p:nvPr/>
            </p:nvGrpSpPr>
            <p:grpSpPr>
              <a:xfrm>
                <a:off x="3564000" y="3882705"/>
                <a:ext cx="3186000" cy="2291295"/>
                <a:chOff x="3564000" y="3792705"/>
                <a:chExt cx="3186000" cy="2291295"/>
              </a:xfrm>
            </p:grpSpPr>
            <p:sp>
              <p:nvSpPr>
                <p:cNvPr id="37" name="Rectangle 36">
                  <a:extLst>
                    <a:ext uri="{FF2B5EF4-FFF2-40B4-BE49-F238E27FC236}">
                      <a16:creationId xmlns:a16="http://schemas.microsoft.com/office/drawing/2014/main" id="{0B519717-B78F-4A7B-A1E5-0974CE7DDC87}"/>
                    </a:ext>
                  </a:extLst>
                </p:cNvPr>
                <p:cNvSpPr/>
                <p:nvPr/>
              </p:nvSpPr>
              <p:spPr>
                <a:xfrm>
                  <a:off x="3564000" y="3816000"/>
                  <a:ext cx="3186000" cy="2268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lang="fr-CH"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2" name="object 2">
                  <a:extLst>
                    <a:ext uri="{FF2B5EF4-FFF2-40B4-BE49-F238E27FC236}">
                      <a16:creationId xmlns:a16="http://schemas.microsoft.com/office/drawing/2014/main" id="{32516EEE-9348-485D-A967-4F9E1EA7C079}"/>
                    </a:ext>
                  </a:extLst>
                </p:cNvPr>
                <p:cNvSpPr txBox="1"/>
                <p:nvPr/>
              </p:nvSpPr>
              <p:spPr>
                <a:xfrm>
                  <a:off x="6288832" y="4020188"/>
                  <a:ext cx="448930" cy="197490"/>
                </a:xfrm>
                <a:prstGeom prst="rect">
                  <a:avLst/>
                </a:prstGeom>
              </p:spPr>
              <p:txBody>
                <a:bodyPr vert="horz" wrap="square" lIns="0" tIns="12700" rIns="0" bIns="0" rtlCol="0">
                  <a:spAutoFit/>
                </a:bodyPr>
                <a:lstStyle>
                  <a:defPPr>
                    <a:defRPr lang="en-US"/>
                  </a:defPPr>
                  <a:lvl1pPr marL="12700" algn="ctr" fontAlgn="auto">
                    <a:spcBef>
                      <a:spcPts val="100"/>
                    </a:spcBef>
                    <a:spcAft>
                      <a:spcPts val="0"/>
                    </a:spcAft>
                    <a:defRPr sz="1200" b="1" spc="-30">
                      <a:latin typeface="Arial"/>
                      <a:ea typeface="+mn-ea"/>
                      <a:cs typeface="Arial"/>
                    </a:defRPr>
                  </a:lvl1pPr>
                </a:lstStyle>
                <a:p>
                  <a:r>
                    <a:rPr dirty="0">
                      <a:solidFill>
                        <a:schemeClr val="tx1">
                          <a:lumMod val="75000"/>
                          <a:lumOff val="25000"/>
                        </a:schemeClr>
                      </a:solidFill>
                    </a:rPr>
                    <a:t>+29%</a:t>
                  </a:r>
                </a:p>
              </p:txBody>
            </p:sp>
            <p:sp>
              <p:nvSpPr>
                <p:cNvPr id="323" name="object 3">
                  <a:extLst>
                    <a:ext uri="{FF2B5EF4-FFF2-40B4-BE49-F238E27FC236}">
                      <a16:creationId xmlns:a16="http://schemas.microsoft.com/office/drawing/2014/main" id="{3B6081E0-DE9E-46E5-9525-27CF84DCF5D3}"/>
                    </a:ext>
                  </a:extLst>
                </p:cNvPr>
                <p:cNvSpPr txBox="1"/>
                <p:nvPr/>
              </p:nvSpPr>
              <p:spPr>
                <a:xfrm>
                  <a:off x="6412466" y="4847110"/>
                  <a:ext cx="325296" cy="197490"/>
                </a:xfrm>
                <a:prstGeom prst="rect">
                  <a:avLst/>
                </a:prstGeom>
              </p:spPr>
              <p:txBody>
                <a:bodyPr vert="horz" wrap="square" lIns="0" tIns="12700" rIns="0" bIns="0" rtlCol="0">
                  <a:spAutoFit/>
                </a:bodyPr>
                <a:lstStyle>
                  <a:defPPr>
                    <a:defRPr lang="en-US"/>
                  </a:defPPr>
                  <a:lvl1pPr marL="12700" algn="ctr" fontAlgn="auto">
                    <a:spcBef>
                      <a:spcPts val="100"/>
                    </a:spcBef>
                    <a:spcAft>
                      <a:spcPts val="0"/>
                    </a:spcAft>
                    <a:defRPr sz="1200" b="1" spc="-30">
                      <a:latin typeface="Arial"/>
                      <a:ea typeface="+mn-ea"/>
                      <a:cs typeface="Arial"/>
                    </a:defRPr>
                  </a:lvl1pPr>
                </a:lstStyle>
                <a:p>
                  <a:r>
                    <a:rPr dirty="0">
                      <a:solidFill>
                        <a:schemeClr val="tx1">
                          <a:lumMod val="75000"/>
                          <a:lumOff val="25000"/>
                        </a:schemeClr>
                      </a:solidFill>
                    </a:rPr>
                    <a:t>-4%</a:t>
                  </a:r>
                </a:p>
              </p:txBody>
            </p:sp>
            <p:sp>
              <p:nvSpPr>
                <p:cNvPr id="324" name="object 4">
                  <a:extLst>
                    <a:ext uri="{FF2B5EF4-FFF2-40B4-BE49-F238E27FC236}">
                      <a16:creationId xmlns:a16="http://schemas.microsoft.com/office/drawing/2014/main" id="{EDF12543-58F4-4A88-B6FE-9D91242B3A8C}"/>
                    </a:ext>
                  </a:extLst>
                </p:cNvPr>
                <p:cNvSpPr txBox="1"/>
                <p:nvPr/>
              </p:nvSpPr>
              <p:spPr>
                <a:xfrm>
                  <a:off x="3902539" y="3792705"/>
                  <a:ext cx="368935" cy="1539240"/>
                </a:xfrm>
                <a:prstGeom prst="rect">
                  <a:avLst/>
                </a:prstGeom>
              </p:spPr>
              <p:txBody>
                <a:bodyPr vert="horz" wrap="square" lIns="0" tIns="41910" rIns="0" bIns="0" rtlCol="0">
                  <a:spAutoFit/>
                </a:bodyPr>
                <a:lstStyle/>
                <a:p>
                  <a:pPr marL="12700" algn="r">
                    <a:lnSpc>
                      <a:spcPct val="100000"/>
                    </a:lnSpc>
                    <a:spcBef>
                      <a:spcPts val="330"/>
                    </a:spcBef>
                  </a:pPr>
                  <a:r>
                    <a:rPr sz="800" spc="-30" dirty="0">
                      <a:latin typeface="Arial"/>
                      <a:cs typeface="Arial"/>
                    </a:rPr>
                    <a:t>180</a:t>
                  </a:r>
                  <a:r>
                    <a:rPr sz="800" spc="-110" dirty="0">
                      <a:latin typeface="Arial"/>
                      <a:cs typeface="Arial"/>
                    </a:rPr>
                    <a:t> </a:t>
                  </a:r>
                  <a:r>
                    <a:rPr sz="800" spc="-30" dirty="0">
                      <a:latin typeface="Arial"/>
                      <a:cs typeface="Arial"/>
                    </a:rPr>
                    <a:t>000</a:t>
                  </a:r>
                  <a:endParaRPr sz="800" dirty="0">
                    <a:latin typeface="Arial"/>
                    <a:cs typeface="Arial"/>
                  </a:endParaRPr>
                </a:p>
                <a:p>
                  <a:pPr marL="12700" algn="r">
                    <a:lnSpc>
                      <a:spcPct val="100000"/>
                    </a:lnSpc>
                    <a:spcBef>
                      <a:spcPts val="234"/>
                    </a:spcBef>
                  </a:pPr>
                  <a:r>
                    <a:rPr sz="800" spc="-30" dirty="0">
                      <a:latin typeface="Arial"/>
                      <a:cs typeface="Arial"/>
                    </a:rPr>
                    <a:t>160</a:t>
                  </a:r>
                  <a:r>
                    <a:rPr sz="800" spc="-110" dirty="0">
                      <a:latin typeface="Arial"/>
                      <a:cs typeface="Arial"/>
                    </a:rPr>
                    <a:t> </a:t>
                  </a:r>
                  <a:r>
                    <a:rPr sz="800" spc="-30" dirty="0">
                      <a:latin typeface="Arial"/>
                      <a:cs typeface="Arial"/>
                    </a:rPr>
                    <a:t>000</a:t>
                  </a:r>
                  <a:endParaRPr sz="800" dirty="0">
                    <a:latin typeface="Arial"/>
                    <a:cs typeface="Arial"/>
                  </a:endParaRPr>
                </a:p>
                <a:p>
                  <a:pPr marL="12700" algn="r">
                    <a:lnSpc>
                      <a:spcPct val="100000"/>
                    </a:lnSpc>
                    <a:spcBef>
                      <a:spcPts val="229"/>
                    </a:spcBef>
                  </a:pPr>
                  <a:r>
                    <a:rPr sz="800" spc="-30" dirty="0">
                      <a:latin typeface="Arial"/>
                      <a:cs typeface="Arial"/>
                    </a:rPr>
                    <a:t>140</a:t>
                  </a:r>
                  <a:r>
                    <a:rPr sz="800" spc="-110" dirty="0">
                      <a:latin typeface="Arial"/>
                      <a:cs typeface="Arial"/>
                    </a:rPr>
                    <a:t> </a:t>
                  </a:r>
                  <a:r>
                    <a:rPr sz="800" spc="-30" dirty="0">
                      <a:latin typeface="Arial"/>
                      <a:cs typeface="Arial"/>
                    </a:rPr>
                    <a:t>000</a:t>
                  </a:r>
                  <a:endParaRPr sz="800" dirty="0">
                    <a:latin typeface="Arial"/>
                    <a:cs typeface="Arial"/>
                  </a:endParaRPr>
                </a:p>
                <a:p>
                  <a:pPr marL="12700" algn="r">
                    <a:lnSpc>
                      <a:spcPct val="100000"/>
                    </a:lnSpc>
                    <a:spcBef>
                      <a:spcPts val="229"/>
                    </a:spcBef>
                  </a:pPr>
                  <a:r>
                    <a:rPr sz="800" spc="-30" dirty="0">
                      <a:latin typeface="Arial"/>
                      <a:cs typeface="Arial"/>
                    </a:rPr>
                    <a:t>120</a:t>
                  </a:r>
                  <a:r>
                    <a:rPr sz="800" spc="-110" dirty="0">
                      <a:latin typeface="Arial"/>
                      <a:cs typeface="Arial"/>
                    </a:rPr>
                    <a:t> </a:t>
                  </a:r>
                  <a:r>
                    <a:rPr sz="800" spc="-30" dirty="0">
                      <a:latin typeface="Arial"/>
                      <a:cs typeface="Arial"/>
                    </a:rPr>
                    <a:t>000</a:t>
                  </a:r>
                  <a:endParaRPr sz="800" dirty="0">
                    <a:latin typeface="Arial"/>
                    <a:cs typeface="Arial"/>
                  </a:endParaRPr>
                </a:p>
                <a:p>
                  <a:pPr marL="12700" algn="r">
                    <a:lnSpc>
                      <a:spcPct val="100000"/>
                    </a:lnSpc>
                    <a:spcBef>
                      <a:spcPts val="235"/>
                    </a:spcBef>
                  </a:pPr>
                  <a:r>
                    <a:rPr sz="800" spc="-30" dirty="0">
                      <a:latin typeface="Arial"/>
                      <a:cs typeface="Arial"/>
                    </a:rPr>
                    <a:t>100</a:t>
                  </a:r>
                  <a:r>
                    <a:rPr sz="800" spc="-110" dirty="0">
                      <a:latin typeface="Arial"/>
                      <a:cs typeface="Arial"/>
                    </a:rPr>
                    <a:t> </a:t>
                  </a:r>
                  <a:r>
                    <a:rPr sz="800" spc="-30" dirty="0">
                      <a:latin typeface="Arial"/>
                      <a:cs typeface="Arial"/>
                    </a:rPr>
                    <a:t>000</a:t>
                  </a:r>
                  <a:endParaRPr sz="800" dirty="0">
                    <a:latin typeface="Arial"/>
                    <a:cs typeface="Arial"/>
                  </a:endParaRPr>
                </a:p>
                <a:p>
                  <a:pPr marL="65405" algn="r">
                    <a:lnSpc>
                      <a:spcPct val="100000"/>
                    </a:lnSpc>
                    <a:spcBef>
                      <a:spcPts val="229"/>
                    </a:spcBef>
                  </a:pPr>
                  <a:r>
                    <a:rPr sz="800" spc="-30" dirty="0">
                      <a:latin typeface="Arial"/>
                      <a:cs typeface="Arial"/>
                    </a:rPr>
                    <a:t>80</a:t>
                  </a:r>
                  <a:r>
                    <a:rPr sz="800" spc="-110" dirty="0">
                      <a:latin typeface="Arial"/>
                      <a:cs typeface="Arial"/>
                    </a:rPr>
                    <a:t> </a:t>
                  </a:r>
                  <a:r>
                    <a:rPr sz="800" spc="-30" dirty="0">
                      <a:latin typeface="Arial"/>
                      <a:cs typeface="Arial"/>
                    </a:rPr>
                    <a:t>000</a:t>
                  </a:r>
                  <a:endParaRPr sz="800" dirty="0">
                    <a:latin typeface="Arial"/>
                    <a:cs typeface="Arial"/>
                  </a:endParaRPr>
                </a:p>
                <a:p>
                  <a:pPr marL="65405" algn="r">
                    <a:lnSpc>
                      <a:spcPct val="100000"/>
                    </a:lnSpc>
                    <a:spcBef>
                      <a:spcPts val="234"/>
                    </a:spcBef>
                  </a:pPr>
                  <a:r>
                    <a:rPr sz="800" spc="-30" dirty="0">
                      <a:latin typeface="Arial"/>
                      <a:cs typeface="Arial"/>
                    </a:rPr>
                    <a:t>60</a:t>
                  </a:r>
                  <a:r>
                    <a:rPr sz="800" spc="-110" dirty="0">
                      <a:latin typeface="Arial"/>
                      <a:cs typeface="Arial"/>
                    </a:rPr>
                    <a:t> </a:t>
                  </a:r>
                  <a:r>
                    <a:rPr sz="800" spc="-30" dirty="0">
                      <a:latin typeface="Arial"/>
                      <a:cs typeface="Arial"/>
                    </a:rPr>
                    <a:t>000</a:t>
                  </a:r>
                  <a:endParaRPr sz="800" dirty="0">
                    <a:latin typeface="Arial"/>
                    <a:cs typeface="Arial"/>
                  </a:endParaRPr>
                </a:p>
                <a:p>
                  <a:pPr marL="65405" algn="r">
                    <a:lnSpc>
                      <a:spcPct val="100000"/>
                    </a:lnSpc>
                    <a:spcBef>
                      <a:spcPts val="229"/>
                    </a:spcBef>
                  </a:pPr>
                  <a:r>
                    <a:rPr sz="800" spc="-30" dirty="0">
                      <a:latin typeface="Arial"/>
                      <a:cs typeface="Arial"/>
                    </a:rPr>
                    <a:t>40</a:t>
                  </a:r>
                  <a:r>
                    <a:rPr sz="800" spc="-110" dirty="0">
                      <a:latin typeface="Arial"/>
                      <a:cs typeface="Arial"/>
                    </a:rPr>
                    <a:t> </a:t>
                  </a:r>
                  <a:r>
                    <a:rPr sz="800" spc="-30" dirty="0">
                      <a:latin typeface="Arial"/>
                      <a:cs typeface="Arial"/>
                    </a:rPr>
                    <a:t>000</a:t>
                  </a:r>
                  <a:endParaRPr sz="800" dirty="0">
                    <a:latin typeface="Arial"/>
                    <a:cs typeface="Arial"/>
                  </a:endParaRPr>
                </a:p>
                <a:p>
                  <a:pPr marL="65405" algn="r">
                    <a:lnSpc>
                      <a:spcPct val="100000"/>
                    </a:lnSpc>
                    <a:spcBef>
                      <a:spcPts val="229"/>
                    </a:spcBef>
                  </a:pPr>
                  <a:r>
                    <a:rPr sz="800" spc="-30" dirty="0">
                      <a:latin typeface="Arial"/>
                      <a:cs typeface="Arial"/>
                    </a:rPr>
                    <a:t>20</a:t>
                  </a:r>
                  <a:r>
                    <a:rPr sz="800" spc="-110" dirty="0">
                      <a:latin typeface="Arial"/>
                      <a:cs typeface="Arial"/>
                    </a:rPr>
                    <a:t> </a:t>
                  </a:r>
                  <a:r>
                    <a:rPr sz="800" spc="-30" dirty="0">
                      <a:latin typeface="Arial"/>
                      <a:cs typeface="Arial"/>
                    </a:rPr>
                    <a:t>000</a:t>
                  </a:r>
                  <a:endParaRPr sz="800" dirty="0">
                    <a:latin typeface="Arial"/>
                    <a:cs typeface="Arial"/>
                  </a:endParaRPr>
                </a:p>
                <a:p>
                  <a:pPr marR="5080" algn="r">
                    <a:lnSpc>
                      <a:spcPct val="100000"/>
                    </a:lnSpc>
                    <a:spcBef>
                      <a:spcPts val="235"/>
                    </a:spcBef>
                  </a:pPr>
                  <a:r>
                    <a:rPr sz="800" spc="-30" dirty="0">
                      <a:latin typeface="Arial"/>
                      <a:cs typeface="Arial"/>
                    </a:rPr>
                    <a:t>0</a:t>
                  </a:r>
                  <a:endParaRPr sz="800" dirty="0">
                    <a:latin typeface="Arial"/>
                    <a:cs typeface="Arial"/>
                  </a:endParaRPr>
                </a:p>
              </p:txBody>
            </p:sp>
            <p:sp>
              <p:nvSpPr>
                <p:cNvPr id="325" name="object 5">
                  <a:extLst>
                    <a:ext uri="{FF2B5EF4-FFF2-40B4-BE49-F238E27FC236}">
                      <a16:creationId xmlns:a16="http://schemas.microsoft.com/office/drawing/2014/main" id="{8A42EFCB-337B-4883-B520-73CC16964479}"/>
                    </a:ext>
                  </a:extLst>
                </p:cNvPr>
                <p:cNvSpPr/>
                <p:nvPr/>
              </p:nvSpPr>
              <p:spPr>
                <a:xfrm>
                  <a:off x="3624480" y="5677200"/>
                  <a:ext cx="108585" cy="108585"/>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00AEEF"/>
                </a:solidFill>
              </p:spPr>
              <p:txBody>
                <a:bodyPr wrap="square" lIns="0" tIns="0" rIns="0" bIns="0" rtlCol="0"/>
                <a:lstStyle/>
                <a:p>
                  <a:endParaRPr/>
                </a:p>
              </p:txBody>
            </p:sp>
            <p:sp>
              <p:nvSpPr>
                <p:cNvPr id="326" name="object 6">
                  <a:extLst>
                    <a:ext uri="{FF2B5EF4-FFF2-40B4-BE49-F238E27FC236}">
                      <a16:creationId xmlns:a16="http://schemas.microsoft.com/office/drawing/2014/main" id="{4A94E570-CAB3-4740-AB49-A57CF516545B}"/>
                    </a:ext>
                  </a:extLst>
                </p:cNvPr>
                <p:cNvSpPr txBox="1"/>
                <p:nvPr/>
              </p:nvSpPr>
              <p:spPr>
                <a:xfrm>
                  <a:off x="3770580" y="5634000"/>
                  <a:ext cx="1121371" cy="351378"/>
                </a:xfrm>
                <a:prstGeom prst="rect">
                  <a:avLst/>
                </a:prstGeom>
              </p:spPr>
              <p:txBody>
                <a:bodyPr vert="horz" wrap="square" lIns="0" tIns="12700" rIns="0" bIns="0" rtlCol="0">
                  <a:spAutoFit/>
                </a:bodyPr>
                <a:lstStyle/>
                <a:p>
                  <a:pPr marL="12700" marR="5080">
                    <a:lnSpc>
                      <a:spcPct val="100000"/>
                    </a:lnSpc>
                    <a:spcBef>
                      <a:spcPts val="100"/>
                    </a:spcBef>
                  </a:pPr>
                  <a:r>
                    <a:rPr sz="1100" b="1" spc="-20" dirty="0">
                      <a:latin typeface="Arial"/>
                      <a:ea typeface="+mn-ea"/>
                      <a:cs typeface="Arial"/>
                    </a:rPr>
                    <a:t>Eastern Europe  and central Asia</a:t>
                  </a:r>
                </a:p>
              </p:txBody>
            </p:sp>
            <p:sp>
              <p:nvSpPr>
                <p:cNvPr id="327" name="object 7">
                  <a:extLst>
                    <a:ext uri="{FF2B5EF4-FFF2-40B4-BE49-F238E27FC236}">
                      <a16:creationId xmlns:a16="http://schemas.microsoft.com/office/drawing/2014/main" id="{B1B4848D-63E0-4691-905F-CDCC2B00F793}"/>
                    </a:ext>
                  </a:extLst>
                </p:cNvPr>
                <p:cNvSpPr txBox="1"/>
                <p:nvPr/>
              </p:nvSpPr>
              <p:spPr>
                <a:xfrm>
                  <a:off x="3607984" y="3848974"/>
                  <a:ext cx="115416" cy="1461135"/>
                </a:xfrm>
                <a:prstGeom prst="rect">
                  <a:avLst/>
                </a:prstGeom>
              </p:spPr>
              <p:txBody>
                <a:bodyPr vert="vert270" wrap="square" lIns="0" tIns="0" rIns="0" bIns="0" rtlCol="0">
                  <a:spAutoFit/>
                </a:bodyPr>
                <a:lstStyle/>
                <a:p>
                  <a:pPr marL="12700">
                    <a:lnSpc>
                      <a:spcPts val="865"/>
                    </a:lnSpc>
                  </a:pPr>
                  <a:r>
                    <a:rPr sz="800" spc="-20" dirty="0">
                      <a:latin typeface="Arial" panose="020B0604020202020204" pitchFamily="34" charset="0"/>
                      <a:cs typeface="Arial" panose="020B0604020202020204" pitchFamily="34" charset="0"/>
                    </a:rPr>
                    <a:t>Number </a:t>
                  </a:r>
                  <a:r>
                    <a:rPr sz="800" spc="25" dirty="0">
                      <a:latin typeface="Arial" panose="020B0604020202020204" pitchFamily="34" charset="0"/>
                      <a:cs typeface="Arial" panose="020B0604020202020204" pitchFamily="34" charset="0"/>
                    </a:rPr>
                    <a:t>of </a:t>
                  </a:r>
                  <a:r>
                    <a:rPr sz="800" spc="5" dirty="0">
                      <a:latin typeface="Arial" panose="020B0604020202020204" pitchFamily="34" charset="0"/>
                      <a:cs typeface="Arial" panose="020B0604020202020204" pitchFamily="34" charset="0"/>
                    </a:rPr>
                    <a:t>new </a:t>
                  </a:r>
                  <a:r>
                    <a:rPr sz="800" spc="-55" dirty="0">
                      <a:latin typeface="Arial" panose="020B0604020202020204" pitchFamily="34" charset="0"/>
                      <a:cs typeface="Arial" panose="020B0604020202020204" pitchFamily="34" charset="0"/>
                    </a:rPr>
                    <a:t>HIV</a:t>
                  </a:r>
                  <a:r>
                    <a:rPr sz="800" spc="-15" dirty="0">
                      <a:latin typeface="Arial" panose="020B0604020202020204" pitchFamily="34" charset="0"/>
                      <a:cs typeface="Arial" panose="020B0604020202020204" pitchFamily="34" charset="0"/>
                    </a:rPr>
                    <a:t> </a:t>
                  </a:r>
                  <a:r>
                    <a:rPr sz="800" dirty="0">
                      <a:latin typeface="Arial" panose="020B0604020202020204" pitchFamily="34" charset="0"/>
                      <a:cs typeface="Arial" panose="020B0604020202020204" pitchFamily="34" charset="0"/>
                    </a:rPr>
                    <a:t>infections</a:t>
                  </a:r>
                </a:p>
              </p:txBody>
            </p:sp>
            <p:sp>
              <p:nvSpPr>
                <p:cNvPr id="328" name="object 8">
                  <a:extLst>
                    <a:ext uri="{FF2B5EF4-FFF2-40B4-BE49-F238E27FC236}">
                      <a16:creationId xmlns:a16="http://schemas.microsoft.com/office/drawing/2014/main" id="{FA9AE53D-2CEB-4781-89C9-2DDA5CA7271F}"/>
                    </a:ext>
                  </a:extLst>
                </p:cNvPr>
                <p:cNvSpPr/>
                <p:nvPr/>
              </p:nvSpPr>
              <p:spPr>
                <a:xfrm>
                  <a:off x="4988930" y="5677200"/>
                  <a:ext cx="108585" cy="108585"/>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88C540"/>
                </a:solidFill>
              </p:spPr>
              <p:txBody>
                <a:bodyPr wrap="square" lIns="0" tIns="0" rIns="0" bIns="0" rtlCol="0"/>
                <a:lstStyle/>
                <a:p>
                  <a:endParaRPr/>
                </a:p>
              </p:txBody>
            </p:sp>
            <p:sp>
              <p:nvSpPr>
                <p:cNvPr id="329" name="object 9">
                  <a:extLst>
                    <a:ext uri="{FF2B5EF4-FFF2-40B4-BE49-F238E27FC236}">
                      <a16:creationId xmlns:a16="http://schemas.microsoft.com/office/drawing/2014/main" id="{AE6D1D4D-84B5-488D-8A64-1C394EE646BB}"/>
                    </a:ext>
                  </a:extLst>
                </p:cNvPr>
                <p:cNvSpPr txBox="1"/>
                <p:nvPr/>
              </p:nvSpPr>
              <p:spPr>
                <a:xfrm>
                  <a:off x="5135032" y="5634000"/>
                  <a:ext cx="1602730" cy="289823"/>
                </a:xfrm>
                <a:prstGeom prst="rect">
                  <a:avLst/>
                </a:prstGeom>
              </p:spPr>
              <p:txBody>
                <a:bodyPr vert="horz" wrap="square" lIns="0" tIns="12700" rIns="0" bIns="0" rtlCol="0">
                  <a:spAutoFit/>
                </a:bodyPr>
                <a:lstStyle/>
                <a:p>
                  <a:pPr marL="12700" marR="5080">
                    <a:lnSpc>
                      <a:spcPct val="100000"/>
                    </a:lnSpc>
                    <a:spcBef>
                      <a:spcPts val="100"/>
                    </a:spcBef>
                  </a:pPr>
                  <a:r>
                    <a:rPr sz="900" spc="-20" dirty="0">
                      <a:latin typeface="Arial"/>
                      <a:ea typeface="+mn-ea"/>
                      <a:cs typeface="Arial"/>
                    </a:rPr>
                    <a:t>Eastern Europe and central Asia  without the Russian Federation</a:t>
                  </a:r>
                </a:p>
              </p:txBody>
            </p:sp>
            <p:sp>
              <p:nvSpPr>
                <p:cNvPr id="330" name="object 10">
                  <a:extLst>
                    <a:ext uri="{FF2B5EF4-FFF2-40B4-BE49-F238E27FC236}">
                      <a16:creationId xmlns:a16="http://schemas.microsoft.com/office/drawing/2014/main" id="{206BD79C-4C41-41C6-87B6-68EAD36146F3}"/>
                    </a:ext>
                  </a:extLst>
                </p:cNvPr>
                <p:cNvSpPr txBox="1"/>
                <p:nvPr/>
              </p:nvSpPr>
              <p:spPr>
                <a:xfrm>
                  <a:off x="4328949" y="5319695"/>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2010</a:t>
                  </a:r>
                  <a:endParaRPr sz="700">
                    <a:latin typeface="Arial"/>
                    <a:cs typeface="Arial"/>
                  </a:endParaRPr>
                </a:p>
              </p:txBody>
            </p:sp>
            <p:sp>
              <p:nvSpPr>
                <p:cNvPr id="331" name="object 11">
                  <a:extLst>
                    <a:ext uri="{FF2B5EF4-FFF2-40B4-BE49-F238E27FC236}">
                      <a16:creationId xmlns:a16="http://schemas.microsoft.com/office/drawing/2014/main" id="{B386ACC0-4FEE-452D-9E6C-10B157A14CBC}"/>
                    </a:ext>
                  </a:extLst>
                </p:cNvPr>
                <p:cNvSpPr txBox="1"/>
                <p:nvPr/>
              </p:nvSpPr>
              <p:spPr>
                <a:xfrm>
                  <a:off x="4564458" y="5319695"/>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2011</a:t>
                  </a:r>
                  <a:endParaRPr sz="700">
                    <a:latin typeface="Arial"/>
                    <a:cs typeface="Arial"/>
                  </a:endParaRPr>
                </a:p>
              </p:txBody>
            </p:sp>
            <p:sp>
              <p:nvSpPr>
                <p:cNvPr id="332" name="object 12">
                  <a:extLst>
                    <a:ext uri="{FF2B5EF4-FFF2-40B4-BE49-F238E27FC236}">
                      <a16:creationId xmlns:a16="http://schemas.microsoft.com/office/drawing/2014/main" id="{83D49A12-4E24-41F9-821B-8854194E7350}"/>
                    </a:ext>
                  </a:extLst>
                </p:cNvPr>
                <p:cNvSpPr txBox="1"/>
                <p:nvPr/>
              </p:nvSpPr>
              <p:spPr>
                <a:xfrm>
                  <a:off x="4799967" y="5319695"/>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2012</a:t>
                  </a:r>
                  <a:endParaRPr sz="700">
                    <a:latin typeface="Arial"/>
                    <a:cs typeface="Arial"/>
                  </a:endParaRPr>
                </a:p>
              </p:txBody>
            </p:sp>
            <p:sp>
              <p:nvSpPr>
                <p:cNvPr id="333" name="object 13">
                  <a:extLst>
                    <a:ext uri="{FF2B5EF4-FFF2-40B4-BE49-F238E27FC236}">
                      <a16:creationId xmlns:a16="http://schemas.microsoft.com/office/drawing/2014/main" id="{2F0328C5-A8EB-42B2-AD6F-8DBB07864C3E}"/>
                    </a:ext>
                  </a:extLst>
                </p:cNvPr>
                <p:cNvSpPr txBox="1"/>
                <p:nvPr/>
              </p:nvSpPr>
              <p:spPr>
                <a:xfrm>
                  <a:off x="5035476" y="5319695"/>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2013</a:t>
                  </a:r>
                  <a:endParaRPr sz="700">
                    <a:latin typeface="Arial"/>
                    <a:cs typeface="Arial"/>
                  </a:endParaRPr>
                </a:p>
              </p:txBody>
            </p:sp>
            <p:sp>
              <p:nvSpPr>
                <p:cNvPr id="334" name="object 14">
                  <a:extLst>
                    <a:ext uri="{FF2B5EF4-FFF2-40B4-BE49-F238E27FC236}">
                      <a16:creationId xmlns:a16="http://schemas.microsoft.com/office/drawing/2014/main" id="{9CAF0C2C-AAAD-40BE-BD67-2C7E9CFD6FDD}"/>
                    </a:ext>
                  </a:extLst>
                </p:cNvPr>
                <p:cNvSpPr txBox="1"/>
                <p:nvPr/>
              </p:nvSpPr>
              <p:spPr>
                <a:xfrm>
                  <a:off x="5270984" y="5319695"/>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2014</a:t>
                  </a:r>
                  <a:endParaRPr sz="700">
                    <a:latin typeface="Arial"/>
                    <a:cs typeface="Arial"/>
                  </a:endParaRPr>
                </a:p>
              </p:txBody>
            </p:sp>
            <p:sp>
              <p:nvSpPr>
                <p:cNvPr id="335" name="object 15">
                  <a:extLst>
                    <a:ext uri="{FF2B5EF4-FFF2-40B4-BE49-F238E27FC236}">
                      <a16:creationId xmlns:a16="http://schemas.microsoft.com/office/drawing/2014/main" id="{A6CE9FA8-1CDC-497F-93AA-4FD813A80CAE}"/>
                    </a:ext>
                  </a:extLst>
                </p:cNvPr>
                <p:cNvSpPr txBox="1"/>
                <p:nvPr/>
              </p:nvSpPr>
              <p:spPr>
                <a:xfrm>
                  <a:off x="5506493" y="5319695"/>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2015</a:t>
                  </a:r>
                  <a:endParaRPr sz="700">
                    <a:latin typeface="Arial"/>
                    <a:cs typeface="Arial"/>
                  </a:endParaRPr>
                </a:p>
              </p:txBody>
            </p:sp>
            <p:sp>
              <p:nvSpPr>
                <p:cNvPr id="336" name="object 16">
                  <a:extLst>
                    <a:ext uri="{FF2B5EF4-FFF2-40B4-BE49-F238E27FC236}">
                      <a16:creationId xmlns:a16="http://schemas.microsoft.com/office/drawing/2014/main" id="{BCD7D437-D2B7-45EA-A560-38C51E67F67E}"/>
                    </a:ext>
                  </a:extLst>
                </p:cNvPr>
                <p:cNvSpPr txBox="1"/>
                <p:nvPr/>
              </p:nvSpPr>
              <p:spPr>
                <a:xfrm>
                  <a:off x="5742002" y="5319695"/>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2016</a:t>
                  </a:r>
                  <a:endParaRPr sz="700">
                    <a:latin typeface="Arial"/>
                    <a:cs typeface="Arial"/>
                  </a:endParaRPr>
                </a:p>
              </p:txBody>
            </p:sp>
            <p:sp>
              <p:nvSpPr>
                <p:cNvPr id="337" name="object 17">
                  <a:extLst>
                    <a:ext uri="{FF2B5EF4-FFF2-40B4-BE49-F238E27FC236}">
                      <a16:creationId xmlns:a16="http://schemas.microsoft.com/office/drawing/2014/main" id="{F2F249CB-00F7-4A54-B9FC-25FCD2F3967D}"/>
                    </a:ext>
                  </a:extLst>
                </p:cNvPr>
                <p:cNvSpPr txBox="1"/>
                <p:nvPr/>
              </p:nvSpPr>
              <p:spPr>
                <a:xfrm>
                  <a:off x="5977511" y="5319695"/>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2017</a:t>
                  </a:r>
                  <a:endParaRPr sz="700">
                    <a:latin typeface="Arial"/>
                    <a:cs typeface="Arial"/>
                  </a:endParaRPr>
                </a:p>
              </p:txBody>
            </p:sp>
            <p:sp>
              <p:nvSpPr>
                <p:cNvPr id="338" name="object 18">
                  <a:extLst>
                    <a:ext uri="{FF2B5EF4-FFF2-40B4-BE49-F238E27FC236}">
                      <a16:creationId xmlns:a16="http://schemas.microsoft.com/office/drawing/2014/main" id="{D9F10D5F-C781-44E5-A525-3D24AC6E2A07}"/>
                    </a:ext>
                  </a:extLst>
                </p:cNvPr>
                <p:cNvSpPr txBox="1"/>
                <p:nvPr/>
              </p:nvSpPr>
              <p:spPr>
                <a:xfrm>
                  <a:off x="6213020" y="5319695"/>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2018</a:t>
                  </a:r>
                  <a:endParaRPr sz="700">
                    <a:latin typeface="Arial"/>
                    <a:cs typeface="Arial"/>
                  </a:endParaRPr>
                </a:p>
              </p:txBody>
            </p:sp>
            <p:sp>
              <p:nvSpPr>
                <p:cNvPr id="339" name="object 19">
                  <a:extLst>
                    <a:ext uri="{FF2B5EF4-FFF2-40B4-BE49-F238E27FC236}">
                      <a16:creationId xmlns:a16="http://schemas.microsoft.com/office/drawing/2014/main" id="{14A1A351-67B7-4405-92F7-6717A97772D5}"/>
                    </a:ext>
                  </a:extLst>
                </p:cNvPr>
                <p:cNvSpPr/>
                <p:nvPr/>
              </p:nvSpPr>
              <p:spPr>
                <a:xfrm>
                  <a:off x="4341921" y="4100259"/>
                  <a:ext cx="1946910" cy="1175385"/>
                </a:xfrm>
                <a:custGeom>
                  <a:avLst/>
                  <a:gdLst/>
                  <a:ahLst/>
                  <a:cxnLst/>
                  <a:rect l="l" t="t" r="r" b="b"/>
                  <a:pathLst>
                    <a:path w="1946910" h="1175384">
                      <a:moveTo>
                        <a:pt x="1946554" y="0"/>
                      </a:moveTo>
                      <a:lnTo>
                        <a:pt x="1703235" y="31127"/>
                      </a:lnTo>
                      <a:lnTo>
                        <a:pt x="1459915" y="54470"/>
                      </a:lnTo>
                      <a:lnTo>
                        <a:pt x="729957" y="147853"/>
                      </a:lnTo>
                      <a:lnTo>
                        <a:pt x="0" y="264579"/>
                      </a:lnTo>
                      <a:lnTo>
                        <a:pt x="0" y="1175054"/>
                      </a:lnTo>
                      <a:lnTo>
                        <a:pt x="1946554" y="1175054"/>
                      </a:lnTo>
                      <a:lnTo>
                        <a:pt x="1946554" y="0"/>
                      </a:lnTo>
                      <a:close/>
                    </a:path>
                  </a:pathLst>
                </a:custGeom>
                <a:solidFill>
                  <a:srgbClr val="00AEEF"/>
                </a:solidFill>
              </p:spPr>
              <p:txBody>
                <a:bodyPr wrap="square" lIns="0" tIns="0" rIns="0" bIns="0" rtlCol="0"/>
                <a:lstStyle/>
                <a:p>
                  <a:endParaRPr/>
                </a:p>
              </p:txBody>
            </p:sp>
            <p:sp>
              <p:nvSpPr>
                <p:cNvPr id="340" name="object 20">
                  <a:extLst>
                    <a:ext uri="{FF2B5EF4-FFF2-40B4-BE49-F238E27FC236}">
                      <a16:creationId xmlns:a16="http://schemas.microsoft.com/office/drawing/2014/main" id="{4D50F8B2-17FF-4B1D-A935-4BFC09F7704E}"/>
                    </a:ext>
                  </a:extLst>
                </p:cNvPr>
                <p:cNvSpPr/>
                <p:nvPr/>
              </p:nvSpPr>
              <p:spPr>
                <a:xfrm>
                  <a:off x="4341921" y="4917352"/>
                  <a:ext cx="1946910" cy="358140"/>
                </a:xfrm>
                <a:custGeom>
                  <a:avLst/>
                  <a:gdLst/>
                  <a:ahLst/>
                  <a:cxnLst/>
                  <a:rect l="l" t="t" r="r" b="b"/>
                  <a:pathLst>
                    <a:path w="1946910" h="358140">
                      <a:moveTo>
                        <a:pt x="0" y="0"/>
                      </a:moveTo>
                      <a:lnTo>
                        <a:pt x="0" y="357962"/>
                      </a:lnTo>
                      <a:lnTo>
                        <a:pt x="1946554" y="357962"/>
                      </a:lnTo>
                      <a:lnTo>
                        <a:pt x="1946554" y="15557"/>
                      </a:lnTo>
                      <a:lnTo>
                        <a:pt x="729957" y="15557"/>
                      </a:lnTo>
                      <a:lnTo>
                        <a:pt x="486638" y="7785"/>
                      </a:lnTo>
                      <a:lnTo>
                        <a:pt x="243319" y="7785"/>
                      </a:lnTo>
                      <a:lnTo>
                        <a:pt x="0" y="0"/>
                      </a:lnTo>
                      <a:close/>
                    </a:path>
                  </a:pathLst>
                </a:custGeom>
                <a:solidFill>
                  <a:srgbClr val="88C540"/>
                </a:solidFill>
              </p:spPr>
              <p:txBody>
                <a:bodyPr wrap="square" lIns="0" tIns="0" rIns="0" bIns="0" rtlCol="0"/>
                <a:lstStyle/>
                <a:p>
                  <a:endParaRPr/>
                </a:p>
              </p:txBody>
            </p:sp>
            <p:sp>
              <p:nvSpPr>
                <p:cNvPr id="341" name="object 21">
                  <a:extLst>
                    <a:ext uri="{FF2B5EF4-FFF2-40B4-BE49-F238E27FC236}">
                      <a16:creationId xmlns:a16="http://schemas.microsoft.com/office/drawing/2014/main" id="{2B2BD408-7647-4725-8E30-373FEDC0D41B}"/>
                    </a:ext>
                  </a:extLst>
                </p:cNvPr>
                <p:cNvSpPr/>
                <p:nvPr/>
              </p:nvSpPr>
              <p:spPr>
                <a:xfrm>
                  <a:off x="4345096" y="3858948"/>
                  <a:ext cx="2008505" cy="1417955"/>
                </a:xfrm>
                <a:custGeom>
                  <a:avLst/>
                  <a:gdLst/>
                  <a:ahLst/>
                  <a:cxnLst/>
                  <a:rect l="l" t="t" r="r" b="b"/>
                  <a:pathLst>
                    <a:path w="2008504" h="1417954">
                      <a:moveTo>
                        <a:pt x="0" y="0"/>
                      </a:moveTo>
                      <a:lnTo>
                        <a:pt x="0" y="1417586"/>
                      </a:lnTo>
                      <a:lnTo>
                        <a:pt x="2008187" y="1417586"/>
                      </a:lnTo>
                    </a:path>
                  </a:pathLst>
                </a:custGeom>
                <a:ln w="6350">
                  <a:solidFill>
                    <a:srgbClr val="808285"/>
                  </a:solidFill>
                </a:ln>
              </p:spPr>
              <p:txBody>
                <a:bodyPr wrap="square" lIns="0" tIns="0" rIns="0" bIns="0" rtlCol="0"/>
                <a:lstStyle/>
                <a:p>
                  <a:endParaRPr/>
                </a:p>
              </p:txBody>
            </p:sp>
          </p:grpSp>
          <p:grpSp>
            <p:nvGrpSpPr>
              <p:cNvPr id="395" name="Group 394">
                <a:extLst>
                  <a:ext uri="{FF2B5EF4-FFF2-40B4-BE49-F238E27FC236}">
                    <a16:creationId xmlns:a16="http://schemas.microsoft.com/office/drawing/2014/main" id="{257A443C-0689-4B71-8709-251D00C582C1}"/>
                  </a:ext>
                </a:extLst>
              </p:cNvPr>
              <p:cNvGrpSpPr/>
              <p:nvPr/>
            </p:nvGrpSpPr>
            <p:grpSpPr>
              <a:xfrm>
                <a:off x="6912000" y="1476000"/>
                <a:ext cx="3197856" cy="4698000"/>
                <a:chOff x="6948000" y="1476000"/>
                <a:chExt cx="3197856" cy="4698000"/>
              </a:xfrm>
            </p:grpSpPr>
            <p:grpSp>
              <p:nvGrpSpPr>
                <p:cNvPr id="387" name="Group 386">
                  <a:extLst>
                    <a:ext uri="{FF2B5EF4-FFF2-40B4-BE49-F238E27FC236}">
                      <a16:creationId xmlns:a16="http://schemas.microsoft.com/office/drawing/2014/main" id="{7ADC296D-4939-4862-8F7D-72F9CEC56245}"/>
                    </a:ext>
                  </a:extLst>
                </p:cNvPr>
                <p:cNvGrpSpPr/>
                <p:nvPr/>
              </p:nvGrpSpPr>
              <p:grpSpPr>
                <a:xfrm>
                  <a:off x="6948000" y="1476000"/>
                  <a:ext cx="3186000" cy="2268000"/>
                  <a:chOff x="6858000" y="1530000"/>
                  <a:chExt cx="3186000" cy="2268000"/>
                </a:xfrm>
              </p:grpSpPr>
              <p:sp>
                <p:nvSpPr>
                  <p:cNvPr id="149" name="Rectangle 148">
                    <a:extLst>
                      <a:ext uri="{FF2B5EF4-FFF2-40B4-BE49-F238E27FC236}">
                        <a16:creationId xmlns:a16="http://schemas.microsoft.com/office/drawing/2014/main" id="{862AC0B4-C384-44DF-9C42-70706E480483}"/>
                      </a:ext>
                    </a:extLst>
                  </p:cNvPr>
                  <p:cNvSpPr/>
                  <p:nvPr/>
                </p:nvSpPr>
                <p:spPr>
                  <a:xfrm>
                    <a:off x="6858000" y="1530000"/>
                    <a:ext cx="3186000" cy="2268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lang="fr-CH"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1" name="object 2">
                    <a:extLst>
                      <a:ext uri="{FF2B5EF4-FFF2-40B4-BE49-F238E27FC236}">
                        <a16:creationId xmlns:a16="http://schemas.microsoft.com/office/drawing/2014/main" id="{6F0F26F5-D41D-4FB9-A042-F408A4BD72E8}"/>
                      </a:ext>
                    </a:extLst>
                  </p:cNvPr>
                  <p:cNvSpPr txBox="1"/>
                  <p:nvPr/>
                </p:nvSpPr>
                <p:spPr>
                  <a:xfrm>
                    <a:off x="9627574" y="1993165"/>
                    <a:ext cx="416425" cy="197490"/>
                  </a:xfrm>
                  <a:prstGeom prst="rect">
                    <a:avLst/>
                  </a:prstGeom>
                </p:spPr>
                <p:txBody>
                  <a:bodyPr vert="horz" wrap="square" lIns="0" tIns="12700" rIns="0" bIns="0" rtlCol="0">
                    <a:spAutoFit/>
                  </a:bodyPr>
                  <a:lstStyle>
                    <a:defPPr>
                      <a:defRPr lang="en-US"/>
                    </a:defPPr>
                    <a:lvl1pPr marL="12700" algn="ctr" fontAlgn="auto">
                      <a:spcBef>
                        <a:spcPts val="100"/>
                      </a:spcBef>
                      <a:spcAft>
                        <a:spcPts val="0"/>
                      </a:spcAft>
                      <a:defRPr sz="1200" b="1" spc="-30">
                        <a:latin typeface="Arial"/>
                        <a:ea typeface="+mn-ea"/>
                        <a:cs typeface="Arial"/>
                      </a:defRPr>
                    </a:lvl1pPr>
                  </a:lstStyle>
                  <a:p>
                    <a:r>
                      <a:rPr dirty="0">
                        <a:solidFill>
                          <a:schemeClr val="tx1">
                            <a:lumMod val="75000"/>
                            <a:lumOff val="25000"/>
                          </a:schemeClr>
                        </a:solidFill>
                      </a:rPr>
                      <a:t>-28%</a:t>
                    </a:r>
                  </a:p>
                </p:txBody>
              </p:sp>
              <p:sp>
                <p:nvSpPr>
                  <p:cNvPr id="282" name="object 3">
                    <a:extLst>
                      <a:ext uri="{FF2B5EF4-FFF2-40B4-BE49-F238E27FC236}">
                        <a16:creationId xmlns:a16="http://schemas.microsoft.com/office/drawing/2014/main" id="{B491AAA8-3039-442C-BA55-B81EC854ED81}"/>
                      </a:ext>
                    </a:extLst>
                  </p:cNvPr>
                  <p:cNvSpPr txBox="1"/>
                  <p:nvPr/>
                </p:nvSpPr>
                <p:spPr>
                  <a:xfrm>
                    <a:off x="9627575" y="2274293"/>
                    <a:ext cx="416424" cy="197490"/>
                  </a:xfrm>
                  <a:prstGeom prst="rect">
                    <a:avLst/>
                  </a:prstGeom>
                </p:spPr>
                <p:txBody>
                  <a:bodyPr vert="horz" wrap="square" lIns="0" tIns="12700" rIns="0" bIns="0" rtlCol="0">
                    <a:spAutoFit/>
                  </a:bodyPr>
                  <a:lstStyle>
                    <a:defPPr>
                      <a:defRPr lang="en-US"/>
                    </a:defPPr>
                    <a:lvl1pPr marL="12700" algn="ctr" fontAlgn="auto">
                      <a:spcBef>
                        <a:spcPts val="100"/>
                      </a:spcBef>
                      <a:spcAft>
                        <a:spcPts val="0"/>
                      </a:spcAft>
                      <a:defRPr sz="1200" b="1" spc="-30">
                        <a:latin typeface="Arial"/>
                        <a:ea typeface="+mn-ea"/>
                        <a:cs typeface="Arial"/>
                      </a:defRPr>
                    </a:lvl1pPr>
                  </a:lstStyle>
                  <a:p>
                    <a:r>
                      <a:rPr dirty="0">
                        <a:solidFill>
                          <a:schemeClr val="tx1">
                            <a:lumMod val="75000"/>
                            <a:lumOff val="25000"/>
                          </a:schemeClr>
                        </a:solidFill>
                      </a:rPr>
                      <a:t>-21%</a:t>
                    </a:r>
                  </a:p>
                </p:txBody>
              </p:sp>
              <p:sp>
                <p:nvSpPr>
                  <p:cNvPr id="283" name="object 4">
                    <a:extLst>
                      <a:ext uri="{FF2B5EF4-FFF2-40B4-BE49-F238E27FC236}">
                        <a16:creationId xmlns:a16="http://schemas.microsoft.com/office/drawing/2014/main" id="{9481B55D-3295-4B77-9FFB-B3F277FC0D86}"/>
                      </a:ext>
                    </a:extLst>
                  </p:cNvPr>
                  <p:cNvSpPr txBox="1"/>
                  <p:nvPr/>
                </p:nvSpPr>
                <p:spPr>
                  <a:xfrm>
                    <a:off x="7131174" y="1536169"/>
                    <a:ext cx="479219" cy="382156"/>
                  </a:xfrm>
                  <a:prstGeom prst="rect">
                    <a:avLst/>
                  </a:prstGeom>
                </p:spPr>
                <p:txBody>
                  <a:bodyPr vert="horz" wrap="square" lIns="0" tIns="12700" rIns="0" bIns="0" rtlCol="0">
                    <a:spAutoFit/>
                  </a:bodyPr>
                  <a:lstStyle/>
                  <a:p>
                    <a:pPr marL="12700" algn="r">
                      <a:lnSpc>
                        <a:spcPct val="100000"/>
                      </a:lnSpc>
                      <a:spcBef>
                        <a:spcPts val="100"/>
                      </a:spcBef>
                    </a:pPr>
                    <a:r>
                      <a:rPr sz="800" spc="10" dirty="0">
                        <a:latin typeface="Arial" panose="020B0604020202020204" pitchFamily="34" charset="0"/>
                        <a:cs typeface="Arial" panose="020B0604020202020204" pitchFamily="34" charset="0"/>
                      </a:rPr>
                      <a:t>1 200</a:t>
                    </a:r>
                    <a:r>
                      <a:rPr sz="800" spc="-60" dirty="0">
                        <a:latin typeface="Arial" panose="020B0604020202020204" pitchFamily="34" charset="0"/>
                        <a:cs typeface="Arial" panose="020B0604020202020204" pitchFamily="34" charset="0"/>
                      </a:rPr>
                      <a:t> </a:t>
                    </a:r>
                    <a:r>
                      <a:rPr sz="800" spc="10" dirty="0">
                        <a:latin typeface="Arial" panose="020B0604020202020204" pitchFamily="34" charset="0"/>
                        <a:cs typeface="Arial" panose="020B0604020202020204" pitchFamily="34" charset="0"/>
                      </a:rPr>
                      <a:t>000</a:t>
                    </a:r>
                    <a:endParaRPr sz="800" dirty="0">
                      <a:latin typeface="Arial" panose="020B0604020202020204" pitchFamily="34" charset="0"/>
                      <a:cs typeface="Arial" panose="020B0604020202020204" pitchFamily="34" charset="0"/>
                    </a:endParaRPr>
                  </a:p>
                  <a:p>
                    <a:pPr algn="r">
                      <a:lnSpc>
                        <a:spcPct val="100000"/>
                      </a:lnSpc>
                      <a:spcBef>
                        <a:spcPts val="20"/>
                      </a:spcBef>
                    </a:pPr>
                    <a:endParaRPr sz="800" dirty="0">
                      <a:latin typeface="Arial" panose="020B0604020202020204" pitchFamily="34" charset="0"/>
                      <a:cs typeface="Arial" panose="020B0604020202020204" pitchFamily="34" charset="0"/>
                    </a:endParaRPr>
                  </a:p>
                  <a:p>
                    <a:pPr marL="12700" algn="r">
                      <a:lnSpc>
                        <a:spcPct val="100000"/>
                      </a:lnSpc>
                    </a:pPr>
                    <a:r>
                      <a:rPr sz="800" spc="10" dirty="0">
                        <a:latin typeface="Arial" panose="020B0604020202020204" pitchFamily="34" charset="0"/>
                        <a:cs typeface="Arial" panose="020B0604020202020204" pitchFamily="34" charset="0"/>
                      </a:rPr>
                      <a:t>1 000</a:t>
                    </a:r>
                    <a:r>
                      <a:rPr sz="800" spc="-60" dirty="0">
                        <a:latin typeface="Arial" panose="020B0604020202020204" pitchFamily="34" charset="0"/>
                        <a:cs typeface="Arial" panose="020B0604020202020204" pitchFamily="34" charset="0"/>
                      </a:rPr>
                      <a:t> </a:t>
                    </a:r>
                    <a:r>
                      <a:rPr sz="800" spc="10" dirty="0">
                        <a:latin typeface="Arial" panose="020B0604020202020204" pitchFamily="34" charset="0"/>
                        <a:cs typeface="Arial" panose="020B0604020202020204" pitchFamily="34" charset="0"/>
                      </a:rPr>
                      <a:t>000</a:t>
                    </a:r>
                    <a:endParaRPr sz="800" dirty="0">
                      <a:latin typeface="Arial" panose="020B0604020202020204" pitchFamily="34" charset="0"/>
                      <a:cs typeface="Arial" panose="020B0604020202020204" pitchFamily="34" charset="0"/>
                    </a:endParaRPr>
                  </a:p>
                </p:txBody>
              </p:sp>
              <p:sp>
                <p:nvSpPr>
                  <p:cNvPr id="284" name="object 5">
                    <a:extLst>
                      <a:ext uri="{FF2B5EF4-FFF2-40B4-BE49-F238E27FC236}">
                        <a16:creationId xmlns:a16="http://schemas.microsoft.com/office/drawing/2014/main" id="{3D1B5C31-5884-44A0-A9A4-BC76186C249D}"/>
                      </a:ext>
                    </a:extLst>
                  </p:cNvPr>
                  <p:cNvSpPr txBox="1"/>
                  <p:nvPr/>
                </p:nvSpPr>
                <p:spPr>
                  <a:xfrm>
                    <a:off x="7181974" y="1990321"/>
                    <a:ext cx="428293" cy="135935"/>
                  </a:xfrm>
                  <a:prstGeom prst="rect">
                    <a:avLst/>
                  </a:prstGeom>
                </p:spPr>
                <p:txBody>
                  <a:bodyPr vert="horz" wrap="square" lIns="0" tIns="12700" rIns="0" bIns="0" rtlCol="0">
                    <a:spAutoFit/>
                  </a:bodyPr>
                  <a:lstStyle/>
                  <a:p>
                    <a:pPr marL="12700" algn="r">
                      <a:lnSpc>
                        <a:spcPct val="100000"/>
                      </a:lnSpc>
                      <a:spcBef>
                        <a:spcPts val="100"/>
                      </a:spcBef>
                    </a:pPr>
                    <a:r>
                      <a:rPr sz="800" spc="10" dirty="0">
                        <a:latin typeface="Arial" panose="020B0604020202020204" pitchFamily="34" charset="0"/>
                        <a:cs typeface="Arial" panose="020B0604020202020204" pitchFamily="34" charset="0"/>
                      </a:rPr>
                      <a:t>800</a:t>
                    </a:r>
                    <a:r>
                      <a:rPr sz="800" spc="-40" dirty="0">
                        <a:latin typeface="Arial" panose="020B0604020202020204" pitchFamily="34" charset="0"/>
                        <a:cs typeface="Arial" panose="020B0604020202020204" pitchFamily="34" charset="0"/>
                      </a:rPr>
                      <a:t> </a:t>
                    </a:r>
                    <a:r>
                      <a:rPr sz="800" spc="10" dirty="0">
                        <a:latin typeface="Arial" panose="020B0604020202020204" pitchFamily="34" charset="0"/>
                        <a:cs typeface="Arial" panose="020B0604020202020204" pitchFamily="34" charset="0"/>
                      </a:rPr>
                      <a:t>000</a:t>
                    </a:r>
                    <a:endParaRPr sz="800" dirty="0">
                      <a:latin typeface="Arial" panose="020B0604020202020204" pitchFamily="34" charset="0"/>
                      <a:cs typeface="Arial" panose="020B0604020202020204" pitchFamily="34" charset="0"/>
                    </a:endParaRPr>
                  </a:p>
                </p:txBody>
              </p:sp>
              <p:sp>
                <p:nvSpPr>
                  <p:cNvPr id="285" name="object 6">
                    <a:extLst>
                      <a:ext uri="{FF2B5EF4-FFF2-40B4-BE49-F238E27FC236}">
                        <a16:creationId xmlns:a16="http://schemas.microsoft.com/office/drawing/2014/main" id="{864BC145-B079-4B31-B08D-A08E23CB13AD}"/>
                      </a:ext>
                    </a:extLst>
                  </p:cNvPr>
                  <p:cNvSpPr txBox="1"/>
                  <p:nvPr/>
                </p:nvSpPr>
                <p:spPr>
                  <a:xfrm>
                    <a:off x="7181974" y="2217397"/>
                    <a:ext cx="428293" cy="135935"/>
                  </a:xfrm>
                  <a:prstGeom prst="rect">
                    <a:avLst/>
                  </a:prstGeom>
                </p:spPr>
                <p:txBody>
                  <a:bodyPr vert="horz" wrap="square" lIns="0" tIns="12700" rIns="0" bIns="0" rtlCol="0">
                    <a:spAutoFit/>
                  </a:bodyPr>
                  <a:lstStyle/>
                  <a:p>
                    <a:pPr marL="12700" algn="r">
                      <a:lnSpc>
                        <a:spcPct val="100000"/>
                      </a:lnSpc>
                      <a:spcBef>
                        <a:spcPts val="100"/>
                      </a:spcBef>
                    </a:pPr>
                    <a:r>
                      <a:rPr sz="800" spc="10" dirty="0">
                        <a:latin typeface="Arial" panose="020B0604020202020204" pitchFamily="34" charset="0"/>
                        <a:cs typeface="Arial" panose="020B0604020202020204" pitchFamily="34" charset="0"/>
                      </a:rPr>
                      <a:t>600</a:t>
                    </a:r>
                    <a:r>
                      <a:rPr sz="800" spc="-40" dirty="0">
                        <a:latin typeface="Arial" panose="020B0604020202020204" pitchFamily="34" charset="0"/>
                        <a:cs typeface="Arial" panose="020B0604020202020204" pitchFamily="34" charset="0"/>
                      </a:rPr>
                      <a:t> </a:t>
                    </a:r>
                    <a:r>
                      <a:rPr sz="800" spc="10" dirty="0">
                        <a:latin typeface="Arial" panose="020B0604020202020204" pitchFamily="34" charset="0"/>
                        <a:cs typeface="Arial" panose="020B0604020202020204" pitchFamily="34" charset="0"/>
                      </a:rPr>
                      <a:t>000</a:t>
                    </a:r>
                    <a:endParaRPr sz="800" dirty="0">
                      <a:latin typeface="Arial" panose="020B0604020202020204" pitchFamily="34" charset="0"/>
                      <a:cs typeface="Arial" panose="020B0604020202020204" pitchFamily="34" charset="0"/>
                    </a:endParaRPr>
                  </a:p>
                </p:txBody>
              </p:sp>
              <p:sp>
                <p:nvSpPr>
                  <p:cNvPr id="286" name="object 7">
                    <a:extLst>
                      <a:ext uri="{FF2B5EF4-FFF2-40B4-BE49-F238E27FC236}">
                        <a16:creationId xmlns:a16="http://schemas.microsoft.com/office/drawing/2014/main" id="{1C3E83DF-8991-4F81-BF57-D93F06086F0F}"/>
                      </a:ext>
                    </a:extLst>
                  </p:cNvPr>
                  <p:cNvSpPr txBox="1"/>
                  <p:nvPr/>
                </p:nvSpPr>
                <p:spPr>
                  <a:xfrm>
                    <a:off x="7181974" y="2444473"/>
                    <a:ext cx="428293" cy="628377"/>
                  </a:xfrm>
                  <a:prstGeom prst="rect">
                    <a:avLst/>
                  </a:prstGeom>
                </p:spPr>
                <p:txBody>
                  <a:bodyPr vert="horz" wrap="square" lIns="0" tIns="12700" rIns="0" bIns="0" rtlCol="0">
                    <a:spAutoFit/>
                  </a:bodyPr>
                  <a:lstStyle/>
                  <a:p>
                    <a:pPr marR="5080" algn="r">
                      <a:lnSpc>
                        <a:spcPct val="100000"/>
                      </a:lnSpc>
                      <a:spcBef>
                        <a:spcPts val="100"/>
                      </a:spcBef>
                    </a:pPr>
                    <a:r>
                      <a:rPr sz="800" spc="10" dirty="0">
                        <a:latin typeface="Arial" panose="020B0604020202020204" pitchFamily="34" charset="0"/>
                        <a:cs typeface="Arial" panose="020B0604020202020204" pitchFamily="34" charset="0"/>
                      </a:rPr>
                      <a:t>400</a:t>
                    </a:r>
                    <a:r>
                      <a:rPr sz="800" spc="-75" dirty="0">
                        <a:latin typeface="Arial" panose="020B0604020202020204" pitchFamily="34" charset="0"/>
                        <a:cs typeface="Arial" panose="020B0604020202020204" pitchFamily="34" charset="0"/>
                      </a:rPr>
                      <a:t> </a:t>
                    </a:r>
                    <a:r>
                      <a:rPr sz="800" spc="10" dirty="0">
                        <a:latin typeface="Arial" panose="020B0604020202020204" pitchFamily="34" charset="0"/>
                        <a:cs typeface="Arial" panose="020B0604020202020204" pitchFamily="34" charset="0"/>
                      </a:rPr>
                      <a:t>000</a:t>
                    </a:r>
                    <a:endParaRPr sz="800" dirty="0">
                      <a:latin typeface="Arial" panose="020B0604020202020204" pitchFamily="34" charset="0"/>
                      <a:cs typeface="Arial" panose="020B0604020202020204" pitchFamily="34" charset="0"/>
                    </a:endParaRPr>
                  </a:p>
                  <a:p>
                    <a:pPr algn="r">
                      <a:lnSpc>
                        <a:spcPct val="100000"/>
                      </a:lnSpc>
                      <a:spcBef>
                        <a:spcPts val="20"/>
                      </a:spcBef>
                    </a:pPr>
                    <a:endParaRPr sz="800" dirty="0">
                      <a:latin typeface="Arial" panose="020B0604020202020204" pitchFamily="34" charset="0"/>
                      <a:cs typeface="Arial" panose="020B0604020202020204" pitchFamily="34" charset="0"/>
                    </a:endParaRPr>
                  </a:p>
                  <a:p>
                    <a:pPr marR="5080" algn="r">
                      <a:lnSpc>
                        <a:spcPct val="100000"/>
                      </a:lnSpc>
                    </a:pPr>
                    <a:r>
                      <a:rPr sz="800" spc="10" dirty="0">
                        <a:latin typeface="Arial" panose="020B0604020202020204" pitchFamily="34" charset="0"/>
                        <a:cs typeface="Arial" panose="020B0604020202020204" pitchFamily="34" charset="0"/>
                      </a:rPr>
                      <a:t>200</a:t>
                    </a:r>
                    <a:r>
                      <a:rPr sz="800" spc="-75" dirty="0">
                        <a:latin typeface="Arial" panose="020B0604020202020204" pitchFamily="34" charset="0"/>
                        <a:cs typeface="Arial" panose="020B0604020202020204" pitchFamily="34" charset="0"/>
                      </a:rPr>
                      <a:t> </a:t>
                    </a:r>
                    <a:r>
                      <a:rPr sz="800" spc="10" dirty="0">
                        <a:latin typeface="Arial" panose="020B0604020202020204" pitchFamily="34" charset="0"/>
                        <a:cs typeface="Arial" panose="020B0604020202020204" pitchFamily="34" charset="0"/>
                      </a:rPr>
                      <a:t>000</a:t>
                    </a:r>
                    <a:endParaRPr sz="800" dirty="0">
                      <a:latin typeface="Arial" panose="020B0604020202020204" pitchFamily="34" charset="0"/>
                      <a:cs typeface="Arial" panose="020B0604020202020204" pitchFamily="34" charset="0"/>
                    </a:endParaRPr>
                  </a:p>
                  <a:p>
                    <a:pPr algn="r">
                      <a:lnSpc>
                        <a:spcPct val="100000"/>
                      </a:lnSpc>
                      <a:spcBef>
                        <a:spcPts val="25"/>
                      </a:spcBef>
                    </a:pPr>
                    <a:endParaRPr sz="800" dirty="0">
                      <a:latin typeface="Arial" panose="020B0604020202020204" pitchFamily="34" charset="0"/>
                      <a:cs typeface="Arial" panose="020B0604020202020204" pitchFamily="34" charset="0"/>
                    </a:endParaRPr>
                  </a:p>
                  <a:p>
                    <a:pPr marR="5080" algn="r">
                      <a:lnSpc>
                        <a:spcPct val="100000"/>
                      </a:lnSpc>
                    </a:pPr>
                    <a:r>
                      <a:rPr sz="800" spc="10" dirty="0">
                        <a:latin typeface="Arial" panose="020B0604020202020204" pitchFamily="34" charset="0"/>
                        <a:cs typeface="Arial" panose="020B0604020202020204" pitchFamily="34" charset="0"/>
                      </a:rPr>
                      <a:t>0</a:t>
                    </a:r>
                    <a:endParaRPr sz="800" dirty="0">
                      <a:latin typeface="Arial" panose="020B0604020202020204" pitchFamily="34" charset="0"/>
                      <a:cs typeface="Arial" panose="020B0604020202020204" pitchFamily="34" charset="0"/>
                    </a:endParaRPr>
                  </a:p>
                </p:txBody>
              </p:sp>
              <p:sp>
                <p:nvSpPr>
                  <p:cNvPr id="287" name="object 8">
                    <a:extLst>
                      <a:ext uri="{FF2B5EF4-FFF2-40B4-BE49-F238E27FC236}">
                        <a16:creationId xmlns:a16="http://schemas.microsoft.com/office/drawing/2014/main" id="{3B53984B-7938-4556-B00E-3083A9F997E2}"/>
                      </a:ext>
                    </a:extLst>
                  </p:cNvPr>
                  <p:cNvSpPr/>
                  <p:nvPr/>
                </p:nvSpPr>
                <p:spPr>
                  <a:xfrm>
                    <a:off x="6963273" y="3391200"/>
                    <a:ext cx="108585" cy="108585"/>
                  </a:xfrm>
                  <a:custGeom>
                    <a:avLst/>
                    <a:gdLst/>
                    <a:ahLst/>
                    <a:cxnLst/>
                    <a:rect l="l" t="t" r="r" b="b"/>
                    <a:pathLst>
                      <a:path w="108584" h="108585">
                        <a:moveTo>
                          <a:pt x="0" y="108000"/>
                        </a:moveTo>
                        <a:lnTo>
                          <a:pt x="108000" y="108000"/>
                        </a:lnTo>
                        <a:lnTo>
                          <a:pt x="108000" y="0"/>
                        </a:lnTo>
                        <a:lnTo>
                          <a:pt x="0" y="0"/>
                        </a:lnTo>
                        <a:lnTo>
                          <a:pt x="0" y="108000"/>
                        </a:lnTo>
                        <a:close/>
                      </a:path>
                    </a:pathLst>
                  </a:custGeom>
                  <a:solidFill>
                    <a:srgbClr val="00AEEF"/>
                  </a:solidFill>
                </p:spPr>
                <p:txBody>
                  <a:bodyPr wrap="square" lIns="0" tIns="0" rIns="0" bIns="0" rtlCol="0"/>
                  <a:lstStyle/>
                  <a:p>
                    <a:endParaRPr/>
                  </a:p>
                </p:txBody>
              </p:sp>
              <p:sp>
                <p:nvSpPr>
                  <p:cNvPr id="288" name="object 9">
                    <a:extLst>
                      <a:ext uri="{FF2B5EF4-FFF2-40B4-BE49-F238E27FC236}">
                        <a16:creationId xmlns:a16="http://schemas.microsoft.com/office/drawing/2014/main" id="{D99BB510-60D5-48F8-9048-9036B02BAE71}"/>
                      </a:ext>
                    </a:extLst>
                  </p:cNvPr>
                  <p:cNvSpPr txBox="1"/>
                  <p:nvPr/>
                </p:nvSpPr>
                <p:spPr>
                  <a:xfrm>
                    <a:off x="7109374" y="3348000"/>
                    <a:ext cx="1079070" cy="351378"/>
                  </a:xfrm>
                  <a:prstGeom prst="rect">
                    <a:avLst/>
                  </a:prstGeom>
                </p:spPr>
                <p:txBody>
                  <a:bodyPr vert="horz" wrap="square" lIns="0" tIns="12700" rIns="0" bIns="0" rtlCol="0">
                    <a:spAutoFit/>
                  </a:bodyPr>
                  <a:lstStyle>
                    <a:defPPr>
                      <a:defRPr lang="en-US"/>
                    </a:defPPr>
                    <a:lvl1pPr marL="12700" fontAlgn="auto">
                      <a:spcBef>
                        <a:spcPts val="100"/>
                      </a:spcBef>
                      <a:spcAft>
                        <a:spcPts val="0"/>
                      </a:spcAft>
                      <a:defRPr sz="1100" spc="-20">
                        <a:latin typeface="Arial"/>
                        <a:ea typeface="+mn-ea"/>
                        <a:cs typeface="Arial"/>
                      </a:defRPr>
                    </a:lvl1pPr>
                  </a:lstStyle>
                  <a:p>
                    <a:r>
                      <a:rPr b="1" dirty="0"/>
                      <a:t>Eastern and southern  Africa</a:t>
                    </a:r>
                  </a:p>
                </p:txBody>
              </p:sp>
              <p:sp>
                <p:nvSpPr>
                  <p:cNvPr id="289" name="object 10">
                    <a:extLst>
                      <a:ext uri="{FF2B5EF4-FFF2-40B4-BE49-F238E27FC236}">
                        <a16:creationId xmlns:a16="http://schemas.microsoft.com/office/drawing/2014/main" id="{B3DDB45D-76ED-4827-810F-989113A38EA6}"/>
                      </a:ext>
                    </a:extLst>
                  </p:cNvPr>
                  <p:cNvSpPr txBox="1"/>
                  <p:nvPr/>
                </p:nvSpPr>
                <p:spPr>
                  <a:xfrm>
                    <a:off x="6946777" y="1549461"/>
                    <a:ext cx="115416" cy="1461135"/>
                  </a:xfrm>
                  <a:prstGeom prst="rect">
                    <a:avLst/>
                  </a:prstGeom>
                </p:spPr>
                <p:txBody>
                  <a:bodyPr vert="vert270" wrap="square" lIns="0" tIns="0" rIns="0" bIns="0" rtlCol="0">
                    <a:spAutoFit/>
                  </a:bodyPr>
                  <a:lstStyle/>
                  <a:p>
                    <a:pPr marL="12700">
                      <a:lnSpc>
                        <a:spcPts val="865"/>
                      </a:lnSpc>
                    </a:pPr>
                    <a:r>
                      <a:rPr sz="800" spc="-20" dirty="0">
                        <a:latin typeface="Arial" panose="020B0604020202020204" pitchFamily="34" charset="0"/>
                        <a:cs typeface="Arial" panose="020B0604020202020204" pitchFamily="34" charset="0"/>
                      </a:rPr>
                      <a:t>Number </a:t>
                    </a:r>
                    <a:r>
                      <a:rPr sz="800" spc="25" dirty="0">
                        <a:latin typeface="Arial" panose="020B0604020202020204" pitchFamily="34" charset="0"/>
                        <a:cs typeface="Arial" panose="020B0604020202020204" pitchFamily="34" charset="0"/>
                      </a:rPr>
                      <a:t>of </a:t>
                    </a:r>
                    <a:r>
                      <a:rPr sz="800" spc="5" dirty="0">
                        <a:latin typeface="Arial" panose="020B0604020202020204" pitchFamily="34" charset="0"/>
                        <a:cs typeface="Arial" panose="020B0604020202020204" pitchFamily="34" charset="0"/>
                      </a:rPr>
                      <a:t>new </a:t>
                    </a:r>
                    <a:r>
                      <a:rPr sz="800" spc="-55" dirty="0">
                        <a:latin typeface="Arial" panose="020B0604020202020204" pitchFamily="34" charset="0"/>
                        <a:cs typeface="Arial" panose="020B0604020202020204" pitchFamily="34" charset="0"/>
                      </a:rPr>
                      <a:t>HIV</a:t>
                    </a:r>
                    <a:r>
                      <a:rPr sz="800" spc="-15" dirty="0">
                        <a:latin typeface="Arial" panose="020B0604020202020204" pitchFamily="34" charset="0"/>
                        <a:cs typeface="Arial" panose="020B0604020202020204" pitchFamily="34" charset="0"/>
                      </a:rPr>
                      <a:t> </a:t>
                    </a:r>
                    <a:r>
                      <a:rPr sz="800" dirty="0">
                        <a:latin typeface="Arial" panose="020B0604020202020204" pitchFamily="34" charset="0"/>
                        <a:cs typeface="Arial" panose="020B0604020202020204" pitchFamily="34" charset="0"/>
                      </a:rPr>
                      <a:t>infections</a:t>
                    </a:r>
                  </a:p>
                </p:txBody>
              </p:sp>
              <p:sp>
                <p:nvSpPr>
                  <p:cNvPr id="290" name="object 11">
                    <a:extLst>
                      <a:ext uri="{FF2B5EF4-FFF2-40B4-BE49-F238E27FC236}">
                        <a16:creationId xmlns:a16="http://schemas.microsoft.com/office/drawing/2014/main" id="{5D18C692-478F-4A60-87F5-5E21E1FF0AD1}"/>
                      </a:ext>
                    </a:extLst>
                  </p:cNvPr>
                  <p:cNvSpPr/>
                  <p:nvPr/>
                </p:nvSpPr>
                <p:spPr>
                  <a:xfrm>
                    <a:off x="8327723" y="33912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88C540"/>
                  </a:solidFill>
                </p:spPr>
                <p:txBody>
                  <a:bodyPr wrap="square" lIns="0" tIns="0" rIns="0" bIns="0" rtlCol="0"/>
                  <a:lstStyle/>
                  <a:p>
                    <a:endParaRPr/>
                  </a:p>
                </p:txBody>
              </p:sp>
              <p:sp>
                <p:nvSpPr>
                  <p:cNvPr id="291" name="object 12">
                    <a:extLst>
                      <a:ext uri="{FF2B5EF4-FFF2-40B4-BE49-F238E27FC236}">
                        <a16:creationId xmlns:a16="http://schemas.microsoft.com/office/drawing/2014/main" id="{618FD122-5849-4C2D-940E-B9C547FEA363}"/>
                      </a:ext>
                    </a:extLst>
                  </p:cNvPr>
                  <p:cNvSpPr txBox="1"/>
                  <p:nvPr/>
                </p:nvSpPr>
                <p:spPr>
                  <a:xfrm>
                    <a:off x="8473824" y="3348000"/>
                    <a:ext cx="1460617" cy="289823"/>
                  </a:xfrm>
                  <a:prstGeom prst="rect">
                    <a:avLst/>
                  </a:prstGeom>
                </p:spPr>
                <p:txBody>
                  <a:bodyPr vert="horz" wrap="square" lIns="0" tIns="12700" rIns="0" bIns="0" rtlCol="0">
                    <a:spAutoFit/>
                  </a:bodyPr>
                  <a:lstStyle>
                    <a:defPPr>
                      <a:defRPr lang="en-US"/>
                    </a:defPPr>
                    <a:lvl1pPr marL="12700" marR="5080" fontAlgn="auto">
                      <a:spcBef>
                        <a:spcPts val="100"/>
                      </a:spcBef>
                      <a:spcAft>
                        <a:spcPts val="0"/>
                      </a:spcAft>
                      <a:defRPr sz="900" spc="-20">
                        <a:latin typeface="Arial"/>
                        <a:ea typeface="+mn-ea"/>
                        <a:cs typeface="Arial"/>
                      </a:defRPr>
                    </a:lvl1pPr>
                  </a:lstStyle>
                  <a:p>
                    <a:r>
                      <a:rPr dirty="0"/>
                      <a:t>Eastern and southern Africa  without South Africa</a:t>
                    </a:r>
                  </a:p>
                </p:txBody>
              </p:sp>
              <p:sp>
                <p:nvSpPr>
                  <p:cNvPr id="292" name="object 13">
                    <a:extLst>
                      <a:ext uri="{FF2B5EF4-FFF2-40B4-BE49-F238E27FC236}">
                        <a16:creationId xmlns:a16="http://schemas.microsoft.com/office/drawing/2014/main" id="{C068C784-71FB-4C60-AE37-22AA6BFB4BCB}"/>
                      </a:ext>
                    </a:extLst>
                  </p:cNvPr>
                  <p:cNvSpPr txBox="1"/>
                  <p:nvPr/>
                </p:nvSpPr>
                <p:spPr>
                  <a:xfrm>
                    <a:off x="7644273" y="3034202"/>
                    <a:ext cx="107017" cy="236854"/>
                  </a:xfrm>
                  <a:prstGeom prst="rect">
                    <a:avLst/>
                  </a:prstGeom>
                </p:spPr>
                <p:txBody>
                  <a:bodyPr vert="vert270" wrap="square" lIns="0" tIns="0" rIns="0" bIns="0" rtlCol="0">
                    <a:spAutoFit/>
                  </a:bodyPr>
                  <a:lstStyle/>
                  <a:p>
                    <a:pPr marL="12700">
                      <a:lnSpc>
                        <a:spcPts val="865"/>
                      </a:lnSpc>
                    </a:pPr>
                    <a:r>
                      <a:rPr sz="700" dirty="0">
                        <a:latin typeface="Arial" panose="020B0604020202020204" pitchFamily="34" charset="0"/>
                        <a:cs typeface="Arial" panose="020B0604020202020204" pitchFamily="34" charset="0"/>
                      </a:rPr>
                      <a:t>2010</a:t>
                    </a:r>
                    <a:endParaRPr sz="700">
                      <a:latin typeface="Arial" panose="020B0604020202020204" pitchFamily="34" charset="0"/>
                      <a:cs typeface="Arial" panose="020B0604020202020204" pitchFamily="34" charset="0"/>
                    </a:endParaRPr>
                  </a:p>
                </p:txBody>
              </p:sp>
              <p:sp>
                <p:nvSpPr>
                  <p:cNvPr id="293" name="object 14">
                    <a:extLst>
                      <a:ext uri="{FF2B5EF4-FFF2-40B4-BE49-F238E27FC236}">
                        <a16:creationId xmlns:a16="http://schemas.microsoft.com/office/drawing/2014/main" id="{CD8C22C1-68F1-4618-8C35-E1E9682DE260}"/>
                      </a:ext>
                    </a:extLst>
                  </p:cNvPr>
                  <p:cNvSpPr txBox="1"/>
                  <p:nvPr/>
                </p:nvSpPr>
                <p:spPr>
                  <a:xfrm>
                    <a:off x="7880899" y="3034202"/>
                    <a:ext cx="107017" cy="236854"/>
                  </a:xfrm>
                  <a:prstGeom prst="rect">
                    <a:avLst/>
                  </a:prstGeom>
                </p:spPr>
                <p:txBody>
                  <a:bodyPr vert="vert270" wrap="square" lIns="0" tIns="0" rIns="0" bIns="0" rtlCol="0">
                    <a:spAutoFit/>
                  </a:bodyPr>
                  <a:lstStyle/>
                  <a:p>
                    <a:pPr marL="12700">
                      <a:lnSpc>
                        <a:spcPts val="865"/>
                      </a:lnSpc>
                    </a:pPr>
                    <a:r>
                      <a:rPr sz="700" dirty="0">
                        <a:latin typeface="Arial" panose="020B0604020202020204" pitchFamily="34" charset="0"/>
                        <a:cs typeface="Arial" panose="020B0604020202020204" pitchFamily="34" charset="0"/>
                      </a:rPr>
                      <a:t>2011</a:t>
                    </a:r>
                    <a:endParaRPr sz="700">
                      <a:latin typeface="Arial" panose="020B0604020202020204" pitchFamily="34" charset="0"/>
                      <a:cs typeface="Arial" panose="020B0604020202020204" pitchFamily="34" charset="0"/>
                    </a:endParaRPr>
                  </a:p>
                </p:txBody>
              </p:sp>
              <p:sp>
                <p:nvSpPr>
                  <p:cNvPr id="294" name="object 15">
                    <a:extLst>
                      <a:ext uri="{FF2B5EF4-FFF2-40B4-BE49-F238E27FC236}">
                        <a16:creationId xmlns:a16="http://schemas.microsoft.com/office/drawing/2014/main" id="{1AF66A4F-556E-4F35-86EF-07E25678A0FB}"/>
                      </a:ext>
                    </a:extLst>
                  </p:cNvPr>
                  <p:cNvSpPr txBox="1"/>
                  <p:nvPr/>
                </p:nvSpPr>
                <p:spPr>
                  <a:xfrm>
                    <a:off x="8117525" y="3034202"/>
                    <a:ext cx="107017" cy="236854"/>
                  </a:xfrm>
                  <a:prstGeom prst="rect">
                    <a:avLst/>
                  </a:prstGeom>
                </p:spPr>
                <p:txBody>
                  <a:bodyPr vert="vert270" wrap="square" lIns="0" tIns="0" rIns="0" bIns="0" rtlCol="0">
                    <a:spAutoFit/>
                  </a:bodyPr>
                  <a:lstStyle/>
                  <a:p>
                    <a:pPr marL="12700">
                      <a:lnSpc>
                        <a:spcPts val="865"/>
                      </a:lnSpc>
                    </a:pPr>
                    <a:r>
                      <a:rPr sz="700" dirty="0">
                        <a:latin typeface="Arial" panose="020B0604020202020204" pitchFamily="34" charset="0"/>
                        <a:cs typeface="Arial" panose="020B0604020202020204" pitchFamily="34" charset="0"/>
                      </a:rPr>
                      <a:t>2012</a:t>
                    </a:r>
                    <a:endParaRPr sz="700">
                      <a:latin typeface="Arial" panose="020B0604020202020204" pitchFamily="34" charset="0"/>
                      <a:cs typeface="Arial" panose="020B0604020202020204" pitchFamily="34" charset="0"/>
                    </a:endParaRPr>
                  </a:p>
                </p:txBody>
              </p:sp>
              <p:sp>
                <p:nvSpPr>
                  <p:cNvPr id="295" name="object 16">
                    <a:extLst>
                      <a:ext uri="{FF2B5EF4-FFF2-40B4-BE49-F238E27FC236}">
                        <a16:creationId xmlns:a16="http://schemas.microsoft.com/office/drawing/2014/main" id="{0DD19970-CD03-40EA-9D9E-8B02BEED9401}"/>
                      </a:ext>
                    </a:extLst>
                  </p:cNvPr>
                  <p:cNvSpPr txBox="1"/>
                  <p:nvPr/>
                </p:nvSpPr>
                <p:spPr>
                  <a:xfrm>
                    <a:off x="8354152" y="3034202"/>
                    <a:ext cx="107017" cy="236854"/>
                  </a:xfrm>
                  <a:prstGeom prst="rect">
                    <a:avLst/>
                  </a:prstGeom>
                </p:spPr>
                <p:txBody>
                  <a:bodyPr vert="vert270" wrap="square" lIns="0" tIns="0" rIns="0" bIns="0" rtlCol="0">
                    <a:spAutoFit/>
                  </a:bodyPr>
                  <a:lstStyle/>
                  <a:p>
                    <a:pPr marL="12700">
                      <a:lnSpc>
                        <a:spcPts val="865"/>
                      </a:lnSpc>
                    </a:pPr>
                    <a:r>
                      <a:rPr sz="700" dirty="0">
                        <a:latin typeface="Arial" panose="020B0604020202020204" pitchFamily="34" charset="0"/>
                        <a:cs typeface="Arial" panose="020B0604020202020204" pitchFamily="34" charset="0"/>
                      </a:rPr>
                      <a:t>2013</a:t>
                    </a:r>
                    <a:endParaRPr sz="700">
                      <a:latin typeface="Arial" panose="020B0604020202020204" pitchFamily="34" charset="0"/>
                      <a:cs typeface="Arial" panose="020B0604020202020204" pitchFamily="34" charset="0"/>
                    </a:endParaRPr>
                  </a:p>
                </p:txBody>
              </p:sp>
              <p:sp>
                <p:nvSpPr>
                  <p:cNvPr id="296" name="object 17">
                    <a:extLst>
                      <a:ext uri="{FF2B5EF4-FFF2-40B4-BE49-F238E27FC236}">
                        <a16:creationId xmlns:a16="http://schemas.microsoft.com/office/drawing/2014/main" id="{1F5AD9AD-0C8B-412E-9530-05F72DF5EE88}"/>
                      </a:ext>
                    </a:extLst>
                  </p:cNvPr>
                  <p:cNvSpPr txBox="1"/>
                  <p:nvPr/>
                </p:nvSpPr>
                <p:spPr>
                  <a:xfrm>
                    <a:off x="8590778" y="3034202"/>
                    <a:ext cx="107017" cy="236854"/>
                  </a:xfrm>
                  <a:prstGeom prst="rect">
                    <a:avLst/>
                  </a:prstGeom>
                </p:spPr>
                <p:txBody>
                  <a:bodyPr vert="vert270" wrap="square" lIns="0" tIns="0" rIns="0" bIns="0" rtlCol="0">
                    <a:spAutoFit/>
                  </a:bodyPr>
                  <a:lstStyle/>
                  <a:p>
                    <a:pPr marL="12700">
                      <a:lnSpc>
                        <a:spcPts val="865"/>
                      </a:lnSpc>
                    </a:pPr>
                    <a:r>
                      <a:rPr sz="700" dirty="0">
                        <a:latin typeface="Arial" panose="020B0604020202020204" pitchFamily="34" charset="0"/>
                        <a:cs typeface="Arial" panose="020B0604020202020204" pitchFamily="34" charset="0"/>
                      </a:rPr>
                      <a:t>2014</a:t>
                    </a:r>
                    <a:endParaRPr sz="700">
                      <a:latin typeface="Arial" panose="020B0604020202020204" pitchFamily="34" charset="0"/>
                      <a:cs typeface="Arial" panose="020B0604020202020204" pitchFamily="34" charset="0"/>
                    </a:endParaRPr>
                  </a:p>
                </p:txBody>
              </p:sp>
              <p:sp>
                <p:nvSpPr>
                  <p:cNvPr id="297" name="object 18">
                    <a:extLst>
                      <a:ext uri="{FF2B5EF4-FFF2-40B4-BE49-F238E27FC236}">
                        <a16:creationId xmlns:a16="http://schemas.microsoft.com/office/drawing/2014/main" id="{0168A8A9-D2E7-45C6-BBD4-5549759A0EA4}"/>
                      </a:ext>
                    </a:extLst>
                  </p:cNvPr>
                  <p:cNvSpPr txBox="1"/>
                  <p:nvPr/>
                </p:nvSpPr>
                <p:spPr>
                  <a:xfrm>
                    <a:off x="8827405" y="3034202"/>
                    <a:ext cx="107017" cy="236854"/>
                  </a:xfrm>
                  <a:prstGeom prst="rect">
                    <a:avLst/>
                  </a:prstGeom>
                </p:spPr>
                <p:txBody>
                  <a:bodyPr vert="vert270" wrap="square" lIns="0" tIns="0" rIns="0" bIns="0" rtlCol="0">
                    <a:spAutoFit/>
                  </a:bodyPr>
                  <a:lstStyle/>
                  <a:p>
                    <a:pPr marL="12700">
                      <a:lnSpc>
                        <a:spcPts val="865"/>
                      </a:lnSpc>
                    </a:pPr>
                    <a:r>
                      <a:rPr sz="700" dirty="0">
                        <a:latin typeface="Arial" panose="020B0604020202020204" pitchFamily="34" charset="0"/>
                        <a:cs typeface="Arial" panose="020B0604020202020204" pitchFamily="34" charset="0"/>
                      </a:rPr>
                      <a:t>2015</a:t>
                    </a:r>
                    <a:endParaRPr sz="700">
                      <a:latin typeface="Arial" panose="020B0604020202020204" pitchFamily="34" charset="0"/>
                      <a:cs typeface="Arial" panose="020B0604020202020204" pitchFamily="34" charset="0"/>
                    </a:endParaRPr>
                  </a:p>
                </p:txBody>
              </p:sp>
              <p:sp>
                <p:nvSpPr>
                  <p:cNvPr id="298" name="object 19">
                    <a:extLst>
                      <a:ext uri="{FF2B5EF4-FFF2-40B4-BE49-F238E27FC236}">
                        <a16:creationId xmlns:a16="http://schemas.microsoft.com/office/drawing/2014/main" id="{EF401C43-6BD9-43E9-AB91-35F975638E6B}"/>
                      </a:ext>
                    </a:extLst>
                  </p:cNvPr>
                  <p:cNvSpPr txBox="1"/>
                  <p:nvPr/>
                </p:nvSpPr>
                <p:spPr>
                  <a:xfrm>
                    <a:off x="9064031" y="3034202"/>
                    <a:ext cx="107017" cy="236854"/>
                  </a:xfrm>
                  <a:prstGeom prst="rect">
                    <a:avLst/>
                  </a:prstGeom>
                </p:spPr>
                <p:txBody>
                  <a:bodyPr vert="vert270" wrap="square" lIns="0" tIns="0" rIns="0" bIns="0" rtlCol="0">
                    <a:spAutoFit/>
                  </a:bodyPr>
                  <a:lstStyle/>
                  <a:p>
                    <a:pPr marL="12700">
                      <a:lnSpc>
                        <a:spcPts val="865"/>
                      </a:lnSpc>
                    </a:pPr>
                    <a:r>
                      <a:rPr sz="700" dirty="0">
                        <a:latin typeface="Arial" panose="020B0604020202020204" pitchFamily="34" charset="0"/>
                        <a:cs typeface="Arial" panose="020B0604020202020204" pitchFamily="34" charset="0"/>
                      </a:rPr>
                      <a:t>2016</a:t>
                    </a:r>
                  </a:p>
                </p:txBody>
              </p:sp>
              <p:sp>
                <p:nvSpPr>
                  <p:cNvPr id="299" name="object 20">
                    <a:extLst>
                      <a:ext uri="{FF2B5EF4-FFF2-40B4-BE49-F238E27FC236}">
                        <a16:creationId xmlns:a16="http://schemas.microsoft.com/office/drawing/2014/main" id="{D3AC0744-7E86-44F3-A561-6DBF2743C217}"/>
                      </a:ext>
                    </a:extLst>
                  </p:cNvPr>
                  <p:cNvSpPr txBox="1"/>
                  <p:nvPr/>
                </p:nvSpPr>
                <p:spPr>
                  <a:xfrm>
                    <a:off x="9300657" y="3034202"/>
                    <a:ext cx="107017" cy="236854"/>
                  </a:xfrm>
                  <a:prstGeom prst="rect">
                    <a:avLst/>
                  </a:prstGeom>
                </p:spPr>
                <p:txBody>
                  <a:bodyPr vert="vert270" wrap="square" lIns="0" tIns="0" rIns="0" bIns="0" rtlCol="0">
                    <a:spAutoFit/>
                  </a:bodyPr>
                  <a:lstStyle/>
                  <a:p>
                    <a:pPr marL="12700">
                      <a:lnSpc>
                        <a:spcPts val="865"/>
                      </a:lnSpc>
                    </a:pPr>
                    <a:r>
                      <a:rPr sz="700" dirty="0">
                        <a:latin typeface="Arial" panose="020B0604020202020204" pitchFamily="34" charset="0"/>
                        <a:cs typeface="Arial" panose="020B0604020202020204" pitchFamily="34" charset="0"/>
                      </a:rPr>
                      <a:t>2017</a:t>
                    </a:r>
                    <a:endParaRPr sz="700">
                      <a:latin typeface="Arial" panose="020B0604020202020204" pitchFamily="34" charset="0"/>
                      <a:cs typeface="Arial" panose="020B0604020202020204" pitchFamily="34" charset="0"/>
                    </a:endParaRPr>
                  </a:p>
                </p:txBody>
              </p:sp>
              <p:sp>
                <p:nvSpPr>
                  <p:cNvPr id="300" name="object 21">
                    <a:extLst>
                      <a:ext uri="{FF2B5EF4-FFF2-40B4-BE49-F238E27FC236}">
                        <a16:creationId xmlns:a16="http://schemas.microsoft.com/office/drawing/2014/main" id="{808EECFA-AE4E-4E1A-91F2-8912F6E1DFA6}"/>
                      </a:ext>
                    </a:extLst>
                  </p:cNvPr>
                  <p:cNvSpPr txBox="1"/>
                  <p:nvPr/>
                </p:nvSpPr>
                <p:spPr>
                  <a:xfrm>
                    <a:off x="9537284" y="3034202"/>
                    <a:ext cx="107017" cy="236854"/>
                  </a:xfrm>
                  <a:prstGeom prst="rect">
                    <a:avLst/>
                  </a:prstGeom>
                </p:spPr>
                <p:txBody>
                  <a:bodyPr vert="vert270" wrap="square" lIns="0" tIns="0" rIns="0" bIns="0" rtlCol="0">
                    <a:spAutoFit/>
                  </a:bodyPr>
                  <a:lstStyle/>
                  <a:p>
                    <a:pPr marL="12700">
                      <a:lnSpc>
                        <a:spcPts val="865"/>
                      </a:lnSpc>
                    </a:pPr>
                    <a:r>
                      <a:rPr sz="700" dirty="0">
                        <a:latin typeface="Arial" panose="020B0604020202020204" pitchFamily="34" charset="0"/>
                        <a:cs typeface="Arial" panose="020B0604020202020204" pitchFamily="34" charset="0"/>
                      </a:rPr>
                      <a:t>2018</a:t>
                    </a:r>
                    <a:endParaRPr sz="700">
                      <a:latin typeface="Arial" panose="020B0604020202020204" pitchFamily="34" charset="0"/>
                      <a:cs typeface="Arial" panose="020B0604020202020204" pitchFamily="34" charset="0"/>
                    </a:endParaRPr>
                  </a:p>
                </p:txBody>
              </p:sp>
              <p:sp>
                <p:nvSpPr>
                  <p:cNvPr id="301" name="object 22">
                    <a:extLst>
                      <a:ext uri="{FF2B5EF4-FFF2-40B4-BE49-F238E27FC236}">
                        <a16:creationId xmlns:a16="http://schemas.microsoft.com/office/drawing/2014/main" id="{10F34AF3-071D-479A-978D-7060BB48CBC8}"/>
                      </a:ext>
                    </a:extLst>
                  </p:cNvPr>
                  <p:cNvSpPr/>
                  <p:nvPr/>
                </p:nvSpPr>
                <p:spPr>
                  <a:xfrm>
                    <a:off x="7680714" y="1722595"/>
                    <a:ext cx="1946910" cy="1266825"/>
                  </a:xfrm>
                  <a:custGeom>
                    <a:avLst/>
                    <a:gdLst/>
                    <a:ahLst/>
                    <a:cxnLst/>
                    <a:rect l="l" t="t" r="r" b="b"/>
                    <a:pathLst>
                      <a:path w="1946910" h="1266825">
                        <a:moveTo>
                          <a:pt x="0" y="0"/>
                        </a:moveTo>
                        <a:lnTo>
                          <a:pt x="0" y="1266786"/>
                        </a:lnTo>
                        <a:lnTo>
                          <a:pt x="1946414" y="1266786"/>
                        </a:lnTo>
                        <a:lnTo>
                          <a:pt x="1946414" y="355320"/>
                        </a:lnTo>
                        <a:lnTo>
                          <a:pt x="1701888" y="301244"/>
                        </a:lnTo>
                        <a:lnTo>
                          <a:pt x="1457363" y="254901"/>
                        </a:lnTo>
                        <a:lnTo>
                          <a:pt x="968311" y="193103"/>
                        </a:lnTo>
                        <a:lnTo>
                          <a:pt x="723785" y="154482"/>
                        </a:lnTo>
                        <a:lnTo>
                          <a:pt x="489051" y="108140"/>
                        </a:lnTo>
                        <a:lnTo>
                          <a:pt x="0" y="0"/>
                        </a:lnTo>
                        <a:close/>
                      </a:path>
                    </a:pathLst>
                  </a:custGeom>
                  <a:solidFill>
                    <a:srgbClr val="00AEEF"/>
                  </a:solidFill>
                </p:spPr>
                <p:txBody>
                  <a:bodyPr wrap="square" lIns="0" tIns="0" rIns="0" bIns="0" rtlCol="0"/>
                  <a:lstStyle/>
                  <a:p>
                    <a:endParaRPr/>
                  </a:p>
                </p:txBody>
              </p:sp>
              <p:sp>
                <p:nvSpPr>
                  <p:cNvPr id="302" name="object 23">
                    <a:extLst>
                      <a:ext uri="{FF2B5EF4-FFF2-40B4-BE49-F238E27FC236}">
                        <a16:creationId xmlns:a16="http://schemas.microsoft.com/office/drawing/2014/main" id="{357A63C1-0FD3-4F92-A70E-F0840BF923F1}"/>
                      </a:ext>
                    </a:extLst>
                  </p:cNvPr>
                  <p:cNvSpPr/>
                  <p:nvPr/>
                </p:nvSpPr>
                <p:spPr>
                  <a:xfrm>
                    <a:off x="7680664" y="2178330"/>
                    <a:ext cx="1946910" cy="811530"/>
                  </a:xfrm>
                  <a:custGeom>
                    <a:avLst/>
                    <a:gdLst/>
                    <a:ahLst/>
                    <a:cxnLst/>
                    <a:rect l="l" t="t" r="r" b="b"/>
                    <a:pathLst>
                      <a:path w="1946910" h="811529">
                        <a:moveTo>
                          <a:pt x="0" y="0"/>
                        </a:moveTo>
                        <a:lnTo>
                          <a:pt x="0" y="811060"/>
                        </a:lnTo>
                        <a:lnTo>
                          <a:pt x="1946605" y="811060"/>
                        </a:lnTo>
                        <a:lnTo>
                          <a:pt x="1946605" y="169938"/>
                        </a:lnTo>
                        <a:lnTo>
                          <a:pt x="1457515" y="123583"/>
                        </a:lnTo>
                        <a:lnTo>
                          <a:pt x="968413" y="92697"/>
                        </a:lnTo>
                        <a:lnTo>
                          <a:pt x="723861" y="69519"/>
                        </a:lnTo>
                        <a:lnTo>
                          <a:pt x="489102" y="54076"/>
                        </a:lnTo>
                        <a:lnTo>
                          <a:pt x="244551" y="23177"/>
                        </a:lnTo>
                        <a:lnTo>
                          <a:pt x="0" y="0"/>
                        </a:lnTo>
                        <a:close/>
                      </a:path>
                    </a:pathLst>
                  </a:custGeom>
                  <a:solidFill>
                    <a:srgbClr val="88C540"/>
                  </a:solidFill>
                </p:spPr>
                <p:txBody>
                  <a:bodyPr wrap="square" lIns="0" tIns="0" rIns="0" bIns="0" rtlCol="0"/>
                  <a:lstStyle/>
                  <a:p>
                    <a:endParaRPr/>
                  </a:p>
                </p:txBody>
              </p:sp>
              <p:sp>
                <p:nvSpPr>
                  <p:cNvPr id="303" name="object 24">
                    <a:extLst>
                      <a:ext uri="{FF2B5EF4-FFF2-40B4-BE49-F238E27FC236}">
                        <a16:creationId xmlns:a16="http://schemas.microsoft.com/office/drawing/2014/main" id="{B891F42A-B549-48F8-8C7C-3C07581E0C6A}"/>
                      </a:ext>
                    </a:extLst>
                  </p:cNvPr>
                  <p:cNvSpPr/>
                  <p:nvPr/>
                </p:nvSpPr>
                <p:spPr>
                  <a:xfrm>
                    <a:off x="7679248" y="1573408"/>
                    <a:ext cx="2012950" cy="1417955"/>
                  </a:xfrm>
                  <a:custGeom>
                    <a:avLst/>
                    <a:gdLst/>
                    <a:ahLst/>
                    <a:cxnLst/>
                    <a:rect l="l" t="t" r="r" b="b"/>
                    <a:pathLst>
                      <a:path w="2012950" h="1417954">
                        <a:moveTo>
                          <a:pt x="0" y="0"/>
                        </a:moveTo>
                        <a:lnTo>
                          <a:pt x="0" y="1417586"/>
                        </a:lnTo>
                        <a:lnTo>
                          <a:pt x="2012823" y="1417586"/>
                        </a:lnTo>
                      </a:path>
                    </a:pathLst>
                  </a:custGeom>
                  <a:ln w="6350">
                    <a:solidFill>
                      <a:srgbClr val="808285"/>
                    </a:solidFill>
                  </a:ln>
                </p:spPr>
                <p:txBody>
                  <a:bodyPr wrap="square" lIns="0" tIns="0" rIns="0" bIns="0" rtlCol="0"/>
                  <a:lstStyle/>
                  <a:p>
                    <a:endParaRPr/>
                  </a:p>
                </p:txBody>
              </p:sp>
            </p:grpSp>
            <p:grpSp>
              <p:nvGrpSpPr>
                <p:cNvPr id="389" name="Group 388">
                  <a:extLst>
                    <a:ext uri="{FF2B5EF4-FFF2-40B4-BE49-F238E27FC236}">
                      <a16:creationId xmlns:a16="http://schemas.microsoft.com/office/drawing/2014/main" id="{390F8221-EDDB-450A-A6DD-8C897CB1AFC4}"/>
                    </a:ext>
                  </a:extLst>
                </p:cNvPr>
                <p:cNvGrpSpPr/>
                <p:nvPr/>
              </p:nvGrpSpPr>
              <p:grpSpPr>
                <a:xfrm>
                  <a:off x="6948000" y="3902591"/>
                  <a:ext cx="3197856" cy="2271409"/>
                  <a:chOff x="6858000" y="3812591"/>
                  <a:chExt cx="3197856" cy="2271409"/>
                </a:xfrm>
              </p:grpSpPr>
              <p:sp>
                <p:nvSpPr>
                  <p:cNvPr id="15" name="Rectangle 14">
                    <a:extLst>
                      <a:ext uri="{FF2B5EF4-FFF2-40B4-BE49-F238E27FC236}">
                        <a16:creationId xmlns:a16="http://schemas.microsoft.com/office/drawing/2014/main" id="{B22EAA6A-DA59-49BB-B42D-47B814AC1A01}"/>
                      </a:ext>
                    </a:extLst>
                  </p:cNvPr>
                  <p:cNvSpPr/>
                  <p:nvPr/>
                </p:nvSpPr>
                <p:spPr>
                  <a:xfrm>
                    <a:off x="6858000" y="3816000"/>
                    <a:ext cx="3186000" cy="2268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2" name="object 2">
                    <a:extLst>
                      <a:ext uri="{FF2B5EF4-FFF2-40B4-BE49-F238E27FC236}">
                        <a16:creationId xmlns:a16="http://schemas.microsoft.com/office/drawing/2014/main" id="{F66AA5A4-1A67-4498-B91C-3106EB1D12D8}"/>
                      </a:ext>
                    </a:extLst>
                  </p:cNvPr>
                  <p:cNvSpPr txBox="1"/>
                  <p:nvPr/>
                </p:nvSpPr>
                <p:spPr>
                  <a:xfrm>
                    <a:off x="9691309" y="4073906"/>
                    <a:ext cx="352689" cy="197490"/>
                  </a:xfrm>
                  <a:prstGeom prst="rect">
                    <a:avLst/>
                  </a:prstGeom>
                </p:spPr>
                <p:txBody>
                  <a:bodyPr vert="horz" wrap="square" lIns="0" tIns="12700" rIns="0" bIns="0" rtlCol="0">
                    <a:spAutoFit/>
                  </a:bodyPr>
                  <a:lstStyle>
                    <a:defPPr>
                      <a:defRPr lang="en-US"/>
                    </a:defPPr>
                    <a:lvl1pPr marL="12700" algn="ctr" fontAlgn="auto">
                      <a:spcBef>
                        <a:spcPts val="100"/>
                      </a:spcBef>
                      <a:spcAft>
                        <a:spcPts val="0"/>
                      </a:spcAft>
                      <a:defRPr sz="1200" b="1" spc="-30">
                        <a:latin typeface="Arial"/>
                        <a:ea typeface="+mn-ea"/>
                        <a:cs typeface="Arial"/>
                      </a:defRPr>
                    </a:lvl1pPr>
                  </a:lstStyle>
                  <a:p>
                    <a:r>
                      <a:rPr dirty="0">
                        <a:solidFill>
                          <a:schemeClr val="tx1">
                            <a:lumMod val="75000"/>
                            <a:lumOff val="25000"/>
                          </a:schemeClr>
                        </a:solidFill>
                      </a:rPr>
                      <a:t>-13%</a:t>
                    </a:r>
                  </a:p>
                </p:txBody>
              </p:sp>
              <p:sp>
                <p:nvSpPr>
                  <p:cNvPr id="343" name="object 3">
                    <a:extLst>
                      <a:ext uri="{FF2B5EF4-FFF2-40B4-BE49-F238E27FC236}">
                        <a16:creationId xmlns:a16="http://schemas.microsoft.com/office/drawing/2014/main" id="{65A97046-F47A-473B-9A19-0CD3813F6F45}"/>
                      </a:ext>
                    </a:extLst>
                  </p:cNvPr>
                  <p:cNvSpPr txBox="1"/>
                  <p:nvPr/>
                </p:nvSpPr>
                <p:spPr>
                  <a:xfrm>
                    <a:off x="9691309" y="4563923"/>
                    <a:ext cx="364547" cy="197490"/>
                  </a:xfrm>
                  <a:prstGeom prst="rect">
                    <a:avLst/>
                  </a:prstGeom>
                </p:spPr>
                <p:txBody>
                  <a:bodyPr vert="horz" wrap="square" lIns="0" tIns="12700" rIns="0" bIns="0" rtlCol="0">
                    <a:spAutoFit/>
                  </a:bodyPr>
                  <a:lstStyle>
                    <a:defPPr>
                      <a:defRPr lang="en-US"/>
                    </a:defPPr>
                    <a:lvl1pPr marL="12700" algn="ctr" fontAlgn="auto">
                      <a:spcBef>
                        <a:spcPts val="100"/>
                      </a:spcBef>
                      <a:spcAft>
                        <a:spcPts val="0"/>
                      </a:spcAft>
                      <a:defRPr sz="1200" b="1" spc="-30">
                        <a:latin typeface="Arial"/>
                        <a:ea typeface="+mn-ea"/>
                        <a:cs typeface="Arial"/>
                      </a:defRPr>
                    </a:lvl1pPr>
                  </a:lstStyle>
                  <a:p>
                    <a:r>
                      <a:rPr dirty="0">
                        <a:solidFill>
                          <a:schemeClr val="tx1">
                            <a:lumMod val="75000"/>
                            <a:lumOff val="25000"/>
                          </a:schemeClr>
                        </a:solidFill>
                      </a:rPr>
                      <a:t>-23%</a:t>
                    </a:r>
                  </a:p>
                </p:txBody>
              </p:sp>
              <p:sp>
                <p:nvSpPr>
                  <p:cNvPr id="344" name="object 4">
                    <a:extLst>
                      <a:ext uri="{FF2B5EF4-FFF2-40B4-BE49-F238E27FC236}">
                        <a16:creationId xmlns:a16="http://schemas.microsoft.com/office/drawing/2014/main" id="{35A236CB-EB44-4F28-AEF7-DBE7BAFD80DA}"/>
                      </a:ext>
                    </a:extLst>
                  </p:cNvPr>
                  <p:cNvSpPr txBox="1"/>
                  <p:nvPr/>
                </p:nvSpPr>
                <p:spPr>
                  <a:xfrm>
                    <a:off x="7228562" y="3812591"/>
                    <a:ext cx="368935" cy="135935"/>
                  </a:xfrm>
                  <a:prstGeom prst="rect">
                    <a:avLst/>
                  </a:prstGeom>
                </p:spPr>
                <p:txBody>
                  <a:bodyPr vert="horz" wrap="square" lIns="0" tIns="12700" rIns="0" bIns="0" rtlCol="0">
                    <a:spAutoFit/>
                  </a:bodyPr>
                  <a:lstStyle/>
                  <a:p>
                    <a:pPr marL="12700" algn="r">
                      <a:lnSpc>
                        <a:spcPct val="100000"/>
                      </a:lnSpc>
                      <a:spcBef>
                        <a:spcPts val="100"/>
                      </a:spcBef>
                    </a:pPr>
                    <a:r>
                      <a:rPr sz="800" spc="-30" dirty="0">
                        <a:latin typeface="Arial"/>
                        <a:cs typeface="Arial"/>
                      </a:rPr>
                      <a:t>350</a:t>
                    </a:r>
                    <a:r>
                      <a:rPr sz="800" spc="-80" dirty="0">
                        <a:latin typeface="Arial"/>
                        <a:cs typeface="Arial"/>
                      </a:rPr>
                      <a:t> </a:t>
                    </a:r>
                    <a:r>
                      <a:rPr sz="800" spc="-30" dirty="0">
                        <a:latin typeface="Arial"/>
                        <a:cs typeface="Arial"/>
                      </a:rPr>
                      <a:t>000</a:t>
                    </a:r>
                    <a:endParaRPr sz="800" dirty="0">
                      <a:latin typeface="Arial"/>
                      <a:cs typeface="Arial"/>
                    </a:endParaRPr>
                  </a:p>
                </p:txBody>
              </p:sp>
              <p:sp>
                <p:nvSpPr>
                  <p:cNvPr id="345" name="object 5">
                    <a:extLst>
                      <a:ext uri="{FF2B5EF4-FFF2-40B4-BE49-F238E27FC236}">
                        <a16:creationId xmlns:a16="http://schemas.microsoft.com/office/drawing/2014/main" id="{70FDD3AA-888C-480D-8ED5-8F77066A4420}"/>
                      </a:ext>
                    </a:extLst>
                  </p:cNvPr>
                  <p:cNvSpPr txBox="1"/>
                  <p:nvPr/>
                </p:nvSpPr>
                <p:spPr>
                  <a:xfrm>
                    <a:off x="7228562" y="4007155"/>
                    <a:ext cx="368935" cy="135935"/>
                  </a:xfrm>
                  <a:prstGeom prst="rect">
                    <a:avLst/>
                  </a:prstGeom>
                </p:spPr>
                <p:txBody>
                  <a:bodyPr vert="horz" wrap="square" lIns="0" tIns="12700" rIns="0" bIns="0" rtlCol="0">
                    <a:spAutoFit/>
                  </a:bodyPr>
                  <a:lstStyle/>
                  <a:p>
                    <a:pPr marL="12700" algn="r">
                      <a:lnSpc>
                        <a:spcPct val="100000"/>
                      </a:lnSpc>
                      <a:spcBef>
                        <a:spcPts val="100"/>
                      </a:spcBef>
                    </a:pPr>
                    <a:r>
                      <a:rPr sz="800" spc="-30" dirty="0">
                        <a:latin typeface="Arial"/>
                        <a:cs typeface="Arial"/>
                      </a:rPr>
                      <a:t>300</a:t>
                    </a:r>
                    <a:r>
                      <a:rPr sz="800" spc="-80" dirty="0">
                        <a:latin typeface="Arial"/>
                        <a:cs typeface="Arial"/>
                      </a:rPr>
                      <a:t> </a:t>
                    </a:r>
                    <a:r>
                      <a:rPr sz="800" spc="-30" dirty="0">
                        <a:latin typeface="Arial"/>
                        <a:cs typeface="Arial"/>
                      </a:rPr>
                      <a:t>000</a:t>
                    </a:r>
                    <a:endParaRPr sz="800">
                      <a:latin typeface="Arial"/>
                      <a:cs typeface="Arial"/>
                    </a:endParaRPr>
                  </a:p>
                </p:txBody>
              </p:sp>
              <p:sp>
                <p:nvSpPr>
                  <p:cNvPr id="346" name="object 6">
                    <a:extLst>
                      <a:ext uri="{FF2B5EF4-FFF2-40B4-BE49-F238E27FC236}">
                        <a16:creationId xmlns:a16="http://schemas.microsoft.com/office/drawing/2014/main" id="{D1F68058-8CE9-413B-BAA2-23F3D92932CC}"/>
                      </a:ext>
                    </a:extLst>
                  </p:cNvPr>
                  <p:cNvSpPr txBox="1"/>
                  <p:nvPr/>
                </p:nvSpPr>
                <p:spPr>
                  <a:xfrm>
                    <a:off x="7228562" y="4201719"/>
                    <a:ext cx="368935" cy="342265"/>
                  </a:xfrm>
                  <a:prstGeom prst="rect">
                    <a:avLst/>
                  </a:prstGeom>
                </p:spPr>
                <p:txBody>
                  <a:bodyPr vert="horz" wrap="square" lIns="0" tIns="12700" rIns="0" bIns="0" rtlCol="0">
                    <a:spAutoFit/>
                  </a:bodyPr>
                  <a:lstStyle/>
                  <a:p>
                    <a:pPr marL="12700" algn="r">
                      <a:lnSpc>
                        <a:spcPct val="100000"/>
                      </a:lnSpc>
                      <a:spcBef>
                        <a:spcPts val="100"/>
                      </a:spcBef>
                    </a:pPr>
                    <a:r>
                      <a:rPr sz="800" spc="-30" dirty="0">
                        <a:latin typeface="Arial"/>
                        <a:cs typeface="Arial"/>
                      </a:rPr>
                      <a:t>250</a:t>
                    </a:r>
                    <a:r>
                      <a:rPr sz="800" spc="-110" dirty="0">
                        <a:latin typeface="Arial"/>
                        <a:cs typeface="Arial"/>
                      </a:rPr>
                      <a:t> </a:t>
                    </a:r>
                    <a:r>
                      <a:rPr sz="800" spc="-30" dirty="0">
                        <a:latin typeface="Arial"/>
                        <a:cs typeface="Arial"/>
                      </a:rPr>
                      <a:t>000</a:t>
                    </a:r>
                    <a:endParaRPr sz="800">
                      <a:latin typeface="Arial"/>
                      <a:cs typeface="Arial"/>
                    </a:endParaRPr>
                  </a:p>
                  <a:p>
                    <a:pPr marL="12700" algn="r">
                      <a:lnSpc>
                        <a:spcPct val="100000"/>
                      </a:lnSpc>
                      <a:spcBef>
                        <a:spcPts val="570"/>
                      </a:spcBef>
                    </a:pPr>
                    <a:r>
                      <a:rPr sz="800" spc="-30" dirty="0">
                        <a:latin typeface="Arial"/>
                        <a:cs typeface="Arial"/>
                      </a:rPr>
                      <a:t>200</a:t>
                    </a:r>
                    <a:r>
                      <a:rPr sz="800" spc="-110" dirty="0">
                        <a:latin typeface="Arial"/>
                        <a:cs typeface="Arial"/>
                      </a:rPr>
                      <a:t> </a:t>
                    </a:r>
                    <a:r>
                      <a:rPr sz="800" spc="-30" dirty="0">
                        <a:latin typeface="Arial"/>
                        <a:cs typeface="Arial"/>
                      </a:rPr>
                      <a:t>000</a:t>
                    </a:r>
                    <a:endParaRPr sz="800">
                      <a:latin typeface="Arial"/>
                      <a:cs typeface="Arial"/>
                    </a:endParaRPr>
                  </a:p>
                </p:txBody>
              </p:sp>
              <p:sp>
                <p:nvSpPr>
                  <p:cNvPr id="347" name="object 7">
                    <a:extLst>
                      <a:ext uri="{FF2B5EF4-FFF2-40B4-BE49-F238E27FC236}">
                        <a16:creationId xmlns:a16="http://schemas.microsoft.com/office/drawing/2014/main" id="{F5370839-61DC-4E63-94F1-D92316641CE3}"/>
                      </a:ext>
                    </a:extLst>
                  </p:cNvPr>
                  <p:cNvSpPr txBox="1"/>
                  <p:nvPr/>
                </p:nvSpPr>
                <p:spPr>
                  <a:xfrm>
                    <a:off x="7228562" y="4590847"/>
                    <a:ext cx="368935" cy="135935"/>
                  </a:xfrm>
                  <a:prstGeom prst="rect">
                    <a:avLst/>
                  </a:prstGeom>
                </p:spPr>
                <p:txBody>
                  <a:bodyPr vert="horz" wrap="square" lIns="0" tIns="12700" rIns="0" bIns="0" rtlCol="0">
                    <a:spAutoFit/>
                  </a:bodyPr>
                  <a:lstStyle/>
                  <a:p>
                    <a:pPr marL="12700" algn="r">
                      <a:lnSpc>
                        <a:spcPct val="100000"/>
                      </a:lnSpc>
                      <a:spcBef>
                        <a:spcPts val="100"/>
                      </a:spcBef>
                    </a:pPr>
                    <a:r>
                      <a:rPr sz="800" spc="-30" dirty="0">
                        <a:latin typeface="Arial"/>
                        <a:cs typeface="Arial"/>
                      </a:rPr>
                      <a:t>150</a:t>
                    </a:r>
                    <a:r>
                      <a:rPr sz="800" spc="-80" dirty="0">
                        <a:latin typeface="Arial"/>
                        <a:cs typeface="Arial"/>
                      </a:rPr>
                      <a:t> </a:t>
                    </a:r>
                    <a:r>
                      <a:rPr sz="800" spc="-30" dirty="0">
                        <a:latin typeface="Arial"/>
                        <a:cs typeface="Arial"/>
                      </a:rPr>
                      <a:t>000</a:t>
                    </a:r>
                    <a:endParaRPr sz="800">
                      <a:latin typeface="Arial"/>
                      <a:cs typeface="Arial"/>
                    </a:endParaRPr>
                  </a:p>
                </p:txBody>
              </p:sp>
              <p:sp>
                <p:nvSpPr>
                  <p:cNvPr id="348" name="object 8">
                    <a:extLst>
                      <a:ext uri="{FF2B5EF4-FFF2-40B4-BE49-F238E27FC236}">
                        <a16:creationId xmlns:a16="http://schemas.microsoft.com/office/drawing/2014/main" id="{73FA33CA-F0C7-47AA-86B5-7409B1BF1156}"/>
                      </a:ext>
                    </a:extLst>
                  </p:cNvPr>
                  <p:cNvSpPr txBox="1"/>
                  <p:nvPr/>
                </p:nvSpPr>
                <p:spPr>
                  <a:xfrm>
                    <a:off x="7228562" y="4785411"/>
                    <a:ext cx="368935" cy="536575"/>
                  </a:xfrm>
                  <a:prstGeom prst="rect">
                    <a:avLst/>
                  </a:prstGeom>
                </p:spPr>
                <p:txBody>
                  <a:bodyPr vert="horz" wrap="square" lIns="0" tIns="12700" rIns="0" bIns="0" rtlCol="0">
                    <a:spAutoFit/>
                  </a:bodyPr>
                  <a:lstStyle/>
                  <a:p>
                    <a:pPr marR="5080" algn="r">
                      <a:lnSpc>
                        <a:spcPct val="100000"/>
                      </a:lnSpc>
                      <a:spcBef>
                        <a:spcPts val="100"/>
                      </a:spcBef>
                    </a:pPr>
                    <a:r>
                      <a:rPr sz="800" spc="-30" dirty="0">
                        <a:latin typeface="Arial"/>
                        <a:cs typeface="Arial"/>
                      </a:rPr>
                      <a:t>100</a:t>
                    </a:r>
                    <a:r>
                      <a:rPr sz="800" spc="-110" dirty="0">
                        <a:latin typeface="Arial"/>
                        <a:cs typeface="Arial"/>
                      </a:rPr>
                      <a:t> </a:t>
                    </a:r>
                    <a:r>
                      <a:rPr sz="800" spc="-30" dirty="0">
                        <a:latin typeface="Arial"/>
                        <a:cs typeface="Arial"/>
                      </a:rPr>
                      <a:t>000</a:t>
                    </a:r>
                    <a:endParaRPr sz="800">
                      <a:latin typeface="Arial"/>
                      <a:cs typeface="Arial"/>
                    </a:endParaRPr>
                  </a:p>
                  <a:p>
                    <a:pPr marR="5080" algn="r">
                      <a:lnSpc>
                        <a:spcPct val="100000"/>
                      </a:lnSpc>
                      <a:spcBef>
                        <a:spcPts val="570"/>
                      </a:spcBef>
                    </a:pPr>
                    <a:r>
                      <a:rPr sz="800" spc="-30" dirty="0">
                        <a:latin typeface="Arial"/>
                        <a:cs typeface="Arial"/>
                      </a:rPr>
                      <a:t>50</a:t>
                    </a:r>
                    <a:r>
                      <a:rPr sz="800" spc="-110" dirty="0">
                        <a:latin typeface="Arial"/>
                        <a:cs typeface="Arial"/>
                      </a:rPr>
                      <a:t> </a:t>
                    </a:r>
                    <a:r>
                      <a:rPr sz="800" spc="-30" dirty="0">
                        <a:latin typeface="Arial"/>
                        <a:cs typeface="Arial"/>
                      </a:rPr>
                      <a:t>000</a:t>
                    </a:r>
                    <a:endParaRPr sz="800">
                      <a:latin typeface="Arial"/>
                      <a:cs typeface="Arial"/>
                    </a:endParaRPr>
                  </a:p>
                  <a:p>
                    <a:pPr marR="5080" algn="r">
                      <a:lnSpc>
                        <a:spcPct val="100000"/>
                      </a:lnSpc>
                      <a:spcBef>
                        <a:spcPts val="575"/>
                      </a:spcBef>
                    </a:pPr>
                    <a:r>
                      <a:rPr sz="800" spc="-30" dirty="0">
                        <a:latin typeface="Arial"/>
                        <a:cs typeface="Arial"/>
                      </a:rPr>
                      <a:t>0</a:t>
                    </a:r>
                    <a:endParaRPr sz="800">
                      <a:latin typeface="Arial"/>
                      <a:cs typeface="Arial"/>
                    </a:endParaRPr>
                  </a:p>
                </p:txBody>
              </p:sp>
              <p:sp>
                <p:nvSpPr>
                  <p:cNvPr id="349" name="object 9">
                    <a:extLst>
                      <a:ext uri="{FF2B5EF4-FFF2-40B4-BE49-F238E27FC236}">
                        <a16:creationId xmlns:a16="http://schemas.microsoft.com/office/drawing/2014/main" id="{08B516F2-D7BB-43CA-B8CC-C4F413849565}"/>
                      </a:ext>
                    </a:extLst>
                  </p:cNvPr>
                  <p:cNvSpPr txBox="1"/>
                  <p:nvPr/>
                </p:nvSpPr>
                <p:spPr>
                  <a:xfrm>
                    <a:off x="7025853" y="3839192"/>
                    <a:ext cx="115416" cy="1461135"/>
                  </a:xfrm>
                  <a:prstGeom prst="rect">
                    <a:avLst/>
                  </a:prstGeom>
                </p:spPr>
                <p:txBody>
                  <a:bodyPr vert="vert270" wrap="square" lIns="0" tIns="0" rIns="0" bIns="0" rtlCol="0">
                    <a:spAutoFit/>
                  </a:bodyPr>
                  <a:lstStyle/>
                  <a:p>
                    <a:pPr marL="12700">
                      <a:lnSpc>
                        <a:spcPts val="865"/>
                      </a:lnSpc>
                    </a:pPr>
                    <a:r>
                      <a:rPr sz="800" spc="-20" dirty="0">
                        <a:latin typeface="Arial" panose="020B0604020202020204" pitchFamily="34" charset="0"/>
                        <a:cs typeface="Arial" panose="020B0604020202020204" pitchFamily="34" charset="0"/>
                      </a:rPr>
                      <a:t>Number </a:t>
                    </a:r>
                    <a:r>
                      <a:rPr sz="800" spc="25" dirty="0">
                        <a:latin typeface="Arial" panose="020B0604020202020204" pitchFamily="34" charset="0"/>
                        <a:cs typeface="Arial" panose="020B0604020202020204" pitchFamily="34" charset="0"/>
                      </a:rPr>
                      <a:t>of </a:t>
                    </a:r>
                    <a:r>
                      <a:rPr sz="800" spc="5" dirty="0">
                        <a:latin typeface="Arial" panose="020B0604020202020204" pitchFamily="34" charset="0"/>
                        <a:cs typeface="Arial" panose="020B0604020202020204" pitchFamily="34" charset="0"/>
                      </a:rPr>
                      <a:t>new </a:t>
                    </a:r>
                    <a:r>
                      <a:rPr sz="800" spc="-55" dirty="0">
                        <a:latin typeface="Arial" panose="020B0604020202020204" pitchFamily="34" charset="0"/>
                        <a:cs typeface="Arial" panose="020B0604020202020204" pitchFamily="34" charset="0"/>
                      </a:rPr>
                      <a:t>HIV</a:t>
                    </a:r>
                    <a:r>
                      <a:rPr sz="800" spc="-15" dirty="0">
                        <a:latin typeface="Arial" panose="020B0604020202020204" pitchFamily="34" charset="0"/>
                        <a:cs typeface="Arial" panose="020B0604020202020204" pitchFamily="34" charset="0"/>
                      </a:rPr>
                      <a:t> </a:t>
                    </a:r>
                    <a:r>
                      <a:rPr sz="800" dirty="0">
                        <a:latin typeface="Arial" panose="020B0604020202020204" pitchFamily="34" charset="0"/>
                        <a:cs typeface="Arial" panose="020B0604020202020204" pitchFamily="34" charset="0"/>
                      </a:rPr>
                      <a:t>infections</a:t>
                    </a:r>
                  </a:p>
                </p:txBody>
              </p:sp>
              <p:sp>
                <p:nvSpPr>
                  <p:cNvPr id="350" name="object 10">
                    <a:extLst>
                      <a:ext uri="{FF2B5EF4-FFF2-40B4-BE49-F238E27FC236}">
                        <a16:creationId xmlns:a16="http://schemas.microsoft.com/office/drawing/2014/main" id="{16A04F50-5E47-4969-9429-6B24CE6C98C5}"/>
                      </a:ext>
                    </a:extLst>
                  </p:cNvPr>
                  <p:cNvSpPr/>
                  <p:nvPr/>
                </p:nvSpPr>
                <p:spPr>
                  <a:xfrm>
                    <a:off x="7035873" y="5677200"/>
                    <a:ext cx="108585" cy="108585"/>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AEEF"/>
                  </a:solidFill>
                </p:spPr>
                <p:txBody>
                  <a:bodyPr wrap="square" lIns="0" tIns="0" rIns="0" bIns="0" rtlCol="0"/>
                  <a:lstStyle/>
                  <a:p>
                    <a:endParaRPr/>
                  </a:p>
                </p:txBody>
              </p:sp>
              <p:sp>
                <p:nvSpPr>
                  <p:cNvPr id="351" name="object 11">
                    <a:extLst>
                      <a:ext uri="{FF2B5EF4-FFF2-40B4-BE49-F238E27FC236}">
                        <a16:creationId xmlns:a16="http://schemas.microsoft.com/office/drawing/2014/main" id="{7F52B07A-1506-485E-82EE-04B0FABE0DC6}"/>
                      </a:ext>
                    </a:extLst>
                  </p:cNvPr>
                  <p:cNvSpPr txBox="1"/>
                  <p:nvPr/>
                </p:nvSpPr>
                <p:spPr>
                  <a:xfrm>
                    <a:off x="7181973" y="5634000"/>
                    <a:ext cx="1007827" cy="351378"/>
                  </a:xfrm>
                  <a:prstGeom prst="rect">
                    <a:avLst/>
                  </a:prstGeom>
                </p:spPr>
                <p:txBody>
                  <a:bodyPr vert="horz" wrap="square" lIns="0" tIns="12700" rIns="0" bIns="0" rtlCol="0">
                    <a:spAutoFit/>
                  </a:bodyPr>
                  <a:lstStyle/>
                  <a:p>
                    <a:pPr marL="12700" marR="5080">
                      <a:spcBef>
                        <a:spcPts val="100"/>
                      </a:spcBef>
                    </a:pPr>
                    <a:r>
                      <a:rPr sz="1100" b="1" spc="-20" dirty="0">
                        <a:latin typeface="Arial"/>
                        <a:ea typeface="+mn-ea"/>
                        <a:cs typeface="Arial"/>
                      </a:rPr>
                      <a:t>Western and  central Africa</a:t>
                    </a:r>
                  </a:p>
                </p:txBody>
              </p:sp>
              <p:sp>
                <p:nvSpPr>
                  <p:cNvPr id="352" name="object 12">
                    <a:extLst>
                      <a:ext uri="{FF2B5EF4-FFF2-40B4-BE49-F238E27FC236}">
                        <a16:creationId xmlns:a16="http://schemas.microsoft.com/office/drawing/2014/main" id="{8950D1A4-F7C8-45CF-9732-6ECF61693C04}"/>
                      </a:ext>
                    </a:extLst>
                  </p:cNvPr>
                  <p:cNvSpPr/>
                  <p:nvPr/>
                </p:nvSpPr>
                <p:spPr>
                  <a:xfrm>
                    <a:off x="8438156" y="5677200"/>
                    <a:ext cx="108585" cy="108585"/>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88C540"/>
                  </a:solidFill>
                </p:spPr>
                <p:txBody>
                  <a:bodyPr wrap="square" lIns="0" tIns="0" rIns="0" bIns="0" rtlCol="0"/>
                  <a:lstStyle/>
                  <a:p>
                    <a:endParaRPr/>
                  </a:p>
                </p:txBody>
              </p:sp>
              <p:sp>
                <p:nvSpPr>
                  <p:cNvPr id="353" name="object 13">
                    <a:extLst>
                      <a:ext uri="{FF2B5EF4-FFF2-40B4-BE49-F238E27FC236}">
                        <a16:creationId xmlns:a16="http://schemas.microsoft.com/office/drawing/2014/main" id="{A08FCC02-2D72-4403-BD4D-98F53324005C}"/>
                      </a:ext>
                    </a:extLst>
                  </p:cNvPr>
                  <p:cNvSpPr txBox="1"/>
                  <p:nvPr/>
                </p:nvSpPr>
                <p:spPr>
                  <a:xfrm>
                    <a:off x="8584259" y="5634000"/>
                    <a:ext cx="1216660" cy="289823"/>
                  </a:xfrm>
                  <a:prstGeom prst="rect">
                    <a:avLst/>
                  </a:prstGeom>
                </p:spPr>
                <p:txBody>
                  <a:bodyPr vert="horz" wrap="square" lIns="0" tIns="12700" rIns="0" bIns="0" rtlCol="0">
                    <a:spAutoFit/>
                  </a:bodyPr>
                  <a:lstStyle>
                    <a:defPPr>
                      <a:defRPr lang="en-US"/>
                    </a:defPPr>
                    <a:lvl1pPr marL="12700" marR="5080">
                      <a:lnSpc>
                        <a:spcPct val="100000"/>
                      </a:lnSpc>
                      <a:spcBef>
                        <a:spcPts val="100"/>
                      </a:spcBef>
                      <a:defRPr sz="900" spc="-20">
                        <a:latin typeface="Arial"/>
                        <a:ea typeface="+mn-ea"/>
                        <a:cs typeface="Arial"/>
                      </a:defRPr>
                    </a:lvl1pPr>
                  </a:lstStyle>
                  <a:p>
                    <a:r>
                      <a:rPr dirty="0"/>
                      <a:t>Western and central Africa  without Nigeria</a:t>
                    </a:r>
                  </a:p>
                </p:txBody>
              </p:sp>
              <p:sp>
                <p:nvSpPr>
                  <p:cNvPr id="354" name="object 14">
                    <a:extLst>
                      <a:ext uri="{FF2B5EF4-FFF2-40B4-BE49-F238E27FC236}">
                        <a16:creationId xmlns:a16="http://schemas.microsoft.com/office/drawing/2014/main" id="{09D7CF1B-2F13-421F-9520-DC4B26A53C7D}"/>
                      </a:ext>
                    </a:extLst>
                  </p:cNvPr>
                  <p:cNvSpPr txBox="1"/>
                  <p:nvPr/>
                </p:nvSpPr>
                <p:spPr>
                  <a:xfrm>
                    <a:off x="7645828" y="5309913"/>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2010</a:t>
                    </a:r>
                    <a:endParaRPr sz="700">
                      <a:latin typeface="Arial"/>
                      <a:cs typeface="Arial"/>
                    </a:endParaRPr>
                  </a:p>
                </p:txBody>
              </p:sp>
              <p:sp>
                <p:nvSpPr>
                  <p:cNvPr id="355" name="object 15">
                    <a:extLst>
                      <a:ext uri="{FF2B5EF4-FFF2-40B4-BE49-F238E27FC236}">
                        <a16:creationId xmlns:a16="http://schemas.microsoft.com/office/drawing/2014/main" id="{00584C76-FAD4-45DA-9587-F06C031597F4}"/>
                      </a:ext>
                    </a:extLst>
                  </p:cNvPr>
                  <p:cNvSpPr txBox="1"/>
                  <p:nvPr/>
                </p:nvSpPr>
                <p:spPr>
                  <a:xfrm>
                    <a:off x="7892106" y="5309913"/>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2011</a:t>
                    </a:r>
                    <a:endParaRPr sz="700">
                      <a:latin typeface="Arial"/>
                      <a:cs typeface="Arial"/>
                    </a:endParaRPr>
                  </a:p>
                </p:txBody>
              </p:sp>
              <p:sp>
                <p:nvSpPr>
                  <p:cNvPr id="356" name="object 16">
                    <a:extLst>
                      <a:ext uri="{FF2B5EF4-FFF2-40B4-BE49-F238E27FC236}">
                        <a16:creationId xmlns:a16="http://schemas.microsoft.com/office/drawing/2014/main" id="{EFCCD0F8-CA01-4CCB-87AF-4100041E6C65}"/>
                      </a:ext>
                    </a:extLst>
                  </p:cNvPr>
                  <p:cNvSpPr txBox="1"/>
                  <p:nvPr/>
                </p:nvSpPr>
                <p:spPr>
                  <a:xfrm>
                    <a:off x="8138385" y="5309913"/>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2012</a:t>
                    </a:r>
                    <a:endParaRPr sz="700">
                      <a:latin typeface="Arial"/>
                      <a:cs typeface="Arial"/>
                    </a:endParaRPr>
                  </a:p>
                </p:txBody>
              </p:sp>
              <p:sp>
                <p:nvSpPr>
                  <p:cNvPr id="357" name="object 17">
                    <a:extLst>
                      <a:ext uri="{FF2B5EF4-FFF2-40B4-BE49-F238E27FC236}">
                        <a16:creationId xmlns:a16="http://schemas.microsoft.com/office/drawing/2014/main" id="{28A25ADB-06F7-4ACF-94F3-778A92B9C6D8}"/>
                      </a:ext>
                    </a:extLst>
                  </p:cNvPr>
                  <p:cNvSpPr txBox="1"/>
                  <p:nvPr/>
                </p:nvSpPr>
                <p:spPr>
                  <a:xfrm>
                    <a:off x="8384663" y="5309913"/>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2013</a:t>
                    </a:r>
                    <a:endParaRPr sz="700">
                      <a:latin typeface="Arial"/>
                      <a:cs typeface="Arial"/>
                    </a:endParaRPr>
                  </a:p>
                </p:txBody>
              </p:sp>
              <p:sp>
                <p:nvSpPr>
                  <p:cNvPr id="358" name="object 18">
                    <a:extLst>
                      <a:ext uri="{FF2B5EF4-FFF2-40B4-BE49-F238E27FC236}">
                        <a16:creationId xmlns:a16="http://schemas.microsoft.com/office/drawing/2014/main" id="{A056F280-7A42-4BCB-8B31-DBD40D360B42}"/>
                      </a:ext>
                    </a:extLst>
                  </p:cNvPr>
                  <p:cNvSpPr txBox="1"/>
                  <p:nvPr/>
                </p:nvSpPr>
                <p:spPr>
                  <a:xfrm>
                    <a:off x="8630941" y="5309913"/>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2014</a:t>
                    </a:r>
                    <a:endParaRPr sz="700">
                      <a:latin typeface="Arial"/>
                      <a:cs typeface="Arial"/>
                    </a:endParaRPr>
                  </a:p>
                </p:txBody>
              </p:sp>
              <p:sp>
                <p:nvSpPr>
                  <p:cNvPr id="359" name="object 19">
                    <a:extLst>
                      <a:ext uri="{FF2B5EF4-FFF2-40B4-BE49-F238E27FC236}">
                        <a16:creationId xmlns:a16="http://schemas.microsoft.com/office/drawing/2014/main" id="{2A47D7D9-C677-471E-AE23-5390365974DA}"/>
                      </a:ext>
                    </a:extLst>
                  </p:cNvPr>
                  <p:cNvSpPr txBox="1"/>
                  <p:nvPr/>
                </p:nvSpPr>
                <p:spPr>
                  <a:xfrm>
                    <a:off x="8877220" y="5309913"/>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2015</a:t>
                    </a:r>
                    <a:endParaRPr sz="700">
                      <a:latin typeface="Arial"/>
                      <a:cs typeface="Arial"/>
                    </a:endParaRPr>
                  </a:p>
                </p:txBody>
              </p:sp>
              <p:sp>
                <p:nvSpPr>
                  <p:cNvPr id="360" name="object 20">
                    <a:extLst>
                      <a:ext uri="{FF2B5EF4-FFF2-40B4-BE49-F238E27FC236}">
                        <a16:creationId xmlns:a16="http://schemas.microsoft.com/office/drawing/2014/main" id="{D7385AED-2876-454C-96CC-C750BE5A0F60}"/>
                      </a:ext>
                    </a:extLst>
                  </p:cNvPr>
                  <p:cNvSpPr txBox="1"/>
                  <p:nvPr/>
                </p:nvSpPr>
                <p:spPr>
                  <a:xfrm>
                    <a:off x="9123498" y="5309913"/>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2016</a:t>
                    </a:r>
                    <a:endParaRPr sz="700">
                      <a:latin typeface="Arial"/>
                      <a:cs typeface="Arial"/>
                    </a:endParaRPr>
                  </a:p>
                </p:txBody>
              </p:sp>
              <p:sp>
                <p:nvSpPr>
                  <p:cNvPr id="361" name="object 21">
                    <a:extLst>
                      <a:ext uri="{FF2B5EF4-FFF2-40B4-BE49-F238E27FC236}">
                        <a16:creationId xmlns:a16="http://schemas.microsoft.com/office/drawing/2014/main" id="{937153A6-E5BC-48DB-A996-863E17A3DDE5}"/>
                      </a:ext>
                    </a:extLst>
                  </p:cNvPr>
                  <p:cNvSpPr txBox="1"/>
                  <p:nvPr/>
                </p:nvSpPr>
                <p:spPr>
                  <a:xfrm>
                    <a:off x="9369777" y="5309913"/>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2017</a:t>
                    </a:r>
                    <a:endParaRPr sz="700">
                      <a:latin typeface="Arial"/>
                      <a:cs typeface="Arial"/>
                    </a:endParaRPr>
                  </a:p>
                </p:txBody>
              </p:sp>
              <p:sp>
                <p:nvSpPr>
                  <p:cNvPr id="362" name="object 22">
                    <a:extLst>
                      <a:ext uri="{FF2B5EF4-FFF2-40B4-BE49-F238E27FC236}">
                        <a16:creationId xmlns:a16="http://schemas.microsoft.com/office/drawing/2014/main" id="{B33EDC63-5E37-4F15-85F0-CD431712C253}"/>
                      </a:ext>
                    </a:extLst>
                  </p:cNvPr>
                  <p:cNvSpPr txBox="1"/>
                  <p:nvPr/>
                </p:nvSpPr>
                <p:spPr>
                  <a:xfrm>
                    <a:off x="9616055" y="5309913"/>
                    <a:ext cx="107017" cy="236854"/>
                  </a:xfrm>
                  <a:prstGeom prst="rect">
                    <a:avLst/>
                  </a:prstGeom>
                </p:spPr>
                <p:txBody>
                  <a:bodyPr vert="vert270" wrap="square" lIns="0" tIns="0" rIns="0" bIns="0" rtlCol="0">
                    <a:spAutoFit/>
                  </a:bodyPr>
                  <a:lstStyle/>
                  <a:p>
                    <a:pPr marL="12700">
                      <a:lnSpc>
                        <a:spcPts val="865"/>
                      </a:lnSpc>
                    </a:pPr>
                    <a:r>
                      <a:rPr sz="700" dirty="0">
                        <a:latin typeface="Arial"/>
                        <a:cs typeface="Arial"/>
                      </a:rPr>
                      <a:t>2018</a:t>
                    </a:r>
                    <a:endParaRPr sz="700">
                      <a:latin typeface="Arial"/>
                      <a:cs typeface="Arial"/>
                    </a:endParaRPr>
                  </a:p>
                </p:txBody>
              </p:sp>
              <p:sp>
                <p:nvSpPr>
                  <p:cNvPr id="363" name="object 23">
                    <a:extLst>
                      <a:ext uri="{FF2B5EF4-FFF2-40B4-BE49-F238E27FC236}">
                        <a16:creationId xmlns:a16="http://schemas.microsoft.com/office/drawing/2014/main" id="{4200BC23-5A23-4530-9A0B-F443447208C5}"/>
                      </a:ext>
                    </a:extLst>
                  </p:cNvPr>
                  <p:cNvSpPr/>
                  <p:nvPr/>
                </p:nvSpPr>
                <p:spPr>
                  <a:xfrm>
                    <a:off x="7658674" y="4008548"/>
                    <a:ext cx="2032635" cy="1257300"/>
                  </a:xfrm>
                  <a:custGeom>
                    <a:avLst/>
                    <a:gdLst/>
                    <a:ahLst/>
                    <a:cxnLst/>
                    <a:rect l="l" t="t" r="r" b="b"/>
                    <a:pathLst>
                      <a:path w="2032635" h="1257300">
                        <a:moveTo>
                          <a:pt x="0" y="0"/>
                        </a:moveTo>
                        <a:lnTo>
                          <a:pt x="0" y="1256982"/>
                        </a:lnTo>
                        <a:lnTo>
                          <a:pt x="2032076" y="1256982"/>
                        </a:lnTo>
                        <a:lnTo>
                          <a:pt x="2032076" y="166154"/>
                        </a:lnTo>
                        <a:lnTo>
                          <a:pt x="1773770" y="158927"/>
                        </a:lnTo>
                        <a:lnTo>
                          <a:pt x="1524063" y="158927"/>
                        </a:lnTo>
                        <a:lnTo>
                          <a:pt x="1016038" y="115582"/>
                        </a:lnTo>
                        <a:lnTo>
                          <a:pt x="757720" y="86690"/>
                        </a:lnTo>
                        <a:lnTo>
                          <a:pt x="508025" y="43345"/>
                        </a:lnTo>
                        <a:lnTo>
                          <a:pt x="0" y="0"/>
                        </a:lnTo>
                        <a:close/>
                      </a:path>
                    </a:pathLst>
                  </a:custGeom>
                  <a:solidFill>
                    <a:srgbClr val="00AEEF"/>
                  </a:solidFill>
                </p:spPr>
                <p:txBody>
                  <a:bodyPr wrap="square" lIns="0" tIns="0" rIns="0" bIns="0" rtlCol="0"/>
                  <a:lstStyle/>
                  <a:p>
                    <a:endParaRPr/>
                  </a:p>
                </p:txBody>
              </p:sp>
              <p:sp>
                <p:nvSpPr>
                  <p:cNvPr id="364" name="object 24">
                    <a:extLst>
                      <a:ext uri="{FF2B5EF4-FFF2-40B4-BE49-F238E27FC236}">
                        <a16:creationId xmlns:a16="http://schemas.microsoft.com/office/drawing/2014/main" id="{88D7EAEB-02F8-404D-B7D8-D9B26A121F99}"/>
                      </a:ext>
                    </a:extLst>
                  </p:cNvPr>
                  <p:cNvSpPr/>
                  <p:nvPr/>
                </p:nvSpPr>
                <p:spPr>
                  <a:xfrm>
                    <a:off x="7658674" y="4485338"/>
                    <a:ext cx="2032635" cy="780415"/>
                  </a:xfrm>
                  <a:custGeom>
                    <a:avLst/>
                    <a:gdLst/>
                    <a:ahLst/>
                    <a:cxnLst/>
                    <a:rect l="l" t="t" r="r" b="b"/>
                    <a:pathLst>
                      <a:path w="2032635" h="780415">
                        <a:moveTo>
                          <a:pt x="0" y="0"/>
                        </a:moveTo>
                        <a:lnTo>
                          <a:pt x="0" y="780199"/>
                        </a:lnTo>
                        <a:lnTo>
                          <a:pt x="2032076" y="780199"/>
                        </a:lnTo>
                        <a:lnTo>
                          <a:pt x="2032076" y="180606"/>
                        </a:lnTo>
                        <a:lnTo>
                          <a:pt x="1773770" y="158927"/>
                        </a:lnTo>
                        <a:lnTo>
                          <a:pt x="1524063" y="144475"/>
                        </a:lnTo>
                        <a:lnTo>
                          <a:pt x="1265745" y="115582"/>
                        </a:lnTo>
                        <a:lnTo>
                          <a:pt x="757720" y="72237"/>
                        </a:lnTo>
                        <a:lnTo>
                          <a:pt x="508025" y="43345"/>
                        </a:lnTo>
                        <a:lnTo>
                          <a:pt x="0" y="0"/>
                        </a:lnTo>
                        <a:close/>
                      </a:path>
                    </a:pathLst>
                  </a:custGeom>
                  <a:solidFill>
                    <a:srgbClr val="88C540"/>
                  </a:solidFill>
                </p:spPr>
                <p:txBody>
                  <a:bodyPr wrap="square" lIns="0" tIns="0" rIns="0" bIns="0" rtlCol="0"/>
                  <a:lstStyle/>
                  <a:p>
                    <a:endParaRPr/>
                  </a:p>
                </p:txBody>
              </p:sp>
              <p:sp>
                <p:nvSpPr>
                  <p:cNvPr id="365" name="object 25">
                    <a:extLst>
                      <a:ext uri="{FF2B5EF4-FFF2-40B4-BE49-F238E27FC236}">
                        <a16:creationId xmlns:a16="http://schemas.microsoft.com/office/drawing/2014/main" id="{BBA93DEA-E22E-4CEF-A975-1BB0314E2DF4}"/>
                      </a:ext>
                    </a:extLst>
                  </p:cNvPr>
                  <p:cNvSpPr/>
                  <p:nvPr/>
                </p:nvSpPr>
                <p:spPr>
                  <a:xfrm>
                    <a:off x="7661850" y="3849166"/>
                    <a:ext cx="2096770" cy="1417955"/>
                  </a:xfrm>
                  <a:custGeom>
                    <a:avLst/>
                    <a:gdLst/>
                    <a:ahLst/>
                    <a:cxnLst/>
                    <a:rect l="l" t="t" r="r" b="b"/>
                    <a:pathLst>
                      <a:path w="2096770" h="1417954">
                        <a:moveTo>
                          <a:pt x="0" y="0"/>
                        </a:moveTo>
                        <a:lnTo>
                          <a:pt x="0" y="1417586"/>
                        </a:lnTo>
                        <a:lnTo>
                          <a:pt x="2096554" y="1417586"/>
                        </a:lnTo>
                      </a:path>
                    </a:pathLst>
                  </a:custGeom>
                  <a:ln w="6350">
                    <a:solidFill>
                      <a:srgbClr val="808285"/>
                    </a:solidFill>
                  </a:ln>
                </p:spPr>
                <p:txBody>
                  <a:bodyPr wrap="square" lIns="0" tIns="0" rIns="0" bIns="0" rtlCol="0"/>
                  <a:lstStyle/>
                  <a:p>
                    <a:endParaRPr/>
                  </a:p>
                </p:txBody>
              </p:sp>
            </p:grpSp>
          </p:grpSp>
          <p:grpSp>
            <p:nvGrpSpPr>
              <p:cNvPr id="394" name="Group 393">
                <a:extLst>
                  <a:ext uri="{FF2B5EF4-FFF2-40B4-BE49-F238E27FC236}">
                    <a16:creationId xmlns:a16="http://schemas.microsoft.com/office/drawing/2014/main" id="{F2A6DC6D-42DB-4778-991D-8277099B5AFA}"/>
                  </a:ext>
                </a:extLst>
              </p:cNvPr>
              <p:cNvGrpSpPr/>
              <p:nvPr/>
            </p:nvGrpSpPr>
            <p:grpSpPr>
              <a:xfrm>
                <a:off x="216000" y="1440000"/>
                <a:ext cx="3246480" cy="4734000"/>
                <a:chOff x="180000" y="1440000"/>
                <a:chExt cx="3246480" cy="4734000"/>
              </a:xfrm>
            </p:grpSpPr>
            <p:grpSp>
              <p:nvGrpSpPr>
                <p:cNvPr id="385" name="Group 384">
                  <a:extLst>
                    <a:ext uri="{FF2B5EF4-FFF2-40B4-BE49-F238E27FC236}">
                      <a16:creationId xmlns:a16="http://schemas.microsoft.com/office/drawing/2014/main" id="{EFAC7614-47AD-4A86-BC51-3893825A74AD}"/>
                    </a:ext>
                  </a:extLst>
                </p:cNvPr>
                <p:cNvGrpSpPr/>
                <p:nvPr/>
              </p:nvGrpSpPr>
              <p:grpSpPr>
                <a:xfrm>
                  <a:off x="180000" y="1440000"/>
                  <a:ext cx="3186000" cy="2299851"/>
                  <a:chOff x="270000" y="1498149"/>
                  <a:chExt cx="3186000" cy="2299851"/>
                </a:xfrm>
              </p:grpSpPr>
              <p:sp>
                <p:nvSpPr>
                  <p:cNvPr id="193" name="Rectangle 192">
                    <a:extLst>
                      <a:ext uri="{FF2B5EF4-FFF2-40B4-BE49-F238E27FC236}">
                        <a16:creationId xmlns:a16="http://schemas.microsoft.com/office/drawing/2014/main" id="{2E0D78B1-BEAD-49B0-8631-C75D9F325DB7}"/>
                      </a:ext>
                    </a:extLst>
                  </p:cNvPr>
                  <p:cNvSpPr/>
                  <p:nvPr/>
                </p:nvSpPr>
                <p:spPr>
                  <a:xfrm>
                    <a:off x="270000" y="1530000"/>
                    <a:ext cx="3186000" cy="2268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lang="fr-CH"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7" name="object 2">
                    <a:extLst>
                      <a:ext uri="{FF2B5EF4-FFF2-40B4-BE49-F238E27FC236}">
                        <a16:creationId xmlns:a16="http://schemas.microsoft.com/office/drawing/2014/main" id="{35DFD3DC-B4EF-4406-8246-FF6E1B47A8AF}"/>
                      </a:ext>
                    </a:extLst>
                  </p:cNvPr>
                  <p:cNvSpPr txBox="1"/>
                  <p:nvPr/>
                </p:nvSpPr>
                <p:spPr>
                  <a:xfrm>
                    <a:off x="680372" y="1498149"/>
                    <a:ext cx="368935" cy="1579920"/>
                  </a:xfrm>
                  <a:prstGeom prst="rect">
                    <a:avLst/>
                  </a:prstGeom>
                </p:spPr>
                <p:txBody>
                  <a:bodyPr vert="horz" wrap="square" lIns="0" tIns="60960" rIns="0" bIns="0" rtlCol="0">
                    <a:spAutoFit/>
                  </a:bodyPr>
                  <a:lstStyle/>
                  <a:p>
                    <a:pPr marL="12700" fontAlgn="auto">
                      <a:spcBef>
                        <a:spcPts val="480"/>
                      </a:spcBef>
                      <a:spcAft>
                        <a:spcPts val="0"/>
                      </a:spcAft>
                    </a:pPr>
                    <a:r>
                      <a:rPr sz="800" spc="-30" dirty="0">
                        <a:latin typeface="Arial"/>
                        <a:ea typeface="+mn-ea"/>
                        <a:cs typeface="Arial"/>
                      </a:rPr>
                      <a:t>400</a:t>
                    </a:r>
                    <a:r>
                      <a:rPr sz="800" spc="-110" dirty="0">
                        <a:latin typeface="Arial"/>
                        <a:ea typeface="+mn-ea"/>
                        <a:cs typeface="Arial"/>
                      </a:rPr>
                      <a:t> </a:t>
                    </a:r>
                    <a:r>
                      <a:rPr sz="800" spc="-30" dirty="0">
                        <a:latin typeface="Arial"/>
                        <a:ea typeface="+mn-ea"/>
                        <a:cs typeface="Arial"/>
                      </a:rPr>
                      <a:t>000</a:t>
                    </a:r>
                    <a:endParaRPr sz="800" dirty="0">
                      <a:latin typeface="Arial"/>
                      <a:ea typeface="+mn-ea"/>
                      <a:cs typeface="Arial"/>
                    </a:endParaRPr>
                  </a:p>
                  <a:p>
                    <a:pPr marL="12700" fontAlgn="auto">
                      <a:spcBef>
                        <a:spcPts val="380"/>
                      </a:spcBef>
                      <a:spcAft>
                        <a:spcPts val="0"/>
                      </a:spcAft>
                    </a:pPr>
                    <a:r>
                      <a:rPr sz="800" spc="-30" dirty="0">
                        <a:latin typeface="Arial"/>
                        <a:ea typeface="+mn-ea"/>
                        <a:cs typeface="Arial"/>
                      </a:rPr>
                      <a:t>350</a:t>
                    </a:r>
                    <a:r>
                      <a:rPr sz="800" spc="-110" dirty="0">
                        <a:latin typeface="Arial"/>
                        <a:ea typeface="+mn-ea"/>
                        <a:cs typeface="Arial"/>
                      </a:rPr>
                      <a:t> </a:t>
                    </a:r>
                    <a:r>
                      <a:rPr sz="800" spc="-30" dirty="0">
                        <a:latin typeface="Arial"/>
                        <a:ea typeface="+mn-ea"/>
                        <a:cs typeface="Arial"/>
                      </a:rPr>
                      <a:t>000</a:t>
                    </a:r>
                    <a:endParaRPr sz="800" dirty="0">
                      <a:latin typeface="Arial"/>
                      <a:ea typeface="+mn-ea"/>
                      <a:cs typeface="Arial"/>
                    </a:endParaRPr>
                  </a:p>
                  <a:p>
                    <a:pPr marL="12700" fontAlgn="auto">
                      <a:spcBef>
                        <a:spcPts val="380"/>
                      </a:spcBef>
                      <a:spcAft>
                        <a:spcPts val="0"/>
                      </a:spcAft>
                    </a:pPr>
                    <a:r>
                      <a:rPr sz="800" spc="-30" dirty="0">
                        <a:latin typeface="Arial"/>
                        <a:ea typeface="+mn-ea"/>
                        <a:cs typeface="Arial"/>
                      </a:rPr>
                      <a:t>300</a:t>
                    </a:r>
                    <a:r>
                      <a:rPr sz="800" spc="-110" dirty="0">
                        <a:latin typeface="Arial"/>
                        <a:ea typeface="+mn-ea"/>
                        <a:cs typeface="Arial"/>
                      </a:rPr>
                      <a:t> </a:t>
                    </a:r>
                    <a:r>
                      <a:rPr sz="800" spc="-30" dirty="0">
                        <a:latin typeface="Arial"/>
                        <a:ea typeface="+mn-ea"/>
                        <a:cs typeface="Arial"/>
                      </a:rPr>
                      <a:t>000</a:t>
                    </a:r>
                    <a:endParaRPr sz="800" dirty="0">
                      <a:latin typeface="Arial"/>
                      <a:ea typeface="+mn-ea"/>
                      <a:cs typeface="Arial"/>
                    </a:endParaRPr>
                  </a:p>
                  <a:p>
                    <a:pPr marL="12700" fontAlgn="auto">
                      <a:spcBef>
                        <a:spcPts val="380"/>
                      </a:spcBef>
                      <a:spcAft>
                        <a:spcPts val="0"/>
                      </a:spcAft>
                    </a:pPr>
                    <a:r>
                      <a:rPr sz="800" spc="-30" dirty="0">
                        <a:latin typeface="Arial"/>
                        <a:ea typeface="+mn-ea"/>
                        <a:cs typeface="Arial"/>
                      </a:rPr>
                      <a:t>250</a:t>
                    </a:r>
                    <a:r>
                      <a:rPr sz="800" spc="-110" dirty="0">
                        <a:latin typeface="Arial"/>
                        <a:ea typeface="+mn-ea"/>
                        <a:cs typeface="Arial"/>
                      </a:rPr>
                      <a:t> </a:t>
                    </a:r>
                    <a:r>
                      <a:rPr sz="800" spc="-30" dirty="0">
                        <a:latin typeface="Arial"/>
                        <a:ea typeface="+mn-ea"/>
                        <a:cs typeface="Arial"/>
                      </a:rPr>
                      <a:t>000</a:t>
                    </a:r>
                    <a:endParaRPr sz="800" dirty="0">
                      <a:latin typeface="Arial"/>
                      <a:ea typeface="+mn-ea"/>
                      <a:cs typeface="Arial"/>
                    </a:endParaRPr>
                  </a:p>
                  <a:p>
                    <a:pPr marL="12700" fontAlgn="auto">
                      <a:spcBef>
                        <a:spcPts val="380"/>
                      </a:spcBef>
                      <a:spcAft>
                        <a:spcPts val="0"/>
                      </a:spcAft>
                    </a:pPr>
                    <a:r>
                      <a:rPr sz="800" spc="-30" dirty="0">
                        <a:latin typeface="Arial"/>
                        <a:ea typeface="+mn-ea"/>
                        <a:cs typeface="Arial"/>
                      </a:rPr>
                      <a:t>200</a:t>
                    </a:r>
                    <a:r>
                      <a:rPr sz="800" spc="-110" dirty="0">
                        <a:latin typeface="Arial"/>
                        <a:ea typeface="+mn-ea"/>
                        <a:cs typeface="Arial"/>
                      </a:rPr>
                      <a:t> </a:t>
                    </a:r>
                    <a:r>
                      <a:rPr sz="800" spc="-30" dirty="0">
                        <a:latin typeface="Arial"/>
                        <a:ea typeface="+mn-ea"/>
                        <a:cs typeface="Arial"/>
                      </a:rPr>
                      <a:t>000</a:t>
                    </a:r>
                    <a:endParaRPr sz="800" dirty="0">
                      <a:latin typeface="Arial"/>
                      <a:ea typeface="+mn-ea"/>
                      <a:cs typeface="Arial"/>
                    </a:endParaRPr>
                  </a:p>
                  <a:p>
                    <a:pPr marL="12700" fontAlgn="auto">
                      <a:spcBef>
                        <a:spcPts val="384"/>
                      </a:spcBef>
                      <a:spcAft>
                        <a:spcPts val="0"/>
                      </a:spcAft>
                    </a:pPr>
                    <a:r>
                      <a:rPr sz="800" spc="-30" dirty="0">
                        <a:latin typeface="Arial"/>
                        <a:ea typeface="+mn-ea"/>
                        <a:cs typeface="Arial"/>
                      </a:rPr>
                      <a:t>150</a:t>
                    </a:r>
                    <a:r>
                      <a:rPr sz="800" spc="-110" dirty="0">
                        <a:latin typeface="Arial"/>
                        <a:ea typeface="+mn-ea"/>
                        <a:cs typeface="Arial"/>
                      </a:rPr>
                      <a:t> </a:t>
                    </a:r>
                    <a:r>
                      <a:rPr sz="800" spc="-30" dirty="0">
                        <a:latin typeface="Arial"/>
                        <a:ea typeface="+mn-ea"/>
                        <a:cs typeface="Arial"/>
                      </a:rPr>
                      <a:t>000</a:t>
                    </a:r>
                    <a:endParaRPr sz="800" dirty="0">
                      <a:latin typeface="Arial"/>
                      <a:ea typeface="+mn-ea"/>
                      <a:cs typeface="Arial"/>
                    </a:endParaRPr>
                  </a:p>
                  <a:p>
                    <a:pPr marL="12700" fontAlgn="auto">
                      <a:spcBef>
                        <a:spcPts val="380"/>
                      </a:spcBef>
                      <a:spcAft>
                        <a:spcPts val="0"/>
                      </a:spcAft>
                    </a:pPr>
                    <a:r>
                      <a:rPr sz="800" spc="-30" dirty="0">
                        <a:latin typeface="Arial"/>
                        <a:ea typeface="+mn-ea"/>
                        <a:cs typeface="Arial"/>
                      </a:rPr>
                      <a:t>100</a:t>
                    </a:r>
                    <a:r>
                      <a:rPr sz="800" spc="-110" dirty="0">
                        <a:latin typeface="Arial"/>
                        <a:ea typeface="+mn-ea"/>
                        <a:cs typeface="Arial"/>
                      </a:rPr>
                      <a:t> </a:t>
                    </a:r>
                    <a:r>
                      <a:rPr sz="800" spc="-30" dirty="0">
                        <a:latin typeface="Arial"/>
                        <a:ea typeface="+mn-ea"/>
                        <a:cs typeface="Arial"/>
                      </a:rPr>
                      <a:t>000</a:t>
                    </a:r>
                    <a:endParaRPr sz="800" dirty="0">
                      <a:latin typeface="Arial"/>
                      <a:ea typeface="+mn-ea"/>
                      <a:cs typeface="Arial"/>
                    </a:endParaRPr>
                  </a:p>
                  <a:p>
                    <a:pPr marL="65405" fontAlgn="auto">
                      <a:spcBef>
                        <a:spcPts val="380"/>
                      </a:spcBef>
                      <a:spcAft>
                        <a:spcPts val="0"/>
                      </a:spcAft>
                    </a:pPr>
                    <a:r>
                      <a:rPr sz="800" spc="-30" dirty="0">
                        <a:latin typeface="Arial"/>
                        <a:ea typeface="+mn-ea"/>
                        <a:cs typeface="Arial"/>
                      </a:rPr>
                      <a:t>50</a:t>
                    </a:r>
                    <a:r>
                      <a:rPr sz="800" spc="-110" dirty="0">
                        <a:latin typeface="Arial"/>
                        <a:ea typeface="+mn-ea"/>
                        <a:cs typeface="Arial"/>
                      </a:rPr>
                      <a:t> </a:t>
                    </a:r>
                    <a:r>
                      <a:rPr sz="800" spc="-30" dirty="0">
                        <a:latin typeface="Arial"/>
                        <a:ea typeface="+mn-ea"/>
                        <a:cs typeface="Arial"/>
                      </a:rPr>
                      <a:t>000</a:t>
                    </a:r>
                    <a:endParaRPr sz="800" dirty="0">
                      <a:latin typeface="Arial"/>
                      <a:ea typeface="+mn-ea"/>
                      <a:cs typeface="Arial"/>
                    </a:endParaRPr>
                  </a:p>
                  <a:p>
                    <a:pPr marR="5080" algn="r" fontAlgn="auto">
                      <a:spcBef>
                        <a:spcPts val="380"/>
                      </a:spcBef>
                      <a:spcAft>
                        <a:spcPts val="0"/>
                      </a:spcAft>
                    </a:pPr>
                    <a:r>
                      <a:rPr sz="800" spc="-30" dirty="0">
                        <a:latin typeface="Arial"/>
                        <a:ea typeface="+mn-ea"/>
                        <a:cs typeface="Arial"/>
                      </a:rPr>
                      <a:t>0</a:t>
                    </a:r>
                    <a:endParaRPr sz="800" dirty="0">
                      <a:latin typeface="Arial"/>
                      <a:ea typeface="+mn-ea"/>
                      <a:cs typeface="Arial"/>
                    </a:endParaRPr>
                  </a:p>
                </p:txBody>
              </p:sp>
              <p:sp>
                <p:nvSpPr>
                  <p:cNvPr id="238" name="object 3">
                    <a:extLst>
                      <a:ext uri="{FF2B5EF4-FFF2-40B4-BE49-F238E27FC236}">
                        <a16:creationId xmlns:a16="http://schemas.microsoft.com/office/drawing/2014/main" id="{AF93A075-F37E-451E-A9D9-D46512D71CF8}"/>
                      </a:ext>
                    </a:extLst>
                  </p:cNvPr>
                  <p:cNvSpPr txBox="1"/>
                  <p:nvPr/>
                </p:nvSpPr>
                <p:spPr>
                  <a:xfrm>
                    <a:off x="3066767" y="1836070"/>
                    <a:ext cx="385634" cy="197490"/>
                  </a:xfrm>
                  <a:prstGeom prst="rect">
                    <a:avLst/>
                  </a:prstGeom>
                </p:spPr>
                <p:txBody>
                  <a:bodyPr vert="horz" wrap="square" lIns="0" tIns="12700" rIns="0" bIns="0" rtlCol="0">
                    <a:spAutoFit/>
                  </a:bodyPr>
                  <a:lstStyle/>
                  <a:p>
                    <a:pPr marL="12700" algn="ctr" fontAlgn="auto">
                      <a:spcBef>
                        <a:spcPts val="100"/>
                      </a:spcBef>
                      <a:spcAft>
                        <a:spcPts val="0"/>
                      </a:spcAft>
                    </a:pPr>
                    <a:r>
                      <a:rPr sz="1200" b="1" spc="-30" dirty="0">
                        <a:solidFill>
                          <a:schemeClr val="tx1">
                            <a:lumMod val="75000"/>
                            <a:lumOff val="25000"/>
                          </a:schemeClr>
                        </a:solidFill>
                        <a:latin typeface="Arial"/>
                        <a:ea typeface="+mn-ea"/>
                        <a:cs typeface="Arial"/>
                      </a:rPr>
                      <a:t>-9%</a:t>
                    </a:r>
                    <a:endParaRPr sz="1200" b="1" dirty="0">
                      <a:solidFill>
                        <a:schemeClr val="tx1">
                          <a:lumMod val="75000"/>
                          <a:lumOff val="25000"/>
                        </a:schemeClr>
                      </a:solidFill>
                      <a:latin typeface="Arial"/>
                      <a:ea typeface="+mn-ea"/>
                      <a:cs typeface="Arial"/>
                    </a:endParaRPr>
                  </a:p>
                </p:txBody>
              </p:sp>
              <p:sp>
                <p:nvSpPr>
                  <p:cNvPr id="239" name="object 4">
                    <a:extLst>
                      <a:ext uri="{FF2B5EF4-FFF2-40B4-BE49-F238E27FC236}">
                        <a16:creationId xmlns:a16="http://schemas.microsoft.com/office/drawing/2014/main" id="{E64F519D-143F-498D-82FC-A81BDA12C593}"/>
                      </a:ext>
                    </a:extLst>
                  </p:cNvPr>
                  <p:cNvSpPr txBox="1"/>
                  <p:nvPr/>
                </p:nvSpPr>
                <p:spPr>
                  <a:xfrm>
                    <a:off x="3066766" y="2474728"/>
                    <a:ext cx="385633" cy="197490"/>
                  </a:xfrm>
                  <a:prstGeom prst="rect">
                    <a:avLst/>
                  </a:prstGeom>
                </p:spPr>
                <p:txBody>
                  <a:bodyPr vert="horz" wrap="square" lIns="0" tIns="12700" rIns="0" bIns="0" rtlCol="0">
                    <a:spAutoFit/>
                  </a:bodyPr>
                  <a:lstStyle>
                    <a:defPPr>
                      <a:defRPr lang="en-US"/>
                    </a:defPPr>
                    <a:lvl1pPr marL="12700" algn="ctr" fontAlgn="auto">
                      <a:spcBef>
                        <a:spcPts val="100"/>
                      </a:spcBef>
                      <a:spcAft>
                        <a:spcPts val="0"/>
                      </a:spcAft>
                      <a:defRPr sz="1200" b="1" spc="-30">
                        <a:latin typeface="Arial"/>
                        <a:ea typeface="+mn-ea"/>
                        <a:cs typeface="Arial"/>
                      </a:defRPr>
                    </a:lvl1pPr>
                  </a:lstStyle>
                  <a:p>
                    <a:r>
                      <a:rPr dirty="0">
                        <a:solidFill>
                          <a:schemeClr val="tx1">
                            <a:lumMod val="75000"/>
                            <a:lumOff val="25000"/>
                          </a:schemeClr>
                        </a:solidFill>
                      </a:rPr>
                      <a:t>-18%</a:t>
                    </a:r>
                  </a:p>
                </p:txBody>
              </p:sp>
              <p:sp>
                <p:nvSpPr>
                  <p:cNvPr id="240" name="object 5">
                    <a:extLst>
                      <a:ext uri="{FF2B5EF4-FFF2-40B4-BE49-F238E27FC236}">
                        <a16:creationId xmlns:a16="http://schemas.microsoft.com/office/drawing/2014/main" id="{841E7FDC-7917-407D-9748-92E47FBD3319}"/>
                      </a:ext>
                    </a:extLst>
                  </p:cNvPr>
                  <p:cNvSpPr/>
                  <p:nvPr/>
                </p:nvSpPr>
                <p:spPr>
                  <a:xfrm>
                    <a:off x="409985" y="3390457"/>
                    <a:ext cx="108585" cy="108585"/>
                  </a:xfrm>
                  <a:custGeom>
                    <a:avLst/>
                    <a:gdLst/>
                    <a:ahLst/>
                    <a:cxnLst/>
                    <a:rect l="l" t="t" r="r" b="b"/>
                    <a:pathLst>
                      <a:path w="108584" h="108585">
                        <a:moveTo>
                          <a:pt x="0" y="108000"/>
                        </a:moveTo>
                        <a:lnTo>
                          <a:pt x="108000" y="108000"/>
                        </a:lnTo>
                        <a:lnTo>
                          <a:pt x="108000" y="0"/>
                        </a:lnTo>
                        <a:lnTo>
                          <a:pt x="0" y="0"/>
                        </a:lnTo>
                        <a:lnTo>
                          <a:pt x="0" y="108000"/>
                        </a:lnTo>
                        <a:close/>
                      </a:path>
                    </a:pathLst>
                  </a:custGeom>
                  <a:solidFill>
                    <a:srgbClr val="00AEEF"/>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41" name="object 6">
                    <a:extLst>
                      <a:ext uri="{FF2B5EF4-FFF2-40B4-BE49-F238E27FC236}">
                        <a16:creationId xmlns:a16="http://schemas.microsoft.com/office/drawing/2014/main" id="{E3646FCB-7480-4787-B400-40C6C0BCFD42}"/>
                      </a:ext>
                    </a:extLst>
                  </p:cNvPr>
                  <p:cNvSpPr txBox="1"/>
                  <p:nvPr/>
                </p:nvSpPr>
                <p:spPr>
                  <a:xfrm>
                    <a:off x="548516" y="3348000"/>
                    <a:ext cx="897890" cy="351378"/>
                  </a:xfrm>
                  <a:prstGeom prst="rect">
                    <a:avLst/>
                  </a:prstGeom>
                </p:spPr>
                <p:txBody>
                  <a:bodyPr vert="horz" wrap="square" lIns="0" tIns="12700" rIns="0" bIns="0" rtlCol="0">
                    <a:spAutoFit/>
                  </a:bodyPr>
                  <a:lstStyle/>
                  <a:p>
                    <a:pPr marL="12700" fontAlgn="auto">
                      <a:spcBef>
                        <a:spcPts val="100"/>
                      </a:spcBef>
                      <a:spcAft>
                        <a:spcPts val="0"/>
                      </a:spcAft>
                    </a:pPr>
                    <a:r>
                      <a:rPr sz="1100" b="1" spc="-20" dirty="0">
                        <a:latin typeface="Arial"/>
                        <a:ea typeface="+mn-ea"/>
                        <a:cs typeface="Arial"/>
                      </a:rPr>
                      <a:t>Asia </a:t>
                    </a:r>
                    <a:r>
                      <a:rPr sz="1100" b="1" dirty="0">
                        <a:latin typeface="Arial"/>
                        <a:ea typeface="+mn-ea"/>
                        <a:cs typeface="Arial"/>
                      </a:rPr>
                      <a:t>and </a:t>
                    </a:r>
                    <a:r>
                      <a:rPr sz="1100" b="1" spc="10" dirty="0">
                        <a:latin typeface="Arial"/>
                        <a:ea typeface="+mn-ea"/>
                        <a:cs typeface="Arial"/>
                      </a:rPr>
                      <a:t>the</a:t>
                    </a:r>
                    <a:r>
                      <a:rPr sz="1100" b="1" spc="-55" dirty="0">
                        <a:latin typeface="Arial"/>
                        <a:ea typeface="+mn-ea"/>
                        <a:cs typeface="Arial"/>
                      </a:rPr>
                      <a:t> </a:t>
                    </a:r>
                    <a:r>
                      <a:rPr sz="1100" b="1" spc="-20" dirty="0">
                        <a:latin typeface="Arial"/>
                        <a:ea typeface="+mn-ea"/>
                        <a:cs typeface="Arial"/>
                      </a:rPr>
                      <a:t>Pacific</a:t>
                    </a:r>
                    <a:endParaRPr sz="1100" b="1" dirty="0">
                      <a:latin typeface="Arial"/>
                      <a:ea typeface="+mn-ea"/>
                      <a:cs typeface="Arial"/>
                    </a:endParaRPr>
                  </a:p>
                </p:txBody>
              </p:sp>
              <p:sp>
                <p:nvSpPr>
                  <p:cNvPr id="242" name="object 7">
                    <a:extLst>
                      <a:ext uri="{FF2B5EF4-FFF2-40B4-BE49-F238E27FC236}">
                        <a16:creationId xmlns:a16="http://schemas.microsoft.com/office/drawing/2014/main" id="{0ADCA5EB-4538-47EE-BFC9-19A68A966FB5}"/>
                      </a:ext>
                    </a:extLst>
                  </p:cNvPr>
                  <p:cNvSpPr txBox="1"/>
                  <p:nvPr/>
                </p:nvSpPr>
                <p:spPr>
                  <a:xfrm>
                    <a:off x="385919" y="1565085"/>
                    <a:ext cx="115416" cy="1461135"/>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800" spc="-20" dirty="0">
                        <a:latin typeface="Arial" panose="020B0604020202020204" pitchFamily="34" charset="0"/>
                        <a:ea typeface="+mn-ea"/>
                        <a:cs typeface="Arial" panose="020B0604020202020204" pitchFamily="34" charset="0"/>
                      </a:rPr>
                      <a:t>Number </a:t>
                    </a:r>
                    <a:r>
                      <a:rPr sz="800" spc="25" dirty="0">
                        <a:latin typeface="Arial" panose="020B0604020202020204" pitchFamily="34" charset="0"/>
                        <a:ea typeface="+mn-ea"/>
                        <a:cs typeface="Arial" panose="020B0604020202020204" pitchFamily="34" charset="0"/>
                      </a:rPr>
                      <a:t>of </a:t>
                    </a:r>
                    <a:r>
                      <a:rPr sz="800" spc="5" dirty="0">
                        <a:latin typeface="Arial" panose="020B0604020202020204" pitchFamily="34" charset="0"/>
                        <a:ea typeface="+mn-ea"/>
                        <a:cs typeface="Arial" panose="020B0604020202020204" pitchFamily="34" charset="0"/>
                      </a:rPr>
                      <a:t>new </a:t>
                    </a:r>
                    <a:r>
                      <a:rPr sz="800" spc="-55" dirty="0">
                        <a:latin typeface="Arial" panose="020B0604020202020204" pitchFamily="34" charset="0"/>
                        <a:ea typeface="+mn-ea"/>
                        <a:cs typeface="Arial" panose="020B0604020202020204" pitchFamily="34" charset="0"/>
                      </a:rPr>
                      <a:t>HIV</a:t>
                    </a:r>
                    <a:r>
                      <a:rPr sz="800" spc="-15" dirty="0">
                        <a:latin typeface="Arial" panose="020B0604020202020204" pitchFamily="34" charset="0"/>
                        <a:ea typeface="+mn-ea"/>
                        <a:cs typeface="Arial" panose="020B0604020202020204" pitchFamily="34" charset="0"/>
                      </a:rPr>
                      <a:t> </a:t>
                    </a:r>
                    <a:r>
                      <a:rPr sz="800" dirty="0">
                        <a:latin typeface="Arial" panose="020B0604020202020204" pitchFamily="34" charset="0"/>
                        <a:ea typeface="+mn-ea"/>
                        <a:cs typeface="Arial" panose="020B0604020202020204" pitchFamily="34" charset="0"/>
                      </a:rPr>
                      <a:t>infections</a:t>
                    </a:r>
                  </a:p>
                </p:txBody>
              </p:sp>
              <p:sp>
                <p:nvSpPr>
                  <p:cNvPr id="243" name="object 8">
                    <a:extLst>
                      <a:ext uri="{FF2B5EF4-FFF2-40B4-BE49-F238E27FC236}">
                        <a16:creationId xmlns:a16="http://schemas.microsoft.com/office/drawing/2014/main" id="{997D4C74-DCF8-40E3-B980-871C26B44A26}"/>
                      </a:ext>
                    </a:extLst>
                  </p:cNvPr>
                  <p:cNvSpPr/>
                  <p:nvPr/>
                </p:nvSpPr>
                <p:spPr>
                  <a:xfrm>
                    <a:off x="1766865" y="3385695"/>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88C54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44" name="object 9">
                    <a:extLst>
                      <a:ext uri="{FF2B5EF4-FFF2-40B4-BE49-F238E27FC236}">
                        <a16:creationId xmlns:a16="http://schemas.microsoft.com/office/drawing/2014/main" id="{C8AE07B1-6D82-4655-A6CF-64B5961BF21F}"/>
                      </a:ext>
                    </a:extLst>
                  </p:cNvPr>
                  <p:cNvSpPr txBox="1"/>
                  <p:nvPr/>
                </p:nvSpPr>
                <p:spPr>
                  <a:xfrm>
                    <a:off x="1912967" y="3348000"/>
                    <a:ext cx="1261110" cy="289823"/>
                  </a:xfrm>
                  <a:prstGeom prst="rect">
                    <a:avLst/>
                  </a:prstGeom>
                </p:spPr>
                <p:txBody>
                  <a:bodyPr vert="horz" wrap="square" lIns="0" tIns="12700" rIns="0" bIns="0" rtlCol="0">
                    <a:spAutoFit/>
                  </a:bodyPr>
                  <a:lstStyle/>
                  <a:p>
                    <a:pPr marL="12700" marR="5080" fontAlgn="auto">
                      <a:spcBef>
                        <a:spcPts val="100"/>
                      </a:spcBef>
                      <a:spcAft>
                        <a:spcPts val="0"/>
                      </a:spcAft>
                    </a:pPr>
                    <a:r>
                      <a:rPr sz="900" spc="-20" dirty="0">
                        <a:latin typeface="Arial"/>
                        <a:ea typeface="+mn-ea"/>
                        <a:cs typeface="Arial"/>
                      </a:rPr>
                      <a:t>Asia </a:t>
                    </a:r>
                    <a:r>
                      <a:rPr sz="900" dirty="0">
                        <a:latin typeface="Arial"/>
                        <a:ea typeface="+mn-ea"/>
                        <a:cs typeface="Arial"/>
                      </a:rPr>
                      <a:t>and </a:t>
                    </a:r>
                    <a:r>
                      <a:rPr sz="900" spc="10" dirty="0">
                        <a:latin typeface="Arial"/>
                        <a:ea typeface="+mn-ea"/>
                        <a:cs typeface="Arial"/>
                      </a:rPr>
                      <a:t>the </a:t>
                    </a:r>
                    <a:r>
                      <a:rPr sz="900" spc="-20" dirty="0">
                        <a:latin typeface="Arial"/>
                        <a:ea typeface="+mn-ea"/>
                        <a:cs typeface="Arial"/>
                      </a:rPr>
                      <a:t>Pacific</a:t>
                    </a:r>
                    <a:r>
                      <a:rPr sz="900" spc="-70" dirty="0">
                        <a:latin typeface="Arial"/>
                        <a:ea typeface="+mn-ea"/>
                        <a:cs typeface="Arial"/>
                      </a:rPr>
                      <a:t> </a:t>
                    </a:r>
                    <a:r>
                      <a:rPr sz="900" spc="15" dirty="0">
                        <a:latin typeface="Arial"/>
                        <a:ea typeface="+mn-ea"/>
                        <a:cs typeface="Arial"/>
                      </a:rPr>
                      <a:t>without </a:t>
                    </a:r>
                    <a:r>
                      <a:rPr sz="900" spc="-10" dirty="0">
                        <a:latin typeface="Arial"/>
                        <a:ea typeface="+mn-ea"/>
                        <a:cs typeface="Arial"/>
                      </a:rPr>
                      <a:t>China </a:t>
                    </a:r>
                    <a:r>
                      <a:rPr sz="900" dirty="0">
                        <a:latin typeface="Arial"/>
                        <a:ea typeface="+mn-ea"/>
                        <a:cs typeface="Arial"/>
                      </a:rPr>
                      <a:t>and</a:t>
                    </a:r>
                    <a:r>
                      <a:rPr sz="900" spc="-25" dirty="0">
                        <a:latin typeface="Arial"/>
                        <a:ea typeface="+mn-ea"/>
                        <a:cs typeface="Arial"/>
                      </a:rPr>
                      <a:t> </a:t>
                    </a:r>
                    <a:r>
                      <a:rPr sz="900" dirty="0">
                        <a:latin typeface="Arial"/>
                        <a:ea typeface="+mn-ea"/>
                        <a:cs typeface="Arial"/>
                      </a:rPr>
                      <a:t>India</a:t>
                    </a:r>
                  </a:p>
                </p:txBody>
              </p:sp>
              <p:sp>
                <p:nvSpPr>
                  <p:cNvPr id="245" name="object 10">
                    <a:extLst>
                      <a:ext uri="{FF2B5EF4-FFF2-40B4-BE49-F238E27FC236}">
                        <a16:creationId xmlns:a16="http://schemas.microsoft.com/office/drawing/2014/main" id="{515875F2-1EF1-4DE5-8BC0-AFB0A2307F10}"/>
                      </a:ext>
                    </a:extLst>
                  </p:cNvPr>
                  <p:cNvSpPr txBox="1"/>
                  <p:nvPr/>
                </p:nvSpPr>
                <p:spPr>
                  <a:xfrm>
                    <a:off x="1102515" y="3044747"/>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2010</a:t>
                    </a:r>
                    <a:endParaRPr sz="700">
                      <a:latin typeface="Arial"/>
                      <a:ea typeface="+mn-ea"/>
                      <a:cs typeface="Arial"/>
                    </a:endParaRPr>
                  </a:p>
                </p:txBody>
              </p:sp>
              <p:sp>
                <p:nvSpPr>
                  <p:cNvPr id="246" name="object 11">
                    <a:extLst>
                      <a:ext uri="{FF2B5EF4-FFF2-40B4-BE49-F238E27FC236}">
                        <a16:creationId xmlns:a16="http://schemas.microsoft.com/office/drawing/2014/main" id="{74A96E65-BB28-440E-9299-3A281414F884}"/>
                      </a:ext>
                    </a:extLst>
                  </p:cNvPr>
                  <p:cNvSpPr txBox="1"/>
                  <p:nvPr/>
                </p:nvSpPr>
                <p:spPr>
                  <a:xfrm>
                    <a:off x="1338532" y="3044747"/>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2011</a:t>
                    </a:r>
                  </a:p>
                </p:txBody>
              </p:sp>
              <p:sp>
                <p:nvSpPr>
                  <p:cNvPr id="247" name="object 12">
                    <a:extLst>
                      <a:ext uri="{FF2B5EF4-FFF2-40B4-BE49-F238E27FC236}">
                        <a16:creationId xmlns:a16="http://schemas.microsoft.com/office/drawing/2014/main" id="{7765243A-6000-4F04-B37D-2E04131CB7D9}"/>
                      </a:ext>
                    </a:extLst>
                  </p:cNvPr>
                  <p:cNvSpPr txBox="1"/>
                  <p:nvPr/>
                </p:nvSpPr>
                <p:spPr>
                  <a:xfrm>
                    <a:off x="1574549" y="3044747"/>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2012</a:t>
                    </a:r>
                    <a:endParaRPr sz="700">
                      <a:latin typeface="Arial"/>
                      <a:ea typeface="+mn-ea"/>
                      <a:cs typeface="Arial"/>
                    </a:endParaRPr>
                  </a:p>
                </p:txBody>
              </p:sp>
              <p:sp>
                <p:nvSpPr>
                  <p:cNvPr id="248" name="object 13">
                    <a:extLst>
                      <a:ext uri="{FF2B5EF4-FFF2-40B4-BE49-F238E27FC236}">
                        <a16:creationId xmlns:a16="http://schemas.microsoft.com/office/drawing/2014/main" id="{9C597192-1ED3-4845-AAD5-9B93BC7E4585}"/>
                      </a:ext>
                    </a:extLst>
                  </p:cNvPr>
                  <p:cNvSpPr txBox="1"/>
                  <p:nvPr/>
                </p:nvSpPr>
                <p:spPr>
                  <a:xfrm>
                    <a:off x="1810566" y="3044747"/>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2013</a:t>
                    </a:r>
                    <a:endParaRPr sz="700">
                      <a:latin typeface="Arial"/>
                      <a:ea typeface="+mn-ea"/>
                      <a:cs typeface="Arial"/>
                    </a:endParaRPr>
                  </a:p>
                </p:txBody>
              </p:sp>
              <p:sp>
                <p:nvSpPr>
                  <p:cNvPr id="249" name="object 14">
                    <a:extLst>
                      <a:ext uri="{FF2B5EF4-FFF2-40B4-BE49-F238E27FC236}">
                        <a16:creationId xmlns:a16="http://schemas.microsoft.com/office/drawing/2014/main" id="{694B672F-0498-48E7-8F64-9E5F5D47E371}"/>
                      </a:ext>
                    </a:extLst>
                  </p:cNvPr>
                  <p:cNvSpPr txBox="1"/>
                  <p:nvPr/>
                </p:nvSpPr>
                <p:spPr>
                  <a:xfrm>
                    <a:off x="2046583" y="3044747"/>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2014</a:t>
                    </a:r>
                    <a:endParaRPr sz="700">
                      <a:latin typeface="Arial"/>
                      <a:ea typeface="+mn-ea"/>
                      <a:cs typeface="Arial"/>
                    </a:endParaRPr>
                  </a:p>
                </p:txBody>
              </p:sp>
              <p:sp>
                <p:nvSpPr>
                  <p:cNvPr id="250" name="object 15">
                    <a:extLst>
                      <a:ext uri="{FF2B5EF4-FFF2-40B4-BE49-F238E27FC236}">
                        <a16:creationId xmlns:a16="http://schemas.microsoft.com/office/drawing/2014/main" id="{EB1D8D37-6012-43F3-9CD0-F659BC3C55BA}"/>
                      </a:ext>
                    </a:extLst>
                  </p:cNvPr>
                  <p:cNvSpPr txBox="1"/>
                  <p:nvPr/>
                </p:nvSpPr>
                <p:spPr>
                  <a:xfrm>
                    <a:off x="2282599" y="3044747"/>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2015</a:t>
                    </a:r>
                    <a:endParaRPr sz="700">
                      <a:latin typeface="Arial"/>
                      <a:ea typeface="+mn-ea"/>
                      <a:cs typeface="Arial"/>
                    </a:endParaRPr>
                  </a:p>
                </p:txBody>
              </p:sp>
              <p:sp>
                <p:nvSpPr>
                  <p:cNvPr id="251" name="object 16">
                    <a:extLst>
                      <a:ext uri="{FF2B5EF4-FFF2-40B4-BE49-F238E27FC236}">
                        <a16:creationId xmlns:a16="http://schemas.microsoft.com/office/drawing/2014/main" id="{75BC678A-96D7-4BF0-9CB1-DFE414708F6E}"/>
                      </a:ext>
                    </a:extLst>
                  </p:cNvPr>
                  <p:cNvSpPr txBox="1"/>
                  <p:nvPr/>
                </p:nvSpPr>
                <p:spPr>
                  <a:xfrm>
                    <a:off x="2518616" y="3044747"/>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2016</a:t>
                    </a:r>
                    <a:endParaRPr sz="700">
                      <a:latin typeface="Arial"/>
                      <a:ea typeface="+mn-ea"/>
                      <a:cs typeface="Arial"/>
                    </a:endParaRPr>
                  </a:p>
                </p:txBody>
              </p:sp>
              <p:sp>
                <p:nvSpPr>
                  <p:cNvPr id="252" name="object 17">
                    <a:extLst>
                      <a:ext uri="{FF2B5EF4-FFF2-40B4-BE49-F238E27FC236}">
                        <a16:creationId xmlns:a16="http://schemas.microsoft.com/office/drawing/2014/main" id="{CCEB6E17-3633-470F-8DCC-C4471B1563D6}"/>
                      </a:ext>
                    </a:extLst>
                  </p:cNvPr>
                  <p:cNvSpPr txBox="1"/>
                  <p:nvPr/>
                </p:nvSpPr>
                <p:spPr>
                  <a:xfrm>
                    <a:off x="2754633" y="3044747"/>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2017</a:t>
                    </a:r>
                    <a:endParaRPr sz="700">
                      <a:latin typeface="Arial"/>
                      <a:ea typeface="+mn-ea"/>
                      <a:cs typeface="Arial"/>
                    </a:endParaRPr>
                  </a:p>
                </p:txBody>
              </p:sp>
              <p:sp>
                <p:nvSpPr>
                  <p:cNvPr id="253" name="object 18">
                    <a:extLst>
                      <a:ext uri="{FF2B5EF4-FFF2-40B4-BE49-F238E27FC236}">
                        <a16:creationId xmlns:a16="http://schemas.microsoft.com/office/drawing/2014/main" id="{A0818057-A10A-4005-A58B-6AD5146EC09E}"/>
                      </a:ext>
                    </a:extLst>
                  </p:cNvPr>
                  <p:cNvSpPr txBox="1"/>
                  <p:nvPr/>
                </p:nvSpPr>
                <p:spPr>
                  <a:xfrm>
                    <a:off x="2990650" y="3044747"/>
                    <a:ext cx="107017" cy="236854"/>
                  </a:xfrm>
                  <a:prstGeom prst="rect">
                    <a:avLst/>
                  </a:prstGeom>
                </p:spPr>
                <p:txBody>
                  <a:bodyPr vert="vert270" wrap="square" lIns="0" tIns="0" rIns="0" bIns="0" rtlCol="0">
                    <a:spAutoFit/>
                  </a:bodyPr>
                  <a:lstStyle/>
                  <a:p>
                    <a:pPr marL="12700" fontAlgn="auto">
                      <a:lnSpc>
                        <a:spcPts val="865"/>
                      </a:lnSpc>
                      <a:spcBef>
                        <a:spcPts val="0"/>
                      </a:spcBef>
                      <a:spcAft>
                        <a:spcPts val="0"/>
                      </a:spcAft>
                    </a:pPr>
                    <a:r>
                      <a:rPr sz="700" dirty="0">
                        <a:latin typeface="Arial"/>
                        <a:ea typeface="+mn-ea"/>
                        <a:cs typeface="Arial"/>
                      </a:rPr>
                      <a:t>2018</a:t>
                    </a:r>
                    <a:endParaRPr sz="700">
                      <a:latin typeface="Arial"/>
                      <a:ea typeface="+mn-ea"/>
                      <a:cs typeface="Arial"/>
                    </a:endParaRPr>
                  </a:p>
                </p:txBody>
              </p:sp>
              <p:sp>
                <p:nvSpPr>
                  <p:cNvPr id="254" name="object 19">
                    <a:extLst>
                      <a:ext uri="{FF2B5EF4-FFF2-40B4-BE49-F238E27FC236}">
                        <a16:creationId xmlns:a16="http://schemas.microsoft.com/office/drawing/2014/main" id="{1683F559-4416-4D9F-B15C-CE668D628127}"/>
                      </a:ext>
                    </a:extLst>
                  </p:cNvPr>
                  <p:cNvSpPr/>
                  <p:nvPr/>
                </p:nvSpPr>
                <p:spPr>
                  <a:xfrm>
                    <a:off x="1119856" y="1817268"/>
                    <a:ext cx="1946910" cy="1185545"/>
                  </a:xfrm>
                  <a:custGeom>
                    <a:avLst/>
                    <a:gdLst/>
                    <a:ahLst/>
                    <a:cxnLst/>
                    <a:rect l="l" t="t" r="r" b="b"/>
                    <a:pathLst>
                      <a:path w="1946910" h="1185545">
                        <a:moveTo>
                          <a:pt x="0" y="0"/>
                        </a:moveTo>
                        <a:lnTo>
                          <a:pt x="0" y="1185125"/>
                        </a:lnTo>
                        <a:lnTo>
                          <a:pt x="1946414" y="1185125"/>
                        </a:lnTo>
                        <a:lnTo>
                          <a:pt x="1946414" y="108978"/>
                        </a:lnTo>
                        <a:lnTo>
                          <a:pt x="1704314" y="108978"/>
                        </a:lnTo>
                        <a:lnTo>
                          <a:pt x="1462227" y="88544"/>
                        </a:lnTo>
                        <a:lnTo>
                          <a:pt x="1220139" y="54483"/>
                        </a:lnTo>
                        <a:lnTo>
                          <a:pt x="978052" y="34061"/>
                        </a:lnTo>
                        <a:lnTo>
                          <a:pt x="735952" y="27241"/>
                        </a:lnTo>
                        <a:lnTo>
                          <a:pt x="652082" y="20434"/>
                        </a:lnTo>
                        <a:lnTo>
                          <a:pt x="242087" y="20434"/>
                        </a:lnTo>
                        <a:lnTo>
                          <a:pt x="0" y="0"/>
                        </a:lnTo>
                        <a:close/>
                      </a:path>
                      <a:path w="1946910" h="1185545">
                        <a:moveTo>
                          <a:pt x="1946414" y="102171"/>
                        </a:moveTo>
                        <a:lnTo>
                          <a:pt x="1704314" y="108978"/>
                        </a:lnTo>
                        <a:lnTo>
                          <a:pt x="1946414" y="108978"/>
                        </a:lnTo>
                        <a:lnTo>
                          <a:pt x="1946414" y="102171"/>
                        </a:lnTo>
                        <a:close/>
                      </a:path>
                      <a:path w="1946910" h="1185545">
                        <a:moveTo>
                          <a:pt x="484187" y="6807"/>
                        </a:moveTo>
                        <a:lnTo>
                          <a:pt x="242087" y="20434"/>
                        </a:lnTo>
                        <a:lnTo>
                          <a:pt x="652082" y="20434"/>
                        </a:lnTo>
                        <a:lnTo>
                          <a:pt x="484187" y="6807"/>
                        </a:lnTo>
                        <a:close/>
                      </a:path>
                    </a:pathLst>
                  </a:custGeom>
                  <a:solidFill>
                    <a:srgbClr val="00AEEF"/>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55" name="object 20">
                    <a:extLst>
                      <a:ext uri="{FF2B5EF4-FFF2-40B4-BE49-F238E27FC236}">
                        <a16:creationId xmlns:a16="http://schemas.microsoft.com/office/drawing/2014/main" id="{BC8E4A5A-F1C4-4D31-AEE6-D5A780CBBDA8}"/>
                      </a:ext>
                    </a:extLst>
                  </p:cNvPr>
                  <p:cNvSpPr/>
                  <p:nvPr/>
                </p:nvSpPr>
                <p:spPr>
                  <a:xfrm>
                    <a:off x="1119856" y="2491561"/>
                    <a:ext cx="1946910" cy="511175"/>
                  </a:xfrm>
                  <a:custGeom>
                    <a:avLst/>
                    <a:gdLst/>
                    <a:ahLst/>
                    <a:cxnLst/>
                    <a:rect l="l" t="t" r="r" b="b"/>
                    <a:pathLst>
                      <a:path w="1946910" h="511175">
                        <a:moveTo>
                          <a:pt x="0" y="0"/>
                        </a:moveTo>
                        <a:lnTo>
                          <a:pt x="0" y="510832"/>
                        </a:lnTo>
                        <a:lnTo>
                          <a:pt x="1946414" y="510832"/>
                        </a:lnTo>
                        <a:lnTo>
                          <a:pt x="1946414" y="88544"/>
                        </a:lnTo>
                        <a:lnTo>
                          <a:pt x="1704314" y="88544"/>
                        </a:lnTo>
                        <a:lnTo>
                          <a:pt x="484187" y="20434"/>
                        </a:lnTo>
                        <a:lnTo>
                          <a:pt x="242087" y="13627"/>
                        </a:lnTo>
                        <a:lnTo>
                          <a:pt x="0" y="0"/>
                        </a:lnTo>
                        <a:close/>
                      </a:path>
                    </a:pathLst>
                  </a:custGeom>
                  <a:solidFill>
                    <a:srgbClr val="88C54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56" name="object 21">
                    <a:extLst>
                      <a:ext uri="{FF2B5EF4-FFF2-40B4-BE49-F238E27FC236}">
                        <a16:creationId xmlns:a16="http://schemas.microsoft.com/office/drawing/2014/main" id="{58014C00-3936-4687-BB37-DB229763B4AB}"/>
                      </a:ext>
                    </a:extLst>
                  </p:cNvPr>
                  <p:cNvSpPr/>
                  <p:nvPr/>
                </p:nvSpPr>
                <p:spPr>
                  <a:xfrm>
                    <a:off x="1118390" y="1584000"/>
                    <a:ext cx="2012950" cy="1417955"/>
                  </a:xfrm>
                  <a:custGeom>
                    <a:avLst/>
                    <a:gdLst/>
                    <a:ahLst/>
                    <a:cxnLst/>
                    <a:rect l="l" t="t" r="r" b="b"/>
                    <a:pathLst>
                      <a:path w="2012950" h="1417955">
                        <a:moveTo>
                          <a:pt x="0" y="0"/>
                        </a:moveTo>
                        <a:lnTo>
                          <a:pt x="0" y="1417586"/>
                        </a:lnTo>
                        <a:lnTo>
                          <a:pt x="2012823" y="1417586"/>
                        </a:lnTo>
                      </a:path>
                    </a:pathLst>
                  </a:custGeom>
                  <a:ln w="6350">
                    <a:solidFill>
                      <a:srgbClr val="808285"/>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grpSp>
            <p:grpSp>
              <p:nvGrpSpPr>
                <p:cNvPr id="388" name="Group 387">
                  <a:extLst>
                    <a:ext uri="{FF2B5EF4-FFF2-40B4-BE49-F238E27FC236}">
                      <a16:creationId xmlns:a16="http://schemas.microsoft.com/office/drawing/2014/main" id="{E56D0721-108B-40AA-8A3C-9A25A884C1D8}"/>
                    </a:ext>
                  </a:extLst>
                </p:cNvPr>
                <p:cNvGrpSpPr/>
                <p:nvPr/>
              </p:nvGrpSpPr>
              <p:grpSpPr>
                <a:xfrm>
                  <a:off x="180000" y="3888672"/>
                  <a:ext cx="3246480" cy="2285328"/>
                  <a:chOff x="266400" y="3798672"/>
                  <a:chExt cx="3246480" cy="2285328"/>
                </a:xfrm>
              </p:grpSpPr>
              <p:sp>
                <p:nvSpPr>
                  <p:cNvPr id="60" name="Rectangle 59">
                    <a:extLst>
                      <a:ext uri="{FF2B5EF4-FFF2-40B4-BE49-F238E27FC236}">
                        <a16:creationId xmlns:a16="http://schemas.microsoft.com/office/drawing/2014/main" id="{8696AF0B-55F1-46EE-8E7F-D6979B9F833A}"/>
                      </a:ext>
                    </a:extLst>
                  </p:cNvPr>
                  <p:cNvSpPr/>
                  <p:nvPr/>
                </p:nvSpPr>
                <p:spPr>
                  <a:xfrm>
                    <a:off x="266400" y="3816000"/>
                    <a:ext cx="3186000" cy="2268000"/>
                  </a:xfrm>
                  <a:prstGeom prst="rect">
                    <a:avLst/>
                  </a:prstGeom>
                  <a:solidFill>
                    <a:schemeClr val="bg1">
                      <a:lumMod val="85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5" name="object 3">
                    <a:extLst>
                      <a:ext uri="{FF2B5EF4-FFF2-40B4-BE49-F238E27FC236}">
                        <a16:creationId xmlns:a16="http://schemas.microsoft.com/office/drawing/2014/main" id="{87ED9BAD-D1E9-4D10-BBC6-C5719648D5AE}"/>
                      </a:ext>
                    </a:extLst>
                  </p:cNvPr>
                  <p:cNvSpPr/>
                  <p:nvPr/>
                </p:nvSpPr>
                <p:spPr>
                  <a:xfrm>
                    <a:off x="491286" y="56772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00AEEF"/>
                  </a:solidFill>
                </p:spPr>
                <p:txBody>
                  <a:bodyPr wrap="square" lIns="0" tIns="0" rIns="0" bIns="0" rtlCol="0"/>
                  <a:lstStyle/>
                  <a:p>
                    <a:endParaRPr/>
                  </a:p>
                </p:txBody>
              </p:sp>
              <p:sp>
                <p:nvSpPr>
                  <p:cNvPr id="306" name="object 4">
                    <a:extLst>
                      <a:ext uri="{FF2B5EF4-FFF2-40B4-BE49-F238E27FC236}">
                        <a16:creationId xmlns:a16="http://schemas.microsoft.com/office/drawing/2014/main" id="{462776B8-48DB-49A9-8D4B-A3C5070ECEC3}"/>
                      </a:ext>
                    </a:extLst>
                  </p:cNvPr>
                  <p:cNvSpPr txBox="1"/>
                  <p:nvPr/>
                </p:nvSpPr>
                <p:spPr>
                  <a:xfrm>
                    <a:off x="637386" y="5634000"/>
                    <a:ext cx="1080109" cy="351378"/>
                  </a:xfrm>
                  <a:prstGeom prst="rect">
                    <a:avLst/>
                  </a:prstGeom>
                </p:spPr>
                <p:txBody>
                  <a:bodyPr vert="horz" wrap="square" lIns="0" tIns="12700" rIns="0" bIns="0" rtlCol="0">
                    <a:spAutoFit/>
                  </a:bodyPr>
                  <a:lstStyle>
                    <a:defPPr>
                      <a:defRPr lang="en-US"/>
                    </a:defPPr>
                    <a:lvl1pPr marL="12700" fontAlgn="auto">
                      <a:spcBef>
                        <a:spcPts val="100"/>
                      </a:spcBef>
                      <a:spcAft>
                        <a:spcPts val="0"/>
                      </a:spcAft>
                      <a:defRPr sz="1100" spc="-20">
                        <a:latin typeface="Arial"/>
                        <a:ea typeface="+mn-ea"/>
                        <a:cs typeface="Arial"/>
                      </a:defRPr>
                    </a:lvl1pPr>
                  </a:lstStyle>
                  <a:p>
                    <a:r>
                      <a:rPr b="1" dirty="0"/>
                      <a:t>Middle East and  North Africa</a:t>
                    </a:r>
                  </a:p>
                </p:txBody>
              </p:sp>
              <p:sp>
                <p:nvSpPr>
                  <p:cNvPr id="307" name="object 5">
                    <a:extLst>
                      <a:ext uri="{FF2B5EF4-FFF2-40B4-BE49-F238E27FC236}">
                        <a16:creationId xmlns:a16="http://schemas.microsoft.com/office/drawing/2014/main" id="{6E7FEFF5-844C-489F-A8EB-ED39FBD7666B}"/>
                      </a:ext>
                    </a:extLst>
                  </p:cNvPr>
                  <p:cNvSpPr txBox="1"/>
                  <p:nvPr/>
                </p:nvSpPr>
                <p:spPr>
                  <a:xfrm>
                    <a:off x="481266" y="3798672"/>
                    <a:ext cx="115416" cy="1461135"/>
                  </a:xfrm>
                  <a:prstGeom prst="rect">
                    <a:avLst/>
                  </a:prstGeom>
                </p:spPr>
                <p:txBody>
                  <a:bodyPr vert="vert270" wrap="square" lIns="0" tIns="0" rIns="0" bIns="0" rtlCol="0">
                    <a:spAutoFit/>
                  </a:bodyPr>
                  <a:lstStyle/>
                  <a:p>
                    <a:pPr marL="12700">
                      <a:lnSpc>
                        <a:spcPts val="865"/>
                      </a:lnSpc>
                    </a:pPr>
                    <a:r>
                      <a:rPr sz="800" spc="-20" dirty="0">
                        <a:latin typeface="Arial" panose="020B0604020202020204" pitchFamily="34" charset="0"/>
                        <a:cs typeface="Arial" panose="020B0604020202020204" pitchFamily="34" charset="0"/>
                      </a:rPr>
                      <a:t>Number </a:t>
                    </a:r>
                    <a:r>
                      <a:rPr sz="800" spc="25" dirty="0">
                        <a:latin typeface="Arial" panose="020B0604020202020204" pitchFamily="34" charset="0"/>
                        <a:cs typeface="Arial" panose="020B0604020202020204" pitchFamily="34" charset="0"/>
                      </a:rPr>
                      <a:t>of </a:t>
                    </a:r>
                    <a:r>
                      <a:rPr sz="800" spc="5" dirty="0">
                        <a:latin typeface="Arial" panose="020B0604020202020204" pitchFamily="34" charset="0"/>
                        <a:cs typeface="Arial" panose="020B0604020202020204" pitchFamily="34" charset="0"/>
                      </a:rPr>
                      <a:t>new </a:t>
                    </a:r>
                    <a:r>
                      <a:rPr sz="800" spc="-55" dirty="0">
                        <a:latin typeface="Arial" panose="020B0604020202020204" pitchFamily="34" charset="0"/>
                        <a:cs typeface="Arial" panose="020B0604020202020204" pitchFamily="34" charset="0"/>
                      </a:rPr>
                      <a:t>HIV</a:t>
                    </a:r>
                    <a:r>
                      <a:rPr sz="800" spc="-15" dirty="0">
                        <a:latin typeface="Arial" panose="020B0604020202020204" pitchFamily="34" charset="0"/>
                        <a:cs typeface="Arial" panose="020B0604020202020204" pitchFamily="34" charset="0"/>
                      </a:rPr>
                      <a:t> </a:t>
                    </a:r>
                    <a:r>
                      <a:rPr sz="800" dirty="0">
                        <a:latin typeface="Arial" panose="020B0604020202020204" pitchFamily="34" charset="0"/>
                        <a:cs typeface="Arial" panose="020B0604020202020204" pitchFamily="34" charset="0"/>
                      </a:rPr>
                      <a:t>infections</a:t>
                    </a:r>
                  </a:p>
                </p:txBody>
              </p:sp>
              <p:sp>
                <p:nvSpPr>
                  <p:cNvPr id="308" name="object 6">
                    <a:extLst>
                      <a:ext uri="{FF2B5EF4-FFF2-40B4-BE49-F238E27FC236}">
                        <a16:creationId xmlns:a16="http://schemas.microsoft.com/office/drawing/2014/main" id="{5393D560-D13E-4B81-8271-194DC546A567}"/>
                      </a:ext>
                    </a:extLst>
                  </p:cNvPr>
                  <p:cNvSpPr/>
                  <p:nvPr/>
                </p:nvSpPr>
                <p:spPr>
                  <a:xfrm>
                    <a:off x="1893569" y="5677200"/>
                    <a:ext cx="108585" cy="108585"/>
                  </a:xfrm>
                  <a:custGeom>
                    <a:avLst/>
                    <a:gdLst/>
                    <a:ahLst/>
                    <a:cxnLst/>
                    <a:rect l="l" t="t" r="r" b="b"/>
                    <a:pathLst>
                      <a:path w="108585" h="108585">
                        <a:moveTo>
                          <a:pt x="0" y="108000"/>
                        </a:moveTo>
                        <a:lnTo>
                          <a:pt x="108000" y="108000"/>
                        </a:lnTo>
                        <a:lnTo>
                          <a:pt x="108000" y="0"/>
                        </a:lnTo>
                        <a:lnTo>
                          <a:pt x="0" y="0"/>
                        </a:lnTo>
                        <a:lnTo>
                          <a:pt x="0" y="108000"/>
                        </a:lnTo>
                        <a:close/>
                      </a:path>
                    </a:pathLst>
                  </a:custGeom>
                  <a:solidFill>
                    <a:srgbClr val="88C540"/>
                  </a:solidFill>
                </p:spPr>
                <p:txBody>
                  <a:bodyPr wrap="square" lIns="0" tIns="0" rIns="0" bIns="0" rtlCol="0"/>
                  <a:lstStyle/>
                  <a:p>
                    <a:endParaRPr/>
                  </a:p>
                </p:txBody>
              </p:sp>
              <p:sp>
                <p:nvSpPr>
                  <p:cNvPr id="309" name="object 7">
                    <a:extLst>
                      <a:ext uri="{FF2B5EF4-FFF2-40B4-BE49-F238E27FC236}">
                        <a16:creationId xmlns:a16="http://schemas.microsoft.com/office/drawing/2014/main" id="{755D24F6-51AE-4EAE-BA05-A8E1BF099E40}"/>
                      </a:ext>
                    </a:extLst>
                  </p:cNvPr>
                  <p:cNvSpPr txBox="1"/>
                  <p:nvPr/>
                </p:nvSpPr>
                <p:spPr>
                  <a:xfrm>
                    <a:off x="2039672" y="5634000"/>
                    <a:ext cx="1473208" cy="428322"/>
                  </a:xfrm>
                  <a:prstGeom prst="rect">
                    <a:avLst/>
                  </a:prstGeom>
                </p:spPr>
                <p:txBody>
                  <a:bodyPr vert="horz" wrap="square" lIns="0" tIns="12700" rIns="0" bIns="0" rtlCol="0">
                    <a:spAutoFit/>
                  </a:bodyPr>
                  <a:lstStyle>
                    <a:defPPr>
                      <a:defRPr lang="en-US"/>
                    </a:defPPr>
                    <a:lvl1pPr marL="12700" marR="5080" fontAlgn="auto">
                      <a:spcBef>
                        <a:spcPts val="100"/>
                      </a:spcBef>
                      <a:spcAft>
                        <a:spcPts val="0"/>
                      </a:spcAft>
                      <a:defRPr sz="900" spc="-20">
                        <a:latin typeface="Arial"/>
                        <a:ea typeface="+mn-ea"/>
                        <a:cs typeface="Arial"/>
                      </a:defRPr>
                    </a:lvl1pPr>
                  </a:lstStyle>
                  <a:p>
                    <a:r>
                      <a:rPr dirty="0"/>
                      <a:t>Middle East and North Africa  without Iran (Islamic Republic</a:t>
                    </a:r>
                    <a:r>
                      <a:rPr lang="en-GB" dirty="0"/>
                      <a:t> of) and the Sudan</a:t>
                    </a:r>
                    <a:endParaRPr dirty="0"/>
                  </a:p>
                </p:txBody>
              </p:sp>
              <p:sp>
                <p:nvSpPr>
                  <p:cNvPr id="366" name="object 2">
                    <a:extLst>
                      <a:ext uri="{FF2B5EF4-FFF2-40B4-BE49-F238E27FC236}">
                        <a16:creationId xmlns:a16="http://schemas.microsoft.com/office/drawing/2014/main" id="{CFCCB5C5-4254-4434-B0C7-D26CADF2C498}"/>
                      </a:ext>
                    </a:extLst>
                  </p:cNvPr>
                  <p:cNvSpPr txBox="1"/>
                  <p:nvPr/>
                </p:nvSpPr>
                <p:spPr>
                  <a:xfrm>
                    <a:off x="3131340" y="4087774"/>
                    <a:ext cx="297505" cy="197490"/>
                  </a:xfrm>
                  <a:prstGeom prst="rect">
                    <a:avLst/>
                  </a:prstGeom>
                </p:spPr>
                <p:txBody>
                  <a:bodyPr vert="horz" wrap="square" lIns="0" tIns="12700" rIns="0" bIns="0" rtlCol="0">
                    <a:spAutoFit/>
                  </a:bodyPr>
                  <a:lstStyle>
                    <a:defPPr>
                      <a:defRPr lang="en-US"/>
                    </a:defPPr>
                    <a:lvl1pPr marL="12700" algn="ctr" fontAlgn="auto">
                      <a:spcBef>
                        <a:spcPts val="100"/>
                      </a:spcBef>
                      <a:spcAft>
                        <a:spcPts val="0"/>
                      </a:spcAft>
                      <a:defRPr sz="1200" b="1" spc="-30">
                        <a:latin typeface="Arial"/>
                        <a:ea typeface="+mn-ea"/>
                        <a:cs typeface="Arial"/>
                      </a:defRPr>
                    </a:lvl1pPr>
                  </a:lstStyle>
                  <a:p>
                    <a:r>
                      <a:rPr dirty="0">
                        <a:solidFill>
                          <a:schemeClr val="tx1">
                            <a:lumMod val="75000"/>
                            <a:lumOff val="25000"/>
                          </a:schemeClr>
                        </a:solidFill>
                      </a:rPr>
                      <a:t>+1</a:t>
                    </a:r>
                    <a:r>
                      <a:rPr lang="en-GB" dirty="0">
                        <a:solidFill>
                          <a:schemeClr val="tx1">
                            <a:lumMod val="75000"/>
                            <a:lumOff val="25000"/>
                          </a:schemeClr>
                        </a:solidFill>
                      </a:rPr>
                      <a:t>0</a:t>
                    </a:r>
                    <a:endParaRPr dirty="0">
                      <a:solidFill>
                        <a:schemeClr val="tx1">
                          <a:lumMod val="75000"/>
                          <a:lumOff val="25000"/>
                        </a:schemeClr>
                      </a:solidFill>
                    </a:endParaRPr>
                  </a:p>
                </p:txBody>
              </p:sp>
              <p:sp>
                <p:nvSpPr>
                  <p:cNvPr id="367" name="object 3">
                    <a:extLst>
                      <a:ext uri="{FF2B5EF4-FFF2-40B4-BE49-F238E27FC236}">
                        <a16:creationId xmlns:a16="http://schemas.microsoft.com/office/drawing/2014/main" id="{A0DA81B7-37E8-4C73-B855-C64EAC6293DB}"/>
                      </a:ext>
                    </a:extLst>
                  </p:cNvPr>
                  <p:cNvSpPr txBox="1"/>
                  <p:nvPr/>
                </p:nvSpPr>
                <p:spPr>
                  <a:xfrm>
                    <a:off x="3131341" y="4606239"/>
                    <a:ext cx="297504" cy="197490"/>
                  </a:xfrm>
                  <a:prstGeom prst="rect">
                    <a:avLst/>
                  </a:prstGeom>
                </p:spPr>
                <p:txBody>
                  <a:bodyPr vert="horz" wrap="square" lIns="0" tIns="12700" rIns="0" bIns="0" rtlCol="0">
                    <a:spAutoFit/>
                  </a:bodyPr>
                  <a:lstStyle>
                    <a:defPPr>
                      <a:defRPr lang="en-US"/>
                    </a:defPPr>
                    <a:lvl1pPr marL="12700" algn="ctr" fontAlgn="auto">
                      <a:spcBef>
                        <a:spcPts val="100"/>
                      </a:spcBef>
                      <a:spcAft>
                        <a:spcPts val="0"/>
                      </a:spcAft>
                      <a:defRPr sz="1200" b="1" spc="-30">
                        <a:latin typeface="Arial"/>
                        <a:ea typeface="+mn-ea"/>
                        <a:cs typeface="Arial"/>
                      </a:defRPr>
                    </a:lvl1pPr>
                  </a:lstStyle>
                  <a:p>
                    <a:r>
                      <a:rPr dirty="0">
                        <a:solidFill>
                          <a:schemeClr val="tx1">
                            <a:lumMod val="75000"/>
                            <a:lumOff val="25000"/>
                          </a:schemeClr>
                        </a:solidFill>
                      </a:rPr>
                      <a:t>+3</a:t>
                    </a:r>
                    <a:r>
                      <a:rPr lang="en-GB" dirty="0">
                        <a:solidFill>
                          <a:schemeClr val="tx1">
                            <a:lumMod val="75000"/>
                            <a:lumOff val="25000"/>
                          </a:schemeClr>
                        </a:solidFill>
                      </a:rPr>
                      <a:t>3</a:t>
                    </a:r>
                    <a:endParaRPr dirty="0">
                      <a:solidFill>
                        <a:schemeClr val="tx1">
                          <a:lumMod val="75000"/>
                          <a:lumOff val="25000"/>
                        </a:schemeClr>
                      </a:solidFill>
                    </a:endParaRPr>
                  </a:p>
                </p:txBody>
              </p:sp>
              <p:sp>
                <p:nvSpPr>
                  <p:cNvPr id="368" name="object 4">
                    <a:extLst>
                      <a:ext uri="{FF2B5EF4-FFF2-40B4-BE49-F238E27FC236}">
                        <a16:creationId xmlns:a16="http://schemas.microsoft.com/office/drawing/2014/main" id="{1AE53BB8-F1E7-4F25-AA30-6016567A26AC}"/>
                      </a:ext>
                    </a:extLst>
                  </p:cNvPr>
                  <p:cNvSpPr txBox="1"/>
                  <p:nvPr/>
                </p:nvSpPr>
                <p:spPr>
                  <a:xfrm>
                    <a:off x="725661" y="3814369"/>
                    <a:ext cx="316230" cy="135935"/>
                  </a:xfrm>
                  <a:prstGeom prst="rect">
                    <a:avLst/>
                  </a:prstGeom>
                </p:spPr>
                <p:txBody>
                  <a:bodyPr vert="horz" wrap="square" lIns="0" tIns="12700" rIns="0" bIns="0" rtlCol="0">
                    <a:spAutoFit/>
                  </a:bodyPr>
                  <a:lstStyle/>
                  <a:p>
                    <a:pPr marL="12700" algn="r">
                      <a:lnSpc>
                        <a:spcPct val="100000"/>
                      </a:lnSpc>
                      <a:spcBef>
                        <a:spcPts val="100"/>
                      </a:spcBef>
                    </a:pPr>
                    <a:r>
                      <a:rPr sz="800" spc="-30" dirty="0">
                        <a:latin typeface="Arial" panose="020B0604020202020204" pitchFamily="34" charset="0"/>
                        <a:cs typeface="Arial" panose="020B0604020202020204" pitchFamily="34" charset="0"/>
                      </a:rPr>
                      <a:t>25</a:t>
                    </a:r>
                    <a:r>
                      <a:rPr sz="800" spc="-75" dirty="0">
                        <a:latin typeface="Arial" panose="020B0604020202020204" pitchFamily="34" charset="0"/>
                        <a:cs typeface="Arial" panose="020B0604020202020204" pitchFamily="34" charset="0"/>
                      </a:rPr>
                      <a:t> </a:t>
                    </a:r>
                    <a:r>
                      <a:rPr sz="800" spc="-30" dirty="0">
                        <a:latin typeface="Arial" panose="020B0604020202020204" pitchFamily="34" charset="0"/>
                        <a:cs typeface="Arial" panose="020B0604020202020204" pitchFamily="34" charset="0"/>
                      </a:rPr>
                      <a:t>000</a:t>
                    </a:r>
                    <a:endParaRPr sz="800" dirty="0">
                      <a:latin typeface="Arial" panose="020B0604020202020204" pitchFamily="34" charset="0"/>
                      <a:cs typeface="Arial" panose="020B0604020202020204" pitchFamily="34" charset="0"/>
                    </a:endParaRPr>
                  </a:p>
                </p:txBody>
              </p:sp>
              <p:sp>
                <p:nvSpPr>
                  <p:cNvPr id="369" name="object 5">
                    <a:extLst>
                      <a:ext uri="{FF2B5EF4-FFF2-40B4-BE49-F238E27FC236}">
                        <a16:creationId xmlns:a16="http://schemas.microsoft.com/office/drawing/2014/main" id="{C9FA389D-94E1-4B71-A3E3-D75066A56C9E}"/>
                      </a:ext>
                    </a:extLst>
                  </p:cNvPr>
                  <p:cNvSpPr txBox="1"/>
                  <p:nvPr/>
                </p:nvSpPr>
                <p:spPr>
                  <a:xfrm>
                    <a:off x="725661" y="4083203"/>
                    <a:ext cx="316230" cy="135935"/>
                  </a:xfrm>
                  <a:prstGeom prst="rect">
                    <a:avLst/>
                  </a:prstGeom>
                </p:spPr>
                <p:txBody>
                  <a:bodyPr vert="horz" wrap="square" lIns="0" tIns="12700" rIns="0" bIns="0" rtlCol="0">
                    <a:spAutoFit/>
                  </a:bodyPr>
                  <a:lstStyle/>
                  <a:p>
                    <a:pPr marL="12700" algn="r">
                      <a:lnSpc>
                        <a:spcPct val="100000"/>
                      </a:lnSpc>
                      <a:spcBef>
                        <a:spcPts val="100"/>
                      </a:spcBef>
                    </a:pPr>
                    <a:r>
                      <a:rPr sz="800" spc="-30" dirty="0">
                        <a:latin typeface="Arial" panose="020B0604020202020204" pitchFamily="34" charset="0"/>
                        <a:cs typeface="Arial" panose="020B0604020202020204" pitchFamily="34" charset="0"/>
                      </a:rPr>
                      <a:t>20</a:t>
                    </a:r>
                    <a:r>
                      <a:rPr sz="800" spc="-75" dirty="0">
                        <a:latin typeface="Arial" panose="020B0604020202020204" pitchFamily="34" charset="0"/>
                        <a:cs typeface="Arial" panose="020B0604020202020204" pitchFamily="34" charset="0"/>
                      </a:rPr>
                      <a:t> </a:t>
                    </a:r>
                    <a:r>
                      <a:rPr sz="800" spc="-30" dirty="0">
                        <a:latin typeface="Arial" panose="020B0604020202020204" pitchFamily="34" charset="0"/>
                        <a:cs typeface="Arial" panose="020B0604020202020204" pitchFamily="34" charset="0"/>
                      </a:rPr>
                      <a:t>000</a:t>
                    </a:r>
                    <a:endParaRPr sz="800">
                      <a:latin typeface="Arial" panose="020B0604020202020204" pitchFamily="34" charset="0"/>
                      <a:cs typeface="Arial" panose="020B0604020202020204" pitchFamily="34" charset="0"/>
                    </a:endParaRPr>
                  </a:p>
                </p:txBody>
              </p:sp>
              <p:sp>
                <p:nvSpPr>
                  <p:cNvPr id="370" name="object 6">
                    <a:extLst>
                      <a:ext uri="{FF2B5EF4-FFF2-40B4-BE49-F238E27FC236}">
                        <a16:creationId xmlns:a16="http://schemas.microsoft.com/office/drawing/2014/main" id="{DEC4AA8A-1136-44A3-8253-C686725E7EC2}"/>
                      </a:ext>
                    </a:extLst>
                  </p:cNvPr>
                  <p:cNvSpPr txBox="1"/>
                  <p:nvPr/>
                </p:nvSpPr>
                <p:spPr>
                  <a:xfrm>
                    <a:off x="725661" y="4352036"/>
                    <a:ext cx="316230" cy="135935"/>
                  </a:xfrm>
                  <a:prstGeom prst="rect">
                    <a:avLst/>
                  </a:prstGeom>
                </p:spPr>
                <p:txBody>
                  <a:bodyPr vert="horz" wrap="square" lIns="0" tIns="12700" rIns="0" bIns="0" rtlCol="0">
                    <a:spAutoFit/>
                  </a:bodyPr>
                  <a:lstStyle/>
                  <a:p>
                    <a:pPr marL="12700" algn="r">
                      <a:lnSpc>
                        <a:spcPct val="100000"/>
                      </a:lnSpc>
                      <a:spcBef>
                        <a:spcPts val="100"/>
                      </a:spcBef>
                    </a:pPr>
                    <a:r>
                      <a:rPr sz="800" spc="-30" dirty="0">
                        <a:latin typeface="Arial" panose="020B0604020202020204" pitchFamily="34" charset="0"/>
                        <a:cs typeface="Arial" panose="020B0604020202020204" pitchFamily="34" charset="0"/>
                      </a:rPr>
                      <a:t>15</a:t>
                    </a:r>
                    <a:r>
                      <a:rPr sz="800" spc="-75" dirty="0">
                        <a:latin typeface="Arial" panose="020B0604020202020204" pitchFamily="34" charset="0"/>
                        <a:cs typeface="Arial" panose="020B0604020202020204" pitchFamily="34" charset="0"/>
                      </a:rPr>
                      <a:t> </a:t>
                    </a:r>
                    <a:r>
                      <a:rPr sz="800" spc="-30" dirty="0">
                        <a:latin typeface="Arial" panose="020B0604020202020204" pitchFamily="34" charset="0"/>
                        <a:cs typeface="Arial" panose="020B0604020202020204" pitchFamily="34" charset="0"/>
                      </a:rPr>
                      <a:t>000</a:t>
                    </a:r>
                    <a:endParaRPr sz="800">
                      <a:latin typeface="Arial" panose="020B0604020202020204" pitchFamily="34" charset="0"/>
                      <a:cs typeface="Arial" panose="020B0604020202020204" pitchFamily="34" charset="0"/>
                    </a:endParaRPr>
                  </a:p>
                </p:txBody>
              </p:sp>
              <p:sp>
                <p:nvSpPr>
                  <p:cNvPr id="371" name="object 7">
                    <a:extLst>
                      <a:ext uri="{FF2B5EF4-FFF2-40B4-BE49-F238E27FC236}">
                        <a16:creationId xmlns:a16="http://schemas.microsoft.com/office/drawing/2014/main" id="{ACF76E82-FA5D-443D-8876-4359CB9A40A6}"/>
                      </a:ext>
                    </a:extLst>
                  </p:cNvPr>
                  <p:cNvSpPr txBox="1"/>
                  <p:nvPr/>
                </p:nvSpPr>
                <p:spPr>
                  <a:xfrm>
                    <a:off x="725661" y="4620870"/>
                    <a:ext cx="316230" cy="135935"/>
                  </a:xfrm>
                  <a:prstGeom prst="rect">
                    <a:avLst/>
                  </a:prstGeom>
                </p:spPr>
                <p:txBody>
                  <a:bodyPr vert="horz" wrap="square" lIns="0" tIns="12700" rIns="0" bIns="0" rtlCol="0">
                    <a:spAutoFit/>
                  </a:bodyPr>
                  <a:lstStyle/>
                  <a:p>
                    <a:pPr marL="12700" algn="r">
                      <a:lnSpc>
                        <a:spcPct val="100000"/>
                      </a:lnSpc>
                      <a:spcBef>
                        <a:spcPts val="100"/>
                      </a:spcBef>
                    </a:pPr>
                    <a:r>
                      <a:rPr sz="800" spc="-30" dirty="0">
                        <a:latin typeface="Arial" panose="020B0604020202020204" pitchFamily="34" charset="0"/>
                        <a:cs typeface="Arial" panose="020B0604020202020204" pitchFamily="34" charset="0"/>
                      </a:rPr>
                      <a:t>10</a:t>
                    </a:r>
                    <a:r>
                      <a:rPr sz="800" spc="-75" dirty="0">
                        <a:latin typeface="Arial" panose="020B0604020202020204" pitchFamily="34" charset="0"/>
                        <a:cs typeface="Arial" panose="020B0604020202020204" pitchFamily="34" charset="0"/>
                      </a:rPr>
                      <a:t> </a:t>
                    </a:r>
                    <a:r>
                      <a:rPr sz="800" spc="-30" dirty="0">
                        <a:latin typeface="Arial" panose="020B0604020202020204" pitchFamily="34" charset="0"/>
                        <a:cs typeface="Arial" panose="020B0604020202020204" pitchFamily="34" charset="0"/>
                      </a:rPr>
                      <a:t>000</a:t>
                    </a:r>
                    <a:endParaRPr sz="800">
                      <a:latin typeface="Arial" panose="020B0604020202020204" pitchFamily="34" charset="0"/>
                      <a:cs typeface="Arial" panose="020B0604020202020204" pitchFamily="34" charset="0"/>
                    </a:endParaRPr>
                  </a:p>
                </p:txBody>
              </p:sp>
              <p:sp>
                <p:nvSpPr>
                  <p:cNvPr id="372" name="object 8">
                    <a:extLst>
                      <a:ext uri="{FF2B5EF4-FFF2-40B4-BE49-F238E27FC236}">
                        <a16:creationId xmlns:a16="http://schemas.microsoft.com/office/drawing/2014/main" id="{8D6B0543-57D0-4717-96BE-88F6C9FBBEC8}"/>
                      </a:ext>
                    </a:extLst>
                  </p:cNvPr>
                  <p:cNvSpPr txBox="1"/>
                  <p:nvPr/>
                </p:nvSpPr>
                <p:spPr>
                  <a:xfrm>
                    <a:off x="804909" y="4889703"/>
                    <a:ext cx="236854" cy="416559"/>
                  </a:xfrm>
                  <a:prstGeom prst="rect">
                    <a:avLst/>
                  </a:prstGeom>
                </p:spPr>
                <p:txBody>
                  <a:bodyPr vert="horz" wrap="square" lIns="0" tIns="12700" rIns="0" bIns="0" rtlCol="0">
                    <a:spAutoFit/>
                  </a:bodyPr>
                  <a:lstStyle/>
                  <a:p>
                    <a:pPr marR="5080" algn="r">
                      <a:lnSpc>
                        <a:spcPct val="100000"/>
                      </a:lnSpc>
                      <a:spcBef>
                        <a:spcPts val="100"/>
                      </a:spcBef>
                    </a:pPr>
                    <a:r>
                      <a:rPr sz="800" spc="-30" dirty="0">
                        <a:latin typeface="Arial" panose="020B0604020202020204" pitchFamily="34" charset="0"/>
                        <a:cs typeface="Arial" panose="020B0604020202020204" pitchFamily="34" charset="0"/>
                      </a:rPr>
                      <a:t>5000</a:t>
                    </a:r>
                    <a:endParaRPr sz="800" dirty="0">
                      <a:latin typeface="Arial" panose="020B0604020202020204" pitchFamily="34" charset="0"/>
                      <a:cs typeface="Arial" panose="020B0604020202020204" pitchFamily="34" charset="0"/>
                    </a:endParaRPr>
                  </a:p>
                  <a:p>
                    <a:pPr algn="r">
                      <a:lnSpc>
                        <a:spcPct val="100000"/>
                      </a:lnSpc>
                      <a:spcBef>
                        <a:spcPts val="5"/>
                      </a:spcBef>
                    </a:pPr>
                    <a:endParaRPr sz="1000" dirty="0">
                      <a:latin typeface="Arial" panose="020B0604020202020204" pitchFamily="34" charset="0"/>
                      <a:cs typeface="Arial" panose="020B0604020202020204" pitchFamily="34" charset="0"/>
                    </a:endParaRPr>
                  </a:p>
                  <a:p>
                    <a:pPr marR="5080" algn="r">
                      <a:lnSpc>
                        <a:spcPct val="100000"/>
                      </a:lnSpc>
                    </a:pPr>
                    <a:r>
                      <a:rPr sz="800" spc="-30" dirty="0">
                        <a:latin typeface="Arial" panose="020B0604020202020204" pitchFamily="34" charset="0"/>
                        <a:cs typeface="Arial" panose="020B0604020202020204" pitchFamily="34" charset="0"/>
                      </a:rPr>
                      <a:t>0</a:t>
                    </a:r>
                    <a:endParaRPr sz="800" dirty="0">
                      <a:latin typeface="Arial" panose="020B0604020202020204" pitchFamily="34" charset="0"/>
                      <a:cs typeface="Arial" panose="020B0604020202020204" pitchFamily="34" charset="0"/>
                    </a:endParaRPr>
                  </a:p>
                </p:txBody>
              </p:sp>
              <p:sp>
                <p:nvSpPr>
                  <p:cNvPr id="373" name="object 9">
                    <a:extLst>
                      <a:ext uri="{FF2B5EF4-FFF2-40B4-BE49-F238E27FC236}">
                        <a16:creationId xmlns:a16="http://schemas.microsoft.com/office/drawing/2014/main" id="{F55DE4B4-2806-43E9-BE2F-A20283F2CE58}"/>
                      </a:ext>
                    </a:extLst>
                  </p:cNvPr>
                  <p:cNvSpPr txBox="1"/>
                  <p:nvPr/>
                </p:nvSpPr>
                <p:spPr>
                  <a:xfrm>
                    <a:off x="1089790" y="5293911"/>
                    <a:ext cx="107017" cy="236854"/>
                  </a:xfrm>
                  <a:prstGeom prst="rect">
                    <a:avLst/>
                  </a:prstGeom>
                </p:spPr>
                <p:txBody>
                  <a:bodyPr vert="vert270" wrap="square" lIns="0" tIns="0" rIns="0" bIns="0" rtlCol="0">
                    <a:spAutoFit/>
                  </a:bodyPr>
                  <a:lstStyle/>
                  <a:p>
                    <a:pPr marL="12700" algn="r">
                      <a:lnSpc>
                        <a:spcPts val="865"/>
                      </a:lnSpc>
                    </a:pPr>
                    <a:r>
                      <a:rPr sz="700" dirty="0">
                        <a:latin typeface="Arial" panose="020B0604020202020204" pitchFamily="34" charset="0"/>
                        <a:cs typeface="Arial" panose="020B0604020202020204" pitchFamily="34" charset="0"/>
                      </a:rPr>
                      <a:t>2010</a:t>
                    </a:r>
                    <a:endParaRPr sz="700">
                      <a:latin typeface="Arial" panose="020B0604020202020204" pitchFamily="34" charset="0"/>
                      <a:cs typeface="Arial" panose="020B0604020202020204" pitchFamily="34" charset="0"/>
                    </a:endParaRPr>
                  </a:p>
                </p:txBody>
              </p:sp>
              <p:sp>
                <p:nvSpPr>
                  <p:cNvPr id="374" name="object 10">
                    <a:extLst>
                      <a:ext uri="{FF2B5EF4-FFF2-40B4-BE49-F238E27FC236}">
                        <a16:creationId xmlns:a16="http://schemas.microsoft.com/office/drawing/2014/main" id="{C6F08222-C4B8-4C82-A528-A8DFE7867E00}"/>
                      </a:ext>
                    </a:extLst>
                  </p:cNvPr>
                  <p:cNvSpPr txBox="1"/>
                  <p:nvPr/>
                </p:nvSpPr>
                <p:spPr>
                  <a:xfrm>
                    <a:off x="1336069" y="5293911"/>
                    <a:ext cx="107017" cy="236854"/>
                  </a:xfrm>
                  <a:prstGeom prst="rect">
                    <a:avLst/>
                  </a:prstGeom>
                </p:spPr>
                <p:txBody>
                  <a:bodyPr vert="vert270" wrap="square" lIns="0" tIns="0" rIns="0" bIns="0" rtlCol="0">
                    <a:spAutoFit/>
                  </a:bodyPr>
                  <a:lstStyle/>
                  <a:p>
                    <a:pPr marL="12700" algn="r">
                      <a:lnSpc>
                        <a:spcPts val="865"/>
                      </a:lnSpc>
                    </a:pPr>
                    <a:r>
                      <a:rPr sz="700" dirty="0">
                        <a:latin typeface="Arial" panose="020B0604020202020204" pitchFamily="34" charset="0"/>
                        <a:cs typeface="Arial" panose="020B0604020202020204" pitchFamily="34" charset="0"/>
                      </a:rPr>
                      <a:t>2011</a:t>
                    </a:r>
                    <a:endParaRPr sz="700">
                      <a:latin typeface="Arial" panose="020B0604020202020204" pitchFamily="34" charset="0"/>
                      <a:cs typeface="Arial" panose="020B0604020202020204" pitchFamily="34" charset="0"/>
                    </a:endParaRPr>
                  </a:p>
                </p:txBody>
              </p:sp>
              <p:sp>
                <p:nvSpPr>
                  <p:cNvPr id="375" name="object 11">
                    <a:extLst>
                      <a:ext uri="{FF2B5EF4-FFF2-40B4-BE49-F238E27FC236}">
                        <a16:creationId xmlns:a16="http://schemas.microsoft.com/office/drawing/2014/main" id="{8A7456CC-0367-4190-9C5B-569FA72518C7}"/>
                      </a:ext>
                    </a:extLst>
                  </p:cNvPr>
                  <p:cNvSpPr txBox="1"/>
                  <p:nvPr/>
                </p:nvSpPr>
                <p:spPr>
                  <a:xfrm>
                    <a:off x="1582347" y="5293911"/>
                    <a:ext cx="107017" cy="236854"/>
                  </a:xfrm>
                  <a:prstGeom prst="rect">
                    <a:avLst/>
                  </a:prstGeom>
                </p:spPr>
                <p:txBody>
                  <a:bodyPr vert="vert270" wrap="square" lIns="0" tIns="0" rIns="0" bIns="0" rtlCol="0">
                    <a:spAutoFit/>
                  </a:bodyPr>
                  <a:lstStyle/>
                  <a:p>
                    <a:pPr marL="12700" algn="r">
                      <a:lnSpc>
                        <a:spcPts val="865"/>
                      </a:lnSpc>
                    </a:pPr>
                    <a:r>
                      <a:rPr sz="700" dirty="0">
                        <a:latin typeface="Arial" panose="020B0604020202020204" pitchFamily="34" charset="0"/>
                        <a:cs typeface="Arial" panose="020B0604020202020204" pitchFamily="34" charset="0"/>
                      </a:rPr>
                      <a:t>2012</a:t>
                    </a:r>
                    <a:endParaRPr sz="700">
                      <a:latin typeface="Arial" panose="020B0604020202020204" pitchFamily="34" charset="0"/>
                      <a:cs typeface="Arial" panose="020B0604020202020204" pitchFamily="34" charset="0"/>
                    </a:endParaRPr>
                  </a:p>
                </p:txBody>
              </p:sp>
              <p:sp>
                <p:nvSpPr>
                  <p:cNvPr id="376" name="object 12">
                    <a:extLst>
                      <a:ext uri="{FF2B5EF4-FFF2-40B4-BE49-F238E27FC236}">
                        <a16:creationId xmlns:a16="http://schemas.microsoft.com/office/drawing/2014/main" id="{83F7B9F7-6637-4EA8-8A78-45B529B4E660}"/>
                      </a:ext>
                    </a:extLst>
                  </p:cNvPr>
                  <p:cNvSpPr txBox="1"/>
                  <p:nvPr/>
                </p:nvSpPr>
                <p:spPr>
                  <a:xfrm>
                    <a:off x="1828625" y="5293911"/>
                    <a:ext cx="107017" cy="236854"/>
                  </a:xfrm>
                  <a:prstGeom prst="rect">
                    <a:avLst/>
                  </a:prstGeom>
                </p:spPr>
                <p:txBody>
                  <a:bodyPr vert="vert270" wrap="square" lIns="0" tIns="0" rIns="0" bIns="0" rtlCol="0">
                    <a:spAutoFit/>
                  </a:bodyPr>
                  <a:lstStyle/>
                  <a:p>
                    <a:pPr marL="12700" algn="r">
                      <a:lnSpc>
                        <a:spcPts val="865"/>
                      </a:lnSpc>
                    </a:pPr>
                    <a:r>
                      <a:rPr sz="700" dirty="0">
                        <a:latin typeface="Arial" panose="020B0604020202020204" pitchFamily="34" charset="0"/>
                        <a:cs typeface="Arial" panose="020B0604020202020204" pitchFamily="34" charset="0"/>
                      </a:rPr>
                      <a:t>2013</a:t>
                    </a:r>
                    <a:endParaRPr sz="700">
                      <a:latin typeface="Arial" panose="020B0604020202020204" pitchFamily="34" charset="0"/>
                      <a:cs typeface="Arial" panose="020B0604020202020204" pitchFamily="34" charset="0"/>
                    </a:endParaRPr>
                  </a:p>
                </p:txBody>
              </p:sp>
              <p:sp>
                <p:nvSpPr>
                  <p:cNvPr id="377" name="object 13">
                    <a:extLst>
                      <a:ext uri="{FF2B5EF4-FFF2-40B4-BE49-F238E27FC236}">
                        <a16:creationId xmlns:a16="http://schemas.microsoft.com/office/drawing/2014/main" id="{AAC7B1DC-F9D4-4737-B046-9B8471F49A95}"/>
                      </a:ext>
                    </a:extLst>
                  </p:cNvPr>
                  <p:cNvSpPr txBox="1"/>
                  <p:nvPr/>
                </p:nvSpPr>
                <p:spPr>
                  <a:xfrm>
                    <a:off x="2074904" y="5293911"/>
                    <a:ext cx="107017" cy="236854"/>
                  </a:xfrm>
                  <a:prstGeom prst="rect">
                    <a:avLst/>
                  </a:prstGeom>
                </p:spPr>
                <p:txBody>
                  <a:bodyPr vert="vert270" wrap="square" lIns="0" tIns="0" rIns="0" bIns="0" rtlCol="0">
                    <a:spAutoFit/>
                  </a:bodyPr>
                  <a:lstStyle/>
                  <a:p>
                    <a:pPr marL="12700" algn="r">
                      <a:lnSpc>
                        <a:spcPts val="865"/>
                      </a:lnSpc>
                    </a:pPr>
                    <a:r>
                      <a:rPr sz="700" dirty="0">
                        <a:latin typeface="Arial" panose="020B0604020202020204" pitchFamily="34" charset="0"/>
                        <a:cs typeface="Arial" panose="020B0604020202020204" pitchFamily="34" charset="0"/>
                      </a:rPr>
                      <a:t>2014</a:t>
                    </a:r>
                    <a:endParaRPr sz="700">
                      <a:latin typeface="Arial" panose="020B0604020202020204" pitchFamily="34" charset="0"/>
                      <a:cs typeface="Arial" panose="020B0604020202020204" pitchFamily="34" charset="0"/>
                    </a:endParaRPr>
                  </a:p>
                </p:txBody>
              </p:sp>
              <p:sp>
                <p:nvSpPr>
                  <p:cNvPr id="378" name="object 14">
                    <a:extLst>
                      <a:ext uri="{FF2B5EF4-FFF2-40B4-BE49-F238E27FC236}">
                        <a16:creationId xmlns:a16="http://schemas.microsoft.com/office/drawing/2014/main" id="{E26D7D38-FDBD-4BE9-B14A-33901B5816AE}"/>
                      </a:ext>
                    </a:extLst>
                  </p:cNvPr>
                  <p:cNvSpPr txBox="1"/>
                  <p:nvPr/>
                </p:nvSpPr>
                <p:spPr>
                  <a:xfrm>
                    <a:off x="2321182" y="5293911"/>
                    <a:ext cx="107017" cy="236854"/>
                  </a:xfrm>
                  <a:prstGeom prst="rect">
                    <a:avLst/>
                  </a:prstGeom>
                </p:spPr>
                <p:txBody>
                  <a:bodyPr vert="vert270" wrap="square" lIns="0" tIns="0" rIns="0" bIns="0" rtlCol="0">
                    <a:spAutoFit/>
                  </a:bodyPr>
                  <a:lstStyle/>
                  <a:p>
                    <a:pPr marL="12700" algn="r">
                      <a:lnSpc>
                        <a:spcPts val="865"/>
                      </a:lnSpc>
                    </a:pPr>
                    <a:r>
                      <a:rPr sz="700" dirty="0">
                        <a:latin typeface="Arial" panose="020B0604020202020204" pitchFamily="34" charset="0"/>
                        <a:cs typeface="Arial" panose="020B0604020202020204" pitchFamily="34" charset="0"/>
                      </a:rPr>
                      <a:t>2015</a:t>
                    </a:r>
                    <a:endParaRPr sz="700">
                      <a:latin typeface="Arial" panose="020B0604020202020204" pitchFamily="34" charset="0"/>
                      <a:cs typeface="Arial" panose="020B0604020202020204" pitchFamily="34" charset="0"/>
                    </a:endParaRPr>
                  </a:p>
                </p:txBody>
              </p:sp>
              <p:sp>
                <p:nvSpPr>
                  <p:cNvPr id="379" name="object 15">
                    <a:extLst>
                      <a:ext uri="{FF2B5EF4-FFF2-40B4-BE49-F238E27FC236}">
                        <a16:creationId xmlns:a16="http://schemas.microsoft.com/office/drawing/2014/main" id="{48C807FE-253C-4595-BFCA-FBED011174FC}"/>
                      </a:ext>
                    </a:extLst>
                  </p:cNvPr>
                  <p:cNvSpPr txBox="1"/>
                  <p:nvPr/>
                </p:nvSpPr>
                <p:spPr>
                  <a:xfrm>
                    <a:off x="2567461" y="5293911"/>
                    <a:ext cx="107017" cy="236854"/>
                  </a:xfrm>
                  <a:prstGeom prst="rect">
                    <a:avLst/>
                  </a:prstGeom>
                </p:spPr>
                <p:txBody>
                  <a:bodyPr vert="vert270" wrap="square" lIns="0" tIns="0" rIns="0" bIns="0" rtlCol="0">
                    <a:spAutoFit/>
                  </a:bodyPr>
                  <a:lstStyle/>
                  <a:p>
                    <a:pPr marL="12700" algn="r">
                      <a:lnSpc>
                        <a:spcPts val="865"/>
                      </a:lnSpc>
                    </a:pPr>
                    <a:r>
                      <a:rPr sz="700" dirty="0">
                        <a:latin typeface="Arial" panose="020B0604020202020204" pitchFamily="34" charset="0"/>
                        <a:cs typeface="Arial" panose="020B0604020202020204" pitchFamily="34" charset="0"/>
                      </a:rPr>
                      <a:t>2016</a:t>
                    </a:r>
                    <a:endParaRPr sz="700">
                      <a:latin typeface="Arial" panose="020B0604020202020204" pitchFamily="34" charset="0"/>
                      <a:cs typeface="Arial" panose="020B0604020202020204" pitchFamily="34" charset="0"/>
                    </a:endParaRPr>
                  </a:p>
                </p:txBody>
              </p:sp>
              <p:sp>
                <p:nvSpPr>
                  <p:cNvPr id="380" name="object 16">
                    <a:extLst>
                      <a:ext uri="{FF2B5EF4-FFF2-40B4-BE49-F238E27FC236}">
                        <a16:creationId xmlns:a16="http://schemas.microsoft.com/office/drawing/2014/main" id="{EB2F8DEB-C2A5-4F17-9A8F-0056BE89265F}"/>
                      </a:ext>
                    </a:extLst>
                  </p:cNvPr>
                  <p:cNvSpPr txBox="1"/>
                  <p:nvPr/>
                </p:nvSpPr>
                <p:spPr>
                  <a:xfrm>
                    <a:off x="2813739" y="5293911"/>
                    <a:ext cx="107017" cy="236854"/>
                  </a:xfrm>
                  <a:prstGeom prst="rect">
                    <a:avLst/>
                  </a:prstGeom>
                </p:spPr>
                <p:txBody>
                  <a:bodyPr vert="vert270" wrap="square" lIns="0" tIns="0" rIns="0" bIns="0" rtlCol="0">
                    <a:spAutoFit/>
                  </a:bodyPr>
                  <a:lstStyle/>
                  <a:p>
                    <a:pPr marL="12700" algn="r">
                      <a:lnSpc>
                        <a:spcPts val="865"/>
                      </a:lnSpc>
                    </a:pPr>
                    <a:r>
                      <a:rPr sz="700" dirty="0">
                        <a:latin typeface="Arial" panose="020B0604020202020204" pitchFamily="34" charset="0"/>
                        <a:cs typeface="Arial" panose="020B0604020202020204" pitchFamily="34" charset="0"/>
                      </a:rPr>
                      <a:t>2017</a:t>
                    </a:r>
                    <a:endParaRPr sz="700">
                      <a:latin typeface="Arial" panose="020B0604020202020204" pitchFamily="34" charset="0"/>
                      <a:cs typeface="Arial" panose="020B0604020202020204" pitchFamily="34" charset="0"/>
                    </a:endParaRPr>
                  </a:p>
                </p:txBody>
              </p:sp>
              <p:sp>
                <p:nvSpPr>
                  <p:cNvPr id="381" name="object 17">
                    <a:extLst>
                      <a:ext uri="{FF2B5EF4-FFF2-40B4-BE49-F238E27FC236}">
                        <a16:creationId xmlns:a16="http://schemas.microsoft.com/office/drawing/2014/main" id="{E29F63C1-F284-41C1-80CC-F77BF99F5C71}"/>
                      </a:ext>
                    </a:extLst>
                  </p:cNvPr>
                  <p:cNvSpPr txBox="1"/>
                  <p:nvPr/>
                </p:nvSpPr>
                <p:spPr>
                  <a:xfrm>
                    <a:off x="3060017" y="5293911"/>
                    <a:ext cx="107017" cy="236854"/>
                  </a:xfrm>
                  <a:prstGeom prst="rect">
                    <a:avLst/>
                  </a:prstGeom>
                </p:spPr>
                <p:txBody>
                  <a:bodyPr vert="vert270" wrap="square" lIns="0" tIns="0" rIns="0" bIns="0" rtlCol="0">
                    <a:spAutoFit/>
                  </a:bodyPr>
                  <a:lstStyle/>
                  <a:p>
                    <a:pPr marL="12700" algn="r">
                      <a:lnSpc>
                        <a:spcPts val="865"/>
                      </a:lnSpc>
                    </a:pPr>
                    <a:r>
                      <a:rPr sz="700" dirty="0">
                        <a:latin typeface="Arial" panose="020B0604020202020204" pitchFamily="34" charset="0"/>
                        <a:cs typeface="Arial" panose="020B0604020202020204" pitchFamily="34" charset="0"/>
                      </a:rPr>
                      <a:t>2018</a:t>
                    </a:r>
                    <a:endParaRPr sz="700">
                      <a:latin typeface="Arial" panose="020B0604020202020204" pitchFamily="34" charset="0"/>
                      <a:cs typeface="Arial" panose="020B0604020202020204" pitchFamily="34" charset="0"/>
                    </a:endParaRPr>
                  </a:p>
                </p:txBody>
              </p:sp>
              <p:sp>
                <p:nvSpPr>
                  <p:cNvPr id="382" name="object 18">
                    <a:extLst>
                      <a:ext uri="{FF2B5EF4-FFF2-40B4-BE49-F238E27FC236}">
                        <a16:creationId xmlns:a16="http://schemas.microsoft.com/office/drawing/2014/main" id="{6C4BFB4E-43B1-4161-AC31-98255DC5D10E}"/>
                      </a:ext>
                    </a:extLst>
                  </p:cNvPr>
                  <p:cNvSpPr/>
                  <p:nvPr/>
                </p:nvSpPr>
                <p:spPr>
                  <a:xfrm>
                    <a:off x="1107774" y="4165829"/>
                    <a:ext cx="2027555" cy="1083945"/>
                  </a:xfrm>
                  <a:custGeom>
                    <a:avLst/>
                    <a:gdLst/>
                    <a:ahLst/>
                    <a:cxnLst/>
                    <a:rect l="l" t="t" r="r" b="b"/>
                    <a:pathLst>
                      <a:path w="2027554" h="1083945">
                        <a:moveTo>
                          <a:pt x="2027250" y="0"/>
                        </a:moveTo>
                        <a:lnTo>
                          <a:pt x="1769402" y="28905"/>
                        </a:lnTo>
                        <a:lnTo>
                          <a:pt x="1520431" y="36131"/>
                        </a:lnTo>
                        <a:lnTo>
                          <a:pt x="1271473" y="50571"/>
                        </a:lnTo>
                        <a:lnTo>
                          <a:pt x="1013625" y="57797"/>
                        </a:lnTo>
                        <a:lnTo>
                          <a:pt x="764667" y="72250"/>
                        </a:lnTo>
                        <a:lnTo>
                          <a:pt x="257848" y="86690"/>
                        </a:lnTo>
                        <a:lnTo>
                          <a:pt x="0" y="101142"/>
                        </a:lnTo>
                        <a:lnTo>
                          <a:pt x="0" y="1083614"/>
                        </a:lnTo>
                        <a:lnTo>
                          <a:pt x="2027250" y="1083614"/>
                        </a:lnTo>
                        <a:lnTo>
                          <a:pt x="2027250" y="0"/>
                        </a:lnTo>
                        <a:close/>
                      </a:path>
                    </a:pathLst>
                  </a:custGeom>
                  <a:solidFill>
                    <a:srgbClr val="00AEEF"/>
                  </a:solidFill>
                </p:spPr>
                <p:txBody>
                  <a:bodyPr wrap="square" lIns="0" tIns="0" rIns="0" bIns="0" rtlCol="0"/>
                  <a:lstStyle/>
                  <a:p>
                    <a:endParaRPr/>
                  </a:p>
                </p:txBody>
              </p:sp>
              <p:sp>
                <p:nvSpPr>
                  <p:cNvPr id="383" name="object 19">
                    <a:extLst>
                      <a:ext uri="{FF2B5EF4-FFF2-40B4-BE49-F238E27FC236}">
                        <a16:creationId xmlns:a16="http://schemas.microsoft.com/office/drawing/2014/main" id="{6BD46D62-3C7D-4D29-9682-56410F8D093B}"/>
                      </a:ext>
                    </a:extLst>
                  </p:cNvPr>
                  <p:cNvSpPr/>
                  <p:nvPr/>
                </p:nvSpPr>
                <p:spPr>
                  <a:xfrm>
                    <a:off x="1107774" y="4693185"/>
                    <a:ext cx="2027555" cy="556260"/>
                  </a:xfrm>
                  <a:custGeom>
                    <a:avLst/>
                    <a:gdLst/>
                    <a:ahLst/>
                    <a:cxnLst/>
                    <a:rect l="l" t="t" r="r" b="b"/>
                    <a:pathLst>
                      <a:path w="2027554" h="556260">
                        <a:moveTo>
                          <a:pt x="2027250" y="0"/>
                        </a:moveTo>
                        <a:lnTo>
                          <a:pt x="1769402" y="28905"/>
                        </a:lnTo>
                        <a:lnTo>
                          <a:pt x="1271473" y="57797"/>
                        </a:lnTo>
                        <a:lnTo>
                          <a:pt x="1013625" y="79463"/>
                        </a:lnTo>
                        <a:lnTo>
                          <a:pt x="0" y="137261"/>
                        </a:lnTo>
                        <a:lnTo>
                          <a:pt x="0" y="556259"/>
                        </a:lnTo>
                        <a:lnTo>
                          <a:pt x="2027250" y="556259"/>
                        </a:lnTo>
                        <a:lnTo>
                          <a:pt x="2027250" y="0"/>
                        </a:lnTo>
                        <a:close/>
                      </a:path>
                    </a:pathLst>
                  </a:custGeom>
                  <a:solidFill>
                    <a:srgbClr val="88C540"/>
                  </a:solidFill>
                </p:spPr>
                <p:txBody>
                  <a:bodyPr wrap="square" lIns="0" tIns="0" rIns="0" bIns="0" rtlCol="0"/>
                  <a:lstStyle/>
                  <a:p>
                    <a:endParaRPr/>
                  </a:p>
                </p:txBody>
              </p:sp>
              <p:sp>
                <p:nvSpPr>
                  <p:cNvPr id="384" name="object 20">
                    <a:extLst>
                      <a:ext uri="{FF2B5EF4-FFF2-40B4-BE49-F238E27FC236}">
                        <a16:creationId xmlns:a16="http://schemas.microsoft.com/office/drawing/2014/main" id="{317A1970-735C-4864-8FAD-E643E3A5D934}"/>
                      </a:ext>
                    </a:extLst>
                  </p:cNvPr>
                  <p:cNvSpPr/>
                  <p:nvPr/>
                </p:nvSpPr>
                <p:spPr>
                  <a:xfrm>
                    <a:off x="1106117" y="3833117"/>
                    <a:ext cx="2096770" cy="1417955"/>
                  </a:xfrm>
                  <a:custGeom>
                    <a:avLst/>
                    <a:gdLst/>
                    <a:ahLst/>
                    <a:cxnLst/>
                    <a:rect l="l" t="t" r="r" b="b"/>
                    <a:pathLst>
                      <a:path w="2096770" h="1417954">
                        <a:moveTo>
                          <a:pt x="0" y="0"/>
                        </a:moveTo>
                        <a:lnTo>
                          <a:pt x="0" y="1417586"/>
                        </a:lnTo>
                        <a:lnTo>
                          <a:pt x="2096554" y="1417586"/>
                        </a:lnTo>
                      </a:path>
                    </a:pathLst>
                  </a:custGeom>
                  <a:ln w="6350">
                    <a:solidFill>
                      <a:srgbClr val="808285"/>
                    </a:solidFill>
                  </a:ln>
                </p:spPr>
                <p:txBody>
                  <a:bodyPr wrap="square" lIns="0" tIns="0" rIns="0" bIns="0" rtlCol="0"/>
                  <a:lstStyle/>
                  <a:p>
                    <a:endParaRPr/>
                  </a:p>
                </p:txBody>
              </p:sp>
            </p:grpSp>
          </p:grpSp>
        </p:grpSp>
      </p:grpSp>
    </p:spTree>
    <p:extLst>
      <p:ext uri="{BB962C8B-B14F-4D97-AF65-F5344CB8AC3E}">
        <p14:creationId xmlns:p14="http://schemas.microsoft.com/office/powerpoint/2010/main" val="27490084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40">
            <a:extLst>
              <a:ext uri="{FF2B5EF4-FFF2-40B4-BE49-F238E27FC236}">
                <a16:creationId xmlns:a16="http://schemas.microsoft.com/office/drawing/2014/main" id="{1B1AB9A5-07DF-4871-883F-6BEEA940A80B}"/>
              </a:ext>
            </a:extLst>
          </p:cNvPr>
          <p:cNvGraphicFramePr>
            <a:graphicFrameLocks noGrp="1"/>
          </p:cNvGraphicFramePr>
          <p:nvPr>
            <p:extLst>
              <p:ext uri="{D42A27DB-BD31-4B8C-83A1-F6EECF244321}">
                <p14:modId xmlns:p14="http://schemas.microsoft.com/office/powerpoint/2010/main" val="3981288541"/>
              </p:ext>
            </p:extLst>
          </p:nvPr>
        </p:nvGraphicFramePr>
        <p:xfrm>
          <a:off x="464400" y="4524834"/>
          <a:ext cx="6948002" cy="648000"/>
        </p:xfrm>
        <a:graphic>
          <a:graphicData uri="http://schemas.openxmlformats.org/drawingml/2006/table">
            <a:tbl>
              <a:tblPr firstRow="1" bandRow="1">
                <a:tableStyleId>{9D7B26C5-4107-4FEC-AEDC-1716B250A1EF}</a:tableStyleId>
              </a:tblPr>
              <a:tblGrid>
                <a:gridCol w="1089177">
                  <a:extLst>
                    <a:ext uri="{9D8B030D-6E8A-4147-A177-3AD203B41FA5}">
                      <a16:colId xmlns:a16="http://schemas.microsoft.com/office/drawing/2014/main" val="20000"/>
                    </a:ext>
                  </a:extLst>
                </a:gridCol>
                <a:gridCol w="836975">
                  <a:extLst>
                    <a:ext uri="{9D8B030D-6E8A-4147-A177-3AD203B41FA5}">
                      <a16:colId xmlns:a16="http://schemas.microsoft.com/office/drawing/2014/main" val="20001"/>
                    </a:ext>
                  </a:extLst>
                </a:gridCol>
                <a:gridCol w="836975">
                  <a:extLst>
                    <a:ext uri="{9D8B030D-6E8A-4147-A177-3AD203B41FA5}">
                      <a16:colId xmlns:a16="http://schemas.microsoft.com/office/drawing/2014/main" val="20002"/>
                    </a:ext>
                  </a:extLst>
                </a:gridCol>
                <a:gridCol w="836975">
                  <a:extLst>
                    <a:ext uri="{9D8B030D-6E8A-4147-A177-3AD203B41FA5}">
                      <a16:colId xmlns:a16="http://schemas.microsoft.com/office/drawing/2014/main" val="20003"/>
                    </a:ext>
                  </a:extLst>
                </a:gridCol>
                <a:gridCol w="836975">
                  <a:extLst>
                    <a:ext uri="{9D8B030D-6E8A-4147-A177-3AD203B41FA5}">
                      <a16:colId xmlns:a16="http://schemas.microsoft.com/office/drawing/2014/main" val="20004"/>
                    </a:ext>
                  </a:extLst>
                </a:gridCol>
                <a:gridCol w="836975">
                  <a:extLst>
                    <a:ext uri="{9D8B030D-6E8A-4147-A177-3AD203B41FA5}">
                      <a16:colId xmlns:a16="http://schemas.microsoft.com/office/drawing/2014/main" val="20005"/>
                    </a:ext>
                  </a:extLst>
                </a:gridCol>
                <a:gridCol w="836975">
                  <a:extLst>
                    <a:ext uri="{9D8B030D-6E8A-4147-A177-3AD203B41FA5}">
                      <a16:colId xmlns:a16="http://schemas.microsoft.com/office/drawing/2014/main" val="20006"/>
                    </a:ext>
                  </a:extLst>
                </a:gridCol>
                <a:gridCol w="836975">
                  <a:extLst>
                    <a:ext uri="{9D8B030D-6E8A-4147-A177-3AD203B41FA5}">
                      <a16:colId xmlns:a16="http://schemas.microsoft.com/office/drawing/2014/main" val="20007"/>
                    </a:ext>
                  </a:extLst>
                </a:gridCol>
              </a:tblGrid>
              <a:tr h="216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3975" algn="l">
                        <a:lnSpc>
                          <a:spcPct val="100000"/>
                        </a:lnSpc>
                        <a:spcBef>
                          <a:spcPts val="229"/>
                        </a:spcBef>
                      </a:pPr>
                      <a:r>
                        <a:rPr sz="1100" b="0" spc="-5" dirty="0">
                          <a:latin typeface="Arial" panose="020B0604020202020204" pitchFamily="34" charset="0"/>
                          <a:cs typeface="Arial" panose="020B0604020202020204" pitchFamily="34" charset="0"/>
                        </a:rPr>
                        <a:t>DMPA-IM</a:t>
                      </a:r>
                      <a:endParaRPr sz="1100" b="0" dirty="0">
                        <a:latin typeface="Arial" panose="020B0604020202020204" pitchFamily="34" charset="0"/>
                        <a:cs typeface="Arial" panose="020B0604020202020204" pitchFamily="34" charset="0"/>
                      </a:endParaRPr>
                    </a:p>
                  </a:txBody>
                  <a:tcPr marL="72000" marR="0" marT="0" marB="0" anchor="ctr">
                    <a:lnL>
                      <a:noFill/>
                    </a:lnL>
                    <a:lnR>
                      <a:noFill/>
                    </a:lnR>
                    <a:lnT w="12700" cmpd="sng">
                      <a:noFill/>
                    </a:lnT>
                    <a:lnB w="12700" cmpd="sng">
                      <a:noFill/>
                    </a:lnB>
                    <a:lnTlToBr w="12700" cmpd="sng">
                      <a:noFill/>
                      <a:prstDash val="solid"/>
                    </a:lnTlToBr>
                    <a:lnBlToTr w="12700" cmpd="sng">
                      <a:noFill/>
                      <a:prstDash val="solid"/>
                    </a:lnBlToTr>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spcBef>
                          <a:spcPts val="229"/>
                        </a:spcBef>
                      </a:pPr>
                      <a:r>
                        <a:rPr sz="1000" b="0" spc="-30" dirty="0">
                          <a:solidFill>
                            <a:schemeClr val="tx1">
                              <a:lumMod val="65000"/>
                              <a:lumOff val="35000"/>
                            </a:schemeClr>
                          </a:solidFill>
                          <a:latin typeface="Arial" panose="020B0604020202020204" pitchFamily="34" charset="0"/>
                          <a:cs typeface="Arial" panose="020B0604020202020204" pitchFamily="34" charset="0"/>
                        </a:rPr>
                        <a:t>2556</a:t>
                      </a:r>
                      <a:endParaRPr sz="1000" b="0" dirty="0">
                        <a:solidFill>
                          <a:schemeClr val="tx1">
                            <a:lumMod val="65000"/>
                            <a:lumOff val="35000"/>
                          </a:schemeClr>
                        </a:solidFill>
                        <a:latin typeface="Arial" panose="020B0604020202020204" pitchFamily="34" charset="0"/>
                        <a:cs typeface="Arial" panose="020B0604020202020204" pitchFamily="34" charset="0"/>
                      </a:endParaRPr>
                    </a:p>
                  </a:txBody>
                  <a:tcPr marL="0" marR="288000" marT="0" marB="0" anchor="ctr">
                    <a:lnL>
                      <a:noFill/>
                    </a:lnL>
                    <a:lnR>
                      <a:noFill/>
                    </a:lnR>
                    <a:lnT w="12700" cmpd="sng">
                      <a:noFill/>
                    </a:lnT>
                    <a:lnB w="12700" cmpd="sng">
                      <a:noFill/>
                    </a:lnB>
                    <a:lnTlToBr w="12700" cmpd="sng">
                      <a:noFill/>
                      <a:prstDash val="solid"/>
                    </a:lnTlToBr>
                    <a:lnBlToTr w="12700" cmpd="sng">
                      <a:noFill/>
                      <a:prstDash val="solid"/>
                    </a:lnBlToTr>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spcBef>
                          <a:spcPts val="229"/>
                        </a:spcBef>
                      </a:pPr>
                      <a:r>
                        <a:rPr sz="1000" b="0" spc="-30" dirty="0">
                          <a:solidFill>
                            <a:schemeClr val="tx1">
                              <a:lumMod val="65000"/>
                              <a:lumOff val="35000"/>
                            </a:schemeClr>
                          </a:solidFill>
                          <a:latin typeface="Arial" panose="020B0604020202020204" pitchFamily="34" charset="0"/>
                          <a:cs typeface="Arial" panose="020B0604020202020204" pitchFamily="34" charset="0"/>
                        </a:rPr>
                        <a:t>2555</a:t>
                      </a:r>
                      <a:endParaRPr sz="1000" b="0" dirty="0">
                        <a:solidFill>
                          <a:schemeClr val="tx1">
                            <a:lumMod val="65000"/>
                            <a:lumOff val="35000"/>
                          </a:schemeClr>
                        </a:solidFill>
                        <a:latin typeface="Arial" panose="020B0604020202020204" pitchFamily="34" charset="0"/>
                        <a:cs typeface="Arial" panose="020B0604020202020204" pitchFamily="34" charset="0"/>
                      </a:endParaRPr>
                    </a:p>
                  </a:txBody>
                  <a:tcPr marL="0" marR="288000" marT="0" marB="0" anchor="ctr">
                    <a:lnL>
                      <a:noFill/>
                    </a:lnL>
                    <a:lnR>
                      <a:noFill/>
                    </a:lnR>
                    <a:lnT w="12700" cmpd="sng">
                      <a:noFill/>
                    </a:lnT>
                    <a:lnB w="12700" cmpd="sng">
                      <a:noFill/>
                    </a:lnB>
                    <a:lnTlToBr w="12700" cmpd="sng">
                      <a:noFill/>
                      <a:prstDash val="solid"/>
                    </a:lnTlToBr>
                    <a:lnBlToTr w="12700" cmpd="sng">
                      <a:noFill/>
                      <a:prstDash val="solid"/>
                    </a:lnBlToTr>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spcBef>
                          <a:spcPts val="229"/>
                        </a:spcBef>
                      </a:pPr>
                      <a:r>
                        <a:rPr sz="1000" b="0" spc="-30" dirty="0">
                          <a:solidFill>
                            <a:schemeClr val="tx1">
                              <a:lumMod val="65000"/>
                              <a:lumOff val="35000"/>
                            </a:schemeClr>
                          </a:solidFill>
                          <a:latin typeface="Arial" panose="020B0604020202020204" pitchFamily="34" charset="0"/>
                          <a:cs typeface="Arial" panose="020B0604020202020204" pitchFamily="34" charset="0"/>
                        </a:rPr>
                        <a:t>2478</a:t>
                      </a:r>
                      <a:endParaRPr sz="1000" b="0" dirty="0">
                        <a:solidFill>
                          <a:schemeClr val="tx1">
                            <a:lumMod val="65000"/>
                            <a:lumOff val="35000"/>
                          </a:schemeClr>
                        </a:solidFill>
                        <a:latin typeface="Arial" panose="020B0604020202020204" pitchFamily="34" charset="0"/>
                        <a:cs typeface="Arial" panose="020B0604020202020204" pitchFamily="34" charset="0"/>
                      </a:endParaRPr>
                    </a:p>
                  </a:txBody>
                  <a:tcPr marL="0" marR="288000" marT="0" marB="0" anchor="ctr">
                    <a:lnL>
                      <a:noFill/>
                    </a:lnL>
                    <a:lnR>
                      <a:noFill/>
                    </a:lnR>
                    <a:lnT w="12700" cmpd="sng">
                      <a:noFill/>
                    </a:lnT>
                    <a:lnB w="12700" cmpd="sng">
                      <a:noFill/>
                    </a:lnB>
                    <a:lnTlToBr w="12700" cmpd="sng">
                      <a:noFill/>
                      <a:prstDash val="solid"/>
                    </a:lnTlToBr>
                    <a:lnBlToTr w="12700" cmpd="sng">
                      <a:noFill/>
                      <a:prstDash val="solid"/>
                    </a:lnBlToTr>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spcBef>
                          <a:spcPts val="229"/>
                        </a:spcBef>
                      </a:pPr>
                      <a:r>
                        <a:rPr sz="1000" b="0" spc="-30" dirty="0">
                          <a:solidFill>
                            <a:schemeClr val="tx1">
                              <a:lumMod val="65000"/>
                              <a:lumOff val="35000"/>
                            </a:schemeClr>
                          </a:solidFill>
                          <a:latin typeface="Arial" panose="020B0604020202020204" pitchFamily="34" charset="0"/>
                          <a:cs typeface="Arial" panose="020B0604020202020204" pitchFamily="34" charset="0"/>
                        </a:rPr>
                        <a:t>2412</a:t>
                      </a:r>
                      <a:endParaRPr sz="1000" b="0" dirty="0">
                        <a:solidFill>
                          <a:schemeClr val="tx1">
                            <a:lumMod val="65000"/>
                            <a:lumOff val="35000"/>
                          </a:schemeClr>
                        </a:solidFill>
                        <a:latin typeface="Arial" panose="020B0604020202020204" pitchFamily="34" charset="0"/>
                        <a:cs typeface="Arial" panose="020B0604020202020204" pitchFamily="34" charset="0"/>
                      </a:endParaRPr>
                    </a:p>
                  </a:txBody>
                  <a:tcPr marL="0" marR="288000" marT="0" marB="0" anchor="ctr">
                    <a:lnL>
                      <a:noFill/>
                    </a:lnL>
                    <a:lnR>
                      <a:noFill/>
                    </a:lnR>
                    <a:lnT w="12700" cmpd="sng">
                      <a:noFill/>
                    </a:lnT>
                    <a:lnB w="12700" cmpd="sng">
                      <a:noFill/>
                    </a:lnB>
                    <a:lnTlToBr w="12700" cmpd="sng">
                      <a:noFill/>
                      <a:prstDash val="solid"/>
                    </a:lnTlToBr>
                    <a:lnBlToTr w="12700" cmpd="sng">
                      <a:noFill/>
                      <a:prstDash val="solid"/>
                    </a:lnBlToTr>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914400" rtl="0" eaLnBrk="1" latinLnBrk="0" hangingPunct="1">
                        <a:lnSpc>
                          <a:spcPct val="100000"/>
                        </a:lnSpc>
                        <a:spcBef>
                          <a:spcPts val="229"/>
                        </a:spcBef>
                      </a:pPr>
                      <a:r>
                        <a:rPr sz="1000" b="0" kern="1200" spc="-30" dirty="0">
                          <a:solidFill>
                            <a:schemeClr val="tx1">
                              <a:lumMod val="65000"/>
                              <a:lumOff val="35000"/>
                            </a:schemeClr>
                          </a:solidFill>
                          <a:latin typeface="Arial" panose="020B0604020202020204" pitchFamily="34" charset="0"/>
                          <a:ea typeface="+mn-ea"/>
                          <a:cs typeface="Arial" panose="020B0604020202020204" pitchFamily="34" charset="0"/>
                        </a:rPr>
                        <a:t>2341</a:t>
                      </a:r>
                    </a:p>
                  </a:txBody>
                  <a:tcPr marL="0" marR="288000" marT="0" marB="0" anchor="ctr">
                    <a:lnL>
                      <a:noFill/>
                    </a:lnL>
                    <a:lnR>
                      <a:noFill/>
                    </a:lnR>
                    <a:lnT w="12700" cmpd="sng">
                      <a:noFill/>
                    </a:lnT>
                    <a:lnB w="12700" cmpd="sng">
                      <a:noFill/>
                    </a:lnB>
                    <a:lnTlToBr w="12700" cmpd="sng">
                      <a:noFill/>
                      <a:prstDash val="solid"/>
                    </a:lnTlToBr>
                    <a:lnBlToTr w="12700" cmpd="sng">
                      <a:noFill/>
                      <a:prstDash val="solid"/>
                    </a:lnBlToTr>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spcBef>
                          <a:spcPts val="229"/>
                        </a:spcBef>
                      </a:pPr>
                      <a:r>
                        <a:rPr sz="1000" b="0" spc="-30" dirty="0">
                          <a:solidFill>
                            <a:schemeClr val="tx1">
                              <a:lumMod val="65000"/>
                              <a:lumOff val="35000"/>
                            </a:schemeClr>
                          </a:solidFill>
                          <a:latin typeface="Arial" panose="020B0604020202020204" pitchFamily="34" charset="0"/>
                          <a:cs typeface="Arial" panose="020B0604020202020204" pitchFamily="34" charset="0"/>
                        </a:rPr>
                        <a:t>2077</a:t>
                      </a:r>
                      <a:endParaRPr sz="1000" b="0" dirty="0">
                        <a:solidFill>
                          <a:schemeClr val="tx1">
                            <a:lumMod val="65000"/>
                            <a:lumOff val="35000"/>
                          </a:schemeClr>
                        </a:solidFill>
                        <a:latin typeface="Arial" panose="020B0604020202020204" pitchFamily="34" charset="0"/>
                        <a:cs typeface="Arial" panose="020B0604020202020204" pitchFamily="34" charset="0"/>
                      </a:endParaRPr>
                    </a:p>
                  </a:txBody>
                  <a:tcPr marL="0" marR="288000" marT="0" marB="0" anchor="ctr">
                    <a:lnL>
                      <a:noFill/>
                    </a:lnL>
                    <a:lnR>
                      <a:noFill/>
                    </a:lnR>
                    <a:lnT w="12700" cmpd="sng">
                      <a:noFill/>
                    </a:lnT>
                    <a:lnB w="12700" cmpd="sng">
                      <a:noFill/>
                    </a:lnB>
                    <a:lnTlToBr w="12700" cmpd="sng">
                      <a:noFill/>
                      <a:prstDash val="solid"/>
                    </a:lnTlToBr>
                    <a:lnBlToTr w="12700" cmpd="sng">
                      <a:noFill/>
                      <a:prstDash val="solid"/>
                    </a:lnBlToTr>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spcBef>
                          <a:spcPts val="229"/>
                        </a:spcBef>
                      </a:pPr>
                      <a:r>
                        <a:rPr sz="1000" b="0" spc="-30" dirty="0">
                          <a:solidFill>
                            <a:schemeClr val="tx1">
                              <a:lumMod val="65000"/>
                              <a:lumOff val="35000"/>
                            </a:schemeClr>
                          </a:solidFill>
                          <a:latin typeface="Arial" panose="020B0604020202020204" pitchFamily="34" charset="0"/>
                          <a:cs typeface="Arial" panose="020B0604020202020204" pitchFamily="34" charset="0"/>
                        </a:rPr>
                        <a:t>1595</a:t>
                      </a:r>
                      <a:endParaRPr sz="1000" b="0" dirty="0">
                        <a:solidFill>
                          <a:schemeClr val="tx1">
                            <a:lumMod val="65000"/>
                            <a:lumOff val="35000"/>
                          </a:schemeClr>
                        </a:solidFill>
                        <a:latin typeface="Arial" panose="020B0604020202020204" pitchFamily="34" charset="0"/>
                        <a:cs typeface="Arial" panose="020B0604020202020204" pitchFamily="34" charset="0"/>
                      </a:endParaRPr>
                    </a:p>
                  </a:txBody>
                  <a:tcPr marL="0" marR="288000" marT="0" marB="0" anchor="ctr">
                    <a:lnL>
                      <a:noFill/>
                    </a:lnL>
                    <a:lnR>
                      <a:noFill/>
                    </a:lnR>
                    <a:lnT w="12700" cmpd="sng">
                      <a:noFill/>
                    </a:lnT>
                    <a:lnB w="12700" cmpd="sng">
                      <a:noFill/>
                    </a:lnB>
                    <a:lnTlToBr w="12700" cmpd="sng">
                      <a:noFill/>
                      <a:prstDash val="solid"/>
                    </a:lnTlToBr>
                    <a:lnBlToTr w="12700" cmpd="sng">
                      <a:noFill/>
                      <a:prstDash val="solid"/>
                    </a:lnBlToTr>
                    <a:solidFill>
                      <a:srgbClr val="88C540">
                        <a:alpha val="10000"/>
                      </a:srgbClr>
                    </a:solidFill>
                  </a:tcPr>
                </a:tc>
                <a:extLst>
                  <a:ext uri="{0D108BD9-81ED-4DB2-BD59-A6C34878D82A}">
                    <a16:rowId xmlns:a16="http://schemas.microsoft.com/office/drawing/2014/main" val="10000"/>
                  </a:ext>
                </a:extLst>
              </a:tr>
              <a:tr h="216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3975" algn="l" defTabSz="914400" rtl="0" eaLnBrk="1" latinLnBrk="0" hangingPunct="1">
                        <a:lnSpc>
                          <a:spcPct val="100000"/>
                        </a:lnSpc>
                        <a:spcBef>
                          <a:spcPts val="229"/>
                        </a:spcBef>
                      </a:pPr>
                      <a:r>
                        <a:rPr sz="1100" b="0" kern="1200" spc="-5" dirty="0">
                          <a:solidFill>
                            <a:schemeClr val="tx1"/>
                          </a:solidFill>
                          <a:latin typeface="Arial" panose="020B0604020202020204" pitchFamily="34" charset="0"/>
                          <a:ea typeface="+mn-ea"/>
                          <a:cs typeface="Arial" panose="020B0604020202020204" pitchFamily="34" charset="0"/>
                        </a:rPr>
                        <a:t>Copper IUD</a:t>
                      </a:r>
                    </a:p>
                  </a:txBody>
                  <a:tcPr marL="72000" marR="0" marT="0" marB="0" anchor="ctr">
                    <a:lnT w="12700" cmpd="sng">
                      <a:noFill/>
                    </a:lnT>
                    <a:lnB>
                      <a:noFill/>
                    </a:lnB>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3975" algn="r" defTabSz="914400" rtl="0" eaLnBrk="1" latinLnBrk="0" hangingPunct="1">
                        <a:lnSpc>
                          <a:spcPct val="100000"/>
                        </a:lnSpc>
                        <a:spcBef>
                          <a:spcPts val="229"/>
                        </a:spcBef>
                      </a:pPr>
                      <a:r>
                        <a:rPr sz="1000" b="0" kern="1200" spc="-5" dirty="0">
                          <a:solidFill>
                            <a:schemeClr val="tx1">
                              <a:lumMod val="65000"/>
                              <a:lumOff val="35000"/>
                            </a:schemeClr>
                          </a:solidFill>
                          <a:latin typeface="Arial" panose="020B0604020202020204" pitchFamily="34" charset="0"/>
                          <a:ea typeface="+mn-ea"/>
                          <a:cs typeface="Arial" panose="020B0604020202020204" pitchFamily="34" charset="0"/>
                        </a:rPr>
                        <a:t>2571</a:t>
                      </a:r>
                    </a:p>
                  </a:txBody>
                  <a:tcPr marL="0" marR="288000" marT="0" marB="0" anchor="ctr">
                    <a:lnT w="12700" cmpd="sng">
                      <a:noFill/>
                    </a:lnT>
                    <a:lnB>
                      <a:noFill/>
                    </a:lnB>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3975" algn="r" defTabSz="914400" rtl="0" eaLnBrk="1" latinLnBrk="0" hangingPunct="1">
                        <a:lnSpc>
                          <a:spcPct val="100000"/>
                        </a:lnSpc>
                        <a:spcBef>
                          <a:spcPts val="229"/>
                        </a:spcBef>
                      </a:pPr>
                      <a:r>
                        <a:rPr sz="1000" b="0" kern="1200" spc="-5" dirty="0">
                          <a:solidFill>
                            <a:schemeClr val="tx1">
                              <a:lumMod val="65000"/>
                              <a:lumOff val="35000"/>
                            </a:schemeClr>
                          </a:solidFill>
                          <a:latin typeface="Arial" panose="020B0604020202020204" pitchFamily="34" charset="0"/>
                          <a:ea typeface="+mn-ea"/>
                          <a:cs typeface="Arial" panose="020B0604020202020204" pitchFamily="34" charset="0"/>
                        </a:rPr>
                        <a:t>2571</a:t>
                      </a:r>
                    </a:p>
                  </a:txBody>
                  <a:tcPr marL="0" marR="288000" marT="0" marB="0" anchor="ctr">
                    <a:lnT w="12700" cmpd="sng">
                      <a:noFill/>
                    </a:lnT>
                    <a:lnB>
                      <a:noFill/>
                    </a:lnB>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3975" algn="r" defTabSz="914400" rtl="0" eaLnBrk="1" latinLnBrk="0" hangingPunct="1">
                        <a:lnSpc>
                          <a:spcPct val="100000"/>
                        </a:lnSpc>
                        <a:spcBef>
                          <a:spcPts val="229"/>
                        </a:spcBef>
                      </a:pPr>
                      <a:r>
                        <a:rPr sz="1000" b="0" kern="1200" spc="-5" dirty="0">
                          <a:solidFill>
                            <a:schemeClr val="tx1">
                              <a:lumMod val="65000"/>
                              <a:lumOff val="35000"/>
                            </a:schemeClr>
                          </a:solidFill>
                          <a:latin typeface="Arial" panose="020B0604020202020204" pitchFamily="34" charset="0"/>
                          <a:ea typeface="+mn-ea"/>
                          <a:cs typeface="Arial" panose="020B0604020202020204" pitchFamily="34" charset="0"/>
                        </a:rPr>
                        <a:t>2539</a:t>
                      </a:r>
                    </a:p>
                  </a:txBody>
                  <a:tcPr marL="0" marR="288000" marT="0" marB="0" anchor="ctr">
                    <a:lnT w="12700" cmpd="sng">
                      <a:noFill/>
                    </a:lnT>
                    <a:lnB>
                      <a:noFill/>
                    </a:lnB>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3975" algn="r" defTabSz="914400" rtl="0" eaLnBrk="1" latinLnBrk="0" hangingPunct="1">
                        <a:lnSpc>
                          <a:spcPct val="100000"/>
                        </a:lnSpc>
                        <a:spcBef>
                          <a:spcPts val="229"/>
                        </a:spcBef>
                      </a:pPr>
                      <a:r>
                        <a:rPr sz="1000" b="0" kern="1200" spc="-5" dirty="0">
                          <a:solidFill>
                            <a:schemeClr val="tx1">
                              <a:lumMod val="65000"/>
                              <a:lumOff val="35000"/>
                            </a:schemeClr>
                          </a:solidFill>
                          <a:latin typeface="Arial" panose="020B0604020202020204" pitchFamily="34" charset="0"/>
                          <a:ea typeface="+mn-ea"/>
                          <a:cs typeface="Arial" panose="020B0604020202020204" pitchFamily="34" charset="0"/>
                        </a:rPr>
                        <a:t>2492</a:t>
                      </a:r>
                    </a:p>
                  </a:txBody>
                  <a:tcPr marL="0" marR="288000" marT="0" marB="0" anchor="ctr">
                    <a:lnT w="12700" cmpd="sng">
                      <a:noFill/>
                    </a:lnT>
                    <a:lnB>
                      <a:noFill/>
                    </a:lnB>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3975" algn="r" defTabSz="914400" rtl="0" eaLnBrk="1" latinLnBrk="0" hangingPunct="1">
                        <a:lnSpc>
                          <a:spcPct val="100000"/>
                        </a:lnSpc>
                        <a:spcBef>
                          <a:spcPts val="229"/>
                        </a:spcBef>
                      </a:pPr>
                      <a:r>
                        <a:rPr sz="1000" b="0" kern="1200" spc="-5" dirty="0">
                          <a:solidFill>
                            <a:schemeClr val="tx1">
                              <a:lumMod val="65000"/>
                              <a:lumOff val="35000"/>
                            </a:schemeClr>
                          </a:solidFill>
                          <a:latin typeface="Arial" panose="020B0604020202020204" pitchFamily="34" charset="0"/>
                          <a:ea typeface="+mn-ea"/>
                          <a:cs typeface="Arial" panose="020B0604020202020204" pitchFamily="34" charset="0"/>
                        </a:rPr>
                        <a:t>2440</a:t>
                      </a:r>
                    </a:p>
                  </a:txBody>
                  <a:tcPr marL="0" marR="288000" marT="0" marB="0" anchor="ctr">
                    <a:lnT w="12700" cmpd="sng">
                      <a:noFill/>
                    </a:lnT>
                    <a:lnB>
                      <a:noFill/>
                    </a:lnB>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3975" algn="r" defTabSz="914400" rtl="0" eaLnBrk="1" latinLnBrk="0" hangingPunct="1">
                        <a:lnSpc>
                          <a:spcPct val="100000"/>
                        </a:lnSpc>
                        <a:spcBef>
                          <a:spcPts val="229"/>
                        </a:spcBef>
                      </a:pPr>
                      <a:r>
                        <a:rPr sz="1000" b="0" kern="1200" spc="-5" dirty="0">
                          <a:solidFill>
                            <a:schemeClr val="tx1">
                              <a:lumMod val="65000"/>
                              <a:lumOff val="35000"/>
                            </a:schemeClr>
                          </a:solidFill>
                          <a:latin typeface="Arial" panose="020B0604020202020204" pitchFamily="34" charset="0"/>
                          <a:ea typeface="+mn-ea"/>
                          <a:cs typeface="Arial" panose="020B0604020202020204" pitchFamily="34" charset="0"/>
                        </a:rPr>
                        <a:t>2158</a:t>
                      </a:r>
                    </a:p>
                  </a:txBody>
                  <a:tcPr marL="0" marR="288000" marT="0" marB="0" anchor="ctr">
                    <a:lnT w="12700" cmpd="sng">
                      <a:noFill/>
                    </a:lnT>
                    <a:lnB>
                      <a:noFill/>
                    </a:lnB>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3975" algn="r" defTabSz="914400" rtl="0" eaLnBrk="1" latinLnBrk="0" hangingPunct="1">
                        <a:lnSpc>
                          <a:spcPct val="100000"/>
                        </a:lnSpc>
                        <a:spcBef>
                          <a:spcPts val="229"/>
                        </a:spcBef>
                      </a:pPr>
                      <a:r>
                        <a:rPr sz="1000" b="0" kern="1200" spc="-5" dirty="0">
                          <a:solidFill>
                            <a:schemeClr val="tx1">
                              <a:lumMod val="65000"/>
                              <a:lumOff val="35000"/>
                            </a:schemeClr>
                          </a:solidFill>
                          <a:latin typeface="Arial" panose="020B0604020202020204" pitchFamily="34" charset="0"/>
                          <a:ea typeface="+mn-ea"/>
                          <a:cs typeface="Arial" panose="020B0604020202020204" pitchFamily="34" charset="0"/>
                        </a:rPr>
                        <a:t>1656</a:t>
                      </a:r>
                    </a:p>
                  </a:txBody>
                  <a:tcPr marL="0" marR="288000" marT="0" marB="0" anchor="ctr">
                    <a:lnT w="12700" cmpd="sng">
                      <a:noFill/>
                    </a:lnT>
                    <a:lnB>
                      <a:noFill/>
                    </a:lnB>
                    <a:solidFill>
                      <a:srgbClr val="88C540">
                        <a:alpha val="10000"/>
                      </a:srgbClr>
                    </a:solidFill>
                  </a:tcPr>
                </a:tc>
                <a:extLst>
                  <a:ext uri="{0D108BD9-81ED-4DB2-BD59-A6C34878D82A}">
                    <a16:rowId xmlns:a16="http://schemas.microsoft.com/office/drawing/2014/main" val="10001"/>
                  </a:ext>
                </a:extLst>
              </a:tr>
              <a:tr h="216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3975" algn="l" defTabSz="914400" rtl="0" eaLnBrk="1" latinLnBrk="0" hangingPunct="1">
                        <a:lnSpc>
                          <a:spcPct val="100000"/>
                        </a:lnSpc>
                        <a:spcBef>
                          <a:spcPts val="229"/>
                        </a:spcBef>
                      </a:pPr>
                      <a:r>
                        <a:rPr sz="1100" b="0" kern="1200" spc="-5" dirty="0">
                          <a:solidFill>
                            <a:schemeClr val="tx1"/>
                          </a:solidFill>
                          <a:latin typeface="Arial" panose="020B0604020202020204" pitchFamily="34" charset="0"/>
                          <a:ea typeface="+mn-ea"/>
                          <a:cs typeface="Arial" panose="020B0604020202020204" pitchFamily="34" charset="0"/>
                        </a:rPr>
                        <a:t>LNG implant</a:t>
                      </a:r>
                    </a:p>
                  </a:txBody>
                  <a:tcPr marL="72000" marR="0" marT="0" marB="0" anchor="ctr">
                    <a:lnL>
                      <a:noFill/>
                    </a:lnL>
                    <a:lnR>
                      <a:noFill/>
                    </a:lnR>
                    <a:lnT>
                      <a:noFill/>
                    </a:lnT>
                    <a:lnB w="12700" cmpd="sng">
                      <a:noFill/>
                    </a:lnB>
                    <a:lnTlToBr w="12700" cmpd="sng">
                      <a:noFill/>
                      <a:prstDash val="solid"/>
                    </a:lnTlToBr>
                    <a:lnBlToTr w="12700" cmpd="sng">
                      <a:noFill/>
                      <a:prstDash val="solid"/>
                    </a:lnBlToTr>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3975" algn="r" defTabSz="914400" rtl="0" eaLnBrk="1" latinLnBrk="0" hangingPunct="1">
                        <a:lnSpc>
                          <a:spcPct val="100000"/>
                        </a:lnSpc>
                        <a:spcBef>
                          <a:spcPts val="229"/>
                        </a:spcBef>
                      </a:pPr>
                      <a:r>
                        <a:rPr sz="1000" b="0" kern="1200" spc="-5" dirty="0">
                          <a:solidFill>
                            <a:schemeClr val="tx1">
                              <a:lumMod val="65000"/>
                              <a:lumOff val="35000"/>
                            </a:schemeClr>
                          </a:solidFill>
                          <a:latin typeface="Arial" panose="020B0604020202020204" pitchFamily="34" charset="0"/>
                          <a:ea typeface="+mn-ea"/>
                          <a:cs typeface="Arial" panose="020B0604020202020204" pitchFamily="34" charset="0"/>
                        </a:rPr>
                        <a:t>2588</a:t>
                      </a:r>
                    </a:p>
                  </a:txBody>
                  <a:tcPr marL="0" marR="288000" marT="0" marB="0" anchor="ctr">
                    <a:lnL>
                      <a:noFill/>
                    </a:lnL>
                    <a:lnR>
                      <a:noFill/>
                    </a:lnR>
                    <a:lnT>
                      <a:noFill/>
                    </a:lnT>
                    <a:lnB w="12700" cmpd="sng">
                      <a:noFill/>
                    </a:lnB>
                    <a:lnTlToBr w="12700" cmpd="sng">
                      <a:noFill/>
                      <a:prstDash val="solid"/>
                    </a:lnTlToBr>
                    <a:lnBlToTr w="12700" cmpd="sng">
                      <a:noFill/>
                      <a:prstDash val="solid"/>
                    </a:lnBlToTr>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3975" algn="r" defTabSz="914400" rtl="0" eaLnBrk="1" latinLnBrk="0" hangingPunct="1">
                        <a:lnSpc>
                          <a:spcPct val="100000"/>
                        </a:lnSpc>
                        <a:spcBef>
                          <a:spcPts val="229"/>
                        </a:spcBef>
                      </a:pPr>
                      <a:r>
                        <a:rPr sz="1000" b="0" kern="1200" spc="-5" dirty="0">
                          <a:solidFill>
                            <a:schemeClr val="tx1">
                              <a:lumMod val="65000"/>
                              <a:lumOff val="35000"/>
                            </a:schemeClr>
                          </a:solidFill>
                          <a:latin typeface="Arial" panose="020B0604020202020204" pitchFamily="34" charset="0"/>
                          <a:ea typeface="+mn-ea"/>
                          <a:cs typeface="Arial" panose="020B0604020202020204" pitchFamily="34" charset="0"/>
                        </a:rPr>
                        <a:t>2587</a:t>
                      </a:r>
                    </a:p>
                  </a:txBody>
                  <a:tcPr marL="0" marR="288000" marT="0" marB="0" anchor="ctr">
                    <a:lnL>
                      <a:noFill/>
                    </a:lnL>
                    <a:lnR>
                      <a:noFill/>
                    </a:lnR>
                    <a:lnT>
                      <a:noFill/>
                    </a:lnT>
                    <a:lnB w="12700" cmpd="sng">
                      <a:noFill/>
                    </a:lnB>
                    <a:lnTlToBr w="12700" cmpd="sng">
                      <a:noFill/>
                      <a:prstDash val="solid"/>
                    </a:lnTlToBr>
                    <a:lnBlToTr w="12700" cmpd="sng">
                      <a:noFill/>
                      <a:prstDash val="solid"/>
                    </a:lnBlToTr>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3975" algn="r" defTabSz="914400" rtl="0" eaLnBrk="1" latinLnBrk="0" hangingPunct="1">
                        <a:lnSpc>
                          <a:spcPct val="100000"/>
                        </a:lnSpc>
                        <a:spcBef>
                          <a:spcPts val="229"/>
                        </a:spcBef>
                      </a:pPr>
                      <a:r>
                        <a:rPr sz="1000" b="0" kern="1200" spc="-5" dirty="0">
                          <a:solidFill>
                            <a:schemeClr val="tx1">
                              <a:lumMod val="65000"/>
                              <a:lumOff val="35000"/>
                            </a:schemeClr>
                          </a:solidFill>
                          <a:latin typeface="Arial" panose="020B0604020202020204" pitchFamily="34" charset="0"/>
                          <a:ea typeface="+mn-ea"/>
                          <a:cs typeface="Arial" panose="020B0604020202020204" pitchFamily="34" charset="0"/>
                        </a:rPr>
                        <a:t>2534</a:t>
                      </a:r>
                    </a:p>
                  </a:txBody>
                  <a:tcPr marL="0" marR="288000" marT="0" marB="0" anchor="ctr">
                    <a:lnL>
                      <a:noFill/>
                    </a:lnL>
                    <a:lnR>
                      <a:noFill/>
                    </a:lnR>
                    <a:lnT>
                      <a:noFill/>
                    </a:lnT>
                    <a:lnB w="12700" cmpd="sng">
                      <a:noFill/>
                    </a:lnB>
                    <a:lnTlToBr w="12700" cmpd="sng">
                      <a:noFill/>
                      <a:prstDash val="solid"/>
                    </a:lnTlToBr>
                    <a:lnBlToTr w="12700" cmpd="sng">
                      <a:noFill/>
                      <a:prstDash val="solid"/>
                    </a:lnBlToTr>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3975" algn="r" defTabSz="914400" rtl="0" eaLnBrk="1" latinLnBrk="0" hangingPunct="1">
                        <a:lnSpc>
                          <a:spcPct val="100000"/>
                        </a:lnSpc>
                        <a:spcBef>
                          <a:spcPts val="229"/>
                        </a:spcBef>
                      </a:pPr>
                      <a:r>
                        <a:rPr sz="1000" b="0" kern="1200" spc="-5" dirty="0">
                          <a:solidFill>
                            <a:schemeClr val="tx1">
                              <a:lumMod val="65000"/>
                              <a:lumOff val="35000"/>
                            </a:schemeClr>
                          </a:solidFill>
                          <a:latin typeface="Arial" panose="020B0604020202020204" pitchFamily="34" charset="0"/>
                          <a:ea typeface="+mn-ea"/>
                          <a:cs typeface="Arial" panose="020B0604020202020204" pitchFamily="34" charset="0"/>
                        </a:rPr>
                        <a:t>2484</a:t>
                      </a:r>
                    </a:p>
                  </a:txBody>
                  <a:tcPr marL="0" marR="288000" marT="0" marB="0" anchor="ctr">
                    <a:lnL>
                      <a:noFill/>
                    </a:lnL>
                    <a:lnR>
                      <a:noFill/>
                    </a:lnR>
                    <a:lnT>
                      <a:noFill/>
                    </a:lnT>
                    <a:lnB w="12700" cmpd="sng">
                      <a:noFill/>
                    </a:lnB>
                    <a:lnTlToBr w="12700" cmpd="sng">
                      <a:noFill/>
                      <a:prstDash val="solid"/>
                    </a:lnTlToBr>
                    <a:lnBlToTr w="12700" cmpd="sng">
                      <a:noFill/>
                      <a:prstDash val="solid"/>
                    </a:lnBlToTr>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3975" algn="r" defTabSz="914400" rtl="0" eaLnBrk="1" latinLnBrk="0" hangingPunct="1">
                        <a:lnSpc>
                          <a:spcPct val="100000"/>
                        </a:lnSpc>
                        <a:spcBef>
                          <a:spcPts val="229"/>
                        </a:spcBef>
                      </a:pPr>
                      <a:r>
                        <a:rPr sz="1000" b="0" kern="1200" spc="-5" dirty="0">
                          <a:solidFill>
                            <a:schemeClr val="tx1">
                              <a:lumMod val="65000"/>
                              <a:lumOff val="35000"/>
                            </a:schemeClr>
                          </a:solidFill>
                          <a:latin typeface="Arial" panose="020B0604020202020204" pitchFamily="34" charset="0"/>
                          <a:ea typeface="+mn-ea"/>
                          <a:cs typeface="Arial" panose="020B0604020202020204" pitchFamily="34" charset="0"/>
                        </a:rPr>
                        <a:t>2442</a:t>
                      </a:r>
                    </a:p>
                  </a:txBody>
                  <a:tcPr marL="0" marR="288000" marT="0" marB="0" anchor="ctr">
                    <a:lnL>
                      <a:noFill/>
                    </a:lnL>
                    <a:lnR>
                      <a:noFill/>
                    </a:lnR>
                    <a:lnT>
                      <a:noFill/>
                    </a:lnT>
                    <a:lnB w="12700" cmpd="sng">
                      <a:noFill/>
                    </a:lnB>
                    <a:lnTlToBr w="12700" cmpd="sng">
                      <a:noFill/>
                      <a:prstDash val="solid"/>
                    </a:lnTlToBr>
                    <a:lnBlToTr w="12700" cmpd="sng">
                      <a:noFill/>
                      <a:prstDash val="solid"/>
                    </a:lnBlToTr>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3975" algn="r" defTabSz="914400" rtl="0" eaLnBrk="1" latinLnBrk="0" hangingPunct="1">
                        <a:lnSpc>
                          <a:spcPct val="100000"/>
                        </a:lnSpc>
                        <a:spcBef>
                          <a:spcPts val="229"/>
                        </a:spcBef>
                      </a:pPr>
                      <a:r>
                        <a:rPr sz="1000" b="0" kern="1200" spc="-5" dirty="0">
                          <a:solidFill>
                            <a:schemeClr val="tx1">
                              <a:lumMod val="65000"/>
                              <a:lumOff val="35000"/>
                            </a:schemeClr>
                          </a:solidFill>
                          <a:latin typeface="Arial" panose="020B0604020202020204" pitchFamily="34" charset="0"/>
                          <a:ea typeface="+mn-ea"/>
                          <a:cs typeface="Arial" panose="020B0604020202020204" pitchFamily="34" charset="0"/>
                        </a:rPr>
                        <a:t>2166</a:t>
                      </a:r>
                    </a:p>
                  </a:txBody>
                  <a:tcPr marL="0" marR="288000" marT="0" marB="0" anchor="ctr">
                    <a:lnL>
                      <a:noFill/>
                    </a:lnL>
                    <a:lnR>
                      <a:noFill/>
                    </a:lnR>
                    <a:lnT>
                      <a:noFill/>
                    </a:lnT>
                    <a:lnB w="12700" cmpd="sng">
                      <a:noFill/>
                    </a:lnB>
                    <a:lnTlToBr w="12700" cmpd="sng">
                      <a:noFill/>
                      <a:prstDash val="solid"/>
                    </a:lnTlToBr>
                    <a:lnBlToTr w="12700" cmpd="sng">
                      <a:noFill/>
                      <a:prstDash val="solid"/>
                    </a:lnBlToTr>
                    <a:solidFill>
                      <a:srgbClr val="88C540">
                        <a:alpha val="1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3975" algn="r" defTabSz="914400" rtl="0" eaLnBrk="1" latinLnBrk="0" hangingPunct="1">
                        <a:lnSpc>
                          <a:spcPct val="100000"/>
                        </a:lnSpc>
                        <a:spcBef>
                          <a:spcPts val="229"/>
                        </a:spcBef>
                      </a:pPr>
                      <a:r>
                        <a:rPr sz="1000" b="0" kern="1200" spc="-5" dirty="0">
                          <a:solidFill>
                            <a:schemeClr val="tx1">
                              <a:lumMod val="65000"/>
                              <a:lumOff val="35000"/>
                            </a:schemeClr>
                          </a:solidFill>
                          <a:latin typeface="Arial" panose="020B0604020202020204" pitchFamily="34" charset="0"/>
                          <a:ea typeface="+mn-ea"/>
                          <a:cs typeface="Arial" panose="020B0604020202020204" pitchFamily="34" charset="0"/>
                        </a:rPr>
                        <a:t>1670</a:t>
                      </a:r>
                    </a:p>
                  </a:txBody>
                  <a:tcPr marL="0" marR="288000" marT="0" marB="0" anchor="ctr">
                    <a:lnL>
                      <a:noFill/>
                    </a:lnL>
                    <a:lnR>
                      <a:noFill/>
                    </a:lnR>
                    <a:lnT>
                      <a:noFill/>
                    </a:lnT>
                    <a:lnB w="12700" cmpd="sng">
                      <a:noFill/>
                    </a:lnB>
                    <a:lnTlToBr w="12700" cmpd="sng">
                      <a:noFill/>
                      <a:prstDash val="solid"/>
                    </a:lnTlToBr>
                    <a:lnBlToTr w="12700" cmpd="sng">
                      <a:noFill/>
                      <a:prstDash val="solid"/>
                    </a:lnBlToTr>
                    <a:solidFill>
                      <a:srgbClr val="88C540">
                        <a:alpha val="10000"/>
                      </a:srgbClr>
                    </a:solidFill>
                  </a:tcPr>
                </a:tc>
                <a:extLst>
                  <a:ext uri="{0D108BD9-81ED-4DB2-BD59-A6C34878D82A}">
                    <a16:rowId xmlns:a16="http://schemas.microsoft.com/office/drawing/2014/main" val="10002"/>
                  </a:ext>
                </a:extLst>
              </a:tr>
            </a:tbl>
          </a:graphicData>
        </a:graphic>
      </p:graphicFrame>
      <p:grpSp>
        <p:nvGrpSpPr>
          <p:cNvPr id="2" name="Group 1">
            <a:extLst>
              <a:ext uri="{FF2B5EF4-FFF2-40B4-BE49-F238E27FC236}">
                <a16:creationId xmlns:a16="http://schemas.microsoft.com/office/drawing/2014/main" id="{A4709715-A4E0-4DAF-BBFF-1329B61F227A}"/>
              </a:ext>
            </a:extLst>
          </p:cNvPr>
          <p:cNvGrpSpPr/>
          <p:nvPr/>
        </p:nvGrpSpPr>
        <p:grpSpPr>
          <a:xfrm>
            <a:off x="0" y="0"/>
            <a:ext cx="10285200" cy="6120000"/>
            <a:chOff x="0" y="0"/>
            <a:chExt cx="10285200" cy="6120000"/>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Probability of HIV acquisition, three forms of contraception, ECHO trial participants, Eswatini, Kenya, South Africa and Zambia, 2015–2018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5760000"/>
              <a:ext cx="6840000" cy="360000"/>
            </a:xfrm>
            <a:prstGeom prst="rect">
              <a:avLst/>
            </a:prstGeom>
          </p:spPr>
          <p:txBody>
            <a:bodyPr wrap="square" lIns="0" tIns="0" rIns="0" bIns="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Evidence for Contraceptive Options and HIV Outcomes  (ECHO) Trial Consortium. HIV incidence among women using  intramuscular depot medroxyprogesterone acetate, a copper  intrauterine device, or a levonorgestrel implant for contraception: a  randomised, multicentre, open-label trial. The Lancet. 13 June 2019.</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3" name="Group 2">
              <a:extLst>
                <a:ext uri="{FF2B5EF4-FFF2-40B4-BE49-F238E27FC236}">
                  <a16:creationId xmlns:a16="http://schemas.microsoft.com/office/drawing/2014/main" id="{35304445-FF8E-4D11-9B32-0C501E96C49E}"/>
                </a:ext>
              </a:extLst>
            </p:cNvPr>
            <p:cNvGrpSpPr/>
            <p:nvPr/>
          </p:nvGrpSpPr>
          <p:grpSpPr>
            <a:xfrm>
              <a:off x="1383799" y="1584000"/>
              <a:ext cx="5681104" cy="2643832"/>
              <a:chOff x="1383799" y="1608834"/>
              <a:chExt cx="5681104" cy="2643832"/>
            </a:xfrm>
          </p:grpSpPr>
          <p:sp>
            <p:nvSpPr>
              <p:cNvPr id="65" name="object 6">
                <a:extLst>
                  <a:ext uri="{FF2B5EF4-FFF2-40B4-BE49-F238E27FC236}">
                    <a16:creationId xmlns:a16="http://schemas.microsoft.com/office/drawing/2014/main" id="{8C11262C-1352-40C8-B315-22B4E651AE05}"/>
                  </a:ext>
                </a:extLst>
              </p:cNvPr>
              <p:cNvSpPr txBox="1"/>
              <p:nvPr/>
            </p:nvSpPr>
            <p:spPr>
              <a:xfrm>
                <a:off x="1383799" y="1745681"/>
                <a:ext cx="138499" cy="2025355"/>
              </a:xfrm>
              <a:prstGeom prst="rect">
                <a:avLst/>
              </a:prstGeom>
              <a:noFill/>
            </p:spPr>
            <p:txBody>
              <a:bodyPr vert="vert270" wrap="square" lIns="0" tIns="0" rIns="0" bIns="0" rtlCol="0">
                <a:spAutoFit/>
              </a:bodyPr>
              <a:lstStyle>
                <a:defPPr>
                  <a:defRPr lang="en-US"/>
                </a:defPPr>
                <a:lvl1pPr marL="0" marR="0" lvl="0" indent="0" algn="r" defTabSz="9144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defRPr>
                </a:lvl1pPr>
              </a:lstStyle>
              <a:p>
                <a:r>
                  <a:rPr dirty="0"/>
                  <a:t>Cumulative probability of HIV acquistion</a:t>
                </a:r>
              </a:p>
            </p:txBody>
          </p:sp>
          <p:sp>
            <p:nvSpPr>
              <p:cNvPr id="73" name="object 14">
                <a:extLst>
                  <a:ext uri="{FF2B5EF4-FFF2-40B4-BE49-F238E27FC236}">
                    <a16:creationId xmlns:a16="http://schemas.microsoft.com/office/drawing/2014/main" id="{9011D1A3-FCF9-4560-BE02-62B36F3E666D}"/>
                  </a:ext>
                </a:extLst>
              </p:cNvPr>
              <p:cNvSpPr txBox="1"/>
              <p:nvPr/>
            </p:nvSpPr>
            <p:spPr>
              <a:xfrm>
                <a:off x="3679825" y="4068000"/>
                <a:ext cx="1628651" cy="184666"/>
              </a:xfrm>
              <a:prstGeom prst="rect">
                <a:avLst/>
              </a:prstGeom>
              <a:noFill/>
            </p:spPr>
            <p:txBody>
              <a:bodyPr vert="horz" wrap="none" lIns="0" tIns="0" rIns="0" bIns="0" rtlCol="0">
                <a:spAutoFit/>
              </a:bodyPr>
              <a:lstStyle>
                <a:defPPr>
                  <a:defRPr lang="en-US"/>
                </a:defPPr>
                <a:lvl1pPr marL="0" marR="0" lvl="0" indent="0" algn="ctr" defTabSz="9144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defRPr>
                </a:lvl1pPr>
              </a:lstStyle>
              <a:p>
                <a:r>
                  <a:rPr sz="1200" dirty="0"/>
                  <a:t>Months since enrolment</a:t>
                </a:r>
              </a:p>
            </p:txBody>
          </p:sp>
          <p:sp>
            <p:nvSpPr>
              <p:cNvPr id="63" name="object 4">
                <a:extLst>
                  <a:ext uri="{FF2B5EF4-FFF2-40B4-BE49-F238E27FC236}">
                    <a16:creationId xmlns:a16="http://schemas.microsoft.com/office/drawing/2014/main" id="{69FC11F8-4C7F-4DFE-810C-A130B027B886}"/>
                  </a:ext>
                </a:extLst>
              </p:cNvPr>
              <p:cNvSpPr/>
              <p:nvPr/>
            </p:nvSpPr>
            <p:spPr>
              <a:xfrm>
                <a:off x="1966166" y="1681164"/>
                <a:ext cx="0" cy="2157041"/>
              </a:xfrm>
              <a:custGeom>
                <a:avLst/>
                <a:gdLst/>
                <a:ahLst/>
                <a:cxnLst/>
                <a:rect l="l" t="t" r="r" b="b"/>
                <a:pathLst>
                  <a:path h="1879600">
                    <a:moveTo>
                      <a:pt x="0" y="1879003"/>
                    </a:moveTo>
                    <a:lnTo>
                      <a:pt x="0" y="0"/>
                    </a:lnTo>
                  </a:path>
                </a:pathLst>
              </a:custGeom>
              <a:ln w="6350">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4" name="object 5">
                <a:extLst>
                  <a:ext uri="{FF2B5EF4-FFF2-40B4-BE49-F238E27FC236}">
                    <a16:creationId xmlns:a16="http://schemas.microsoft.com/office/drawing/2014/main" id="{AE94A082-297C-42AB-BD7D-07BD6E388859}"/>
                  </a:ext>
                </a:extLst>
              </p:cNvPr>
              <p:cNvSpPr/>
              <p:nvPr/>
            </p:nvSpPr>
            <p:spPr>
              <a:xfrm>
                <a:off x="1959860" y="3841164"/>
                <a:ext cx="5040000" cy="0"/>
              </a:xfrm>
              <a:custGeom>
                <a:avLst/>
                <a:gdLst/>
                <a:ahLst/>
                <a:cxnLst/>
                <a:rect l="l" t="t" r="r" b="b"/>
                <a:pathLst>
                  <a:path w="2537460">
                    <a:moveTo>
                      <a:pt x="0" y="0"/>
                    </a:moveTo>
                    <a:lnTo>
                      <a:pt x="2536926" y="0"/>
                    </a:lnTo>
                  </a:path>
                </a:pathLst>
              </a:custGeom>
              <a:ln w="6350">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7" name="object 18">
                <a:extLst>
                  <a:ext uri="{FF2B5EF4-FFF2-40B4-BE49-F238E27FC236}">
                    <a16:creationId xmlns:a16="http://schemas.microsoft.com/office/drawing/2014/main" id="{B9B97904-9E8F-4081-95AD-9B5BEBC9B627}"/>
                  </a:ext>
                </a:extLst>
              </p:cNvPr>
              <p:cNvSpPr/>
              <p:nvPr/>
            </p:nvSpPr>
            <p:spPr>
              <a:xfrm>
                <a:off x="1989286" y="3715320"/>
                <a:ext cx="5009730" cy="115868"/>
              </a:xfrm>
              <a:custGeom>
                <a:avLst/>
                <a:gdLst/>
                <a:ahLst/>
                <a:cxnLst/>
                <a:rect l="l" t="t" r="r" b="b"/>
                <a:pathLst>
                  <a:path w="2522220" h="100964">
                    <a:moveTo>
                      <a:pt x="0" y="100734"/>
                    </a:moveTo>
                    <a:lnTo>
                      <a:pt x="383705" y="100734"/>
                    </a:lnTo>
                    <a:lnTo>
                      <a:pt x="410119" y="91777"/>
                    </a:lnTo>
                    <a:lnTo>
                      <a:pt x="426237" y="87177"/>
                    </a:lnTo>
                    <a:lnTo>
                      <a:pt x="438640" y="85482"/>
                    </a:lnTo>
                    <a:lnTo>
                      <a:pt x="453910" y="85240"/>
                    </a:lnTo>
                    <a:lnTo>
                      <a:pt x="518259" y="84202"/>
                    </a:lnTo>
                    <a:lnTo>
                      <a:pt x="635260" y="81919"/>
                    </a:lnTo>
                    <a:lnTo>
                      <a:pt x="747536" y="79636"/>
                    </a:lnTo>
                    <a:lnTo>
                      <a:pt x="797712" y="78598"/>
                    </a:lnTo>
                    <a:lnTo>
                      <a:pt x="813743" y="72196"/>
                    </a:lnTo>
                    <a:lnTo>
                      <a:pt x="824712" y="68908"/>
                    </a:lnTo>
                    <a:lnTo>
                      <a:pt x="835681" y="67697"/>
                    </a:lnTo>
                    <a:lnTo>
                      <a:pt x="851712" y="67524"/>
                    </a:lnTo>
                    <a:lnTo>
                      <a:pt x="918227" y="66141"/>
                    </a:lnTo>
                    <a:lnTo>
                      <a:pt x="1038234" y="63098"/>
                    </a:lnTo>
                    <a:lnTo>
                      <a:pt x="1153179" y="60055"/>
                    </a:lnTo>
                    <a:lnTo>
                      <a:pt x="1204506" y="58672"/>
                    </a:lnTo>
                    <a:lnTo>
                      <a:pt x="1225911" y="57353"/>
                    </a:lnTo>
                    <a:lnTo>
                      <a:pt x="1240734" y="56451"/>
                    </a:lnTo>
                    <a:lnTo>
                      <a:pt x="1349100" y="52615"/>
                    </a:lnTo>
                    <a:lnTo>
                      <a:pt x="1467985" y="51195"/>
                    </a:lnTo>
                    <a:lnTo>
                      <a:pt x="1579780" y="50189"/>
                    </a:lnTo>
                    <a:lnTo>
                      <a:pt x="1629308" y="49807"/>
                    </a:lnTo>
                    <a:lnTo>
                      <a:pt x="1658758" y="39572"/>
                    </a:lnTo>
                    <a:lnTo>
                      <a:pt x="1675888" y="34316"/>
                    </a:lnTo>
                    <a:lnTo>
                      <a:pt x="1687279" y="32380"/>
                    </a:lnTo>
                    <a:lnTo>
                      <a:pt x="1699514" y="32104"/>
                    </a:lnTo>
                    <a:lnTo>
                      <a:pt x="1739984" y="31756"/>
                    </a:lnTo>
                    <a:lnTo>
                      <a:pt x="1811334" y="30992"/>
                    </a:lnTo>
                    <a:lnTo>
                      <a:pt x="1883022" y="30228"/>
                    </a:lnTo>
                    <a:lnTo>
                      <a:pt x="1924507" y="29881"/>
                    </a:lnTo>
                    <a:lnTo>
                      <a:pt x="1958512" y="28809"/>
                    </a:lnTo>
                    <a:lnTo>
                      <a:pt x="2014285" y="26284"/>
                    </a:lnTo>
                    <a:lnTo>
                      <a:pt x="2071070" y="23344"/>
                    </a:lnTo>
                    <a:lnTo>
                      <a:pt x="2108111" y="21029"/>
                    </a:lnTo>
                    <a:lnTo>
                      <a:pt x="2170688" y="19752"/>
                    </a:lnTo>
                    <a:lnTo>
                      <a:pt x="2282034" y="19096"/>
                    </a:lnTo>
                    <a:lnTo>
                      <a:pt x="2388317" y="18854"/>
                    </a:lnTo>
                    <a:lnTo>
                      <a:pt x="2435707" y="18819"/>
                    </a:lnTo>
                    <a:lnTo>
                      <a:pt x="2447632" y="16119"/>
                    </a:lnTo>
                    <a:lnTo>
                      <a:pt x="2456857" y="13835"/>
                    </a:lnTo>
                    <a:lnTo>
                      <a:pt x="2468109" y="10722"/>
                    </a:lnTo>
                    <a:lnTo>
                      <a:pt x="2486113" y="5535"/>
                    </a:lnTo>
                    <a:lnTo>
                      <a:pt x="2504644" y="1108"/>
                    </a:lnTo>
                    <a:lnTo>
                      <a:pt x="2515582" y="0"/>
                    </a:lnTo>
                    <a:lnTo>
                      <a:pt x="2520784" y="551"/>
                    </a:lnTo>
                    <a:lnTo>
                      <a:pt x="2522105" y="1103"/>
                    </a:lnTo>
                  </a:path>
                </a:pathLst>
              </a:custGeom>
              <a:ln w="25400">
                <a:solidFill>
                  <a:srgbClr val="90BF2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8" name="object 19">
                <a:extLst>
                  <a:ext uri="{FF2B5EF4-FFF2-40B4-BE49-F238E27FC236}">
                    <a16:creationId xmlns:a16="http://schemas.microsoft.com/office/drawing/2014/main" id="{82C42B77-E04E-457B-AEF7-D16782023AB2}"/>
                  </a:ext>
                </a:extLst>
              </p:cNvPr>
              <p:cNvSpPr/>
              <p:nvPr/>
            </p:nvSpPr>
            <p:spPr>
              <a:xfrm>
                <a:off x="1982753" y="3682999"/>
                <a:ext cx="4998378" cy="150847"/>
              </a:xfrm>
              <a:custGeom>
                <a:avLst/>
                <a:gdLst/>
                <a:ahLst/>
                <a:cxnLst/>
                <a:rect l="l" t="t" r="r" b="b"/>
                <a:pathLst>
                  <a:path w="2516504" h="131445">
                    <a:moveTo>
                      <a:pt x="0" y="128409"/>
                    </a:moveTo>
                    <a:lnTo>
                      <a:pt x="367195" y="128409"/>
                    </a:lnTo>
                    <a:lnTo>
                      <a:pt x="377915" y="130833"/>
                    </a:lnTo>
                    <a:lnTo>
                      <a:pt x="385427" y="131179"/>
                    </a:lnTo>
                    <a:lnTo>
                      <a:pt x="393275" y="129032"/>
                    </a:lnTo>
                    <a:lnTo>
                      <a:pt x="405003" y="123977"/>
                    </a:lnTo>
                    <a:lnTo>
                      <a:pt x="420329" y="117822"/>
                    </a:lnTo>
                    <a:lnTo>
                      <a:pt x="435824" y="112910"/>
                    </a:lnTo>
                    <a:lnTo>
                      <a:pt x="450306" y="109659"/>
                    </a:lnTo>
                    <a:lnTo>
                      <a:pt x="462597" y="108483"/>
                    </a:lnTo>
                    <a:lnTo>
                      <a:pt x="520985" y="107790"/>
                    </a:lnTo>
                    <a:lnTo>
                      <a:pt x="635396" y="106267"/>
                    </a:lnTo>
                    <a:lnTo>
                      <a:pt x="747108" y="104743"/>
                    </a:lnTo>
                    <a:lnTo>
                      <a:pt x="797394" y="104051"/>
                    </a:lnTo>
                    <a:lnTo>
                      <a:pt x="809010" y="103982"/>
                    </a:lnTo>
                    <a:lnTo>
                      <a:pt x="816070" y="103498"/>
                    </a:lnTo>
                    <a:lnTo>
                      <a:pt x="821444" y="102186"/>
                    </a:lnTo>
                    <a:lnTo>
                      <a:pt x="828001" y="99631"/>
                    </a:lnTo>
                    <a:lnTo>
                      <a:pt x="837758" y="96376"/>
                    </a:lnTo>
                    <a:lnTo>
                      <a:pt x="849374" y="93537"/>
                    </a:lnTo>
                    <a:lnTo>
                      <a:pt x="860654" y="91528"/>
                    </a:lnTo>
                    <a:lnTo>
                      <a:pt x="869403" y="90766"/>
                    </a:lnTo>
                    <a:lnTo>
                      <a:pt x="925509" y="90076"/>
                    </a:lnTo>
                    <a:lnTo>
                      <a:pt x="1040174" y="88557"/>
                    </a:lnTo>
                    <a:lnTo>
                      <a:pt x="1153153" y="87037"/>
                    </a:lnTo>
                    <a:lnTo>
                      <a:pt x="1204201" y="86347"/>
                    </a:lnTo>
                    <a:lnTo>
                      <a:pt x="1206616" y="83715"/>
                    </a:lnTo>
                    <a:lnTo>
                      <a:pt x="1210046" y="81914"/>
                    </a:lnTo>
                    <a:lnTo>
                      <a:pt x="1261122" y="73615"/>
                    </a:lnTo>
                    <a:lnTo>
                      <a:pt x="1283398" y="73063"/>
                    </a:lnTo>
                    <a:lnTo>
                      <a:pt x="1339229" y="72025"/>
                    </a:lnTo>
                    <a:lnTo>
                      <a:pt x="1453278" y="69742"/>
                    </a:lnTo>
                    <a:lnTo>
                      <a:pt x="1565639" y="67458"/>
                    </a:lnTo>
                    <a:lnTo>
                      <a:pt x="1616405" y="66420"/>
                    </a:lnTo>
                    <a:lnTo>
                      <a:pt x="1620849" y="65067"/>
                    </a:lnTo>
                    <a:lnTo>
                      <a:pt x="1624955" y="63923"/>
                    </a:lnTo>
                    <a:lnTo>
                      <a:pt x="1631085" y="62368"/>
                    </a:lnTo>
                    <a:lnTo>
                      <a:pt x="1641602" y="59778"/>
                    </a:lnTo>
                    <a:lnTo>
                      <a:pt x="1653947" y="56523"/>
                    </a:lnTo>
                    <a:lnTo>
                      <a:pt x="1664776" y="53684"/>
                    </a:lnTo>
                    <a:lnTo>
                      <a:pt x="1675266" y="51676"/>
                    </a:lnTo>
                    <a:lnTo>
                      <a:pt x="1686598" y="50914"/>
                    </a:lnTo>
                    <a:lnTo>
                      <a:pt x="1747435" y="49876"/>
                    </a:lnTo>
                    <a:lnTo>
                      <a:pt x="1865477" y="47593"/>
                    </a:lnTo>
                    <a:lnTo>
                      <a:pt x="1980481" y="45310"/>
                    </a:lnTo>
                    <a:lnTo>
                      <a:pt x="2032203" y="44272"/>
                    </a:lnTo>
                    <a:lnTo>
                      <a:pt x="2032596" y="45453"/>
                    </a:lnTo>
                    <a:lnTo>
                      <a:pt x="2035352" y="45386"/>
                    </a:lnTo>
                    <a:lnTo>
                      <a:pt x="2042833" y="43657"/>
                    </a:lnTo>
                    <a:lnTo>
                      <a:pt x="2057400" y="39852"/>
                    </a:lnTo>
                    <a:lnTo>
                      <a:pt x="2088110" y="36012"/>
                    </a:lnTo>
                    <a:lnTo>
                      <a:pt x="2132998" y="34040"/>
                    </a:lnTo>
                    <a:lnTo>
                      <a:pt x="2177888" y="33314"/>
                    </a:lnTo>
                    <a:lnTo>
                      <a:pt x="2208606" y="33210"/>
                    </a:lnTo>
                    <a:lnTo>
                      <a:pt x="2255798" y="32172"/>
                    </a:lnTo>
                    <a:lnTo>
                      <a:pt x="2335053" y="29889"/>
                    </a:lnTo>
                    <a:lnTo>
                      <a:pt x="2409584" y="27606"/>
                    </a:lnTo>
                    <a:lnTo>
                      <a:pt x="2442603" y="26568"/>
                    </a:lnTo>
                    <a:lnTo>
                      <a:pt x="2446197" y="26568"/>
                    </a:lnTo>
                    <a:lnTo>
                      <a:pt x="2464193" y="17703"/>
                    </a:lnTo>
                    <a:lnTo>
                      <a:pt x="2474773" y="11893"/>
                    </a:lnTo>
                    <a:lnTo>
                      <a:pt x="2481300" y="7742"/>
                    </a:lnTo>
                    <a:lnTo>
                      <a:pt x="2486475" y="5250"/>
                    </a:lnTo>
                    <a:lnTo>
                      <a:pt x="2492997" y="4419"/>
                    </a:lnTo>
                    <a:lnTo>
                      <a:pt x="2503805" y="4419"/>
                    </a:lnTo>
                    <a:lnTo>
                      <a:pt x="2516403" y="0"/>
                    </a:lnTo>
                  </a:path>
                </a:pathLst>
              </a:custGeom>
              <a:ln w="25400">
                <a:solidFill>
                  <a:srgbClr val="FFE7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79" name="object 20">
                <a:extLst>
                  <a:ext uri="{FF2B5EF4-FFF2-40B4-BE49-F238E27FC236}">
                    <a16:creationId xmlns:a16="http://schemas.microsoft.com/office/drawing/2014/main" id="{3131F278-9873-470F-941A-D82DB7FBFF39}"/>
                  </a:ext>
                </a:extLst>
              </p:cNvPr>
              <p:cNvSpPr/>
              <p:nvPr/>
            </p:nvSpPr>
            <p:spPr>
              <a:xfrm>
                <a:off x="4015398" y="1683147"/>
                <a:ext cx="0" cy="1120787"/>
              </a:xfrm>
              <a:custGeom>
                <a:avLst/>
                <a:gdLst/>
                <a:ahLst/>
                <a:cxnLst/>
                <a:rect l="l" t="t" r="r" b="b"/>
                <a:pathLst>
                  <a:path h="976630">
                    <a:moveTo>
                      <a:pt x="0" y="976299"/>
                    </a:moveTo>
                    <a:lnTo>
                      <a:pt x="0" y="0"/>
                    </a:lnTo>
                  </a:path>
                </a:pathLst>
              </a:custGeom>
              <a:ln w="6350">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0" name="object 21">
                <a:extLst>
                  <a:ext uri="{FF2B5EF4-FFF2-40B4-BE49-F238E27FC236}">
                    <a16:creationId xmlns:a16="http://schemas.microsoft.com/office/drawing/2014/main" id="{F29A056B-B12A-4B38-96CA-A5C30C6FEC61}"/>
                  </a:ext>
                </a:extLst>
              </p:cNvPr>
              <p:cNvSpPr/>
              <p:nvPr/>
            </p:nvSpPr>
            <p:spPr>
              <a:xfrm>
                <a:off x="4009092" y="2807199"/>
                <a:ext cx="2990450" cy="0"/>
              </a:xfrm>
              <a:custGeom>
                <a:avLst/>
                <a:gdLst/>
                <a:ahLst/>
                <a:cxnLst/>
                <a:rect l="l" t="t" r="r" b="b"/>
                <a:pathLst>
                  <a:path w="1505585">
                    <a:moveTo>
                      <a:pt x="0" y="0"/>
                    </a:moveTo>
                    <a:lnTo>
                      <a:pt x="1505204" y="0"/>
                    </a:lnTo>
                  </a:path>
                </a:pathLst>
              </a:custGeom>
              <a:ln w="6350">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1" name="object 22">
                <a:extLst>
                  <a:ext uri="{FF2B5EF4-FFF2-40B4-BE49-F238E27FC236}">
                    <a16:creationId xmlns:a16="http://schemas.microsoft.com/office/drawing/2014/main" id="{214E701F-9B6B-4D50-8DD9-637314CB74AD}"/>
                  </a:ext>
                </a:extLst>
              </p:cNvPr>
              <p:cNvSpPr/>
              <p:nvPr/>
            </p:nvSpPr>
            <p:spPr>
              <a:xfrm>
                <a:off x="1983586" y="3672826"/>
                <a:ext cx="4988288" cy="158134"/>
              </a:xfrm>
              <a:custGeom>
                <a:avLst/>
                <a:gdLst/>
                <a:ahLst/>
                <a:cxnLst/>
                <a:rect l="l" t="t" r="r" b="b"/>
                <a:pathLst>
                  <a:path w="2511425" h="137795">
                    <a:moveTo>
                      <a:pt x="0" y="137274"/>
                    </a:moveTo>
                    <a:lnTo>
                      <a:pt x="361696" y="137274"/>
                    </a:lnTo>
                    <a:lnTo>
                      <a:pt x="374550" y="134642"/>
                    </a:lnTo>
                    <a:lnTo>
                      <a:pt x="383524" y="132843"/>
                    </a:lnTo>
                    <a:lnTo>
                      <a:pt x="392835" y="131046"/>
                    </a:lnTo>
                    <a:lnTo>
                      <a:pt x="406704" y="128422"/>
                    </a:lnTo>
                    <a:lnTo>
                      <a:pt x="442197" y="126720"/>
                    </a:lnTo>
                    <a:lnTo>
                      <a:pt x="507068" y="126507"/>
                    </a:lnTo>
                    <a:lnTo>
                      <a:pt x="581013" y="127145"/>
                    </a:lnTo>
                    <a:lnTo>
                      <a:pt x="643726" y="127996"/>
                    </a:lnTo>
                    <a:lnTo>
                      <a:pt x="674903" y="128422"/>
                    </a:lnTo>
                    <a:lnTo>
                      <a:pt x="695857" y="127384"/>
                    </a:lnTo>
                    <a:lnTo>
                      <a:pt x="729127" y="125101"/>
                    </a:lnTo>
                    <a:lnTo>
                      <a:pt x="762734" y="122818"/>
                    </a:lnTo>
                    <a:lnTo>
                      <a:pt x="784694" y="121780"/>
                    </a:lnTo>
                    <a:lnTo>
                      <a:pt x="796285" y="120983"/>
                    </a:lnTo>
                    <a:lnTo>
                      <a:pt x="807199" y="118733"/>
                    </a:lnTo>
                    <a:lnTo>
                      <a:pt x="818113" y="115238"/>
                    </a:lnTo>
                    <a:lnTo>
                      <a:pt x="829703" y="110705"/>
                    </a:lnTo>
                    <a:lnTo>
                      <a:pt x="857964" y="107558"/>
                    </a:lnTo>
                    <a:lnTo>
                      <a:pt x="904622" y="107110"/>
                    </a:lnTo>
                    <a:lnTo>
                      <a:pt x="948920" y="107907"/>
                    </a:lnTo>
                    <a:lnTo>
                      <a:pt x="970102" y="108496"/>
                    </a:lnTo>
                    <a:lnTo>
                      <a:pt x="1005930" y="107803"/>
                    </a:lnTo>
                    <a:lnTo>
                      <a:pt x="1081247" y="106279"/>
                    </a:lnTo>
                    <a:lnTo>
                      <a:pt x="1155891" y="104756"/>
                    </a:lnTo>
                    <a:lnTo>
                      <a:pt x="1189697" y="104063"/>
                    </a:lnTo>
                    <a:lnTo>
                      <a:pt x="1216273" y="97626"/>
                    </a:lnTo>
                    <a:lnTo>
                      <a:pt x="1233570" y="94097"/>
                    </a:lnTo>
                    <a:lnTo>
                      <a:pt x="1337920" y="88809"/>
                    </a:lnTo>
                    <a:lnTo>
                      <a:pt x="1450703" y="86629"/>
                    </a:lnTo>
                    <a:lnTo>
                      <a:pt x="1556736" y="84864"/>
                    </a:lnTo>
                    <a:lnTo>
                      <a:pt x="1603705" y="84137"/>
                    </a:lnTo>
                    <a:lnTo>
                      <a:pt x="1623871" y="81506"/>
                    </a:lnTo>
                    <a:lnTo>
                      <a:pt x="1636780" y="79706"/>
                    </a:lnTo>
                    <a:lnTo>
                      <a:pt x="1648001" y="77909"/>
                    </a:lnTo>
                    <a:lnTo>
                      <a:pt x="1663103" y="75285"/>
                    </a:lnTo>
                    <a:lnTo>
                      <a:pt x="1698314" y="72377"/>
                    </a:lnTo>
                    <a:lnTo>
                      <a:pt x="1753101" y="70302"/>
                    </a:lnTo>
                    <a:lnTo>
                      <a:pt x="1807889" y="69058"/>
                    </a:lnTo>
                    <a:lnTo>
                      <a:pt x="1843100" y="68643"/>
                    </a:lnTo>
                    <a:lnTo>
                      <a:pt x="1884104" y="67605"/>
                    </a:lnTo>
                    <a:lnTo>
                      <a:pt x="1949748" y="65322"/>
                    </a:lnTo>
                    <a:lnTo>
                      <a:pt x="2010667" y="63039"/>
                    </a:lnTo>
                    <a:lnTo>
                      <a:pt x="2037499" y="62001"/>
                    </a:lnTo>
                    <a:lnTo>
                      <a:pt x="2045288" y="55529"/>
                    </a:lnTo>
                    <a:lnTo>
                      <a:pt x="2052572" y="51757"/>
                    </a:lnTo>
                    <a:lnTo>
                      <a:pt x="2149325" y="43939"/>
                    </a:lnTo>
                    <a:lnTo>
                      <a:pt x="2264752" y="42627"/>
                    </a:lnTo>
                    <a:lnTo>
                      <a:pt x="2374103" y="42144"/>
                    </a:lnTo>
                    <a:lnTo>
                      <a:pt x="2422702" y="42075"/>
                    </a:lnTo>
                    <a:lnTo>
                      <a:pt x="2439685" y="40617"/>
                    </a:lnTo>
                    <a:lnTo>
                      <a:pt x="2486851" y="19620"/>
                    </a:lnTo>
                    <a:lnTo>
                      <a:pt x="2504236" y="2941"/>
                    </a:lnTo>
                    <a:lnTo>
                      <a:pt x="2510904" y="0"/>
                    </a:lnTo>
                  </a:path>
                </a:pathLst>
              </a:custGeom>
              <a:ln w="254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2" name="object 23">
                <a:extLst>
                  <a:ext uri="{FF2B5EF4-FFF2-40B4-BE49-F238E27FC236}">
                    <a16:creationId xmlns:a16="http://schemas.microsoft.com/office/drawing/2014/main" id="{06A9C189-7720-4987-AC4A-5CE8D9D7A0A8}"/>
                  </a:ext>
                </a:extLst>
              </p:cNvPr>
              <p:cNvSpPr/>
              <p:nvPr/>
            </p:nvSpPr>
            <p:spPr>
              <a:xfrm>
                <a:off x="4027784" y="2004372"/>
                <a:ext cx="2889550" cy="790672"/>
              </a:xfrm>
              <a:custGeom>
                <a:avLst/>
                <a:gdLst/>
                <a:ahLst/>
                <a:cxnLst/>
                <a:rect l="l" t="t" r="r" b="b"/>
                <a:pathLst>
                  <a:path w="1454785" h="688975">
                    <a:moveTo>
                      <a:pt x="0" y="688555"/>
                    </a:moveTo>
                    <a:lnTo>
                      <a:pt x="196202" y="688555"/>
                    </a:lnTo>
                    <a:lnTo>
                      <a:pt x="210937" y="687968"/>
                    </a:lnTo>
                    <a:lnTo>
                      <a:pt x="243584" y="665195"/>
                    </a:lnTo>
                    <a:lnTo>
                      <a:pt x="252520" y="654632"/>
                    </a:lnTo>
                    <a:lnTo>
                      <a:pt x="262094" y="646086"/>
                    </a:lnTo>
                    <a:lnTo>
                      <a:pt x="306450" y="635664"/>
                    </a:lnTo>
                    <a:lnTo>
                      <a:pt x="353699" y="632928"/>
                    </a:lnTo>
                    <a:lnTo>
                      <a:pt x="396898" y="631437"/>
                    </a:lnTo>
                    <a:lnTo>
                      <a:pt x="415798" y="630986"/>
                    </a:lnTo>
                    <a:lnTo>
                      <a:pt x="442910" y="635696"/>
                    </a:lnTo>
                    <a:lnTo>
                      <a:pt x="457198" y="635422"/>
                    </a:lnTo>
                    <a:lnTo>
                      <a:pt x="463387" y="628504"/>
                    </a:lnTo>
                    <a:lnTo>
                      <a:pt x="466204" y="613282"/>
                    </a:lnTo>
                    <a:lnTo>
                      <a:pt x="468562" y="589551"/>
                    </a:lnTo>
                    <a:lnTo>
                      <a:pt x="472948" y="562913"/>
                    </a:lnTo>
                    <a:lnTo>
                      <a:pt x="503999" y="529145"/>
                    </a:lnTo>
                    <a:lnTo>
                      <a:pt x="546470" y="525205"/>
                    </a:lnTo>
                    <a:lnTo>
                      <a:pt x="604800" y="520846"/>
                    </a:lnTo>
                    <a:lnTo>
                      <a:pt x="656381" y="517315"/>
                    </a:lnTo>
                    <a:lnTo>
                      <a:pt x="678599" y="515861"/>
                    </a:lnTo>
                    <a:lnTo>
                      <a:pt x="693278" y="518008"/>
                    </a:lnTo>
                    <a:lnTo>
                      <a:pt x="701546" y="516418"/>
                    </a:lnTo>
                    <a:lnTo>
                      <a:pt x="706440" y="509015"/>
                    </a:lnTo>
                    <a:lnTo>
                      <a:pt x="710996" y="493725"/>
                    </a:lnTo>
                    <a:lnTo>
                      <a:pt x="718029" y="474941"/>
                    </a:lnTo>
                    <a:lnTo>
                      <a:pt x="728100" y="459686"/>
                    </a:lnTo>
                    <a:lnTo>
                      <a:pt x="740871" y="449826"/>
                    </a:lnTo>
                    <a:lnTo>
                      <a:pt x="756005" y="447230"/>
                    </a:lnTo>
                    <a:lnTo>
                      <a:pt x="782550" y="447470"/>
                    </a:lnTo>
                    <a:lnTo>
                      <a:pt x="819899" y="445843"/>
                    </a:lnTo>
                    <a:lnTo>
                      <a:pt x="867600" y="442798"/>
                    </a:lnTo>
                    <a:lnTo>
                      <a:pt x="906830" y="433148"/>
                    </a:lnTo>
                    <a:lnTo>
                      <a:pt x="941622" y="398524"/>
                    </a:lnTo>
                    <a:lnTo>
                      <a:pt x="960638" y="360466"/>
                    </a:lnTo>
                    <a:lnTo>
                      <a:pt x="967952" y="347597"/>
                    </a:lnTo>
                    <a:lnTo>
                      <a:pt x="977290" y="338050"/>
                    </a:lnTo>
                    <a:lnTo>
                      <a:pt x="990003" y="334314"/>
                    </a:lnTo>
                    <a:lnTo>
                      <a:pt x="1020854" y="331548"/>
                    </a:lnTo>
                    <a:lnTo>
                      <a:pt x="1069424" y="325462"/>
                    </a:lnTo>
                    <a:lnTo>
                      <a:pt x="1114281" y="319377"/>
                    </a:lnTo>
                    <a:lnTo>
                      <a:pt x="1133995" y="316610"/>
                    </a:lnTo>
                    <a:lnTo>
                      <a:pt x="1159086" y="319855"/>
                    </a:lnTo>
                    <a:lnTo>
                      <a:pt x="1172700" y="317707"/>
                    </a:lnTo>
                    <a:lnTo>
                      <a:pt x="1179563" y="307261"/>
                    </a:lnTo>
                    <a:lnTo>
                      <a:pt x="1184402" y="285610"/>
                    </a:lnTo>
                    <a:lnTo>
                      <a:pt x="1193485" y="259627"/>
                    </a:lnTo>
                    <a:lnTo>
                      <a:pt x="1227173" y="224274"/>
                    </a:lnTo>
                    <a:lnTo>
                      <a:pt x="1281567" y="214417"/>
                    </a:lnTo>
                    <a:lnTo>
                      <a:pt x="1330423" y="213101"/>
                    </a:lnTo>
                    <a:lnTo>
                      <a:pt x="1374216" y="212616"/>
                    </a:lnTo>
                    <a:lnTo>
                      <a:pt x="1393202" y="212547"/>
                    </a:lnTo>
                    <a:lnTo>
                      <a:pt x="1411030" y="219120"/>
                    </a:lnTo>
                    <a:lnTo>
                      <a:pt x="1421098" y="215314"/>
                    </a:lnTo>
                    <a:lnTo>
                      <a:pt x="1427117" y="195732"/>
                    </a:lnTo>
                    <a:lnTo>
                      <a:pt x="1432801" y="154978"/>
                    </a:lnTo>
                    <a:lnTo>
                      <a:pt x="1439975" y="100876"/>
                    </a:lnTo>
                    <a:lnTo>
                      <a:pt x="1446979" y="50923"/>
                    </a:lnTo>
                    <a:lnTo>
                      <a:pt x="1452294" y="14253"/>
                    </a:lnTo>
                    <a:lnTo>
                      <a:pt x="1454404" y="0"/>
                    </a:lnTo>
                  </a:path>
                </a:pathLst>
              </a:custGeom>
              <a:ln w="2540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3" name="object 24">
                <a:extLst>
                  <a:ext uri="{FF2B5EF4-FFF2-40B4-BE49-F238E27FC236}">
                    <a16:creationId xmlns:a16="http://schemas.microsoft.com/office/drawing/2014/main" id="{53985D9A-CE78-452B-B550-94DF8233941B}"/>
                  </a:ext>
                </a:extLst>
              </p:cNvPr>
              <p:cNvSpPr/>
              <p:nvPr/>
            </p:nvSpPr>
            <p:spPr>
              <a:xfrm>
                <a:off x="4027784" y="2212717"/>
                <a:ext cx="2910991" cy="582255"/>
              </a:xfrm>
              <a:custGeom>
                <a:avLst/>
                <a:gdLst/>
                <a:ahLst/>
                <a:cxnLst/>
                <a:rect l="l" t="t" r="r" b="b"/>
                <a:pathLst>
                  <a:path w="1465579" h="507364">
                    <a:moveTo>
                      <a:pt x="0" y="507009"/>
                    </a:moveTo>
                    <a:lnTo>
                      <a:pt x="196202" y="507009"/>
                    </a:lnTo>
                    <a:lnTo>
                      <a:pt x="214988" y="505247"/>
                    </a:lnTo>
                    <a:lnTo>
                      <a:pt x="224999" y="501200"/>
                    </a:lnTo>
                    <a:lnTo>
                      <a:pt x="229610" y="491755"/>
                    </a:lnTo>
                    <a:lnTo>
                      <a:pt x="232194" y="473798"/>
                    </a:lnTo>
                    <a:lnTo>
                      <a:pt x="237092" y="454113"/>
                    </a:lnTo>
                    <a:lnTo>
                      <a:pt x="245702" y="440864"/>
                    </a:lnTo>
                    <a:lnTo>
                      <a:pt x="257009" y="433011"/>
                    </a:lnTo>
                    <a:lnTo>
                      <a:pt x="270002" y="429514"/>
                    </a:lnTo>
                    <a:lnTo>
                      <a:pt x="300853" y="425746"/>
                    </a:lnTo>
                    <a:lnTo>
                      <a:pt x="352124" y="419279"/>
                    </a:lnTo>
                    <a:lnTo>
                      <a:pt x="402384" y="412395"/>
                    </a:lnTo>
                    <a:lnTo>
                      <a:pt x="440463" y="401397"/>
                    </a:lnTo>
                    <a:lnTo>
                      <a:pt x="471601" y="363105"/>
                    </a:lnTo>
                    <a:lnTo>
                      <a:pt x="481273" y="348125"/>
                    </a:lnTo>
                    <a:lnTo>
                      <a:pt x="493647" y="334595"/>
                    </a:lnTo>
                    <a:lnTo>
                      <a:pt x="508047" y="324802"/>
                    </a:lnTo>
                    <a:lnTo>
                      <a:pt x="523798" y="321030"/>
                    </a:lnTo>
                    <a:lnTo>
                      <a:pt x="555413" y="317917"/>
                    </a:lnTo>
                    <a:lnTo>
                      <a:pt x="603902" y="311067"/>
                    </a:lnTo>
                    <a:lnTo>
                      <a:pt x="648341" y="304217"/>
                    </a:lnTo>
                    <a:lnTo>
                      <a:pt x="667804" y="301104"/>
                    </a:lnTo>
                    <a:lnTo>
                      <a:pt x="674893" y="302278"/>
                    </a:lnTo>
                    <a:lnTo>
                      <a:pt x="681943" y="299210"/>
                    </a:lnTo>
                    <a:lnTo>
                      <a:pt x="693173" y="288786"/>
                    </a:lnTo>
                    <a:lnTo>
                      <a:pt x="712800" y="267893"/>
                    </a:lnTo>
                    <a:lnTo>
                      <a:pt x="726328" y="258867"/>
                    </a:lnTo>
                    <a:lnTo>
                      <a:pt x="764181" y="250772"/>
                    </a:lnTo>
                    <a:lnTo>
                      <a:pt x="816155" y="244719"/>
                    </a:lnTo>
                    <a:lnTo>
                      <a:pt x="858821" y="241884"/>
                    </a:lnTo>
                    <a:lnTo>
                      <a:pt x="912596" y="239115"/>
                    </a:lnTo>
                    <a:lnTo>
                      <a:pt x="929361" y="234895"/>
                    </a:lnTo>
                    <a:lnTo>
                      <a:pt x="938699" y="230258"/>
                    </a:lnTo>
                    <a:lnTo>
                      <a:pt x="943988" y="222300"/>
                    </a:lnTo>
                    <a:lnTo>
                      <a:pt x="948601" y="208114"/>
                    </a:lnTo>
                    <a:lnTo>
                      <a:pt x="955351" y="188503"/>
                    </a:lnTo>
                    <a:lnTo>
                      <a:pt x="964801" y="169095"/>
                    </a:lnTo>
                    <a:lnTo>
                      <a:pt x="976949" y="154252"/>
                    </a:lnTo>
                    <a:lnTo>
                      <a:pt x="991793" y="148336"/>
                    </a:lnTo>
                    <a:lnTo>
                      <a:pt x="1023126" y="147645"/>
                    </a:lnTo>
                    <a:lnTo>
                      <a:pt x="1070995" y="146126"/>
                    </a:lnTo>
                    <a:lnTo>
                      <a:pt x="1114814" y="144606"/>
                    </a:lnTo>
                    <a:lnTo>
                      <a:pt x="1153042" y="139730"/>
                    </a:lnTo>
                    <a:lnTo>
                      <a:pt x="1186205" y="115125"/>
                    </a:lnTo>
                    <a:lnTo>
                      <a:pt x="1201391" y="102916"/>
                    </a:lnTo>
                    <a:lnTo>
                      <a:pt x="1217250" y="97142"/>
                    </a:lnTo>
                    <a:lnTo>
                      <a:pt x="1233786" y="94272"/>
                    </a:lnTo>
                    <a:lnTo>
                      <a:pt x="1251000" y="90779"/>
                    </a:lnTo>
                    <a:lnTo>
                      <a:pt x="1280556" y="85209"/>
                    </a:lnTo>
                    <a:lnTo>
                      <a:pt x="1322771" y="79430"/>
                    </a:lnTo>
                    <a:lnTo>
                      <a:pt x="1360600" y="74897"/>
                    </a:lnTo>
                    <a:lnTo>
                      <a:pt x="1376997" y="73063"/>
                    </a:lnTo>
                    <a:lnTo>
                      <a:pt x="1403130" y="80155"/>
                    </a:lnTo>
                    <a:lnTo>
                      <a:pt x="1417278" y="79983"/>
                    </a:lnTo>
                    <a:lnTo>
                      <a:pt x="1424335" y="70264"/>
                    </a:lnTo>
                    <a:lnTo>
                      <a:pt x="1429194" y="48717"/>
                    </a:lnTo>
                    <a:lnTo>
                      <a:pt x="1435832" y="25847"/>
                    </a:lnTo>
                    <a:lnTo>
                      <a:pt x="1444496" y="11904"/>
                    </a:lnTo>
                    <a:lnTo>
                      <a:pt x="1454510" y="4188"/>
                    </a:lnTo>
                    <a:lnTo>
                      <a:pt x="1465199" y="0"/>
                    </a:lnTo>
                  </a:path>
                </a:pathLst>
              </a:custGeom>
              <a:ln w="25400">
                <a:solidFill>
                  <a:srgbClr val="90BF2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4" name="object 25">
                <a:extLst>
                  <a:ext uri="{FF2B5EF4-FFF2-40B4-BE49-F238E27FC236}">
                    <a16:creationId xmlns:a16="http://schemas.microsoft.com/office/drawing/2014/main" id="{45CBF237-EDB1-4C24-8E4D-B01DE44877E9}"/>
                  </a:ext>
                </a:extLst>
              </p:cNvPr>
              <p:cNvSpPr/>
              <p:nvPr/>
            </p:nvSpPr>
            <p:spPr>
              <a:xfrm>
                <a:off x="4031359" y="2042486"/>
                <a:ext cx="2893333" cy="753507"/>
              </a:xfrm>
              <a:custGeom>
                <a:avLst/>
                <a:gdLst/>
                <a:ahLst/>
                <a:cxnLst/>
                <a:rect l="l" t="t" r="r" b="b"/>
                <a:pathLst>
                  <a:path w="1456689" h="656589">
                    <a:moveTo>
                      <a:pt x="0" y="655345"/>
                    </a:moveTo>
                    <a:lnTo>
                      <a:pt x="194398" y="655345"/>
                    </a:lnTo>
                    <a:lnTo>
                      <a:pt x="213185" y="656069"/>
                    </a:lnTo>
                    <a:lnTo>
                      <a:pt x="223197" y="652851"/>
                    </a:lnTo>
                    <a:lnTo>
                      <a:pt x="227812" y="642577"/>
                    </a:lnTo>
                    <a:lnTo>
                      <a:pt x="230403" y="622134"/>
                    </a:lnTo>
                    <a:lnTo>
                      <a:pt x="234422" y="596433"/>
                    </a:lnTo>
                    <a:lnTo>
                      <a:pt x="242325" y="574260"/>
                    </a:lnTo>
                    <a:lnTo>
                      <a:pt x="255967" y="558314"/>
                    </a:lnTo>
                    <a:lnTo>
                      <a:pt x="277202" y="551294"/>
                    </a:lnTo>
                    <a:lnTo>
                      <a:pt x="317787" y="547933"/>
                    </a:lnTo>
                    <a:lnTo>
                      <a:pt x="373727" y="542707"/>
                    </a:lnTo>
                    <a:lnTo>
                      <a:pt x="423255" y="537897"/>
                    </a:lnTo>
                    <a:lnTo>
                      <a:pt x="463953" y="527208"/>
                    </a:lnTo>
                    <a:lnTo>
                      <a:pt x="469798" y="507009"/>
                    </a:lnTo>
                    <a:lnTo>
                      <a:pt x="474413" y="490751"/>
                    </a:lnTo>
                    <a:lnTo>
                      <a:pt x="482399" y="476565"/>
                    </a:lnTo>
                    <a:lnTo>
                      <a:pt x="493087" y="466531"/>
                    </a:lnTo>
                    <a:lnTo>
                      <a:pt x="505802" y="462724"/>
                    </a:lnTo>
                    <a:lnTo>
                      <a:pt x="539269" y="459611"/>
                    </a:lnTo>
                    <a:lnTo>
                      <a:pt x="595349" y="452761"/>
                    </a:lnTo>
                    <a:lnTo>
                      <a:pt x="648054" y="445911"/>
                    </a:lnTo>
                    <a:lnTo>
                      <a:pt x="671398" y="442798"/>
                    </a:lnTo>
                    <a:lnTo>
                      <a:pt x="689205" y="442279"/>
                    </a:lnTo>
                    <a:lnTo>
                      <a:pt x="699079" y="438646"/>
                    </a:lnTo>
                    <a:lnTo>
                      <a:pt x="704564" y="428787"/>
                    </a:lnTo>
                    <a:lnTo>
                      <a:pt x="709206" y="409587"/>
                    </a:lnTo>
                    <a:lnTo>
                      <a:pt x="717046" y="388624"/>
                    </a:lnTo>
                    <a:lnTo>
                      <a:pt x="728772" y="374719"/>
                    </a:lnTo>
                    <a:lnTo>
                      <a:pt x="742862" y="366625"/>
                    </a:lnTo>
                    <a:lnTo>
                      <a:pt x="757796" y="363092"/>
                    </a:lnTo>
                    <a:lnTo>
                      <a:pt x="790900" y="358009"/>
                    </a:lnTo>
                    <a:lnTo>
                      <a:pt x="844424" y="348980"/>
                    </a:lnTo>
                    <a:lnTo>
                      <a:pt x="894236" y="340365"/>
                    </a:lnTo>
                    <a:lnTo>
                      <a:pt x="916203" y="336524"/>
                    </a:lnTo>
                    <a:lnTo>
                      <a:pt x="933947" y="333554"/>
                    </a:lnTo>
                    <a:lnTo>
                      <a:pt x="943424" y="329336"/>
                    </a:lnTo>
                    <a:lnTo>
                      <a:pt x="947841" y="320965"/>
                    </a:lnTo>
                    <a:lnTo>
                      <a:pt x="950404" y="305536"/>
                    </a:lnTo>
                    <a:lnTo>
                      <a:pt x="954957" y="287374"/>
                    </a:lnTo>
                    <a:lnTo>
                      <a:pt x="982802" y="259041"/>
                    </a:lnTo>
                    <a:lnTo>
                      <a:pt x="1038602" y="257101"/>
                    </a:lnTo>
                    <a:lnTo>
                      <a:pt x="1075953" y="254994"/>
                    </a:lnTo>
                    <a:lnTo>
                      <a:pt x="1127446" y="243786"/>
                    </a:lnTo>
                    <a:lnTo>
                      <a:pt x="1169239" y="221854"/>
                    </a:lnTo>
                    <a:lnTo>
                      <a:pt x="1195705" y="177120"/>
                    </a:lnTo>
                    <a:lnTo>
                      <a:pt x="1205998" y="164944"/>
                    </a:lnTo>
                    <a:lnTo>
                      <a:pt x="1257775" y="153840"/>
                    </a:lnTo>
                    <a:lnTo>
                      <a:pt x="1308373" y="148613"/>
                    </a:lnTo>
                    <a:lnTo>
                      <a:pt x="1355932" y="143804"/>
                    </a:lnTo>
                    <a:lnTo>
                      <a:pt x="1400989" y="141140"/>
                    </a:lnTo>
                    <a:lnTo>
                      <a:pt x="1413675" y="137266"/>
                    </a:lnTo>
                    <a:lnTo>
                      <a:pt x="1419274" y="126750"/>
                    </a:lnTo>
                    <a:lnTo>
                      <a:pt x="1422006" y="106273"/>
                    </a:lnTo>
                    <a:lnTo>
                      <a:pt x="1425828" y="76593"/>
                    </a:lnTo>
                    <a:lnTo>
                      <a:pt x="1432352" y="44835"/>
                    </a:lnTo>
                    <a:lnTo>
                      <a:pt x="1442249" y="17228"/>
                    </a:lnTo>
                    <a:lnTo>
                      <a:pt x="1456194" y="0"/>
                    </a:lnTo>
                  </a:path>
                </a:pathLst>
              </a:custGeom>
              <a:ln w="25400">
                <a:solidFill>
                  <a:srgbClr val="FFE7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5" name="object 26">
                <a:extLst>
                  <a:ext uri="{FF2B5EF4-FFF2-40B4-BE49-F238E27FC236}">
                    <a16:creationId xmlns:a16="http://schemas.microsoft.com/office/drawing/2014/main" id="{12347676-BB12-45C3-B5C0-A1909003F668}"/>
                  </a:ext>
                </a:extLst>
              </p:cNvPr>
              <p:cNvSpPr/>
              <p:nvPr/>
            </p:nvSpPr>
            <p:spPr>
              <a:xfrm>
                <a:off x="2216723" y="1788834"/>
                <a:ext cx="185420" cy="0"/>
              </a:xfrm>
              <a:custGeom>
                <a:avLst/>
                <a:gdLst/>
                <a:ahLst/>
                <a:cxnLst/>
                <a:rect l="l" t="t" r="r" b="b"/>
                <a:pathLst>
                  <a:path w="185420">
                    <a:moveTo>
                      <a:pt x="185305" y="0"/>
                    </a:moveTo>
                    <a:lnTo>
                      <a:pt x="0" y="0"/>
                    </a:lnTo>
                  </a:path>
                </a:pathLst>
              </a:custGeom>
              <a:ln w="19050">
                <a:solidFill>
                  <a:srgbClr val="FFE7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6" name="object 27">
                <a:extLst>
                  <a:ext uri="{FF2B5EF4-FFF2-40B4-BE49-F238E27FC236}">
                    <a16:creationId xmlns:a16="http://schemas.microsoft.com/office/drawing/2014/main" id="{0D05E983-2610-4F17-AA85-68489931A645}"/>
                  </a:ext>
                </a:extLst>
              </p:cNvPr>
              <p:cNvSpPr txBox="1"/>
              <p:nvPr/>
            </p:nvSpPr>
            <p:spPr>
              <a:xfrm>
                <a:off x="2432723" y="1709634"/>
                <a:ext cx="555431"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effectLst/>
                    <a:uLnTx/>
                    <a:uFillTx/>
                    <a:latin typeface="Arial"/>
                    <a:ea typeface="ＭＳ Ｐゴシック" pitchFamily="34" charset="-128"/>
                    <a:cs typeface="Arial"/>
                  </a:rPr>
                  <a:t>DM</a:t>
                </a:r>
                <a:r>
                  <a:rPr kumimoji="0" sz="900" b="0" i="0" u="none" strike="noStrike" kern="1200" cap="none" spc="-65" normalizeH="0" baseline="0" noProof="0" dirty="0">
                    <a:ln>
                      <a:noFill/>
                    </a:ln>
                    <a:effectLst/>
                    <a:uLnTx/>
                    <a:uFillTx/>
                    <a:latin typeface="Arial"/>
                    <a:ea typeface="ＭＳ Ｐゴシック" pitchFamily="34" charset="-128"/>
                    <a:cs typeface="Arial"/>
                  </a:rPr>
                  <a:t>P</a:t>
                </a:r>
                <a:r>
                  <a:rPr kumimoji="0" sz="900" b="0" i="0" u="none" strike="noStrike" kern="1200" cap="none" spc="10" normalizeH="0" baseline="0" noProof="0" dirty="0">
                    <a:ln>
                      <a:noFill/>
                    </a:ln>
                    <a:effectLst/>
                    <a:uLnTx/>
                    <a:uFillTx/>
                    <a:latin typeface="Arial"/>
                    <a:ea typeface="ＭＳ Ｐゴシック" pitchFamily="34" charset="-128"/>
                    <a:cs typeface="Arial"/>
                  </a:rPr>
                  <a:t>A-IM</a:t>
                </a:r>
                <a:endParaRPr kumimoji="0" sz="900" b="0" i="0" u="none" strike="noStrike" kern="1200" cap="none" spc="0" normalizeH="0" baseline="0" noProof="0" dirty="0">
                  <a:ln>
                    <a:noFill/>
                  </a:ln>
                  <a:effectLst/>
                  <a:uLnTx/>
                  <a:uFillTx/>
                  <a:latin typeface="Arial"/>
                  <a:ea typeface="ＭＳ Ｐゴシック" pitchFamily="34" charset="-128"/>
                  <a:cs typeface="Arial"/>
                </a:endParaRPr>
              </a:p>
            </p:txBody>
          </p:sp>
          <p:sp>
            <p:nvSpPr>
              <p:cNvPr id="87" name="object 28">
                <a:extLst>
                  <a:ext uri="{FF2B5EF4-FFF2-40B4-BE49-F238E27FC236}">
                    <a16:creationId xmlns:a16="http://schemas.microsoft.com/office/drawing/2014/main" id="{F6FC9F4A-C986-4723-8AC4-56AB83D197AA}"/>
                  </a:ext>
                </a:extLst>
              </p:cNvPr>
              <p:cNvSpPr/>
              <p:nvPr/>
            </p:nvSpPr>
            <p:spPr>
              <a:xfrm>
                <a:off x="2216723" y="2004834"/>
                <a:ext cx="185420" cy="0"/>
              </a:xfrm>
              <a:custGeom>
                <a:avLst/>
                <a:gdLst/>
                <a:ahLst/>
                <a:cxnLst/>
                <a:rect l="l" t="t" r="r" b="b"/>
                <a:pathLst>
                  <a:path w="185419">
                    <a:moveTo>
                      <a:pt x="185305" y="0"/>
                    </a:moveTo>
                    <a:lnTo>
                      <a:pt x="0" y="0"/>
                    </a:lnTo>
                  </a:path>
                </a:pathLst>
              </a:custGeom>
              <a:ln w="19050">
                <a:solidFill>
                  <a:srgbClr val="009F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8" name="object 29">
                <a:extLst>
                  <a:ext uri="{FF2B5EF4-FFF2-40B4-BE49-F238E27FC236}">
                    <a16:creationId xmlns:a16="http://schemas.microsoft.com/office/drawing/2014/main" id="{79CA3A42-79AA-4B4A-81B8-E85BF2995F13}"/>
                  </a:ext>
                </a:extLst>
              </p:cNvPr>
              <p:cNvSpPr/>
              <p:nvPr/>
            </p:nvSpPr>
            <p:spPr>
              <a:xfrm>
                <a:off x="2216723" y="2220834"/>
                <a:ext cx="185420" cy="0"/>
              </a:xfrm>
              <a:custGeom>
                <a:avLst/>
                <a:gdLst/>
                <a:ahLst/>
                <a:cxnLst/>
                <a:rect l="l" t="t" r="r" b="b"/>
                <a:pathLst>
                  <a:path w="185419">
                    <a:moveTo>
                      <a:pt x="185305" y="0"/>
                    </a:moveTo>
                    <a:lnTo>
                      <a:pt x="0" y="0"/>
                    </a:lnTo>
                  </a:path>
                </a:pathLst>
              </a:custGeom>
              <a:ln w="19050">
                <a:solidFill>
                  <a:srgbClr val="90BF2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3" name="TextBox 42">
                <a:extLst>
                  <a:ext uri="{FF2B5EF4-FFF2-40B4-BE49-F238E27FC236}">
                    <a16:creationId xmlns:a16="http://schemas.microsoft.com/office/drawing/2014/main" id="{F1874FF7-599C-40C9-ADAA-974F5E753376}"/>
                  </a:ext>
                </a:extLst>
              </p:cNvPr>
              <p:cNvSpPr txBox="1"/>
              <p:nvPr/>
            </p:nvSpPr>
            <p:spPr>
              <a:xfrm>
                <a:off x="1701393" y="1608834"/>
                <a:ext cx="16030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5" name="TextBox 44">
                <a:extLst>
                  <a:ext uri="{FF2B5EF4-FFF2-40B4-BE49-F238E27FC236}">
                    <a16:creationId xmlns:a16="http://schemas.microsoft.com/office/drawing/2014/main" id="{89E80469-BCA7-4386-A6DC-EF2D2956B661}"/>
                  </a:ext>
                </a:extLst>
              </p:cNvPr>
              <p:cNvSpPr txBox="1"/>
              <p:nvPr/>
            </p:nvSpPr>
            <p:spPr>
              <a:xfrm>
                <a:off x="1701393" y="2040834"/>
                <a:ext cx="16030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900" dirty="0">
                    <a:solidFill>
                      <a:prstClr val="black"/>
                    </a:solidFill>
                  </a:rPr>
                  <a:t>0.8</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7" name="TextBox 46">
                <a:extLst>
                  <a:ext uri="{FF2B5EF4-FFF2-40B4-BE49-F238E27FC236}">
                    <a16:creationId xmlns:a16="http://schemas.microsoft.com/office/drawing/2014/main" id="{9F3DF419-F690-4AAE-A8F0-E9602C2FE799}"/>
                  </a:ext>
                </a:extLst>
              </p:cNvPr>
              <p:cNvSpPr txBox="1"/>
              <p:nvPr/>
            </p:nvSpPr>
            <p:spPr>
              <a:xfrm>
                <a:off x="1701393" y="2472834"/>
                <a:ext cx="16030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900" dirty="0">
                    <a:solidFill>
                      <a:prstClr val="black"/>
                    </a:solidFill>
                  </a:rPr>
                  <a:t>0.6</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9" name="TextBox 48">
                <a:extLst>
                  <a:ext uri="{FF2B5EF4-FFF2-40B4-BE49-F238E27FC236}">
                    <a16:creationId xmlns:a16="http://schemas.microsoft.com/office/drawing/2014/main" id="{BE6542F8-18CB-49CB-B663-E0CD6CF09F4E}"/>
                  </a:ext>
                </a:extLst>
              </p:cNvPr>
              <p:cNvSpPr txBox="1"/>
              <p:nvPr/>
            </p:nvSpPr>
            <p:spPr>
              <a:xfrm>
                <a:off x="1701393" y="2904834"/>
                <a:ext cx="16030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900" dirty="0">
                    <a:solidFill>
                      <a:prstClr val="black"/>
                    </a:solidFill>
                  </a:rPr>
                  <a:t>0.4</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1" name="TextBox 50">
                <a:extLst>
                  <a:ext uri="{FF2B5EF4-FFF2-40B4-BE49-F238E27FC236}">
                    <a16:creationId xmlns:a16="http://schemas.microsoft.com/office/drawing/2014/main" id="{5B6F7CF7-028F-4B76-B3AB-7FB72018FF7E}"/>
                  </a:ext>
                </a:extLst>
              </p:cNvPr>
              <p:cNvSpPr txBox="1"/>
              <p:nvPr/>
            </p:nvSpPr>
            <p:spPr>
              <a:xfrm>
                <a:off x="1701393" y="3336834"/>
                <a:ext cx="16030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900" dirty="0">
                    <a:solidFill>
                      <a:prstClr val="black"/>
                    </a:solidFill>
                  </a:rPr>
                  <a:t>0.2</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3" name="TextBox 52">
                <a:extLst>
                  <a:ext uri="{FF2B5EF4-FFF2-40B4-BE49-F238E27FC236}">
                    <a16:creationId xmlns:a16="http://schemas.microsoft.com/office/drawing/2014/main" id="{7A1A6009-B920-42C2-9CC6-F8BA4268A07A}"/>
                  </a:ext>
                </a:extLst>
              </p:cNvPr>
              <p:cNvSpPr txBox="1"/>
              <p:nvPr/>
            </p:nvSpPr>
            <p:spPr>
              <a:xfrm>
                <a:off x="1797573" y="3768834"/>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0" name="TextBox 89">
                <a:extLst>
                  <a:ext uri="{FF2B5EF4-FFF2-40B4-BE49-F238E27FC236}">
                    <a16:creationId xmlns:a16="http://schemas.microsoft.com/office/drawing/2014/main" id="{75A27957-3D0D-448E-A8D1-BCEB072BE055}"/>
                  </a:ext>
                </a:extLst>
              </p:cNvPr>
              <p:cNvSpPr txBox="1"/>
              <p:nvPr/>
            </p:nvSpPr>
            <p:spPr>
              <a:xfrm>
                <a:off x="3827668" y="1612434"/>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1" name="TextBox 90">
                <a:extLst>
                  <a:ext uri="{FF2B5EF4-FFF2-40B4-BE49-F238E27FC236}">
                    <a16:creationId xmlns:a16="http://schemas.microsoft.com/office/drawing/2014/main" id="{3A02DBF5-5E88-442C-BCC7-A0098003CB7A}"/>
                  </a:ext>
                </a:extLst>
              </p:cNvPr>
              <p:cNvSpPr txBox="1"/>
              <p:nvPr/>
            </p:nvSpPr>
            <p:spPr>
              <a:xfrm>
                <a:off x="3891788" y="1835634"/>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900" dirty="0">
                    <a:solidFill>
                      <a:prstClr val="black"/>
                    </a:solidFill>
                  </a:rPr>
                  <a:t>8</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2" name="TextBox 91">
                <a:extLst>
                  <a:ext uri="{FF2B5EF4-FFF2-40B4-BE49-F238E27FC236}">
                    <a16:creationId xmlns:a16="http://schemas.microsoft.com/office/drawing/2014/main" id="{C9D8E59C-DDCD-44D8-9F75-1A05E6C1F636}"/>
                  </a:ext>
                </a:extLst>
              </p:cNvPr>
              <p:cNvSpPr txBox="1"/>
              <p:nvPr/>
            </p:nvSpPr>
            <p:spPr>
              <a:xfrm>
                <a:off x="3891788" y="2062434"/>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900" dirty="0">
                    <a:solidFill>
                      <a:prstClr val="black"/>
                    </a:solidFill>
                  </a:rPr>
                  <a:t>6</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3" name="TextBox 92">
                <a:extLst>
                  <a:ext uri="{FF2B5EF4-FFF2-40B4-BE49-F238E27FC236}">
                    <a16:creationId xmlns:a16="http://schemas.microsoft.com/office/drawing/2014/main" id="{8153A461-C235-45BE-8560-6AE7D5515776}"/>
                  </a:ext>
                </a:extLst>
              </p:cNvPr>
              <p:cNvSpPr txBox="1"/>
              <p:nvPr/>
            </p:nvSpPr>
            <p:spPr>
              <a:xfrm>
                <a:off x="3891788" y="2285634"/>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4</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4" name="TextBox 93">
                <a:extLst>
                  <a:ext uri="{FF2B5EF4-FFF2-40B4-BE49-F238E27FC236}">
                    <a16:creationId xmlns:a16="http://schemas.microsoft.com/office/drawing/2014/main" id="{8CE288FC-F36E-41BD-B304-122D1DC226BE}"/>
                  </a:ext>
                </a:extLst>
              </p:cNvPr>
              <p:cNvSpPr txBox="1"/>
              <p:nvPr/>
            </p:nvSpPr>
            <p:spPr>
              <a:xfrm>
                <a:off x="3891788" y="2512434"/>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95" name="TextBox 94">
                <a:extLst>
                  <a:ext uri="{FF2B5EF4-FFF2-40B4-BE49-F238E27FC236}">
                    <a16:creationId xmlns:a16="http://schemas.microsoft.com/office/drawing/2014/main" id="{455AD83D-3829-439E-A1B0-A2CD389CC6C8}"/>
                  </a:ext>
                </a:extLst>
              </p:cNvPr>
              <p:cNvSpPr txBox="1"/>
              <p:nvPr/>
            </p:nvSpPr>
            <p:spPr>
              <a:xfrm>
                <a:off x="3891788" y="2735634"/>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1" name="TextBox 100">
                <a:extLst>
                  <a:ext uri="{FF2B5EF4-FFF2-40B4-BE49-F238E27FC236}">
                    <a16:creationId xmlns:a16="http://schemas.microsoft.com/office/drawing/2014/main" id="{10A7831D-F06B-4237-87DA-E9E61ECDD788}"/>
                  </a:ext>
                </a:extLst>
              </p:cNvPr>
              <p:cNvSpPr txBox="1"/>
              <p:nvPr/>
            </p:nvSpPr>
            <p:spPr>
              <a:xfrm>
                <a:off x="1928723" y="3912834"/>
                <a:ext cx="64120" cy="138499"/>
              </a:xfrm>
              <a:prstGeom prst="rect">
                <a:avLst/>
              </a:prstGeom>
              <a:noFill/>
            </p:spPr>
            <p:txBody>
              <a:bodyPr vert="horz"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3" name="TextBox 102">
                <a:extLst>
                  <a:ext uri="{FF2B5EF4-FFF2-40B4-BE49-F238E27FC236}">
                    <a16:creationId xmlns:a16="http://schemas.microsoft.com/office/drawing/2014/main" id="{C2A8FF98-84A2-4F1E-A70E-8366C5CF1FD4}"/>
                  </a:ext>
                </a:extLst>
              </p:cNvPr>
              <p:cNvSpPr txBox="1"/>
              <p:nvPr/>
            </p:nvSpPr>
            <p:spPr>
              <a:xfrm>
                <a:off x="2767523" y="3912834"/>
                <a:ext cx="64120" cy="138499"/>
              </a:xfrm>
              <a:prstGeom prst="rect">
                <a:avLst/>
              </a:prstGeom>
              <a:noFill/>
            </p:spPr>
            <p:txBody>
              <a:bodyPr vert="horz"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dirty="0">
                    <a:solidFill>
                      <a:prstClr val="black"/>
                    </a:solidFill>
                  </a:rPr>
                  <a:t>3</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4" name="TextBox 103">
                <a:extLst>
                  <a:ext uri="{FF2B5EF4-FFF2-40B4-BE49-F238E27FC236}">
                    <a16:creationId xmlns:a16="http://schemas.microsoft.com/office/drawing/2014/main" id="{09304038-34EE-4D80-B975-9AE001CCA01D}"/>
                  </a:ext>
                </a:extLst>
              </p:cNvPr>
              <p:cNvSpPr txBox="1"/>
              <p:nvPr/>
            </p:nvSpPr>
            <p:spPr>
              <a:xfrm>
                <a:off x="3609923" y="3912834"/>
                <a:ext cx="64120" cy="138499"/>
              </a:xfrm>
              <a:prstGeom prst="rect">
                <a:avLst/>
              </a:prstGeom>
              <a:noFill/>
            </p:spPr>
            <p:txBody>
              <a:bodyPr vert="horz"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6</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5" name="TextBox 104">
                <a:extLst>
                  <a:ext uri="{FF2B5EF4-FFF2-40B4-BE49-F238E27FC236}">
                    <a16:creationId xmlns:a16="http://schemas.microsoft.com/office/drawing/2014/main" id="{4AE529E4-50EB-49AE-BDAE-E8BACB7CBEE0}"/>
                  </a:ext>
                </a:extLst>
              </p:cNvPr>
              <p:cNvSpPr txBox="1"/>
              <p:nvPr/>
            </p:nvSpPr>
            <p:spPr>
              <a:xfrm>
                <a:off x="4448723" y="3912834"/>
                <a:ext cx="64120" cy="138499"/>
              </a:xfrm>
              <a:prstGeom prst="rect">
                <a:avLst/>
              </a:prstGeom>
              <a:noFill/>
            </p:spPr>
            <p:txBody>
              <a:bodyPr vert="horz"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9</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6" name="TextBox 105">
                <a:extLst>
                  <a:ext uri="{FF2B5EF4-FFF2-40B4-BE49-F238E27FC236}">
                    <a16:creationId xmlns:a16="http://schemas.microsoft.com/office/drawing/2014/main" id="{5D57AA46-964E-465F-8B2F-A33DBB5275D9}"/>
                  </a:ext>
                </a:extLst>
              </p:cNvPr>
              <p:cNvSpPr txBox="1"/>
              <p:nvPr/>
            </p:nvSpPr>
            <p:spPr>
              <a:xfrm>
                <a:off x="5255463" y="3912834"/>
                <a:ext cx="128240" cy="138499"/>
              </a:xfrm>
              <a:prstGeom prst="rect">
                <a:avLst/>
              </a:prstGeom>
              <a:noFill/>
            </p:spPr>
            <p:txBody>
              <a:bodyPr vert="horz"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12</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7" name="TextBox 106">
                <a:extLst>
                  <a:ext uri="{FF2B5EF4-FFF2-40B4-BE49-F238E27FC236}">
                    <a16:creationId xmlns:a16="http://schemas.microsoft.com/office/drawing/2014/main" id="{0F1F8F3A-F789-4A27-8E1D-20970799C0FB}"/>
                  </a:ext>
                </a:extLst>
              </p:cNvPr>
              <p:cNvSpPr txBox="1"/>
              <p:nvPr/>
            </p:nvSpPr>
            <p:spPr>
              <a:xfrm>
                <a:off x="6097863" y="3912834"/>
                <a:ext cx="128240" cy="138499"/>
              </a:xfrm>
              <a:prstGeom prst="rect">
                <a:avLst/>
              </a:prstGeom>
              <a:noFill/>
            </p:spPr>
            <p:txBody>
              <a:bodyPr vert="horz"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15</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8" name="TextBox 107">
                <a:extLst>
                  <a:ext uri="{FF2B5EF4-FFF2-40B4-BE49-F238E27FC236}">
                    <a16:creationId xmlns:a16="http://schemas.microsoft.com/office/drawing/2014/main" id="{5F835F08-705F-4B6E-9C62-46D46CC55A3F}"/>
                  </a:ext>
                </a:extLst>
              </p:cNvPr>
              <p:cNvSpPr txBox="1"/>
              <p:nvPr/>
            </p:nvSpPr>
            <p:spPr>
              <a:xfrm>
                <a:off x="6936663" y="3912834"/>
                <a:ext cx="128240" cy="138499"/>
              </a:xfrm>
              <a:prstGeom prst="rect">
                <a:avLst/>
              </a:prstGeom>
              <a:noFill/>
            </p:spPr>
            <p:txBody>
              <a:bodyPr vert="horz"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18</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09" name="TextBox 108">
                <a:extLst>
                  <a:ext uri="{FF2B5EF4-FFF2-40B4-BE49-F238E27FC236}">
                    <a16:creationId xmlns:a16="http://schemas.microsoft.com/office/drawing/2014/main" id="{BFEECCBD-F3E3-4D83-AFD4-1AC372D64CF9}"/>
                  </a:ext>
                </a:extLst>
              </p:cNvPr>
              <p:cNvSpPr txBox="1"/>
              <p:nvPr/>
            </p:nvSpPr>
            <p:spPr>
              <a:xfrm>
                <a:off x="3977123" y="2832834"/>
                <a:ext cx="64120" cy="138499"/>
              </a:xfrm>
              <a:prstGeom prst="rect">
                <a:avLst/>
              </a:prstGeom>
              <a:noFill/>
            </p:spPr>
            <p:txBody>
              <a:bodyPr vert="horz"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0" name="TextBox 109">
                <a:extLst>
                  <a:ext uri="{FF2B5EF4-FFF2-40B4-BE49-F238E27FC236}">
                    <a16:creationId xmlns:a16="http://schemas.microsoft.com/office/drawing/2014/main" id="{C7D17252-E029-49B8-81D8-9A3492458FE3}"/>
                  </a:ext>
                </a:extLst>
              </p:cNvPr>
              <p:cNvSpPr txBox="1"/>
              <p:nvPr/>
            </p:nvSpPr>
            <p:spPr>
              <a:xfrm>
                <a:off x="4477523" y="2832834"/>
                <a:ext cx="64120" cy="138499"/>
              </a:xfrm>
              <a:prstGeom prst="rect">
                <a:avLst/>
              </a:prstGeom>
              <a:noFill/>
            </p:spPr>
            <p:txBody>
              <a:bodyPr vert="horz"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dirty="0">
                    <a:solidFill>
                      <a:prstClr val="black"/>
                    </a:solidFill>
                  </a:rPr>
                  <a:t>3</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1" name="TextBox 110">
                <a:extLst>
                  <a:ext uri="{FF2B5EF4-FFF2-40B4-BE49-F238E27FC236}">
                    <a16:creationId xmlns:a16="http://schemas.microsoft.com/office/drawing/2014/main" id="{F9C77D97-FA58-4780-89C0-9771CCCA5518}"/>
                  </a:ext>
                </a:extLst>
              </p:cNvPr>
              <p:cNvSpPr txBox="1"/>
              <p:nvPr/>
            </p:nvSpPr>
            <p:spPr>
              <a:xfrm>
                <a:off x="4974323" y="2832834"/>
                <a:ext cx="64120" cy="138499"/>
              </a:xfrm>
              <a:prstGeom prst="rect">
                <a:avLst/>
              </a:prstGeom>
              <a:noFill/>
            </p:spPr>
            <p:txBody>
              <a:bodyPr vert="horz"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6</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2" name="TextBox 111">
                <a:extLst>
                  <a:ext uri="{FF2B5EF4-FFF2-40B4-BE49-F238E27FC236}">
                    <a16:creationId xmlns:a16="http://schemas.microsoft.com/office/drawing/2014/main" id="{F21C9515-51C8-4C6A-88C4-27188E15547D}"/>
                  </a:ext>
                </a:extLst>
              </p:cNvPr>
              <p:cNvSpPr txBox="1"/>
              <p:nvPr/>
            </p:nvSpPr>
            <p:spPr>
              <a:xfrm>
                <a:off x="5474723" y="2832834"/>
                <a:ext cx="64120" cy="138499"/>
              </a:xfrm>
              <a:prstGeom prst="rect">
                <a:avLst/>
              </a:prstGeom>
              <a:noFill/>
            </p:spPr>
            <p:txBody>
              <a:bodyPr vert="horz"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9</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3" name="TextBox 112">
                <a:extLst>
                  <a:ext uri="{FF2B5EF4-FFF2-40B4-BE49-F238E27FC236}">
                    <a16:creationId xmlns:a16="http://schemas.microsoft.com/office/drawing/2014/main" id="{5AC366CC-1455-47AC-B3AC-F6EE830F9B20}"/>
                  </a:ext>
                </a:extLst>
              </p:cNvPr>
              <p:cNvSpPr txBox="1"/>
              <p:nvPr/>
            </p:nvSpPr>
            <p:spPr>
              <a:xfrm>
                <a:off x="6439863" y="2832834"/>
                <a:ext cx="128240" cy="138499"/>
              </a:xfrm>
              <a:prstGeom prst="rect">
                <a:avLst/>
              </a:prstGeom>
              <a:noFill/>
            </p:spPr>
            <p:txBody>
              <a:bodyPr vert="horz"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15</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4" name="TextBox 113">
                <a:extLst>
                  <a:ext uri="{FF2B5EF4-FFF2-40B4-BE49-F238E27FC236}">
                    <a16:creationId xmlns:a16="http://schemas.microsoft.com/office/drawing/2014/main" id="{8DF97EFB-7415-414B-A53F-0D7504F0C24F}"/>
                  </a:ext>
                </a:extLst>
              </p:cNvPr>
              <p:cNvSpPr txBox="1"/>
              <p:nvPr/>
            </p:nvSpPr>
            <p:spPr>
              <a:xfrm>
                <a:off x="6936663" y="2832834"/>
                <a:ext cx="128240" cy="138499"/>
              </a:xfrm>
              <a:prstGeom prst="rect">
                <a:avLst/>
              </a:prstGeom>
              <a:noFill/>
            </p:spPr>
            <p:txBody>
              <a:bodyPr vert="horz"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18</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5" name="TextBox 114">
                <a:extLst>
                  <a:ext uri="{FF2B5EF4-FFF2-40B4-BE49-F238E27FC236}">
                    <a16:creationId xmlns:a16="http://schemas.microsoft.com/office/drawing/2014/main" id="{F04CE3AB-403A-4910-B90D-49046F2C6492}"/>
                  </a:ext>
                </a:extLst>
              </p:cNvPr>
              <p:cNvSpPr txBox="1"/>
              <p:nvPr/>
            </p:nvSpPr>
            <p:spPr>
              <a:xfrm>
                <a:off x="5939463" y="2832834"/>
                <a:ext cx="128240" cy="138499"/>
              </a:xfrm>
              <a:prstGeom prst="rect">
                <a:avLst/>
              </a:prstGeom>
              <a:noFill/>
            </p:spPr>
            <p:txBody>
              <a:bodyPr vert="horz"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12</a:t>
                </a:r>
                <a:endParaRPr kumimoji="0" lang="en-CH"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6" name="object 27">
                <a:extLst>
                  <a:ext uri="{FF2B5EF4-FFF2-40B4-BE49-F238E27FC236}">
                    <a16:creationId xmlns:a16="http://schemas.microsoft.com/office/drawing/2014/main" id="{D25EA5DD-BE3F-4B19-8810-B5DFA3388126}"/>
                  </a:ext>
                </a:extLst>
              </p:cNvPr>
              <p:cNvSpPr txBox="1"/>
              <p:nvPr/>
            </p:nvSpPr>
            <p:spPr>
              <a:xfrm>
                <a:off x="2432723" y="1925634"/>
                <a:ext cx="671379" cy="151323"/>
              </a:xfrm>
              <a:prstGeom prst="rect">
                <a:avLst/>
              </a:prstGeom>
            </p:spPr>
            <p:txBody>
              <a:bodyPr vert="horz" wrap="square" lIns="0" tIns="12700" rIns="0" bIns="0" rtlCol="0">
                <a:spAutoFit/>
              </a:bodyPr>
              <a:lstStyle>
                <a:defPPr>
                  <a:defRPr lang="en-US"/>
                </a:defPPr>
                <a:lvl1pPr marL="12700" marR="0" lvl="0" indent="0" defTabSz="914400" eaLnBrk="1" fontAlgn="auto" latinLnBrk="0" hangingPunct="1">
                  <a:lnSpc>
                    <a:spcPct val="100000"/>
                  </a:lnSpc>
                  <a:spcBef>
                    <a:spcPts val="100"/>
                  </a:spcBef>
                  <a:spcAft>
                    <a:spcPts val="0"/>
                  </a:spcAft>
                  <a:buClrTx/>
                  <a:buSzTx/>
                  <a:buFontTx/>
                  <a:buNone/>
                  <a:tabLst/>
                  <a:defRPr kumimoji="0" sz="900" b="0" i="0" u="none" strike="noStrike" cap="none" spc="-10" normalizeH="0" baseline="0">
                    <a:ln>
                      <a:noFill/>
                    </a:ln>
                    <a:effectLst/>
                    <a:uLnTx/>
                    <a:uFillTx/>
                    <a:latin typeface="Arial"/>
                    <a:cs typeface="Arial"/>
                  </a:defRPr>
                </a:lvl1pPr>
              </a:lstStyle>
              <a:p>
                <a:r>
                  <a:rPr lang="en-GB" dirty="0"/>
                  <a:t>Copper IUD</a:t>
                </a:r>
                <a:endParaRPr dirty="0"/>
              </a:p>
            </p:txBody>
          </p:sp>
          <p:sp>
            <p:nvSpPr>
              <p:cNvPr id="117" name="object 27">
                <a:extLst>
                  <a:ext uri="{FF2B5EF4-FFF2-40B4-BE49-F238E27FC236}">
                    <a16:creationId xmlns:a16="http://schemas.microsoft.com/office/drawing/2014/main" id="{11B5DAC7-79D6-444C-BF24-87F935765AB1}"/>
                  </a:ext>
                </a:extLst>
              </p:cNvPr>
              <p:cNvSpPr txBox="1"/>
              <p:nvPr/>
            </p:nvSpPr>
            <p:spPr>
              <a:xfrm>
                <a:off x="2432723" y="2141634"/>
                <a:ext cx="671379" cy="151323"/>
              </a:xfrm>
              <a:prstGeom prst="rect">
                <a:avLst/>
              </a:prstGeom>
            </p:spPr>
            <p:txBody>
              <a:bodyPr vert="horz" wrap="square" lIns="0" tIns="12700" rIns="0" bIns="0" rtlCol="0">
                <a:spAutoFit/>
              </a:bodyPr>
              <a:lstStyle>
                <a:defPPr>
                  <a:defRPr lang="en-US"/>
                </a:defPPr>
                <a:lvl1pPr marL="12700" marR="0" lvl="0" indent="0" defTabSz="914400" eaLnBrk="1" fontAlgn="auto" latinLnBrk="0" hangingPunct="1">
                  <a:lnSpc>
                    <a:spcPct val="100000"/>
                  </a:lnSpc>
                  <a:spcBef>
                    <a:spcPts val="100"/>
                  </a:spcBef>
                  <a:spcAft>
                    <a:spcPts val="0"/>
                  </a:spcAft>
                  <a:buClrTx/>
                  <a:buSzTx/>
                  <a:buFontTx/>
                  <a:buNone/>
                  <a:tabLst/>
                  <a:defRPr kumimoji="0" sz="900" b="0" i="0" u="none" strike="noStrike" cap="none" spc="-10" normalizeH="0" baseline="0">
                    <a:ln>
                      <a:noFill/>
                    </a:ln>
                    <a:effectLst/>
                    <a:uLnTx/>
                    <a:uFillTx/>
                    <a:latin typeface="Arial"/>
                    <a:cs typeface="Arial"/>
                  </a:defRPr>
                </a:lvl1pPr>
              </a:lstStyle>
              <a:p>
                <a:r>
                  <a:rPr lang="en-GB" dirty="0"/>
                  <a:t>LNG </a:t>
                </a:r>
                <a:r>
                  <a:rPr lang="en-GB" dirty="0" err="1"/>
                  <a:t>implantt</a:t>
                </a:r>
                <a:endParaRPr dirty="0"/>
              </a:p>
            </p:txBody>
          </p:sp>
        </p:grpSp>
        <p:sp>
          <p:nvSpPr>
            <p:cNvPr id="118" name="object 14">
              <a:extLst>
                <a:ext uri="{FF2B5EF4-FFF2-40B4-BE49-F238E27FC236}">
                  <a16:creationId xmlns:a16="http://schemas.microsoft.com/office/drawing/2014/main" id="{9423D23C-C358-4BBC-96B9-5313AD45907D}"/>
                </a:ext>
              </a:extLst>
            </p:cNvPr>
            <p:cNvSpPr txBox="1"/>
            <p:nvPr/>
          </p:nvSpPr>
          <p:spPr>
            <a:xfrm>
              <a:off x="463074" y="4318292"/>
              <a:ext cx="6948000" cy="169277"/>
            </a:xfrm>
            <a:prstGeom prst="rect">
              <a:avLst/>
            </a:prstGeom>
            <a:noFill/>
          </p:spPr>
          <p:txBody>
            <a:bodyPr vert="horz" wrap="none" lIns="115200" tIns="0" rIns="0" bIns="0" rtlCol="0">
              <a:noAutofit/>
            </a:bodyPr>
            <a:lstStyle>
              <a:defPPr>
                <a:defRPr lang="en-US"/>
              </a:defPPr>
              <a:lvl1pPr marL="0" marR="0" lvl="0" indent="0" algn="ctr" defTabSz="9144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defRPr>
              </a:lvl1pPr>
            </a:lstStyle>
            <a:p>
              <a:pPr algn="l"/>
              <a:r>
                <a:rPr lang="en-GB" sz="1100" b="1" dirty="0"/>
                <a:t>Number at risk</a:t>
              </a:r>
              <a:endParaRPr sz="1100" b="1" dirty="0"/>
            </a:p>
          </p:txBody>
        </p:sp>
        <p:sp>
          <p:nvSpPr>
            <p:cNvPr id="119" name="object 5">
              <a:extLst>
                <a:ext uri="{FF2B5EF4-FFF2-40B4-BE49-F238E27FC236}">
                  <a16:creationId xmlns:a16="http://schemas.microsoft.com/office/drawing/2014/main" id="{CBC2FB3D-4C88-4E6A-968E-7041C2C04488}"/>
                </a:ext>
              </a:extLst>
            </p:cNvPr>
            <p:cNvSpPr/>
            <p:nvPr/>
          </p:nvSpPr>
          <p:spPr>
            <a:xfrm>
              <a:off x="460800" y="4518000"/>
              <a:ext cx="6948000" cy="0"/>
            </a:xfrm>
            <a:custGeom>
              <a:avLst/>
              <a:gdLst/>
              <a:ahLst/>
              <a:cxnLst/>
              <a:rect l="l" t="t" r="r" b="b"/>
              <a:pathLst>
                <a:path w="2537460">
                  <a:moveTo>
                    <a:pt x="0" y="0"/>
                  </a:moveTo>
                  <a:lnTo>
                    <a:pt x="2536926" y="0"/>
                  </a:lnTo>
                </a:path>
              </a:pathLst>
            </a:custGeom>
            <a:ln w="19050">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0" name="object 5">
              <a:extLst>
                <a:ext uri="{FF2B5EF4-FFF2-40B4-BE49-F238E27FC236}">
                  <a16:creationId xmlns:a16="http://schemas.microsoft.com/office/drawing/2014/main" id="{3904EBA0-3EDB-4523-81A7-1714D7B70938}"/>
                </a:ext>
              </a:extLst>
            </p:cNvPr>
            <p:cNvSpPr/>
            <p:nvPr/>
          </p:nvSpPr>
          <p:spPr>
            <a:xfrm>
              <a:off x="460800" y="4734000"/>
              <a:ext cx="6948000" cy="0"/>
            </a:xfrm>
            <a:custGeom>
              <a:avLst/>
              <a:gdLst/>
              <a:ahLst/>
              <a:cxnLst/>
              <a:rect l="l" t="t" r="r" b="b"/>
              <a:pathLst>
                <a:path w="2537460">
                  <a:moveTo>
                    <a:pt x="0" y="0"/>
                  </a:moveTo>
                  <a:lnTo>
                    <a:pt x="2536926" y="0"/>
                  </a:lnTo>
                </a:path>
              </a:pathLst>
            </a:custGeom>
            <a:ln w="6350">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1" name="object 5">
              <a:extLst>
                <a:ext uri="{FF2B5EF4-FFF2-40B4-BE49-F238E27FC236}">
                  <a16:creationId xmlns:a16="http://schemas.microsoft.com/office/drawing/2014/main" id="{FCE460FA-D469-4634-A79E-1FEB3E48AC8C}"/>
                </a:ext>
              </a:extLst>
            </p:cNvPr>
            <p:cNvSpPr/>
            <p:nvPr/>
          </p:nvSpPr>
          <p:spPr>
            <a:xfrm>
              <a:off x="460800" y="4950000"/>
              <a:ext cx="6948000" cy="0"/>
            </a:xfrm>
            <a:custGeom>
              <a:avLst/>
              <a:gdLst/>
              <a:ahLst/>
              <a:cxnLst/>
              <a:rect l="l" t="t" r="r" b="b"/>
              <a:pathLst>
                <a:path w="2537460">
                  <a:moveTo>
                    <a:pt x="0" y="0"/>
                  </a:moveTo>
                  <a:lnTo>
                    <a:pt x="2536926" y="0"/>
                  </a:lnTo>
                </a:path>
              </a:pathLst>
            </a:custGeom>
            <a:ln w="6350">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2" name="object 5">
              <a:extLst>
                <a:ext uri="{FF2B5EF4-FFF2-40B4-BE49-F238E27FC236}">
                  <a16:creationId xmlns:a16="http://schemas.microsoft.com/office/drawing/2014/main" id="{6EA3753B-DE6F-422B-95A4-B6E03F7DFE7D}"/>
                </a:ext>
              </a:extLst>
            </p:cNvPr>
            <p:cNvSpPr/>
            <p:nvPr/>
          </p:nvSpPr>
          <p:spPr>
            <a:xfrm>
              <a:off x="460800" y="5166000"/>
              <a:ext cx="6948000" cy="0"/>
            </a:xfrm>
            <a:custGeom>
              <a:avLst/>
              <a:gdLst/>
              <a:ahLst/>
              <a:cxnLst/>
              <a:rect l="l" t="t" r="r" b="b"/>
              <a:pathLst>
                <a:path w="2537460">
                  <a:moveTo>
                    <a:pt x="0" y="0"/>
                  </a:moveTo>
                  <a:lnTo>
                    <a:pt x="2536926" y="0"/>
                  </a:lnTo>
                </a:path>
              </a:pathLst>
            </a:custGeom>
            <a:ln w="6350">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3" name="object 4">
              <a:extLst>
                <a:ext uri="{FF2B5EF4-FFF2-40B4-BE49-F238E27FC236}">
                  <a16:creationId xmlns:a16="http://schemas.microsoft.com/office/drawing/2014/main" id="{E88C81C4-C3A1-4F86-B7BA-81109B7EC493}"/>
                </a:ext>
              </a:extLst>
            </p:cNvPr>
            <p:cNvSpPr/>
            <p:nvPr/>
          </p:nvSpPr>
          <p:spPr>
            <a:xfrm>
              <a:off x="1521575" y="4524834"/>
              <a:ext cx="0" cy="648000"/>
            </a:xfrm>
            <a:custGeom>
              <a:avLst/>
              <a:gdLst/>
              <a:ahLst/>
              <a:cxnLst/>
              <a:rect l="l" t="t" r="r" b="b"/>
              <a:pathLst>
                <a:path h="1879600">
                  <a:moveTo>
                    <a:pt x="0" y="1879003"/>
                  </a:moveTo>
                  <a:lnTo>
                    <a:pt x="0" y="0"/>
                  </a:lnTo>
                </a:path>
              </a:pathLst>
            </a:custGeom>
            <a:ln w="6350">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4" name="object 4">
              <a:extLst>
                <a:ext uri="{FF2B5EF4-FFF2-40B4-BE49-F238E27FC236}">
                  <a16:creationId xmlns:a16="http://schemas.microsoft.com/office/drawing/2014/main" id="{51895A70-744E-4965-A389-51CF3F8ED98D}"/>
                </a:ext>
              </a:extLst>
            </p:cNvPr>
            <p:cNvSpPr/>
            <p:nvPr/>
          </p:nvSpPr>
          <p:spPr>
            <a:xfrm>
              <a:off x="2385474" y="4518000"/>
              <a:ext cx="0" cy="648000"/>
            </a:xfrm>
            <a:custGeom>
              <a:avLst/>
              <a:gdLst/>
              <a:ahLst/>
              <a:cxnLst/>
              <a:rect l="l" t="t" r="r" b="b"/>
              <a:pathLst>
                <a:path h="1879600">
                  <a:moveTo>
                    <a:pt x="0" y="1879003"/>
                  </a:moveTo>
                  <a:lnTo>
                    <a:pt x="0" y="0"/>
                  </a:lnTo>
                </a:path>
              </a:pathLst>
            </a:custGeom>
            <a:ln w="6350">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5" name="object 4">
              <a:extLst>
                <a:ext uri="{FF2B5EF4-FFF2-40B4-BE49-F238E27FC236}">
                  <a16:creationId xmlns:a16="http://schemas.microsoft.com/office/drawing/2014/main" id="{5818E47C-47DE-4E03-9F2C-3C1EBBBBB4D7}"/>
                </a:ext>
              </a:extLst>
            </p:cNvPr>
            <p:cNvSpPr/>
            <p:nvPr/>
          </p:nvSpPr>
          <p:spPr>
            <a:xfrm>
              <a:off x="3227874" y="4518000"/>
              <a:ext cx="0" cy="648000"/>
            </a:xfrm>
            <a:custGeom>
              <a:avLst/>
              <a:gdLst/>
              <a:ahLst/>
              <a:cxnLst/>
              <a:rect l="l" t="t" r="r" b="b"/>
              <a:pathLst>
                <a:path h="1879600">
                  <a:moveTo>
                    <a:pt x="0" y="1879003"/>
                  </a:moveTo>
                  <a:lnTo>
                    <a:pt x="0" y="0"/>
                  </a:lnTo>
                </a:path>
              </a:pathLst>
            </a:custGeom>
            <a:ln w="6350">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6" name="object 4">
              <a:extLst>
                <a:ext uri="{FF2B5EF4-FFF2-40B4-BE49-F238E27FC236}">
                  <a16:creationId xmlns:a16="http://schemas.microsoft.com/office/drawing/2014/main" id="{EC8956BC-9EA0-40E9-8F87-BED5E6DE2FEA}"/>
                </a:ext>
              </a:extLst>
            </p:cNvPr>
            <p:cNvSpPr/>
            <p:nvPr/>
          </p:nvSpPr>
          <p:spPr>
            <a:xfrm>
              <a:off x="4055874" y="4518000"/>
              <a:ext cx="0" cy="648000"/>
            </a:xfrm>
            <a:custGeom>
              <a:avLst/>
              <a:gdLst/>
              <a:ahLst/>
              <a:cxnLst/>
              <a:rect l="l" t="t" r="r" b="b"/>
              <a:pathLst>
                <a:path h="1879600">
                  <a:moveTo>
                    <a:pt x="0" y="1879003"/>
                  </a:moveTo>
                  <a:lnTo>
                    <a:pt x="0" y="0"/>
                  </a:lnTo>
                </a:path>
              </a:pathLst>
            </a:custGeom>
            <a:ln w="6350">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7" name="object 4">
              <a:extLst>
                <a:ext uri="{FF2B5EF4-FFF2-40B4-BE49-F238E27FC236}">
                  <a16:creationId xmlns:a16="http://schemas.microsoft.com/office/drawing/2014/main" id="{3DB6BCC5-5542-4292-A727-641C07E2E554}"/>
                </a:ext>
              </a:extLst>
            </p:cNvPr>
            <p:cNvSpPr/>
            <p:nvPr/>
          </p:nvSpPr>
          <p:spPr>
            <a:xfrm>
              <a:off x="4898274" y="4518000"/>
              <a:ext cx="0" cy="648000"/>
            </a:xfrm>
            <a:custGeom>
              <a:avLst/>
              <a:gdLst/>
              <a:ahLst/>
              <a:cxnLst/>
              <a:rect l="l" t="t" r="r" b="b"/>
              <a:pathLst>
                <a:path h="1879600">
                  <a:moveTo>
                    <a:pt x="0" y="1879003"/>
                  </a:moveTo>
                  <a:lnTo>
                    <a:pt x="0" y="0"/>
                  </a:lnTo>
                </a:path>
              </a:pathLst>
            </a:custGeom>
            <a:ln w="6350">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8" name="object 4">
              <a:extLst>
                <a:ext uri="{FF2B5EF4-FFF2-40B4-BE49-F238E27FC236}">
                  <a16:creationId xmlns:a16="http://schemas.microsoft.com/office/drawing/2014/main" id="{11D9936F-CA72-4F65-B9EC-69B3A03D7241}"/>
                </a:ext>
              </a:extLst>
            </p:cNvPr>
            <p:cNvSpPr/>
            <p:nvPr/>
          </p:nvSpPr>
          <p:spPr>
            <a:xfrm>
              <a:off x="5729874" y="4524834"/>
              <a:ext cx="0" cy="648000"/>
            </a:xfrm>
            <a:custGeom>
              <a:avLst/>
              <a:gdLst/>
              <a:ahLst/>
              <a:cxnLst/>
              <a:rect l="l" t="t" r="r" b="b"/>
              <a:pathLst>
                <a:path h="1879600">
                  <a:moveTo>
                    <a:pt x="0" y="1879003"/>
                  </a:moveTo>
                  <a:lnTo>
                    <a:pt x="0" y="0"/>
                  </a:lnTo>
                </a:path>
              </a:pathLst>
            </a:custGeom>
            <a:ln w="6350">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9" name="object 4">
              <a:extLst>
                <a:ext uri="{FF2B5EF4-FFF2-40B4-BE49-F238E27FC236}">
                  <a16:creationId xmlns:a16="http://schemas.microsoft.com/office/drawing/2014/main" id="{5050EE11-4DF2-41A2-9013-390415AD1733}"/>
                </a:ext>
              </a:extLst>
            </p:cNvPr>
            <p:cNvSpPr/>
            <p:nvPr/>
          </p:nvSpPr>
          <p:spPr>
            <a:xfrm>
              <a:off x="6577714" y="4524834"/>
              <a:ext cx="0" cy="648000"/>
            </a:xfrm>
            <a:custGeom>
              <a:avLst/>
              <a:gdLst/>
              <a:ahLst/>
              <a:cxnLst/>
              <a:rect l="l" t="t" r="r" b="b"/>
              <a:pathLst>
                <a:path h="1879600">
                  <a:moveTo>
                    <a:pt x="0" y="1879003"/>
                  </a:moveTo>
                  <a:lnTo>
                    <a:pt x="0" y="0"/>
                  </a:lnTo>
                </a:path>
              </a:pathLst>
            </a:custGeom>
            <a:ln w="6350">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spTree>
    <p:extLst>
      <p:ext uri="{BB962C8B-B14F-4D97-AF65-F5344CB8AC3E}">
        <p14:creationId xmlns:p14="http://schemas.microsoft.com/office/powerpoint/2010/main" val="15974362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A6212E9-1C26-4C51-A95B-25DF7C241FB3}"/>
              </a:ext>
            </a:extLst>
          </p:cNvPr>
          <p:cNvGrpSpPr/>
          <p:nvPr/>
        </p:nvGrpSpPr>
        <p:grpSpPr>
          <a:xfrm>
            <a:off x="0" y="432000"/>
            <a:ext cx="10287000" cy="3029993"/>
            <a:chOff x="0" y="432000"/>
            <a:chExt cx="10287000" cy="3029993"/>
          </a:xfrm>
        </p:grpSpPr>
        <p:sp>
          <p:nvSpPr>
            <p:cNvPr id="5" name="Rectangle 4">
              <a:extLst>
                <a:ext uri="{FF2B5EF4-FFF2-40B4-BE49-F238E27FC236}">
                  <a16:creationId xmlns:a16="http://schemas.microsoft.com/office/drawing/2014/main" id="{52A28CEE-ACC5-4B11-8866-79BA585A15C8}"/>
                </a:ext>
              </a:extLst>
            </p:cNvPr>
            <p:cNvSpPr/>
            <p:nvPr/>
          </p:nvSpPr>
          <p:spPr>
            <a:xfrm>
              <a:off x="1800000" y="1800000"/>
              <a:ext cx="4231928" cy="1661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INTEGRATED,</a:t>
              </a:r>
            </a:p>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PEOPLE-CENTRED</a:t>
              </a:r>
            </a:p>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SERVICES</a:t>
              </a:r>
              <a:endParaRPr kumimoji="0" lang="en-US"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90D9700E-0D0C-46AF-BB18-E73EBA5360E2}"/>
                </a:ext>
              </a:extLst>
            </p:cNvPr>
            <p:cNvSpPr/>
            <p:nvPr/>
          </p:nvSpPr>
          <p:spPr>
            <a:xfrm>
              <a:off x="0" y="432000"/>
              <a:ext cx="1028700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US" sz="1800" b="0" i="0" u="none" strike="noStrike" kern="0" cap="none" spc="1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AIDS UPDATE 2019</a:t>
              </a:r>
            </a:p>
          </p:txBody>
        </p:sp>
      </p:grpSp>
    </p:spTree>
    <p:extLst>
      <p:ext uri="{BB962C8B-B14F-4D97-AF65-F5344CB8AC3E}">
        <p14:creationId xmlns:p14="http://schemas.microsoft.com/office/powerpoint/2010/main" val="39298406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A99649-C01C-41F0-9545-1E193B985749}"/>
              </a:ext>
            </a:extLst>
          </p:cNvPr>
          <p:cNvGrpSpPr/>
          <p:nvPr/>
        </p:nvGrpSpPr>
        <p:grpSpPr>
          <a:xfrm>
            <a:off x="0" y="0"/>
            <a:ext cx="10285200" cy="6153111"/>
            <a:chOff x="0" y="0"/>
            <a:chExt cx="10285200" cy="6153111"/>
          </a:xfrm>
        </p:grpSpPr>
        <p:sp>
          <p:nvSpPr>
            <p:cNvPr id="9" name="object 33">
              <a:extLst>
                <a:ext uri="{FF2B5EF4-FFF2-40B4-BE49-F238E27FC236}">
                  <a16:creationId xmlns:a16="http://schemas.microsoft.com/office/drawing/2014/main" id="{496DA6A8-9CCD-4675-96D3-F6453078E4B8}"/>
                </a:ext>
              </a:extLst>
            </p:cNvPr>
            <p:cNvSpPr/>
            <p:nvPr/>
          </p:nvSpPr>
          <p:spPr>
            <a:xfrm>
              <a:off x="1801491" y="2123266"/>
              <a:ext cx="5007984" cy="1504247"/>
            </a:xfrm>
            <a:custGeom>
              <a:avLst/>
              <a:gdLst/>
              <a:ahLst/>
              <a:cxnLst/>
              <a:rect l="l" t="t" r="r" b="b"/>
              <a:pathLst>
                <a:path w="1756410" h="899794">
                  <a:moveTo>
                    <a:pt x="1756308" y="759904"/>
                  </a:moveTo>
                  <a:lnTo>
                    <a:pt x="1642592" y="671258"/>
                  </a:lnTo>
                  <a:lnTo>
                    <a:pt x="1541513" y="557263"/>
                  </a:lnTo>
                  <a:lnTo>
                    <a:pt x="1440434" y="481279"/>
                  </a:lnTo>
                  <a:lnTo>
                    <a:pt x="1339342" y="379958"/>
                  </a:lnTo>
                  <a:lnTo>
                    <a:pt x="1238262" y="291299"/>
                  </a:lnTo>
                  <a:lnTo>
                    <a:pt x="1137183" y="265963"/>
                  </a:lnTo>
                  <a:lnTo>
                    <a:pt x="1023467" y="215303"/>
                  </a:lnTo>
                  <a:lnTo>
                    <a:pt x="922388" y="164642"/>
                  </a:lnTo>
                  <a:lnTo>
                    <a:pt x="821309" y="88658"/>
                  </a:lnTo>
                  <a:lnTo>
                    <a:pt x="720229" y="50660"/>
                  </a:lnTo>
                  <a:lnTo>
                    <a:pt x="619137" y="25323"/>
                  </a:lnTo>
                  <a:lnTo>
                    <a:pt x="518058" y="0"/>
                  </a:lnTo>
                  <a:lnTo>
                    <a:pt x="404342" y="50660"/>
                  </a:lnTo>
                  <a:lnTo>
                    <a:pt x="303250" y="50660"/>
                  </a:lnTo>
                  <a:lnTo>
                    <a:pt x="202171" y="88658"/>
                  </a:lnTo>
                  <a:lnTo>
                    <a:pt x="101092" y="75984"/>
                  </a:lnTo>
                  <a:lnTo>
                    <a:pt x="0" y="126644"/>
                  </a:lnTo>
                  <a:lnTo>
                    <a:pt x="0" y="455942"/>
                  </a:lnTo>
                  <a:lnTo>
                    <a:pt x="101092" y="417944"/>
                  </a:lnTo>
                  <a:lnTo>
                    <a:pt x="202171" y="430606"/>
                  </a:lnTo>
                  <a:lnTo>
                    <a:pt x="303250" y="405282"/>
                  </a:lnTo>
                  <a:lnTo>
                    <a:pt x="404342" y="405282"/>
                  </a:lnTo>
                  <a:lnTo>
                    <a:pt x="518058" y="367284"/>
                  </a:lnTo>
                  <a:lnTo>
                    <a:pt x="619137" y="379958"/>
                  </a:lnTo>
                  <a:lnTo>
                    <a:pt x="720229" y="405282"/>
                  </a:lnTo>
                  <a:lnTo>
                    <a:pt x="821309" y="430606"/>
                  </a:lnTo>
                  <a:lnTo>
                    <a:pt x="922388" y="481279"/>
                  </a:lnTo>
                  <a:lnTo>
                    <a:pt x="1023467" y="493941"/>
                  </a:lnTo>
                  <a:lnTo>
                    <a:pt x="1137183" y="531926"/>
                  </a:lnTo>
                  <a:lnTo>
                    <a:pt x="1238262" y="557263"/>
                  </a:lnTo>
                  <a:lnTo>
                    <a:pt x="1339342" y="620585"/>
                  </a:lnTo>
                  <a:lnTo>
                    <a:pt x="1440434" y="683920"/>
                  </a:lnTo>
                  <a:lnTo>
                    <a:pt x="1541513" y="747242"/>
                  </a:lnTo>
                  <a:lnTo>
                    <a:pt x="1642592" y="835901"/>
                  </a:lnTo>
                  <a:lnTo>
                    <a:pt x="1756308" y="899223"/>
                  </a:lnTo>
                  <a:lnTo>
                    <a:pt x="1756308" y="759904"/>
                  </a:lnTo>
                  <a:close/>
                </a:path>
              </a:pathLst>
            </a:custGeom>
            <a:ln w="25298">
              <a:solidFill>
                <a:srgbClr val="E5F4FD"/>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tuberculosis-related deaths among people living with HIV, global, 2000–2017</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3563476"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Global tuberculosis report. Geneva: World Health Organization; 2018.</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1" name="TextBox 30">
              <a:extLst>
                <a:ext uri="{FF2B5EF4-FFF2-40B4-BE49-F238E27FC236}">
                  <a16:creationId xmlns:a16="http://schemas.microsoft.com/office/drawing/2014/main" id="{1B737C68-01F9-41C8-9742-FADB22A7A360}"/>
                </a:ext>
              </a:extLst>
            </p:cNvPr>
            <p:cNvSpPr txBox="1"/>
            <p:nvPr/>
          </p:nvSpPr>
          <p:spPr>
            <a:xfrm>
              <a:off x="1429200" y="4482000"/>
              <a:ext cx="84960"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2" name="Rectangle 31">
              <a:extLst>
                <a:ext uri="{FF2B5EF4-FFF2-40B4-BE49-F238E27FC236}">
                  <a16:creationId xmlns:a16="http://schemas.microsoft.com/office/drawing/2014/main" id="{7958BAE3-CF02-4922-A811-4186C3EDF4F8}"/>
                </a:ext>
              </a:extLst>
            </p:cNvPr>
            <p:cNvSpPr/>
            <p:nvPr/>
          </p:nvSpPr>
          <p:spPr>
            <a:xfrm>
              <a:off x="511200" y="1872000"/>
              <a:ext cx="361637" cy="2593018"/>
            </a:xfrm>
            <a:prstGeom prst="rect">
              <a:avLst/>
            </a:prstGeom>
          </p:spPr>
          <p:txBody>
            <a:bodyPr vert="vert270" wrap="none">
              <a:spAutoFit/>
            </a:bodyPr>
            <a:lstStyle/>
            <a:p>
              <a:pPr lvl="0">
                <a:defRPr/>
              </a:pPr>
              <a:r>
                <a:rPr lang="en-GB" sz="1150" dirty="0">
                  <a:solidFill>
                    <a:prstClr val="black"/>
                  </a:solidFill>
                </a:rPr>
                <a:t>Number of tuberculosis-related deaths</a:t>
              </a:r>
            </a:p>
          </p:txBody>
        </p:sp>
        <p:sp>
          <p:nvSpPr>
            <p:cNvPr id="33" name="TextBox 32">
              <a:extLst>
                <a:ext uri="{FF2B5EF4-FFF2-40B4-BE49-F238E27FC236}">
                  <a16:creationId xmlns:a16="http://schemas.microsoft.com/office/drawing/2014/main" id="{368BB14B-B047-4D33-B1AF-CEF6A7A6B1A6}"/>
                </a:ext>
              </a:extLst>
            </p:cNvPr>
            <p:cNvSpPr txBox="1"/>
            <p:nvPr/>
          </p:nvSpPr>
          <p:spPr>
            <a:xfrm>
              <a:off x="2412000" y="5148000"/>
              <a:ext cx="2149243" cy="292388"/>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Tuberculosis-related deaths</a:t>
              </a:r>
            </a:p>
          </p:txBody>
        </p:sp>
        <p:cxnSp>
          <p:nvCxnSpPr>
            <p:cNvPr id="34" name="Straight Connector 33">
              <a:extLst>
                <a:ext uri="{FF2B5EF4-FFF2-40B4-BE49-F238E27FC236}">
                  <a16:creationId xmlns:a16="http://schemas.microsoft.com/office/drawing/2014/main" id="{199AA9F1-BF78-419F-BCE7-B7A4CC820E98}"/>
                </a:ext>
              </a:extLst>
            </p:cNvPr>
            <p:cNvCxnSpPr/>
            <p:nvPr/>
          </p:nvCxnSpPr>
          <p:spPr>
            <a:xfrm>
              <a:off x="2052000" y="5301888"/>
              <a:ext cx="270000" cy="1"/>
            </a:xfrm>
            <a:prstGeom prst="line">
              <a:avLst/>
            </a:prstGeom>
            <a:ln w="63500">
              <a:solidFill>
                <a:srgbClr val="009DE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F6BFB0B-0F19-4B0D-9A1B-F0509A69508E}"/>
                </a:ext>
              </a:extLst>
            </p:cNvPr>
            <p:cNvSpPr/>
            <p:nvPr/>
          </p:nvSpPr>
          <p:spPr>
            <a:xfrm>
              <a:off x="5616000" y="5230800"/>
              <a:ext cx="144000" cy="144000"/>
            </a:xfrm>
            <a:prstGeom prst="ellipse">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TextBox 35">
              <a:extLst>
                <a:ext uri="{FF2B5EF4-FFF2-40B4-BE49-F238E27FC236}">
                  <a16:creationId xmlns:a16="http://schemas.microsoft.com/office/drawing/2014/main" id="{DD0EF044-69B4-413C-BCCD-7410B90EF7EE}"/>
                </a:ext>
              </a:extLst>
            </p:cNvPr>
            <p:cNvSpPr txBox="1"/>
            <p:nvPr/>
          </p:nvSpPr>
          <p:spPr>
            <a:xfrm>
              <a:off x="5843490" y="5148000"/>
              <a:ext cx="557973" cy="292388"/>
            </a:xfrm>
            <a:prstGeom prst="rect">
              <a:avLst/>
            </a:prstGeom>
            <a:noFill/>
          </p:spPr>
          <p:txBody>
            <a:bodyPr wrap="none" l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Target</a:t>
              </a:r>
            </a:p>
          </p:txBody>
        </p:sp>
        <p:sp>
          <p:nvSpPr>
            <p:cNvPr id="37" name="object 16">
              <a:extLst>
                <a:ext uri="{FF2B5EF4-FFF2-40B4-BE49-F238E27FC236}">
                  <a16:creationId xmlns:a16="http://schemas.microsoft.com/office/drawing/2014/main" id="{A061D0B3-EAD4-4084-BDFF-CD5F18BF19D7}"/>
                </a:ext>
              </a:extLst>
            </p:cNvPr>
            <p:cNvSpPr/>
            <p:nvPr/>
          </p:nvSpPr>
          <p:spPr>
            <a:xfrm>
              <a:off x="1656000" y="1710000"/>
              <a:ext cx="0" cy="2862000"/>
            </a:xfrm>
            <a:custGeom>
              <a:avLst/>
              <a:gdLst/>
              <a:ahLst/>
              <a:cxnLst/>
              <a:rect l="l" t="t" r="r" b="b"/>
              <a:pathLst>
                <a:path h="1588135">
                  <a:moveTo>
                    <a:pt x="0" y="0"/>
                  </a:moveTo>
                  <a:lnTo>
                    <a:pt x="0" y="1588007"/>
                  </a:lnTo>
                </a:path>
              </a:pathLst>
            </a:custGeom>
            <a:ln w="317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8" name="object 17">
              <a:extLst>
                <a:ext uri="{FF2B5EF4-FFF2-40B4-BE49-F238E27FC236}">
                  <a16:creationId xmlns:a16="http://schemas.microsoft.com/office/drawing/2014/main" id="{AABDFAE3-9486-4B8D-A72C-31154937262D}"/>
                </a:ext>
              </a:extLst>
            </p:cNvPr>
            <p:cNvSpPr/>
            <p:nvPr/>
          </p:nvSpPr>
          <p:spPr>
            <a:xfrm>
              <a:off x="1656053" y="4571782"/>
              <a:ext cx="6177547" cy="0"/>
            </a:xfrm>
            <a:custGeom>
              <a:avLst/>
              <a:gdLst/>
              <a:ahLst/>
              <a:cxnLst/>
              <a:rect l="l" t="t" r="r" b="b"/>
              <a:pathLst>
                <a:path w="2222500">
                  <a:moveTo>
                    <a:pt x="0" y="0"/>
                  </a:moveTo>
                  <a:lnTo>
                    <a:pt x="2221992" y="0"/>
                  </a:lnTo>
                </a:path>
              </a:pathLst>
            </a:custGeom>
            <a:ln w="317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41" name="TextBox 40">
              <a:extLst>
                <a:ext uri="{FF2B5EF4-FFF2-40B4-BE49-F238E27FC236}">
                  <a16:creationId xmlns:a16="http://schemas.microsoft.com/office/drawing/2014/main" id="{9C888081-56FA-4B2F-BC8F-DFE36450A762}"/>
                </a:ext>
              </a:extLst>
            </p:cNvPr>
            <p:cNvSpPr txBox="1"/>
            <p:nvPr/>
          </p:nvSpPr>
          <p:spPr>
            <a:xfrm>
              <a:off x="16344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2" name="TextBox 41">
              <a:extLst>
                <a:ext uri="{FF2B5EF4-FFF2-40B4-BE49-F238E27FC236}">
                  <a16:creationId xmlns:a16="http://schemas.microsoft.com/office/drawing/2014/main" id="{9A942E8A-3194-4C7B-9A98-4FF16EBF5200}"/>
                </a:ext>
              </a:extLst>
            </p:cNvPr>
            <p:cNvSpPr txBox="1"/>
            <p:nvPr/>
          </p:nvSpPr>
          <p:spPr>
            <a:xfrm>
              <a:off x="33984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2006</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5" name="TextBox 44">
              <a:extLst>
                <a:ext uri="{FF2B5EF4-FFF2-40B4-BE49-F238E27FC236}">
                  <a16:creationId xmlns:a16="http://schemas.microsoft.com/office/drawing/2014/main" id="{41FA3409-B899-479D-8FBA-40276DD9AFC3}"/>
                </a:ext>
              </a:extLst>
            </p:cNvPr>
            <p:cNvSpPr txBox="1"/>
            <p:nvPr/>
          </p:nvSpPr>
          <p:spPr>
            <a:xfrm>
              <a:off x="69300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2018</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6" name="TextBox 45">
              <a:extLst>
                <a:ext uri="{FF2B5EF4-FFF2-40B4-BE49-F238E27FC236}">
                  <a16:creationId xmlns:a16="http://schemas.microsoft.com/office/drawing/2014/main" id="{1CD84618-8D5B-49D4-8F0D-B0E6E8DB769A}"/>
                </a:ext>
              </a:extLst>
            </p:cNvPr>
            <p:cNvSpPr txBox="1"/>
            <p:nvPr/>
          </p:nvSpPr>
          <p:spPr>
            <a:xfrm>
              <a:off x="75168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2020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8" name="TextBox 47">
              <a:extLst>
                <a:ext uri="{FF2B5EF4-FFF2-40B4-BE49-F238E27FC236}">
                  <a16:creationId xmlns:a16="http://schemas.microsoft.com/office/drawing/2014/main" id="{CB595C58-2C52-4199-885A-C2A879179611}"/>
                </a:ext>
              </a:extLst>
            </p:cNvPr>
            <p:cNvSpPr txBox="1"/>
            <p:nvPr/>
          </p:nvSpPr>
          <p:spPr>
            <a:xfrm>
              <a:off x="961123" y="19764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700 000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9" name="TextBox 48">
              <a:extLst>
                <a:ext uri="{FF2B5EF4-FFF2-40B4-BE49-F238E27FC236}">
                  <a16:creationId xmlns:a16="http://schemas.microsoft.com/office/drawing/2014/main" id="{8BC233FA-66CA-4836-BF9C-EA024D969D5E}"/>
                </a:ext>
              </a:extLst>
            </p:cNvPr>
            <p:cNvSpPr txBox="1"/>
            <p:nvPr/>
          </p:nvSpPr>
          <p:spPr>
            <a:xfrm>
              <a:off x="961123" y="23328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600 000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0" name="TextBox 49">
              <a:extLst>
                <a:ext uri="{FF2B5EF4-FFF2-40B4-BE49-F238E27FC236}">
                  <a16:creationId xmlns:a16="http://schemas.microsoft.com/office/drawing/2014/main" id="{3ACC3F95-9DBE-49E7-ADE0-C5B515EBB186}"/>
                </a:ext>
              </a:extLst>
            </p:cNvPr>
            <p:cNvSpPr txBox="1"/>
            <p:nvPr/>
          </p:nvSpPr>
          <p:spPr>
            <a:xfrm>
              <a:off x="961123" y="26928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500 000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1" name="TextBox 50">
              <a:extLst>
                <a:ext uri="{FF2B5EF4-FFF2-40B4-BE49-F238E27FC236}">
                  <a16:creationId xmlns:a16="http://schemas.microsoft.com/office/drawing/2014/main" id="{8A92D58C-00FA-4F22-8C07-2F744A1F45D0}"/>
                </a:ext>
              </a:extLst>
            </p:cNvPr>
            <p:cNvSpPr txBox="1"/>
            <p:nvPr/>
          </p:nvSpPr>
          <p:spPr>
            <a:xfrm>
              <a:off x="961123" y="30492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400 000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2" name="TextBox 51">
              <a:extLst>
                <a:ext uri="{FF2B5EF4-FFF2-40B4-BE49-F238E27FC236}">
                  <a16:creationId xmlns:a16="http://schemas.microsoft.com/office/drawing/2014/main" id="{22B63D65-69B1-4263-A7D0-8475DAEBD236}"/>
                </a:ext>
              </a:extLst>
            </p:cNvPr>
            <p:cNvSpPr txBox="1"/>
            <p:nvPr/>
          </p:nvSpPr>
          <p:spPr>
            <a:xfrm>
              <a:off x="961123" y="34092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300 000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3" name="TextBox 52">
              <a:extLst>
                <a:ext uri="{FF2B5EF4-FFF2-40B4-BE49-F238E27FC236}">
                  <a16:creationId xmlns:a16="http://schemas.microsoft.com/office/drawing/2014/main" id="{C12BCB64-942C-4615-8B41-DDAE6A2B09A2}"/>
                </a:ext>
              </a:extLst>
            </p:cNvPr>
            <p:cNvSpPr txBox="1"/>
            <p:nvPr/>
          </p:nvSpPr>
          <p:spPr>
            <a:xfrm>
              <a:off x="961123" y="37656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4" name="TextBox 53">
              <a:extLst>
                <a:ext uri="{FF2B5EF4-FFF2-40B4-BE49-F238E27FC236}">
                  <a16:creationId xmlns:a16="http://schemas.microsoft.com/office/drawing/2014/main" id="{1FE53C9F-7030-4DC8-BCD9-A04342FC912E}"/>
                </a:ext>
              </a:extLst>
            </p:cNvPr>
            <p:cNvSpPr txBox="1"/>
            <p:nvPr/>
          </p:nvSpPr>
          <p:spPr>
            <a:xfrm>
              <a:off x="961123" y="41256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100 000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5" name="TextBox 54">
              <a:extLst>
                <a:ext uri="{FF2B5EF4-FFF2-40B4-BE49-F238E27FC236}">
                  <a16:creationId xmlns:a16="http://schemas.microsoft.com/office/drawing/2014/main" id="{494743E6-E389-4CDC-ACF3-9B7B71A017F3}"/>
                </a:ext>
              </a:extLst>
            </p:cNvPr>
            <p:cNvSpPr txBox="1"/>
            <p:nvPr/>
          </p:nvSpPr>
          <p:spPr>
            <a:xfrm>
              <a:off x="961123" y="1617667"/>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800 000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5" name="object 8">
              <a:extLst>
                <a:ext uri="{FF2B5EF4-FFF2-40B4-BE49-F238E27FC236}">
                  <a16:creationId xmlns:a16="http://schemas.microsoft.com/office/drawing/2014/main" id="{3E3F3EA7-2723-465F-875E-528536DD2E33}"/>
                </a:ext>
              </a:extLst>
            </p:cNvPr>
            <p:cNvSpPr/>
            <p:nvPr/>
          </p:nvSpPr>
          <p:spPr>
            <a:xfrm>
              <a:off x="1657178" y="1710000"/>
              <a:ext cx="0" cy="2862000"/>
            </a:xfrm>
            <a:custGeom>
              <a:avLst/>
              <a:gdLst/>
              <a:ahLst/>
              <a:cxnLst/>
              <a:rect l="l" t="t" r="r" b="b"/>
              <a:pathLst>
                <a:path h="1711960">
                  <a:moveTo>
                    <a:pt x="0" y="0"/>
                  </a:moveTo>
                  <a:lnTo>
                    <a:pt x="0" y="1711464"/>
                  </a:lnTo>
                </a:path>
              </a:pathLst>
            </a:custGeom>
            <a:ln w="3822">
              <a:solidFill>
                <a:srgbClr val="878787"/>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 name="object 9">
              <a:extLst>
                <a:ext uri="{FF2B5EF4-FFF2-40B4-BE49-F238E27FC236}">
                  <a16:creationId xmlns:a16="http://schemas.microsoft.com/office/drawing/2014/main" id="{91C38C83-79BB-4503-9E7F-58C4EA93EB78}"/>
                </a:ext>
              </a:extLst>
            </p:cNvPr>
            <p:cNvSpPr/>
            <p:nvPr/>
          </p:nvSpPr>
          <p:spPr>
            <a:xfrm>
              <a:off x="1656000" y="4571171"/>
              <a:ext cx="6177600" cy="0"/>
            </a:xfrm>
            <a:custGeom>
              <a:avLst/>
              <a:gdLst/>
              <a:ahLst/>
              <a:cxnLst/>
              <a:rect l="l" t="t" r="r" b="b"/>
              <a:pathLst>
                <a:path w="2166620">
                  <a:moveTo>
                    <a:pt x="0" y="0"/>
                  </a:moveTo>
                  <a:lnTo>
                    <a:pt x="2166378" y="0"/>
                  </a:lnTo>
                </a:path>
              </a:pathLst>
            </a:custGeom>
            <a:ln w="3175">
              <a:solidFill>
                <a:srgbClr val="878787"/>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8" name="object 32">
              <a:extLst>
                <a:ext uri="{FF2B5EF4-FFF2-40B4-BE49-F238E27FC236}">
                  <a16:creationId xmlns:a16="http://schemas.microsoft.com/office/drawing/2014/main" id="{D6A32DCE-82B3-4478-8D4F-75BB5A0FF086}"/>
                </a:ext>
              </a:extLst>
            </p:cNvPr>
            <p:cNvSpPr/>
            <p:nvPr/>
          </p:nvSpPr>
          <p:spPr>
            <a:xfrm>
              <a:off x="1801491" y="2123266"/>
              <a:ext cx="5007984" cy="1504247"/>
            </a:xfrm>
            <a:custGeom>
              <a:avLst/>
              <a:gdLst/>
              <a:ahLst/>
              <a:cxnLst/>
              <a:rect l="l" t="t" r="r" b="b"/>
              <a:pathLst>
                <a:path w="1756410" h="899794">
                  <a:moveTo>
                    <a:pt x="1324891" y="367284"/>
                  </a:moveTo>
                  <a:lnTo>
                    <a:pt x="518058" y="367284"/>
                  </a:lnTo>
                  <a:lnTo>
                    <a:pt x="619137" y="379958"/>
                  </a:lnTo>
                  <a:lnTo>
                    <a:pt x="821309" y="430606"/>
                  </a:lnTo>
                  <a:lnTo>
                    <a:pt x="922388" y="481279"/>
                  </a:lnTo>
                  <a:lnTo>
                    <a:pt x="1023467" y="493941"/>
                  </a:lnTo>
                  <a:lnTo>
                    <a:pt x="1137183" y="531926"/>
                  </a:lnTo>
                  <a:lnTo>
                    <a:pt x="1238262" y="557263"/>
                  </a:lnTo>
                  <a:lnTo>
                    <a:pt x="1541513" y="747242"/>
                  </a:lnTo>
                  <a:lnTo>
                    <a:pt x="1642592" y="835901"/>
                  </a:lnTo>
                  <a:lnTo>
                    <a:pt x="1756308" y="899223"/>
                  </a:lnTo>
                  <a:lnTo>
                    <a:pt x="1756308" y="759904"/>
                  </a:lnTo>
                  <a:lnTo>
                    <a:pt x="1642592" y="671258"/>
                  </a:lnTo>
                  <a:lnTo>
                    <a:pt x="1541513" y="557263"/>
                  </a:lnTo>
                  <a:lnTo>
                    <a:pt x="1440434" y="481279"/>
                  </a:lnTo>
                  <a:lnTo>
                    <a:pt x="1339342" y="379958"/>
                  </a:lnTo>
                  <a:lnTo>
                    <a:pt x="1324891" y="367284"/>
                  </a:lnTo>
                  <a:close/>
                </a:path>
                <a:path w="1756410" h="899794">
                  <a:moveTo>
                    <a:pt x="101092" y="75984"/>
                  </a:moveTo>
                  <a:lnTo>
                    <a:pt x="0" y="126644"/>
                  </a:lnTo>
                  <a:lnTo>
                    <a:pt x="0" y="455942"/>
                  </a:lnTo>
                  <a:lnTo>
                    <a:pt x="101092" y="417944"/>
                  </a:lnTo>
                  <a:lnTo>
                    <a:pt x="252710" y="417944"/>
                  </a:lnTo>
                  <a:lnTo>
                    <a:pt x="303250" y="405282"/>
                  </a:lnTo>
                  <a:lnTo>
                    <a:pt x="404342" y="405282"/>
                  </a:lnTo>
                  <a:lnTo>
                    <a:pt x="518058" y="367284"/>
                  </a:lnTo>
                  <a:lnTo>
                    <a:pt x="1324891" y="367284"/>
                  </a:lnTo>
                  <a:lnTo>
                    <a:pt x="1238262" y="291299"/>
                  </a:lnTo>
                  <a:lnTo>
                    <a:pt x="1137183" y="265963"/>
                  </a:lnTo>
                  <a:lnTo>
                    <a:pt x="1023467" y="215303"/>
                  </a:lnTo>
                  <a:lnTo>
                    <a:pt x="922388" y="164642"/>
                  </a:lnTo>
                  <a:lnTo>
                    <a:pt x="821309" y="88658"/>
                  </a:lnTo>
                  <a:lnTo>
                    <a:pt x="202171" y="88658"/>
                  </a:lnTo>
                  <a:lnTo>
                    <a:pt x="101092" y="75984"/>
                  </a:lnTo>
                  <a:close/>
                </a:path>
                <a:path w="1756410" h="899794">
                  <a:moveTo>
                    <a:pt x="252710" y="417944"/>
                  </a:moveTo>
                  <a:lnTo>
                    <a:pt x="101092" y="417944"/>
                  </a:lnTo>
                  <a:lnTo>
                    <a:pt x="202171" y="430606"/>
                  </a:lnTo>
                  <a:lnTo>
                    <a:pt x="252710" y="417944"/>
                  </a:lnTo>
                  <a:close/>
                </a:path>
                <a:path w="1756410" h="899794">
                  <a:moveTo>
                    <a:pt x="518058" y="0"/>
                  </a:moveTo>
                  <a:lnTo>
                    <a:pt x="404342" y="50660"/>
                  </a:lnTo>
                  <a:lnTo>
                    <a:pt x="303250" y="50660"/>
                  </a:lnTo>
                  <a:lnTo>
                    <a:pt x="202171" y="88658"/>
                  </a:lnTo>
                  <a:lnTo>
                    <a:pt x="821309" y="88658"/>
                  </a:lnTo>
                  <a:lnTo>
                    <a:pt x="720229" y="50660"/>
                  </a:lnTo>
                  <a:lnTo>
                    <a:pt x="518058" y="0"/>
                  </a:lnTo>
                  <a:close/>
                </a:path>
              </a:pathLst>
            </a:custGeom>
            <a:solidFill>
              <a:srgbClr val="E5F4FD"/>
            </a:solidFill>
          </p:spPr>
          <p:txBody>
            <a:bodyPr wrap="square" lIns="0" tIns="0" rIns="0" bIns="0" rtlCol="0"/>
            <a:lstStyle/>
            <a:p>
              <a:pPr fontAlgn="auto">
                <a:spcBef>
                  <a:spcPts val="0"/>
                </a:spcBef>
                <a:spcAft>
                  <a:spcPts val="0"/>
                </a:spcAft>
              </a:pPr>
              <a:endParaRPr>
                <a:solidFill>
                  <a:prstClr val="black"/>
                </a:solidFill>
                <a:latin typeface="Calibri"/>
              </a:endParaRPr>
            </a:p>
          </p:txBody>
        </p:sp>
        <p:sp>
          <p:nvSpPr>
            <p:cNvPr id="10" name="object 34">
              <a:extLst>
                <a:ext uri="{FF2B5EF4-FFF2-40B4-BE49-F238E27FC236}">
                  <a16:creationId xmlns:a16="http://schemas.microsoft.com/office/drawing/2014/main" id="{D8520F5B-EE4E-4963-BBC2-FD9179202FF1}"/>
                </a:ext>
              </a:extLst>
            </p:cNvPr>
            <p:cNvSpPr/>
            <p:nvPr/>
          </p:nvSpPr>
          <p:spPr>
            <a:xfrm>
              <a:off x="1801526" y="2440859"/>
              <a:ext cx="5007984" cy="1080681"/>
            </a:xfrm>
            <a:custGeom>
              <a:avLst/>
              <a:gdLst/>
              <a:ahLst/>
              <a:cxnLst/>
              <a:rect l="l" t="t" r="r" b="b"/>
              <a:pathLst>
                <a:path w="1756410" h="646430">
                  <a:moveTo>
                    <a:pt x="0" y="113982"/>
                  </a:moveTo>
                  <a:lnTo>
                    <a:pt x="101079" y="63322"/>
                  </a:lnTo>
                  <a:lnTo>
                    <a:pt x="202158" y="75984"/>
                  </a:lnTo>
                  <a:lnTo>
                    <a:pt x="303237" y="37998"/>
                  </a:lnTo>
                  <a:lnTo>
                    <a:pt x="404329" y="50660"/>
                  </a:lnTo>
                  <a:lnTo>
                    <a:pt x="518045" y="0"/>
                  </a:lnTo>
                  <a:lnTo>
                    <a:pt x="619125" y="12661"/>
                  </a:lnTo>
                  <a:lnTo>
                    <a:pt x="720204" y="50660"/>
                  </a:lnTo>
                  <a:lnTo>
                    <a:pt x="821283" y="75984"/>
                  </a:lnTo>
                  <a:lnTo>
                    <a:pt x="922362" y="139319"/>
                  </a:lnTo>
                  <a:lnTo>
                    <a:pt x="1023442" y="177304"/>
                  </a:lnTo>
                  <a:lnTo>
                    <a:pt x="1137170" y="215315"/>
                  </a:lnTo>
                  <a:lnTo>
                    <a:pt x="1238250" y="240639"/>
                  </a:lnTo>
                  <a:lnTo>
                    <a:pt x="1339316" y="316636"/>
                  </a:lnTo>
                  <a:lnTo>
                    <a:pt x="1440408" y="392620"/>
                  </a:lnTo>
                  <a:lnTo>
                    <a:pt x="1541500" y="468604"/>
                  </a:lnTo>
                  <a:lnTo>
                    <a:pt x="1642579" y="569925"/>
                  </a:lnTo>
                  <a:lnTo>
                    <a:pt x="1756308" y="645922"/>
                  </a:lnTo>
                </a:path>
              </a:pathLst>
            </a:custGeom>
            <a:ln w="44450" cap="rnd">
              <a:solidFill>
                <a:srgbClr val="009FE2"/>
              </a:solidFill>
            </a:ln>
          </p:spPr>
          <p:txBody>
            <a:bodyPr wrap="square" lIns="0" tIns="0" rIns="0" bIns="0" rtlCol="0"/>
            <a:lstStyle/>
            <a:p>
              <a:pPr fontAlgn="auto">
                <a:spcBef>
                  <a:spcPts val="0"/>
                </a:spcBef>
                <a:spcAft>
                  <a:spcPts val="0"/>
                </a:spcAft>
              </a:pPr>
              <a:endParaRPr>
                <a:solidFill>
                  <a:prstClr val="black"/>
                </a:solidFill>
                <a:latin typeface="Calibri"/>
              </a:endParaRPr>
            </a:p>
          </p:txBody>
        </p:sp>
        <p:sp>
          <p:nvSpPr>
            <p:cNvPr id="58" name="Oval 57">
              <a:extLst>
                <a:ext uri="{FF2B5EF4-FFF2-40B4-BE49-F238E27FC236}">
                  <a16:creationId xmlns:a16="http://schemas.microsoft.com/office/drawing/2014/main" id="{F20B0FE6-F7BB-4ECE-98D4-50B55F0B7177}"/>
                </a:ext>
              </a:extLst>
            </p:cNvPr>
            <p:cNvSpPr/>
            <p:nvPr/>
          </p:nvSpPr>
          <p:spPr>
            <a:xfrm>
              <a:off x="7458320" y="3950266"/>
              <a:ext cx="180000" cy="180000"/>
            </a:xfrm>
            <a:prstGeom prst="ellipse">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TextBox 58">
              <a:extLst>
                <a:ext uri="{FF2B5EF4-FFF2-40B4-BE49-F238E27FC236}">
                  <a16:creationId xmlns:a16="http://schemas.microsoft.com/office/drawing/2014/main" id="{CD19730F-466A-4B5D-995A-D26011CE3345}"/>
                </a:ext>
              </a:extLst>
            </p:cNvPr>
            <p:cNvSpPr txBox="1"/>
            <p:nvPr/>
          </p:nvSpPr>
          <p:spPr>
            <a:xfrm>
              <a:off x="22212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2002</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0" name="TextBox 59">
              <a:extLst>
                <a:ext uri="{FF2B5EF4-FFF2-40B4-BE49-F238E27FC236}">
                  <a16:creationId xmlns:a16="http://schemas.microsoft.com/office/drawing/2014/main" id="{23430434-E880-4788-9FC3-4D1DDD4D1A86}"/>
                </a:ext>
              </a:extLst>
            </p:cNvPr>
            <p:cNvSpPr txBox="1"/>
            <p:nvPr/>
          </p:nvSpPr>
          <p:spPr>
            <a:xfrm>
              <a:off x="28116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2004</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1" name="TextBox 60">
              <a:extLst>
                <a:ext uri="{FF2B5EF4-FFF2-40B4-BE49-F238E27FC236}">
                  <a16:creationId xmlns:a16="http://schemas.microsoft.com/office/drawing/2014/main" id="{B06558C0-A28C-4135-A01D-2434A7BFED52}"/>
                </a:ext>
              </a:extLst>
            </p:cNvPr>
            <p:cNvSpPr txBox="1"/>
            <p:nvPr/>
          </p:nvSpPr>
          <p:spPr>
            <a:xfrm>
              <a:off x="39888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2008</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2" name="TextBox 61">
              <a:extLst>
                <a:ext uri="{FF2B5EF4-FFF2-40B4-BE49-F238E27FC236}">
                  <a16:creationId xmlns:a16="http://schemas.microsoft.com/office/drawing/2014/main" id="{8B5BE2AD-8046-4869-A179-D971AC68F34F}"/>
                </a:ext>
              </a:extLst>
            </p:cNvPr>
            <p:cNvSpPr txBox="1"/>
            <p:nvPr/>
          </p:nvSpPr>
          <p:spPr>
            <a:xfrm>
              <a:off x="45756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3" name="TextBox 62">
              <a:extLst>
                <a:ext uri="{FF2B5EF4-FFF2-40B4-BE49-F238E27FC236}">
                  <a16:creationId xmlns:a16="http://schemas.microsoft.com/office/drawing/2014/main" id="{FD9D6F12-0AC5-462E-8C4B-636787AEA1FD}"/>
                </a:ext>
              </a:extLst>
            </p:cNvPr>
            <p:cNvSpPr txBox="1"/>
            <p:nvPr/>
          </p:nvSpPr>
          <p:spPr>
            <a:xfrm>
              <a:off x="51624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2012</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4" name="TextBox 63">
              <a:extLst>
                <a:ext uri="{FF2B5EF4-FFF2-40B4-BE49-F238E27FC236}">
                  <a16:creationId xmlns:a16="http://schemas.microsoft.com/office/drawing/2014/main" id="{B989649F-B7B3-43B2-8753-061D952D7765}"/>
                </a:ext>
              </a:extLst>
            </p:cNvPr>
            <p:cNvSpPr txBox="1"/>
            <p:nvPr/>
          </p:nvSpPr>
          <p:spPr>
            <a:xfrm>
              <a:off x="57528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2014</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5" name="TextBox 64">
              <a:extLst>
                <a:ext uri="{FF2B5EF4-FFF2-40B4-BE49-F238E27FC236}">
                  <a16:creationId xmlns:a16="http://schemas.microsoft.com/office/drawing/2014/main" id="{60CE5F11-A1C3-4423-920B-EDA550A482B0}"/>
                </a:ext>
              </a:extLst>
            </p:cNvPr>
            <p:cNvSpPr txBox="1"/>
            <p:nvPr/>
          </p:nvSpPr>
          <p:spPr>
            <a:xfrm>
              <a:off x="63396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2016</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4687265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80A0BD-8405-420A-B7AF-9D0C536D9A8A}"/>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400" kern="100" dirty="0">
                  <a:solidFill>
                    <a:prstClr val="white"/>
                  </a:solidFill>
                  <a:latin typeface="Arial" panose="020B0604020202020204" pitchFamily="34" charset="0"/>
                  <a:cs typeface="Arial" panose="020B0604020202020204" pitchFamily="34" charset="0"/>
                </a:rPr>
                <a:t>People living with HIV who received preventive treatment </a:t>
              </a:r>
            </a:p>
            <a:p>
              <a:pPr lvl="0">
                <a:defRPr/>
              </a:pPr>
              <a:r>
                <a:rPr lang="en-GB" sz="2400" kern="100" dirty="0">
                  <a:solidFill>
                    <a:prstClr val="white"/>
                  </a:solidFill>
                  <a:latin typeface="Arial" panose="020B0604020202020204" pitchFamily="34" charset="0"/>
                  <a:cs typeface="Arial" panose="020B0604020202020204" pitchFamily="34" charset="0"/>
                </a:rPr>
                <a:t>for tuberculosis, 2000–2018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4986943" cy="12311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2019 Global AIDS Monitoring; Global tuberculosis report.  Geneva: World Health Organization; 2018.</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5" name="Group 4">
              <a:extLst>
                <a:ext uri="{FF2B5EF4-FFF2-40B4-BE49-F238E27FC236}">
                  <a16:creationId xmlns:a16="http://schemas.microsoft.com/office/drawing/2014/main" id="{2C0885F3-490C-438E-B7D1-73463D9C6852}"/>
                </a:ext>
              </a:extLst>
            </p:cNvPr>
            <p:cNvGrpSpPr/>
            <p:nvPr/>
          </p:nvGrpSpPr>
          <p:grpSpPr>
            <a:xfrm>
              <a:off x="468000" y="1512000"/>
              <a:ext cx="6876053" cy="3714721"/>
              <a:chOff x="468000" y="1617667"/>
              <a:chExt cx="6876053" cy="3714721"/>
            </a:xfrm>
          </p:grpSpPr>
          <p:sp>
            <p:nvSpPr>
              <p:cNvPr id="6" name="TextBox 5">
                <a:extLst>
                  <a:ext uri="{FF2B5EF4-FFF2-40B4-BE49-F238E27FC236}">
                    <a16:creationId xmlns:a16="http://schemas.microsoft.com/office/drawing/2014/main" id="{0D24284F-7FBB-4B77-A436-58A2DE362F99}"/>
                  </a:ext>
                </a:extLst>
              </p:cNvPr>
              <p:cNvSpPr txBox="1"/>
              <p:nvPr/>
            </p:nvSpPr>
            <p:spPr>
              <a:xfrm>
                <a:off x="1429200" y="4482000"/>
                <a:ext cx="84960"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7" name="Rectangle 6">
                <a:extLst>
                  <a:ext uri="{FF2B5EF4-FFF2-40B4-BE49-F238E27FC236}">
                    <a16:creationId xmlns:a16="http://schemas.microsoft.com/office/drawing/2014/main" id="{04787C0F-32EE-4BEE-93E9-E394524E7BB1}"/>
                  </a:ext>
                </a:extLst>
              </p:cNvPr>
              <p:cNvSpPr/>
              <p:nvPr/>
            </p:nvSpPr>
            <p:spPr>
              <a:xfrm>
                <a:off x="468000" y="2536448"/>
                <a:ext cx="361637" cy="1264129"/>
              </a:xfrm>
              <a:prstGeom prst="rect">
                <a:avLst/>
              </a:prstGeom>
            </p:spPr>
            <p:txBody>
              <a:bodyPr vert="vert270"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Number of people</a:t>
                </a:r>
              </a:p>
            </p:txBody>
          </p:sp>
          <p:sp>
            <p:nvSpPr>
              <p:cNvPr id="8" name="object 16">
                <a:extLst>
                  <a:ext uri="{FF2B5EF4-FFF2-40B4-BE49-F238E27FC236}">
                    <a16:creationId xmlns:a16="http://schemas.microsoft.com/office/drawing/2014/main" id="{4FCF8B8C-1FA2-42E0-9F54-1EB0DCE9A877}"/>
                  </a:ext>
                </a:extLst>
              </p:cNvPr>
              <p:cNvSpPr/>
              <p:nvPr/>
            </p:nvSpPr>
            <p:spPr>
              <a:xfrm>
                <a:off x="1656000" y="1710000"/>
                <a:ext cx="0" cy="2862000"/>
              </a:xfrm>
              <a:custGeom>
                <a:avLst/>
                <a:gdLst/>
                <a:ahLst/>
                <a:cxnLst/>
                <a:rect l="l" t="t" r="r" b="b"/>
                <a:pathLst>
                  <a:path h="1588135">
                    <a:moveTo>
                      <a:pt x="0" y="0"/>
                    </a:moveTo>
                    <a:lnTo>
                      <a:pt x="0" y="1588007"/>
                    </a:lnTo>
                  </a:path>
                </a:pathLst>
              </a:custGeom>
              <a:ln w="317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 name="object 17">
                <a:extLst>
                  <a:ext uri="{FF2B5EF4-FFF2-40B4-BE49-F238E27FC236}">
                    <a16:creationId xmlns:a16="http://schemas.microsoft.com/office/drawing/2014/main" id="{30FFAAA1-8190-4DE7-9331-EA9531A6E239}"/>
                  </a:ext>
                </a:extLst>
              </p:cNvPr>
              <p:cNvSpPr/>
              <p:nvPr/>
            </p:nvSpPr>
            <p:spPr>
              <a:xfrm>
                <a:off x="1656053" y="4571782"/>
                <a:ext cx="5688000" cy="0"/>
              </a:xfrm>
              <a:custGeom>
                <a:avLst/>
                <a:gdLst/>
                <a:ahLst/>
                <a:cxnLst/>
                <a:rect l="l" t="t" r="r" b="b"/>
                <a:pathLst>
                  <a:path w="2222500">
                    <a:moveTo>
                      <a:pt x="0" y="0"/>
                    </a:moveTo>
                    <a:lnTo>
                      <a:pt x="2221992" y="0"/>
                    </a:lnTo>
                  </a:path>
                </a:pathLst>
              </a:custGeom>
              <a:ln w="317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0" name="TextBox 9">
                <a:extLst>
                  <a:ext uri="{FF2B5EF4-FFF2-40B4-BE49-F238E27FC236}">
                    <a16:creationId xmlns:a16="http://schemas.microsoft.com/office/drawing/2014/main" id="{9EA50EDB-6EAB-4146-AB6C-F6F3CCD7E0D3}"/>
                  </a:ext>
                </a:extLst>
              </p:cNvPr>
              <p:cNvSpPr txBox="1"/>
              <p:nvPr/>
            </p:nvSpPr>
            <p:spPr>
              <a:xfrm>
                <a:off x="16344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 name="TextBox 10">
                <a:extLst>
                  <a:ext uri="{FF2B5EF4-FFF2-40B4-BE49-F238E27FC236}">
                    <a16:creationId xmlns:a16="http://schemas.microsoft.com/office/drawing/2014/main" id="{072E2327-2CDF-48A5-8480-AC4DFEBFB083}"/>
                  </a:ext>
                </a:extLst>
              </p:cNvPr>
              <p:cNvSpPr txBox="1"/>
              <p:nvPr/>
            </p:nvSpPr>
            <p:spPr>
              <a:xfrm>
                <a:off x="33984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2006</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2" name="TextBox 11">
                <a:extLst>
                  <a:ext uri="{FF2B5EF4-FFF2-40B4-BE49-F238E27FC236}">
                    <a16:creationId xmlns:a16="http://schemas.microsoft.com/office/drawing/2014/main" id="{A6D390DD-1FB8-41B1-A399-11F3B5C92A59}"/>
                  </a:ext>
                </a:extLst>
              </p:cNvPr>
              <p:cNvSpPr txBox="1"/>
              <p:nvPr/>
            </p:nvSpPr>
            <p:spPr>
              <a:xfrm>
                <a:off x="69300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2018</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3" name="TextBox 12">
                <a:extLst>
                  <a:ext uri="{FF2B5EF4-FFF2-40B4-BE49-F238E27FC236}">
                    <a16:creationId xmlns:a16="http://schemas.microsoft.com/office/drawing/2014/main" id="{08F26443-C9EA-4B58-8D84-FC7AC1FB465E}"/>
                  </a:ext>
                </a:extLst>
              </p:cNvPr>
              <p:cNvSpPr txBox="1"/>
              <p:nvPr/>
            </p:nvSpPr>
            <p:spPr>
              <a:xfrm>
                <a:off x="832883" y="2188800"/>
                <a:ext cx="68127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prstClr val="black"/>
                    </a:solidFill>
                  </a:rPr>
                  <a:t>1 6</a:t>
                </a: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 name="TextBox 13">
                <a:extLst>
                  <a:ext uri="{FF2B5EF4-FFF2-40B4-BE49-F238E27FC236}">
                    <a16:creationId xmlns:a16="http://schemas.microsoft.com/office/drawing/2014/main" id="{3039BF49-0329-4BD0-AA28-C127F9DD0933}"/>
                  </a:ext>
                </a:extLst>
              </p:cNvPr>
              <p:cNvSpPr txBox="1"/>
              <p:nvPr/>
            </p:nvSpPr>
            <p:spPr>
              <a:xfrm>
                <a:off x="832883" y="2761200"/>
                <a:ext cx="68127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prstClr val="black"/>
                    </a:solidFill>
                  </a:rPr>
                  <a:t>1 2</a:t>
                </a: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5" name="TextBox 14">
                <a:extLst>
                  <a:ext uri="{FF2B5EF4-FFF2-40B4-BE49-F238E27FC236}">
                    <a16:creationId xmlns:a16="http://schemas.microsoft.com/office/drawing/2014/main" id="{24F9CB93-472A-4703-8479-139A3295E069}"/>
                  </a:ext>
                </a:extLst>
              </p:cNvPr>
              <p:cNvSpPr txBox="1"/>
              <p:nvPr/>
            </p:nvSpPr>
            <p:spPr>
              <a:xfrm>
                <a:off x="832883" y="3049200"/>
                <a:ext cx="68127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prstClr val="black"/>
                    </a:solidFill>
                  </a:rPr>
                  <a:t>1 0</a:t>
                </a: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6" name="TextBox 15">
                <a:extLst>
                  <a:ext uri="{FF2B5EF4-FFF2-40B4-BE49-F238E27FC236}">
                    <a16:creationId xmlns:a16="http://schemas.microsoft.com/office/drawing/2014/main" id="{7BEF46F5-02EA-43D4-93D7-41CB4BD09B42}"/>
                  </a:ext>
                </a:extLst>
              </p:cNvPr>
              <p:cNvSpPr txBox="1"/>
              <p:nvPr/>
            </p:nvSpPr>
            <p:spPr>
              <a:xfrm>
                <a:off x="961123" y="33372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800 000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7" name="TextBox 16">
                <a:extLst>
                  <a:ext uri="{FF2B5EF4-FFF2-40B4-BE49-F238E27FC236}">
                    <a16:creationId xmlns:a16="http://schemas.microsoft.com/office/drawing/2014/main" id="{2291A512-99D5-4F9E-9718-5B33027CA0CF}"/>
                  </a:ext>
                </a:extLst>
              </p:cNvPr>
              <p:cNvSpPr txBox="1"/>
              <p:nvPr/>
            </p:nvSpPr>
            <p:spPr>
              <a:xfrm>
                <a:off x="961123" y="36216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600 000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8" name="TextBox 17">
                <a:extLst>
                  <a:ext uri="{FF2B5EF4-FFF2-40B4-BE49-F238E27FC236}">
                    <a16:creationId xmlns:a16="http://schemas.microsoft.com/office/drawing/2014/main" id="{D6EE6996-677F-49D3-9BDE-9C202B48E990}"/>
                  </a:ext>
                </a:extLst>
              </p:cNvPr>
              <p:cNvSpPr txBox="1"/>
              <p:nvPr/>
            </p:nvSpPr>
            <p:spPr>
              <a:xfrm>
                <a:off x="961123" y="39096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400 000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9" name="TextBox 18">
                <a:extLst>
                  <a:ext uri="{FF2B5EF4-FFF2-40B4-BE49-F238E27FC236}">
                    <a16:creationId xmlns:a16="http://schemas.microsoft.com/office/drawing/2014/main" id="{BB181687-A66D-44C5-B62E-FBF1545FAE31}"/>
                  </a:ext>
                </a:extLst>
              </p:cNvPr>
              <p:cNvSpPr txBox="1"/>
              <p:nvPr/>
            </p:nvSpPr>
            <p:spPr>
              <a:xfrm>
                <a:off x="961123" y="4194000"/>
                <a:ext cx="55303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0" name="TextBox 19">
                <a:extLst>
                  <a:ext uri="{FF2B5EF4-FFF2-40B4-BE49-F238E27FC236}">
                    <a16:creationId xmlns:a16="http://schemas.microsoft.com/office/drawing/2014/main" id="{628EEACA-E79E-4B95-988F-C8B3F95AC92A}"/>
                  </a:ext>
                </a:extLst>
              </p:cNvPr>
              <p:cNvSpPr txBox="1"/>
              <p:nvPr/>
            </p:nvSpPr>
            <p:spPr>
              <a:xfrm>
                <a:off x="832883" y="1617667"/>
                <a:ext cx="68127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prstClr val="black"/>
                    </a:solidFill>
                  </a:rPr>
                  <a:t>2 0</a:t>
                </a: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3" name="object 8">
                <a:extLst>
                  <a:ext uri="{FF2B5EF4-FFF2-40B4-BE49-F238E27FC236}">
                    <a16:creationId xmlns:a16="http://schemas.microsoft.com/office/drawing/2014/main" id="{933E3B46-19B2-4DAB-83FE-9A931C1294D0}"/>
                  </a:ext>
                </a:extLst>
              </p:cNvPr>
              <p:cNvSpPr/>
              <p:nvPr/>
            </p:nvSpPr>
            <p:spPr>
              <a:xfrm>
                <a:off x="1657178" y="1710000"/>
                <a:ext cx="0" cy="2862000"/>
              </a:xfrm>
              <a:custGeom>
                <a:avLst/>
                <a:gdLst/>
                <a:ahLst/>
                <a:cxnLst/>
                <a:rect l="l" t="t" r="r" b="b"/>
                <a:pathLst>
                  <a:path h="1711960">
                    <a:moveTo>
                      <a:pt x="0" y="0"/>
                    </a:moveTo>
                    <a:lnTo>
                      <a:pt x="0" y="1711464"/>
                    </a:lnTo>
                  </a:path>
                </a:pathLst>
              </a:custGeom>
              <a:ln w="3822">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 name="TextBox 23">
                <a:extLst>
                  <a:ext uri="{FF2B5EF4-FFF2-40B4-BE49-F238E27FC236}">
                    <a16:creationId xmlns:a16="http://schemas.microsoft.com/office/drawing/2014/main" id="{67DB8B7D-1358-488A-97B3-9D01769B6BCD}"/>
                  </a:ext>
                </a:extLst>
              </p:cNvPr>
              <p:cNvSpPr txBox="1"/>
              <p:nvPr/>
            </p:nvSpPr>
            <p:spPr>
              <a:xfrm>
                <a:off x="22212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2002</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5" name="TextBox 24">
                <a:extLst>
                  <a:ext uri="{FF2B5EF4-FFF2-40B4-BE49-F238E27FC236}">
                    <a16:creationId xmlns:a16="http://schemas.microsoft.com/office/drawing/2014/main" id="{26EB7B13-D7D5-44AA-9855-A9CA68DAD1CA}"/>
                  </a:ext>
                </a:extLst>
              </p:cNvPr>
              <p:cNvSpPr txBox="1"/>
              <p:nvPr/>
            </p:nvSpPr>
            <p:spPr>
              <a:xfrm>
                <a:off x="28116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2004</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6" name="TextBox 25">
                <a:extLst>
                  <a:ext uri="{FF2B5EF4-FFF2-40B4-BE49-F238E27FC236}">
                    <a16:creationId xmlns:a16="http://schemas.microsoft.com/office/drawing/2014/main" id="{E46C5375-549C-4A2B-8123-EC9324EAD093}"/>
                  </a:ext>
                </a:extLst>
              </p:cNvPr>
              <p:cNvSpPr txBox="1"/>
              <p:nvPr/>
            </p:nvSpPr>
            <p:spPr>
              <a:xfrm>
                <a:off x="39888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2008</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7" name="TextBox 26">
                <a:extLst>
                  <a:ext uri="{FF2B5EF4-FFF2-40B4-BE49-F238E27FC236}">
                    <a16:creationId xmlns:a16="http://schemas.microsoft.com/office/drawing/2014/main" id="{EE415FB8-9384-4181-A0FB-A638F59128C0}"/>
                  </a:ext>
                </a:extLst>
              </p:cNvPr>
              <p:cNvSpPr txBox="1"/>
              <p:nvPr/>
            </p:nvSpPr>
            <p:spPr>
              <a:xfrm>
                <a:off x="45756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8" name="TextBox 27">
                <a:extLst>
                  <a:ext uri="{FF2B5EF4-FFF2-40B4-BE49-F238E27FC236}">
                    <a16:creationId xmlns:a16="http://schemas.microsoft.com/office/drawing/2014/main" id="{85640CDA-CF52-4762-9F0D-6951587E6270}"/>
                  </a:ext>
                </a:extLst>
              </p:cNvPr>
              <p:cNvSpPr txBox="1"/>
              <p:nvPr/>
            </p:nvSpPr>
            <p:spPr>
              <a:xfrm>
                <a:off x="51624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2012</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9" name="TextBox 28">
                <a:extLst>
                  <a:ext uri="{FF2B5EF4-FFF2-40B4-BE49-F238E27FC236}">
                    <a16:creationId xmlns:a16="http://schemas.microsoft.com/office/drawing/2014/main" id="{CAC35622-AEAC-4E07-8776-4BEDDA89382A}"/>
                  </a:ext>
                </a:extLst>
              </p:cNvPr>
              <p:cNvSpPr txBox="1"/>
              <p:nvPr/>
            </p:nvSpPr>
            <p:spPr>
              <a:xfrm>
                <a:off x="57528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2014</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0" name="TextBox 29">
                <a:extLst>
                  <a:ext uri="{FF2B5EF4-FFF2-40B4-BE49-F238E27FC236}">
                    <a16:creationId xmlns:a16="http://schemas.microsoft.com/office/drawing/2014/main" id="{8FD07EF6-75D9-4ADC-9190-A90CE7143EDE}"/>
                  </a:ext>
                </a:extLst>
              </p:cNvPr>
              <p:cNvSpPr txBox="1"/>
              <p:nvPr/>
            </p:nvSpPr>
            <p:spPr>
              <a:xfrm>
                <a:off x="6339600" y="4654800"/>
                <a:ext cx="339837" cy="18466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2016</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1" name="TextBox 30">
                <a:extLst>
                  <a:ext uri="{FF2B5EF4-FFF2-40B4-BE49-F238E27FC236}">
                    <a16:creationId xmlns:a16="http://schemas.microsoft.com/office/drawing/2014/main" id="{C6C7159A-E1E3-42FB-A53E-C73D8DA9D6C6}"/>
                  </a:ext>
                </a:extLst>
              </p:cNvPr>
              <p:cNvSpPr txBox="1"/>
              <p:nvPr/>
            </p:nvSpPr>
            <p:spPr>
              <a:xfrm>
                <a:off x="831600" y="1904400"/>
                <a:ext cx="68127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prstClr val="black"/>
                    </a:solidFill>
                  </a:rPr>
                  <a:t>1 8</a:t>
                </a: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2" name="TextBox 31">
                <a:extLst>
                  <a:ext uri="{FF2B5EF4-FFF2-40B4-BE49-F238E27FC236}">
                    <a16:creationId xmlns:a16="http://schemas.microsoft.com/office/drawing/2014/main" id="{F343CB59-3F2C-47AD-BEFF-3145E21B74C8}"/>
                  </a:ext>
                </a:extLst>
              </p:cNvPr>
              <p:cNvSpPr txBox="1"/>
              <p:nvPr/>
            </p:nvSpPr>
            <p:spPr>
              <a:xfrm>
                <a:off x="831600" y="2476800"/>
                <a:ext cx="681277" cy="184666"/>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prstClr val="black"/>
                    </a:solidFill>
                  </a:rPr>
                  <a:t>1 4</a:t>
                </a:r>
                <a:r>
                  <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00 000</a:t>
                </a:r>
                <a:endParaRPr kumimoji="0" lang="en-CH"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pSp>
            <p:nvGrpSpPr>
              <p:cNvPr id="33" name="Group 32">
                <a:extLst>
                  <a:ext uri="{FF2B5EF4-FFF2-40B4-BE49-F238E27FC236}">
                    <a16:creationId xmlns:a16="http://schemas.microsoft.com/office/drawing/2014/main" id="{D71DB20F-0E22-4BDF-957E-5F0821039453}"/>
                  </a:ext>
                </a:extLst>
              </p:cNvPr>
              <p:cNvGrpSpPr/>
              <p:nvPr/>
            </p:nvGrpSpPr>
            <p:grpSpPr>
              <a:xfrm>
                <a:off x="1785600" y="2028926"/>
                <a:ext cx="5346000" cy="2561074"/>
                <a:chOff x="1785600" y="2028926"/>
                <a:chExt cx="5362749" cy="2561074"/>
              </a:xfrm>
            </p:grpSpPr>
            <p:sp>
              <p:nvSpPr>
                <p:cNvPr id="44" name="object 45">
                  <a:extLst>
                    <a:ext uri="{FF2B5EF4-FFF2-40B4-BE49-F238E27FC236}">
                      <a16:creationId xmlns:a16="http://schemas.microsoft.com/office/drawing/2014/main" id="{C67929CD-9AF0-4D8E-A764-4B01A7579B55}"/>
                    </a:ext>
                  </a:extLst>
                </p:cNvPr>
                <p:cNvSpPr/>
                <p:nvPr/>
              </p:nvSpPr>
              <p:spPr>
                <a:xfrm>
                  <a:off x="1785600" y="2028926"/>
                  <a:ext cx="5361147" cy="2561074"/>
                </a:xfrm>
                <a:custGeom>
                  <a:avLst/>
                  <a:gdLst/>
                  <a:ahLst/>
                  <a:cxnLst/>
                  <a:rect l="l" t="t" r="r" b="b"/>
                  <a:pathLst>
                    <a:path w="2124709" h="1327785">
                      <a:moveTo>
                        <a:pt x="1055047" y="1239098"/>
                      </a:moveTo>
                      <a:lnTo>
                        <a:pt x="943355" y="1267218"/>
                      </a:lnTo>
                      <a:lnTo>
                        <a:pt x="828293" y="1283208"/>
                      </a:lnTo>
                      <a:lnTo>
                        <a:pt x="595121" y="1285494"/>
                      </a:lnTo>
                      <a:lnTo>
                        <a:pt x="479297" y="1295400"/>
                      </a:lnTo>
                      <a:lnTo>
                        <a:pt x="130301" y="1304544"/>
                      </a:lnTo>
                      <a:lnTo>
                        <a:pt x="6857" y="1304544"/>
                      </a:lnTo>
                      <a:lnTo>
                        <a:pt x="0" y="1310640"/>
                      </a:lnTo>
                      <a:lnTo>
                        <a:pt x="0" y="1326642"/>
                      </a:lnTo>
                      <a:lnTo>
                        <a:pt x="864" y="1327410"/>
                      </a:lnTo>
                      <a:lnTo>
                        <a:pt x="334092" y="1327410"/>
                      </a:lnTo>
                      <a:lnTo>
                        <a:pt x="480059" y="1323594"/>
                      </a:lnTo>
                      <a:lnTo>
                        <a:pt x="597407" y="1313688"/>
                      </a:lnTo>
                      <a:lnTo>
                        <a:pt x="829055" y="1311402"/>
                      </a:lnTo>
                      <a:lnTo>
                        <a:pt x="947165" y="1295400"/>
                      </a:lnTo>
                      <a:lnTo>
                        <a:pt x="1065275" y="1266444"/>
                      </a:lnTo>
                      <a:lnTo>
                        <a:pt x="1066799" y="1265682"/>
                      </a:lnTo>
                      <a:lnTo>
                        <a:pt x="1069098" y="1264920"/>
                      </a:lnTo>
                      <a:lnTo>
                        <a:pt x="1070609" y="1264158"/>
                      </a:lnTo>
                      <a:lnTo>
                        <a:pt x="1102879" y="1240536"/>
                      </a:lnTo>
                      <a:lnTo>
                        <a:pt x="1053083" y="1240536"/>
                      </a:lnTo>
                      <a:lnTo>
                        <a:pt x="1055047" y="1239098"/>
                      </a:lnTo>
                      <a:close/>
                    </a:path>
                    <a:path w="2124709" h="1327785">
                      <a:moveTo>
                        <a:pt x="1058417" y="1238250"/>
                      </a:moveTo>
                      <a:lnTo>
                        <a:pt x="1055047" y="1239098"/>
                      </a:lnTo>
                      <a:lnTo>
                        <a:pt x="1053083" y="1240536"/>
                      </a:lnTo>
                      <a:lnTo>
                        <a:pt x="1058417" y="1238250"/>
                      </a:lnTo>
                      <a:close/>
                    </a:path>
                    <a:path w="2124709" h="1327785">
                      <a:moveTo>
                        <a:pt x="1106002" y="1238250"/>
                      </a:moveTo>
                      <a:lnTo>
                        <a:pt x="1058417" y="1238250"/>
                      </a:lnTo>
                      <a:lnTo>
                        <a:pt x="1053083" y="1240536"/>
                      </a:lnTo>
                      <a:lnTo>
                        <a:pt x="1102879" y="1240536"/>
                      </a:lnTo>
                      <a:lnTo>
                        <a:pt x="1106002" y="1238250"/>
                      </a:lnTo>
                      <a:close/>
                    </a:path>
                    <a:path w="2124709" h="1327785">
                      <a:moveTo>
                        <a:pt x="1168545" y="1156014"/>
                      </a:moveTo>
                      <a:lnTo>
                        <a:pt x="1055047" y="1239098"/>
                      </a:lnTo>
                      <a:lnTo>
                        <a:pt x="1058417" y="1238250"/>
                      </a:lnTo>
                      <a:lnTo>
                        <a:pt x="1106002" y="1238250"/>
                      </a:lnTo>
                      <a:lnTo>
                        <a:pt x="1187195" y="1178814"/>
                      </a:lnTo>
                      <a:lnTo>
                        <a:pt x="1187958" y="1177290"/>
                      </a:lnTo>
                      <a:lnTo>
                        <a:pt x="1189481" y="1176528"/>
                      </a:lnTo>
                      <a:lnTo>
                        <a:pt x="1190243" y="1175004"/>
                      </a:lnTo>
                      <a:lnTo>
                        <a:pt x="1200550" y="1159002"/>
                      </a:lnTo>
                      <a:lnTo>
                        <a:pt x="1166621" y="1159002"/>
                      </a:lnTo>
                      <a:lnTo>
                        <a:pt x="1168545" y="1156014"/>
                      </a:lnTo>
                      <a:close/>
                    </a:path>
                    <a:path w="2124709" h="1327785">
                      <a:moveTo>
                        <a:pt x="1169669" y="1155192"/>
                      </a:moveTo>
                      <a:lnTo>
                        <a:pt x="1168545" y="1156014"/>
                      </a:lnTo>
                      <a:lnTo>
                        <a:pt x="1166621" y="1159002"/>
                      </a:lnTo>
                      <a:lnTo>
                        <a:pt x="1169669" y="1155192"/>
                      </a:lnTo>
                      <a:close/>
                    </a:path>
                    <a:path w="2124709" h="1327785">
                      <a:moveTo>
                        <a:pt x="1203004" y="1155192"/>
                      </a:moveTo>
                      <a:lnTo>
                        <a:pt x="1169669" y="1155192"/>
                      </a:lnTo>
                      <a:lnTo>
                        <a:pt x="1166621" y="1159002"/>
                      </a:lnTo>
                      <a:lnTo>
                        <a:pt x="1200550" y="1159002"/>
                      </a:lnTo>
                      <a:lnTo>
                        <a:pt x="1203004" y="1155192"/>
                      </a:lnTo>
                      <a:close/>
                    </a:path>
                    <a:path w="2124709" h="1327785">
                      <a:moveTo>
                        <a:pt x="1516530" y="873168"/>
                      </a:moveTo>
                      <a:lnTo>
                        <a:pt x="1405127" y="920496"/>
                      </a:lnTo>
                      <a:lnTo>
                        <a:pt x="1288541" y="973836"/>
                      </a:lnTo>
                      <a:lnTo>
                        <a:pt x="1168545" y="1156014"/>
                      </a:lnTo>
                      <a:lnTo>
                        <a:pt x="1169669" y="1155192"/>
                      </a:lnTo>
                      <a:lnTo>
                        <a:pt x="1203004" y="1155192"/>
                      </a:lnTo>
                      <a:lnTo>
                        <a:pt x="1302624" y="1000518"/>
                      </a:lnTo>
                      <a:lnTo>
                        <a:pt x="1299971" y="1000518"/>
                      </a:lnTo>
                      <a:lnTo>
                        <a:pt x="1306067" y="995172"/>
                      </a:lnTo>
                      <a:lnTo>
                        <a:pt x="1311655" y="995172"/>
                      </a:lnTo>
                      <a:lnTo>
                        <a:pt x="1416558" y="947166"/>
                      </a:lnTo>
                      <a:lnTo>
                        <a:pt x="1533143" y="897636"/>
                      </a:lnTo>
                      <a:lnTo>
                        <a:pt x="1536191" y="896112"/>
                      </a:lnTo>
                      <a:lnTo>
                        <a:pt x="1539239" y="893064"/>
                      </a:lnTo>
                      <a:lnTo>
                        <a:pt x="1540764" y="890016"/>
                      </a:lnTo>
                      <a:lnTo>
                        <a:pt x="1545904" y="878586"/>
                      </a:lnTo>
                      <a:lnTo>
                        <a:pt x="1514093" y="878586"/>
                      </a:lnTo>
                      <a:lnTo>
                        <a:pt x="1516530" y="873168"/>
                      </a:lnTo>
                      <a:close/>
                    </a:path>
                    <a:path w="2124709" h="1327785">
                      <a:moveTo>
                        <a:pt x="1306067" y="995172"/>
                      </a:moveTo>
                      <a:lnTo>
                        <a:pt x="1299971" y="1000518"/>
                      </a:lnTo>
                      <a:lnTo>
                        <a:pt x="1303732" y="998797"/>
                      </a:lnTo>
                      <a:lnTo>
                        <a:pt x="1306067" y="995172"/>
                      </a:lnTo>
                      <a:close/>
                    </a:path>
                    <a:path w="2124709" h="1327785">
                      <a:moveTo>
                        <a:pt x="1303732" y="998797"/>
                      </a:moveTo>
                      <a:lnTo>
                        <a:pt x="1299971" y="1000518"/>
                      </a:lnTo>
                      <a:lnTo>
                        <a:pt x="1302624" y="1000518"/>
                      </a:lnTo>
                      <a:lnTo>
                        <a:pt x="1303732" y="998797"/>
                      </a:lnTo>
                      <a:close/>
                    </a:path>
                    <a:path w="2124709" h="1327785">
                      <a:moveTo>
                        <a:pt x="1311655" y="995172"/>
                      </a:moveTo>
                      <a:lnTo>
                        <a:pt x="1306067" y="995172"/>
                      </a:lnTo>
                      <a:lnTo>
                        <a:pt x="1303732" y="998797"/>
                      </a:lnTo>
                      <a:lnTo>
                        <a:pt x="1311655" y="995172"/>
                      </a:lnTo>
                      <a:close/>
                    </a:path>
                    <a:path w="2124709" h="1327785">
                      <a:moveTo>
                        <a:pt x="1521714" y="870966"/>
                      </a:moveTo>
                      <a:lnTo>
                        <a:pt x="1516530" y="873168"/>
                      </a:lnTo>
                      <a:lnTo>
                        <a:pt x="1514093" y="878586"/>
                      </a:lnTo>
                      <a:lnTo>
                        <a:pt x="1521714" y="870966"/>
                      </a:lnTo>
                      <a:close/>
                    </a:path>
                    <a:path w="2124709" h="1327785">
                      <a:moveTo>
                        <a:pt x="1549330" y="870966"/>
                      </a:moveTo>
                      <a:lnTo>
                        <a:pt x="1521714" y="870966"/>
                      </a:lnTo>
                      <a:lnTo>
                        <a:pt x="1514093" y="878586"/>
                      </a:lnTo>
                      <a:lnTo>
                        <a:pt x="1545904" y="878586"/>
                      </a:lnTo>
                      <a:lnTo>
                        <a:pt x="1549330" y="870966"/>
                      </a:lnTo>
                      <a:close/>
                    </a:path>
                    <a:path w="2124709" h="1327785">
                      <a:moveTo>
                        <a:pt x="1639062" y="611886"/>
                      </a:moveTo>
                      <a:lnTo>
                        <a:pt x="1632965" y="614934"/>
                      </a:lnTo>
                      <a:lnTo>
                        <a:pt x="1629917" y="621030"/>
                      </a:lnTo>
                      <a:lnTo>
                        <a:pt x="1516530" y="873168"/>
                      </a:lnTo>
                      <a:lnTo>
                        <a:pt x="1521714" y="870966"/>
                      </a:lnTo>
                      <a:lnTo>
                        <a:pt x="1549330" y="870966"/>
                      </a:lnTo>
                      <a:lnTo>
                        <a:pt x="1652211" y="642191"/>
                      </a:lnTo>
                      <a:lnTo>
                        <a:pt x="1641347" y="640842"/>
                      </a:lnTo>
                      <a:lnTo>
                        <a:pt x="1656588" y="632460"/>
                      </a:lnTo>
                      <a:lnTo>
                        <a:pt x="1904830" y="632460"/>
                      </a:lnTo>
                      <a:lnTo>
                        <a:pt x="1949873" y="627126"/>
                      </a:lnTo>
                      <a:lnTo>
                        <a:pt x="1757171" y="627126"/>
                      </a:lnTo>
                      <a:lnTo>
                        <a:pt x="1759101" y="626798"/>
                      </a:lnTo>
                      <a:lnTo>
                        <a:pt x="1639062" y="611886"/>
                      </a:lnTo>
                      <a:close/>
                    </a:path>
                    <a:path w="2124709" h="1327785">
                      <a:moveTo>
                        <a:pt x="1904830" y="632460"/>
                      </a:moveTo>
                      <a:lnTo>
                        <a:pt x="1656588" y="632460"/>
                      </a:lnTo>
                      <a:lnTo>
                        <a:pt x="1652211" y="642191"/>
                      </a:lnTo>
                      <a:lnTo>
                        <a:pt x="1757933" y="655320"/>
                      </a:lnTo>
                      <a:lnTo>
                        <a:pt x="1762505" y="655320"/>
                      </a:lnTo>
                      <a:lnTo>
                        <a:pt x="1879091" y="635508"/>
                      </a:lnTo>
                      <a:lnTo>
                        <a:pt x="1904830" y="632460"/>
                      </a:lnTo>
                      <a:close/>
                    </a:path>
                    <a:path w="2124709" h="1327785">
                      <a:moveTo>
                        <a:pt x="1656588" y="632460"/>
                      </a:moveTo>
                      <a:lnTo>
                        <a:pt x="1641347" y="640842"/>
                      </a:lnTo>
                      <a:lnTo>
                        <a:pt x="1652211" y="642191"/>
                      </a:lnTo>
                      <a:lnTo>
                        <a:pt x="1656588" y="632460"/>
                      </a:lnTo>
                      <a:close/>
                    </a:path>
                    <a:path w="2124709" h="1327785">
                      <a:moveTo>
                        <a:pt x="1759101" y="626798"/>
                      </a:moveTo>
                      <a:lnTo>
                        <a:pt x="1757171" y="627126"/>
                      </a:lnTo>
                      <a:lnTo>
                        <a:pt x="1761744" y="627126"/>
                      </a:lnTo>
                      <a:lnTo>
                        <a:pt x="1759101" y="626798"/>
                      </a:lnTo>
                      <a:close/>
                    </a:path>
                    <a:path w="2124709" h="1327785">
                      <a:moveTo>
                        <a:pt x="1980914" y="594800"/>
                      </a:moveTo>
                      <a:lnTo>
                        <a:pt x="1873758" y="607314"/>
                      </a:lnTo>
                      <a:lnTo>
                        <a:pt x="1759101" y="626798"/>
                      </a:lnTo>
                      <a:lnTo>
                        <a:pt x="1761744" y="627126"/>
                      </a:lnTo>
                      <a:lnTo>
                        <a:pt x="1949873" y="627126"/>
                      </a:lnTo>
                      <a:lnTo>
                        <a:pt x="2001011" y="621030"/>
                      </a:lnTo>
                      <a:lnTo>
                        <a:pt x="2005583" y="616458"/>
                      </a:lnTo>
                      <a:lnTo>
                        <a:pt x="2007108" y="610362"/>
                      </a:lnTo>
                      <a:lnTo>
                        <a:pt x="2008151" y="605028"/>
                      </a:lnTo>
                      <a:lnTo>
                        <a:pt x="1978914" y="605028"/>
                      </a:lnTo>
                      <a:lnTo>
                        <a:pt x="1980914" y="594800"/>
                      </a:lnTo>
                      <a:close/>
                    </a:path>
                    <a:path w="2124709" h="1327785">
                      <a:moveTo>
                        <a:pt x="1991105" y="593610"/>
                      </a:moveTo>
                      <a:lnTo>
                        <a:pt x="1980914" y="594800"/>
                      </a:lnTo>
                      <a:lnTo>
                        <a:pt x="1978914" y="605028"/>
                      </a:lnTo>
                      <a:lnTo>
                        <a:pt x="1991105" y="593610"/>
                      </a:lnTo>
                      <a:close/>
                    </a:path>
                    <a:path w="2124709" h="1327785">
                      <a:moveTo>
                        <a:pt x="2010384" y="593610"/>
                      </a:moveTo>
                      <a:lnTo>
                        <a:pt x="1991105" y="593610"/>
                      </a:lnTo>
                      <a:lnTo>
                        <a:pt x="1978914" y="605028"/>
                      </a:lnTo>
                      <a:lnTo>
                        <a:pt x="2008151" y="605028"/>
                      </a:lnTo>
                      <a:lnTo>
                        <a:pt x="2010384" y="593610"/>
                      </a:lnTo>
                      <a:close/>
                    </a:path>
                    <a:path w="2124709" h="1327785">
                      <a:moveTo>
                        <a:pt x="2103882" y="0"/>
                      </a:moveTo>
                      <a:lnTo>
                        <a:pt x="2096261" y="4572"/>
                      </a:lnTo>
                      <a:lnTo>
                        <a:pt x="2094738" y="12954"/>
                      </a:lnTo>
                      <a:lnTo>
                        <a:pt x="1980914" y="594800"/>
                      </a:lnTo>
                      <a:lnTo>
                        <a:pt x="1991105" y="593610"/>
                      </a:lnTo>
                      <a:lnTo>
                        <a:pt x="2010384" y="593610"/>
                      </a:lnTo>
                      <a:lnTo>
                        <a:pt x="2122932" y="18288"/>
                      </a:lnTo>
                      <a:lnTo>
                        <a:pt x="2124455" y="10668"/>
                      </a:lnTo>
                      <a:lnTo>
                        <a:pt x="2119122" y="3060"/>
                      </a:lnTo>
                      <a:lnTo>
                        <a:pt x="2103882"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5" name="object 46">
                  <a:extLst>
                    <a:ext uri="{FF2B5EF4-FFF2-40B4-BE49-F238E27FC236}">
                      <a16:creationId xmlns:a16="http://schemas.microsoft.com/office/drawing/2014/main" id="{017FE334-D6A4-41B5-8BE3-3727F6F32E7B}"/>
                    </a:ext>
                  </a:extLst>
                </p:cNvPr>
                <p:cNvSpPr/>
                <p:nvPr/>
              </p:nvSpPr>
              <p:spPr>
                <a:xfrm>
                  <a:off x="1785600" y="2819663"/>
                  <a:ext cx="5362749" cy="1769848"/>
                </a:xfrm>
                <a:custGeom>
                  <a:avLst/>
                  <a:gdLst/>
                  <a:ahLst/>
                  <a:cxnLst/>
                  <a:rect l="l" t="t" r="r" b="b"/>
                  <a:pathLst>
                    <a:path w="2125345" h="917575">
                      <a:moveTo>
                        <a:pt x="712469" y="877823"/>
                      </a:moveTo>
                      <a:lnTo>
                        <a:pt x="595121" y="878585"/>
                      </a:lnTo>
                      <a:lnTo>
                        <a:pt x="479297" y="885443"/>
                      </a:lnTo>
                      <a:lnTo>
                        <a:pt x="130301" y="894587"/>
                      </a:lnTo>
                      <a:lnTo>
                        <a:pt x="6857" y="894587"/>
                      </a:lnTo>
                      <a:lnTo>
                        <a:pt x="0" y="900683"/>
                      </a:lnTo>
                      <a:lnTo>
                        <a:pt x="0" y="916685"/>
                      </a:lnTo>
                      <a:lnTo>
                        <a:pt x="864" y="917454"/>
                      </a:lnTo>
                      <a:lnTo>
                        <a:pt x="334092" y="917454"/>
                      </a:lnTo>
                      <a:lnTo>
                        <a:pt x="480059" y="913637"/>
                      </a:lnTo>
                      <a:lnTo>
                        <a:pt x="597407" y="906779"/>
                      </a:lnTo>
                      <a:lnTo>
                        <a:pt x="910970" y="906017"/>
                      </a:lnTo>
                      <a:lnTo>
                        <a:pt x="946403" y="903731"/>
                      </a:lnTo>
                      <a:lnTo>
                        <a:pt x="948689" y="903731"/>
                      </a:lnTo>
                      <a:lnTo>
                        <a:pt x="1036169" y="883157"/>
                      </a:lnTo>
                      <a:lnTo>
                        <a:pt x="829055" y="883157"/>
                      </a:lnTo>
                      <a:lnTo>
                        <a:pt x="712469" y="877823"/>
                      </a:lnTo>
                      <a:close/>
                    </a:path>
                    <a:path w="2125345" h="917575">
                      <a:moveTo>
                        <a:pt x="910970" y="906017"/>
                      </a:moveTo>
                      <a:lnTo>
                        <a:pt x="713231" y="906017"/>
                      </a:lnTo>
                      <a:lnTo>
                        <a:pt x="828293" y="911351"/>
                      </a:lnTo>
                      <a:lnTo>
                        <a:pt x="910970" y="906017"/>
                      </a:lnTo>
                      <a:close/>
                    </a:path>
                    <a:path w="2125345" h="917575">
                      <a:moveTo>
                        <a:pt x="1056471" y="848564"/>
                      </a:moveTo>
                      <a:lnTo>
                        <a:pt x="941831" y="875537"/>
                      </a:lnTo>
                      <a:lnTo>
                        <a:pt x="944117" y="875537"/>
                      </a:lnTo>
                      <a:lnTo>
                        <a:pt x="829055" y="883157"/>
                      </a:lnTo>
                      <a:lnTo>
                        <a:pt x="1036169" y="883157"/>
                      </a:lnTo>
                      <a:lnTo>
                        <a:pt x="1065275" y="876312"/>
                      </a:lnTo>
                      <a:lnTo>
                        <a:pt x="1066799" y="875537"/>
                      </a:lnTo>
                      <a:lnTo>
                        <a:pt x="1069098" y="874775"/>
                      </a:lnTo>
                      <a:lnTo>
                        <a:pt x="1070609" y="873251"/>
                      </a:lnTo>
                      <a:lnTo>
                        <a:pt x="1099507" y="851153"/>
                      </a:lnTo>
                      <a:lnTo>
                        <a:pt x="1053083" y="851153"/>
                      </a:lnTo>
                      <a:lnTo>
                        <a:pt x="1056471" y="848564"/>
                      </a:lnTo>
                      <a:close/>
                    </a:path>
                    <a:path w="2125345" h="917575">
                      <a:moveTo>
                        <a:pt x="1058417" y="848105"/>
                      </a:moveTo>
                      <a:lnTo>
                        <a:pt x="1056471" y="848564"/>
                      </a:lnTo>
                      <a:lnTo>
                        <a:pt x="1053083" y="851153"/>
                      </a:lnTo>
                      <a:lnTo>
                        <a:pt x="1058417" y="848105"/>
                      </a:lnTo>
                      <a:close/>
                    </a:path>
                    <a:path w="2125345" h="917575">
                      <a:moveTo>
                        <a:pt x="1103493" y="848105"/>
                      </a:moveTo>
                      <a:lnTo>
                        <a:pt x="1058417" y="848105"/>
                      </a:lnTo>
                      <a:lnTo>
                        <a:pt x="1053083" y="851153"/>
                      </a:lnTo>
                      <a:lnTo>
                        <a:pt x="1099507" y="851153"/>
                      </a:lnTo>
                      <a:lnTo>
                        <a:pt x="1103493" y="848105"/>
                      </a:lnTo>
                      <a:close/>
                    </a:path>
                    <a:path w="2125345" h="917575">
                      <a:moveTo>
                        <a:pt x="1166879" y="764146"/>
                      </a:moveTo>
                      <a:lnTo>
                        <a:pt x="1056471" y="848564"/>
                      </a:lnTo>
                      <a:lnTo>
                        <a:pt x="1058417" y="848105"/>
                      </a:lnTo>
                      <a:lnTo>
                        <a:pt x="1103493" y="848105"/>
                      </a:lnTo>
                      <a:lnTo>
                        <a:pt x="1187195" y="784097"/>
                      </a:lnTo>
                      <a:lnTo>
                        <a:pt x="1188719" y="783335"/>
                      </a:lnTo>
                      <a:lnTo>
                        <a:pt x="1190243" y="780287"/>
                      </a:lnTo>
                      <a:lnTo>
                        <a:pt x="1199117" y="765809"/>
                      </a:lnTo>
                      <a:lnTo>
                        <a:pt x="1165859" y="765809"/>
                      </a:lnTo>
                      <a:lnTo>
                        <a:pt x="1166879" y="764146"/>
                      </a:lnTo>
                      <a:close/>
                    </a:path>
                    <a:path w="2125345" h="917575">
                      <a:moveTo>
                        <a:pt x="1169669" y="762012"/>
                      </a:moveTo>
                      <a:lnTo>
                        <a:pt x="1166879" y="764146"/>
                      </a:lnTo>
                      <a:lnTo>
                        <a:pt x="1165859" y="765809"/>
                      </a:lnTo>
                      <a:lnTo>
                        <a:pt x="1169669" y="762012"/>
                      </a:lnTo>
                      <a:close/>
                    </a:path>
                    <a:path w="2125345" h="917575">
                      <a:moveTo>
                        <a:pt x="1201444" y="762012"/>
                      </a:moveTo>
                      <a:lnTo>
                        <a:pt x="1169669" y="762012"/>
                      </a:lnTo>
                      <a:lnTo>
                        <a:pt x="1165859" y="765809"/>
                      </a:lnTo>
                      <a:lnTo>
                        <a:pt x="1199117" y="765809"/>
                      </a:lnTo>
                      <a:lnTo>
                        <a:pt x="1201444" y="762012"/>
                      </a:lnTo>
                      <a:close/>
                    </a:path>
                    <a:path w="2125345" h="917575">
                      <a:moveTo>
                        <a:pt x="1406389" y="543540"/>
                      </a:moveTo>
                      <a:lnTo>
                        <a:pt x="1290827" y="569975"/>
                      </a:lnTo>
                      <a:lnTo>
                        <a:pt x="1287017" y="570737"/>
                      </a:lnTo>
                      <a:lnTo>
                        <a:pt x="1283969" y="573023"/>
                      </a:lnTo>
                      <a:lnTo>
                        <a:pt x="1281683" y="576833"/>
                      </a:lnTo>
                      <a:lnTo>
                        <a:pt x="1166879" y="764146"/>
                      </a:lnTo>
                      <a:lnTo>
                        <a:pt x="1169669" y="762012"/>
                      </a:lnTo>
                      <a:lnTo>
                        <a:pt x="1201444" y="762012"/>
                      </a:lnTo>
                      <a:lnTo>
                        <a:pt x="1301864" y="598169"/>
                      </a:lnTo>
                      <a:lnTo>
                        <a:pt x="1297698" y="598169"/>
                      </a:lnTo>
                      <a:lnTo>
                        <a:pt x="1306067" y="591311"/>
                      </a:lnTo>
                      <a:lnTo>
                        <a:pt x="1327688" y="591311"/>
                      </a:lnTo>
                      <a:lnTo>
                        <a:pt x="1414271" y="571512"/>
                      </a:lnTo>
                      <a:lnTo>
                        <a:pt x="1415033" y="571512"/>
                      </a:lnTo>
                      <a:lnTo>
                        <a:pt x="1415795" y="570737"/>
                      </a:lnTo>
                      <a:lnTo>
                        <a:pt x="1416558" y="570737"/>
                      </a:lnTo>
                      <a:lnTo>
                        <a:pt x="1480315" y="544067"/>
                      </a:lnTo>
                      <a:lnTo>
                        <a:pt x="1405127" y="544067"/>
                      </a:lnTo>
                      <a:lnTo>
                        <a:pt x="1406389" y="543540"/>
                      </a:lnTo>
                      <a:close/>
                    </a:path>
                    <a:path w="2125345" h="917575">
                      <a:moveTo>
                        <a:pt x="1306067" y="591311"/>
                      </a:moveTo>
                      <a:lnTo>
                        <a:pt x="1297698" y="598169"/>
                      </a:lnTo>
                      <a:lnTo>
                        <a:pt x="1302543" y="597062"/>
                      </a:lnTo>
                      <a:lnTo>
                        <a:pt x="1306067" y="591311"/>
                      </a:lnTo>
                      <a:close/>
                    </a:path>
                    <a:path w="2125345" h="917575">
                      <a:moveTo>
                        <a:pt x="1302543" y="597062"/>
                      </a:moveTo>
                      <a:lnTo>
                        <a:pt x="1297698" y="598169"/>
                      </a:lnTo>
                      <a:lnTo>
                        <a:pt x="1301864" y="598169"/>
                      </a:lnTo>
                      <a:lnTo>
                        <a:pt x="1302543" y="597062"/>
                      </a:lnTo>
                      <a:close/>
                    </a:path>
                    <a:path w="2125345" h="917575">
                      <a:moveTo>
                        <a:pt x="1327688" y="591311"/>
                      </a:moveTo>
                      <a:lnTo>
                        <a:pt x="1306067" y="591311"/>
                      </a:lnTo>
                      <a:lnTo>
                        <a:pt x="1302543" y="597062"/>
                      </a:lnTo>
                      <a:lnTo>
                        <a:pt x="1327688" y="591311"/>
                      </a:lnTo>
                      <a:close/>
                    </a:path>
                    <a:path w="2125345" h="917575">
                      <a:moveTo>
                        <a:pt x="1407414" y="543305"/>
                      </a:moveTo>
                      <a:lnTo>
                        <a:pt x="1406389" y="543540"/>
                      </a:lnTo>
                      <a:lnTo>
                        <a:pt x="1405127" y="544067"/>
                      </a:lnTo>
                      <a:lnTo>
                        <a:pt x="1407414" y="543305"/>
                      </a:lnTo>
                      <a:close/>
                    </a:path>
                    <a:path w="2125345" h="917575">
                      <a:moveTo>
                        <a:pt x="1482137" y="543305"/>
                      </a:moveTo>
                      <a:lnTo>
                        <a:pt x="1407414" y="543305"/>
                      </a:lnTo>
                      <a:lnTo>
                        <a:pt x="1405127" y="544067"/>
                      </a:lnTo>
                      <a:lnTo>
                        <a:pt x="1480315" y="544067"/>
                      </a:lnTo>
                      <a:lnTo>
                        <a:pt x="1482137" y="543305"/>
                      </a:lnTo>
                      <a:close/>
                    </a:path>
                    <a:path w="2125345" h="917575">
                      <a:moveTo>
                        <a:pt x="1516635" y="497436"/>
                      </a:moveTo>
                      <a:lnTo>
                        <a:pt x="1406389" y="543540"/>
                      </a:lnTo>
                      <a:lnTo>
                        <a:pt x="1407414" y="543305"/>
                      </a:lnTo>
                      <a:lnTo>
                        <a:pt x="1482137" y="543305"/>
                      </a:lnTo>
                      <a:lnTo>
                        <a:pt x="1533143" y="521969"/>
                      </a:lnTo>
                      <a:lnTo>
                        <a:pt x="1536191" y="520445"/>
                      </a:lnTo>
                      <a:lnTo>
                        <a:pt x="1539239" y="518159"/>
                      </a:lnTo>
                      <a:lnTo>
                        <a:pt x="1540002" y="514362"/>
                      </a:lnTo>
                      <a:lnTo>
                        <a:pt x="1545304" y="502919"/>
                      </a:lnTo>
                      <a:lnTo>
                        <a:pt x="1514093" y="502919"/>
                      </a:lnTo>
                      <a:lnTo>
                        <a:pt x="1516635" y="497436"/>
                      </a:lnTo>
                      <a:close/>
                    </a:path>
                    <a:path w="2125345" h="917575">
                      <a:moveTo>
                        <a:pt x="1521714" y="495312"/>
                      </a:moveTo>
                      <a:lnTo>
                        <a:pt x="1516635" y="497436"/>
                      </a:lnTo>
                      <a:lnTo>
                        <a:pt x="1514093" y="502919"/>
                      </a:lnTo>
                      <a:lnTo>
                        <a:pt x="1521714" y="495312"/>
                      </a:lnTo>
                      <a:close/>
                    </a:path>
                    <a:path w="2125345" h="917575">
                      <a:moveTo>
                        <a:pt x="1548829" y="495312"/>
                      </a:moveTo>
                      <a:lnTo>
                        <a:pt x="1521714" y="495312"/>
                      </a:lnTo>
                      <a:lnTo>
                        <a:pt x="1514093" y="502919"/>
                      </a:lnTo>
                      <a:lnTo>
                        <a:pt x="1545304" y="502919"/>
                      </a:lnTo>
                      <a:lnTo>
                        <a:pt x="1548829" y="495312"/>
                      </a:lnTo>
                      <a:close/>
                    </a:path>
                    <a:path w="2125345" h="917575">
                      <a:moveTo>
                        <a:pt x="1639062" y="243839"/>
                      </a:moveTo>
                      <a:lnTo>
                        <a:pt x="1632965" y="246887"/>
                      </a:lnTo>
                      <a:lnTo>
                        <a:pt x="1629917" y="252983"/>
                      </a:lnTo>
                      <a:lnTo>
                        <a:pt x="1516635" y="497436"/>
                      </a:lnTo>
                      <a:lnTo>
                        <a:pt x="1521714" y="495312"/>
                      </a:lnTo>
                      <a:lnTo>
                        <a:pt x="1548829" y="495312"/>
                      </a:lnTo>
                      <a:lnTo>
                        <a:pt x="1651422" y="273916"/>
                      </a:lnTo>
                      <a:lnTo>
                        <a:pt x="1641347" y="272795"/>
                      </a:lnTo>
                      <a:lnTo>
                        <a:pt x="1655826" y="264413"/>
                      </a:lnTo>
                      <a:lnTo>
                        <a:pt x="2007032" y="264413"/>
                      </a:lnTo>
                      <a:lnTo>
                        <a:pt x="2010290" y="257555"/>
                      </a:lnTo>
                      <a:lnTo>
                        <a:pt x="1761744" y="257555"/>
                      </a:lnTo>
                      <a:lnTo>
                        <a:pt x="1645158" y="244601"/>
                      </a:lnTo>
                      <a:lnTo>
                        <a:pt x="1639062" y="243839"/>
                      </a:lnTo>
                      <a:close/>
                    </a:path>
                    <a:path w="2125345" h="917575">
                      <a:moveTo>
                        <a:pt x="2007032" y="264413"/>
                      </a:moveTo>
                      <a:lnTo>
                        <a:pt x="1655826" y="264413"/>
                      </a:lnTo>
                      <a:lnTo>
                        <a:pt x="1651422" y="273916"/>
                      </a:lnTo>
                      <a:lnTo>
                        <a:pt x="1757933" y="285762"/>
                      </a:lnTo>
                      <a:lnTo>
                        <a:pt x="1876805" y="284987"/>
                      </a:lnTo>
                      <a:lnTo>
                        <a:pt x="1994153" y="275843"/>
                      </a:lnTo>
                      <a:lnTo>
                        <a:pt x="1999488" y="275843"/>
                      </a:lnTo>
                      <a:lnTo>
                        <a:pt x="2004059" y="272795"/>
                      </a:lnTo>
                      <a:lnTo>
                        <a:pt x="2005583" y="267461"/>
                      </a:lnTo>
                      <a:lnTo>
                        <a:pt x="2007032" y="264413"/>
                      </a:lnTo>
                      <a:close/>
                    </a:path>
                    <a:path w="2125345" h="917575">
                      <a:moveTo>
                        <a:pt x="1655826" y="264413"/>
                      </a:moveTo>
                      <a:lnTo>
                        <a:pt x="1641347" y="272795"/>
                      </a:lnTo>
                      <a:lnTo>
                        <a:pt x="1651422" y="273916"/>
                      </a:lnTo>
                      <a:lnTo>
                        <a:pt x="1655826" y="264413"/>
                      </a:lnTo>
                      <a:close/>
                    </a:path>
                    <a:path w="2125345" h="917575">
                      <a:moveTo>
                        <a:pt x="1983726" y="248304"/>
                      </a:moveTo>
                      <a:lnTo>
                        <a:pt x="1876044" y="256793"/>
                      </a:lnTo>
                      <a:lnTo>
                        <a:pt x="1761744" y="257555"/>
                      </a:lnTo>
                      <a:lnTo>
                        <a:pt x="2010290" y="257555"/>
                      </a:lnTo>
                      <a:lnTo>
                        <a:pt x="2011377" y="255269"/>
                      </a:lnTo>
                      <a:lnTo>
                        <a:pt x="1980438" y="255269"/>
                      </a:lnTo>
                      <a:lnTo>
                        <a:pt x="1983726" y="248304"/>
                      </a:lnTo>
                      <a:close/>
                    </a:path>
                    <a:path w="2125345" h="917575">
                      <a:moveTo>
                        <a:pt x="1991867" y="247662"/>
                      </a:moveTo>
                      <a:lnTo>
                        <a:pt x="1983726" y="248304"/>
                      </a:lnTo>
                      <a:lnTo>
                        <a:pt x="1980438" y="255269"/>
                      </a:lnTo>
                      <a:lnTo>
                        <a:pt x="1991867" y="247662"/>
                      </a:lnTo>
                      <a:close/>
                    </a:path>
                    <a:path w="2125345" h="917575">
                      <a:moveTo>
                        <a:pt x="2014991" y="247662"/>
                      </a:moveTo>
                      <a:lnTo>
                        <a:pt x="1991867" y="247662"/>
                      </a:lnTo>
                      <a:lnTo>
                        <a:pt x="1980438" y="255269"/>
                      </a:lnTo>
                      <a:lnTo>
                        <a:pt x="2011377" y="255269"/>
                      </a:lnTo>
                      <a:lnTo>
                        <a:pt x="2014991" y="247662"/>
                      </a:lnTo>
                      <a:close/>
                    </a:path>
                    <a:path w="2125345" h="917575">
                      <a:moveTo>
                        <a:pt x="2107691" y="0"/>
                      </a:moveTo>
                      <a:lnTo>
                        <a:pt x="2099310" y="3047"/>
                      </a:lnTo>
                      <a:lnTo>
                        <a:pt x="2096261" y="9905"/>
                      </a:lnTo>
                      <a:lnTo>
                        <a:pt x="1983726" y="248304"/>
                      </a:lnTo>
                      <a:lnTo>
                        <a:pt x="1991867" y="247662"/>
                      </a:lnTo>
                      <a:lnTo>
                        <a:pt x="2014991" y="247662"/>
                      </a:lnTo>
                      <a:lnTo>
                        <a:pt x="2122170" y="22097"/>
                      </a:lnTo>
                      <a:lnTo>
                        <a:pt x="2125217" y="15239"/>
                      </a:lnTo>
                      <a:lnTo>
                        <a:pt x="2122170" y="6857"/>
                      </a:lnTo>
                      <a:lnTo>
                        <a:pt x="2115311" y="3047"/>
                      </a:lnTo>
                      <a:lnTo>
                        <a:pt x="2107691" y="0"/>
                      </a:lnTo>
                      <a:close/>
                    </a:path>
                  </a:pathLst>
                </a:custGeom>
                <a:solidFill>
                  <a:srgbClr val="8FBF21"/>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6" name="object 47">
                  <a:extLst>
                    <a:ext uri="{FF2B5EF4-FFF2-40B4-BE49-F238E27FC236}">
                      <a16:creationId xmlns:a16="http://schemas.microsoft.com/office/drawing/2014/main" id="{3405B069-FCEE-4CC1-9B30-85516631D879}"/>
                    </a:ext>
                  </a:extLst>
                </p:cNvPr>
                <p:cNvSpPr/>
                <p:nvPr/>
              </p:nvSpPr>
              <p:spPr>
                <a:xfrm>
                  <a:off x="1785600" y="3748557"/>
                  <a:ext cx="5362749" cy="841443"/>
                </a:xfrm>
                <a:custGeom>
                  <a:avLst/>
                  <a:gdLst/>
                  <a:ahLst/>
                  <a:cxnLst/>
                  <a:rect l="l" t="t" r="r" b="b"/>
                  <a:pathLst>
                    <a:path w="2125345" h="436244">
                      <a:moveTo>
                        <a:pt x="1061465" y="393953"/>
                      </a:moveTo>
                      <a:lnTo>
                        <a:pt x="944117" y="393953"/>
                      </a:lnTo>
                      <a:lnTo>
                        <a:pt x="827531" y="403097"/>
                      </a:lnTo>
                      <a:lnTo>
                        <a:pt x="712469" y="409955"/>
                      </a:lnTo>
                      <a:lnTo>
                        <a:pt x="595883" y="410717"/>
                      </a:lnTo>
                      <a:lnTo>
                        <a:pt x="479297" y="413003"/>
                      </a:lnTo>
                      <a:lnTo>
                        <a:pt x="6857" y="413003"/>
                      </a:lnTo>
                      <a:lnTo>
                        <a:pt x="0" y="419099"/>
                      </a:lnTo>
                      <a:lnTo>
                        <a:pt x="0" y="435101"/>
                      </a:lnTo>
                      <a:lnTo>
                        <a:pt x="864" y="435870"/>
                      </a:lnTo>
                      <a:lnTo>
                        <a:pt x="751989" y="435870"/>
                      </a:lnTo>
                      <a:lnTo>
                        <a:pt x="829817" y="431291"/>
                      </a:lnTo>
                      <a:lnTo>
                        <a:pt x="946403" y="422147"/>
                      </a:lnTo>
                      <a:lnTo>
                        <a:pt x="1352747" y="422147"/>
                      </a:lnTo>
                      <a:lnTo>
                        <a:pt x="1414271" y="407669"/>
                      </a:lnTo>
                      <a:lnTo>
                        <a:pt x="1411223" y="407669"/>
                      </a:lnTo>
                      <a:lnTo>
                        <a:pt x="1290827" y="406920"/>
                      </a:lnTo>
                      <a:lnTo>
                        <a:pt x="1292041" y="406634"/>
                      </a:lnTo>
                      <a:lnTo>
                        <a:pt x="1178814" y="397001"/>
                      </a:lnTo>
                      <a:lnTo>
                        <a:pt x="1061465" y="393953"/>
                      </a:lnTo>
                      <a:close/>
                    </a:path>
                    <a:path w="2125345" h="436244">
                      <a:moveTo>
                        <a:pt x="1352747" y="422147"/>
                      </a:moveTo>
                      <a:lnTo>
                        <a:pt x="1061465" y="422147"/>
                      </a:lnTo>
                      <a:lnTo>
                        <a:pt x="1178052" y="425195"/>
                      </a:lnTo>
                      <a:lnTo>
                        <a:pt x="1293114" y="435101"/>
                      </a:lnTo>
                      <a:lnTo>
                        <a:pt x="1297698" y="435101"/>
                      </a:lnTo>
                      <a:lnTo>
                        <a:pt x="1352747" y="422147"/>
                      </a:lnTo>
                      <a:close/>
                    </a:path>
                    <a:path w="2125345" h="436244">
                      <a:moveTo>
                        <a:pt x="1292041" y="406634"/>
                      </a:moveTo>
                      <a:lnTo>
                        <a:pt x="1290827" y="406920"/>
                      </a:lnTo>
                      <a:lnTo>
                        <a:pt x="1295399" y="406920"/>
                      </a:lnTo>
                      <a:lnTo>
                        <a:pt x="1292041" y="406634"/>
                      </a:lnTo>
                      <a:close/>
                    </a:path>
                    <a:path w="2125345" h="436244">
                      <a:moveTo>
                        <a:pt x="1642109" y="371093"/>
                      </a:moveTo>
                      <a:lnTo>
                        <a:pt x="1527047" y="378713"/>
                      </a:lnTo>
                      <a:lnTo>
                        <a:pt x="1410461" y="379475"/>
                      </a:lnTo>
                      <a:lnTo>
                        <a:pt x="1407414" y="379475"/>
                      </a:lnTo>
                      <a:lnTo>
                        <a:pt x="1292041" y="406634"/>
                      </a:lnTo>
                      <a:lnTo>
                        <a:pt x="1295399" y="406920"/>
                      </a:lnTo>
                      <a:lnTo>
                        <a:pt x="1527809" y="406920"/>
                      </a:lnTo>
                      <a:lnTo>
                        <a:pt x="1644395" y="399287"/>
                      </a:lnTo>
                      <a:lnTo>
                        <a:pt x="1775958" y="399287"/>
                      </a:lnTo>
                      <a:lnTo>
                        <a:pt x="1879091" y="381761"/>
                      </a:lnTo>
                      <a:lnTo>
                        <a:pt x="1993391" y="377189"/>
                      </a:lnTo>
                      <a:lnTo>
                        <a:pt x="1999488" y="377189"/>
                      </a:lnTo>
                      <a:lnTo>
                        <a:pt x="2004821" y="373379"/>
                      </a:lnTo>
                      <a:lnTo>
                        <a:pt x="1757171" y="373379"/>
                      </a:lnTo>
                      <a:lnTo>
                        <a:pt x="1757483" y="373327"/>
                      </a:lnTo>
                      <a:lnTo>
                        <a:pt x="1642109" y="371093"/>
                      </a:lnTo>
                      <a:close/>
                    </a:path>
                    <a:path w="2125345" h="436244">
                      <a:moveTo>
                        <a:pt x="1775958" y="399287"/>
                      </a:moveTo>
                      <a:lnTo>
                        <a:pt x="1644395" y="399287"/>
                      </a:lnTo>
                      <a:lnTo>
                        <a:pt x="1759458" y="401573"/>
                      </a:lnTo>
                      <a:lnTo>
                        <a:pt x="1762505" y="401573"/>
                      </a:lnTo>
                      <a:lnTo>
                        <a:pt x="1775958" y="399287"/>
                      </a:lnTo>
                      <a:close/>
                    </a:path>
                    <a:path w="2125345" h="436244">
                      <a:moveTo>
                        <a:pt x="1757483" y="373327"/>
                      </a:moveTo>
                      <a:lnTo>
                        <a:pt x="1757171" y="373379"/>
                      </a:lnTo>
                      <a:lnTo>
                        <a:pt x="1760220" y="373379"/>
                      </a:lnTo>
                      <a:lnTo>
                        <a:pt x="1757483" y="373327"/>
                      </a:lnTo>
                      <a:close/>
                    </a:path>
                    <a:path w="2125345" h="436244">
                      <a:moveTo>
                        <a:pt x="1982852" y="349372"/>
                      </a:moveTo>
                      <a:lnTo>
                        <a:pt x="1873758" y="353567"/>
                      </a:lnTo>
                      <a:lnTo>
                        <a:pt x="1757483" y="373327"/>
                      </a:lnTo>
                      <a:lnTo>
                        <a:pt x="1760220" y="373379"/>
                      </a:lnTo>
                      <a:lnTo>
                        <a:pt x="2004821" y="373379"/>
                      </a:lnTo>
                      <a:lnTo>
                        <a:pt x="2006345" y="367283"/>
                      </a:lnTo>
                      <a:lnTo>
                        <a:pt x="2009146" y="358901"/>
                      </a:lnTo>
                      <a:lnTo>
                        <a:pt x="1979676" y="358901"/>
                      </a:lnTo>
                      <a:lnTo>
                        <a:pt x="1982852" y="349372"/>
                      </a:lnTo>
                      <a:close/>
                    </a:path>
                    <a:path w="2125345" h="436244">
                      <a:moveTo>
                        <a:pt x="1992629" y="348995"/>
                      </a:moveTo>
                      <a:lnTo>
                        <a:pt x="1982852" y="349372"/>
                      </a:lnTo>
                      <a:lnTo>
                        <a:pt x="1979676" y="358901"/>
                      </a:lnTo>
                      <a:lnTo>
                        <a:pt x="1992629" y="348995"/>
                      </a:lnTo>
                      <a:close/>
                    </a:path>
                    <a:path w="2125345" h="436244">
                      <a:moveTo>
                        <a:pt x="2012455" y="348995"/>
                      </a:moveTo>
                      <a:lnTo>
                        <a:pt x="1992629" y="348995"/>
                      </a:lnTo>
                      <a:lnTo>
                        <a:pt x="1979676" y="358901"/>
                      </a:lnTo>
                      <a:lnTo>
                        <a:pt x="2009146" y="358901"/>
                      </a:lnTo>
                      <a:lnTo>
                        <a:pt x="2012455" y="348995"/>
                      </a:lnTo>
                      <a:close/>
                    </a:path>
                    <a:path w="2125345" h="436244">
                      <a:moveTo>
                        <a:pt x="2106167" y="0"/>
                      </a:moveTo>
                      <a:lnTo>
                        <a:pt x="2097798" y="4571"/>
                      </a:lnTo>
                      <a:lnTo>
                        <a:pt x="1982852" y="349372"/>
                      </a:lnTo>
                      <a:lnTo>
                        <a:pt x="1992629" y="348995"/>
                      </a:lnTo>
                      <a:lnTo>
                        <a:pt x="2012455" y="348995"/>
                      </a:lnTo>
                      <a:lnTo>
                        <a:pt x="2122170" y="20573"/>
                      </a:lnTo>
                      <a:lnTo>
                        <a:pt x="2125217" y="12953"/>
                      </a:lnTo>
                      <a:lnTo>
                        <a:pt x="2120646" y="5333"/>
                      </a:lnTo>
                      <a:lnTo>
                        <a:pt x="2113788" y="3047"/>
                      </a:lnTo>
                      <a:lnTo>
                        <a:pt x="2106167"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grpSp>
          <p:grpSp>
            <p:nvGrpSpPr>
              <p:cNvPr id="34" name="Group 33">
                <a:extLst>
                  <a:ext uri="{FF2B5EF4-FFF2-40B4-BE49-F238E27FC236}">
                    <a16:creationId xmlns:a16="http://schemas.microsoft.com/office/drawing/2014/main" id="{3D80AE48-246C-43E0-9EA5-FA769EAEB8D9}"/>
                  </a:ext>
                </a:extLst>
              </p:cNvPr>
              <p:cNvGrpSpPr/>
              <p:nvPr/>
            </p:nvGrpSpPr>
            <p:grpSpPr>
              <a:xfrm>
                <a:off x="792000" y="5040000"/>
                <a:ext cx="5251881" cy="292388"/>
                <a:chOff x="2052000" y="5148000"/>
                <a:chExt cx="5251881" cy="292388"/>
              </a:xfrm>
            </p:grpSpPr>
            <p:grpSp>
              <p:nvGrpSpPr>
                <p:cNvPr id="35" name="Group 34">
                  <a:extLst>
                    <a:ext uri="{FF2B5EF4-FFF2-40B4-BE49-F238E27FC236}">
                      <a16:creationId xmlns:a16="http://schemas.microsoft.com/office/drawing/2014/main" id="{D95DF559-0DD1-462C-9A0A-BAFE368498E3}"/>
                    </a:ext>
                  </a:extLst>
                </p:cNvPr>
                <p:cNvGrpSpPr/>
                <p:nvPr/>
              </p:nvGrpSpPr>
              <p:grpSpPr>
                <a:xfrm>
                  <a:off x="2052000" y="5148000"/>
                  <a:ext cx="934837" cy="292388"/>
                  <a:chOff x="2052000" y="5148000"/>
                  <a:chExt cx="934837" cy="292388"/>
                </a:xfrm>
              </p:grpSpPr>
              <p:sp>
                <p:nvSpPr>
                  <p:cNvPr id="42" name="TextBox 41">
                    <a:extLst>
                      <a:ext uri="{FF2B5EF4-FFF2-40B4-BE49-F238E27FC236}">
                        <a16:creationId xmlns:a16="http://schemas.microsoft.com/office/drawing/2014/main" id="{2032D7D1-CD63-4204-BE6B-FAB01158BF2A}"/>
                      </a:ext>
                    </a:extLst>
                  </p:cNvPr>
                  <p:cNvSpPr txBox="1"/>
                  <p:nvPr/>
                </p:nvSpPr>
                <p:spPr>
                  <a:xfrm>
                    <a:off x="2412000" y="5148000"/>
                    <a:ext cx="574837" cy="292388"/>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Global</a:t>
                    </a:r>
                  </a:p>
                </p:txBody>
              </p:sp>
              <p:cxnSp>
                <p:nvCxnSpPr>
                  <p:cNvPr id="43" name="Straight Connector 42">
                    <a:extLst>
                      <a:ext uri="{FF2B5EF4-FFF2-40B4-BE49-F238E27FC236}">
                        <a16:creationId xmlns:a16="http://schemas.microsoft.com/office/drawing/2014/main" id="{9762C05D-A7AB-406C-A92C-974ABC00A883}"/>
                      </a:ext>
                    </a:extLst>
                  </p:cNvPr>
                  <p:cNvCxnSpPr/>
                  <p:nvPr/>
                </p:nvCxnSpPr>
                <p:spPr>
                  <a:xfrm>
                    <a:off x="2052000" y="5301888"/>
                    <a:ext cx="270000" cy="1"/>
                  </a:xfrm>
                  <a:prstGeom prst="line">
                    <a:avLst/>
                  </a:prstGeom>
                  <a:ln w="63500">
                    <a:solidFill>
                      <a:srgbClr val="FFE700"/>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C69C2720-8D91-4095-8330-C4815E8983FC}"/>
                    </a:ext>
                  </a:extLst>
                </p:cNvPr>
                <p:cNvGrpSpPr/>
                <p:nvPr/>
              </p:nvGrpSpPr>
              <p:grpSpPr>
                <a:xfrm>
                  <a:off x="3294000" y="5148000"/>
                  <a:ext cx="1900293" cy="292388"/>
                  <a:chOff x="4794497" y="5148000"/>
                  <a:chExt cx="1900293" cy="292388"/>
                </a:xfrm>
              </p:grpSpPr>
              <p:sp>
                <p:nvSpPr>
                  <p:cNvPr id="40" name="TextBox 39">
                    <a:extLst>
                      <a:ext uri="{FF2B5EF4-FFF2-40B4-BE49-F238E27FC236}">
                        <a16:creationId xmlns:a16="http://schemas.microsoft.com/office/drawing/2014/main" id="{9740DBED-348A-4BF1-9F86-AFC4EBFB8D33}"/>
                      </a:ext>
                    </a:extLst>
                  </p:cNvPr>
                  <p:cNvSpPr txBox="1"/>
                  <p:nvPr/>
                </p:nvSpPr>
                <p:spPr>
                  <a:xfrm>
                    <a:off x="5154497" y="5148000"/>
                    <a:ext cx="1540293" cy="292388"/>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Sub-Saharan Africa</a:t>
                    </a:r>
                  </a:p>
                </p:txBody>
              </p:sp>
              <p:cxnSp>
                <p:nvCxnSpPr>
                  <p:cNvPr id="41" name="Straight Connector 40">
                    <a:extLst>
                      <a:ext uri="{FF2B5EF4-FFF2-40B4-BE49-F238E27FC236}">
                        <a16:creationId xmlns:a16="http://schemas.microsoft.com/office/drawing/2014/main" id="{7E4B0196-C1AB-4526-923A-5C52231C3B87}"/>
                      </a:ext>
                    </a:extLst>
                  </p:cNvPr>
                  <p:cNvCxnSpPr/>
                  <p:nvPr/>
                </p:nvCxnSpPr>
                <p:spPr>
                  <a:xfrm>
                    <a:off x="4794497" y="5301888"/>
                    <a:ext cx="270000" cy="1"/>
                  </a:xfrm>
                  <a:prstGeom prst="line">
                    <a:avLst/>
                  </a:prstGeom>
                  <a:ln w="63500">
                    <a:solidFill>
                      <a:srgbClr val="8FBF21"/>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6B13A69B-A841-422F-830C-A7404E2E3D36}"/>
                    </a:ext>
                  </a:extLst>
                </p:cNvPr>
                <p:cNvGrpSpPr/>
                <p:nvPr/>
              </p:nvGrpSpPr>
              <p:grpSpPr>
                <a:xfrm>
                  <a:off x="5598000" y="5148000"/>
                  <a:ext cx="1705881" cy="292388"/>
                  <a:chOff x="7602809" y="5148000"/>
                  <a:chExt cx="1705881" cy="292388"/>
                </a:xfrm>
              </p:grpSpPr>
              <p:sp>
                <p:nvSpPr>
                  <p:cNvPr id="38" name="TextBox 37">
                    <a:extLst>
                      <a:ext uri="{FF2B5EF4-FFF2-40B4-BE49-F238E27FC236}">
                        <a16:creationId xmlns:a16="http://schemas.microsoft.com/office/drawing/2014/main" id="{85DB637C-7819-4AD8-BE14-5948B256B531}"/>
                      </a:ext>
                    </a:extLst>
                  </p:cNvPr>
                  <p:cNvSpPr txBox="1"/>
                  <p:nvPr/>
                </p:nvSpPr>
                <p:spPr>
                  <a:xfrm>
                    <a:off x="7962809" y="5148000"/>
                    <a:ext cx="1345881" cy="292388"/>
                  </a:xfrm>
                  <a:prstGeom prst="rect">
                    <a:avLst/>
                  </a:prstGeom>
                  <a:noFill/>
                </p:spPr>
                <p:txBody>
                  <a:bodyPr wrap="none" lIns="0" rtlCol="0">
                    <a:spAutoFit/>
                  </a:bodyPr>
                  <a:lstStyle>
                    <a:defPPr>
                      <a:defRPr lang="en-US"/>
                    </a:defPPr>
                    <a:lvl1pPr marR="0" lvl="0" indent="0" defTabSz="914400" fontAlgn="base">
                      <a:lnSpc>
                        <a:spcPct val="100000"/>
                      </a:lnSpc>
                      <a:spcBef>
                        <a:spcPct val="0"/>
                      </a:spcBef>
                      <a:spcAft>
                        <a:spcPct val="0"/>
                      </a:spcAft>
                      <a:buClrTx/>
                      <a:buSzTx/>
                      <a:buFontTx/>
                      <a:buNone/>
                      <a:tabLst/>
                      <a:defRPr sz="1300">
                        <a:solidFill>
                          <a:prstClr val="black">
                            <a:lumMod val="75000"/>
                            <a:lumOff val="25000"/>
                          </a:prstClr>
                        </a:solidFill>
                        <a:latin typeface="Aria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mn-cs"/>
                      </a:rPr>
                      <a:t>Rest of the world</a:t>
                    </a:r>
                  </a:p>
                </p:txBody>
              </p:sp>
              <p:cxnSp>
                <p:nvCxnSpPr>
                  <p:cNvPr id="39" name="Straight Connector 38">
                    <a:extLst>
                      <a:ext uri="{FF2B5EF4-FFF2-40B4-BE49-F238E27FC236}">
                        <a16:creationId xmlns:a16="http://schemas.microsoft.com/office/drawing/2014/main" id="{4DB2CF93-484D-4DC1-9768-72F4EDF8A41E}"/>
                      </a:ext>
                    </a:extLst>
                  </p:cNvPr>
                  <p:cNvCxnSpPr/>
                  <p:nvPr/>
                </p:nvCxnSpPr>
                <p:spPr>
                  <a:xfrm>
                    <a:off x="7602809" y="5301888"/>
                    <a:ext cx="270000" cy="1"/>
                  </a:xfrm>
                  <a:prstGeom prst="line">
                    <a:avLst/>
                  </a:prstGeom>
                  <a:ln w="63500">
                    <a:solidFill>
                      <a:srgbClr val="009FE3"/>
                    </a:solidFill>
                  </a:ln>
                </p:spPr>
                <p:style>
                  <a:lnRef idx="1">
                    <a:schemeClr val="accent1"/>
                  </a:lnRef>
                  <a:fillRef idx="0">
                    <a:schemeClr val="accent1"/>
                  </a:fillRef>
                  <a:effectRef idx="0">
                    <a:schemeClr val="accent1"/>
                  </a:effectRef>
                  <a:fontRef idx="minor">
                    <a:schemeClr val="tx1"/>
                  </a:fontRef>
                </p:style>
              </p:cxnSp>
            </p:grpSp>
          </p:grpSp>
        </p:grpSp>
        <p:sp>
          <p:nvSpPr>
            <p:cNvPr id="47" name="object 77">
              <a:extLst>
                <a:ext uri="{FF2B5EF4-FFF2-40B4-BE49-F238E27FC236}">
                  <a16:creationId xmlns:a16="http://schemas.microsoft.com/office/drawing/2014/main" id="{120BB038-5391-4ACC-9A09-CDFB2CF6F558}"/>
                </a:ext>
              </a:extLst>
            </p:cNvPr>
            <p:cNvSpPr txBox="1"/>
            <p:nvPr/>
          </p:nvSpPr>
          <p:spPr>
            <a:xfrm>
              <a:off x="475200" y="5544000"/>
              <a:ext cx="6761424" cy="382156"/>
            </a:xfrm>
            <a:prstGeom prst="rect">
              <a:avLst/>
            </a:prstGeom>
          </p:spPr>
          <p:txBody>
            <a:bodyPr vert="horz" wrap="square" lIns="0" tIns="12700" rIns="0" bIns="0" rtlCol="0">
              <a:spAutoFit/>
            </a:bodyPr>
            <a:lstStyle/>
            <a:p>
              <a:pPr marL="268288" marR="5080" indent="-288000" fontAlgn="auto">
                <a:spcBef>
                  <a:spcPts val="0"/>
                </a:spcBef>
                <a:spcAft>
                  <a:spcPts val="0"/>
                </a:spcAft>
                <a:tabLst>
                  <a:tab pos="268288" algn="l"/>
                </a:tabLst>
              </a:pPr>
              <a:r>
                <a:rPr sz="800" dirty="0">
                  <a:latin typeface="Arial"/>
                  <a:ea typeface="+mn-ea"/>
                  <a:cs typeface="Arial"/>
                </a:rPr>
                <a:t>Note:</a:t>
              </a:r>
              <a:r>
                <a:rPr lang="en-GB" sz="800" dirty="0">
                  <a:latin typeface="Arial"/>
                  <a:ea typeface="+mn-ea"/>
                  <a:cs typeface="Arial"/>
                </a:rPr>
                <a:t>	</a:t>
              </a:r>
              <a:r>
                <a:rPr sz="800" dirty="0">
                  <a:latin typeface="Arial"/>
                  <a:ea typeface="+mn-ea"/>
                  <a:cs typeface="Arial"/>
                </a:rPr>
                <a:t>Data for 2018 are preliminary. Until 2016, countries reported  the number of people living with HIV newly enrolled in HIV care  who received preventive treatment for tuberculosis. As of 2017,  countries could report the number of people living with HIV both  newly and/or currently enrolled in HIV care who received preventive  treatment for tuberculosis</a:t>
              </a:r>
              <a:r>
                <a:rPr sz="800" spc="-15" dirty="0">
                  <a:latin typeface="Arial"/>
                  <a:ea typeface="+mn-ea"/>
                  <a:cs typeface="Arial"/>
                </a:rPr>
                <a:t>.</a:t>
              </a:r>
              <a:endParaRPr sz="800" dirty="0">
                <a:latin typeface="Arial"/>
                <a:ea typeface="+mn-ea"/>
                <a:cs typeface="Arial"/>
              </a:endParaRPr>
            </a:p>
          </p:txBody>
        </p:sp>
      </p:grpSp>
    </p:spTree>
    <p:extLst>
      <p:ext uri="{BB962C8B-B14F-4D97-AF65-F5344CB8AC3E}">
        <p14:creationId xmlns:p14="http://schemas.microsoft.com/office/powerpoint/2010/main" val="24123227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EB4547E-1A67-4032-9771-9278FB57DFEB}"/>
              </a:ext>
            </a:extLst>
          </p:cNvPr>
          <p:cNvGrpSpPr/>
          <p:nvPr/>
        </p:nvGrpSpPr>
        <p:grpSpPr>
          <a:xfrm>
            <a:off x="0" y="0"/>
            <a:ext cx="10285200" cy="5973111"/>
            <a:chOff x="0" y="0"/>
            <a:chExt cx="10285200" cy="597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400" kern="100" dirty="0">
                  <a:solidFill>
                    <a:prstClr val="white"/>
                  </a:solidFill>
                  <a:latin typeface="Arial" panose="020B0604020202020204" pitchFamily="34" charset="0"/>
                  <a:cs typeface="Arial" panose="020B0604020202020204" pitchFamily="34" charset="0"/>
                </a:rPr>
                <a:t>National plans referencing interventions for hepatitis </a:t>
              </a:r>
            </a:p>
            <a:p>
              <a:pPr lvl="0">
                <a:defRPr/>
              </a:pPr>
              <a:r>
                <a:rPr lang="en-GB" sz="2400" kern="100" dirty="0">
                  <a:solidFill>
                    <a:prstClr val="white"/>
                  </a:solidFill>
                  <a:latin typeface="Arial" panose="020B0604020202020204" pitchFamily="34" charset="0"/>
                  <a:cs typeface="Arial" panose="020B0604020202020204" pitchFamily="34" charset="0"/>
                </a:rPr>
                <a:t>in people who inject drugs, 2019</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5850000"/>
              <a:ext cx="6840000" cy="123111"/>
            </a:xfrm>
            <a:prstGeom prst="rect">
              <a:avLst/>
            </a:prstGeom>
          </p:spPr>
          <p:txBody>
            <a:bodyPr wrap="square" lIns="0" tIns="0" rIns="0" bIns="0">
              <a:no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Access to hepatitis C testing and treatment for people who inject drugs and people in prisons—a global perspective.  Geneva: World Health Organization; 2019 (https://www.who.int/hepatitis/publications/idu-prison-access-hepatitis-c/en/).</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2" name="Group 1">
              <a:extLst>
                <a:ext uri="{FF2B5EF4-FFF2-40B4-BE49-F238E27FC236}">
                  <a16:creationId xmlns:a16="http://schemas.microsoft.com/office/drawing/2014/main" id="{16AD154C-4060-40E4-B547-690F500F33E5}"/>
                </a:ext>
              </a:extLst>
            </p:cNvPr>
            <p:cNvGrpSpPr/>
            <p:nvPr/>
          </p:nvGrpSpPr>
          <p:grpSpPr>
            <a:xfrm>
              <a:off x="900000" y="1620000"/>
              <a:ext cx="6076760" cy="2985731"/>
              <a:chOff x="833408" y="1319183"/>
              <a:chExt cx="6076760" cy="2985731"/>
            </a:xfrm>
          </p:grpSpPr>
          <p:sp>
            <p:nvSpPr>
              <p:cNvPr id="5" name="object 8">
                <a:extLst>
                  <a:ext uri="{FF2B5EF4-FFF2-40B4-BE49-F238E27FC236}">
                    <a16:creationId xmlns:a16="http://schemas.microsoft.com/office/drawing/2014/main" id="{FDA4F6FD-0FFE-47D1-9825-757ACB6903E0}"/>
                  </a:ext>
                </a:extLst>
              </p:cNvPr>
              <p:cNvSpPr/>
              <p:nvPr/>
            </p:nvSpPr>
            <p:spPr>
              <a:xfrm>
                <a:off x="833408" y="1319183"/>
                <a:ext cx="6056833" cy="2985731"/>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 name="object 9">
                <a:extLst>
                  <a:ext uri="{FF2B5EF4-FFF2-40B4-BE49-F238E27FC236}">
                    <a16:creationId xmlns:a16="http://schemas.microsoft.com/office/drawing/2014/main" id="{C021D0DB-0E9E-467F-BBE8-4101F74D11B6}"/>
                  </a:ext>
                </a:extLst>
              </p:cNvPr>
              <p:cNvSpPr/>
              <p:nvPr/>
            </p:nvSpPr>
            <p:spPr>
              <a:xfrm>
                <a:off x="6853653" y="3153286"/>
                <a:ext cx="56515" cy="83185"/>
              </a:xfrm>
              <a:custGeom>
                <a:avLst/>
                <a:gdLst/>
                <a:ahLst/>
                <a:cxnLst/>
                <a:rect l="l" t="t" r="r" b="b"/>
                <a:pathLst>
                  <a:path w="56515" h="83185">
                    <a:moveTo>
                      <a:pt x="40246" y="39306"/>
                    </a:moveTo>
                    <a:lnTo>
                      <a:pt x="40690" y="40284"/>
                    </a:lnTo>
                    <a:lnTo>
                      <a:pt x="40766" y="39674"/>
                    </a:lnTo>
                    <a:lnTo>
                      <a:pt x="40246" y="39306"/>
                    </a:lnTo>
                    <a:close/>
                  </a:path>
                  <a:path w="56515" h="83185">
                    <a:moveTo>
                      <a:pt x="46913" y="61556"/>
                    </a:moveTo>
                    <a:lnTo>
                      <a:pt x="47142" y="62268"/>
                    </a:lnTo>
                    <a:lnTo>
                      <a:pt x="46888" y="62674"/>
                    </a:lnTo>
                    <a:lnTo>
                      <a:pt x="46837" y="63296"/>
                    </a:lnTo>
                    <a:lnTo>
                      <a:pt x="46939" y="62712"/>
                    </a:lnTo>
                    <a:lnTo>
                      <a:pt x="47269" y="62255"/>
                    </a:lnTo>
                    <a:lnTo>
                      <a:pt x="46913" y="61556"/>
                    </a:lnTo>
                    <a:close/>
                  </a:path>
                  <a:path w="56515" h="83185">
                    <a:moveTo>
                      <a:pt x="2603" y="13423"/>
                    </a:moveTo>
                    <a:lnTo>
                      <a:pt x="2349" y="13690"/>
                    </a:lnTo>
                    <a:lnTo>
                      <a:pt x="2578" y="13779"/>
                    </a:lnTo>
                    <a:lnTo>
                      <a:pt x="2539" y="14008"/>
                    </a:lnTo>
                    <a:lnTo>
                      <a:pt x="2692" y="13830"/>
                    </a:lnTo>
                    <a:lnTo>
                      <a:pt x="2603" y="13423"/>
                    </a:lnTo>
                    <a:close/>
                  </a:path>
                  <a:path w="56515" h="83185">
                    <a:moveTo>
                      <a:pt x="380" y="0"/>
                    </a:moveTo>
                    <a:lnTo>
                      <a:pt x="0" y="215"/>
                    </a:lnTo>
                    <a:lnTo>
                      <a:pt x="101" y="520"/>
                    </a:lnTo>
                    <a:lnTo>
                      <a:pt x="673" y="876"/>
                    </a:lnTo>
                    <a:lnTo>
                      <a:pt x="380" y="0"/>
                    </a:lnTo>
                    <a:close/>
                  </a:path>
                  <a:path w="56515" h="83185">
                    <a:moveTo>
                      <a:pt x="56210" y="82245"/>
                    </a:moveTo>
                    <a:lnTo>
                      <a:pt x="56299" y="83134"/>
                    </a:lnTo>
                    <a:lnTo>
                      <a:pt x="56324" y="82791"/>
                    </a:lnTo>
                    <a:lnTo>
                      <a:pt x="56514" y="82511"/>
                    </a:lnTo>
                    <a:lnTo>
                      <a:pt x="56210" y="82245"/>
                    </a:lnTo>
                    <a:close/>
                  </a:path>
                  <a:path w="56515" h="83185">
                    <a:moveTo>
                      <a:pt x="56159" y="81254"/>
                    </a:moveTo>
                    <a:lnTo>
                      <a:pt x="55765" y="81381"/>
                    </a:lnTo>
                    <a:lnTo>
                      <a:pt x="56019" y="81457"/>
                    </a:lnTo>
                    <a:lnTo>
                      <a:pt x="56159" y="81254"/>
                    </a:lnTo>
                    <a:close/>
                  </a:path>
                  <a:path w="56515" h="83185">
                    <a:moveTo>
                      <a:pt x="35229" y="50888"/>
                    </a:moveTo>
                    <a:lnTo>
                      <a:pt x="35051" y="51054"/>
                    </a:lnTo>
                    <a:lnTo>
                      <a:pt x="34975" y="51244"/>
                    </a:lnTo>
                    <a:lnTo>
                      <a:pt x="34848" y="51435"/>
                    </a:lnTo>
                    <a:lnTo>
                      <a:pt x="35128" y="51092"/>
                    </a:lnTo>
                    <a:lnTo>
                      <a:pt x="35229" y="50888"/>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grpSp>
        <p:grpSp>
          <p:nvGrpSpPr>
            <p:cNvPr id="25" name="Group 24">
              <a:extLst>
                <a:ext uri="{FF2B5EF4-FFF2-40B4-BE49-F238E27FC236}">
                  <a16:creationId xmlns:a16="http://schemas.microsoft.com/office/drawing/2014/main" id="{4F67E5CC-86DC-4E77-A10F-4C0D70AFA5B9}"/>
                </a:ext>
              </a:extLst>
            </p:cNvPr>
            <p:cNvGrpSpPr/>
            <p:nvPr/>
          </p:nvGrpSpPr>
          <p:grpSpPr>
            <a:xfrm>
              <a:off x="900000" y="5040000"/>
              <a:ext cx="4813267" cy="169277"/>
              <a:chOff x="900000" y="5040000"/>
              <a:chExt cx="4813267" cy="169277"/>
            </a:xfrm>
          </p:grpSpPr>
          <p:sp>
            <p:nvSpPr>
              <p:cNvPr id="9" name="object 39">
                <a:extLst>
                  <a:ext uri="{FF2B5EF4-FFF2-40B4-BE49-F238E27FC236}">
                    <a16:creationId xmlns:a16="http://schemas.microsoft.com/office/drawing/2014/main" id="{898E7935-291A-4BA8-8F0F-9BE14ABFF36B}"/>
                  </a:ext>
                </a:extLst>
              </p:cNvPr>
              <p:cNvSpPr/>
              <p:nvPr/>
            </p:nvSpPr>
            <p:spPr>
              <a:xfrm>
                <a:off x="900000" y="5067139"/>
                <a:ext cx="126000" cy="126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D4EDFC"/>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0" name="object 44">
                <a:extLst>
                  <a:ext uri="{FF2B5EF4-FFF2-40B4-BE49-F238E27FC236}">
                    <a16:creationId xmlns:a16="http://schemas.microsoft.com/office/drawing/2014/main" id="{0C46845D-5FD9-4E27-A198-CE51EB263C15}"/>
                  </a:ext>
                </a:extLst>
              </p:cNvPr>
              <p:cNvSpPr txBox="1"/>
              <p:nvPr/>
            </p:nvSpPr>
            <p:spPr>
              <a:xfrm>
                <a:off x="1078665" y="5040000"/>
                <a:ext cx="4634602" cy="169277"/>
              </a:xfrm>
              <a:prstGeom prst="rect">
                <a:avLst/>
              </a:prstGeom>
            </p:spPr>
            <p:txBody>
              <a:bodyPr vert="horz" wrap="non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lvl="0" algn="l">
                  <a:spcAft>
                    <a:spcPts val="0"/>
                  </a:spcAft>
                  <a:defRPr/>
                </a:pPr>
                <a:r>
                  <a:rPr lang="en-GB" sz="1100" dirty="0">
                    <a:solidFill>
                      <a:prstClr val="black">
                        <a:lumMod val="75000"/>
                        <a:lumOff val="25000"/>
                      </a:prstClr>
                    </a:solidFill>
                  </a:rPr>
                  <a:t>Hepatitis plan does not reference interventions for people who inject drugs</a:t>
                </a:r>
                <a:endPar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grpSp>
        <p:grpSp>
          <p:nvGrpSpPr>
            <p:cNvPr id="26" name="Group 25">
              <a:extLst>
                <a:ext uri="{FF2B5EF4-FFF2-40B4-BE49-F238E27FC236}">
                  <a16:creationId xmlns:a16="http://schemas.microsoft.com/office/drawing/2014/main" id="{0F721EF3-A562-438F-9EEF-214A7776DA21}"/>
                </a:ext>
              </a:extLst>
            </p:cNvPr>
            <p:cNvGrpSpPr/>
            <p:nvPr/>
          </p:nvGrpSpPr>
          <p:grpSpPr>
            <a:xfrm>
              <a:off x="900000" y="5256000"/>
              <a:ext cx="4305116" cy="169277"/>
              <a:chOff x="900000" y="5400000"/>
              <a:chExt cx="4305116" cy="169277"/>
            </a:xfrm>
          </p:grpSpPr>
          <p:sp>
            <p:nvSpPr>
              <p:cNvPr id="12" name="object 40">
                <a:extLst>
                  <a:ext uri="{FF2B5EF4-FFF2-40B4-BE49-F238E27FC236}">
                    <a16:creationId xmlns:a16="http://schemas.microsoft.com/office/drawing/2014/main" id="{42A93EEA-1E94-4E9A-95CE-E94EAB5CBD50}"/>
                  </a:ext>
                </a:extLst>
              </p:cNvPr>
              <p:cNvSpPr/>
              <p:nvPr/>
            </p:nvSpPr>
            <p:spPr>
              <a:xfrm>
                <a:off x="900000" y="5427139"/>
                <a:ext cx="126000" cy="126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3" name="object 44">
                <a:extLst>
                  <a:ext uri="{FF2B5EF4-FFF2-40B4-BE49-F238E27FC236}">
                    <a16:creationId xmlns:a16="http://schemas.microsoft.com/office/drawing/2014/main" id="{A8862E51-A900-4F36-97C0-7F1586541AE9}"/>
                  </a:ext>
                </a:extLst>
              </p:cNvPr>
              <p:cNvSpPr txBox="1"/>
              <p:nvPr/>
            </p:nvSpPr>
            <p:spPr>
              <a:xfrm>
                <a:off x="1078665" y="5400000"/>
                <a:ext cx="4126451" cy="169277"/>
              </a:xfrm>
              <a:prstGeom prst="rect">
                <a:avLst/>
              </a:prstGeom>
            </p:spPr>
            <p:txBody>
              <a:bodyPr vert="horz" wrap="none" lIns="0" tIns="0" rIns="0" bIns="0" rtlCol="0">
                <a:spAutoFit/>
              </a:bodyPr>
              <a:lstStyle>
                <a:defPPr>
                  <a:defRPr lang="en-US"/>
                </a:defPPr>
                <a:lvl1pPr marR="5080">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lvl="0">
                  <a:spcAft>
                    <a:spcPts val="0"/>
                  </a:spcAft>
                  <a:defRPr/>
                </a:pPr>
                <a:r>
                  <a:rPr lang="en-GB" sz="1100" dirty="0">
                    <a:solidFill>
                      <a:prstClr val="black">
                        <a:lumMod val="75000"/>
                        <a:lumOff val="25000"/>
                      </a:prstClr>
                    </a:solidFill>
                  </a:rPr>
                  <a:t>Hepatitis plan references interventions for people who inject drugs</a:t>
                </a:r>
              </a:p>
            </p:txBody>
          </p:sp>
        </p:grpSp>
        <p:grpSp>
          <p:nvGrpSpPr>
            <p:cNvPr id="19" name="Group 18">
              <a:extLst>
                <a:ext uri="{FF2B5EF4-FFF2-40B4-BE49-F238E27FC236}">
                  <a16:creationId xmlns:a16="http://schemas.microsoft.com/office/drawing/2014/main" id="{B94C4C43-6CA6-43E9-AFFF-C1AA2489C95C}"/>
                </a:ext>
              </a:extLst>
            </p:cNvPr>
            <p:cNvGrpSpPr/>
            <p:nvPr/>
          </p:nvGrpSpPr>
          <p:grpSpPr>
            <a:xfrm>
              <a:off x="5940000" y="5040000"/>
              <a:ext cx="1947098" cy="169277"/>
              <a:chOff x="900000" y="5220000"/>
              <a:chExt cx="1947098" cy="169277"/>
            </a:xfrm>
          </p:grpSpPr>
          <p:sp>
            <p:nvSpPr>
              <p:cNvPr id="23" name="object 39">
                <a:extLst>
                  <a:ext uri="{FF2B5EF4-FFF2-40B4-BE49-F238E27FC236}">
                    <a16:creationId xmlns:a16="http://schemas.microsoft.com/office/drawing/2014/main" id="{88071EA1-B07B-47A3-87AA-9D6E44D5D2C4}"/>
                  </a:ext>
                </a:extLst>
              </p:cNvPr>
              <p:cNvSpPr/>
              <p:nvPr/>
            </p:nvSpPr>
            <p:spPr>
              <a:xfrm>
                <a:off x="900000" y="5247139"/>
                <a:ext cx="126000" cy="126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83D0F5"/>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4" name="object 44">
                <a:extLst>
                  <a:ext uri="{FF2B5EF4-FFF2-40B4-BE49-F238E27FC236}">
                    <a16:creationId xmlns:a16="http://schemas.microsoft.com/office/drawing/2014/main" id="{D5EE2729-6C7C-42D9-8CF6-251D80C7BE1E}"/>
                  </a:ext>
                </a:extLst>
              </p:cNvPr>
              <p:cNvSpPr txBox="1"/>
              <p:nvPr/>
            </p:nvSpPr>
            <p:spPr>
              <a:xfrm>
                <a:off x="1078665" y="5220000"/>
                <a:ext cx="1768433" cy="169277"/>
              </a:xfrm>
              <a:prstGeom prst="rect">
                <a:avLst/>
              </a:prstGeom>
            </p:spPr>
            <p:txBody>
              <a:bodyPr vert="horz" wrap="non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lvl="0" algn="l">
                  <a:spcAft>
                    <a:spcPts val="0"/>
                  </a:spcAft>
                  <a:defRPr/>
                </a:pPr>
                <a:r>
                  <a:rPr lang="en-GB" sz="1100" dirty="0">
                    <a:solidFill>
                      <a:prstClr val="black">
                        <a:lumMod val="75000"/>
                        <a:lumOff val="25000"/>
                      </a:prstClr>
                    </a:solidFill>
                  </a:rPr>
                  <a:t>Hepatitis plan not accessed </a:t>
                </a:r>
                <a:endPar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grpSp>
      </p:grpSp>
    </p:spTree>
    <p:extLst>
      <p:ext uri="{BB962C8B-B14F-4D97-AF65-F5344CB8AC3E}">
        <p14:creationId xmlns:p14="http://schemas.microsoft.com/office/powerpoint/2010/main" val="42046309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C3F368A-2987-402B-8838-C2859A021E23}"/>
              </a:ext>
            </a:extLst>
          </p:cNvPr>
          <p:cNvGrpSpPr/>
          <p:nvPr/>
        </p:nvGrpSpPr>
        <p:grpSpPr>
          <a:xfrm>
            <a:off x="0" y="0"/>
            <a:ext cx="10285200" cy="5973111"/>
            <a:chOff x="0" y="0"/>
            <a:chExt cx="10285200" cy="597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400" kern="100" dirty="0">
                  <a:solidFill>
                    <a:prstClr val="white"/>
                  </a:solidFill>
                  <a:latin typeface="Arial" panose="020B0604020202020204" pitchFamily="34" charset="0"/>
                  <a:cs typeface="Arial" panose="020B0604020202020204" pitchFamily="34" charset="0"/>
                </a:rPr>
                <a:t>National plans referencing interventions for hepatitis </a:t>
              </a:r>
            </a:p>
            <a:p>
              <a:pPr lvl="0">
                <a:defRPr/>
              </a:pPr>
              <a:r>
                <a:rPr lang="en-GB" sz="2400" kern="100" dirty="0">
                  <a:solidFill>
                    <a:prstClr val="white"/>
                  </a:solidFill>
                  <a:latin typeface="Arial" panose="020B0604020202020204" pitchFamily="34" charset="0"/>
                  <a:cs typeface="Arial" panose="020B0604020202020204" pitchFamily="34" charset="0"/>
                </a:rPr>
                <a:t>in people in prisons, 2019</a:t>
              </a:r>
            </a:p>
          </p:txBody>
        </p:sp>
        <p:sp>
          <p:nvSpPr>
            <p:cNvPr id="5" name="Rectangle 4">
              <a:extLst>
                <a:ext uri="{FF2B5EF4-FFF2-40B4-BE49-F238E27FC236}">
                  <a16:creationId xmlns:a16="http://schemas.microsoft.com/office/drawing/2014/main" id="{91E6A083-BF62-437F-B9FC-858DA351C9E9}"/>
                </a:ext>
              </a:extLst>
            </p:cNvPr>
            <p:cNvSpPr/>
            <p:nvPr/>
          </p:nvSpPr>
          <p:spPr>
            <a:xfrm>
              <a:off x="360000" y="5850000"/>
              <a:ext cx="6840000" cy="123111"/>
            </a:xfrm>
            <a:prstGeom prst="rect">
              <a:avLst/>
            </a:prstGeom>
          </p:spPr>
          <p:txBody>
            <a:bodyPr wrap="square" lIns="0" tIns="0" rIns="0" bIns="0">
              <a:no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Access to hepatitis C testing and treatment for people who inject drugs and people in prisons—a global perspective.  Geneva: World Health Organization; 2019 (https://www.who.int/hepatitis/publications/idu-prison-access-hepatitis-c/en/).</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7" name="object 39">
              <a:extLst>
                <a:ext uri="{FF2B5EF4-FFF2-40B4-BE49-F238E27FC236}">
                  <a16:creationId xmlns:a16="http://schemas.microsoft.com/office/drawing/2014/main" id="{9C5CF572-3430-4931-BED3-1977A189825E}"/>
                </a:ext>
              </a:extLst>
            </p:cNvPr>
            <p:cNvSpPr/>
            <p:nvPr/>
          </p:nvSpPr>
          <p:spPr>
            <a:xfrm>
              <a:off x="900000" y="5067139"/>
              <a:ext cx="126000" cy="126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D4EDFC"/>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 name="object 44">
              <a:extLst>
                <a:ext uri="{FF2B5EF4-FFF2-40B4-BE49-F238E27FC236}">
                  <a16:creationId xmlns:a16="http://schemas.microsoft.com/office/drawing/2014/main" id="{275F7DEC-1157-405B-B7CD-6521EB2FF871}"/>
                </a:ext>
              </a:extLst>
            </p:cNvPr>
            <p:cNvSpPr txBox="1"/>
            <p:nvPr/>
          </p:nvSpPr>
          <p:spPr>
            <a:xfrm>
              <a:off x="1078665" y="5040000"/>
              <a:ext cx="4219425" cy="169277"/>
            </a:xfrm>
            <a:prstGeom prst="rect">
              <a:avLst/>
            </a:prstGeom>
          </p:spPr>
          <p:txBody>
            <a:bodyPr vert="horz" wrap="non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lvl="0" algn="l">
                <a:spcAft>
                  <a:spcPts val="0"/>
                </a:spcAft>
                <a:defRPr/>
              </a:pPr>
              <a:r>
                <a:rPr lang="en-GB" sz="1100" dirty="0">
                  <a:solidFill>
                    <a:prstClr val="black">
                      <a:lumMod val="75000"/>
                      <a:lumOff val="25000"/>
                    </a:prstClr>
                  </a:solidFill>
                </a:rPr>
                <a:t>Hepatitis plan does not reference interventions for people in prisons</a:t>
              </a:r>
              <a:endPar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9" name="Group 8">
              <a:extLst>
                <a:ext uri="{FF2B5EF4-FFF2-40B4-BE49-F238E27FC236}">
                  <a16:creationId xmlns:a16="http://schemas.microsoft.com/office/drawing/2014/main" id="{21A9AA99-EE1B-4357-ADCE-D52D2BC5767F}"/>
                </a:ext>
              </a:extLst>
            </p:cNvPr>
            <p:cNvGrpSpPr/>
            <p:nvPr/>
          </p:nvGrpSpPr>
          <p:grpSpPr>
            <a:xfrm>
              <a:off x="900000" y="5256000"/>
              <a:ext cx="3889937" cy="169277"/>
              <a:chOff x="900000" y="5400000"/>
              <a:chExt cx="3889937" cy="169277"/>
            </a:xfrm>
          </p:grpSpPr>
          <p:sp>
            <p:nvSpPr>
              <p:cNvPr id="10" name="object 40">
                <a:extLst>
                  <a:ext uri="{FF2B5EF4-FFF2-40B4-BE49-F238E27FC236}">
                    <a16:creationId xmlns:a16="http://schemas.microsoft.com/office/drawing/2014/main" id="{E2967FB4-C3C7-41E4-B254-1232E370CC5E}"/>
                  </a:ext>
                </a:extLst>
              </p:cNvPr>
              <p:cNvSpPr/>
              <p:nvPr/>
            </p:nvSpPr>
            <p:spPr>
              <a:xfrm>
                <a:off x="900000" y="5427139"/>
                <a:ext cx="126000" cy="126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1" name="object 44">
                <a:extLst>
                  <a:ext uri="{FF2B5EF4-FFF2-40B4-BE49-F238E27FC236}">
                    <a16:creationId xmlns:a16="http://schemas.microsoft.com/office/drawing/2014/main" id="{42520793-6BBD-448A-9A49-00EE96E5EF76}"/>
                  </a:ext>
                </a:extLst>
              </p:cNvPr>
              <p:cNvSpPr txBox="1"/>
              <p:nvPr/>
            </p:nvSpPr>
            <p:spPr>
              <a:xfrm>
                <a:off x="1078665" y="5400000"/>
                <a:ext cx="3711272" cy="169277"/>
              </a:xfrm>
              <a:prstGeom prst="rect">
                <a:avLst/>
              </a:prstGeom>
            </p:spPr>
            <p:txBody>
              <a:bodyPr vert="horz" wrap="none" lIns="0" tIns="0" rIns="0" bIns="0" rtlCol="0">
                <a:spAutoFit/>
              </a:bodyPr>
              <a:lstStyle>
                <a:defPPr>
                  <a:defRPr lang="en-US"/>
                </a:defPPr>
                <a:lvl1pPr marR="5080">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lvl="0">
                  <a:spcAft>
                    <a:spcPts val="0"/>
                  </a:spcAft>
                  <a:defRPr/>
                </a:pPr>
                <a:r>
                  <a:rPr lang="en-GB" sz="1100" dirty="0">
                    <a:solidFill>
                      <a:prstClr val="black">
                        <a:lumMod val="75000"/>
                        <a:lumOff val="25000"/>
                      </a:prstClr>
                    </a:solidFill>
                  </a:rPr>
                  <a:t>Hepatitis plan references interventions for people in prisons</a:t>
                </a:r>
              </a:p>
            </p:txBody>
          </p:sp>
        </p:grpSp>
        <p:grpSp>
          <p:nvGrpSpPr>
            <p:cNvPr id="12" name="Group 11">
              <a:extLst>
                <a:ext uri="{FF2B5EF4-FFF2-40B4-BE49-F238E27FC236}">
                  <a16:creationId xmlns:a16="http://schemas.microsoft.com/office/drawing/2014/main" id="{1F6455C7-2BE6-47FF-838E-A6D97FE38D34}"/>
                </a:ext>
              </a:extLst>
            </p:cNvPr>
            <p:cNvGrpSpPr/>
            <p:nvPr/>
          </p:nvGrpSpPr>
          <p:grpSpPr>
            <a:xfrm>
              <a:off x="5940000" y="5040000"/>
              <a:ext cx="1947098" cy="169277"/>
              <a:chOff x="900000" y="5220000"/>
              <a:chExt cx="1947098" cy="169277"/>
            </a:xfrm>
          </p:grpSpPr>
          <p:sp>
            <p:nvSpPr>
              <p:cNvPr id="13" name="object 39">
                <a:extLst>
                  <a:ext uri="{FF2B5EF4-FFF2-40B4-BE49-F238E27FC236}">
                    <a16:creationId xmlns:a16="http://schemas.microsoft.com/office/drawing/2014/main" id="{D432AF41-96A5-488D-A6DD-174AF25CE2BC}"/>
                  </a:ext>
                </a:extLst>
              </p:cNvPr>
              <p:cNvSpPr/>
              <p:nvPr/>
            </p:nvSpPr>
            <p:spPr>
              <a:xfrm>
                <a:off x="900000" y="5247139"/>
                <a:ext cx="126000" cy="126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83D0F5"/>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 name="object 44">
                <a:extLst>
                  <a:ext uri="{FF2B5EF4-FFF2-40B4-BE49-F238E27FC236}">
                    <a16:creationId xmlns:a16="http://schemas.microsoft.com/office/drawing/2014/main" id="{7F0CDA96-C9C0-46DA-9910-90E59B861438}"/>
                  </a:ext>
                </a:extLst>
              </p:cNvPr>
              <p:cNvSpPr txBox="1"/>
              <p:nvPr/>
            </p:nvSpPr>
            <p:spPr>
              <a:xfrm>
                <a:off x="1078665" y="5220000"/>
                <a:ext cx="1768433" cy="169277"/>
              </a:xfrm>
              <a:prstGeom prst="rect">
                <a:avLst/>
              </a:prstGeom>
            </p:spPr>
            <p:txBody>
              <a:bodyPr vert="horz" wrap="non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lvl="0" algn="l">
                  <a:spcAft>
                    <a:spcPts val="0"/>
                  </a:spcAft>
                  <a:defRPr/>
                </a:pPr>
                <a:r>
                  <a:rPr lang="en-GB" sz="1100" dirty="0">
                    <a:solidFill>
                      <a:prstClr val="black">
                        <a:lumMod val="75000"/>
                        <a:lumOff val="25000"/>
                      </a:prstClr>
                    </a:solidFill>
                  </a:rPr>
                  <a:t>Hepatitis plan not accessed </a:t>
                </a:r>
                <a:endPar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ＭＳ Ｐゴシック" pitchFamily="34" charset="-128"/>
                  <a:cs typeface="Arial" panose="020B0604020202020204" pitchFamily="34" charset="0"/>
                </a:endParaRPr>
              </a:p>
            </p:txBody>
          </p:sp>
        </p:grpSp>
        <p:grpSp>
          <p:nvGrpSpPr>
            <p:cNvPr id="2" name="Group 1">
              <a:extLst>
                <a:ext uri="{FF2B5EF4-FFF2-40B4-BE49-F238E27FC236}">
                  <a16:creationId xmlns:a16="http://schemas.microsoft.com/office/drawing/2014/main" id="{509EA157-9DCA-43B0-AF30-5E1355FE5EF9}"/>
                </a:ext>
              </a:extLst>
            </p:cNvPr>
            <p:cNvGrpSpPr/>
            <p:nvPr/>
          </p:nvGrpSpPr>
          <p:grpSpPr>
            <a:xfrm>
              <a:off x="900000" y="1620000"/>
              <a:ext cx="6076761" cy="2985731"/>
              <a:chOff x="833406" y="6138398"/>
              <a:chExt cx="6076761" cy="2985731"/>
            </a:xfrm>
          </p:grpSpPr>
          <p:sp>
            <p:nvSpPr>
              <p:cNvPr id="15" name="object 16">
                <a:extLst>
                  <a:ext uri="{FF2B5EF4-FFF2-40B4-BE49-F238E27FC236}">
                    <a16:creationId xmlns:a16="http://schemas.microsoft.com/office/drawing/2014/main" id="{10CBF6BA-6EAA-44AD-A30B-51B1DE68DCA2}"/>
                  </a:ext>
                </a:extLst>
              </p:cNvPr>
              <p:cNvSpPr/>
              <p:nvPr/>
            </p:nvSpPr>
            <p:spPr>
              <a:xfrm>
                <a:off x="833406" y="6138398"/>
                <a:ext cx="6056833" cy="2985731"/>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6" name="object 17">
                <a:extLst>
                  <a:ext uri="{FF2B5EF4-FFF2-40B4-BE49-F238E27FC236}">
                    <a16:creationId xmlns:a16="http://schemas.microsoft.com/office/drawing/2014/main" id="{E7F44728-E616-420B-8CFD-08C41D3F5D87}"/>
                  </a:ext>
                </a:extLst>
              </p:cNvPr>
              <p:cNvSpPr/>
              <p:nvPr/>
            </p:nvSpPr>
            <p:spPr>
              <a:xfrm>
                <a:off x="6853652" y="7972502"/>
                <a:ext cx="56515" cy="83185"/>
              </a:xfrm>
              <a:custGeom>
                <a:avLst/>
                <a:gdLst/>
                <a:ahLst/>
                <a:cxnLst/>
                <a:rect l="l" t="t" r="r" b="b"/>
                <a:pathLst>
                  <a:path w="56515" h="83184">
                    <a:moveTo>
                      <a:pt x="40246" y="39306"/>
                    </a:moveTo>
                    <a:lnTo>
                      <a:pt x="40690" y="40284"/>
                    </a:lnTo>
                    <a:lnTo>
                      <a:pt x="40766" y="39674"/>
                    </a:lnTo>
                    <a:lnTo>
                      <a:pt x="40246" y="39306"/>
                    </a:lnTo>
                    <a:close/>
                  </a:path>
                  <a:path w="56515" h="83184">
                    <a:moveTo>
                      <a:pt x="46913" y="61556"/>
                    </a:moveTo>
                    <a:lnTo>
                      <a:pt x="47142" y="62268"/>
                    </a:lnTo>
                    <a:lnTo>
                      <a:pt x="46888" y="62674"/>
                    </a:lnTo>
                    <a:lnTo>
                      <a:pt x="46837" y="63296"/>
                    </a:lnTo>
                    <a:lnTo>
                      <a:pt x="46939" y="62712"/>
                    </a:lnTo>
                    <a:lnTo>
                      <a:pt x="47269" y="62255"/>
                    </a:lnTo>
                    <a:lnTo>
                      <a:pt x="46913" y="61556"/>
                    </a:lnTo>
                    <a:close/>
                  </a:path>
                  <a:path w="56515" h="83184">
                    <a:moveTo>
                      <a:pt x="2603" y="13423"/>
                    </a:moveTo>
                    <a:lnTo>
                      <a:pt x="2349" y="13690"/>
                    </a:lnTo>
                    <a:lnTo>
                      <a:pt x="2578" y="13779"/>
                    </a:lnTo>
                    <a:lnTo>
                      <a:pt x="2539" y="14008"/>
                    </a:lnTo>
                    <a:lnTo>
                      <a:pt x="2692" y="13830"/>
                    </a:lnTo>
                    <a:lnTo>
                      <a:pt x="2603" y="13423"/>
                    </a:lnTo>
                    <a:close/>
                  </a:path>
                  <a:path w="56515" h="83184">
                    <a:moveTo>
                      <a:pt x="380" y="0"/>
                    </a:moveTo>
                    <a:lnTo>
                      <a:pt x="0" y="215"/>
                    </a:lnTo>
                    <a:lnTo>
                      <a:pt x="101" y="520"/>
                    </a:lnTo>
                    <a:lnTo>
                      <a:pt x="673" y="876"/>
                    </a:lnTo>
                    <a:lnTo>
                      <a:pt x="380" y="0"/>
                    </a:lnTo>
                    <a:close/>
                  </a:path>
                  <a:path w="56515" h="83184">
                    <a:moveTo>
                      <a:pt x="56210" y="82245"/>
                    </a:moveTo>
                    <a:lnTo>
                      <a:pt x="56299" y="83134"/>
                    </a:lnTo>
                    <a:lnTo>
                      <a:pt x="56324" y="82791"/>
                    </a:lnTo>
                    <a:lnTo>
                      <a:pt x="56514" y="82511"/>
                    </a:lnTo>
                    <a:lnTo>
                      <a:pt x="56210" y="82245"/>
                    </a:lnTo>
                    <a:close/>
                  </a:path>
                  <a:path w="56515" h="83184">
                    <a:moveTo>
                      <a:pt x="56159" y="81254"/>
                    </a:moveTo>
                    <a:lnTo>
                      <a:pt x="55765" y="81381"/>
                    </a:lnTo>
                    <a:lnTo>
                      <a:pt x="56019" y="81457"/>
                    </a:lnTo>
                    <a:lnTo>
                      <a:pt x="56159" y="81254"/>
                    </a:lnTo>
                    <a:close/>
                  </a:path>
                  <a:path w="56515" h="83184">
                    <a:moveTo>
                      <a:pt x="35229" y="50888"/>
                    </a:moveTo>
                    <a:lnTo>
                      <a:pt x="35051" y="51054"/>
                    </a:lnTo>
                    <a:lnTo>
                      <a:pt x="34975" y="51244"/>
                    </a:lnTo>
                    <a:lnTo>
                      <a:pt x="34848" y="51435"/>
                    </a:lnTo>
                    <a:lnTo>
                      <a:pt x="35128" y="51092"/>
                    </a:lnTo>
                    <a:lnTo>
                      <a:pt x="35229" y="50888"/>
                    </a:lnTo>
                    <a:close/>
                  </a:path>
                </a:pathLst>
              </a:custGeom>
              <a:solidFill>
                <a:srgbClr val="83D0F5"/>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grpSp>
      </p:grpSp>
    </p:spTree>
    <p:extLst>
      <p:ext uri="{BB962C8B-B14F-4D97-AF65-F5344CB8AC3E}">
        <p14:creationId xmlns:p14="http://schemas.microsoft.com/office/powerpoint/2010/main" val="36110406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1BCD723-EF40-4C40-82F4-7CE14053AB19}"/>
              </a:ext>
            </a:extLst>
          </p:cNvPr>
          <p:cNvGrpSpPr/>
          <p:nvPr/>
        </p:nvGrpSpPr>
        <p:grpSpPr>
          <a:xfrm>
            <a:off x="0" y="0"/>
            <a:ext cx="10285200" cy="6432999"/>
            <a:chOff x="0" y="0"/>
            <a:chExt cx="10285200" cy="6432999"/>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Cervical cancer screening policies and proportion of women living with HIV (aged 30−49 years)  screened for cervical cancer, 35 Fast-Track countries</a:t>
              </a:r>
              <a:endParaRPr kumimoji="0" lang="en-CH"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156000"/>
              <a:ext cx="1764000" cy="276999"/>
            </a:xfrm>
            <a:prstGeom prst="rect">
              <a:avLst/>
            </a:prstGeom>
          </p:spPr>
          <p:txBody>
            <a:bodyPr wrap="square" lIns="0" tIns="0" rIns="0" bIns="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6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2019 National Commitments and Policy Instrument; population-based surveys, 2014–2017; 2019 Global AIDS Monitoring.</a:t>
              </a:r>
              <a:endParaRPr kumimoji="0" lang="fr-CH" sz="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graphicFrame>
        <p:nvGraphicFramePr>
          <p:cNvPr id="2" name="Table 1">
            <a:extLst>
              <a:ext uri="{FF2B5EF4-FFF2-40B4-BE49-F238E27FC236}">
                <a16:creationId xmlns:a16="http://schemas.microsoft.com/office/drawing/2014/main" id="{B10D7D50-339A-4CB7-9361-2BBA38E91388}"/>
              </a:ext>
            </a:extLst>
          </p:cNvPr>
          <p:cNvGraphicFramePr>
            <a:graphicFrameLocks noGrp="1"/>
          </p:cNvGraphicFramePr>
          <p:nvPr>
            <p:extLst>
              <p:ext uri="{D42A27DB-BD31-4B8C-83A1-F6EECF244321}">
                <p14:modId xmlns:p14="http://schemas.microsoft.com/office/powerpoint/2010/main" val="2548213515"/>
              </p:ext>
            </p:extLst>
          </p:nvPr>
        </p:nvGraphicFramePr>
        <p:xfrm>
          <a:off x="534988" y="1116000"/>
          <a:ext cx="9000000" cy="5527440"/>
        </p:xfrm>
        <a:graphic>
          <a:graphicData uri="http://schemas.openxmlformats.org/drawingml/2006/table">
            <a:tbl>
              <a:tblPr firstRow="1" bandRow="1"/>
              <a:tblGrid>
                <a:gridCol w="1800000">
                  <a:extLst>
                    <a:ext uri="{9D8B030D-6E8A-4147-A177-3AD203B41FA5}">
                      <a16:colId xmlns:a16="http://schemas.microsoft.com/office/drawing/2014/main" val="1498271425"/>
                    </a:ext>
                  </a:extLst>
                </a:gridCol>
                <a:gridCol w="1800000">
                  <a:extLst>
                    <a:ext uri="{9D8B030D-6E8A-4147-A177-3AD203B41FA5}">
                      <a16:colId xmlns:a16="http://schemas.microsoft.com/office/drawing/2014/main" val="100273838"/>
                    </a:ext>
                  </a:extLst>
                </a:gridCol>
                <a:gridCol w="1800000">
                  <a:extLst>
                    <a:ext uri="{9D8B030D-6E8A-4147-A177-3AD203B41FA5}">
                      <a16:colId xmlns:a16="http://schemas.microsoft.com/office/drawing/2014/main" val="3577426547"/>
                    </a:ext>
                  </a:extLst>
                </a:gridCol>
                <a:gridCol w="1800000">
                  <a:extLst>
                    <a:ext uri="{9D8B030D-6E8A-4147-A177-3AD203B41FA5}">
                      <a16:colId xmlns:a16="http://schemas.microsoft.com/office/drawing/2014/main" val="2245520808"/>
                    </a:ext>
                  </a:extLst>
                </a:gridCol>
                <a:gridCol w="1800000">
                  <a:extLst>
                    <a:ext uri="{9D8B030D-6E8A-4147-A177-3AD203B41FA5}">
                      <a16:colId xmlns:a16="http://schemas.microsoft.com/office/drawing/2014/main" val="1210784798"/>
                    </a:ext>
                  </a:extLst>
                </a:gridCol>
              </a:tblGrid>
              <a:tr h="720000">
                <a:tc>
                  <a:txBody>
                    <a:bodyPr/>
                    <a:lstStyle/>
                    <a:p>
                      <a:pPr algn="l" fontAlgn="t"/>
                      <a:r>
                        <a:rPr lang="en-CH" sz="800" b="0" i="0" u="none" strike="noStrike" dirty="0">
                          <a:solidFill>
                            <a:srgbClr val="000000"/>
                          </a:solidFill>
                          <a:effectLst/>
                          <a:latin typeface="Arial" panose="020B0604020202020204" pitchFamily="34" charset="0"/>
                        </a:rPr>
                        <a:t> </a:t>
                      </a:r>
                    </a:p>
                  </a:txBody>
                  <a:tcPr marL="3790" marR="3790" marT="379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900" b="1" i="0" u="none" strike="noStrike" spc="10" baseline="0" dirty="0">
                          <a:solidFill>
                            <a:schemeClr val="tx1"/>
                          </a:solidFill>
                          <a:effectLst/>
                          <a:latin typeface="Arial" panose="020B0604020202020204" pitchFamily="34" charset="0"/>
                        </a:rPr>
                        <a:t>Cervical cancer screening and treatment for women living with HIV recommended in the national strategic plan governing the AIDS response (2019)</a:t>
                      </a:r>
                    </a:p>
                  </a:txBody>
                  <a:tcPr marL="72000" marR="72000" marT="72000" marB="72000">
                    <a:lnL w="3175"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9FE3">
                        <a:alpha val="20000"/>
                      </a:srgbClr>
                    </a:solidFill>
                  </a:tcPr>
                </a:tc>
                <a:tc>
                  <a:txBody>
                    <a:bodyPr/>
                    <a:lstStyle/>
                    <a:p>
                      <a:pPr marL="0" algn="l" defTabSz="914400" rtl="0" eaLnBrk="1" fontAlgn="t" latinLnBrk="0" hangingPunct="1"/>
                      <a:r>
                        <a:rPr lang="en-GB" sz="900" b="1" i="0" u="none" strike="noStrike" kern="1200" spc="10" baseline="0" dirty="0">
                          <a:solidFill>
                            <a:schemeClr val="tx1"/>
                          </a:solidFill>
                          <a:effectLst/>
                          <a:latin typeface="Arial" panose="020B0604020202020204" pitchFamily="34" charset="0"/>
                          <a:ea typeface="+mn-ea"/>
                          <a:cs typeface="+mn-cs"/>
                        </a:rPr>
                        <a:t>Cervical cancer screening and treatment for women living with HIV recommended in national HIV treatment guidelines (2019)</a:t>
                      </a:r>
                    </a:p>
                  </a:txBody>
                  <a:tcPr marL="72000" marR="72000" marT="72000" marB="72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9FE3">
                        <a:alpha val="20000"/>
                      </a:srgbClr>
                    </a:solidFill>
                  </a:tcPr>
                </a:tc>
                <a:tc>
                  <a:txBody>
                    <a:bodyPr/>
                    <a:lstStyle/>
                    <a:p>
                      <a:pPr marL="0" algn="l" defTabSz="914400" rtl="0" eaLnBrk="1" fontAlgn="t" latinLnBrk="0" hangingPunct="1"/>
                      <a:r>
                        <a:rPr lang="en-GB" sz="900" b="1" i="0" u="none" strike="noStrike" kern="1200" spc="10" baseline="0" dirty="0">
                          <a:solidFill>
                            <a:schemeClr val="tx1"/>
                          </a:solidFill>
                          <a:effectLst/>
                          <a:latin typeface="Arial" panose="020B0604020202020204" pitchFamily="34" charset="0"/>
                          <a:ea typeface="+mn-ea"/>
                          <a:cs typeface="+mn-cs"/>
                        </a:rPr>
                        <a:t>Extent to which health  facilities are delivering  cervical cancer screening integrated in HIV services (2019)</a:t>
                      </a:r>
                    </a:p>
                  </a:txBody>
                  <a:tcPr marL="72000" marR="72000" marT="72000" marB="72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9FE3">
                        <a:alpha val="20000"/>
                      </a:srgbClr>
                    </a:solidFill>
                  </a:tcPr>
                </a:tc>
                <a:tc>
                  <a:txBody>
                    <a:bodyPr/>
                    <a:lstStyle/>
                    <a:p>
                      <a:pPr marL="0" algn="l" defTabSz="914400" rtl="0" eaLnBrk="1" fontAlgn="t" latinLnBrk="0" hangingPunct="1"/>
                      <a:r>
                        <a:rPr lang="en-GB" sz="900" b="1" i="0" u="none" strike="noStrike" kern="1200" spc="10" baseline="0" dirty="0">
                          <a:solidFill>
                            <a:schemeClr val="tx1"/>
                          </a:solidFill>
                          <a:effectLst/>
                          <a:latin typeface="Arial" panose="020B0604020202020204" pitchFamily="34" charset="0"/>
                          <a:ea typeface="+mn-ea"/>
                          <a:cs typeface="+mn-cs"/>
                        </a:rPr>
                        <a:t>Proportion of women  living with HIV (aged 30−49 years) screened for cervical  cancer (year)</a:t>
                      </a:r>
                    </a:p>
                  </a:txBody>
                  <a:tcPr marL="72000" marR="72000" marT="72000" marB="72000">
                    <a:lnL w="12700" cap="flat" cmpd="sng" algn="ctr">
                      <a:solidFill>
                        <a:schemeClr val="bg1">
                          <a:lumMod val="9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9FE3">
                        <a:alpha val="20000"/>
                      </a:srgbClr>
                    </a:solidFill>
                  </a:tcPr>
                </a:tc>
                <a:extLst>
                  <a:ext uri="{0D108BD9-81ED-4DB2-BD59-A6C34878D82A}">
                    <a16:rowId xmlns:a16="http://schemas.microsoft.com/office/drawing/2014/main" val="1264888585"/>
                  </a:ext>
                </a:extLst>
              </a:tr>
              <a:tr h="90000">
                <a:tc>
                  <a:txBody>
                    <a:bodyPr/>
                    <a:lstStyle/>
                    <a:p>
                      <a:pPr algn="l" fontAlgn="ctr"/>
                      <a:r>
                        <a:rPr lang="fr-CH" sz="700" b="1" i="0" u="none" strike="noStrike" dirty="0">
                          <a:solidFill>
                            <a:schemeClr val="tx1"/>
                          </a:solidFill>
                          <a:effectLst/>
                          <a:latin typeface="Arial" panose="020B0604020202020204" pitchFamily="34" charset="0"/>
                        </a:rPr>
                        <a:t>Angola</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ap="flat" cmpd="sng" algn="ctr">
                      <a:solidFill>
                        <a:schemeClr val="bg1">
                          <a:lumMod val="95000"/>
                        </a:schemeClr>
                      </a:solidFill>
                      <a:prstDash val="solid"/>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ap="flat" cmpd="sng" algn="ctr">
                      <a:solidFill>
                        <a:schemeClr val="bg1">
                          <a:lumMod val="95000"/>
                        </a:schemeClr>
                      </a:solidFill>
                      <a:prstDash val="solid"/>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ap="flat" cmpd="sng" algn="ctr">
                      <a:solidFill>
                        <a:schemeClr val="bg1">
                          <a:lumMod val="95000"/>
                        </a:schemeClr>
                      </a:solidFill>
                      <a:prstDash val="solid"/>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FF39A"/>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2292730519"/>
                  </a:ext>
                </a:extLst>
              </a:tr>
              <a:tr h="90000">
                <a:tc>
                  <a:txBody>
                    <a:bodyPr/>
                    <a:lstStyle/>
                    <a:p>
                      <a:pPr algn="l" fontAlgn="ctr"/>
                      <a:r>
                        <a:rPr lang="fr-CH" sz="700" b="1" i="0" u="none" strike="noStrike" dirty="0">
                          <a:solidFill>
                            <a:schemeClr val="tx1"/>
                          </a:solidFill>
                          <a:effectLst/>
                          <a:latin typeface="Arial" panose="020B0604020202020204" pitchFamily="34" charset="0"/>
                        </a:rPr>
                        <a:t>Botswana</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FF39A"/>
                    </a:solidFill>
                  </a:tcPr>
                </a:tc>
                <a:tc>
                  <a:txBody>
                    <a:bodyPr/>
                    <a:lstStyle/>
                    <a:p>
                      <a:pPr algn="l" fontAlgn="ctr"/>
                      <a:r>
                        <a:rPr lang="en-CH" sz="700" b="0" i="0" u="none" strike="noStrike" dirty="0">
                          <a:solidFill>
                            <a:schemeClr val="tx1"/>
                          </a:solidFill>
                          <a:effectLst/>
                          <a:latin typeface="Arial" panose="020B0604020202020204" pitchFamily="34" charset="0"/>
                        </a:rPr>
                        <a:t>30% (2018)</a:t>
                      </a:r>
                    </a:p>
                  </a:txBody>
                  <a:tcPr marL="540000" marR="540000" marT="0" marB="0" anchor="ctr">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956089"/>
                  </a:ext>
                </a:extLst>
              </a:tr>
              <a:tr h="90000">
                <a:tc>
                  <a:txBody>
                    <a:bodyPr/>
                    <a:lstStyle/>
                    <a:p>
                      <a:pPr algn="l" fontAlgn="ctr"/>
                      <a:r>
                        <a:rPr lang="fr-CH" sz="700" b="1" i="0" u="none" strike="noStrike" dirty="0">
                          <a:solidFill>
                            <a:schemeClr val="tx1"/>
                          </a:solidFill>
                          <a:effectLst/>
                          <a:latin typeface="Arial" panose="020B0604020202020204" pitchFamily="34" charset="0"/>
                        </a:rPr>
                        <a:t>Brazil</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FF39A"/>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2954502512"/>
                  </a:ext>
                </a:extLst>
              </a:tr>
              <a:tr h="90000">
                <a:tc>
                  <a:txBody>
                    <a:bodyPr/>
                    <a:lstStyle/>
                    <a:p>
                      <a:pPr algn="l" fontAlgn="ctr"/>
                      <a:r>
                        <a:rPr lang="fr-CH" sz="700" b="1" i="0" u="none" strike="noStrike" dirty="0" err="1">
                          <a:solidFill>
                            <a:schemeClr val="tx1"/>
                          </a:solidFill>
                          <a:effectLst/>
                          <a:latin typeface="Arial" panose="020B0604020202020204" pitchFamily="34" charset="0"/>
                        </a:rPr>
                        <a:t>Cameroon</a:t>
                      </a:r>
                      <a:endParaRPr lang="fr-CH" sz="700" b="1" i="0" u="none" strike="noStrike" dirty="0">
                        <a:solidFill>
                          <a:schemeClr val="tx1"/>
                        </a:solidFill>
                        <a:effectLst/>
                        <a:latin typeface="Arial" panose="020B0604020202020204" pitchFamily="34" charset="0"/>
                      </a:endParaRP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699913614"/>
                  </a:ext>
                </a:extLst>
              </a:tr>
              <a:tr h="90000">
                <a:tc>
                  <a:txBody>
                    <a:bodyPr/>
                    <a:lstStyle/>
                    <a:p>
                      <a:pPr algn="l" fontAlgn="ctr"/>
                      <a:r>
                        <a:rPr lang="fr-CH" sz="700" b="1" i="0" u="none" strike="noStrike" dirty="0">
                          <a:solidFill>
                            <a:schemeClr val="tx1"/>
                          </a:solidFill>
                          <a:effectLst/>
                          <a:latin typeface="Arial" panose="020B0604020202020204" pitchFamily="34" charset="0"/>
                        </a:rPr>
                        <a:t>Chad</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210719117"/>
                  </a:ext>
                </a:extLst>
              </a:tr>
              <a:tr h="90000">
                <a:tc>
                  <a:txBody>
                    <a:bodyPr/>
                    <a:lstStyle/>
                    <a:p>
                      <a:pPr algn="l" fontAlgn="ctr"/>
                      <a:r>
                        <a:rPr lang="fr-CH" sz="700" b="1" i="0" u="none" strike="noStrike">
                          <a:solidFill>
                            <a:schemeClr val="tx1"/>
                          </a:solidFill>
                          <a:effectLst/>
                          <a:latin typeface="Arial" panose="020B0604020202020204" pitchFamily="34" charset="0"/>
                        </a:rPr>
                        <a:t>China</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FF39A"/>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145712976"/>
                  </a:ext>
                </a:extLst>
              </a:tr>
              <a:tr h="90000">
                <a:tc>
                  <a:txBody>
                    <a:bodyPr/>
                    <a:lstStyle/>
                    <a:p>
                      <a:pPr algn="l" fontAlgn="ctr"/>
                      <a:r>
                        <a:rPr lang="fr-CH" sz="700" b="1" i="0" u="none" strike="noStrike" dirty="0">
                          <a:solidFill>
                            <a:schemeClr val="tx1"/>
                          </a:solidFill>
                          <a:effectLst/>
                          <a:latin typeface="Arial" panose="020B0604020202020204" pitchFamily="34" charset="0"/>
                        </a:rPr>
                        <a:t>Côte d'Ivoire</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689926259"/>
                  </a:ext>
                </a:extLst>
              </a:tr>
              <a:tr h="90000">
                <a:tc>
                  <a:txBody>
                    <a:bodyPr/>
                    <a:lstStyle/>
                    <a:p>
                      <a:pPr algn="l" fontAlgn="ctr"/>
                      <a:r>
                        <a:rPr lang="en-GB" sz="700" b="1" i="0" u="none" strike="noStrike" dirty="0">
                          <a:solidFill>
                            <a:schemeClr val="tx1"/>
                          </a:solidFill>
                          <a:effectLst/>
                          <a:latin typeface="Arial" panose="020B0604020202020204" pitchFamily="34" charset="0"/>
                        </a:rPr>
                        <a:t>Democratic Republic of the Congo</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510288096"/>
                  </a:ext>
                </a:extLst>
              </a:tr>
              <a:tr h="90000">
                <a:tc>
                  <a:txBody>
                    <a:bodyPr/>
                    <a:lstStyle/>
                    <a:p>
                      <a:pPr algn="l" fontAlgn="ctr"/>
                      <a:r>
                        <a:rPr lang="fr-CH" sz="700" b="1" i="0" u="none" strike="noStrike" dirty="0">
                          <a:solidFill>
                            <a:schemeClr val="tx1"/>
                          </a:solidFill>
                          <a:effectLst/>
                          <a:latin typeface="Arial" panose="020B0604020202020204" pitchFamily="34" charset="0"/>
                        </a:rPr>
                        <a:t>Eswatini</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2905324654"/>
                  </a:ext>
                </a:extLst>
              </a:tr>
              <a:tr h="90000">
                <a:tc>
                  <a:txBody>
                    <a:bodyPr/>
                    <a:lstStyle/>
                    <a:p>
                      <a:pPr algn="l" fontAlgn="ctr"/>
                      <a:r>
                        <a:rPr lang="fr-CH" sz="700" b="1" i="0" u="none" strike="noStrike" dirty="0" err="1">
                          <a:solidFill>
                            <a:schemeClr val="tx1"/>
                          </a:solidFill>
                          <a:effectLst/>
                          <a:latin typeface="Arial" panose="020B0604020202020204" pitchFamily="34" charset="0"/>
                        </a:rPr>
                        <a:t>Ethiopia</a:t>
                      </a:r>
                      <a:endParaRPr lang="fr-CH" sz="700" b="1" i="0" u="none" strike="noStrike" dirty="0">
                        <a:solidFill>
                          <a:schemeClr val="tx1"/>
                        </a:solidFill>
                        <a:effectLst/>
                        <a:latin typeface="Arial" panose="020B0604020202020204" pitchFamily="34" charset="0"/>
                      </a:endParaRP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81098110"/>
                  </a:ext>
                </a:extLst>
              </a:tr>
              <a:tr h="90000">
                <a:tc>
                  <a:txBody>
                    <a:bodyPr/>
                    <a:lstStyle/>
                    <a:p>
                      <a:pPr algn="l" fontAlgn="ctr"/>
                      <a:r>
                        <a:rPr lang="fr-CH" sz="700" b="1" i="0" u="none" strike="noStrike" dirty="0">
                          <a:solidFill>
                            <a:schemeClr val="tx1"/>
                          </a:solidFill>
                          <a:effectLst/>
                          <a:latin typeface="Arial" panose="020B0604020202020204" pitchFamily="34" charset="0"/>
                        </a:rPr>
                        <a:t>Ghana</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751177027"/>
                  </a:ext>
                </a:extLst>
              </a:tr>
              <a:tr h="90000">
                <a:tc>
                  <a:txBody>
                    <a:bodyPr/>
                    <a:lstStyle/>
                    <a:p>
                      <a:pPr algn="l" fontAlgn="ctr"/>
                      <a:r>
                        <a:rPr lang="fr-CH" sz="700" b="1" i="0" u="none" strike="noStrike" dirty="0" err="1">
                          <a:solidFill>
                            <a:schemeClr val="tx1"/>
                          </a:solidFill>
                          <a:effectLst/>
                          <a:latin typeface="Arial" panose="020B0604020202020204" pitchFamily="34" charset="0"/>
                        </a:rPr>
                        <a:t>Haiti</a:t>
                      </a:r>
                      <a:endParaRPr lang="fr-CH" sz="700" b="1" i="0" u="none" strike="noStrike" dirty="0">
                        <a:solidFill>
                          <a:schemeClr val="tx1"/>
                        </a:solidFill>
                        <a:effectLst/>
                        <a:latin typeface="Arial" panose="020B0604020202020204" pitchFamily="34" charset="0"/>
                      </a:endParaRP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FF39A"/>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210353470"/>
                  </a:ext>
                </a:extLst>
              </a:tr>
              <a:tr h="90000">
                <a:tc>
                  <a:txBody>
                    <a:bodyPr/>
                    <a:lstStyle/>
                    <a:p>
                      <a:pPr algn="l" fontAlgn="ctr"/>
                      <a:r>
                        <a:rPr lang="fr-CH" sz="700" b="1" i="0" u="none" strike="noStrike" dirty="0" err="1">
                          <a:solidFill>
                            <a:schemeClr val="tx1"/>
                          </a:solidFill>
                          <a:effectLst/>
                          <a:latin typeface="Arial" panose="020B0604020202020204" pitchFamily="34" charset="0"/>
                        </a:rPr>
                        <a:t>India</a:t>
                      </a:r>
                      <a:endParaRPr lang="fr-CH" sz="700" b="1" i="0" u="none" strike="noStrike" dirty="0">
                        <a:solidFill>
                          <a:schemeClr val="tx1"/>
                        </a:solidFill>
                        <a:effectLst/>
                        <a:latin typeface="Arial" panose="020B0604020202020204" pitchFamily="34" charset="0"/>
                      </a:endParaRP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ctr"/>
                      <a:r>
                        <a:rPr lang="en-CH" sz="700" b="0" i="0" u="none" strike="noStrike" dirty="0">
                          <a:solidFill>
                            <a:schemeClr val="tx1"/>
                          </a:solidFill>
                          <a:effectLst/>
                          <a:latin typeface="Arial" panose="020B0604020202020204" pitchFamily="34" charset="0"/>
                        </a:rPr>
                        <a:t>35% (2016)</a:t>
                      </a:r>
                    </a:p>
                  </a:txBody>
                  <a:tcPr marL="540000" marR="540000" marT="0" marB="0" anchor="ctr">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1404066"/>
                  </a:ext>
                </a:extLst>
              </a:tr>
              <a:tr h="90000">
                <a:tc>
                  <a:txBody>
                    <a:bodyPr/>
                    <a:lstStyle/>
                    <a:p>
                      <a:pPr algn="l" fontAlgn="ctr"/>
                      <a:r>
                        <a:rPr lang="fr-CH" sz="700" b="1" i="0" u="none" strike="noStrike" dirty="0" err="1">
                          <a:solidFill>
                            <a:schemeClr val="tx1"/>
                          </a:solidFill>
                          <a:effectLst/>
                          <a:latin typeface="Arial" panose="020B0604020202020204" pitchFamily="34" charset="0"/>
                        </a:rPr>
                        <a:t>Indonesia</a:t>
                      </a:r>
                      <a:endParaRPr lang="fr-CH" sz="700" b="1" i="0" u="none" strike="noStrike" dirty="0">
                        <a:solidFill>
                          <a:schemeClr val="tx1"/>
                        </a:solidFill>
                        <a:effectLst/>
                        <a:latin typeface="Arial" panose="020B0604020202020204" pitchFamily="34" charset="0"/>
                      </a:endParaRP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825788771"/>
                  </a:ext>
                </a:extLst>
              </a:tr>
              <a:tr h="90000">
                <a:tc>
                  <a:txBody>
                    <a:bodyPr/>
                    <a:lstStyle/>
                    <a:p>
                      <a:pPr algn="l" fontAlgn="ctr"/>
                      <a:r>
                        <a:rPr lang="fr-CH" sz="700" b="1" i="0" u="none" strike="noStrike" dirty="0">
                          <a:solidFill>
                            <a:schemeClr val="tx1"/>
                          </a:solidFill>
                          <a:effectLst/>
                          <a:latin typeface="Arial" panose="020B0604020202020204" pitchFamily="34" charset="0"/>
                        </a:rPr>
                        <a:t>Iran (</a:t>
                      </a:r>
                      <a:r>
                        <a:rPr lang="fr-CH" sz="700" b="1" i="0" u="none" strike="noStrike" dirty="0" err="1">
                          <a:solidFill>
                            <a:schemeClr val="tx1"/>
                          </a:solidFill>
                          <a:effectLst/>
                          <a:latin typeface="Arial" panose="020B0604020202020204" pitchFamily="34" charset="0"/>
                        </a:rPr>
                        <a:t>Islamic</a:t>
                      </a:r>
                      <a:r>
                        <a:rPr lang="fr-CH" sz="700" b="1" i="0" u="none" strike="noStrike" dirty="0">
                          <a:solidFill>
                            <a:schemeClr val="tx1"/>
                          </a:solidFill>
                          <a:effectLst/>
                          <a:latin typeface="Arial" panose="020B0604020202020204" pitchFamily="34" charset="0"/>
                        </a:rPr>
                        <a:t> </a:t>
                      </a:r>
                      <a:r>
                        <a:rPr lang="fr-CH" sz="700" b="1" i="0" u="none" strike="noStrike" dirty="0" err="1">
                          <a:solidFill>
                            <a:schemeClr val="tx1"/>
                          </a:solidFill>
                          <a:effectLst/>
                          <a:latin typeface="Arial" panose="020B0604020202020204" pitchFamily="34" charset="0"/>
                        </a:rPr>
                        <a:t>Republic</a:t>
                      </a:r>
                      <a:r>
                        <a:rPr lang="fr-CH" sz="700" b="1" i="0" u="none" strike="noStrike" dirty="0">
                          <a:solidFill>
                            <a:schemeClr val="tx1"/>
                          </a:solidFill>
                          <a:effectLst/>
                          <a:latin typeface="Arial" panose="020B0604020202020204" pitchFamily="34" charset="0"/>
                        </a:rPr>
                        <a:t> of)</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4044818933"/>
                  </a:ext>
                </a:extLst>
              </a:tr>
              <a:tr h="90000">
                <a:tc>
                  <a:txBody>
                    <a:bodyPr/>
                    <a:lstStyle/>
                    <a:p>
                      <a:pPr algn="l" fontAlgn="ctr"/>
                      <a:r>
                        <a:rPr lang="fr-CH" sz="700" b="1" i="0" u="none" strike="noStrike" dirty="0" err="1">
                          <a:solidFill>
                            <a:schemeClr val="tx1"/>
                          </a:solidFill>
                          <a:effectLst/>
                          <a:latin typeface="Arial" panose="020B0604020202020204" pitchFamily="34" charset="0"/>
                        </a:rPr>
                        <a:t>Jamaica</a:t>
                      </a:r>
                      <a:endParaRPr lang="fr-CH" sz="700" b="1" i="0" u="none" strike="noStrike" dirty="0">
                        <a:solidFill>
                          <a:schemeClr val="tx1"/>
                        </a:solidFill>
                        <a:effectLst/>
                        <a:latin typeface="Arial" panose="020B0604020202020204" pitchFamily="34" charset="0"/>
                      </a:endParaRP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124485696"/>
                  </a:ext>
                </a:extLst>
              </a:tr>
              <a:tr h="90000">
                <a:tc>
                  <a:txBody>
                    <a:bodyPr/>
                    <a:lstStyle/>
                    <a:p>
                      <a:pPr algn="l" fontAlgn="ctr"/>
                      <a:r>
                        <a:rPr lang="fr-CH" sz="700" b="1" i="0" u="none" strike="noStrike" dirty="0">
                          <a:solidFill>
                            <a:schemeClr val="tx1"/>
                          </a:solidFill>
                          <a:effectLst/>
                          <a:latin typeface="Arial" panose="020B0604020202020204" pitchFamily="34" charset="0"/>
                        </a:rPr>
                        <a:t>Kenya</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FF39A"/>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4136259482"/>
                  </a:ext>
                </a:extLst>
              </a:tr>
              <a:tr h="90000">
                <a:tc>
                  <a:txBody>
                    <a:bodyPr/>
                    <a:lstStyle/>
                    <a:p>
                      <a:pPr algn="l" fontAlgn="ctr"/>
                      <a:r>
                        <a:rPr lang="fr-CH" sz="700" b="1" i="0" u="none" strike="noStrike" dirty="0">
                          <a:solidFill>
                            <a:schemeClr val="tx1"/>
                          </a:solidFill>
                          <a:effectLst/>
                          <a:latin typeface="Arial" panose="020B0604020202020204" pitchFamily="34" charset="0"/>
                        </a:rPr>
                        <a:t>Lesotho</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FF39A"/>
                    </a:solidFill>
                  </a:tcPr>
                </a:tc>
                <a:tc>
                  <a:txBody>
                    <a:bodyPr/>
                    <a:lstStyle/>
                    <a:p>
                      <a:pPr algn="l" fontAlgn="ctr"/>
                      <a:r>
                        <a:rPr lang="en-CH" sz="700" b="0" i="0" u="none" strike="noStrike" dirty="0">
                          <a:solidFill>
                            <a:schemeClr val="tx1"/>
                          </a:solidFill>
                          <a:effectLst/>
                          <a:latin typeface="Arial" panose="020B0604020202020204" pitchFamily="34" charset="0"/>
                        </a:rPr>
                        <a:t>29% (2014)</a:t>
                      </a:r>
                    </a:p>
                  </a:txBody>
                  <a:tcPr marL="540000" marR="540000" marT="0" marB="0" anchor="ctr">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8386248"/>
                  </a:ext>
                </a:extLst>
              </a:tr>
              <a:tr h="90000">
                <a:tc>
                  <a:txBody>
                    <a:bodyPr/>
                    <a:lstStyle/>
                    <a:p>
                      <a:pPr algn="l" fontAlgn="ctr"/>
                      <a:r>
                        <a:rPr lang="fr-CH" sz="700" b="1" i="0" u="none" strike="noStrike" dirty="0">
                          <a:solidFill>
                            <a:schemeClr val="tx1"/>
                          </a:solidFill>
                          <a:effectLst/>
                          <a:latin typeface="Arial" panose="020B0604020202020204" pitchFamily="34" charset="0"/>
                        </a:rPr>
                        <a:t>Malawi</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FF39A"/>
                    </a:solidFill>
                  </a:tcPr>
                </a:tc>
                <a:tc>
                  <a:txBody>
                    <a:bodyPr/>
                    <a:lstStyle/>
                    <a:p>
                      <a:pPr algn="l" fontAlgn="ctr"/>
                      <a:r>
                        <a:rPr lang="en-CH" sz="700" b="0" i="0" u="none" strike="noStrike" dirty="0">
                          <a:solidFill>
                            <a:schemeClr val="tx1"/>
                          </a:solidFill>
                          <a:effectLst/>
                          <a:latin typeface="Arial" panose="020B0604020202020204" pitchFamily="34" charset="0"/>
                        </a:rPr>
                        <a:t>19% (2016)</a:t>
                      </a:r>
                    </a:p>
                  </a:txBody>
                  <a:tcPr marL="540000" marR="540000" marT="0" marB="0" anchor="ctr">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9001784"/>
                  </a:ext>
                </a:extLst>
              </a:tr>
              <a:tr h="90000">
                <a:tc>
                  <a:txBody>
                    <a:bodyPr/>
                    <a:lstStyle/>
                    <a:p>
                      <a:pPr algn="l" fontAlgn="ctr"/>
                      <a:r>
                        <a:rPr lang="fr-CH" sz="700" b="1" i="0" u="none" strike="noStrike" dirty="0">
                          <a:solidFill>
                            <a:schemeClr val="tx1"/>
                          </a:solidFill>
                          <a:effectLst/>
                          <a:latin typeface="Arial" panose="020B0604020202020204" pitchFamily="34" charset="0"/>
                        </a:rPr>
                        <a:t>Mali</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37151799"/>
                  </a:ext>
                </a:extLst>
              </a:tr>
              <a:tr h="90000">
                <a:tc>
                  <a:txBody>
                    <a:bodyPr/>
                    <a:lstStyle/>
                    <a:p>
                      <a:pPr algn="l" fontAlgn="ctr"/>
                      <a:r>
                        <a:rPr lang="fr-CH" sz="700" b="1" i="0" u="none" strike="noStrike" dirty="0">
                          <a:solidFill>
                            <a:schemeClr val="tx1"/>
                          </a:solidFill>
                          <a:effectLst/>
                          <a:latin typeface="Arial" panose="020B0604020202020204" pitchFamily="34" charset="0"/>
                        </a:rPr>
                        <a:t>Mozambique</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236682916"/>
                  </a:ext>
                </a:extLst>
              </a:tr>
              <a:tr h="90000">
                <a:tc>
                  <a:txBody>
                    <a:bodyPr/>
                    <a:lstStyle/>
                    <a:p>
                      <a:pPr algn="l" fontAlgn="ctr"/>
                      <a:r>
                        <a:rPr lang="fr-CH" sz="700" b="1" i="0" u="none" strike="noStrike" dirty="0">
                          <a:solidFill>
                            <a:schemeClr val="tx1"/>
                          </a:solidFill>
                          <a:effectLst/>
                          <a:latin typeface="Arial" panose="020B0604020202020204" pitchFamily="34" charset="0"/>
                        </a:rPr>
                        <a:t>Myanmar</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384991915"/>
                  </a:ext>
                </a:extLst>
              </a:tr>
              <a:tr h="90000">
                <a:tc>
                  <a:txBody>
                    <a:bodyPr/>
                    <a:lstStyle/>
                    <a:p>
                      <a:pPr algn="l" fontAlgn="ctr"/>
                      <a:r>
                        <a:rPr lang="fr-CH" sz="700" b="1" i="0" u="none" strike="noStrike" dirty="0">
                          <a:solidFill>
                            <a:schemeClr val="tx1"/>
                          </a:solidFill>
                          <a:effectLst/>
                          <a:latin typeface="Arial" panose="020B0604020202020204" pitchFamily="34" charset="0"/>
                        </a:rPr>
                        <a:t>Namibia</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253029913"/>
                  </a:ext>
                </a:extLst>
              </a:tr>
              <a:tr h="90000">
                <a:tc>
                  <a:txBody>
                    <a:bodyPr/>
                    <a:lstStyle/>
                    <a:p>
                      <a:pPr algn="l" fontAlgn="ctr"/>
                      <a:r>
                        <a:rPr lang="fr-CH" sz="700" b="1" i="0" u="none" strike="noStrike" dirty="0">
                          <a:solidFill>
                            <a:schemeClr val="tx1"/>
                          </a:solidFill>
                          <a:effectLst/>
                          <a:latin typeface="Arial" panose="020B0604020202020204" pitchFamily="34" charset="0"/>
                        </a:rPr>
                        <a:t>Nigeria</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FF39A"/>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319350272"/>
                  </a:ext>
                </a:extLst>
              </a:tr>
              <a:tr h="90000">
                <a:tc>
                  <a:txBody>
                    <a:bodyPr/>
                    <a:lstStyle/>
                    <a:p>
                      <a:pPr algn="l" fontAlgn="ctr"/>
                      <a:r>
                        <a:rPr lang="fr-CH" sz="700" b="1" i="0" u="none" strike="noStrike" dirty="0">
                          <a:solidFill>
                            <a:schemeClr val="tx1"/>
                          </a:solidFill>
                          <a:effectLst/>
                          <a:latin typeface="Arial" panose="020B0604020202020204" pitchFamily="34" charset="0"/>
                        </a:rPr>
                        <a:t>Pakistan</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2213292280"/>
                  </a:ext>
                </a:extLst>
              </a:tr>
              <a:tr h="90000">
                <a:tc>
                  <a:txBody>
                    <a:bodyPr/>
                    <a:lstStyle/>
                    <a:p>
                      <a:pPr algn="l" fontAlgn="ctr"/>
                      <a:r>
                        <a:rPr lang="fr-CH" sz="700" b="1" i="0" u="none" strike="noStrike" dirty="0" err="1">
                          <a:solidFill>
                            <a:schemeClr val="tx1"/>
                          </a:solidFill>
                          <a:effectLst/>
                          <a:latin typeface="Arial" panose="020B0604020202020204" pitchFamily="34" charset="0"/>
                        </a:rPr>
                        <a:t>Russian</a:t>
                      </a:r>
                      <a:r>
                        <a:rPr lang="fr-CH" sz="700" b="1" i="0" u="none" strike="noStrike" dirty="0">
                          <a:solidFill>
                            <a:schemeClr val="tx1"/>
                          </a:solidFill>
                          <a:effectLst/>
                          <a:latin typeface="Arial" panose="020B0604020202020204" pitchFamily="34" charset="0"/>
                        </a:rPr>
                        <a:t> </a:t>
                      </a:r>
                      <a:r>
                        <a:rPr lang="fr-CH" sz="700" b="1" i="0" u="none" strike="noStrike" dirty="0" err="1">
                          <a:solidFill>
                            <a:schemeClr val="tx1"/>
                          </a:solidFill>
                          <a:effectLst/>
                          <a:latin typeface="Arial" panose="020B0604020202020204" pitchFamily="34" charset="0"/>
                        </a:rPr>
                        <a:t>Federation</a:t>
                      </a:r>
                      <a:endParaRPr lang="fr-CH" sz="700" b="1" i="0" u="none" strike="noStrike" dirty="0">
                        <a:solidFill>
                          <a:schemeClr val="tx1"/>
                        </a:solidFill>
                        <a:effectLst/>
                        <a:latin typeface="Arial" panose="020B0604020202020204" pitchFamily="34" charset="0"/>
                      </a:endParaRP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2161161067"/>
                  </a:ext>
                </a:extLst>
              </a:tr>
              <a:tr h="90000">
                <a:tc>
                  <a:txBody>
                    <a:bodyPr/>
                    <a:lstStyle/>
                    <a:p>
                      <a:pPr algn="l" fontAlgn="ctr"/>
                      <a:r>
                        <a:rPr lang="fr-CH" sz="700" b="1" i="0" u="none" strike="noStrike" dirty="0">
                          <a:solidFill>
                            <a:schemeClr val="tx1"/>
                          </a:solidFill>
                          <a:effectLst/>
                          <a:latin typeface="Arial" panose="020B0604020202020204" pitchFamily="34" charset="0"/>
                        </a:rPr>
                        <a:t>South </a:t>
                      </a:r>
                      <a:r>
                        <a:rPr lang="fr-CH" sz="700" b="1" i="0" u="none" strike="noStrike" dirty="0" err="1">
                          <a:solidFill>
                            <a:schemeClr val="tx1"/>
                          </a:solidFill>
                          <a:effectLst/>
                          <a:latin typeface="Arial" panose="020B0604020202020204" pitchFamily="34" charset="0"/>
                        </a:rPr>
                        <a:t>Africa</a:t>
                      </a:r>
                      <a:endParaRPr lang="fr-CH" sz="700" b="1" i="0" u="none" strike="noStrike" dirty="0">
                        <a:solidFill>
                          <a:schemeClr val="tx1"/>
                        </a:solidFill>
                        <a:effectLst/>
                        <a:latin typeface="Arial" panose="020B0604020202020204" pitchFamily="34" charset="0"/>
                      </a:endParaRP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159395170"/>
                  </a:ext>
                </a:extLst>
              </a:tr>
              <a:tr h="90000">
                <a:tc>
                  <a:txBody>
                    <a:bodyPr/>
                    <a:lstStyle/>
                    <a:p>
                      <a:pPr algn="l" fontAlgn="ctr"/>
                      <a:r>
                        <a:rPr lang="fr-CH" sz="700" b="1" i="0" u="none" strike="noStrike" dirty="0">
                          <a:solidFill>
                            <a:schemeClr val="tx1"/>
                          </a:solidFill>
                          <a:effectLst/>
                          <a:latin typeface="Arial" panose="020B0604020202020204" pitchFamily="34" charset="0"/>
                        </a:rPr>
                        <a:t>South </a:t>
                      </a:r>
                      <a:r>
                        <a:rPr lang="fr-CH" sz="700" b="1" i="0" u="none" strike="noStrike" dirty="0" err="1">
                          <a:solidFill>
                            <a:schemeClr val="tx1"/>
                          </a:solidFill>
                          <a:effectLst/>
                          <a:latin typeface="Arial" panose="020B0604020202020204" pitchFamily="34" charset="0"/>
                        </a:rPr>
                        <a:t>Sudan</a:t>
                      </a:r>
                      <a:endParaRPr lang="fr-CH" sz="700" b="1" i="0" u="none" strike="noStrike" dirty="0">
                        <a:solidFill>
                          <a:schemeClr val="tx1"/>
                        </a:solidFill>
                        <a:effectLst/>
                        <a:latin typeface="Arial" panose="020B0604020202020204" pitchFamily="34" charset="0"/>
                      </a:endParaRP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621392269"/>
                  </a:ext>
                </a:extLst>
              </a:tr>
              <a:tr h="90000">
                <a:tc>
                  <a:txBody>
                    <a:bodyPr/>
                    <a:lstStyle/>
                    <a:p>
                      <a:pPr algn="l" fontAlgn="ctr"/>
                      <a:r>
                        <a:rPr lang="fr-CH" sz="700" b="1" i="0" u="none" strike="noStrike" dirty="0">
                          <a:solidFill>
                            <a:schemeClr val="tx1"/>
                          </a:solidFill>
                          <a:effectLst/>
                          <a:latin typeface="Arial" panose="020B0604020202020204" pitchFamily="34" charset="0"/>
                        </a:rPr>
                        <a:t>Uganda</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FF39A"/>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2822136220"/>
                  </a:ext>
                </a:extLst>
              </a:tr>
              <a:tr h="90000">
                <a:tc>
                  <a:txBody>
                    <a:bodyPr/>
                    <a:lstStyle/>
                    <a:p>
                      <a:pPr algn="l" fontAlgn="ctr"/>
                      <a:r>
                        <a:rPr lang="fr-CH" sz="700" b="1" i="0" u="none" strike="noStrike" dirty="0">
                          <a:solidFill>
                            <a:schemeClr val="tx1"/>
                          </a:solidFill>
                          <a:effectLst/>
                          <a:latin typeface="Arial" panose="020B0604020202020204" pitchFamily="34" charset="0"/>
                        </a:rPr>
                        <a:t>Ukraine</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84171226"/>
                  </a:ext>
                </a:extLst>
              </a:tr>
              <a:tr h="90000">
                <a:tc>
                  <a:txBody>
                    <a:bodyPr/>
                    <a:lstStyle/>
                    <a:p>
                      <a:pPr algn="l" fontAlgn="ctr"/>
                      <a:r>
                        <a:rPr lang="fr-CH" sz="700" b="1" i="0" u="none" strike="noStrike" dirty="0">
                          <a:solidFill>
                            <a:schemeClr val="tx1"/>
                          </a:solidFill>
                          <a:effectLst/>
                          <a:latin typeface="Arial" panose="020B0604020202020204" pitchFamily="34" charset="0"/>
                        </a:rPr>
                        <a:t>United </a:t>
                      </a:r>
                      <a:r>
                        <a:rPr lang="fr-CH" sz="700" b="1" i="0" u="none" strike="noStrike" dirty="0" err="1">
                          <a:solidFill>
                            <a:schemeClr val="tx1"/>
                          </a:solidFill>
                          <a:effectLst/>
                          <a:latin typeface="Arial" panose="020B0604020202020204" pitchFamily="34" charset="0"/>
                        </a:rPr>
                        <a:t>Republic</a:t>
                      </a:r>
                      <a:r>
                        <a:rPr lang="fr-CH" sz="700" b="1" i="0" u="none" strike="noStrike" dirty="0">
                          <a:solidFill>
                            <a:schemeClr val="tx1"/>
                          </a:solidFill>
                          <a:effectLst/>
                          <a:latin typeface="Arial" panose="020B0604020202020204" pitchFamily="34" charset="0"/>
                        </a:rPr>
                        <a:t> of </a:t>
                      </a:r>
                      <a:r>
                        <a:rPr lang="fr-CH" sz="700" b="1" i="0" u="none" strike="noStrike" dirty="0" err="1">
                          <a:solidFill>
                            <a:schemeClr val="tx1"/>
                          </a:solidFill>
                          <a:effectLst/>
                          <a:latin typeface="Arial" panose="020B0604020202020204" pitchFamily="34" charset="0"/>
                        </a:rPr>
                        <a:t>Tanzania</a:t>
                      </a:r>
                      <a:endParaRPr lang="fr-CH" sz="700" b="1" i="0" u="none" strike="noStrike" dirty="0">
                        <a:solidFill>
                          <a:schemeClr val="tx1"/>
                        </a:solidFill>
                        <a:effectLst/>
                        <a:latin typeface="Arial" panose="020B0604020202020204" pitchFamily="34" charset="0"/>
                      </a:endParaRP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ctr"/>
                      <a:r>
                        <a:rPr lang="en-CH" sz="700" b="0" i="0" u="none" strike="noStrike" dirty="0">
                          <a:solidFill>
                            <a:schemeClr val="tx1"/>
                          </a:solidFill>
                          <a:effectLst/>
                          <a:latin typeface="Arial" panose="020B0604020202020204" pitchFamily="34" charset="0"/>
                        </a:rPr>
                        <a:t>18% (2017)</a:t>
                      </a:r>
                    </a:p>
                  </a:txBody>
                  <a:tcPr marL="540000" marR="540000" marT="0" marB="0" anchor="ctr">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3952702"/>
                  </a:ext>
                </a:extLst>
              </a:tr>
              <a:tr h="90000">
                <a:tc>
                  <a:txBody>
                    <a:bodyPr/>
                    <a:lstStyle/>
                    <a:p>
                      <a:pPr algn="l" fontAlgn="ctr"/>
                      <a:r>
                        <a:rPr lang="fr-CH" sz="700" b="1" i="0" u="none" strike="noStrike" dirty="0">
                          <a:solidFill>
                            <a:schemeClr val="tx1"/>
                          </a:solidFill>
                          <a:effectLst/>
                          <a:latin typeface="Arial" panose="020B0604020202020204" pitchFamily="34" charset="0"/>
                        </a:rPr>
                        <a:t>United States of America</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2225415950"/>
                  </a:ext>
                </a:extLst>
              </a:tr>
              <a:tr h="90000">
                <a:tc>
                  <a:txBody>
                    <a:bodyPr/>
                    <a:lstStyle/>
                    <a:p>
                      <a:pPr algn="l" fontAlgn="ctr"/>
                      <a:r>
                        <a:rPr lang="fr-CH" sz="700" b="1" i="0" u="none" strike="noStrike" dirty="0">
                          <a:solidFill>
                            <a:schemeClr val="tx1"/>
                          </a:solidFill>
                          <a:effectLst/>
                          <a:latin typeface="Arial" panose="020B0604020202020204" pitchFamily="34" charset="0"/>
                        </a:rPr>
                        <a:t>Viet Nam</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t"/>
                      <a:r>
                        <a:rPr lang="en-CH" sz="700" b="0" i="0" u="none" strike="noStrike" dirty="0">
                          <a:solidFill>
                            <a:schemeClr val="tx1"/>
                          </a:solidFill>
                          <a:effectLst/>
                          <a:latin typeface="Arial" panose="020B0604020202020204" pitchFamily="34" charset="0"/>
                        </a:rPr>
                        <a:t> </a:t>
                      </a:r>
                    </a:p>
                  </a:txBody>
                  <a:tcPr marL="540000" marR="540000" marT="0"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476802669"/>
                  </a:ext>
                </a:extLst>
              </a:tr>
              <a:tr h="90000">
                <a:tc>
                  <a:txBody>
                    <a:bodyPr/>
                    <a:lstStyle/>
                    <a:p>
                      <a:pPr algn="l" fontAlgn="ctr"/>
                      <a:r>
                        <a:rPr lang="fr-CH" sz="700" b="1" i="0" u="none" strike="noStrike" dirty="0" err="1">
                          <a:solidFill>
                            <a:schemeClr val="tx1"/>
                          </a:solidFill>
                          <a:effectLst/>
                          <a:latin typeface="Arial" panose="020B0604020202020204" pitchFamily="34" charset="0"/>
                        </a:rPr>
                        <a:t>Zambia</a:t>
                      </a:r>
                      <a:endParaRPr lang="fr-CH" sz="700" b="1" i="0" u="none" strike="noStrike" dirty="0">
                        <a:solidFill>
                          <a:schemeClr val="tx1"/>
                        </a:solidFill>
                        <a:effectLst/>
                        <a:latin typeface="Arial" panose="020B0604020202020204" pitchFamily="34" charset="0"/>
                      </a:endParaRP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FF39A"/>
                    </a:solidFill>
                  </a:tcPr>
                </a:tc>
                <a:tc>
                  <a:txBody>
                    <a:bodyPr/>
                    <a:lstStyle/>
                    <a:p>
                      <a:pPr algn="l" fontAlgn="ctr"/>
                      <a:r>
                        <a:rPr lang="en-CH" sz="700" b="0" i="0" u="none" strike="noStrike" dirty="0">
                          <a:solidFill>
                            <a:schemeClr val="tx1"/>
                          </a:solidFill>
                          <a:effectLst/>
                          <a:latin typeface="Arial" panose="020B0604020202020204" pitchFamily="34" charset="0"/>
                        </a:rPr>
                        <a:t>27% (2016)</a:t>
                      </a:r>
                    </a:p>
                  </a:txBody>
                  <a:tcPr marL="540000" marR="540000" marT="0" marB="0" anchor="ctr">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7359622"/>
                  </a:ext>
                </a:extLst>
              </a:tr>
              <a:tr h="90000">
                <a:tc>
                  <a:txBody>
                    <a:bodyPr/>
                    <a:lstStyle/>
                    <a:p>
                      <a:pPr algn="l" fontAlgn="ctr"/>
                      <a:r>
                        <a:rPr lang="fr-CH" sz="700" b="1" i="0" u="none" strike="noStrike" dirty="0">
                          <a:solidFill>
                            <a:schemeClr val="tx1"/>
                          </a:solidFill>
                          <a:effectLst/>
                          <a:latin typeface="Arial" panose="020B0604020202020204" pitchFamily="34" charset="0"/>
                        </a:rPr>
                        <a:t>Zimbabwe</a:t>
                      </a: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3790" marR="3790" marT="0" marB="0">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FF39A"/>
                    </a:solidFill>
                  </a:tcPr>
                </a:tc>
                <a:tc>
                  <a:txBody>
                    <a:bodyPr/>
                    <a:lstStyle/>
                    <a:p>
                      <a:pPr algn="l" fontAlgn="ctr"/>
                      <a:r>
                        <a:rPr lang="en-CH" sz="700" b="0" i="0" u="none" strike="noStrike" dirty="0">
                          <a:solidFill>
                            <a:schemeClr val="tx1"/>
                          </a:solidFill>
                          <a:effectLst/>
                          <a:latin typeface="Arial" panose="020B0604020202020204" pitchFamily="34" charset="0"/>
                        </a:rPr>
                        <a:t>26% (2015)</a:t>
                      </a:r>
                    </a:p>
                  </a:txBody>
                  <a:tcPr marL="540000" marR="540000" marT="0" marB="0" anchor="ctr">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4347341"/>
                  </a:ext>
                </a:extLst>
              </a:tr>
              <a:tr h="90000">
                <a:tc>
                  <a:txBody>
                    <a:bodyPr/>
                    <a:lstStyle/>
                    <a:p>
                      <a:pPr algn="l" fontAlgn="ctr"/>
                      <a:endParaRPr lang="fr-CH" sz="700" b="1" i="0" u="none" strike="noStrike" dirty="0">
                        <a:solidFill>
                          <a:schemeClr val="tx1"/>
                        </a:solidFill>
                        <a:effectLst/>
                        <a:latin typeface="Arial" panose="020B0604020202020204" pitchFamily="34" charset="0"/>
                      </a:endParaRPr>
                    </a:p>
                  </a:txBody>
                  <a:tcPr marL="72000" marR="3790" marT="0" marB="0" anchor="ctr">
                    <a:lnL w="3175" cap="flat" cmpd="sng" algn="ctr">
                      <a:noFill/>
                      <a:prstDash val="solid"/>
                      <a:round/>
                      <a:headEnd type="none" w="med" len="med"/>
                      <a:tailEnd type="none" w="med" len="med"/>
                    </a:lnL>
                    <a:lnR w="3175" cap="flat" cmpd="sng" algn="ctr">
                      <a:no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CH" sz="700" b="0" i="0" u="none" strike="noStrike" dirty="0">
                        <a:solidFill>
                          <a:srgbClr val="000000"/>
                        </a:solidFill>
                        <a:effectLst/>
                        <a:latin typeface="Arial" panose="020B0604020202020204" pitchFamily="34" charset="0"/>
                      </a:endParaRPr>
                    </a:p>
                  </a:txBody>
                  <a:tcPr marL="3790" marR="3790" marT="0" marB="0">
                    <a:lnL w="3175" cap="flat" cmpd="sng" algn="ctr">
                      <a:noFill/>
                      <a:prstDash val="dash"/>
                      <a:round/>
                      <a:headEnd type="none" w="med" len="med"/>
                      <a:tailEnd type="none" w="med" len="med"/>
                    </a:lnL>
                    <a:lnR w="3175" cap="flat" cmpd="sng" algn="ctr">
                      <a:no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CH" sz="700" b="0" i="0" u="none" strike="noStrike" dirty="0">
                        <a:solidFill>
                          <a:srgbClr val="000000"/>
                        </a:solidFill>
                        <a:effectLst/>
                        <a:latin typeface="Arial" panose="020B0604020202020204" pitchFamily="34" charset="0"/>
                      </a:endParaRPr>
                    </a:p>
                  </a:txBody>
                  <a:tcPr marL="3790" marR="3790" marT="0" marB="0">
                    <a:lnL w="3175" cap="flat" cmpd="sng" algn="ctr">
                      <a:noFill/>
                      <a:prstDash val="dash"/>
                      <a:round/>
                      <a:headEnd type="none" w="med" len="med"/>
                      <a:tailEnd type="none" w="med" len="med"/>
                    </a:lnL>
                    <a:lnR w="3175" cap="flat" cmpd="sng" algn="ctr">
                      <a:no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CH" sz="700" b="0" i="0" u="none" strike="noStrike" dirty="0">
                        <a:solidFill>
                          <a:srgbClr val="000000"/>
                        </a:solidFill>
                        <a:effectLst/>
                        <a:latin typeface="Arial" panose="020B0604020202020204" pitchFamily="34" charset="0"/>
                      </a:endParaRPr>
                    </a:p>
                  </a:txBody>
                  <a:tcPr marL="3790" marR="3790" marT="0" marB="0">
                    <a:lnL w="3175" cap="flat" cmpd="sng" algn="ctr">
                      <a:noFill/>
                      <a:prstDash val="dash"/>
                      <a:round/>
                      <a:headEnd type="none" w="med" len="med"/>
                      <a:tailEnd type="none" w="med" len="med"/>
                    </a:lnL>
                    <a:lnR w="3175" cap="flat" cmpd="sng" algn="ctr">
                      <a:no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CH" sz="700" b="0" i="0" u="none" strike="noStrike" dirty="0">
                        <a:solidFill>
                          <a:schemeClr val="tx1"/>
                        </a:solidFill>
                        <a:effectLst/>
                        <a:latin typeface="Arial" panose="020B0604020202020204" pitchFamily="34" charset="0"/>
                      </a:endParaRPr>
                    </a:p>
                  </a:txBody>
                  <a:tcPr marL="540000" marR="540000" marT="0" marB="0" anchor="ctr">
                    <a:lnL w="3175" cap="flat" cmpd="sng" algn="ctr">
                      <a:no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6626915"/>
                  </a:ext>
                </a:extLst>
              </a:tr>
              <a:tr h="180000">
                <a:tc>
                  <a:txBody>
                    <a:bodyPr/>
                    <a:lstStyle/>
                    <a:p>
                      <a:pPr algn="l" fontAlgn="ctr"/>
                      <a:endParaRPr lang="fr-CH" sz="700" b="1" i="0" u="none" strike="noStrike" dirty="0">
                        <a:solidFill>
                          <a:schemeClr val="tx1"/>
                        </a:solidFill>
                        <a:effectLst/>
                        <a:latin typeface="Arial" panose="020B0604020202020204" pitchFamily="34" charset="0"/>
                      </a:endParaRP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noFill/>
                      <a:prstDash val="dash"/>
                      <a:round/>
                      <a:headEnd type="none" w="med" len="med"/>
                      <a:tailEnd type="none" w="med" len="med"/>
                    </a:lnT>
                    <a:lnB w="317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ctr"/>
                      <a:r>
                        <a:rPr lang="fr-CH" sz="700" b="0" i="0" u="none" strike="noStrike" dirty="0">
                          <a:solidFill>
                            <a:srgbClr val="000000"/>
                          </a:solidFill>
                          <a:effectLst/>
                          <a:latin typeface="Arial" panose="020B0604020202020204" pitchFamily="34" charset="0"/>
                        </a:rPr>
                        <a:t>Yes</a:t>
                      </a:r>
                    </a:p>
                  </a:txBody>
                  <a:tcPr marL="72000" marR="9525" marT="9525" marB="0"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ctr"/>
                      <a:r>
                        <a:rPr lang="fr-CH" sz="700" b="0" i="0" u="none" strike="noStrike" dirty="0">
                          <a:solidFill>
                            <a:srgbClr val="000000"/>
                          </a:solidFill>
                          <a:effectLst/>
                          <a:latin typeface="Arial" panose="020B0604020202020204" pitchFamily="34" charset="0"/>
                        </a:rPr>
                        <a:t>Yes</a:t>
                      </a:r>
                    </a:p>
                  </a:txBody>
                  <a:tcPr marL="72000" marR="9525" marT="9525" marB="0"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ctr"/>
                      <a:r>
                        <a:rPr lang="en-GB" sz="700" b="0" i="0" u="none" strike="noStrike" dirty="0">
                          <a:solidFill>
                            <a:srgbClr val="000000"/>
                          </a:solidFill>
                          <a:effectLst/>
                          <a:latin typeface="Arial" panose="020B0604020202020204" pitchFamily="34" charset="0"/>
                        </a:rPr>
                        <a:t>Fully integrated in all health facilities</a:t>
                      </a:r>
                    </a:p>
                  </a:txBody>
                  <a:tcPr marL="72000" marR="9525" marT="9525" marB="0"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rowSpan="2">
                  <a:txBody>
                    <a:bodyPr/>
                    <a:lstStyle/>
                    <a:p>
                      <a:pPr algn="l" fontAlgn="t"/>
                      <a:r>
                        <a:rPr lang="en-CH" sz="700" b="0" i="0" u="none" strike="noStrike">
                          <a:solidFill>
                            <a:srgbClr val="000000"/>
                          </a:solidFill>
                          <a:effectLst/>
                          <a:latin typeface="Arial" panose="020B0604020202020204" pitchFamily="34" charset="0"/>
                        </a:rPr>
                        <a:t> </a:t>
                      </a:r>
                    </a:p>
                  </a:txBody>
                  <a:tcPr marL="540000" marR="9525" marT="9525"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no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6661455"/>
                  </a:ext>
                </a:extLst>
              </a:tr>
              <a:tr h="180000">
                <a:tc>
                  <a:txBody>
                    <a:bodyPr/>
                    <a:lstStyle/>
                    <a:p>
                      <a:pPr algn="l" fontAlgn="ctr"/>
                      <a:endParaRPr lang="fr-CH" sz="700" b="1" i="0" u="none" strike="noStrike" dirty="0">
                        <a:solidFill>
                          <a:schemeClr val="tx1"/>
                        </a:solidFill>
                        <a:effectLst/>
                        <a:latin typeface="Arial" panose="020B0604020202020204" pitchFamily="34" charset="0"/>
                      </a:endParaRP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noFill/>
                      <a:prstDash val="dash"/>
                      <a:round/>
                      <a:headEnd type="none" w="med" len="med"/>
                      <a:tailEnd type="none" w="med" len="med"/>
                    </a:lnT>
                    <a:lnB w="317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ctr"/>
                      <a:r>
                        <a:rPr lang="fr-CH" sz="700" b="0" i="0" u="none" strike="noStrike" dirty="0">
                          <a:solidFill>
                            <a:srgbClr val="000000"/>
                          </a:solidFill>
                          <a:effectLst/>
                          <a:latin typeface="Arial" panose="020B0604020202020204" pitchFamily="34" charset="0"/>
                        </a:rPr>
                        <a:t>No</a:t>
                      </a:r>
                    </a:p>
                  </a:txBody>
                  <a:tcPr marL="72000" marR="9525" marT="9525" marB="0"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ctr"/>
                      <a:r>
                        <a:rPr lang="fr-CH" sz="700" b="0" i="0" u="none" strike="noStrike" dirty="0">
                          <a:solidFill>
                            <a:srgbClr val="000000"/>
                          </a:solidFill>
                          <a:effectLst/>
                          <a:latin typeface="Arial" panose="020B0604020202020204" pitchFamily="34" charset="0"/>
                        </a:rPr>
                        <a:t>No</a:t>
                      </a:r>
                    </a:p>
                  </a:txBody>
                  <a:tcPr marL="72000" marR="9525" marT="9525" marB="0"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ctr"/>
                      <a:r>
                        <a:rPr lang="en-GB" sz="700" b="0" i="0" u="none" strike="noStrike" dirty="0">
                          <a:solidFill>
                            <a:srgbClr val="000000"/>
                          </a:solidFill>
                          <a:effectLst/>
                          <a:latin typeface="Arial" panose="020B0604020202020204" pitchFamily="34" charset="0"/>
                        </a:rPr>
                        <a:t>Integrated in some health facilities</a:t>
                      </a:r>
                    </a:p>
                  </a:txBody>
                  <a:tcPr marL="72000" marR="9525" marT="9525" marB="0"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FF39A"/>
                    </a:solidFill>
                  </a:tcPr>
                </a:tc>
                <a:tc vMerge="1">
                  <a:txBody>
                    <a:bodyPr/>
                    <a:lstStyle/>
                    <a:p>
                      <a:endParaRPr lang="en-CH"/>
                    </a:p>
                  </a:txBody>
                  <a:tcPr>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6927508"/>
                  </a:ext>
                </a:extLst>
              </a:tr>
              <a:tr h="180000">
                <a:tc>
                  <a:txBody>
                    <a:bodyPr/>
                    <a:lstStyle/>
                    <a:p>
                      <a:pPr algn="l" fontAlgn="ctr"/>
                      <a:endParaRPr lang="fr-CH" sz="700" b="1" i="0" u="none" strike="noStrike" dirty="0">
                        <a:solidFill>
                          <a:schemeClr val="tx1"/>
                        </a:solidFill>
                        <a:effectLst/>
                        <a:latin typeface="Arial" panose="020B0604020202020204" pitchFamily="34" charset="0"/>
                      </a:endParaRPr>
                    </a:p>
                  </a:txBody>
                  <a:tcPr marL="72000" marR="3790" marT="0" marB="0" anchor="ctr">
                    <a:lnL w="3175" cap="flat" cmpd="sng" algn="ctr">
                      <a:no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noFill/>
                      <a:prstDash val="dash"/>
                      <a:round/>
                      <a:headEnd type="none" w="med" len="med"/>
                      <a:tailEnd type="none" w="med" len="med"/>
                    </a:lnT>
                    <a:lnB w="317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ctr"/>
                      <a:r>
                        <a:rPr lang="fr-CH" sz="700" b="0" i="0" u="none" strike="noStrike" dirty="0">
                          <a:solidFill>
                            <a:srgbClr val="000000"/>
                          </a:solidFill>
                          <a:effectLst/>
                          <a:latin typeface="Arial" panose="020B0604020202020204" pitchFamily="34" charset="0"/>
                        </a:rPr>
                        <a:t>No data</a:t>
                      </a:r>
                    </a:p>
                  </a:txBody>
                  <a:tcPr marL="72000" marR="9525" marT="9525" marB="0"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ctr"/>
                      <a:r>
                        <a:rPr lang="fr-CH" sz="700" b="0" i="0" u="none" strike="noStrike" dirty="0">
                          <a:solidFill>
                            <a:srgbClr val="000000"/>
                          </a:solidFill>
                          <a:effectLst/>
                          <a:latin typeface="Arial" panose="020B0604020202020204" pitchFamily="34" charset="0"/>
                        </a:rPr>
                        <a:t>No data</a:t>
                      </a:r>
                    </a:p>
                  </a:txBody>
                  <a:tcPr marL="72000" marR="9525" marT="9525" marB="0"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ctr"/>
                      <a:r>
                        <a:rPr lang="fr-CH" sz="700" b="0" i="0" u="none" strike="noStrike" dirty="0" err="1">
                          <a:solidFill>
                            <a:srgbClr val="000000"/>
                          </a:solidFill>
                          <a:effectLst/>
                          <a:latin typeface="Arial" panose="020B0604020202020204" pitchFamily="34" charset="0"/>
                        </a:rPr>
                        <a:t>Delivered</a:t>
                      </a:r>
                      <a:r>
                        <a:rPr lang="fr-CH" sz="700" b="0" i="0" u="none" strike="noStrike" dirty="0">
                          <a:solidFill>
                            <a:srgbClr val="000000"/>
                          </a:solidFill>
                          <a:effectLst/>
                          <a:latin typeface="Arial" panose="020B0604020202020204" pitchFamily="34" charset="0"/>
                        </a:rPr>
                        <a:t> </a:t>
                      </a:r>
                      <a:r>
                        <a:rPr lang="fr-CH" sz="700" b="0" i="0" u="none" strike="noStrike" dirty="0" err="1">
                          <a:solidFill>
                            <a:srgbClr val="000000"/>
                          </a:solidFill>
                          <a:effectLst/>
                          <a:latin typeface="Arial" panose="020B0604020202020204" pitchFamily="34" charset="0"/>
                        </a:rPr>
                        <a:t>separately</a:t>
                      </a:r>
                      <a:endParaRPr lang="fr-CH" sz="700" b="0" i="0" u="none" strike="noStrike" dirty="0">
                        <a:solidFill>
                          <a:srgbClr val="000000"/>
                        </a:solidFill>
                        <a:effectLst/>
                        <a:latin typeface="Arial" panose="020B0604020202020204" pitchFamily="34" charset="0"/>
                      </a:endParaRPr>
                    </a:p>
                  </a:txBody>
                  <a:tcPr marL="72000" marR="9525" marT="9525" marB="0"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FBC78C"/>
                    </a:solidFill>
                  </a:tcPr>
                </a:tc>
                <a:tc>
                  <a:txBody>
                    <a:bodyPr/>
                    <a:lstStyle/>
                    <a:p>
                      <a:pPr algn="l" fontAlgn="ctr"/>
                      <a:r>
                        <a:rPr lang="fr-CH" sz="700" b="0" i="0" u="none" strike="noStrike" dirty="0">
                          <a:solidFill>
                            <a:srgbClr val="000000"/>
                          </a:solidFill>
                          <a:effectLst/>
                          <a:latin typeface="Arial" panose="020B0604020202020204" pitchFamily="34" charset="0"/>
                        </a:rPr>
                        <a:t>No </a:t>
                      </a:r>
                      <a:r>
                        <a:rPr lang="fr-CH" sz="700" b="0" i="0" u="none" strike="noStrike" dirty="0" err="1">
                          <a:solidFill>
                            <a:srgbClr val="000000"/>
                          </a:solidFill>
                          <a:effectLst/>
                          <a:latin typeface="Arial" panose="020B0604020202020204" pitchFamily="34" charset="0"/>
                        </a:rPr>
                        <a:t>recent</a:t>
                      </a:r>
                      <a:r>
                        <a:rPr lang="fr-CH" sz="700" b="0" i="0" u="none" strike="noStrike" dirty="0">
                          <a:solidFill>
                            <a:srgbClr val="000000"/>
                          </a:solidFill>
                          <a:effectLst/>
                          <a:latin typeface="Arial" panose="020B0604020202020204" pitchFamily="34" charset="0"/>
                        </a:rPr>
                        <a:t> data</a:t>
                      </a:r>
                    </a:p>
                  </a:txBody>
                  <a:tcPr marL="540000" marR="288000" marT="9525" marB="0"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377411224"/>
                  </a:ext>
                </a:extLst>
              </a:tr>
              <a:tr h="180000">
                <a:tc>
                  <a:txBody>
                    <a:bodyPr/>
                    <a:lstStyle/>
                    <a:p>
                      <a:pPr algn="l" fontAlgn="ctr"/>
                      <a:endParaRPr lang="fr-CH" sz="700" b="1" i="0" u="none" strike="noStrike" dirty="0">
                        <a:solidFill>
                          <a:schemeClr val="tx1"/>
                        </a:solidFill>
                        <a:effectLst/>
                        <a:latin typeface="Arial" panose="020B0604020202020204" pitchFamily="34" charset="0"/>
                      </a:endParaRPr>
                    </a:p>
                  </a:txBody>
                  <a:tcPr marL="72000" marR="3790" marT="0" marB="0" anchor="ctr">
                    <a:lnL w="3175" cap="flat" cmpd="sng" algn="ctr">
                      <a:noFill/>
                      <a:prstDash val="solid"/>
                      <a:round/>
                      <a:headEnd type="none" w="med" len="med"/>
                      <a:tailEnd type="none" w="med" len="med"/>
                    </a:lnL>
                    <a:lnR w="3175" cap="flat" cmpd="sng" algn="ctr">
                      <a:noFill/>
                      <a:prstDash val="dash"/>
                      <a:round/>
                      <a:headEnd type="none" w="med" len="med"/>
                      <a:tailEnd type="none" w="med" len="med"/>
                    </a:lnR>
                    <a:lnT w="3175" cap="flat" cmpd="sng" algn="ctr">
                      <a:noFill/>
                      <a:prstDash val="dash"/>
                      <a:round/>
                      <a:headEnd type="none" w="med" len="med"/>
                      <a:tailEnd type="none" w="med" len="med"/>
                    </a:lnT>
                    <a:lnB w="3175" cap="flat" cmpd="sng" algn="ctr">
                      <a:noFill/>
                      <a:prstDash val="dash"/>
                      <a:round/>
                      <a:headEnd type="none" w="med" len="med"/>
                      <a:tailEnd type="none" w="med" len="med"/>
                    </a:lnB>
                    <a:lnTlToBr w="12700" cmpd="sng">
                      <a:noFill/>
                      <a:prstDash val="solid"/>
                    </a:lnTlToBr>
                    <a:lnBlToTr w="12700" cmpd="sng">
                      <a:noFill/>
                      <a:prstDash val="solid"/>
                    </a:lnBlToTr>
                  </a:tcPr>
                </a:tc>
                <a:tc gridSpan="2">
                  <a:txBody>
                    <a:bodyPr/>
                    <a:lstStyle/>
                    <a:p>
                      <a:pPr algn="l" fontAlgn="t"/>
                      <a:r>
                        <a:rPr lang="en-CH" sz="700" b="0" i="0" u="none" strike="noStrike" dirty="0">
                          <a:solidFill>
                            <a:srgbClr val="000000"/>
                          </a:solidFill>
                          <a:effectLst/>
                          <a:latin typeface="Arial" panose="020B0604020202020204" pitchFamily="34" charset="0"/>
                        </a:rPr>
                        <a:t> </a:t>
                      </a:r>
                    </a:p>
                  </a:txBody>
                  <a:tcPr marL="72000" marR="9525" marT="9525" marB="0">
                    <a:lnL w="3175" cap="flat" cmpd="sng" algn="ctr">
                      <a:no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noFill/>
                      <a:prstDash val="dash"/>
                      <a:round/>
                      <a:headEnd type="none" w="med" len="med"/>
                      <a:tailEnd type="none" w="med" len="med"/>
                    </a:lnB>
                    <a:lnTlToBr w="12700" cmpd="sng">
                      <a:noFill/>
                      <a:prstDash val="solid"/>
                    </a:lnTlToBr>
                    <a:lnBlToTr w="12700" cmpd="sng">
                      <a:noFill/>
                      <a:prstDash val="solid"/>
                    </a:lnBlToTr>
                    <a:noFill/>
                  </a:tcPr>
                </a:tc>
                <a:tc hMerge="1">
                  <a:txBody>
                    <a:bodyPr/>
                    <a:lstStyle/>
                    <a:p>
                      <a:endParaRPr lang="en-CH"/>
                    </a:p>
                  </a:txBody>
                  <a:tcP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CDDF9B"/>
                    </a:solidFill>
                  </a:tcPr>
                </a:tc>
                <a:tc>
                  <a:txBody>
                    <a:bodyPr/>
                    <a:lstStyle/>
                    <a:p>
                      <a:pPr algn="l" fontAlgn="ctr"/>
                      <a:r>
                        <a:rPr lang="fr-CH" sz="700" b="0" i="0" u="none" strike="noStrike" dirty="0">
                          <a:solidFill>
                            <a:srgbClr val="000000"/>
                          </a:solidFill>
                          <a:effectLst/>
                          <a:latin typeface="Arial" panose="020B0604020202020204" pitchFamily="34" charset="0"/>
                        </a:rPr>
                        <a:t>No data</a:t>
                      </a:r>
                    </a:p>
                  </a:txBody>
                  <a:tcPr marL="72000" marR="9525" marT="9525" marB="0"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t"/>
                      <a:r>
                        <a:rPr lang="en-CH" sz="700" b="0" i="0" u="none" strike="noStrike" dirty="0">
                          <a:solidFill>
                            <a:srgbClr val="000000"/>
                          </a:solidFill>
                          <a:effectLst/>
                          <a:latin typeface="Arial" panose="020B0604020202020204" pitchFamily="34" charset="0"/>
                        </a:rPr>
                        <a:t> </a:t>
                      </a:r>
                    </a:p>
                  </a:txBody>
                  <a:tcPr marL="540000" marR="9525" marT="9525" marB="0">
                    <a:lnL w="3175" cap="flat" cmpd="sng" algn="ctr">
                      <a:solidFill>
                        <a:schemeClr val="bg1">
                          <a:lumMod val="50000"/>
                        </a:schemeClr>
                      </a:solidFill>
                      <a:prstDash val="dash"/>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7638041"/>
                  </a:ext>
                </a:extLst>
              </a:tr>
            </a:tbl>
          </a:graphicData>
        </a:graphic>
      </p:graphicFrame>
    </p:spTree>
    <p:extLst>
      <p:ext uri="{BB962C8B-B14F-4D97-AF65-F5344CB8AC3E}">
        <p14:creationId xmlns:p14="http://schemas.microsoft.com/office/powerpoint/2010/main" val="38491307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BB88A61-AA6D-41BA-9A7F-E8946BFD41F8}"/>
              </a:ext>
            </a:extLst>
          </p:cNvPr>
          <p:cNvGrpSpPr/>
          <p:nvPr/>
        </p:nvGrpSpPr>
        <p:grpSpPr>
          <a:xfrm>
            <a:off x="0" y="0"/>
            <a:ext cx="10285200" cy="6096221"/>
            <a:chOff x="0" y="0"/>
            <a:chExt cx="10285200" cy="609622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400" kern="100" dirty="0">
                  <a:solidFill>
                    <a:prstClr val="white"/>
                  </a:solidFill>
                  <a:latin typeface="Arial" panose="020B0604020202020204" pitchFamily="34" charset="0"/>
                  <a:cs typeface="Arial" panose="020B0604020202020204" pitchFamily="34" charset="0"/>
                </a:rPr>
                <a:t>The shift from a referral model to integrated tuberculosis–HIV services </a:t>
              </a:r>
            </a:p>
            <a:p>
              <a:pPr lvl="0">
                <a:defRPr/>
              </a:pPr>
              <a:r>
                <a:rPr lang="en-GB" sz="2400" kern="100" dirty="0">
                  <a:solidFill>
                    <a:prstClr val="white"/>
                  </a:solidFill>
                  <a:latin typeface="Arial" panose="020B0604020202020204" pitchFamily="34" charset="0"/>
                  <a:cs typeface="Arial" panose="020B0604020202020204" pitchFamily="34" charset="0"/>
                </a:rPr>
                <a:t>in Balti, Republic of Moldova</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5850000"/>
              <a:ext cx="6840000" cy="246221"/>
            </a:xfrm>
            <a:prstGeom prst="rect">
              <a:avLst/>
            </a:prstGeom>
          </p:spPr>
          <p:txBody>
            <a:bodyPr wrap="squar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Access to HIV and TB prevention, treatment and care: perspective of a civil society organization and patients. </a:t>
              </a:r>
              <a:r>
                <a:rPr lang="en-GB" sz="800" dirty="0" err="1">
                  <a:solidFill>
                    <a:srgbClr val="231F20"/>
                  </a:solidFill>
                  <a:latin typeface="Arial"/>
                  <a:cs typeface="Arial"/>
                </a:rPr>
                <a:t>Alla</a:t>
              </a:r>
              <a:r>
                <a:rPr lang="en-GB" sz="800" dirty="0">
                  <a:solidFill>
                    <a:srgbClr val="231F20"/>
                  </a:solidFill>
                  <a:latin typeface="Arial"/>
                  <a:cs typeface="Arial"/>
                </a:rPr>
                <a:t> </a:t>
              </a:r>
              <a:r>
                <a:rPr lang="en-GB" sz="800" dirty="0" err="1">
                  <a:solidFill>
                    <a:srgbClr val="231F20"/>
                  </a:solidFill>
                  <a:latin typeface="Arial"/>
                  <a:cs typeface="Arial"/>
                </a:rPr>
                <a:t>Yatsko</a:t>
              </a:r>
              <a:r>
                <a:rPr lang="en-GB" sz="800" dirty="0">
                  <a:solidFill>
                    <a:srgbClr val="231F20"/>
                  </a:solidFill>
                  <a:latin typeface="Arial"/>
                  <a:cs typeface="Arial"/>
                </a:rPr>
                <a:t>, Youth Association for the Right to Live. Slide presentation, 15 May 2019.</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5" name="object 7">
              <a:extLst>
                <a:ext uri="{FF2B5EF4-FFF2-40B4-BE49-F238E27FC236}">
                  <a16:creationId xmlns:a16="http://schemas.microsoft.com/office/drawing/2014/main" id="{7CC9D27E-58DD-4D9D-8A2D-BE7F3C7D6801}"/>
                </a:ext>
              </a:extLst>
            </p:cNvPr>
            <p:cNvSpPr/>
            <p:nvPr/>
          </p:nvSpPr>
          <p:spPr>
            <a:xfrm>
              <a:off x="5414349" y="2646244"/>
              <a:ext cx="368935" cy="235585"/>
            </a:xfrm>
            <a:custGeom>
              <a:avLst/>
              <a:gdLst/>
              <a:ahLst/>
              <a:cxnLst/>
              <a:rect l="l" t="t" r="r" b="b"/>
              <a:pathLst>
                <a:path w="368935" h="235585">
                  <a:moveTo>
                    <a:pt x="368503" y="0"/>
                  </a:moveTo>
                  <a:lnTo>
                    <a:pt x="0" y="0"/>
                  </a:lnTo>
                  <a:lnTo>
                    <a:pt x="184150" y="235038"/>
                  </a:lnTo>
                  <a:lnTo>
                    <a:pt x="368503" y="0"/>
                  </a:lnTo>
                  <a:close/>
                </a:path>
              </a:pathLst>
            </a:custGeom>
            <a:solidFill>
              <a:srgbClr val="83D0F5"/>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 name="object 8">
              <a:extLst>
                <a:ext uri="{FF2B5EF4-FFF2-40B4-BE49-F238E27FC236}">
                  <a16:creationId xmlns:a16="http://schemas.microsoft.com/office/drawing/2014/main" id="{CEABA772-97D6-47E8-9393-CA1E2DDF93C9}"/>
                </a:ext>
              </a:extLst>
            </p:cNvPr>
            <p:cNvSpPr/>
            <p:nvPr/>
          </p:nvSpPr>
          <p:spPr>
            <a:xfrm>
              <a:off x="5598603" y="2430916"/>
              <a:ext cx="0" cy="249554"/>
            </a:xfrm>
            <a:custGeom>
              <a:avLst/>
              <a:gdLst/>
              <a:ahLst/>
              <a:cxnLst/>
              <a:rect l="l" t="t" r="r" b="b"/>
              <a:pathLst>
                <a:path h="249555">
                  <a:moveTo>
                    <a:pt x="0" y="249135"/>
                  </a:moveTo>
                  <a:lnTo>
                    <a:pt x="0" y="0"/>
                  </a:lnTo>
                </a:path>
              </a:pathLst>
            </a:custGeom>
            <a:ln w="90144">
              <a:solidFill>
                <a:srgbClr val="83D0F5"/>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7" name="object 9">
              <a:extLst>
                <a:ext uri="{FF2B5EF4-FFF2-40B4-BE49-F238E27FC236}">
                  <a16:creationId xmlns:a16="http://schemas.microsoft.com/office/drawing/2014/main" id="{B234B71B-4AAB-40C0-A284-39A31BE1E6DC}"/>
                </a:ext>
              </a:extLst>
            </p:cNvPr>
            <p:cNvSpPr/>
            <p:nvPr/>
          </p:nvSpPr>
          <p:spPr>
            <a:xfrm>
              <a:off x="5414349" y="3762225"/>
              <a:ext cx="368935" cy="235585"/>
            </a:xfrm>
            <a:custGeom>
              <a:avLst/>
              <a:gdLst/>
              <a:ahLst/>
              <a:cxnLst/>
              <a:rect l="l" t="t" r="r" b="b"/>
              <a:pathLst>
                <a:path w="368935" h="235585">
                  <a:moveTo>
                    <a:pt x="184150" y="0"/>
                  </a:moveTo>
                  <a:lnTo>
                    <a:pt x="0" y="235038"/>
                  </a:lnTo>
                  <a:lnTo>
                    <a:pt x="368503" y="235038"/>
                  </a:lnTo>
                  <a:lnTo>
                    <a:pt x="184150" y="0"/>
                  </a:lnTo>
                  <a:close/>
                </a:path>
              </a:pathLst>
            </a:custGeom>
            <a:solidFill>
              <a:srgbClr val="83D0F5"/>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8" name="object 10">
              <a:extLst>
                <a:ext uri="{FF2B5EF4-FFF2-40B4-BE49-F238E27FC236}">
                  <a16:creationId xmlns:a16="http://schemas.microsoft.com/office/drawing/2014/main" id="{611F1780-B3BE-41ED-800D-5613C4265E32}"/>
                </a:ext>
              </a:extLst>
            </p:cNvPr>
            <p:cNvSpPr/>
            <p:nvPr/>
          </p:nvSpPr>
          <p:spPr>
            <a:xfrm>
              <a:off x="5598603" y="3963458"/>
              <a:ext cx="0" cy="249554"/>
            </a:xfrm>
            <a:custGeom>
              <a:avLst/>
              <a:gdLst/>
              <a:ahLst/>
              <a:cxnLst/>
              <a:rect l="l" t="t" r="r" b="b"/>
              <a:pathLst>
                <a:path h="249554">
                  <a:moveTo>
                    <a:pt x="0" y="0"/>
                  </a:moveTo>
                  <a:lnTo>
                    <a:pt x="0" y="249135"/>
                  </a:lnTo>
                </a:path>
              </a:pathLst>
            </a:custGeom>
            <a:ln w="90144">
              <a:solidFill>
                <a:srgbClr val="83D0F5"/>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 name="object 11">
              <a:extLst>
                <a:ext uri="{FF2B5EF4-FFF2-40B4-BE49-F238E27FC236}">
                  <a16:creationId xmlns:a16="http://schemas.microsoft.com/office/drawing/2014/main" id="{83654C6A-DF3D-4113-B619-10B18A57CF06}"/>
                </a:ext>
              </a:extLst>
            </p:cNvPr>
            <p:cNvSpPr/>
            <p:nvPr/>
          </p:nvSpPr>
          <p:spPr>
            <a:xfrm>
              <a:off x="4938839" y="2829234"/>
              <a:ext cx="296545" cy="316230"/>
            </a:xfrm>
            <a:custGeom>
              <a:avLst/>
              <a:gdLst/>
              <a:ahLst/>
              <a:cxnLst/>
              <a:rect l="l" t="t" r="r" b="b"/>
              <a:pathLst>
                <a:path w="296545" h="316230">
                  <a:moveTo>
                    <a:pt x="189801" y="0"/>
                  </a:moveTo>
                  <a:lnTo>
                    <a:pt x="0" y="315874"/>
                  </a:lnTo>
                  <a:lnTo>
                    <a:pt x="296303" y="279082"/>
                  </a:lnTo>
                  <a:lnTo>
                    <a:pt x="189801" y="0"/>
                  </a:lnTo>
                  <a:close/>
                </a:path>
              </a:pathLst>
            </a:custGeom>
            <a:solidFill>
              <a:srgbClr val="83D0F5"/>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 name="object 12">
              <a:extLst>
                <a:ext uri="{FF2B5EF4-FFF2-40B4-BE49-F238E27FC236}">
                  <a16:creationId xmlns:a16="http://schemas.microsoft.com/office/drawing/2014/main" id="{B05347AA-4034-4645-8179-6B2385220886}"/>
                </a:ext>
              </a:extLst>
            </p:cNvPr>
            <p:cNvSpPr/>
            <p:nvPr/>
          </p:nvSpPr>
          <p:spPr>
            <a:xfrm>
              <a:off x="4849163" y="2876262"/>
              <a:ext cx="213995" cy="128905"/>
            </a:xfrm>
            <a:custGeom>
              <a:avLst/>
              <a:gdLst/>
              <a:ahLst/>
              <a:cxnLst/>
              <a:rect l="l" t="t" r="r" b="b"/>
              <a:pathLst>
                <a:path w="213995" h="128905">
                  <a:moveTo>
                    <a:pt x="213550" y="128320"/>
                  </a:moveTo>
                  <a:lnTo>
                    <a:pt x="0" y="0"/>
                  </a:lnTo>
                </a:path>
              </a:pathLst>
            </a:custGeom>
            <a:ln w="90144">
              <a:solidFill>
                <a:srgbClr val="83D0F5"/>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 name="object 13">
              <a:extLst>
                <a:ext uri="{FF2B5EF4-FFF2-40B4-BE49-F238E27FC236}">
                  <a16:creationId xmlns:a16="http://schemas.microsoft.com/office/drawing/2014/main" id="{0E225353-A1C5-4698-988A-D342490CB2C5}"/>
                </a:ext>
              </a:extLst>
            </p:cNvPr>
            <p:cNvSpPr/>
            <p:nvPr/>
          </p:nvSpPr>
          <p:spPr>
            <a:xfrm>
              <a:off x="5990272" y="3525060"/>
              <a:ext cx="296545" cy="316230"/>
            </a:xfrm>
            <a:custGeom>
              <a:avLst/>
              <a:gdLst/>
              <a:ahLst/>
              <a:cxnLst/>
              <a:rect l="l" t="t" r="r" b="b"/>
              <a:pathLst>
                <a:path w="296545" h="316230">
                  <a:moveTo>
                    <a:pt x="296417" y="0"/>
                  </a:moveTo>
                  <a:lnTo>
                    <a:pt x="0" y="36982"/>
                  </a:lnTo>
                  <a:lnTo>
                    <a:pt x="106616" y="315874"/>
                  </a:lnTo>
                  <a:lnTo>
                    <a:pt x="296417" y="0"/>
                  </a:lnTo>
                  <a:close/>
                </a:path>
              </a:pathLst>
            </a:custGeom>
            <a:solidFill>
              <a:srgbClr val="83D0F5"/>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 name="object 14">
              <a:extLst>
                <a:ext uri="{FF2B5EF4-FFF2-40B4-BE49-F238E27FC236}">
                  <a16:creationId xmlns:a16="http://schemas.microsoft.com/office/drawing/2014/main" id="{CBD1E000-CC88-4F61-941F-F6EAE75D058F}"/>
                </a:ext>
              </a:extLst>
            </p:cNvPr>
            <p:cNvSpPr/>
            <p:nvPr/>
          </p:nvSpPr>
          <p:spPr>
            <a:xfrm>
              <a:off x="6162807" y="3665587"/>
              <a:ext cx="213995" cy="128905"/>
            </a:xfrm>
            <a:custGeom>
              <a:avLst/>
              <a:gdLst/>
              <a:ahLst/>
              <a:cxnLst/>
              <a:rect l="l" t="t" r="r" b="b"/>
              <a:pathLst>
                <a:path w="213995" h="128905">
                  <a:moveTo>
                    <a:pt x="0" y="0"/>
                  </a:moveTo>
                  <a:lnTo>
                    <a:pt x="213550" y="128320"/>
                  </a:lnTo>
                </a:path>
              </a:pathLst>
            </a:custGeom>
            <a:ln w="90144">
              <a:solidFill>
                <a:srgbClr val="83D0F5"/>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3" name="object 15">
              <a:extLst>
                <a:ext uri="{FF2B5EF4-FFF2-40B4-BE49-F238E27FC236}">
                  <a16:creationId xmlns:a16="http://schemas.microsoft.com/office/drawing/2014/main" id="{5117849C-9FDB-47AD-9F19-D9C5AF8106D1}"/>
                </a:ext>
              </a:extLst>
            </p:cNvPr>
            <p:cNvSpPr/>
            <p:nvPr/>
          </p:nvSpPr>
          <p:spPr>
            <a:xfrm>
              <a:off x="4941630" y="3533709"/>
              <a:ext cx="296545" cy="316230"/>
            </a:xfrm>
            <a:custGeom>
              <a:avLst/>
              <a:gdLst/>
              <a:ahLst/>
              <a:cxnLst/>
              <a:rect l="l" t="t" r="r" b="b"/>
              <a:pathLst>
                <a:path w="296545" h="316230">
                  <a:moveTo>
                    <a:pt x="0" y="0"/>
                  </a:moveTo>
                  <a:lnTo>
                    <a:pt x="189801" y="315874"/>
                  </a:lnTo>
                  <a:lnTo>
                    <a:pt x="296303" y="36791"/>
                  </a:lnTo>
                  <a:lnTo>
                    <a:pt x="0" y="0"/>
                  </a:lnTo>
                  <a:close/>
                </a:path>
              </a:pathLst>
            </a:custGeom>
            <a:solidFill>
              <a:srgbClr val="83D0F5"/>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4" name="object 16">
              <a:extLst>
                <a:ext uri="{FF2B5EF4-FFF2-40B4-BE49-F238E27FC236}">
                  <a16:creationId xmlns:a16="http://schemas.microsoft.com/office/drawing/2014/main" id="{F204DDA1-00BE-48A5-8BE6-0BB81951DBC2}"/>
                </a:ext>
              </a:extLst>
            </p:cNvPr>
            <p:cNvSpPr/>
            <p:nvPr/>
          </p:nvSpPr>
          <p:spPr>
            <a:xfrm>
              <a:off x="4851953" y="3674235"/>
              <a:ext cx="213995" cy="128905"/>
            </a:xfrm>
            <a:custGeom>
              <a:avLst/>
              <a:gdLst/>
              <a:ahLst/>
              <a:cxnLst/>
              <a:rect l="l" t="t" r="r" b="b"/>
              <a:pathLst>
                <a:path w="213995" h="128905">
                  <a:moveTo>
                    <a:pt x="213550" y="0"/>
                  </a:moveTo>
                  <a:lnTo>
                    <a:pt x="0" y="128320"/>
                  </a:lnTo>
                </a:path>
              </a:pathLst>
            </a:custGeom>
            <a:ln w="90144">
              <a:solidFill>
                <a:srgbClr val="83D0F5"/>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5" name="object 17">
              <a:extLst>
                <a:ext uri="{FF2B5EF4-FFF2-40B4-BE49-F238E27FC236}">
                  <a16:creationId xmlns:a16="http://schemas.microsoft.com/office/drawing/2014/main" id="{00400964-31F1-404A-BAF0-3797424210AE}"/>
                </a:ext>
              </a:extLst>
            </p:cNvPr>
            <p:cNvSpPr/>
            <p:nvPr/>
          </p:nvSpPr>
          <p:spPr>
            <a:xfrm>
              <a:off x="5993062" y="2837882"/>
              <a:ext cx="296545" cy="316230"/>
            </a:xfrm>
            <a:custGeom>
              <a:avLst/>
              <a:gdLst/>
              <a:ahLst/>
              <a:cxnLst/>
              <a:rect l="l" t="t" r="r" b="b"/>
              <a:pathLst>
                <a:path w="296545" h="316230">
                  <a:moveTo>
                    <a:pt x="106616" y="0"/>
                  </a:moveTo>
                  <a:lnTo>
                    <a:pt x="0" y="278892"/>
                  </a:lnTo>
                  <a:lnTo>
                    <a:pt x="296417" y="315874"/>
                  </a:lnTo>
                  <a:lnTo>
                    <a:pt x="106616" y="0"/>
                  </a:lnTo>
                  <a:close/>
                </a:path>
              </a:pathLst>
            </a:custGeom>
            <a:solidFill>
              <a:srgbClr val="83D0F5"/>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6" name="object 18">
              <a:extLst>
                <a:ext uri="{FF2B5EF4-FFF2-40B4-BE49-F238E27FC236}">
                  <a16:creationId xmlns:a16="http://schemas.microsoft.com/office/drawing/2014/main" id="{9279862A-73F1-4A7B-87EA-E538D1CCCBDF}"/>
                </a:ext>
              </a:extLst>
            </p:cNvPr>
            <p:cNvSpPr/>
            <p:nvPr/>
          </p:nvSpPr>
          <p:spPr>
            <a:xfrm>
              <a:off x="6165598" y="2884909"/>
              <a:ext cx="213995" cy="128905"/>
            </a:xfrm>
            <a:custGeom>
              <a:avLst/>
              <a:gdLst/>
              <a:ahLst/>
              <a:cxnLst/>
              <a:rect l="l" t="t" r="r" b="b"/>
              <a:pathLst>
                <a:path w="213995" h="128905">
                  <a:moveTo>
                    <a:pt x="0" y="128320"/>
                  </a:moveTo>
                  <a:lnTo>
                    <a:pt x="213550" y="0"/>
                  </a:lnTo>
                </a:path>
              </a:pathLst>
            </a:custGeom>
            <a:ln w="90144">
              <a:solidFill>
                <a:srgbClr val="83D0F5"/>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7" name="object 19">
              <a:extLst>
                <a:ext uri="{FF2B5EF4-FFF2-40B4-BE49-F238E27FC236}">
                  <a16:creationId xmlns:a16="http://schemas.microsoft.com/office/drawing/2014/main" id="{4D69EAF7-C952-49C9-8C3A-3FADD53159D0}"/>
                </a:ext>
              </a:extLst>
            </p:cNvPr>
            <p:cNvSpPr/>
            <p:nvPr/>
          </p:nvSpPr>
          <p:spPr>
            <a:xfrm>
              <a:off x="1634483" y="2339166"/>
              <a:ext cx="2075814" cy="2075814"/>
            </a:xfrm>
            <a:custGeom>
              <a:avLst/>
              <a:gdLst/>
              <a:ahLst/>
              <a:cxnLst/>
              <a:rect l="l" t="t" r="r" b="b"/>
              <a:pathLst>
                <a:path w="2075814" h="2075814">
                  <a:moveTo>
                    <a:pt x="1037640" y="2075281"/>
                  </a:moveTo>
                  <a:lnTo>
                    <a:pt x="1086487" y="2074152"/>
                  </a:lnTo>
                  <a:lnTo>
                    <a:pt x="1134752" y="2070797"/>
                  </a:lnTo>
                  <a:lnTo>
                    <a:pt x="1182387" y="2065266"/>
                  </a:lnTo>
                  <a:lnTo>
                    <a:pt x="1229340" y="2057609"/>
                  </a:lnTo>
                  <a:lnTo>
                    <a:pt x="1275562" y="2047876"/>
                  </a:lnTo>
                  <a:lnTo>
                    <a:pt x="1321004" y="2036117"/>
                  </a:lnTo>
                  <a:lnTo>
                    <a:pt x="1365616" y="2022382"/>
                  </a:lnTo>
                  <a:lnTo>
                    <a:pt x="1409347" y="2006719"/>
                  </a:lnTo>
                  <a:lnTo>
                    <a:pt x="1452148" y="1989180"/>
                  </a:lnTo>
                  <a:lnTo>
                    <a:pt x="1493969" y="1969814"/>
                  </a:lnTo>
                  <a:lnTo>
                    <a:pt x="1534761" y="1948671"/>
                  </a:lnTo>
                  <a:lnTo>
                    <a:pt x="1574472" y="1925801"/>
                  </a:lnTo>
                  <a:lnTo>
                    <a:pt x="1613055" y="1901253"/>
                  </a:lnTo>
                  <a:lnTo>
                    <a:pt x="1650458" y="1875077"/>
                  </a:lnTo>
                  <a:lnTo>
                    <a:pt x="1686632" y="1847324"/>
                  </a:lnTo>
                  <a:lnTo>
                    <a:pt x="1721528" y="1818042"/>
                  </a:lnTo>
                  <a:lnTo>
                    <a:pt x="1755094" y="1787282"/>
                  </a:lnTo>
                  <a:lnTo>
                    <a:pt x="1787282" y="1755094"/>
                  </a:lnTo>
                  <a:lnTo>
                    <a:pt x="1818042" y="1721528"/>
                  </a:lnTo>
                  <a:lnTo>
                    <a:pt x="1847324" y="1686632"/>
                  </a:lnTo>
                  <a:lnTo>
                    <a:pt x="1875077" y="1650458"/>
                  </a:lnTo>
                  <a:lnTo>
                    <a:pt x="1901253" y="1613055"/>
                  </a:lnTo>
                  <a:lnTo>
                    <a:pt x="1925801" y="1574472"/>
                  </a:lnTo>
                  <a:lnTo>
                    <a:pt x="1948671" y="1534761"/>
                  </a:lnTo>
                  <a:lnTo>
                    <a:pt x="1969814" y="1493969"/>
                  </a:lnTo>
                  <a:lnTo>
                    <a:pt x="1989180" y="1452148"/>
                  </a:lnTo>
                  <a:lnTo>
                    <a:pt x="2006719" y="1409347"/>
                  </a:lnTo>
                  <a:lnTo>
                    <a:pt x="2022382" y="1365616"/>
                  </a:lnTo>
                  <a:lnTo>
                    <a:pt x="2036117" y="1321004"/>
                  </a:lnTo>
                  <a:lnTo>
                    <a:pt x="2047876" y="1275562"/>
                  </a:lnTo>
                  <a:lnTo>
                    <a:pt x="2057609" y="1229340"/>
                  </a:lnTo>
                  <a:lnTo>
                    <a:pt x="2065266" y="1182387"/>
                  </a:lnTo>
                  <a:lnTo>
                    <a:pt x="2070797" y="1134752"/>
                  </a:lnTo>
                  <a:lnTo>
                    <a:pt x="2074152" y="1086487"/>
                  </a:lnTo>
                  <a:lnTo>
                    <a:pt x="2075281" y="1037640"/>
                  </a:lnTo>
                  <a:lnTo>
                    <a:pt x="2074152" y="988794"/>
                  </a:lnTo>
                  <a:lnTo>
                    <a:pt x="2070797" y="940528"/>
                  </a:lnTo>
                  <a:lnTo>
                    <a:pt x="2065266" y="892894"/>
                  </a:lnTo>
                  <a:lnTo>
                    <a:pt x="2057609" y="845941"/>
                  </a:lnTo>
                  <a:lnTo>
                    <a:pt x="2047876" y="799718"/>
                  </a:lnTo>
                  <a:lnTo>
                    <a:pt x="2036117" y="754276"/>
                  </a:lnTo>
                  <a:lnTo>
                    <a:pt x="2022382" y="709665"/>
                  </a:lnTo>
                  <a:lnTo>
                    <a:pt x="2006719" y="665934"/>
                  </a:lnTo>
                  <a:lnTo>
                    <a:pt x="1989180" y="623133"/>
                  </a:lnTo>
                  <a:lnTo>
                    <a:pt x="1969814" y="581311"/>
                  </a:lnTo>
                  <a:lnTo>
                    <a:pt x="1948671" y="540520"/>
                  </a:lnTo>
                  <a:lnTo>
                    <a:pt x="1925801" y="500808"/>
                  </a:lnTo>
                  <a:lnTo>
                    <a:pt x="1901253" y="462226"/>
                  </a:lnTo>
                  <a:lnTo>
                    <a:pt x="1875077" y="424822"/>
                  </a:lnTo>
                  <a:lnTo>
                    <a:pt x="1847324" y="388648"/>
                  </a:lnTo>
                  <a:lnTo>
                    <a:pt x="1818042" y="353753"/>
                  </a:lnTo>
                  <a:lnTo>
                    <a:pt x="1787282" y="320186"/>
                  </a:lnTo>
                  <a:lnTo>
                    <a:pt x="1755094" y="287998"/>
                  </a:lnTo>
                  <a:lnTo>
                    <a:pt x="1721528" y="257239"/>
                  </a:lnTo>
                  <a:lnTo>
                    <a:pt x="1686632" y="227957"/>
                  </a:lnTo>
                  <a:lnTo>
                    <a:pt x="1650458" y="200204"/>
                  </a:lnTo>
                  <a:lnTo>
                    <a:pt x="1613055" y="174028"/>
                  </a:lnTo>
                  <a:lnTo>
                    <a:pt x="1574472" y="149480"/>
                  </a:lnTo>
                  <a:lnTo>
                    <a:pt x="1534761" y="126609"/>
                  </a:lnTo>
                  <a:lnTo>
                    <a:pt x="1493969" y="105466"/>
                  </a:lnTo>
                  <a:lnTo>
                    <a:pt x="1452148" y="86100"/>
                  </a:lnTo>
                  <a:lnTo>
                    <a:pt x="1409347" y="68561"/>
                  </a:lnTo>
                  <a:lnTo>
                    <a:pt x="1365616" y="52899"/>
                  </a:lnTo>
                  <a:lnTo>
                    <a:pt x="1321004" y="39163"/>
                  </a:lnTo>
                  <a:lnTo>
                    <a:pt x="1275562" y="27404"/>
                  </a:lnTo>
                  <a:lnTo>
                    <a:pt x="1229340" y="17671"/>
                  </a:lnTo>
                  <a:lnTo>
                    <a:pt x="1182387" y="10015"/>
                  </a:lnTo>
                  <a:lnTo>
                    <a:pt x="1134752" y="4484"/>
                  </a:lnTo>
                  <a:lnTo>
                    <a:pt x="1086487" y="1129"/>
                  </a:lnTo>
                  <a:lnTo>
                    <a:pt x="1037640" y="0"/>
                  </a:lnTo>
                  <a:lnTo>
                    <a:pt x="988794" y="1129"/>
                  </a:lnTo>
                  <a:lnTo>
                    <a:pt x="940528" y="4484"/>
                  </a:lnTo>
                  <a:lnTo>
                    <a:pt x="892894" y="10015"/>
                  </a:lnTo>
                  <a:lnTo>
                    <a:pt x="845941" y="17671"/>
                  </a:lnTo>
                  <a:lnTo>
                    <a:pt x="799718" y="27404"/>
                  </a:lnTo>
                  <a:lnTo>
                    <a:pt x="754276" y="39163"/>
                  </a:lnTo>
                  <a:lnTo>
                    <a:pt x="709665" y="52899"/>
                  </a:lnTo>
                  <a:lnTo>
                    <a:pt x="665934" y="68561"/>
                  </a:lnTo>
                  <a:lnTo>
                    <a:pt x="623133" y="86100"/>
                  </a:lnTo>
                  <a:lnTo>
                    <a:pt x="581311" y="105466"/>
                  </a:lnTo>
                  <a:lnTo>
                    <a:pt x="540520" y="126609"/>
                  </a:lnTo>
                  <a:lnTo>
                    <a:pt x="500808" y="149480"/>
                  </a:lnTo>
                  <a:lnTo>
                    <a:pt x="462226" y="174028"/>
                  </a:lnTo>
                  <a:lnTo>
                    <a:pt x="424822" y="200204"/>
                  </a:lnTo>
                  <a:lnTo>
                    <a:pt x="388648" y="227957"/>
                  </a:lnTo>
                  <a:lnTo>
                    <a:pt x="353753" y="257239"/>
                  </a:lnTo>
                  <a:lnTo>
                    <a:pt x="320186" y="287998"/>
                  </a:lnTo>
                  <a:lnTo>
                    <a:pt x="287998" y="320186"/>
                  </a:lnTo>
                  <a:lnTo>
                    <a:pt x="257239" y="353753"/>
                  </a:lnTo>
                  <a:lnTo>
                    <a:pt x="227957" y="388648"/>
                  </a:lnTo>
                  <a:lnTo>
                    <a:pt x="200204" y="424822"/>
                  </a:lnTo>
                  <a:lnTo>
                    <a:pt x="174028" y="462226"/>
                  </a:lnTo>
                  <a:lnTo>
                    <a:pt x="149480" y="500808"/>
                  </a:lnTo>
                  <a:lnTo>
                    <a:pt x="126609" y="540520"/>
                  </a:lnTo>
                  <a:lnTo>
                    <a:pt x="105466" y="581311"/>
                  </a:lnTo>
                  <a:lnTo>
                    <a:pt x="86100" y="623133"/>
                  </a:lnTo>
                  <a:lnTo>
                    <a:pt x="68561" y="665934"/>
                  </a:lnTo>
                  <a:lnTo>
                    <a:pt x="52899" y="709665"/>
                  </a:lnTo>
                  <a:lnTo>
                    <a:pt x="39163" y="754276"/>
                  </a:lnTo>
                  <a:lnTo>
                    <a:pt x="27404" y="799718"/>
                  </a:lnTo>
                  <a:lnTo>
                    <a:pt x="17671" y="845941"/>
                  </a:lnTo>
                  <a:lnTo>
                    <a:pt x="10015" y="892894"/>
                  </a:lnTo>
                  <a:lnTo>
                    <a:pt x="4484" y="940528"/>
                  </a:lnTo>
                  <a:lnTo>
                    <a:pt x="1129" y="988794"/>
                  </a:lnTo>
                  <a:lnTo>
                    <a:pt x="0" y="1037640"/>
                  </a:lnTo>
                  <a:lnTo>
                    <a:pt x="1129" y="1086487"/>
                  </a:lnTo>
                  <a:lnTo>
                    <a:pt x="4484" y="1134752"/>
                  </a:lnTo>
                  <a:lnTo>
                    <a:pt x="10015" y="1182387"/>
                  </a:lnTo>
                  <a:lnTo>
                    <a:pt x="17671" y="1229340"/>
                  </a:lnTo>
                  <a:lnTo>
                    <a:pt x="27404" y="1275562"/>
                  </a:lnTo>
                  <a:lnTo>
                    <a:pt x="39163" y="1321004"/>
                  </a:lnTo>
                  <a:lnTo>
                    <a:pt x="52899" y="1365616"/>
                  </a:lnTo>
                  <a:lnTo>
                    <a:pt x="68561" y="1409347"/>
                  </a:lnTo>
                  <a:lnTo>
                    <a:pt x="86100" y="1452148"/>
                  </a:lnTo>
                  <a:lnTo>
                    <a:pt x="105466" y="1493969"/>
                  </a:lnTo>
                  <a:lnTo>
                    <a:pt x="126609" y="1534761"/>
                  </a:lnTo>
                  <a:lnTo>
                    <a:pt x="149480" y="1574472"/>
                  </a:lnTo>
                  <a:lnTo>
                    <a:pt x="174028" y="1613055"/>
                  </a:lnTo>
                  <a:lnTo>
                    <a:pt x="200204" y="1650458"/>
                  </a:lnTo>
                  <a:lnTo>
                    <a:pt x="227957" y="1686632"/>
                  </a:lnTo>
                  <a:lnTo>
                    <a:pt x="257239" y="1721528"/>
                  </a:lnTo>
                  <a:lnTo>
                    <a:pt x="287998" y="1755094"/>
                  </a:lnTo>
                  <a:lnTo>
                    <a:pt x="320186" y="1787282"/>
                  </a:lnTo>
                  <a:lnTo>
                    <a:pt x="353753" y="1818042"/>
                  </a:lnTo>
                  <a:lnTo>
                    <a:pt x="388648" y="1847324"/>
                  </a:lnTo>
                  <a:lnTo>
                    <a:pt x="424822" y="1875077"/>
                  </a:lnTo>
                  <a:lnTo>
                    <a:pt x="462226" y="1901253"/>
                  </a:lnTo>
                  <a:lnTo>
                    <a:pt x="500808" y="1925801"/>
                  </a:lnTo>
                  <a:lnTo>
                    <a:pt x="540520" y="1948671"/>
                  </a:lnTo>
                  <a:lnTo>
                    <a:pt x="581311" y="1969814"/>
                  </a:lnTo>
                  <a:lnTo>
                    <a:pt x="623133" y="1989180"/>
                  </a:lnTo>
                  <a:lnTo>
                    <a:pt x="665934" y="2006719"/>
                  </a:lnTo>
                  <a:lnTo>
                    <a:pt x="709665" y="2022382"/>
                  </a:lnTo>
                  <a:lnTo>
                    <a:pt x="754276" y="2036117"/>
                  </a:lnTo>
                  <a:lnTo>
                    <a:pt x="799718" y="2047876"/>
                  </a:lnTo>
                  <a:lnTo>
                    <a:pt x="845941" y="2057609"/>
                  </a:lnTo>
                  <a:lnTo>
                    <a:pt x="892894" y="2065266"/>
                  </a:lnTo>
                  <a:lnTo>
                    <a:pt x="940528" y="2070797"/>
                  </a:lnTo>
                  <a:lnTo>
                    <a:pt x="988794" y="2074152"/>
                  </a:lnTo>
                  <a:lnTo>
                    <a:pt x="1037640" y="2075281"/>
                  </a:lnTo>
                  <a:close/>
                </a:path>
              </a:pathLst>
            </a:custGeom>
            <a:ln w="112674">
              <a:solidFill>
                <a:srgbClr val="C6C6C6"/>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8" name="object 20">
              <a:extLst>
                <a:ext uri="{FF2B5EF4-FFF2-40B4-BE49-F238E27FC236}">
                  <a16:creationId xmlns:a16="http://schemas.microsoft.com/office/drawing/2014/main" id="{31BB242E-B8C1-4BC6-AA6C-D9267AF8E75A}"/>
                </a:ext>
              </a:extLst>
            </p:cNvPr>
            <p:cNvSpPr/>
            <p:nvPr/>
          </p:nvSpPr>
          <p:spPr>
            <a:xfrm>
              <a:off x="4560962" y="2282825"/>
              <a:ext cx="2075814" cy="2075814"/>
            </a:xfrm>
            <a:custGeom>
              <a:avLst/>
              <a:gdLst/>
              <a:ahLst/>
              <a:cxnLst/>
              <a:rect l="l" t="t" r="r" b="b"/>
              <a:pathLst>
                <a:path w="2075814" h="2075814">
                  <a:moveTo>
                    <a:pt x="1037640" y="2075281"/>
                  </a:moveTo>
                  <a:lnTo>
                    <a:pt x="1086487" y="2074152"/>
                  </a:lnTo>
                  <a:lnTo>
                    <a:pt x="1134752" y="2070797"/>
                  </a:lnTo>
                  <a:lnTo>
                    <a:pt x="1182387" y="2065266"/>
                  </a:lnTo>
                  <a:lnTo>
                    <a:pt x="1229340" y="2057609"/>
                  </a:lnTo>
                  <a:lnTo>
                    <a:pt x="1275562" y="2047876"/>
                  </a:lnTo>
                  <a:lnTo>
                    <a:pt x="1321004" y="2036117"/>
                  </a:lnTo>
                  <a:lnTo>
                    <a:pt x="1365616" y="2022382"/>
                  </a:lnTo>
                  <a:lnTo>
                    <a:pt x="1409347" y="2006719"/>
                  </a:lnTo>
                  <a:lnTo>
                    <a:pt x="1452148" y="1989180"/>
                  </a:lnTo>
                  <a:lnTo>
                    <a:pt x="1493969" y="1969814"/>
                  </a:lnTo>
                  <a:lnTo>
                    <a:pt x="1534761" y="1948671"/>
                  </a:lnTo>
                  <a:lnTo>
                    <a:pt x="1574472" y="1925801"/>
                  </a:lnTo>
                  <a:lnTo>
                    <a:pt x="1613055" y="1901253"/>
                  </a:lnTo>
                  <a:lnTo>
                    <a:pt x="1650458" y="1875077"/>
                  </a:lnTo>
                  <a:lnTo>
                    <a:pt x="1686632" y="1847324"/>
                  </a:lnTo>
                  <a:lnTo>
                    <a:pt x="1721528" y="1818042"/>
                  </a:lnTo>
                  <a:lnTo>
                    <a:pt x="1755094" y="1787282"/>
                  </a:lnTo>
                  <a:lnTo>
                    <a:pt x="1787282" y="1755094"/>
                  </a:lnTo>
                  <a:lnTo>
                    <a:pt x="1818042" y="1721528"/>
                  </a:lnTo>
                  <a:lnTo>
                    <a:pt x="1847324" y="1686632"/>
                  </a:lnTo>
                  <a:lnTo>
                    <a:pt x="1875077" y="1650458"/>
                  </a:lnTo>
                  <a:lnTo>
                    <a:pt x="1901253" y="1613055"/>
                  </a:lnTo>
                  <a:lnTo>
                    <a:pt x="1925801" y="1574472"/>
                  </a:lnTo>
                  <a:lnTo>
                    <a:pt x="1948671" y="1534761"/>
                  </a:lnTo>
                  <a:lnTo>
                    <a:pt x="1969814" y="1493969"/>
                  </a:lnTo>
                  <a:lnTo>
                    <a:pt x="1989180" y="1452148"/>
                  </a:lnTo>
                  <a:lnTo>
                    <a:pt x="2006719" y="1409347"/>
                  </a:lnTo>
                  <a:lnTo>
                    <a:pt x="2022382" y="1365616"/>
                  </a:lnTo>
                  <a:lnTo>
                    <a:pt x="2036117" y="1321004"/>
                  </a:lnTo>
                  <a:lnTo>
                    <a:pt x="2047876" y="1275562"/>
                  </a:lnTo>
                  <a:lnTo>
                    <a:pt x="2057609" y="1229340"/>
                  </a:lnTo>
                  <a:lnTo>
                    <a:pt x="2065266" y="1182387"/>
                  </a:lnTo>
                  <a:lnTo>
                    <a:pt x="2070797" y="1134752"/>
                  </a:lnTo>
                  <a:lnTo>
                    <a:pt x="2074152" y="1086487"/>
                  </a:lnTo>
                  <a:lnTo>
                    <a:pt x="2075281" y="1037640"/>
                  </a:lnTo>
                  <a:lnTo>
                    <a:pt x="2074152" y="988794"/>
                  </a:lnTo>
                  <a:lnTo>
                    <a:pt x="2070797" y="940528"/>
                  </a:lnTo>
                  <a:lnTo>
                    <a:pt x="2065266" y="892894"/>
                  </a:lnTo>
                  <a:lnTo>
                    <a:pt x="2057609" y="845941"/>
                  </a:lnTo>
                  <a:lnTo>
                    <a:pt x="2047876" y="799718"/>
                  </a:lnTo>
                  <a:lnTo>
                    <a:pt x="2036117" y="754276"/>
                  </a:lnTo>
                  <a:lnTo>
                    <a:pt x="2022382" y="709665"/>
                  </a:lnTo>
                  <a:lnTo>
                    <a:pt x="2006719" y="665934"/>
                  </a:lnTo>
                  <a:lnTo>
                    <a:pt x="1989180" y="623133"/>
                  </a:lnTo>
                  <a:lnTo>
                    <a:pt x="1969814" y="581311"/>
                  </a:lnTo>
                  <a:lnTo>
                    <a:pt x="1948671" y="540520"/>
                  </a:lnTo>
                  <a:lnTo>
                    <a:pt x="1925801" y="500808"/>
                  </a:lnTo>
                  <a:lnTo>
                    <a:pt x="1901253" y="462226"/>
                  </a:lnTo>
                  <a:lnTo>
                    <a:pt x="1875077" y="424822"/>
                  </a:lnTo>
                  <a:lnTo>
                    <a:pt x="1847324" y="388648"/>
                  </a:lnTo>
                  <a:lnTo>
                    <a:pt x="1818042" y="353753"/>
                  </a:lnTo>
                  <a:lnTo>
                    <a:pt x="1787282" y="320186"/>
                  </a:lnTo>
                  <a:lnTo>
                    <a:pt x="1755094" y="287998"/>
                  </a:lnTo>
                  <a:lnTo>
                    <a:pt x="1721528" y="257239"/>
                  </a:lnTo>
                  <a:lnTo>
                    <a:pt x="1686632" y="227957"/>
                  </a:lnTo>
                  <a:lnTo>
                    <a:pt x="1650458" y="200204"/>
                  </a:lnTo>
                  <a:lnTo>
                    <a:pt x="1613055" y="174028"/>
                  </a:lnTo>
                  <a:lnTo>
                    <a:pt x="1574472" y="149480"/>
                  </a:lnTo>
                  <a:lnTo>
                    <a:pt x="1534761" y="126609"/>
                  </a:lnTo>
                  <a:lnTo>
                    <a:pt x="1493969" y="105466"/>
                  </a:lnTo>
                  <a:lnTo>
                    <a:pt x="1452148" y="86100"/>
                  </a:lnTo>
                  <a:lnTo>
                    <a:pt x="1409347" y="68561"/>
                  </a:lnTo>
                  <a:lnTo>
                    <a:pt x="1365616" y="52899"/>
                  </a:lnTo>
                  <a:lnTo>
                    <a:pt x="1321004" y="39163"/>
                  </a:lnTo>
                  <a:lnTo>
                    <a:pt x="1275562" y="27404"/>
                  </a:lnTo>
                  <a:lnTo>
                    <a:pt x="1229340" y="17671"/>
                  </a:lnTo>
                  <a:lnTo>
                    <a:pt x="1182387" y="10015"/>
                  </a:lnTo>
                  <a:lnTo>
                    <a:pt x="1134752" y="4484"/>
                  </a:lnTo>
                  <a:lnTo>
                    <a:pt x="1086487" y="1129"/>
                  </a:lnTo>
                  <a:lnTo>
                    <a:pt x="1037640" y="0"/>
                  </a:lnTo>
                  <a:lnTo>
                    <a:pt x="988794" y="1129"/>
                  </a:lnTo>
                  <a:lnTo>
                    <a:pt x="940528" y="4484"/>
                  </a:lnTo>
                  <a:lnTo>
                    <a:pt x="892894" y="10015"/>
                  </a:lnTo>
                  <a:lnTo>
                    <a:pt x="845941" y="17671"/>
                  </a:lnTo>
                  <a:lnTo>
                    <a:pt x="799718" y="27404"/>
                  </a:lnTo>
                  <a:lnTo>
                    <a:pt x="754276" y="39163"/>
                  </a:lnTo>
                  <a:lnTo>
                    <a:pt x="709665" y="52899"/>
                  </a:lnTo>
                  <a:lnTo>
                    <a:pt x="665934" y="68561"/>
                  </a:lnTo>
                  <a:lnTo>
                    <a:pt x="623133" y="86100"/>
                  </a:lnTo>
                  <a:lnTo>
                    <a:pt x="581311" y="105466"/>
                  </a:lnTo>
                  <a:lnTo>
                    <a:pt x="540520" y="126609"/>
                  </a:lnTo>
                  <a:lnTo>
                    <a:pt x="500808" y="149480"/>
                  </a:lnTo>
                  <a:lnTo>
                    <a:pt x="462226" y="174028"/>
                  </a:lnTo>
                  <a:lnTo>
                    <a:pt x="424822" y="200204"/>
                  </a:lnTo>
                  <a:lnTo>
                    <a:pt x="388648" y="227957"/>
                  </a:lnTo>
                  <a:lnTo>
                    <a:pt x="353753" y="257239"/>
                  </a:lnTo>
                  <a:lnTo>
                    <a:pt x="320186" y="287998"/>
                  </a:lnTo>
                  <a:lnTo>
                    <a:pt x="287998" y="320186"/>
                  </a:lnTo>
                  <a:lnTo>
                    <a:pt x="257239" y="353753"/>
                  </a:lnTo>
                  <a:lnTo>
                    <a:pt x="227957" y="388648"/>
                  </a:lnTo>
                  <a:lnTo>
                    <a:pt x="200204" y="424822"/>
                  </a:lnTo>
                  <a:lnTo>
                    <a:pt x="174028" y="462226"/>
                  </a:lnTo>
                  <a:lnTo>
                    <a:pt x="149480" y="500808"/>
                  </a:lnTo>
                  <a:lnTo>
                    <a:pt x="126609" y="540520"/>
                  </a:lnTo>
                  <a:lnTo>
                    <a:pt x="105466" y="581311"/>
                  </a:lnTo>
                  <a:lnTo>
                    <a:pt x="86100" y="623133"/>
                  </a:lnTo>
                  <a:lnTo>
                    <a:pt x="68561" y="665934"/>
                  </a:lnTo>
                  <a:lnTo>
                    <a:pt x="52899" y="709665"/>
                  </a:lnTo>
                  <a:lnTo>
                    <a:pt x="39163" y="754276"/>
                  </a:lnTo>
                  <a:lnTo>
                    <a:pt x="27404" y="799718"/>
                  </a:lnTo>
                  <a:lnTo>
                    <a:pt x="17671" y="845941"/>
                  </a:lnTo>
                  <a:lnTo>
                    <a:pt x="10015" y="892894"/>
                  </a:lnTo>
                  <a:lnTo>
                    <a:pt x="4484" y="940528"/>
                  </a:lnTo>
                  <a:lnTo>
                    <a:pt x="1129" y="988794"/>
                  </a:lnTo>
                  <a:lnTo>
                    <a:pt x="0" y="1037640"/>
                  </a:lnTo>
                  <a:lnTo>
                    <a:pt x="1129" y="1086487"/>
                  </a:lnTo>
                  <a:lnTo>
                    <a:pt x="4484" y="1134752"/>
                  </a:lnTo>
                  <a:lnTo>
                    <a:pt x="10015" y="1182387"/>
                  </a:lnTo>
                  <a:lnTo>
                    <a:pt x="17671" y="1229340"/>
                  </a:lnTo>
                  <a:lnTo>
                    <a:pt x="27404" y="1275562"/>
                  </a:lnTo>
                  <a:lnTo>
                    <a:pt x="39163" y="1321004"/>
                  </a:lnTo>
                  <a:lnTo>
                    <a:pt x="52899" y="1365616"/>
                  </a:lnTo>
                  <a:lnTo>
                    <a:pt x="68561" y="1409347"/>
                  </a:lnTo>
                  <a:lnTo>
                    <a:pt x="86100" y="1452148"/>
                  </a:lnTo>
                  <a:lnTo>
                    <a:pt x="105466" y="1493969"/>
                  </a:lnTo>
                  <a:lnTo>
                    <a:pt x="126609" y="1534761"/>
                  </a:lnTo>
                  <a:lnTo>
                    <a:pt x="149480" y="1574472"/>
                  </a:lnTo>
                  <a:lnTo>
                    <a:pt x="174028" y="1613055"/>
                  </a:lnTo>
                  <a:lnTo>
                    <a:pt x="200204" y="1650458"/>
                  </a:lnTo>
                  <a:lnTo>
                    <a:pt x="227957" y="1686632"/>
                  </a:lnTo>
                  <a:lnTo>
                    <a:pt x="257239" y="1721528"/>
                  </a:lnTo>
                  <a:lnTo>
                    <a:pt x="287998" y="1755094"/>
                  </a:lnTo>
                  <a:lnTo>
                    <a:pt x="320186" y="1787282"/>
                  </a:lnTo>
                  <a:lnTo>
                    <a:pt x="353753" y="1818042"/>
                  </a:lnTo>
                  <a:lnTo>
                    <a:pt x="388648" y="1847324"/>
                  </a:lnTo>
                  <a:lnTo>
                    <a:pt x="424822" y="1875077"/>
                  </a:lnTo>
                  <a:lnTo>
                    <a:pt x="462226" y="1901253"/>
                  </a:lnTo>
                  <a:lnTo>
                    <a:pt x="500808" y="1925801"/>
                  </a:lnTo>
                  <a:lnTo>
                    <a:pt x="540520" y="1948671"/>
                  </a:lnTo>
                  <a:lnTo>
                    <a:pt x="581311" y="1969814"/>
                  </a:lnTo>
                  <a:lnTo>
                    <a:pt x="623133" y="1989180"/>
                  </a:lnTo>
                  <a:lnTo>
                    <a:pt x="665934" y="2006719"/>
                  </a:lnTo>
                  <a:lnTo>
                    <a:pt x="709665" y="2022382"/>
                  </a:lnTo>
                  <a:lnTo>
                    <a:pt x="754276" y="2036117"/>
                  </a:lnTo>
                  <a:lnTo>
                    <a:pt x="799718" y="2047876"/>
                  </a:lnTo>
                  <a:lnTo>
                    <a:pt x="845941" y="2057609"/>
                  </a:lnTo>
                  <a:lnTo>
                    <a:pt x="892894" y="2065266"/>
                  </a:lnTo>
                  <a:lnTo>
                    <a:pt x="940528" y="2070797"/>
                  </a:lnTo>
                  <a:lnTo>
                    <a:pt x="988794" y="2074152"/>
                  </a:lnTo>
                  <a:lnTo>
                    <a:pt x="1037640" y="2075281"/>
                  </a:lnTo>
                  <a:close/>
                </a:path>
              </a:pathLst>
            </a:custGeom>
            <a:ln w="112674">
              <a:solidFill>
                <a:srgbClr val="C6C6C6"/>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0" name="object 22">
              <a:extLst>
                <a:ext uri="{FF2B5EF4-FFF2-40B4-BE49-F238E27FC236}">
                  <a16:creationId xmlns:a16="http://schemas.microsoft.com/office/drawing/2014/main" id="{98BE35B2-4ABE-4C77-B478-3D3D1442F7C9}"/>
                </a:ext>
              </a:extLst>
            </p:cNvPr>
            <p:cNvSpPr/>
            <p:nvPr/>
          </p:nvSpPr>
          <p:spPr>
            <a:xfrm>
              <a:off x="2376169" y="2501951"/>
              <a:ext cx="575310" cy="575310"/>
            </a:xfrm>
            <a:custGeom>
              <a:avLst/>
              <a:gdLst/>
              <a:ahLst/>
              <a:cxnLst/>
              <a:rect l="l" t="t" r="r" b="b"/>
              <a:pathLst>
                <a:path w="575310" h="575310">
                  <a:moveTo>
                    <a:pt x="287464" y="0"/>
                  </a:moveTo>
                  <a:lnTo>
                    <a:pt x="240836" y="3762"/>
                  </a:lnTo>
                  <a:lnTo>
                    <a:pt x="196603" y="14656"/>
                  </a:lnTo>
                  <a:lnTo>
                    <a:pt x="155357" y="32088"/>
                  </a:lnTo>
                  <a:lnTo>
                    <a:pt x="117691" y="55468"/>
                  </a:lnTo>
                  <a:lnTo>
                    <a:pt x="84196" y="84202"/>
                  </a:lnTo>
                  <a:lnTo>
                    <a:pt x="55463" y="117699"/>
                  </a:lnTo>
                  <a:lnTo>
                    <a:pt x="32086" y="155367"/>
                  </a:lnTo>
                  <a:lnTo>
                    <a:pt x="14655" y="196614"/>
                  </a:lnTo>
                  <a:lnTo>
                    <a:pt x="3762" y="240848"/>
                  </a:lnTo>
                  <a:lnTo>
                    <a:pt x="0" y="287477"/>
                  </a:lnTo>
                  <a:lnTo>
                    <a:pt x="3762" y="334105"/>
                  </a:lnTo>
                  <a:lnTo>
                    <a:pt x="14655" y="378338"/>
                  </a:lnTo>
                  <a:lnTo>
                    <a:pt x="32086" y="419583"/>
                  </a:lnTo>
                  <a:lnTo>
                    <a:pt x="55463" y="457250"/>
                  </a:lnTo>
                  <a:lnTo>
                    <a:pt x="84196" y="490745"/>
                  </a:lnTo>
                  <a:lnTo>
                    <a:pt x="117691" y="519477"/>
                  </a:lnTo>
                  <a:lnTo>
                    <a:pt x="155357" y="542855"/>
                  </a:lnTo>
                  <a:lnTo>
                    <a:pt x="196603" y="560286"/>
                  </a:lnTo>
                  <a:lnTo>
                    <a:pt x="240836" y="571179"/>
                  </a:lnTo>
                  <a:lnTo>
                    <a:pt x="287464" y="574941"/>
                  </a:lnTo>
                  <a:lnTo>
                    <a:pt x="334092" y="571179"/>
                  </a:lnTo>
                  <a:lnTo>
                    <a:pt x="378325" y="560286"/>
                  </a:lnTo>
                  <a:lnTo>
                    <a:pt x="419571" y="542855"/>
                  </a:lnTo>
                  <a:lnTo>
                    <a:pt x="457237" y="519477"/>
                  </a:lnTo>
                  <a:lnTo>
                    <a:pt x="490732" y="490745"/>
                  </a:lnTo>
                  <a:lnTo>
                    <a:pt x="519465" y="457250"/>
                  </a:lnTo>
                  <a:lnTo>
                    <a:pt x="542842" y="419583"/>
                  </a:lnTo>
                  <a:lnTo>
                    <a:pt x="560273" y="378338"/>
                  </a:lnTo>
                  <a:lnTo>
                    <a:pt x="571166" y="334105"/>
                  </a:lnTo>
                  <a:lnTo>
                    <a:pt x="574929" y="287477"/>
                  </a:lnTo>
                  <a:lnTo>
                    <a:pt x="571166" y="240848"/>
                  </a:lnTo>
                  <a:lnTo>
                    <a:pt x="560273" y="196614"/>
                  </a:lnTo>
                  <a:lnTo>
                    <a:pt x="542842" y="155367"/>
                  </a:lnTo>
                  <a:lnTo>
                    <a:pt x="519465" y="117699"/>
                  </a:lnTo>
                  <a:lnTo>
                    <a:pt x="490732" y="84202"/>
                  </a:lnTo>
                  <a:lnTo>
                    <a:pt x="457237" y="55468"/>
                  </a:lnTo>
                  <a:lnTo>
                    <a:pt x="419571" y="32088"/>
                  </a:lnTo>
                  <a:lnTo>
                    <a:pt x="378325" y="14656"/>
                  </a:lnTo>
                  <a:lnTo>
                    <a:pt x="334092" y="3762"/>
                  </a:lnTo>
                  <a:lnTo>
                    <a:pt x="28746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4" name="object 24">
              <a:extLst>
                <a:ext uri="{FF2B5EF4-FFF2-40B4-BE49-F238E27FC236}">
                  <a16:creationId xmlns:a16="http://schemas.microsoft.com/office/drawing/2014/main" id="{2DA02DF9-8A74-4729-884C-9CD7F08484F5}"/>
                </a:ext>
              </a:extLst>
            </p:cNvPr>
            <p:cNvSpPr/>
            <p:nvPr/>
          </p:nvSpPr>
          <p:spPr>
            <a:xfrm>
              <a:off x="5311138" y="1988463"/>
              <a:ext cx="575310" cy="575310"/>
            </a:xfrm>
            <a:custGeom>
              <a:avLst/>
              <a:gdLst/>
              <a:ahLst/>
              <a:cxnLst/>
              <a:rect l="l" t="t" r="r" b="b"/>
              <a:pathLst>
                <a:path w="575310" h="575310">
                  <a:moveTo>
                    <a:pt x="287464" y="0"/>
                  </a:moveTo>
                  <a:lnTo>
                    <a:pt x="240836" y="3762"/>
                  </a:lnTo>
                  <a:lnTo>
                    <a:pt x="196603" y="14656"/>
                  </a:lnTo>
                  <a:lnTo>
                    <a:pt x="155357" y="32088"/>
                  </a:lnTo>
                  <a:lnTo>
                    <a:pt x="117691" y="55468"/>
                  </a:lnTo>
                  <a:lnTo>
                    <a:pt x="84196" y="84202"/>
                  </a:lnTo>
                  <a:lnTo>
                    <a:pt x="55463" y="117699"/>
                  </a:lnTo>
                  <a:lnTo>
                    <a:pt x="32086" y="155367"/>
                  </a:lnTo>
                  <a:lnTo>
                    <a:pt x="14655" y="196614"/>
                  </a:lnTo>
                  <a:lnTo>
                    <a:pt x="3762" y="240848"/>
                  </a:lnTo>
                  <a:lnTo>
                    <a:pt x="0" y="287477"/>
                  </a:lnTo>
                  <a:lnTo>
                    <a:pt x="3762" y="334105"/>
                  </a:lnTo>
                  <a:lnTo>
                    <a:pt x="14655" y="378338"/>
                  </a:lnTo>
                  <a:lnTo>
                    <a:pt x="32086" y="419583"/>
                  </a:lnTo>
                  <a:lnTo>
                    <a:pt x="55463" y="457250"/>
                  </a:lnTo>
                  <a:lnTo>
                    <a:pt x="84196" y="490745"/>
                  </a:lnTo>
                  <a:lnTo>
                    <a:pt x="117691" y="519477"/>
                  </a:lnTo>
                  <a:lnTo>
                    <a:pt x="155357" y="542855"/>
                  </a:lnTo>
                  <a:lnTo>
                    <a:pt x="196603" y="560286"/>
                  </a:lnTo>
                  <a:lnTo>
                    <a:pt x="240836" y="571179"/>
                  </a:lnTo>
                  <a:lnTo>
                    <a:pt x="287464" y="574941"/>
                  </a:lnTo>
                  <a:lnTo>
                    <a:pt x="334092" y="571179"/>
                  </a:lnTo>
                  <a:lnTo>
                    <a:pt x="378325" y="560286"/>
                  </a:lnTo>
                  <a:lnTo>
                    <a:pt x="419571" y="542855"/>
                  </a:lnTo>
                  <a:lnTo>
                    <a:pt x="457237" y="519477"/>
                  </a:lnTo>
                  <a:lnTo>
                    <a:pt x="490732" y="490745"/>
                  </a:lnTo>
                  <a:lnTo>
                    <a:pt x="519465" y="457250"/>
                  </a:lnTo>
                  <a:lnTo>
                    <a:pt x="542842" y="419583"/>
                  </a:lnTo>
                  <a:lnTo>
                    <a:pt x="560273" y="378338"/>
                  </a:lnTo>
                  <a:lnTo>
                    <a:pt x="571166" y="334105"/>
                  </a:lnTo>
                  <a:lnTo>
                    <a:pt x="574929" y="287477"/>
                  </a:lnTo>
                  <a:lnTo>
                    <a:pt x="571166" y="240848"/>
                  </a:lnTo>
                  <a:lnTo>
                    <a:pt x="560273" y="196614"/>
                  </a:lnTo>
                  <a:lnTo>
                    <a:pt x="542842" y="155367"/>
                  </a:lnTo>
                  <a:lnTo>
                    <a:pt x="519465" y="117699"/>
                  </a:lnTo>
                  <a:lnTo>
                    <a:pt x="490732" y="84202"/>
                  </a:lnTo>
                  <a:lnTo>
                    <a:pt x="457237" y="55468"/>
                  </a:lnTo>
                  <a:lnTo>
                    <a:pt x="419571" y="32088"/>
                  </a:lnTo>
                  <a:lnTo>
                    <a:pt x="378325" y="14656"/>
                  </a:lnTo>
                  <a:lnTo>
                    <a:pt x="334092" y="3762"/>
                  </a:lnTo>
                  <a:lnTo>
                    <a:pt x="28746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6" name="object 26">
              <a:extLst>
                <a:ext uri="{FF2B5EF4-FFF2-40B4-BE49-F238E27FC236}">
                  <a16:creationId xmlns:a16="http://schemas.microsoft.com/office/drawing/2014/main" id="{319A626F-4335-4973-A307-DF9A0C0C19E4}"/>
                </a:ext>
              </a:extLst>
            </p:cNvPr>
            <p:cNvSpPr/>
            <p:nvPr/>
          </p:nvSpPr>
          <p:spPr>
            <a:xfrm>
              <a:off x="2925822" y="2795655"/>
              <a:ext cx="575310" cy="575310"/>
            </a:xfrm>
            <a:custGeom>
              <a:avLst/>
              <a:gdLst/>
              <a:ahLst/>
              <a:cxnLst/>
              <a:rect l="l" t="t" r="r" b="b"/>
              <a:pathLst>
                <a:path w="575310" h="575310">
                  <a:moveTo>
                    <a:pt x="287464" y="0"/>
                  </a:moveTo>
                  <a:lnTo>
                    <a:pt x="240836" y="3762"/>
                  </a:lnTo>
                  <a:lnTo>
                    <a:pt x="196603" y="14655"/>
                  </a:lnTo>
                  <a:lnTo>
                    <a:pt x="155357" y="32086"/>
                  </a:lnTo>
                  <a:lnTo>
                    <a:pt x="117691" y="55464"/>
                  </a:lnTo>
                  <a:lnTo>
                    <a:pt x="84196" y="84197"/>
                  </a:lnTo>
                  <a:lnTo>
                    <a:pt x="55463" y="117694"/>
                  </a:lnTo>
                  <a:lnTo>
                    <a:pt x="32086" y="155362"/>
                  </a:lnTo>
                  <a:lnTo>
                    <a:pt x="14655" y="196609"/>
                  </a:lnTo>
                  <a:lnTo>
                    <a:pt x="3762" y="240845"/>
                  </a:lnTo>
                  <a:lnTo>
                    <a:pt x="0" y="287477"/>
                  </a:lnTo>
                  <a:lnTo>
                    <a:pt x="3762" y="334105"/>
                  </a:lnTo>
                  <a:lnTo>
                    <a:pt x="14655" y="378338"/>
                  </a:lnTo>
                  <a:lnTo>
                    <a:pt x="32086" y="419583"/>
                  </a:lnTo>
                  <a:lnTo>
                    <a:pt x="55463" y="457250"/>
                  </a:lnTo>
                  <a:lnTo>
                    <a:pt x="84196" y="490745"/>
                  </a:lnTo>
                  <a:lnTo>
                    <a:pt x="117691" y="519477"/>
                  </a:lnTo>
                  <a:lnTo>
                    <a:pt x="155357" y="542855"/>
                  </a:lnTo>
                  <a:lnTo>
                    <a:pt x="196603" y="560286"/>
                  </a:lnTo>
                  <a:lnTo>
                    <a:pt x="240836" y="571179"/>
                  </a:lnTo>
                  <a:lnTo>
                    <a:pt x="287464" y="574941"/>
                  </a:lnTo>
                  <a:lnTo>
                    <a:pt x="334092" y="571179"/>
                  </a:lnTo>
                  <a:lnTo>
                    <a:pt x="378325" y="560286"/>
                  </a:lnTo>
                  <a:lnTo>
                    <a:pt x="419571" y="542855"/>
                  </a:lnTo>
                  <a:lnTo>
                    <a:pt x="457237" y="519477"/>
                  </a:lnTo>
                  <a:lnTo>
                    <a:pt x="490732" y="490745"/>
                  </a:lnTo>
                  <a:lnTo>
                    <a:pt x="519465" y="457250"/>
                  </a:lnTo>
                  <a:lnTo>
                    <a:pt x="542842" y="419583"/>
                  </a:lnTo>
                  <a:lnTo>
                    <a:pt x="560273" y="378338"/>
                  </a:lnTo>
                  <a:lnTo>
                    <a:pt x="571166" y="334105"/>
                  </a:lnTo>
                  <a:lnTo>
                    <a:pt x="574929" y="287477"/>
                  </a:lnTo>
                  <a:lnTo>
                    <a:pt x="571166" y="240845"/>
                  </a:lnTo>
                  <a:lnTo>
                    <a:pt x="560273" y="196609"/>
                  </a:lnTo>
                  <a:lnTo>
                    <a:pt x="542842" y="155362"/>
                  </a:lnTo>
                  <a:lnTo>
                    <a:pt x="519465" y="117694"/>
                  </a:lnTo>
                  <a:lnTo>
                    <a:pt x="490732" y="84197"/>
                  </a:lnTo>
                  <a:lnTo>
                    <a:pt x="457237" y="55464"/>
                  </a:lnTo>
                  <a:lnTo>
                    <a:pt x="419571" y="32086"/>
                  </a:lnTo>
                  <a:lnTo>
                    <a:pt x="378325" y="14655"/>
                  </a:lnTo>
                  <a:lnTo>
                    <a:pt x="334092" y="3762"/>
                  </a:lnTo>
                  <a:lnTo>
                    <a:pt x="28746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8" name="object 28">
              <a:extLst>
                <a:ext uri="{FF2B5EF4-FFF2-40B4-BE49-F238E27FC236}">
                  <a16:creationId xmlns:a16="http://schemas.microsoft.com/office/drawing/2014/main" id="{963C9FE1-7D24-4EC7-B02E-C3A8B9F41B9B}"/>
                </a:ext>
              </a:extLst>
            </p:cNvPr>
            <p:cNvSpPr/>
            <p:nvPr/>
          </p:nvSpPr>
          <p:spPr>
            <a:xfrm>
              <a:off x="6197911" y="2528133"/>
              <a:ext cx="575310" cy="575310"/>
            </a:xfrm>
            <a:custGeom>
              <a:avLst/>
              <a:gdLst/>
              <a:ahLst/>
              <a:cxnLst/>
              <a:rect l="l" t="t" r="r" b="b"/>
              <a:pathLst>
                <a:path w="575309" h="575310">
                  <a:moveTo>
                    <a:pt x="287464" y="0"/>
                  </a:moveTo>
                  <a:lnTo>
                    <a:pt x="240836" y="3762"/>
                  </a:lnTo>
                  <a:lnTo>
                    <a:pt x="196603" y="14655"/>
                  </a:lnTo>
                  <a:lnTo>
                    <a:pt x="155357" y="32086"/>
                  </a:lnTo>
                  <a:lnTo>
                    <a:pt x="117691" y="55464"/>
                  </a:lnTo>
                  <a:lnTo>
                    <a:pt x="84196" y="84197"/>
                  </a:lnTo>
                  <a:lnTo>
                    <a:pt x="55463" y="117694"/>
                  </a:lnTo>
                  <a:lnTo>
                    <a:pt x="32086" y="155362"/>
                  </a:lnTo>
                  <a:lnTo>
                    <a:pt x="14655" y="196609"/>
                  </a:lnTo>
                  <a:lnTo>
                    <a:pt x="3762" y="240845"/>
                  </a:lnTo>
                  <a:lnTo>
                    <a:pt x="0" y="287477"/>
                  </a:lnTo>
                  <a:lnTo>
                    <a:pt x="3762" y="334105"/>
                  </a:lnTo>
                  <a:lnTo>
                    <a:pt x="14655" y="378338"/>
                  </a:lnTo>
                  <a:lnTo>
                    <a:pt x="32086" y="419583"/>
                  </a:lnTo>
                  <a:lnTo>
                    <a:pt x="55463" y="457250"/>
                  </a:lnTo>
                  <a:lnTo>
                    <a:pt x="84196" y="490745"/>
                  </a:lnTo>
                  <a:lnTo>
                    <a:pt x="117691" y="519477"/>
                  </a:lnTo>
                  <a:lnTo>
                    <a:pt x="155357" y="542855"/>
                  </a:lnTo>
                  <a:lnTo>
                    <a:pt x="196603" y="560286"/>
                  </a:lnTo>
                  <a:lnTo>
                    <a:pt x="240836" y="571179"/>
                  </a:lnTo>
                  <a:lnTo>
                    <a:pt x="287464" y="574941"/>
                  </a:lnTo>
                  <a:lnTo>
                    <a:pt x="334092" y="571179"/>
                  </a:lnTo>
                  <a:lnTo>
                    <a:pt x="378325" y="560286"/>
                  </a:lnTo>
                  <a:lnTo>
                    <a:pt x="419571" y="542855"/>
                  </a:lnTo>
                  <a:lnTo>
                    <a:pt x="457237" y="519477"/>
                  </a:lnTo>
                  <a:lnTo>
                    <a:pt x="490732" y="490745"/>
                  </a:lnTo>
                  <a:lnTo>
                    <a:pt x="519465" y="457250"/>
                  </a:lnTo>
                  <a:lnTo>
                    <a:pt x="542842" y="419583"/>
                  </a:lnTo>
                  <a:lnTo>
                    <a:pt x="560273" y="378338"/>
                  </a:lnTo>
                  <a:lnTo>
                    <a:pt x="571166" y="334105"/>
                  </a:lnTo>
                  <a:lnTo>
                    <a:pt x="574929" y="287477"/>
                  </a:lnTo>
                  <a:lnTo>
                    <a:pt x="571166" y="240845"/>
                  </a:lnTo>
                  <a:lnTo>
                    <a:pt x="560273" y="196609"/>
                  </a:lnTo>
                  <a:lnTo>
                    <a:pt x="542842" y="155362"/>
                  </a:lnTo>
                  <a:lnTo>
                    <a:pt x="519465" y="117694"/>
                  </a:lnTo>
                  <a:lnTo>
                    <a:pt x="490732" y="84197"/>
                  </a:lnTo>
                  <a:lnTo>
                    <a:pt x="457237" y="55464"/>
                  </a:lnTo>
                  <a:lnTo>
                    <a:pt x="419571" y="32086"/>
                  </a:lnTo>
                  <a:lnTo>
                    <a:pt x="378325" y="14655"/>
                  </a:lnTo>
                  <a:lnTo>
                    <a:pt x="334092" y="3762"/>
                  </a:lnTo>
                  <a:lnTo>
                    <a:pt x="28746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0" name="object 30">
              <a:extLst>
                <a:ext uri="{FF2B5EF4-FFF2-40B4-BE49-F238E27FC236}">
                  <a16:creationId xmlns:a16="http://schemas.microsoft.com/office/drawing/2014/main" id="{472362CA-2B90-4B95-BF84-B9CA5832F9E8}"/>
                </a:ext>
              </a:extLst>
            </p:cNvPr>
            <p:cNvSpPr/>
            <p:nvPr/>
          </p:nvSpPr>
          <p:spPr>
            <a:xfrm>
              <a:off x="2924313" y="3412693"/>
              <a:ext cx="575310" cy="575310"/>
            </a:xfrm>
            <a:custGeom>
              <a:avLst/>
              <a:gdLst/>
              <a:ahLst/>
              <a:cxnLst/>
              <a:rect l="l" t="t" r="r" b="b"/>
              <a:pathLst>
                <a:path w="575310" h="575310">
                  <a:moveTo>
                    <a:pt x="287464" y="0"/>
                  </a:moveTo>
                  <a:lnTo>
                    <a:pt x="240836" y="3762"/>
                  </a:lnTo>
                  <a:lnTo>
                    <a:pt x="196603" y="14655"/>
                  </a:lnTo>
                  <a:lnTo>
                    <a:pt x="155357" y="32086"/>
                  </a:lnTo>
                  <a:lnTo>
                    <a:pt x="117691" y="55464"/>
                  </a:lnTo>
                  <a:lnTo>
                    <a:pt x="84196" y="84197"/>
                  </a:lnTo>
                  <a:lnTo>
                    <a:pt x="55463" y="117694"/>
                  </a:lnTo>
                  <a:lnTo>
                    <a:pt x="32086" y="155362"/>
                  </a:lnTo>
                  <a:lnTo>
                    <a:pt x="14655" y="196609"/>
                  </a:lnTo>
                  <a:lnTo>
                    <a:pt x="3762" y="240845"/>
                  </a:lnTo>
                  <a:lnTo>
                    <a:pt x="0" y="287477"/>
                  </a:lnTo>
                  <a:lnTo>
                    <a:pt x="3762" y="334105"/>
                  </a:lnTo>
                  <a:lnTo>
                    <a:pt x="14655" y="378338"/>
                  </a:lnTo>
                  <a:lnTo>
                    <a:pt x="32086" y="419583"/>
                  </a:lnTo>
                  <a:lnTo>
                    <a:pt x="55463" y="457250"/>
                  </a:lnTo>
                  <a:lnTo>
                    <a:pt x="84196" y="490745"/>
                  </a:lnTo>
                  <a:lnTo>
                    <a:pt x="117691" y="519477"/>
                  </a:lnTo>
                  <a:lnTo>
                    <a:pt x="155357" y="542855"/>
                  </a:lnTo>
                  <a:lnTo>
                    <a:pt x="196603" y="560286"/>
                  </a:lnTo>
                  <a:lnTo>
                    <a:pt x="240836" y="571179"/>
                  </a:lnTo>
                  <a:lnTo>
                    <a:pt x="287464" y="574941"/>
                  </a:lnTo>
                  <a:lnTo>
                    <a:pt x="334092" y="571179"/>
                  </a:lnTo>
                  <a:lnTo>
                    <a:pt x="378325" y="560286"/>
                  </a:lnTo>
                  <a:lnTo>
                    <a:pt x="419571" y="542855"/>
                  </a:lnTo>
                  <a:lnTo>
                    <a:pt x="457237" y="519477"/>
                  </a:lnTo>
                  <a:lnTo>
                    <a:pt x="490732" y="490745"/>
                  </a:lnTo>
                  <a:lnTo>
                    <a:pt x="519465" y="457250"/>
                  </a:lnTo>
                  <a:lnTo>
                    <a:pt x="542842" y="419583"/>
                  </a:lnTo>
                  <a:lnTo>
                    <a:pt x="560273" y="378338"/>
                  </a:lnTo>
                  <a:lnTo>
                    <a:pt x="571166" y="334105"/>
                  </a:lnTo>
                  <a:lnTo>
                    <a:pt x="574929" y="287477"/>
                  </a:lnTo>
                  <a:lnTo>
                    <a:pt x="571166" y="240845"/>
                  </a:lnTo>
                  <a:lnTo>
                    <a:pt x="560273" y="196609"/>
                  </a:lnTo>
                  <a:lnTo>
                    <a:pt x="542842" y="155362"/>
                  </a:lnTo>
                  <a:lnTo>
                    <a:pt x="519465" y="117694"/>
                  </a:lnTo>
                  <a:lnTo>
                    <a:pt x="490732" y="84197"/>
                  </a:lnTo>
                  <a:lnTo>
                    <a:pt x="457237" y="55464"/>
                  </a:lnTo>
                  <a:lnTo>
                    <a:pt x="419571" y="32086"/>
                  </a:lnTo>
                  <a:lnTo>
                    <a:pt x="378325" y="14655"/>
                  </a:lnTo>
                  <a:lnTo>
                    <a:pt x="334092" y="3762"/>
                  </a:lnTo>
                  <a:lnTo>
                    <a:pt x="28746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2" name="object 32">
              <a:extLst>
                <a:ext uri="{FF2B5EF4-FFF2-40B4-BE49-F238E27FC236}">
                  <a16:creationId xmlns:a16="http://schemas.microsoft.com/office/drawing/2014/main" id="{8C1651B5-552D-4687-883F-4F3960242F7D}"/>
                </a:ext>
              </a:extLst>
            </p:cNvPr>
            <p:cNvSpPr/>
            <p:nvPr/>
          </p:nvSpPr>
          <p:spPr>
            <a:xfrm>
              <a:off x="6197911" y="3573802"/>
              <a:ext cx="575310" cy="575310"/>
            </a:xfrm>
            <a:custGeom>
              <a:avLst/>
              <a:gdLst/>
              <a:ahLst/>
              <a:cxnLst/>
              <a:rect l="l" t="t" r="r" b="b"/>
              <a:pathLst>
                <a:path w="575309" h="575310">
                  <a:moveTo>
                    <a:pt x="287464" y="0"/>
                  </a:moveTo>
                  <a:lnTo>
                    <a:pt x="240836" y="3762"/>
                  </a:lnTo>
                  <a:lnTo>
                    <a:pt x="196603" y="14655"/>
                  </a:lnTo>
                  <a:lnTo>
                    <a:pt x="155357" y="32086"/>
                  </a:lnTo>
                  <a:lnTo>
                    <a:pt x="117691" y="55464"/>
                  </a:lnTo>
                  <a:lnTo>
                    <a:pt x="84196" y="84197"/>
                  </a:lnTo>
                  <a:lnTo>
                    <a:pt x="55463" y="117694"/>
                  </a:lnTo>
                  <a:lnTo>
                    <a:pt x="32086" y="155362"/>
                  </a:lnTo>
                  <a:lnTo>
                    <a:pt x="14655" y="196609"/>
                  </a:lnTo>
                  <a:lnTo>
                    <a:pt x="3762" y="240845"/>
                  </a:lnTo>
                  <a:lnTo>
                    <a:pt x="0" y="287477"/>
                  </a:lnTo>
                  <a:lnTo>
                    <a:pt x="3762" y="334105"/>
                  </a:lnTo>
                  <a:lnTo>
                    <a:pt x="14655" y="378338"/>
                  </a:lnTo>
                  <a:lnTo>
                    <a:pt x="32086" y="419583"/>
                  </a:lnTo>
                  <a:lnTo>
                    <a:pt x="55463" y="457250"/>
                  </a:lnTo>
                  <a:lnTo>
                    <a:pt x="84196" y="490745"/>
                  </a:lnTo>
                  <a:lnTo>
                    <a:pt x="117691" y="519477"/>
                  </a:lnTo>
                  <a:lnTo>
                    <a:pt x="155357" y="542855"/>
                  </a:lnTo>
                  <a:lnTo>
                    <a:pt x="196603" y="560286"/>
                  </a:lnTo>
                  <a:lnTo>
                    <a:pt x="240836" y="571179"/>
                  </a:lnTo>
                  <a:lnTo>
                    <a:pt x="287464" y="574941"/>
                  </a:lnTo>
                  <a:lnTo>
                    <a:pt x="334092" y="571179"/>
                  </a:lnTo>
                  <a:lnTo>
                    <a:pt x="378325" y="560286"/>
                  </a:lnTo>
                  <a:lnTo>
                    <a:pt x="419571" y="542855"/>
                  </a:lnTo>
                  <a:lnTo>
                    <a:pt x="457237" y="519477"/>
                  </a:lnTo>
                  <a:lnTo>
                    <a:pt x="490732" y="490745"/>
                  </a:lnTo>
                  <a:lnTo>
                    <a:pt x="519465" y="457250"/>
                  </a:lnTo>
                  <a:lnTo>
                    <a:pt x="542842" y="419583"/>
                  </a:lnTo>
                  <a:lnTo>
                    <a:pt x="560273" y="378338"/>
                  </a:lnTo>
                  <a:lnTo>
                    <a:pt x="571166" y="334105"/>
                  </a:lnTo>
                  <a:lnTo>
                    <a:pt x="574929" y="287477"/>
                  </a:lnTo>
                  <a:lnTo>
                    <a:pt x="571166" y="240845"/>
                  </a:lnTo>
                  <a:lnTo>
                    <a:pt x="560273" y="196609"/>
                  </a:lnTo>
                  <a:lnTo>
                    <a:pt x="542842" y="155362"/>
                  </a:lnTo>
                  <a:lnTo>
                    <a:pt x="519465" y="117694"/>
                  </a:lnTo>
                  <a:lnTo>
                    <a:pt x="490732" y="84197"/>
                  </a:lnTo>
                  <a:lnTo>
                    <a:pt x="457237" y="55464"/>
                  </a:lnTo>
                  <a:lnTo>
                    <a:pt x="419571" y="32086"/>
                  </a:lnTo>
                  <a:lnTo>
                    <a:pt x="378325" y="14655"/>
                  </a:lnTo>
                  <a:lnTo>
                    <a:pt x="334092" y="3762"/>
                  </a:lnTo>
                  <a:lnTo>
                    <a:pt x="28746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4" name="object 34">
              <a:extLst>
                <a:ext uri="{FF2B5EF4-FFF2-40B4-BE49-F238E27FC236}">
                  <a16:creationId xmlns:a16="http://schemas.microsoft.com/office/drawing/2014/main" id="{36076131-4EEC-4E89-900F-620A6738F72F}"/>
                </a:ext>
              </a:extLst>
            </p:cNvPr>
            <p:cNvSpPr/>
            <p:nvPr/>
          </p:nvSpPr>
          <p:spPr>
            <a:xfrm>
              <a:off x="2376169" y="3736078"/>
              <a:ext cx="575310" cy="575310"/>
            </a:xfrm>
            <a:custGeom>
              <a:avLst/>
              <a:gdLst/>
              <a:ahLst/>
              <a:cxnLst/>
              <a:rect l="l" t="t" r="r" b="b"/>
              <a:pathLst>
                <a:path w="575310" h="575310">
                  <a:moveTo>
                    <a:pt x="287464" y="0"/>
                  </a:moveTo>
                  <a:lnTo>
                    <a:pt x="240836" y="3762"/>
                  </a:lnTo>
                  <a:lnTo>
                    <a:pt x="196603" y="14656"/>
                  </a:lnTo>
                  <a:lnTo>
                    <a:pt x="155357" y="32088"/>
                  </a:lnTo>
                  <a:lnTo>
                    <a:pt x="117691" y="55468"/>
                  </a:lnTo>
                  <a:lnTo>
                    <a:pt x="84196" y="84202"/>
                  </a:lnTo>
                  <a:lnTo>
                    <a:pt x="55463" y="117699"/>
                  </a:lnTo>
                  <a:lnTo>
                    <a:pt x="32086" y="155367"/>
                  </a:lnTo>
                  <a:lnTo>
                    <a:pt x="14655" y="196614"/>
                  </a:lnTo>
                  <a:lnTo>
                    <a:pt x="3762" y="240848"/>
                  </a:lnTo>
                  <a:lnTo>
                    <a:pt x="0" y="287477"/>
                  </a:lnTo>
                  <a:lnTo>
                    <a:pt x="3762" y="334105"/>
                  </a:lnTo>
                  <a:lnTo>
                    <a:pt x="14655" y="378338"/>
                  </a:lnTo>
                  <a:lnTo>
                    <a:pt x="32086" y="419583"/>
                  </a:lnTo>
                  <a:lnTo>
                    <a:pt x="55463" y="457250"/>
                  </a:lnTo>
                  <a:lnTo>
                    <a:pt x="84196" y="490745"/>
                  </a:lnTo>
                  <a:lnTo>
                    <a:pt x="117691" y="519477"/>
                  </a:lnTo>
                  <a:lnTo>
                    <a:pt x="155357" y="542855"/>
                  </a:lnTo>
                  <a:lnTo>
                    <a:pt x="196603" y="560286"/>
                  </a:lnTo>
                  <a:lnTo>
                    <a:pt x="240836" y="571179"/>
                  </a:lnTo>
                  <a:lnTo>
                    <a:pt x="287464" y="574941"/>
                  </a:lnTo>
                  <a:lnTo>
                    <a:pt x="334092" y="571179"/>
                  </a:lnTo>
                  <a:lnTo>
                    <a:pt x="378325" y="560286"/>
                  </a:lnTo>
                  <a:lnTo>
                    <a:pt x="419571" y="542855"/>
                  </a:lnTo>
                  <a:lnTo>
                    <a:pt x="457237" y="519477"/>
                  </a:lnTo>
                  <a:lnTo>
                    <a:pt x="490732" y="490745"/>
                  </a:lnTo>
                  <a:lnTo>
                    <a:pt x="519465" y="457250"/>
                  </a:lnTo>
                  <a:lnTo>
                    <a:pt x="542842" y="419583"/>
                  </a:lnTo>
                  <a:lnTo>
                    <a:pt x="560273" y="378338"/>
                  </a:lnTo>
                  <a:lnTo>
                    <a:pt x="571166" y="334105"/>
                  </a:lnTo>
                  <a:lnTo>
                    <a:pt x="574929" y="287477"/>
                  </a:lnTo>
                  <a:lnTo>
                    <a:pt x="571166" y="240848"/>
                  </a:lnTo>
                  <a:lnTo>
                    <a:pt x="560273" y="196614"/>
                  </a:lnTo>
                  <a:lnTo>
                    <a:pt x="542842" y="155367"/>
                  </a:lnTo>
                  <a:lnTo>
                    <a:pt x="519465" y="117699"/>
                  </a:lnTo>
                  <a:lnTo>
                    <a:pt x="490732" y="84202"/>
                  </a:lnTo>
                  <a:lnTo>
                    <a:pt x="457237" y="55468"/>
                  </a:lnTo>
                  <a:lnTo>
                    <a:pt x="419571" y="32088"/>
                  </a:lnTo>
                  <a:lnTo>
                    <a:pt x="378325" y="14656"/>
                  </a:lnTo>
                  <a:lnTo>
                    <a:pt x="334092" y="3762"/>
                  </a:lnTo>
                  <a:lnTo>
                    <a:pt x="28746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6" name="object 36">
              <a:extLst>
                <a:ext uri="{FF2B5EF4-FFF2-40B4-BE49-F238E27FC236}">
                  <a16:creationId xmlns:a16="http://schemas.microsoft.com/office/drawing/2014/main" id="{D78D5391-4DD3-4A68-86AF-47EB1D12A2EF}"/>
                </a:ext>
              </a:extLst>
            </p:cNvPr>
            <p:cNvSpPr/>
            <p:nvPr/>
          </p:nvSpPr>
          <p:spPr>
            <a:xfrm>
              <a:off x="5311138" y="4072613"/>
              <a:ext cx="575310" cy="575310"/>
            </a:xfrm>
            <a:custGeom>
              <a:avLst/>
              <a:gdLst/>
              <a:ahLst/>
              <a:cxnLst/>
              <a:rect l="l" t="t" r="r" b="b"/>
              <a:pathLst>
                <a:path w="575310" h="575310">
                  <a:moveTo>
                    <a:pt x="287464" y="0"/>
                  </a:moveTo>
                  <a:lnTo>
                    <a:pt x="240836" y="3762"/>
                  </a:lnTo>
                  <a:lnTo>
                    <a:pt x="196603" y="14656"/>
                  </a:lnTo>
                  <a:lnTo>
                    <a:pt x="155357" y="32088"/>
                  </a:lnTo>
                  <a:lnTo>
                    <a:pt x="117691" y="55468"/>
                  </a:lnTo>
                  <a:lnTo>
                    <a:pt x="84196" y="84202"/>
                  </a:lnTo>
                  <a:lnTo>
                    <a:pt x="55463" y="117699"/>
                  </a:lnTo>
                  <a:lnTo>
                    <a:pt x="32086" y="155367"/>
                  </a:lnTo>
                  <a:lnTo>
                    <a:pt x="14655" y="196614"/>
                  </a:lnTo>
                  <a:lnTo>
                    <a:pt x="3762" y="240848"/>
                  </a:lnTo>
                  <a:lnTo>
                    <a:pt x="0" y="287477"/>
                  </a:lnTo>
                  <a:lnTo>
                    <a:pt x="3762" y="334105"/>
                  </a:lnTo>
                  <a:lnTo>
                    <a:pt x="14655" y="378338"/>
                  </a:lnTo>
                  <a:lnTo>
                    <a:pt x="32086" y="419583"/>
                  </a:lnTo>
                  <a:lnTo>
                    <a:pt x="55463" y="457250"/>
                  </a:lnTo>
                  <a:lnTo>
                    <a:pt x="84196" y="490745"/>
                  </a:lnTo>
                  <a:lnTo>
                    <a:pt x="117691" y="519477"/>
                  </a:lnTo>
                  <a:lnTo>
                    <a:pt x="155357" y="542855"/>
                  </a:lnTo>
                  <a:lnTo>
                    <a:pt x="196603" y="560286"/>
                  </a:lnTo>
                  <a:lnTo>
                    <a:pt x="240836" y="571179"/>
                  </a:lnTo>
                  <a:lnTo>
                    <a:pt x="287464" y="574941"/>
                  </a:lnTo>
                  <a:lnTo>
                    <a:pt x="334092" y="571179"/>
                  </a:lnTo>
                  <a:lnTo>
                    <a:pt x="378325" y="560286"/>
                  </a:lnTo>
                  <a:lnTo>
                    <a:pt x="419571" y="542855"/>
                  </a:lnTo>
                  <a:lnTo>
                    <a:pt x="457237" y="519477"/>
                  </a:lnTo>
                  <a:lnTo>
                    <a:pt x="490732" y="490745"/>
                  </a:lnTo>
                  <a:lnTo>
                    <a:pt x="519465" y="457250"/>
                  </a:lnTo>
                  <a:lnTo>
                    <a:pt x="542842" y="419583"/>
                  </a:lnTo>
                  <a:lnTo>
                    <a:pt x="560273" y="378338"/>
                  </a:lnTo>
                  <a:lnTo>
                    <a:pt x="571166" y="334105"/>
                  </a:lnTo>
                  <a:lnTo>
                    <a:pt x="574929" y="287477"/>
                  </a:lnTo>
                  <a:lnTo>
                    <a:pt x="571166" y="240848"/>
                  </a:lnTo>
                  <a:lnTo>
                    <a:pt x="560273" y="196614"/>
                  </a:lnTo>
                  <a:lnTo>
                    <a:pt x="542842" y="155367"/>
                  </a:lnTo>
                  <a:lnTo>
                    <a:pt x="519465" y="117699"/>
                  </a:lnTo>
                  <a:lnTo>
                    <a:pt x="490732" y="84202"/>
                  </a:lnTo>
                  <a:lnTo>
                    <a:pt x="457237" y="55468"/>
                  </a:lnTo>
                  <a:lnTo>
                    <a:pt x="419571" y="32088"/>
                  </a:lnTo>
                  <a:lnTo>
                    <a:pt x="378325" y="14656"/>
                  </a:lnTo>
                  <a:lnTo>
                    <a:pt x="334092" y="3762"/>
                  </a:lnTo>
                  <a:lnTo>
                    <a:pt x="28746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38" name="object 38">
              <a:extLst>
                <a:ext uri="{FF2B5EF4-FFF2-40B4-BE49-F238E27FC236}">
                  <a16:creationId xmlns:a16="http://schemas.microsoft.com/office/drawing/2014/main" id="{CC2838C6-909C-4EC0-80DB-B0868466E386}"/>
                </a:ext>
              </a:extLst>
            </p:cNvPr>
            <p:cNvSpPr/>
            <p:nvPr/>
          </p:nvSpPr>
          <p:spPr>
            <a:xfrm>
              <a:off x="1833421" y="3412693"/>
              <a:ext cx="575310" cy="575310"/>
            </a:xfrm>
            <a:custGeom>
              <a:avLst/>
              <a:gdLst/>
              <a:ahLst/>
              <a:cxnLst/>
              <a:rect l="l" t="t" r="r" b="b"/>
              <a:pathLst>
                <a:path w="575310" h="575310">
                  <a:moveTo>
                    <a:pt x="287464" y="0"/>
                  </a:moveTo>
                  <a:lnTo>
                    <a:pt x="240836" y="3762"/>
                  </a:lnTo>
                  <a:lnTo>
                    <a:pt x="196603" y="14655"/>
                  </a:lnTo>
                  <a:lnTo>
                    <a:pt x="155357" y="32086"/>
                  </a:lnTo>
                  <a:lnTo>
                    <a:pt x="117691" y="55464"/>
                  </a:lnTo>
                  <a:lnTo>
                    <a:pt x="84196" y="84197"/>
                  </a:lnTo>
                  <a:lnTo>
                    <a:pt x="55463" y="117694"/>
                  </a:lnTo>
                  <a:lnTo>
                    <a:pt x="32086" y="155362"/>
                  </a:lnTo>
                  <a:lnTo>
                    <a:pt x="14655" y="196609"/>
                  </a:lnTo>
                  <a:lnTo>
                    <a:pt x="3762" y="240845"/>
                  </a:lnTo>
                  <a:lnTo>
                    <a:pt x="0" y="287477"/>
                  </a:lnTo>
                  <a:lnTo>
                    <a:pt x="3762" y="334105"/>
                  </a:lnTo>
                  <a:lnTo>
                    <a:pt x="14655" y="378338"/>
                  </a:lnTo>
                  <a:lnTo>
                    <a:pt x="32086" y="419583"/>
                  </a:lnTo>
                  <a:lnTo>
                    <a:pt x="55463" y="457250"/>
                  </a:lnTo>
                  <a:lnTo>
                    <a:pt x="84196" y="490745"/>
                  </a:lnTo>
                  <a:lnTo>
                    <a:pt x="117691" y="519477"/>
                  </a:lnTo>
                  <a:lnTo>
                    <a:pt x="155357" y="542855"/>
                  </a:lnTo>
                  <a:lnTo>
                    <a:pt x="196603" y="560286"/>
                  </a:lnTo>
                  <a:lnTo>
                    <a:pt x="240836" y="571179"/>
                  </a:lnTo>
                  <a:lnTo>
                    <a:pt x="287464" y="574941"/>
                  </a:lnTo>
                  <a:lnTo>
                    <a:pt x="334092" y="571179"/>
                  </a:lnTo>
                  <a:lnTo>
                    <a:pt x="378325" y="560286"/>
                  </a:lnTo>
                  <a:lnTo>
                    <a:pt x="419571" y="542855"/>
                  </a:lnTo>
                  <a:lnTo>
                    <a:pt x="457237" y="519477"/>
                  </a:lnTo>
                  <a:lnTo>
                    <a:pt x="490732" y="490745"/>
                  </a:lnTo>
                  <a:lnTo>
                    <a:pt x="519465" y="457250"/>
                  </a:lnTo>
                  <a:lnTo>
                    <a:pt x="542842" y="419583"/>
                  </a:lnTo>
                  <a:lnTo>
                    <a:pt x="560273" y="378338"/>
                  </a:lnTo>
                  <a:lnTo>
                    <a:pt x="571166" y="334105"/>
                  </a:lnTo>
                  <a:lnTo>
                    <a:pt x="574929" y="287477"/>
                  </a:lnTo>
                  <a:lnTo>
                    <a:pt x="571166" y="240845"/>
                  </a:lnTo>
                  <a:lnTo>
                    <a:pt x="560273" y="196609"/>
                  </a:lnTo>
                  <a:lnTo>
                    <a:pt x="542842" y="155362"/>
                  </a:lnTo>
                  <a:lnTo>
                    <a:pt x="519465" y="117694"/>
                  </a:lnTo>
                  <a:lnTo>
                    <a:pt x="490732" y="84197"/>
                  </a:lnTo>
                  <a:lnTo>
                    <a:pt x="457237" y="55464"/>
                  </a:lnTo>
                  <a:lnTo>
                    <a:pt x="419571" y="32086"/>
                  </a:lnTo>
                  <a:lnTo>
                    <a:pt x="378325" y="14655"/>
                  </a:lnTo>
                  <a:lnTo>
                    <a:pt x="334092" y="3762"/>
                  </a:lnTo>
                  <a:lnTo>
                    <a:pt x="28746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0" name="object 40">
              <a:extLst>
                <a:ext uri="{FF2B5EF4-FFF2-40B4-BE49-F238E27FC236}">
                  <a16:creationId xmlns:a16="http://schemas.microsoft.com/office/drawing/2014/main" id="{15068417-4DF7-4EAF-A2A3-140344205761}"/>
                </a:ext>
              </a:extLst>
            </p:cNvPr>
            <p:cNvSpPr/>
            <p:nvPr/>
          </p:nvSpPr>
          <p:spPr>
            <a:xfrm>
              <a:off x="4445298" y="3573802"/>
              <a:ext cx="575310" cy="575310"/>
            </a:xfrm>
            <a:custGeom>
              <a:avLst/>
              <a:gdLst/>
              <a:ahLst/>
              <a:cxnLst/>
              <a:rect l="l" t="t" r="r" b="b"/>
              <a:pathLst>
                <a:path w="575310" h="575310">
                  <a:moveTo>
                    <a:pt x="287464" y="0"/>
                  </a:moveTo>
                  <a:lnTo>
                    <a:pt x="240836" y="3762"/>
                  </a:lnTo>
                  <a:lnTo>
                    <a:pt x="196603" y="14655"/>
                  </a:lnTo>
                  <a:lnTo>
                    <a:pt x="155357" y="32086"/>
                  </a:lnTo>
                  <a:lnTo>
                    <a:pt x="117691" y="55464"/>
                  </a:lnTo>
                  <a:lnTo>
                    <a:pt x="84196" y="84197"/>
                  </a:lnTo>
                  <a:lnTo>
                    <a:pt x="55463" y="117694"/>
                  </a:lnTo>
                  <a:lnTo>
                    <a:pt x="32086" y="155362"/>
                  </a:lnTo>
                  <a:lnTo>
                    <a:pt x="14655" y="196609"/>
                  </a:lnTo>
                  <a:lnTo>
                    <a:pt x="3762" y="240845"/>
                  </a:lnTo>
                  <a:lnTo>
                    <a:pt x="0" y="287477"/>
                  </a:lnTo>
                  <a:lnTo>
                    <a:pt x="3762" y="334105"/>
                  </a:lnTo>
                  <a:lnTo>
                    <a:pt x="14655" y="378338"/>
                  </a:lnTo>
                  <a:lnTo>
                    <a:pt x="32086" y="419583"/>
                  </a:lnTo>
                  <a:lnTo>
                    <a:pt x="55463" y="457250"/>
                  </a:lnTo>
                  <a:lnTo>
                    <a:pt x="84196" y="490745"/>
                  </a:lnTo>
                  <a:lnTo>
                    <a:pt x="117691" y="519477"/>
                  </a:lnTo>
                  <a:lnTo>
                    <a:pt x="155357" y="542855"/>
                  </a:lnTo>
                  <a:lnTo>
                    <a:pt x="196603" y="560286"/>
                  </a:lnTo>
                  <a:lnTo>
                    <a:pt x="240836" y="571179"/>
                  </a:lnTo>
                  <a:lnTo>
                    <a:pt x="287464" y="574941"/>
                  </a:lnTo>
                  <a:lnTo>
                    <a:pt x="334092" y="571179"/>
                  </a:lnTo>
                  <a:lnTo>
                    <a:pt x="378325" y="560286"/>
                  </a:lnTo>
                  <a:lnTo>
                    <a:pt x="419571" y="542855"/>
                  </a:lnTo>
                  <a:lnTo>
                    <a:pt x="457237" y="519477"/>
                  </a:lnTo>
                  <a:lnTo>
                    <a:pt x="490732" y="490745"/>
                  </a:lnTo>
                  <a:lnTo>
                    <a:pt x="519465" y="457250"/>
                  </a:lnTo>
                  <a:lnTo>
                    <a:pt x="542842" y="419583"/>
                  </a:lnTo>
                  <a:lnTo>
                    <a:pt x="560273" y="378338"/>
                  </a:lnTo>
                  <a:lnTo>
                    <a:pt x="571166" y="334105"/>
                  </a:lnTo>
                  <a:lnTo>
                    <a:pt x="574929" y="287477"/>
                  </a:lnTo>
                  <a:lnTo>
                    <a:pt x="571166" y="240845"/>
                  </a:lnTo>
                  <a:lnTo>
                    <a:pt x="560273" y="196609"/>
                  </a:lnTo>
                  <a:lnTo>
                    <a:pt x="542842" y="155362"/>
                  </a:lnTo>
                  <a:lnTo>
                    <a:pt x="519465" y="117694"/>
                  </a:lnTo>
                  <a:lnTo>
                    <a:pt x="490732" y="84197"/>
                  </a:lnTo>
                  <a:lnTo>
                    <a:pt x="457237" y="55464"/>
                  </a:lnTo>
                  <a:lnTo>
                    <a:pt x="419571" y="32086"/>
                  </a:lnTo>
                  <a:lnTo>
                    <a:pt x="378325" y="14655"/>
                  </a:lnTo>
                  <a:lnTo>
                    <a:pt x="334092" y="3762"/>
                  </a:lnTo>
                  <a:lnTo>
                    <a:pt x="28746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2" name="object 42">
              <a:extLst>
                <a:ext uri="{FF2B5EF4-FFF2-40B4-BE49-F238E27FC236}">
                  <a16:creationId xmlns:a16="http://schemas.microsoft.com/office/drawing/2014/main" id="{DF037262-09CA-4102-9E23-C07C2F0F9FDD}"/>
                </a:ext>
              </a:extLst>
            </p:cNvPr>
            <p:cNvSpPr/>
            <p:nvPr/>
          </p:nvSpPr>
          <p:spPr>
            <a:xfrm>
              <a:off x="1833421" y="2795655"/>
              <a:ext cx="575310" cy="575310"/>
            </a:xfrm>
            <a:custGeom>
              <a:avLst/>
              <a:gdLst/>
              <a:ahLst/>
              <a:cxnLst/>
              <a:rect l="l" t="t" r="r" b="b"/>
              <a:pathLst>
                <a:path w="575310" h="575310">
                  <a:moveTo>
                    <a:pt x="287464" y="0"/>
                  </a:moveTo>
                  <a:lnTo>
                    <a:pt x="240836" y="3762"/>
                  </a:lnTo>
                  <a:lnTo>
                    <a:pt x="196603" y="14656"/>
                  </a:lnTo>
                  <a:lnTo>
                    <a:pt x="155357" y="32088"/>
                  </a:lnTo>
                  <a:lnTo>
                    <a:pt x="117691" y="55468"/>
                  </a:lnTo>
                  <a:lnTo>
                    <a:pt x="84196" y="84202"/>
                  </a:lnTo>
                  <a:lnTo>
                    <a:pt x="55463" y="117699"/>
                  </a:lnTo>
                  <a:lnTo>
                    <a:pt x="32086" y="155367"/>
                  </a:lnTo>
                  <a:lnTo>
                    <a:pt x="14655" y="196614"/>
                  </a:lnTo>
                  <a:lnTo>
                    <a:pt x="3762" y="240848"/>
                  </a:lnTo>
                  <a:lnTo>
                    <a:pt x="0" y="287477"/>
                  </a:lnTo>
                  <a:lnTo>
                    <a:pt x="3762" y="334105"/>
                  </a:lnTo>
                  <a:lnTo>
                    <a:pt x="14655" y="378338"/>
                  </a:lnTo>
                  <a:lnTo>
                    <a:pt x="32086" y="419583"/>
                  </a:lnTo>
                  <a:lnTo>
                    <a:pt x="55463" y="457250"/>
                  </a:lnTo>
                  <a:lnTo>
                    <a:pt x="84196" y="490745"/>
                  </a:lnTo>
                  <a:lnTo>
                    <a:pt x="117691" y="519477"/>
                  </a:lnTo>
                  <a:lnTo>
                    <a:pt x="155357" y="542855"/>
                  </a:lnTo>
                  <a:lnTo>
                    <a:pt x="196603" y="560286"/>
                  </a:lnTo>
                  <a:lnTo>
                    <a:pt x="240836" y="571179"/>
                  </a:lnTo>
                  <a:lnTo>
                    <a:pt x="287464" y="574941"/>
                  </a:lnTo>
                  <a:lnTo>
                    <a:pt x="334092" y="571179"/>
                  </a:lnTo>
                  <a:lnTo>
                    <a:pt x="378325" y="560286"/>
                  </a:lnTo>
                  <a:lnTo>
                    <a:pt x="419571" y="542855"/>
                  </a:lnTo>
                  <a:lnTo>
                    <a:pt x="457237" y="519477"/>
                  </a:lnTo>
                  <a:lnTo>
                    <a:pt x="490732" y="490745"/>
                  </a:lnTo>
                  <a:lnTo>
                    <a:pt x="519465" y="457250"/>
                  </a:lnTo>
                  <a:lnTo>
                    <a:pt x="542842" y="419583"/>
                  </a:lnTo>
                  <a:lnTo>
                    <a:pt x="560273" y="378338"/>
                  </a:lnTo>
                  <a:lnTo>
                    <a:pt x="571166" y="334105"/>
                  </a:lnTo>
                  <a:lnTo>
                    <a:pt x="574929" y="287477"/>
                  </a:lnTo>
                  <a:lnTo>
                    <a:pt x="571166" y="240848"/>
                  </a:lnTo>
                  <a:lnTo>
                    <a:pt x="560273" y="196614"/>
                  </a:lnTo>
                  <a:lnTo>
                    <a:pt x="542842" y="155367"/>
                  </a:lnTo>
                  <a:lnTo>
                    <a:pt x="519465" y="117699"/>
                  </a:lnTo>
                  <a:lnTo>
                    <a:pt x="490732" y="84202"/>
                  </a:lnTo>
                  <a:lnTo>
                    <a:pt x="457237" y="55468"/>
                  </a:lnTo>
                  <a:lnTo>
                    <a:pt x="419571" y="32088"/>
                  </a:lnTo>
                  <a:lnTo>
                    <a:pt x="378325" y="14656"/>
                  </a:lnTo>
                  <a:lnTo>
                    <a:pt x="334092" y="3762"/>
                  </a:lnTo>
                  <a:lnTo>
                    <a:pt x="28746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4" name="object 44">
              <a:extLst>
                <a:ext uri="{FF2B5EF4-FFF2-40B4-BE49-F238E27FC236}">
                  <a16:creationId xmlns:a16="http://schemas.microsoft.com/office/drawing/2014/main" id="{AE673B0C-788E-4B8D-9D4A-A59E7A8D79FC}"/>
                </a:ext>
              </a:extLst>
            </p:cNvPr>
            <p:cNvSpPr/>
            <p:nvPr/>
          </p:nvSpPr>
          <p:spPr>
            <a:xfrm>
              <a:off x="4445298" y="2528133"/>
              <a:ext cx="575310" cy="575310"/>
            </a:xfrm>
            <a:custGeom>
              <a:avLst/>
              <a:gdLst/>
              <a:ahLst/>
              <a:cxnLst/>
              <a:rect l="l" t="t" r="r" b="b"/>
              <a:pathLst>
                <a:path w="575310" h="575310">
                  <a:moveTo>
                    <a:pt x="287464" y="0"/>
                  </a:moveTo>
                  <a:lnTo>
                    <a:pt x="240836" y="3762"/>
                  </a:lnTo>
                  <a:lnTo>
                    <a:pt x="196603" y="14656"/>
                  </a:lnTo>
                  <a:lnTo>
                    <a:pt x="155357" y="32088"/>
                  </a:lnTo>
                  <a:lnTo>
                    <a:pt x="117691" y="55468"/>
                  </a:lnTo>
                  <a:lnTo>
                    <a:pt x="84196" y="84202"/>
                  </a:lnTo>
                  <a:lnTo>
                    <a:pt x="55463" y="117699"/>
                  </a:lnTo>
                  <a:lnTo>
                    <a:pt x="32086" y="155367"/>
                  </a:lnTo>
                  <a:lnTo>
                    <a:pt x="14655" y="196614"/>
                  </a:lnTo>
                  <a:lnTo>
                    <a:pt x="3762" y="240848"/>
                  </a:lnTo>
                  <a:lnTo>
                    <a:pt x="0" y="287477"/>
                  </a:lnTo>
                  <a:lnTo>
                    <a:pt x="3762" y="334105"/>
                  </a:lnTo>
                  <a:lnTo>
                    <a:pt x="14655" y="378338"/>
                  </a:lnTo>
                  <a:lnTo>
                    <a:pt x="32086" y="419583"/>
                  </a:lnTo>
                  <a:lnTo>
                    <a:pt x="55463" y="457250"/>
                  </a:lnTo>
                  <a:lnTo>
                    <a:pt x="84196" y="490745"/>
                  </a:lnTo>
                  <a:lnTo>
                    <a:pt x="117691" y="519477"/>
                  </a:lnTo>
                  <a:lnTo>
                    <a:pt x="155357" y="542855"/>
                  </a:lnTo>
                  <a:lnTo>
                    <a:pt x="196603" y="560286"/>
                  </a:lnTo>
                  <a:lnTo>
                    <a:pt x="240836" y="571179"/>
                  </a:lnTo>
                  <a:lnTo>
                    <a:pt x="287464" y="574941"/>
                  </a:lnTo>
                  <a:lnTo>
                    <a:pt x="334092" y="571179"/>
                  </a:lnTo>
                  <a:lnTo>
                    <a:pt x="378325" y="560286"/>
                  </a:lnTo>
                  <a:lnTo>
                    <a:pt x="419571" y="542855"/>
                  </a:lnTo>
                  <a:lnTo>
                    <a:pt x="457237" y="519477"/>
                  </a:lnTo>
                  <a:lnTo>
                    <a:pt x="490732" y="490745"/>
                  </a:lnTo>
                  <a:lnTo>
                    <a:pt x="519465" y="457250"/>
                  </a:lnTo>
                  <a:lnTo>
                    <a:pt x="542842" y="419583"/>
                  </a:lnTo>
                  <a:lnTo>
                    <a:pt x="560273" y="378338"/>
                  </a:lnTo>
                  <a:lnTo>
                    <a:pt x="571166" y="334105"/>
                  </a:lnTo>
                  <a:lnTo>
                    <a:pt x="574929" y="287477"/>
                  </a:lnTo>
                  <a:lnTo>
                    <a:pt x="571166" y="240848"/>
                  </a:lnTo>
                  <a:lnTo>
                    <a:pt x="560273" y="196614"/>
                  </a:lnTo>
                  <a:lnTo>
                    <a:pt x="542842" y="155367"/>
                  </a:lnTo>
                  <a:lnTo>
                    <a:pt x="519465" y="117699"/>
                  </a:lnTo>
                  <a:lnTo>
                    <a:pt x="490732" y="84202"/>
                  </a:lnTo>
                  <a:lnTo>
                    <a:pt x="457237" y="55468"/>
                  </a:lnTo>
                  <a:lnTo>
                    <a:pt x="419571" y="32088"/>
                  </a:lnTo>
                  <a:lnTo>
                    <a:pt x="378325" y="14656"/>
                  </a:lnTo>
                  <a:lnTo>
                    <a:pt x="334092" y="3762"/>
                  </a:lnTo>
                  <a:lnTo>
                    <a:pt x="28746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3" name="object 23">
              <a:extLst>
                <a:ext uri="{FF2B5EF4-FFF2-40B4-BE49-F238E27FC236}">
                  <a16:creationId xmlns:a16="http://schemas.microsoft.com/office/drawing/2014/main" id="{C7DA4481-BC36-4A2E-9018-15848360FCD8}"/>
                </a:ext>
              </a:extLst>
            </p:cNvPr>
            <p:cNvSpPr txBox="1"/>
            <p:nvPr/>
          </p:nvSpPr>
          <p:spPr>
            <a:xfrm>
              <a:off x="2430000" y="2637487"/>
              <a:ext cx="454936" cy="290913"/>
            </a:xfrm>
            <a:prstGeom prst="rect">
              <a:avLst/>
            </a:prstGeom>
          </p:spPr>
          <p:txBody>
            <a:bodyPr vert="horz" wrap="square" lIns="0" tIns="0" rIns="0" bIns="0" rtlCol="0">
              <a:spAutoFit/>
            </a:bodyPr>
            <a:lstStyle>
              <a:defPPr>
                <a:defRPr lang="en-US"/>
              </a:defPPr>
              <a:lvl1pPr marL="12700" marR="5080" indent="3810" algn="ctr" fontAlgn="auto">
                <a:lnSpc>
                  <a:spcPct val="105600"/>
                </a:lnSpc>
                <a:spcBef>
                  <a:spcPts val="60"/>
                </a:spcBef>
                <a:spcAft>
                  <a:spcPts val="0"/>
                </a:spcAft>
                <a:defRPr sz="900" b="1" spc="-15">
                  <a:solidFill>
                    <a:srgbClr val="FFFFFF"/>
                  </a:solidFill>
                  <a:latin typeface="Arial"/>
                  <a:ea typeface="+mn-ea"/>
                  <a:cs typeface="Arial"/>
                </a:defRPr>
              </a:lvl1pPr>
            </a:lstStyle>
            <a:p>
              <a:r>
                <a:rPr dirty="0"/>
                <a:t>Family  doctor</a:t>
              </a:r>
            </a:p>
          </p:txBody>
        </p:sp>
        <p:sp>
          <p:nvSpPr>
            <p:cNvPr id="25" name="object 25">
              <a:extLst>
                <a:ext uri="{FF2B5EF4-FFF2-40B4-BE49-F238E27FC236}">
                  <a16:creationId xmlns:a16="http://schemas.microsoft.com/office/drawing/2014/main" id="{2437FADE-A02D-40D0-8C64-C8C4354806F3}"/>
                </a:ext>
              </a:extLst>
            </p:cNvPr>
            <p:cNvSpPr txBox="1"/>
            <p:nvPr/>
          </p:nvSpPr>
          <p:spPr>
            <a:xfrm>
              <a:off x="5374800" y="2124000"/>
              <a:ext cx="454936" cy="290913"/>
            </a:xfrm>
            <a:prstGeom prst="rect">
              <a:avLst/>
            </a:prstGeom>
          </p:spPr>
          <p:txBody>
            <a:bodyPr vert="horz" wrap="square" lIns="0" tIns="0" rIns="0" bIns="0" rtlCol="0">
              <a:spAutoFit/>
            </a:bodyPr>
            <a:lstStyle/>
            <a:p>
              <a:pPr marL="12700" marR="5080" indent="3810" algn="ctr" fontAlgn="auto">
                <a:lnSpc>
                  <a:spcPct val="105600"/>
                </a:lnSpc>
                <a:spcBef>
                  <a:spcPts val="60"/>
                </a:spcBef>
                <a:spcAft>
                  <a:spcPts val="0"/>
                </a:spcAft>
              </a:pPr>
              <a:r>
                <a:rPr sz="900" b="1" spc="-15" dirty="0">
                  <a:solidFill>
                    <a:srgbClr val="FFFFFF"/>
                  </a:solidFill>
                  <a:latin typeface="Arial"/>
                  <a:ea typeface="+mn-ea"/>
                  <a:cs typeface="Arial"/>
                </a:rPr>
                <a:t>Family  </a:t>
              </a:r>
              <a:r>
                <a:rPr sz="900" b="1" spc="5" dirty="0">
                  <a:solidFill>
                    <a:srgbClr val="FFFFFF"/>
                  </a:solidFill>
                  <a:latin typeface="Arial"/>
                  <a:ea typeface="+mn-ea"/>
                  <a:cs typeface="Arial"/>
                </a:rPr>
                <a:t>doctor</a:t>
              </a:r>
              <a:endParaRPr sz="900" dirty="0">
                <a:solidFill>
                  <a:prstClr val="black"/>
                </a:solidFill>
                <a:latin typeface="Arial"/>
                <a:ea typeface="+mn-ea"/>
                <a:cs typeface="Arial"/>
              </a:endParaRPr>
            </a:p>
          </p:txBody>
        </p:sp>
        <p:sp>
          <p:nvSpPr>
            <p:cNvPr id="27" name="object 27">
              <a:extLst>
                <a:ext uri="{FF2B5EF4-FFF2-40B4-BE49-F238E27FC236}">
                  <a16:creationId xmlns:a16="http://schemas.microsoft.com/office/drawing/2014/main" id="{E43F3512-EA1E-42E2-AE9D-AF9983CDBBC3}"/>
                </a:ext>
              </a:extLst>
            </p:cNvPr>
            <p:cNvSpPr txBox="1"/>
            <p:nvPr/>
          </p:nvSpPr>
          <p:spPr>
            <a:xfrm>
              <a:off x="2880000" y="2987531"/>
              <a:ext cx="638987" cy="138499"/>
            </a:xfrm>
            <a:prstGeom prst="rect">
              <a:avLst/>
            </a:prstGeom>
          </p:spPr>
          <p:txBody>
            <a:bodyPr vert="horz" wrap="square" lIns="0" tIns="0" rIns="0" bIns="0" rtlCol="0">
              <a:spAutoFit/>
            </a:bodyPr>
            <a:lstStyle>
              <a:defPPr>
                <a:defRPr lang="en-US"/>
              </a:defPPr>
              <a:lvl1pPr marL="12700" algn="ctr" fontAlgn="auto">
                <a:spcBef>
                  <a:spcPts val="110"/>
                </a:spcBef>
                <a:spcAft>
                  <a:spcPts val="0"/>
                </a:spcAft>
                <a:defRPr sz="900" b="1" spc="-35">
                  <a:solidFill>
                    <a:srgbClr val="FFFFFF"/>
                  </a:solidFill>
                  <a:latin typeface="Arial"/>
                  <a:ea typeface="+mn-ea"/>
                  <a:cs typeface="Arial"/>
                </a:defRPr>
              </a:lvl1pPr>
            </a:lstStyle>
            <a:p>
              <a:r>
                <a:rPr dirty="0"/>
                <a:t>TB centre</a:t>
              </a:r>
            </a:p>
          </p:txBody>
        </p:sp>
        <p:sp>
          <p:nvSpPr>
            <p:cNvPr id="29" name="object 29">
              <a:extLst>
                <a:ext uri="{FF2B5EF4-FFF2-40B4-BE49-F238E27FC236}">
                  <a16:creationId xmlns:a16="http://schemas.microsoft.com/office/drawing/2014/main" id="{137E6693-0179-4B9F-9FFB-22A7E4F8051E}"/>
                </a:ext>
              </a:extLst>
            </p:cNvPr>
            <p:cNvSpPr txBox="1"/>
            <p:nvPr/>
          </p:nvSpPr>
          <p:spPr>
            <a:xfrm>
              <a:off x="6163200" y="2720009"/>
              <a:ext cx="638987" cy="138499"/>
            </a:xfrm>
            <a:prstGeom prst="rect">
              <a:avLst/>
            </a:prstGeom>
          </p:spPr>
          <p:txBody>
            <a:bodyPr vert="horz" wrap="square" lIns="0" tIns="0" rIns="0" bIns="0" rtlCol="0">
              <a:spAutoFit/>
            </a:bodyPr>
            <a:lstStyle/>
            <a:p>
              <a:pPr marL="12700" algn="ctr" fontAlgn="auto">
                <a:spcBef>
                  <a:spcPts val="110"/>
                </a:spcBef>
                <a:spcAft>
                  <a:spcPts val="0"/>
                </a:spcAft>
              </a:pPr>
              <a:r>
                <a:rPr sz="900" b="1" spc="-35" dirty="0">
                  <a:solidFill>
                    <a:srgbClr val="FFFFFF"/>
                  </a:solidFill>
                  <a:latin typeface="Arial"/>
                  <a:ea typeface="+mn-ea"/>
                  <a:cs typeface="Arial"/>
                </a:rPr>
                <a:t>TB</a:t>
              </a:r>
              <a:r>
                <a:rPr sz="900" b="1" spc="-50" dirty="0">
                  <a:solidFill>
                    <a:srgbClr val="FFFFFF"/>
                  </a:solidFill>
                  <a:latin typeface="Arial"/>
                  <a:ea typeface="+mn-ea"/>
                  <a:cs typeface="Arial"/>
                </a:rPr>
                <a:t> </a:t>
              </a:r>
              <a:r>
                <a:rPr sz="900" b="1" dirty="0">
                  <a:solidFill>
                    <a:srgbClr val="FFFFFF"/>
                  </a:solidFill>
                  <a:latin typeface="Arial"/>
                  <a:ea typeface="+mn-ea"/>
                  <a:cs typeface="Arial"/>
                </a:rPr>
                <a:t>centre</a:t>
              </a:r>
              <a:endParaRPr sz="900" dirty="0">
                <a:solidFill>
                  <a:prstClr val="black"/>
                </a:solidFill>
                <a:latin typeface="Arial"/>
                <a:ea typeface="+mn-ea"/>
                <a:cs typeface="Arial"/>
              </a:endParaRPr>
            </a:p>
          </p:txBody>
        </p:sp>
        <p:sp>
          <p:nvSpPr>
            <p:cNvPr id="31" name="object 31">
              <a:extLst>
                <a:ext uri="{FF2B5EF4-FFF2-40B4-BE49-F238E27FC236}">
                  <a16:creationId xmlns:a16="http://schemas.microsoft.com/office/drawing/2014/main" id="{25358C44-7336-40F8-9108-83DD95C40EB5}"/>
                </a:ext>
              </a:extLst>
            </p:cNvPr>
            <p:cNvSpPr txBox="1"/>
            <p:nvPr/>
          </p:nvSpPr>
          <p:spPr>
            <a:xfrm>
              <a:off x="2815200" y="3491887"/>
              <a:ext cx="773014" cy="412934"/>
            </a:xfrm>
            <a:prstGeom prst="rect">
              <a:avLst/>
            </a:prstGeom>
          </p:spPr>
          <p:txBody>
            <a:bodyPr vert="horz" wrap="square" lIns="0" tIns="0" rIns="0" bIns="0" rtlCol="0">
              <a:spAutoFit/>
            </a:bodyPr>
            <a:lstStyle>
              <a:defPPr>
                <a:defRPr lang="en-US"/>
              </a:defPPr>
              <a:lvl1pPr marL="12700" algn="ctr" fontAlgn="auto">
                <a:spcBef>
                  <a:spcPts val="110"/>
                </a:spcBef>
                <a:spcAft>
                  <a:spcPts val="0"/>
                </a:spcAft>
                <a:defRPr sz="900" b="1" spc="-35">
                  <a:solidFill>
                    <a:srgbClr val="FFFFFF"/>
                  </a:solidFill>
                  <a:latin typeface="Arial"/>
                  <a:ea typeface="+mn-ea"/>
                  <a:cs typeface="Arial"/>
                </a:defRPr>
              </a:lvl1pPr>
            </a:lstStyle>
            <a:p>
              <a:r>
                <a:rPr dirty="0"/>
                <a:t>TB</a:t>
              </a:r>
            </a:p>
            <a:p>
              <a:r>
                <a:rPr sz="800" dirty="0"/>
                <a:t>programme  </a:t>
              </a:r>
              <a:r>
                <a:rPr dirty="0"/>
                <a:t>NGO</a:t>
              </a:r>
            </a:p>
          </p:txBody>
        </p:sp>
        <p:sp>
          <p:nvSpPr>
            <p:cNvPr id="33" name="object 33">
              <a:extLst>
                <a:ext uri="{FF2B5EF4-FFF2-40B4-BE49-F238E27FC236}">
                  <a16:creationId xmlns:a16="http://schemas.microsoft.com/office/drawing/2014/main" id="{6AFDA6A1-0361-4E37-ABB7-190D4D4A90F9}"/>
                </a:ext>
              </a:extLst>
            </p:cNvPr>
            <p:cNvSpPr txBox="1"/>
            <p:nvPr/>
          </p:nvSpPr>
          <p:spPr>
            <a:xfrm>
              <a:off x="6102000" y="3652995"/>
              <a:ext cx="773014" cy="405367"/>
            </a:xfrm>
            <a:prstGeom prst="rect">
              <a:avLst/>
            </a:prstGeom>
          </p:spPr>
          <p:txBody>
            <a:bodyPr vert="horz" wrap="square" lIns="0" tIns="0" rIns="0" bIns="0" rtlCol="0">
              <a:spAutoFit/>
            </a:bodyPr>
            <a:lstStyle/>
            <a:p>
              <a:pPr marL="12700" algn="ctr" fontAlgn="auto">
                <a:spcBef>
                  <a:spcPts val="110"/>
                </a:spcBef>
                <a:spcAft>
                  <a:spcPts val="0"/>
                </a:spcAft>
              </a:pPr>
              <a:r>
                <a:rPr sz="900" b="1" spc="-35" dirty="0">
                  <a:solidFill>
                    <a:srgbClr val="FFFFFF"/>
                  </a:solidFill>
                  <a:latin typeface="Arial"/>
                  <a:ea typeface="+mn-ea"/>
                  <a:cs typeface="Arial"/>
                </a:rPr>
                <a:t>TB</a:t>
              </a:r>
              <a:endParaRPr sz="900" dirty="0">
                <a:solidFill>
                  <a:prstClr val="black"/>
                </a:solidFill>
                <a:latin typeface="Arial"/>
                <a:ea typeface="+mn-ea"/>
                <a:cs typeface="Arial"/>
              </a:endParaRPr>
            </a:p>
            <a:p>
              <a:pPr marL="12065" marR="5080" algn="ctr" fontAlgn="auto">
                <a:lnSpc>
                  <a:spcPct val="105600"/>
                </a:lnSpc>
                <a:spcBef>
                  <a:spcPts val="0"/>
                </a:spcBef>
                <a:spcAft>
                  <a:spcPts val="0"/>
                </a:spcAft>
              </a:pPr>
              <a:r>
                <a:rPr sz="800" b="1" spc="10" dirty="0">
                  <a:solidFill>
                    <a:srgbClr val="FFFFFF"/>
                  </a:solidFill>
                  <a:latin typeface="Arial"/>
                  <a:ea typeface="+mn-ea"/>
                  <a:cs typeface="Arial"/>
                </a:rPr>
                <a:t>p</a:t>
              </a:r>
              <a:r>
                <a:rPr sz="800" b="1" spc="-10" dirty="0">
                  <a:solidFill>
                    <a:srgbClr val="FFFFFF"/>
                  </a:solidFill>
                  <a:latin typeface="Arial"/>
                  <a:ea typeface="+mn-ea"/>
                  <a:cs typeface="Arial"/>
                </a:rPr>
                <a:t>r</a:t>
              </a:r>
              <a:r>
                <a:rPr sz="800" b="1" dirty="0">
                  <a:solidFill>
                    <a:srgbClr val="FFFFFF"/>
                  </a:solidFill>
                  <a:latin typeface="Arial"/>
                  <a:ea typeface="+mn-ea"/>
                  <a:cs typeface="Arial"/>
                </a:rPr>
                <a:t>ogramme  </a:t>
              </a:r>
              <a:r>
                <a:rPr sz="900" b="1" spc="35" dirty="0">
                  <a:solidFill>
                    <a:srgbClr val="FFFFFF"/>
                  </a:solidFill>
                  <a:latin typeface="Arial"/>
                  <a:ea typeface="+mn-ea"/>
                  <a:cs typeface="Arial"/>
                </a:rPr>
                <a:t>NGO</a:t>
              </a:r>
              <a:endParaRPr sz="900" dirty="0">
                <a:solidFill>
                  <a:prstClr val="black"/>
                </a:solidFill>
                <a:latin typeface="Arial"/>
                <a:ea typeface="+mn-ea"/>
                <a:cs typeface="Arial"/>
              </a:endParaRPr>
            </a:p>
          </p:txBody>
        </p:sp>
        <p:sp>
          <p:nvSpPr>
            <p:cNvPr id="35" name="object 35">
              <a:extLst>
                <a:ext uri="{FF2B5EF4-FFF2-40B4-BE49-F238E27FC236}">
                  <a16:creationId xmlns:a16="http://schemas.microsoft.com/office/drawing/2014/main" id="{3BFB4F0A-7169-49CD-90E6-8EAFCCCE3167}"/>
                </a:ext>
              </a:extLst>
            </p:cNvPr>
            <p:cNvSpPr txBox="1"/>
            <p:nvPr/>
          </p:nvSpPr>
          <p:spPr>
            <a:xfrm>
              <a:off x="2412000" y="3871615"/>
              <a:ext cx="472869" cy="290913"/>
            </a:xfrm>
            <a:prstGeom prst="rect">
              <a:avLst/>
            </a:prstGeom>
          </p:spPr>
          <p:txBody>
            <a:bodyPr vert="horz" wrap="square" lIns="0" tIns="0" rIns="0" bIns="0" rtlCol="0">
              <a:spAutoFit/>
            </a:bodyPr>
            <a:lstStyle>
              <a:defPPr>
                <a:defRPr lang="en-US"/>
              </a:defPPr>
              <a:lvl1pPr marL="12700" marR="5080" indent="22860" algn="ctr" fontAlgn="auto">
                <a:lnSpc>
                  <a:spcPct val="105600"/>
                </a:lnSpc>
                <a:spcBef>
                  <a:spcPts val="60"/>
                </a:spcBef>
                <a:spcAft>
                  <a:spcPts val="0"/>
                </a:spcAft>
                <a:defRPr sz="900" b="1" spc="-25">
                  <a:solidFill>
                    <a:srgbClr val="FFFFFF"/>
                  </a:solidFill>
                  <a:latin typeface="Arial"/>
                  <a:ea typeface="+mn-ea"/>
                  <a:cs typeface="Arial"/>
                </a:defRPr>
              </a:lvl1pPr>
            </a:lstStyle>
            <a:p>
              <a:r>
                <a:rPr dirty="0"/>
                <a:t>Social  service</a:t>
              </a:r>
            </a:p>
          </p:txBody>
        </p:sp>
        <p:sp>
          <p:nvSpPr>
            <p:cNvPr id="37" name="object 37">
              <a:extLst>
                <a:ext uri="{FF2B5EF4-FFF2-40B4-BE49-F238E27FC236}">
                  <a16:creationId xmlns:a16="http://schemas.microsoft.com/office/drawing/2014/main" id="{9CC2A808-539A-4EB7-A6A5-C47158E09E59}"/>
                </a:ext>
              </a:extLst>
            </p:cNvPr>
            <p:cNvSpPr txBox="1"/>
            <p:nvPr/>
          </p:nvSpPr>
          <p:spPr>
            <a:xfrm>
              <a:off x="5364000" y="4208149"/>
              <a:ext cx="472869" cy="290913"/>
            </a:xfrm>
            <a:prstGeom prst="rect">
              <a:avLst/>
            </a:prstGeom>
          </p:spPr>
          <p:txBody>
            <a:bodyPr vert="horz" wrap="square" lIns="0" tIns="0" rIns="0" bIns="0" rtlCol="0">
              <a:spAutoFit/>
            </a:bodyPr>
            <a:lstStyle/>
            <a:p>
              <a:pPr marL="12700" marR="5080" indent="22860" algn="ctr" fontAlgn="auto">
                <a:lnSpc>
                  <a:spcPct val="105600"/>
                </a:lnSpc>
                <a:spcBef>
                  <a:spcPts val="60"/>
                </a:spcBef>
                <a:spcAft>
                  <a:spcPts val="0"/>
                </a:spcAft>
              </a:pPr>
              <a:r>
                <a:rPr sz="900" b="1" spc="-25" dirty="0">
                  <a:solidFill>
                    <a:srgbClr val="FFFFFF"/>
                  </a:solidFill>
                  <a:latin typeface="Arial"/>
                  <a:ea typeface="+mn-ea"/>
                  <a:cs typeface="Arial"/>
                </a:rPr>
                <a:t>Social  </a:t>
              </a:r>
              <a:r>
                <a:rPr sz="900" b="1" spc="-20" dirty="0">
                  <a:solidFill>
                    <a:srgbClr val="FFFFFF"/>
                  </a:solidFill>
                  <a:latin typeface="Arial"/>
                  <a:ea typeface="+mn-ea"/>
                  <a:cs typeface="Arial"/>
                </a:rPr>
                <a:t>service</a:t>
              </a:r>
              <a:endParaRPr sz="900" dirty="0">
                <a:solidFill>
                  <a:prstClr val="black"/>
                </a:solidFill>
                <a:latin typeface="Arial"/>
                <a:ea typeface="+mn-ea"/>
                <a:cs typeface="Arial"/>
              </a:endParaRPr>
            </a:p>
          </p:txBody>
        </p:sp>
        <p:sp>
          <p:nvSpPr>
            <p:cNvPr id="39" name="object 39">
              <a:extLst>
                <a:ext uri="{FF2B5EF4-FFF2-40B4-BE49-F238E27FC236}">
                  <a16:creationId xmlns:a16="http://schemas.microsoft.com/office/drawing/2014/main" id="{0A666FD9-5B64-46F6-9906-73D8418A78EF}"/>
                </a:ext>
              </a:extLst>
            </p:cNvPr>
            <p:cNvSpPr txBox="1"/>
            <p:nvPr/>
          </p:nvSpPr>
          <p:spPr>
            <a:xfrm>
              <a:off x="1728000" y="3491887"/>
              <a:ext cx="773014" cy="412934"/>
            </a:xfrm>
            <a:prstGeom prst="rect">
              <a:avLst/>
            </a:prstGeom>
          </p:spPr>
          <p:txBody>
            <a:bodyPr vert="horz" wrap="square" lIns="0" tIns="0" rIns="0" bIns="0" rtlCol="0">
              <a:spAutoFit/>
            </a:bodyPr>
            <a:lstStyle>
              <a:defPPr>
                <a:defRPr lang="en-US"/>
              </a:defPPr>
              <a:lvl1pPr marL="12700" algn="ctr" fontAlgn="auto">
                <a:spcBef>
                  <a:spcPts val="110"/>
                </a:spcBef>
                <a:spcAft>
                  <a:spcPts val="0"/>
                </a:spcAft>
                <a:defRPr sz="900" b="1" spc="5">
                  <a:solidFill>
                    <a:srgbClr val="FFFFFF"/>
                  </a:solidFill>
                  <a:latin typeface="Arial"/>
                  <a:ea typeface="+mn-ea"/>
                  <a:cs typeface="Arial"/>
                </a:defRPr>
              </a:lvl1pPr>
            </a:lstStyle>
            <a:p>
              <a:r>
                <a:rPr dirty="0"/>
                <a:t>HIV</a:t>
              </a:r>
            </a:p>
            <a:p>
              <a:r>
                <a:rPr sz="800" dirty="0"/>
                <a:t>programme  </a:t>
              </a:r>
              <a:r>
                <a:rPr dirty="0"/>
                <a:t>NGO</a:t>
              </a:r>
            </a:p>
          </p:txBody>
        </p:sp>
        <p:sp>
          <p:nvSpPr>
            <p:cNvPr id="41" name="object 41">
              <a:extLst>
                <a:ext uri="{FF2B5EF4-FFF2-40B4-BE49-F238E27FC236}">
                  <a16:creationId xmlns:a16="http://schemas.microsoft.com/office/drawing/2014/main" id="{B7D22A57-7439-4145-BB07-F462399BC2F3}"/>
                </a:ext>
              </a:extLst>
            </p:cNvPr>
            <p:cNvSpPr txBox="1"/>
            <p:nvPr/>
          </p:nvSpPr>
          <p:spPr>
            <a:xfrm>
              <a:off x="4348800" y="3652995"/>
              <a:ext cx="773014" cy="405367"/>
            </a:xfrm>
            <a:prstGeom prst="rect">
              <a:avLst/>
            </a:prstGeom>
          </p:spPr>
          <p:txBody>
            <a:bodyPr vert="horz" wrap="square" lIns="0" tIns="0" rIns="0" bIns="0" rtlCol="0">
              <a:spAutoFit/>
            </a:bodyPr>
            <a:lstStyle/>
            <a:p>
              <a:pPr marL="12700" algn="ctr" fontAlgn="auto">
                <a:spcBef>
                  <a:spcPts val="110"/>
                </a:spcBef>
                <a:spcAft>
                  <a:spcPts val="0"/>
                </a:spcAft>
              </a:pPr>
              <a:r>
                <a:rPr sz="900" b="1" spc="5" dirty="0">
                  <a:solidFill>
                    <a:srgbClr val="FFFFFF"/>
                  </a:solidFill>
                  <a:latin typeface="Arial"/>
                  <a:ea typeface="+mn-ea"/>
                  <a:cs typeface="Arial"/>
                </a:rPr>
                <a:t>HIV</a:t>
              </a:r>
              <a:endParaRPr sz="900" dirty="0">
                <a:solidFill>
                  <a:prstClr val="black"/>
                </a:solidFill>
                <a:latin typeface="Arial"/>
                <a:ea typeface="+mn-ea"/>
                <a:cs typeface="Arial"/>
              </a:endParaRPr>
            </a:p>
            <a:p>
              <a:pPr marL="12700" marR="5080" algn="ctr" fontAlgn="auto">
                <a:lnSpc>
                  <a:spcPct val="105600"/>
                </a:lnSpc>
                <a:spcBef>
                  <a:spcPts val="0"/>
                </a:spcBef>
                <a:spcAft>
                  <a:spcPts val="0"/>
                </a:spcAft>
              </a:pPr>
              <a:r>
                <a:rPr sz="800" b="1" spc="10" dirty="0">
                  <a:solidFill>
                    <a:srgbClr val="FFFFFF"/>
                  </a:solidFill>
                  <a:latin typeface="Arial"/>
                  <a:ea typeface="+mn-ea"/>
                  <a:cs typeface="Arial"/>
                </a:rPr>
                <a:t>p</a:t>
              </a:r>
              <a:r>
                <a:rPr sz="800" b="1" spc="-10" dirty="0">
                  <a:solidFill>
                    <a:srgbClr val="FFFFFF"/>
                  </a:solidFill>
                  <a:latin typeface="Arial"/>
                  <a:ea typeface="+mn-ea"/>
                  <a:cs typeface="Arial"/>
                </a:rPr>
                <a:t>r</a:t>
              </a:r>
              <a:r>
                <a:rPr sz="800" b="1" dirty="0">
                  <a:solidFill>
                    <a:srgbClr val="FFFFFF"/>
                  </a:solidFill>
                  <a:latin typeface="Arial"/>
                  <a:ea typeface="+mn-ea"/>
                  <a:cs typeface="Arial"/>
                </a:rPr>
                <a:t>ogramme  </a:t>
              </a:r>
              <a:r>
                <a:rPr sz="900" b="1" spc="35" dirty="0">
                  <a:solidFill>
                    <a:srgbClr val="FFFFFF"/>
                  </a:solidFill>
                  <a:latin typeface="Arial"/>
                  <a:ea typeface="+mn-ea"/>
                  <a:cs typeface="Arial"/>
                </a:rPr>
                <a:t>NGO</a:t>
              </a:r>
              <a:endParaRPr sz="900" dirty="0">
                <a:solidFill>
                  <a:prstClr val="black"/>
                </a:solidFill>
                <a:latin typeface="Arial"/>
                <a:ea typeface="+mn-ea"/>
                <a:cs typeface="Arial"/>
              </a:endParaRPr>
            </a:p>
          </p:txBody>
        </p:sp>
        <p:sp>
          <p:nvSpPr>
            <p:cNvPr id="43" name="object 43">
              <a:extLst>
                <a:ext uri="{FF2B5EF4-FFF2-40B4-BE49-F238E27FC236}">
                  <a16:creationId xmlns:a16="http://schemas.microsoft.com/office/drawing/2014/main" id="{EE5ED019-7FE6-4B29-941D-B3462C2B0603}"/>
                </a:ext>
              </a:extLst>
            </p:cNvPr>
            <p:cNvSpPr txBox="1"/>
            <p:nvPr/>
          </p:nvSpPr>
          <p:spPr>
            <a:xfrm>
              <a:off x="1872000" y="2931191"/>
              <a:ext cx="435115" cy="289823"/>
            </a:xfrm>
            <a:prstGeom prst="rect">
              <a:avLst/>
            </a:prstGeom>
          </p:spPr>
          <p:txBody>
            <a:bodyPr vert="horz" wrap="square" lIns="0" tIns="0" rIns="0" bIns="0" rtlCol="0">
              <a:spAutoFit/>
            </a:bodyPr>
            <a:lstStyle>
              <a:defPPr>
                <a:defRPr lang="en-US"/>
              </a:defPPr>
              <a:lvl1pPr marL="40640" algn="ctr" fontAlgn="auto">
                <a:spcBef>
                  <a:spcPts val="110"/>
                </a:spcBef>
                <a:spcAft>
                  <a:spcPts val="0"/>
                </a:spcAft>
                <a:defRPr sz="900" b="1" spc="-5">
                  <a:solidFill>
                    <a:srgbClr val="FFFFFF"/>
                  </a:solidFill>
                  <a:latin typeface="Arial"/>
                  <a:ea typeface="+mn-ea"/>
                  <a:cs typeface="Arial"/>
                </a:defRPr>
              </a:lvl1pPr>
            </a:lstStyle>
            <a:p>
              <a:r>
                <a:rPr dirty="0"/>
                <a:t>AIDS</a:t>
              </a:r>
            </a:p>
            <a:p>
              <a:r>
                <a:rPr dirty="0"/>
                <a:t>centre</a:t>
              </a:r>
            </a:p>
          </p:txBody>
        </p:sp>
        <p:sp>
          <p:nvSpPr>
            <p:cNvPr id="45" name="object 45">
              <a:extLst>
                <a:ext uri="{FF2B5EF4-FFF2-40B4-BE49-F238E27FC236}">
                  <a16:creationId xmlns:a16="http://schemas.microsoft.com/office/drawing/2014/main" id="{6261043A-F2D7-44C4-AB19-1B320133D217}"/>
                </a:ext>
              </a:extLst>
            </p:cNvPr>
            <p:cNvSpPr txBox="1"/>
            <p:nvPr/>
          </p:nvSpPr>
          <p:spPr>
            <a:xfrm>
              <a:off x="4500000" y="2663669"/>
              <a:ext cx="435115" cy="276999"/>
            </a:xfrm>
            <a:prstGeom prst="rect">
              <a:avLst/>
            </a:prstGeom>
          </p:spPr>
          <p:txBody>
            <a:bodyPr vert="horz" wrap="square" lIns="0" tIns="0" rIns="0" bIns="0" rtlCol="0">
              <a:spAutoFit/>
            </a:bodyPr>
            <a:lstStyle/>
            <a:p>
              <a:pPr marL="40640" algn="ctr" fontAlgn="auto">
                <a:spcBef>
                  <a:spcPts val="110"/>
                </a:spcBef>
                <a:spcAft>
                  <a:spcPts val="0"/>
                </a:spcAft>
              </a:pPr>
              <a:r>
                <a:rPr sz="900" b="1" spc="-5" dirty="0">
                  <a:solidFill>
                    <a:srgbClr val="FFFFFF"/>
                  </a:solidFill>
                  <a:latin typeface="Arial"/>
                  <a:ea typeface="+mn-ea"/>
                  <a:cs typeface="Arial"/>
                </a:rPr>
                <a:t>AIDS</a:t>
              </a:r>
              <a:endParaRPr sz="900" dirty="0">
                <a:solidFill>
                  <a:prstClr val="black"/>
                </a:solidFill>
                <a:latin typeface="Arial"/>
                <a:ea typeface="+mn-ea"/>
                <a:cs typeface="Arial"/>
              </a:endParaRPr>
            </a:p>
            <a:p>
              <a:pPr marL="12700" algn="ctr" fontAlgn="auto">
                <a:spcBef>
                  <a:spcPts val="45"/>
                </a:spcBef>
                <a:spcAft>
                  <a:spcPts val="0"/>
                </a:spcAft>
              </a:pPr>
              <a:r>
                <a:rPr sz="900" b="1" spc="-5" dirty="0">
                  <a:solidFill>
                    <a:srgbClr val="FFFFFF"/>
                  </a:solidFill>
                  <a:latin typeface="Arial"/>
                  <a:ea typeface="+mn-ea"/>
                  <a:cs typeface="Arial"/>
                </a:rPr>
                <a:t>cent</a:t>
              </a:r>
              <a:r>
                <a:rPr sz="900" b="1" spc="-20" dirty="0">
                  <a:solidFill>
                    <a:srgbClr val="FFFFFF"/>
                  </a:solidFill>
                  <a:latin typeface="Arial"/>
                  <a:ea typeface="+mn-ea"/>
                  <a:cs typeface="Arial"/>
                </a:rPr>
                <a:t>r</a:t>
              </a:r>
              <a:r>
                <a:rPr sz="900" b="1" spc="15" dirty="0">
                  <a:solidFill>
                    <a:srgbClr val="FFFFFF"/>
                  </a:solidFill>
                  <a:latin typeface="Arial"/>
                  <a:ea typeface="+mn-ea"/>
                  <a:cs typeface="Arial"/>
                </a:rPr>
                <a:t>e</a:t>
              </a:r>
              <a:endParaRPr sz="900" dirty="0">
                <a:solidFill>
                  <a:prstClr val="black"/>
                </a:solidFill>
                <a:latin typeface="Arial"/>
                <a:ea typeface="+mn-ea"/>
                <a:cs typeface="Arial"/>
              </a:endParaRPr>
            </a:p>
          </p:txBody>
        </p:sp>
        <p:sp>
          <p:nvSpPr>
            <p:cNvPr id="46" name="object 46">
              <a:extLst>
                <a:ext uri="{FF2B5EF4-FFF2-40B4-BE49-F238E27FC236}">
                  <a16:creationId xmlns:a16="http://schemas.microsoft.com/office/drawing/2014/main" id="{FA01FBEF-8D5D-44AA-BE06-AAF0C93E95EC}"/>
                </a:ext>
              </a:extLst>
            </p:cNvPr>
            <p:cNvSpPr/>
            <p:nvPr/>
          </p:nvSpPr>
          <p:spPr>
            <a:xfrm>
              <a:off x="2581087" y="2225341"/>
              <a:ext cx="191770" cy="217804"/>
            </a:xfrm>
            <a:custGeom>
              <a:avLst/>
              <a:gdLst/>
              <a:ahLst/>
              <a:cxnLst/>
              <a:rect l="l" t="t" r="r" b="b"/>
              <a:pathLst>
                <a:path w="191769" h="217805">
                  <a:moveTo>
                    <a:pt x="0" y="217195"/>
                  </a:moveTo>
                  <a:lnTo>
                    <a:pt x="191643" y="217195"/>
                  </a:lnTo>
                  <a:lnTo>
                    <a:pt x="191643" y="0"/>
                  </a:lnTo>
                  <a:lnTo>
                    <a:pt x="0" y="0"/>
                  </a:lnTo>
                  <a:lnTo>
                    <a:pt x="0" y="217195"/>
                  </a:lnTo>
                  <a:close/>
                </a:path>
              </a:pathLst>
            </a:custGeom>
            <a:solidFill>
              <a:srgbClr val="FFFFFF"/>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7" name="object 47">
              <a:extLst>
                <a:ext uri="{FF2B5EF4-FFF2-40B4-BE49-F238E27FC236}">
                  <a16:creationId xmlns:a16="http://schemas.microsoft.com/office/drawing/2014/main" id="{84A766B0-1F47-4F25-BF53-AC09CC865F6A}"/>
                </a:ext>
              </a:extLst>
            </p:cNvPr>
            <p:cNvSpPr/>
            <p:nvPr/>
          </p:nvSpPr>
          <p:spPr>
            <a:xfrm>
              <a:off x="2411425" y="2127856"/>
              <a:ext cx="294005" cy="461009"/>
            </a:xfrm>
            <a:custGeom>
              <a:avLst/>
              <a:gdLst/>
              <a:ahLst/>
              <a:cxnLst/>
              <a:rect l="l" t="t" r="r" b="b"/>
              <a:pathLst>
                <a:path w="294005" h="461010">
                  <a:moveTo>
                    <a:pt x="0" y="0"/>
                  </a:moveTo>
                  <a:lnTo>
                    <a:pt x="0" y="460641"/>
                  </a:lnTo>
                  <a:lnTo>
                    <a:pt x="293789" y="230454"/>
                  </a:lnTo>
                  <a:lnTo>
                    <a:pt x="0" y="0"/>
                  </a:lnTo>
                  <a:close/>
                </a:path>
              </a:pathLst>
            </a:custGeom>
            <a:solidFill>
              <a:srgbClr val="C6C6C6"/>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8" name="object 48">
              <a:extLst>
                <a:ext uri="{FF2B5EF4-FFF2-40B4-BE49-F238E27FC236}">
                  <a16:creationId xmlns:a16="http://schemas.microsoft.com/office/drawing/2014/main" id="{5214B7F7-2F82-4C3C-919E-89468F9CAAAF}"/>
                </a:ext>
              </a:extLst>
            </p:cNvPr>
            <p:cNvSpPr/>
            <p:nvPr/>
          </p:nvSpPr>
          <p:spPr>
            <a:xfrm>
              <a:off x="4023495" y="3149933"/>
              <a:ext cx="294005" cy="461009"/>
            </a:xfrm>
            <a:custGeom>
              <a:avLst/>
              <a:gdLst/>
              <a:ahLst/>
              <a:cxnLst/>
              <a:rect l="l" t="t" r="r" b="b"/>
              <a:pathLst>
                <a:path w="294004" h="461010">
                  <a:moveTo>
                    <a:pt x="0" y="0"/>
                  </a:moveTo>
                  <a:lnTo>
                    <a:pt x="0" y="460641"/>
                  </a:lnTo>
                  <a:lnTo>
                    <a:pt x="293789" y="230454"/>
                  </a:lnTo>
                  <a:lnTo>
                    <a:pt x="0" y="0"/>
                  </a:lnTo>
                  <a:close/>
                </a:path>
              </a:pathLst>
            </a:custGeom>
            <a:solidFill>
              <a:srgbClr val="C6C6C6"/>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9" name="object 49">
              <a:extLst>
                <a:ext uri="{FF2B5EF4-FFF2-40B4-BE49-F238E27FC236}">
                  <a16:creationId xmlns:a16="http://schemas.microsoft.com/office/drawing/2014/main" id="{182937F1-03C5-4ECE-AAF0-584765BEBD86}"/>
                </a:ext>
              </a:extLst>
            </p:cNvPr>
            <p:cNvSpPr/>
            <p:nvPr/>
          </p:nvSpPr>
          <p:spPr>
            <a:xfrm>
              <a:off x="2972195" y="1846887"/>
              <a:ext cx="267335" cy="571500"/>
            </a:xfrm>
            <a:custGeom>
              <a:avLst/>
              <a:gdLst/>
              <a:ahLst/>
              <a:cxnLst/>
              <a:rect l="l" t="t" r="r" b="b"/>
              <a:pathLst>
                <a:path w="267335" h="571500">
                  <a:moveTo>
                    <a:pt x="132755" y="0"/>
                  </a:moveTo>
                  <a:lnTo>
                    <a:pt x="112301" y="4130"/>
                  </a:lnTo>
                  <a:lnTo>
                    <a:pt x="95596" y="15395"/>
                  </a:lnTo>
                  <a:lnTo>
                    <a:pt x="84333" y="32104"/>
                  </a:lnTo>
                  <a:lnTo>
                    <a:pt x="80202" y="52565"/>
                  </a:lnTo>
                  <a:lnTo>
                    <a:pt x="84333" y="73021"/>
                  </a:lnTo>
                  <a:lnTo>
                    <a:pt x="95596" y="89730"/>
                  </a:lnTo>
                  <a:lnTo>
                    <a:pt x="112301" y="100998"/>
                  </a:lnTo>
                  <a:lnTo>
                    <a:pt x="132755" y="105130"/>
                  </a:lnTo>
                  <a:lnTo>
                    <a:pt x="153207" y="100998"/>
                  </a:lnTo>
                  <a:lnTo>
                    <a:pt x="169907" y="89730"/>
                  </a:lnTo>
                  <a:lnTo>
                    <a:pt x="181166" y="73021"/>
                  </a:lnTo>
                  <a:lnTo>
                    <a:pt x="185295" y="52565"/>
                  </a:lnTo>
                  <a:lnTo>
                    <a:pt x="181166" y="32104"/>
                  </a:lnTo>
                  <a:lnTo>
                    <a:pt x="169907" y="15395"/>
                  </a:lnTo>
                  <a:lnTo>
                    <a:pt x="153207" y="4130"/>
                  </a:lnTo>
                  <a:lnTo>
                    <a:pt x="132755" y="0"/>
                  </a:lnTo>
                  <a:close/>
                </a:path>
                <a:path w="267335" h="571500">
                  <a:moveTo>
                    <a:pt x="130291" y="379285"/>
                  </a:moveTo>
                  <a:lnTo>
                    <a:pt x="80355" y="379285"/>
                  </a:lnTo>
                  <a:lnTo>
                    <a:pt x="80355" y="546163"/>
                  </a:lnTo>
                  <a:lnTo>
                    <a:pt x="82318" y="555878"/>
                  </a:lnTo>
                  <a:lnTo>
                    <a:pt x="87672" y="563814"/>
                  </a:lnTo>
                  <a:lnTo>
                    <a:pt x="95608" y="569168"/>
                  </a:lnTo>
                  <a:lnTo>
                    <a:pt x="105323" y="571131"/>
                  </a:lnTo>
                  <a:lnTo>
                    <a:pt x="115037" y="569168"/>
                  </a:lnTo>
                  <a:lnTo>
                    <a:pt x="122974" y="563814"/>
                  </a:lnTo>
                  <a:lnTo>
                    <a:pt x="128328" y="555878"/>
                  </a:lnTo>
                  <a:lnTo>
                    <a:pt x="130291" y="546163"/>
                  </a:lnTo>
                  <a:lnTo>
                    <a:pt x="130291" y="379285"/>
                  </a:lnTo>
                  <a:close/>
                </a:path>
                <a:path w="267335" h="571500">
                  <a:moveTo>
                    <a:pt x="186781" y="379285"/>
                  </a:moveTo>
                  <a:lnTo>
                    <a:pt x="136857" y="379285"/>
                  </a:lnTo>
                  <a:lnTo>
                    <a:pt x="136857" y="546163"/>
                  </a:lnTo>
                  <a:lnTo>
                    <a:pt x="138819" y="555878"/>
                  </a:lnTo>
                  <a:lnTo>
                    <a:pt x="144169" y="563814"/>
                  </a:lnTo>
                  <a:lnTo>
                    <a:pt x="152105" y="569168"/>
                  </a:lnTo>
                  <a:lnTo>
                    <a:pt x="161825" y="571131"/>
                  </a:lnTo>
                  <a:lnTo>
                    <a:pt x="171532" y="569168"/>
                  </a:lnTo>
                  <a:lnTo>
                    <a:pt x="179466" y="563814"/>
                  </a:lnTo>
                  <a:lnTo>
                    <a:pt x="184817" y="555878"/>
                  </a:lnTo>
                  <a:lnTo>
                    <a:pt x="186781" y="546163"/>
                  </a:lnTo>
                  <a:lnTo>
                    <a:pt x="186781" y="379285"/>
                  </a:lnTo>
                  <a:close/>
                </a:path>
                <a:path w="267335" h="571500">
                  <a:moveTo>
                    <a:pt x="181739" y="183121"/>
                  </a:moveTo>
                  <a:lnTo>
                    <a:pt x="85409" y="183121"/>
                  </a:lnTo>
                  <a:lnTo>
                    <a:pt x="19090" y="379285"/>
                  </a:lnTo>
                  <a:lnTo>
                    <a:pt x="248046" y="379285"/>
                  </a:lnTo>
                  <a:lnTo>
                    <a:pt x="181739" y="183121"/>
                  </a:lnTo>
                  <a:close/>
                </a:path>
                <a:path w="267335" h="571500">
                  <a:moveTo>
                    <a:pt x="169788" y="117563"/>
                  </a:moveTo>
                  <a:lnTo>
                    <a:pt x="97360" y="117563"/>
                  </a:lnTo>
                  <a:lnTo>
                    <a:pt x="81190" y="119962"/>
                  </a:lnTo>
                  <a:lnTo>
                    <a:pt x="46827" y="150266"/>
                  </a:lnTo>
                  <a:lnTo>
                    <a:pt x="43423" y="160337"/>
                  </a:lnTo>
                  <a:lnTo>
                    <a:pt x="1031" y="285737"/>
                  </a:lnTo>
                  <a:lnTo>
                    <a:pt x="21821" y="312581"/>
                  </a:lnTo>
                  <a:lnTo>
                    <a:pt x="29350" y="310521"/>
                  </a:lnTo>
                  <a:lnTo>
                    <a:pt x="35552" y="305784"/>
                  </a:lnTo>
                  <a:lnTo>
                    <a:pt x="39600" y="298780"/>
                  </a:lnTo>
                  <a:lnTo>
                    <a:pt x="78704" y="183121"/>
                  </a:lnTo>
                  <a:lnTo>
                    <a:pt x="231438" y="183121"/>
                  </a:lnTo>
                  <a:lnTo>
                    <a:pt x="223738" y="160337"/>
                  </a:lnTo>
                  <a:lnTo>
                    <a:pt x="216576" y="143308"/>
                  </a:lnTo>
                  <a:lnTo>
                    <a:pt x="204450" y="129754"/>
                  </a:lnTo>
                  <a:lnTo>
                    <a:pt x="188480" y="120798"/>
                  </a:lnTo>
                  <a:lnTo>
                    <a:pt x="169788" y="117563"/>
                  </a:lnTo>
                  <a:close/>
                </a:path>
                <a:path w="267335" h="571500">
                  <a:moveTo>
                    <a:pt x="231438" y="183121"/>
                  </a:moveTo>
                  <a:lnTo>
                    <a:pt x="188419" y="183121"/>
                  </a:lnTo>
                  <a:lnTo>
                    <a:pt x="227548" y="298780"/>
                  </a:lnTo>
                  <a:lnTo>
                    <a:pt x="231596" y="305784"/>
                  </a:lnTo>
                  <a:lnTo>
                    <a:pt x="237798" y="310521"/>
                  </a:lnTo>
                  <a:lnTo>
                    <a:pt x="245327" y="312581"/>
                  </a:lnTo>
                  <a:lnTo>
                    <a:pt x="253354" y="311556"/>
                  </a:lnTo>
                  <a:lnTo>
                    <a:pt x="260346" y="307498"/>
                  </a:lnTo>
                  <a:lnTo>
                    <a:pt x="265079" y="301290"/>
                  </a:lnTo>
                  <a:lnTo>
                    <a:pt x="267142" y="293759"/>
                  </a:lnTo>
                  <a:lnTo>
                    <a:pt x="266118" y="285737"/>
                  </a:lnTo>
                  <a:lnTo>
                    <a:pt x="231438" y="183121"/>
                  </a:lnTo>
                  <a:close/>
                </a:path>
              </a:pathLst>
            </a:custGeom>
            <a:solidFill>
              <a:srgbClr val="878787"/>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0" name="object 50">
              <a:extLst>
                <a:ext uri="{FF2B5EF4-FFF2-40B4-BE49-F238E27FC236}">
                  <a16:creationId xmlns:a16="http://schemas.microsoft.com/office/drawing/2014/main" id="{614643AB-667B-46E3-A4FB-B43A004C41AC}"/>
                </a:ext>
              </a:extLst>
            </p:cNvPr>
            <p:cNvSpPr/>
            <p:nvPr/>
          </p:nvSpPr>
          <p:spPr>
            <a:xfrm>
              <a:off x="2717900" y="1847104"/>
              <a:ext cx="224790" cy="570230"/>
            </a:xfrm>
            <a:custGeom>
              <a:avLst/>
              <a:gdLst/>
              <a:ahLst/>
              <a:cxnLst/>
              <a:rect l="l" t="t" r="r" b="b"/>
              <a:pathLst>
                <a:path w="224789" h="570230">
                  <a:moveTo>
                    <a:pt x="112217" y="0"/>
                  </a:moveTo>
                  <a:lnTo>
                    <a:pt x="91973" y="4088"/>
                  </a:lnTo>
                  <a:lnTo>
                    <a:pt x="75447" y="15235"/>
                  </a:lnTo>
                  <a:lnTo>
                    <a:pt x="64307" y="31766"/>
                  </a:lnTo>
                  <a:lnTo>
                    <a:pt x="60223" y="52006"/>
                  </a:lnTo>
                  <a:lnTo>
                    <a:pt x="64307" y="72244"/>
                  </a:lnTo>
                  <a:lnTo>
                    <a:pt x="75447" y="88771"/>
                  </a:lnTo>
                  <a:lnTo>
                    <a:pt x="91973" y="99914"/>
                  </a:lnTo>
                  <a:lnTo>
                    <a:pt x="112217" y="104000"/>
                  </a:lnTo>
                  <a:lnTo>
                    <a:pt x="132457" y="99914"/>
                  </a:lnTo>
                  <a:lnTo>
                    <a:pt x="148988" y="88771"/>
                  </a:lnTo>
                  <a:lnTo>
                    <a:pt x="160135" y="72244"/>
                  </a:lnTo>
                  <a:lnTo>
                    <a:pt x="164223" y="52006"/>
                  </a:lnTo>
                  <a:lnTo>
                    <a:pt x="160135" y="31766"/>
                  </a:lnTo>
                  <a:lnTo>
                    <a:pt x="148988" y="15235"/>
                  </a:lnTo>
                  <a:lnTo>
                    <a:pt x="132457" y="4088"/>
                  </a:lnTo>
                  <a:lnTo>
                    <a:pt x="112217" y="0"/>
                  </a:lnTo>
                  <a:close/>
                </a:path>
                <a:path w="224789" h="570230">
                  <a:moveTo>
                    <a:pt x="170675" y="191096"/>
                  </a:moveTo>
                  <a:lnTo>
                    <a:pt x="53771" y="191096"/>
                  </a:lnTo>
                  <a:lnTo>
                    <a:pt x="53492" y="192646"/>
                  </a:lnTo>
                  <a:lnTo>
                    <a:pt x="53289" y="194221"/>
                  </a:lnTo>
                  <a:lnTo>
                    <a:pt x="53289" y="542505"/>
                  </a:lnTo>
                  <a:lnTo>
                    <a:pt x="55469" y="553299"/>
                  </a:lnTo>
                  <a:lnTo>
                    <a:pt x="61415" y="562111"/>
                  </a:lnTo>
                  <a:lnTo>
                    <a:pt x="70235" y="568051"/>
                  </a:lnTo>
                  <a:lnTo>
                    <a:pt x="81038" y="570229"/>
                  </a:lnTo>
                  <a:lnTo>
                    <a:pt x="91821" y="568051"/>
                  </a:lnTo>
                  <a:lnTo>
                    <a:pt x="100634" y="562111"/>
                  </a:lnTo>
                  <a:lnTo>
                    <a:pt x="106581" y="553299"/>
                  </a:lnTo>
                  <a:lnTo>
                    <a:pt x="108762" y="542505"/>
                  </a:lnTo>
                  <a:lnTo>
                    <a:pt x="108762" y="383057"/>
                  </a:lnTo>
                  <a:lnTo>
                    <a:pt x="171170" y="383057"/>
                  </a:lnTo>
                  <a:lnTo>
                    <a:pt x="171170" y="194221"/>
                  </a:lnTo>
                  <a:lnTo>
                    <a:pt x="170675" y="191096"/>
                  </a:lnTo>
                  <a:close/>
                </a:path>
                <a:path w="224789" h="570230">
                  <a:moveTo>
                    <a:pt x="171170" y="383057"/>
                  </a:moveTo>
                  <a:lnTo>
                    <a:pt x="115671" y="383057"/>
                  </a:lnTo>
                  <a:lnTo>
                    <a:pt x="115671" y="542505"/>
                  </a:lnTo>
                  <a:lnTo>
                    <a:pt x="117853" y="553299"/>
                  </a:lnTo>
                  <a:lnTo>
                    <a:pt x="123802" y="562111"/>
                  </a:lnTo>
                  <a:lnTo>
                    <a:pt x="132623" y="568051"/>
                  </a:lnTo>
                  <a:lnTo>
                    <a:pt x="143421" y="570229"/>
                  </a:lnTo>
                  <a:lnTo>
                    <a:pt x="154218" y="568051"/>
                  </a:lnTo>
                  <a:lnTo>
                    <a:pt x="163039" y="562111"/>
                  </a:lnTo>
                  <a:lnTo>
                    <a:pt x="168988" y="553299"/>
                  </a:lnTo>
                  <a:lnTo>
                    <a:pt x="171170" y="542505"/>
                  </a:lnTo>
                  <a:lnTo>
                    <a:pt x="171170" y="383057"/>
                  </a:lnTo>
                  <a:close/>
                </a:path>
                <a:path w="224789" h="570230">
                  <a:moveTo>
                    <a:pt x="224447" y="152095"/>
                  </a:moveTo>
                  <a:lnTo>
                    <a:pt x="0" y="152095"/>
                  </a:lnTo>
                  <a:lnTo>
                    <a:pt x="0" y="299427"/>
                  </a:lnTo>
                  <a:lnTo>
                    <a:pt x="1805" y="308366"/>
                  </a:lnTo>
                  <a:lnTo>
                    <a:pt x="6726" y="315660"/>
                  </a:lnTo>
                  <a:lnTo>
                    <a:pt x="14021" y="320575"/>
                  </a:lnTo>
                  <a:lnTo>
                    <a:pt x="22948" y="322376"/>
                  </a:lnTo>
                  <a:lnTo>
                    <a:pt x="31885" y="320575"/>
                  </a:lnTo>
                  <a:lnTo>
                    <a:pt x="39189" y="315660"/>
                  </a:lnTo>
                  <a:lnTo>
                    <a:pt x="44115" y="308366"/>
                  </a:lnTo>
                  <a:lnTo>
                    <a:pt x="45923" y="299427"/>
                  </a:lnTo>
                  <a:lnTo>
                    <a:pt x="45923" y="190626"/>
                  </a:lnTo>
                  <a:lnTo>
                    <a:pt x="224447" y="190626"/>
                  </a:lnTo>
                  <a:lnTo>
                    <a:pt x="224447" y="152095"/>
                  </a:lnTo>
                  <a:close/>
                </a:path>
                <a:path w="224789" h="570230">
                  <a:moveTo>
                    <a:pt x="224447" y="190626"/>
                  </a:moveTo>
                  <a:lnTo>
                    <a:pt x="45923" y="190626"/>
                  </a:lnTo>
                  <a:lnTo>
                    <a:pt x="47231" y="190931"/>
                  </a:lnTo>
                  <a:lnTo>
                    <a:pt x="48590" y="191096"/>
                  </a:lnTo>
                  <a:lnTo>
                    <a:pt x="178523" y="191096"/>
                  </a:lnTo>
                  <a:lnTo>
                    <a:pt x="178523" y="298551"/>
                  </a:lnTo>
                  <a:lnTo>
                    <a:pt x="180325" y="307491"/>
                  </a:lnTo>
                  <a:lnTo>
                    <a:pt x="185242" y="314790"/>
                  </a:lnTo>
                  <a:lnTo>
                    <a:pt x="192539" y="319709"/>
                  </a:lnTo>
                  <a:lnTo>
                    <a:pt x="201485" y="321513"/>
                  </a:lnTo>
                  <a:lnTo>
                    <a:pt x="210414" y="319709"/>
                  </a:lnTo>
                  <a:lnTo>
                    <a:pt x="217714" y="314790"/>
                  </a:lnTo>
                  <a:lnTo>
                    <a:pt x="222639" y="307491"/>
                  </a:lnTo>
                  <a:lnTo>
                    <a:pt x="224447" y="298551"/>
                  </a:lnTo>
                  <a:lnTo>
                    <a:pt x="224447" y="190626"/>
                  </a:lnTo>
                  <a:close/>
                </a:path>
                <a:path w="224789" h="570230">
                  <a:moveTo>
                    <a:pt x="180225" y="111798"/>
                  </a:moveTo>
                  <a:lnTo>
                    <a:pt x="44208" y="111798"/>
                  </a:lnTo>
                  <a:lnTo>
                    <a:pt x="27907" y="114924"/>
                  </a:lnTo>
                  <a:lnTo>
                    <a:pt x="14395" y="123493"/>
                  </a:lnTo>
                  <a:lnTo>
                    <a:pt x="4835" y="136288"/>
                  </a:lnTo>
                  <a:lnTo>
                    <a:pt x="393" y="152095"/>
                  </a:lnTo>
                  <a:lnTo>
                    <a:pt x="224040" y="152095"/>
                  </a:lnTo>
                  <a:lnTo>
                    <a:pt x="219593" y="136288"/>
                  </a:lnTo>
                  <a:lnTo>
                    <a:pt x="210034" y="123493"/>
                  </a:lnTo>
                  <a:lnTo>
                    <a:pt x="196524" y="114924"/>
                  </a:lnTo>
                  <a:lnTo>
                    <a:pt x="180225" y="111798"/>
                  </a:lnTo>
                  <a:close/>
                </a:path>
              </a:pathLst>
            </a:custGeom>
            <a:solidFill>
              <a:srgbClr val="878787"/>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1" name="object 51">
              <a:extLst>
                <a:ext uri="{FF2B5EF4-FFF2-40B4-BE49-F238E27FC236}">
                  <a16:creationId xmlns:a16="http://schemas.microsoft.com/office/drawing/2014/main" id="{26EA83FC-4735-4BA5-8955-34104FE7645F}"/>
                </a:ext>
              </a:extLst>
            </p:cNvPr>
            <p:cNvSpPr/>
            <p:nvPr/>
          </p:nvSpPr>
          <p:spPr>
            <a:xfrm>
              <a:off x="5592153" y="3076735"/>
              <a:ext cx="267335" cy="571500"/>
            </a:xfrm>
            <a:custGeom>
              <a:avLst/>
              <a:gdLst/>
              <a:ahLst/>
              <a:cxnLst/>
              <a:rect l="l" t="t" r="r" b="b"/>
              <a:pathLst>
                <a:path w="267335" h="571500">
                  <a:moveTo>
                    <a:pt x="132755" y="0"/>
                  </a:moveTo>
                  <a:lnTo>
                    <a:pt x="112301" y="4130"/>
                  </a:lnTo>
                  <a:lnTo>
                    <a:pt x="95596" y="15395"/>
                  </a:lnTo>
                  <a:lnTo>
                    <a:pt x="84333" y="32104"/>
                  </a:lnTo>
                  <a:lnTo>
                    <a:pt x="80202" y="52565"/>
                  </a:lnTo>
                  <a:lnTo>
                    <a:pt x="84333" y="73021"/>
                  </a:lnTo>
                  <a:lnTo>
                    <a:pt x="95596" y="89730"/>
                  </a:lnTo>
                  <a:lnTo>
                    <a:pt x="112301" y="100998"/>
                  </a:lnTo>
                  <a:lnTo>
                    <a:pt x="132755" y="105130"/>
                  </a:lnTo>
                  <a:lnTo>
                    <a:pt x="153202" y="100998"/>
                  </a:lnTo>
                  <a:lnTo>
                    <a:pt x="169902" y="89730"/>
                  </a:lnTo>
                  <a:lnTo>
                    <a:pt x="181165" y="73021"/>
                  </a:lnTo>
                  <a:lnTo>
                    <a:pt x="185295" y="52565"/>
                  </a:lnTo>
                  <a:lnTo>
                    <a:pt x="181165" y="32104"/>
                  </a:lnTo>
                  <a:lnTo>
                    <a:pt x="169902" y="15395"/>
                  </a:lnTo>
                  <a:lnTo>
                    <a:pt x="153202" y="4130"/>
                  </a:lnTo>
                  <a:lnTo>
                    <a:pt x="132755" y="0"/>
                  </a:lnTo>
                  <a:close/>
                </a:path>
                <a:path w="267335" h="571500">
                  <a:moveTo>
                    <a:pt x="130291" y="379285"/>
                  </a:moveTo>
                  <a:lnTo>
                    <a:pt x="80355" y="379285"/>
                  </a:lnTo>
                  <a:lnTo>
                    <a:pt x="80355" y="546163"/>
                  </a:lnTo>
                  <a:lnTo>
                    <a:pt x="82318" y="555878"/>
                  </a:lnTo>
                  <a:lnTo>
                    <a:pt x="87672" y="563814"/>
                  </a:lnTo>
                  <a:lnTo>
                    <a:pt x="95608" y="569168"/>
                  </a:lnTo>
                  <a:lnTo>
                    <a:pt x="105323" y="571131"/>
                  </a:lnTo>
                  <a:lnTo>
                    <a:pt x="115037" y="569168"/>
                  </a:lnTo>
                  <a:lnTo>
                    <a:pt x="122974" y="563814"/>
                  </a:lnTo>
                  <a:lnTo>
                    <a:pt x="128328" y="555878"/>
                  </a:lnTo>
                  <a:lnTo>
                    <a:pt x="130291" y="546163"/>
                  </a:lnTo>
                  <a:lnTo>
                    <a:pt x="130291" y="379285"/>
                  </a:lnTo>
                  <a:close/>
                </a:path>
                <a:path w="267335" h="571500">
                  <a:moveTo>
                    <a:pt x="186781" y="379285"/>
                  </a:moveTo>
                  <a:lnTo>
                    <a:pt x="136857" y="379285"/>
                  </a:lnTo>
                  <a:lnTo>
                    <a:pt x="136857" y="546163"/>
                  </a:lnTo>
                  <a:lnTo>
                    <a:pt x="138819" y="555878"/>
                  </a:lnTo>
                  <a:lnTo>
                    <a:pt x="144169" y="563814"/>
                  </a:lnTo>
                  <a:lnTo>
                    <a:pt x="152105" y="569168"/>
                  </a:lnTo>
                  <a:lnTo>
                    <a:pt x="161825" y="571131"/>
                  </a:lnTo>
                  <a:lnTo>
                    <a:pt x="171532" y="569168"/>
                  </a:lnTo>
                  <a:lnTo>
                    <a:pt x="179466" y="563814"/>
                  </a:lnTo>
                  <a:lnTo>
                    <a:pt x="184817" y="555878"/>
                  </a:lnTo>
                  <a:lnTo>
                    <a:pt x="186781" y="546163"/>
                  </a:lnTo>
                  <a:lnTo>
                    <a:pt x="186781" y="379285"/>
                  </a:lnTo>
                  <a:close/>
                </a:path>
                <a:path w="267335" h="571500">
                  <a:moveTo>
                    <a:pt x="181739" y="183121"/>
                  </a:moveTo>
                  <a:lnTo>
                    <a:pt x="85409" y="183121"/>
                  </a:lnTo>
                  <a:lnTo>
                    <a:pt x="19090" y="379285"/>
                  </a:lnTo>
                  <a:lnTo>
                    <a:pt x="248046" y="379285"/>
                  </a:lnTo>
                  <a:lnTo>
                    <a:pt x="181739" y="183121"/>
                  </a:lnTo>
                  <a:close/>
                </a:path>
                <a:path w="267335" h="571500">
                  <a:moveTo>
                    <a:pt x="169788" y="117563"/>
                  </a:moveTo>
                  <a:lnTo>
                    <a:pt x="97360" y="117563"/>
                  </a:lnTo>
                  <a:lnTo>
                    <a:pt x="81190" y="119962"/>
                  </a:lnTo>
                  <a:lnTo>
                    <a:pt x="46827" y="150266"/>
                  </a:lnTo>
                  <a:lnTo>
                    <a:pt x="43423" y="160337"/>
                  </a:lnTo>
                  <a:lnTo>
                    <a:pt x="1031" y="285737"/>
                  </a:lnTo>
                  <a:lnTo>
                    <a:pt x="21821" y="312581"/>
                  </a:lnTo>
                  <a:lnTo>
                    <a:pt x="29350" y="310521"/>
                  </a:lnTo>
                  <a:lnTo>
                    <a:pt x="35552" y="305784"/>
                  </a:lnTo>
                  <a:lnTo>
                    <a:pt x="39600" y="298780"/>
                  </a:lnTo>
                  <a:lnTo>
                    <a:pt x="78704" y="183121"/>
                  </a:lnTo>
                  <a:lnTo>
                    <a:pt x="231438" y="183121"/>
                  </a:lnTo>
                  <a:lnTo>
                    <a:pt x="223738" y="160337"/>
                  </a:lnTo>
                  <a:lnTo>
                    <a:pt x="216576" y="143308"/>
                  </a:lnTo>
                  <a:lnTo>
                    <a:pt x="204450" y="129754"/>
                  </a:lnTo>
                  <a:lnTo>
                    <a:pt x="188480" y="120798"/>
                  </a:lnTo>
                  <a:lnTo>
                    <a:pt x="169788" y="117563"/>
                  </a:lnTo>
                  <a:close/>
                </a:path>
                <a:path w="267335" h="571500">
                  <a:moveTo>
                    <a:pt x="231438" y="183121"/>
                  </a:moveTo>
                  <a:lnTo>
                    <a:pt x="188419" y="183121"/>
                  </a:lnTo>
                  <a:lnTo>
                    <a:pt x="227548" y="298780"/>
                  </a:lnTo>
                  <a:lnTo>
                    <a:pt x="231596" y="305784"/>
                  </a:lnTo>
                  <a:lnTo>
                    <a:pt x="237798" y="310521"/>
                  </a:lnTo>
                  <a:lnTo>
                    <a:pt x="245327" y="312581"/>
                  </a:lnTo>
                  <a:lnTo>
                    <a:pt x="253354" y="311556"/>
                  </a:lnTo>
                  <a:lnTo>
                    <a:pt x="260346" y="307498"/>
                  </a:lnTo>
                  <a:lnTo>
                    <a:pt x="265079" y="301290"/>
                  </a:lnTo>
                  <a:lnTo>
                    <a:pt x="267142" y="293759"/>
                  </a:lnTo>
                  <a:lnTo>
                    <a:pt x="266118" y="285737"/>
                  </a:lnTo>
                  <a:lnTo>
                    <a:pt x="231438" y="183121"/>
                  </a:lnTo>
                  <a:close/>
                </a:path>
              </a:pathLst>
            </a:custGeom>
            <a:solidFill>
              <a:srgbClr val="878787"/>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2" name="object 52">
              <a:extLst>
                <a:ext uri="{FF2B5EF4-FFF2-40B4-BE49-F238E27FC236}">
                  <a16:creationId xmlns:a16="http://schemas.microsoft.com/office/drawing/2014/main" id="{53BC8C84-5352-447C-AA9B-1F5884287906}"/>
                </a:ext>
              </a:extLst>
            </p:cNvPr>
            <p:cNvSpPr/>
            <p:nvPr/>
          </p:nvSpPr>
          <p:spPr>
            <a:xfrm>
              <a:off x="5337858" y="3076952"/>
              <a:ext cx="224790" cy="570230"/>
            </a:xfrm>
            <a:custGeom>
              <a:avLst/>
              <a:gdLst/>
              <a:ahLst/>
              <a:cxnLst/>
              <a:rect l="l" t="t" r="r" b="b"/>
              <a:pathLst>
                <a:path w="224789" h="570230">
                  <a:moveTo>
                    <a:pt x="112217" y="0"/>
                  </a:moveTo>
                  <a:lnTo>
                    <a:pt x="91973" y="4088"/>
                  </a:lnTo>
                  <a:lnTo>
                    <a:pt x="75447" y="15235"/>
                  </a:lnTo>
                  <a:lnTo>
                    <a:pt x="64307" y="31766"/>
                  </a:lnTo>
                  <a:lnTo>
                    <a:pt x="60223" y="52006"/>
                  </a:lnTo>
                  <a:lnTo>
                    <a:pt x="64307" y="72244"/>
                  </a:lnTo>
                  <a:lnTo>
                    <a:pt x="75447" y="88771"/>
                  </a:lnTo>
                  <a:lnTo>
                    <a:pt x="91973" y="99914"/>
                  </a:lnTo>
                  <a:lnTo>
                    <a:pt x="112217" y="104000"/>
                  </a:lnTo>
                  <a:lnTo>
                    <a:pt x="132457" y="99914"/>
                  </a:lnTo>
                  <a:lnTo>
                    <a:pt x="148988" y="88771"/>
                  </a:lnTo>
                  <a:lnTo>
                    <a:pt x="160135" y="72244"/>
                  </a:lnTo>
                  <a:lnTo>
                    <a:pt x="164223" y="52006"/>
                  </a:lnTo>
                  <a:lnTo>
                    <a:pt x="160135" y="31766"/>
                  </a:lnTo>
                  <a:lnTo>
                    <a:pt x="148988" y="15235"/>
                  </a:lnTo>
                  <a:lnTo>
                    <a:pt x="132457" y="4088"/>
                  </a:lnTo>
                  <a:lnTo>
                    <a:pt x="112217" y="0"/>
                  </a:lnTo>
                  <a:close/>
                </a:path>
                <a:path w="224789" h="570230">
                  <a:moveTo>
                    <a:pt x="170675" y="191096"/>
                  </a:moveTo>
                  <a:lnTo>
                    <a:pt x="53771" y="191096"/>
                  </a:lnTo>
                  <a:lnTo>
                    <a:pt x="53492" y="192646"/>
                  </a:lnTo>
                  <a:lnTo>
                    <a:pt x="53289" y="194221"/>
                  </a:lnTo>
                  <a:lnTo>
                    <a:pt x="53289" y="542505"/>
                  </a:lnTo>
                  <a:lnTo>
                    <a:pt x="55469" y="553299"/>
                  </a:lnTo>
                  <a:lnTo>
                    <a:pt x="61415" y="562111"/>
                  </a:lnTo>
                  <a:lnTo>
                    <a:pt x="70235" y="568051"/>
                  </a:lnTo>
                  <a:lnTo>
                    <a:pt x="81038" y="570229"/>
                  </a:lnTo>
                  <a:lnTo>
                    <a:pt x="91821" y="568051"/>
                  </a:lnTo>
                  <a:lnTo>
                    <a:pt x="100634" y="562111"/>
                  </a:lnTo>
                  <a:lnTo>
                    <a:pt x="106581" y="553299"/>
                  </a:lnTo>
                  <a:lnTo>
                    <a:pt x="108762" y="542505"/>
                  </a:lnTo>
                  <a:lnTo>
                    <a:pt x="108762" y="383057"/>
                  </a:lnTo>
                  <a:lnTo>
                    <a:pt x="171170" y="383057"/>
                  </a:lnTo>
                  <a:lnTo>
                    <a:pt x="171170" y="194221"/>
                  </a:lnTo>
                  <a:lnTo>
                    <a:pt x="170675" y="191096"/>
                  </a:lnTo>
                  <a:close/>
                </a:path>
                <a:path w="224789" h="570230">
                  <a:moveTo>
                    <a:pt x="171170" y="383057"/>
                  </a:moveTo>
                  <a:lnTo>
                    <a:pt x="115671" y="383057"/>
                  </a:lnTo>
                  <a:lnTo>
                    <a:pt x="115671" y="542505"/>
                  </a:lnTo>
                  <a:lnTo>
                    <a:pt x="117853" y="553299"/>
                  </a:lnTo>
                  <a:lnTo>
                    <a:pt x="123802" y="562111"/>
                  </a:lnTo>
                  <a:lnTo>
                    <a:pt x="132623" y="568051"/>
                  </a:lnTo>
                  <a:lnTo>
                    <a:pt x="143421" y="570229"/>
                  </a:lnTo>
                  <a:lnTo>
                    <a:pt x="154218" y="568051"/>
                  </a:lnTo>
                  <a:lnTo>
                    <a:pt x="163039" y="562111"/>
                  </a:lnTo>
                  <a:lnTo>
                    <a:pt x="168988" y="553299"/>
                  </a:lnTo>
                  <a:lnTo>
                    <a:pt x="171170" y="542505"/>
                  </a:lnTo>
                  <a:lnTo>
                    <a:pt x="171170" y="383057"/>
                  </a:lnTo>
                  <a:close/>
                </a:path>
                <a:path w="224789" h="570230">
                  <a:moveTo>
                    <a:pt x="224447" y="152095"/>
                  </a:moveTo>
                  <a:lnTo>
                    <a:pt x="0" y="152095"/>
                  </a:lnTo>
                  <a:lnTo>
                    <a:pt x="0" y="299427"/>
                  </a:lnTo>
                  <a:lnTo>
                    <a:pt x="1805" y="308366"/>
                  </a:lnTo>
                  <a:lnTo>
                    <a:pt x="6726" y="315660"/>
                  </a:lnTo>
                  <a:lnTo>
                    <a:pt x="14021" y="320575"/>
                  </a:lnTo>
                  <a:lnTo>
                    <a:pt x="22948" y="322376"/>
                  </a:lnTo>
                  <a:lnTo>
                    <a:pt x="31885" y="320575"/>
                  </a:lnTo>
                  <a:lnTo>
                    <a:pt x="39189" y="315660"/>
                  </a:lnTo>
                  <a:lnTo>
                    <a:pt x="44115" y="308366"/>
                  </a:lnTo>
                  <a:lnTo>
                    <a:pt x="45923" y="299427"/>
                  </a:lnTo>
                  <a:lnTo>
                    <a:pt x="45923" y="190626"/>
                  </a:lnTo>
                  <a:lnTo>
                    <a:pt x="224447" y="190626"/>
                  </a:lnTo>
                  <a:lnTo>
                    <a:pt x="224447" y="152095"/>
                  </a:lnTo>
                  <a:close/>
                </a:path>
                <a:path w="224789" h="570230">
                  <a:moveTo>
                    <a:pt x="224447" y="190626"/>
                  </a:moveTo>
                  <a:lnTo>
                    <a:pt x="45923" y="190626"/>
                  </a:lnTo>
                  <a:lnTo>
                    <a:pt x="47231" y="190931"/>
                  </a:lnTo>
                  <a:lnTo>
                    <a:pt x="48590" y="191096"/>
                  </a:lnTo>
                  <a:lnTo>
                    <a:pt x="178523" y="191096"/>
                  </a:lnTo>
                  <a:lnTo>
                    <a:pt x="178523" y="298551"/>
                  </a:lnTo>
                  <a:lnTo>
                    <a:pt x="180325" y="307491"/>
                  </a:lnTo>
                  <a:lnTo>
                    <a:pt x="185242" y="314790"/>
                  </a:lnTo>
                  <a:lnTo>
                    <a:pt x="192539" y="319709"/>
                  </a:lnTo>
                  <a:lnTo>
                    <a:pt x="201485" y="321513"/>
                  </a:lnTo>
                  <a:lnTo>
                    <a:pt x="210414" y="319709"/>
                  </a:lnTo>
                  <a:lnTo>
                    <a:pt x="217714" y="314790"/>
                  </a:lnTo>
                  <a:lnTo>
                    <a:pt x="222639" y="307491"/>
                  </a:lnTo>
                  <a:lnTo>
                    <a:pt x="224447" y="298551"/>
                  </a:lnTo>
                  <a:lnTo>
                    <a:pt x="224447" y="190626"/>
                  </a:lnTo>
                  <a:close/>
                </a:path>
                <a:path w="224789" h="570230">
                  <a:moveTo>
                    <a:pt x="180225" y="111798"/>
                  </a:moveTo>
                  <a:lnTo>
                    <a:pt x="44208" y="111798"/>
                  </a:lnTo>
                  <a:lnTo>
                    <a:pt x="27907" y="114924"/>
                  </a:lnTo>
                  <a:lnTo>
                    <a:pt x="14395" y="123493"/>
                  </a:lnTo>
                  <a:lnTo>
                    <a:pt x="4835" y="136288"/>
                  </a:lnTo>
                  <a:lnTo>
                    <a:pt x="393" y="152095"/>
                  </a:lnTo>
                  <a:lnTo>
                    <a:pt x="224040" y="152095"/>
                  </a:lnTo>
                  <a:lnTo>
                    <a:pt x="219593" y="136288"/>
                  </a:lnTo>
                  <a:lnTo>
                    <a:pt x="210034" y="123493"/>
                  </a:lnTo>
                  <a:lnTo>
                    <a:pt x="196524" y="114924"/>
                  </a:lnTo>
                  <a:lnTo>
                    <a:pt x="180225" y="111798"/>
                  </a:lnTo>
                  <a:close/>
                </a:path>
              </a:pathLst>
            </a:custGeom>
            <a:solidFill>
              <a:srgbClr val="878787"/>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grpSp>
    </p:spTree>
    <p:extLst>
      <p:ext uri="{BB962C8B-B14F-4D97-AF65-F5344CB8AC3E}">
        <p14:creationId xmlns:p14="http://schemas.microsoft.com/office/powerpoint/2010/main" val="22431027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1B1F73-8471-4FD4-A579-44589E736B3E}"/>
              </a:ext>
            </a:extLst>
          </p:cNvPr>
          <p:cNvGrpSpPr/>
          <p:nvPr/>
        </p:nvGrpSpPr>
        <p:grpSpPr>
          <a:xfrm>
            <a:off x="0" y="0"/>
            <a:ext cx="10285200" cy="6096221"/>
            <a:chOff x="0" y="0"/>
            <a:chExt cx="10285200" cy="609622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400" kern="100" dirty="0">
                  <a:solidFill>
                    <a:prstClr val="white"/>
                  </a:solidFill>
                  <a:latin typeface="Arial" panose="020B0604020202020204" pitchFamily="34" charset="0"/>
                  <a:cs typeface="Arial" panose="020B0604020202020204" pitchFamily="34" charset="0"/>
                </a:rPr>
                <a:t>Tuberculosis cases, treatment success and deaths, </a:t>
              </a:r>
            </a:p>
            <a:p>
              <a:pPr lvl="0">
                <a:defRPr/>
              </a:pPr>
              <a:r>
                <a:rPr lang="en-GB" sz="2400" kern="100" dirty="0">
                  <a:solidFill>
                    <a:prstClr val="white"/>
                  </a:solidFill>
                  <a:latin typeface="Arial" panose="020B0604020202020204" pitchFamily="34" charset="0"/>
                  <a:cs typeface="Arial" panose="020B0604020202020204" pitchFamily="34" charset="0"/>
                </a:rPr>
                <a:t>Balti, Republic of Moldova, 2016–2018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9186783B-922B-46D5-97F3-CD005746E61E}"/>
                </a:ext>
              </a:extLst>
            </p:cNvPr>
            <p:cNvSpPr/>
            <p:nvPr/>
          </p:nvSpPr>
          <p:spPr>
            <a:xfrm>
              <a:off x="360000" y="5850000"/>
              <a:ext cx="6840000" cy="246221"/>
            </a:xfrm>
            <a:prstGeom prst="rect">
              <a:avLst/>
            </a:prstGeom>
          </p:spPr>
          <p:txBody>
            <a:bodyPr wrap="squar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Access to HIV and TB prevention, treatment and care: perspective of a civil society organization and patients. </a:t>
              </a:r>
              <a:r>
                <a:rPr lang="en-GB" sz="800" dirty="0" err="1">
                  <a:solidFill>
                    <a:srgbClr val="231F20"/>
                  </a:solidFill>
                  <a:latin typeface="Arial"/>
                  <a:cs typeface="Arial"/>
                </a:rPr>
                <a:t>Alla</a:t>
              </a:r>
              <a:r>
                <a:rPr lang="en-GB" sz="800" dirty="0">
                  <a:solidFill>
                    <a:srgbClr val="231F20"/>
                  </a:solidFill>
                  <a:latin typeface="Arial"/>
                  <a:cs typeface="Arial"/>
                </a:rPr>
                <a:t> </a:t>
              </a:r>
              <a:r>
                <a:rPr lang="en-GB" sz="800" dirty="0" err="1">
                  <a:solidFill>
                    <a:srgbClr val="231F20"/>
                  </a:solidFill>
                  <a:latin typeface="Arial"/>
                  <a:cs typeface="Arial"/>
                </a:rPr>
                <a:t>Yatsko</a:t>
              </a:r>
              <a:r>
                <a:rPr lang="en-GB" sz="800" dirty="0">
                  <a:solidFill>
                    <a:srgbClr val="231F20"/>
                  </a:solidFill>
                  <a:latin typeface="Arial"/>
                  <a:cs typeface="Arial"/>
                </a:rPr>
                <a:t>, Youth  Association for the Right to Live. Slide presentation, 15 May 2019.</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120" name="Group 119">
              <a:extLst>
                <a:ext uri="{FF2B5EF4-FFF2-40B4-BE49-F238E27FC236}">
                  <a16:creationId xmlns:a16="http://schemas.microsoft.com/office/drawing/2014/main" id="{969E17C9-6A64-401C-AD4C-82D9FC939EF8}"/>
                </a:ext>
              </a:extLst>
            </p:cNvPr>
            <p:cNvGrpSpPr/>
            <p:nvPr/>
          </p:nvGrpSpPr>
          <p:grpSpPr>
            <a:xfrm>
              <a:off x="918000" y="1710000"/>
              <a:ext cx="6446079" cy="3817202"/>
              <a:chOff x="918000" y="1836000"/>
              <a:chExt cx="6446079" cy="3817202"/>
            </a:xfrm>
          </p:grpSpPr>
          <p:sp>
            <p:nvSpPr>
              <p:cNvPr id="11" name="object 45">
                <a:extLst>
                  <a:ext uri="{FF2B5EF4-FFF2-40B4-BE49-F238E27FC236}">
                    <a16:creationId xmlns:a16="http://schemas.microsoft.com/office/drawing/2014/main" id="{7E1D117B-E3DC-43A2-AEE2-4396FF372196}"/>
                  </a:ext>
                </a:extLst>
              </p:cNvPr>
              <p:cNvSpPr/>
              <p:nvPr/>
            </p:nvSpPr>
            <p:spPr>
              <a:xfrm>
                <a:off x="1710000" y="4914000"/>
                <a:ext cx="108585" cy="108585"/>
              </a:xfrm>
              <a:custGeom>
                <a:avLst/>
                <a:gdLst/>
                <a:ahLst/>
                <a:cxnLst/>
                <a:rect l="l" t="t" r="r" b="b"/>
                <a:pathLst>
                  <a:path w="108584" h="108585">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2" name="object 48">
                <a:extLst>
                  <a:ext uri="{FF2B5EF4-FFF2-40B4-BE49-F238E27FC236}">
                    <a16:creationId xmlns:a16="http://schemas.microsoft.com/office/drawing/2014/main" id="{69B4A374-2D7D-4701-88BF-6BAD9169B48E}"/>
                  </a:ext>
                </a:extLst>
              </p:cNvPr>
              <p:cNvSpPr txBox="1"/>
              <p:nvPr/>
            </p:nvSpPr>
            <p:spPr>
              <a:xfrm>
                <a:off x="1854000" y="4860000"/>
                <a:ext cx="2340000" cy="360000"/>
              </a:xfrm>
              <a:prstGeom prst="rect">
                <a:avLst/>
              </a:prstGeom>
            </p:spPr>
            <p:txBody>
              <a:bodyPr vert="horz" wrap="square" lIns="0" tIns="0" rIns="0" bIns="0" anchor="ctr">
                <a:noAutofit/>
              </a:bodyPr>
              <a:lstStyle>
                <a:defPPr>
                  <a:defRPr lang="en-US"/>
                </a:defPPr>
                <a:lvl1pPr>
                  <a:lnSpc>
                    <a:spcPts val="1200"/>
                  </a:lnSpc>
                  <a:defRPr sz="1000"/>
                </a:lvl1pPr>
              </a:lstStyle>
              <a:p>
                <a:pPr lvl="0">
                  <a:defRPr/>
                </a:pPr>
                <a:r>
                  <a:rPr lang="en-GB" dirty="0">
                    <a:solidFill>
                      <a:prstClr val="black"/>
                    </a:solidFill>
                  </a:rPr>
                  <a:t>New tuberculosis cases, including retreatment cases</a:t>
                </a:r>
                <a:endParaRPr kumimoji="0"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4" name="object 46">
                <a:extLst>
                  <a:ext uri="{FF2B5EF4-FFF2-40B4-BE49-F238E27FC236}">
                    <a16:creationId xmlns:a16="http://schemas.microsoft.com/office/drawing/2014/main" id="{F4601A0C-26CA-4233-8FFF-3B991D37C05D}"/>
                  </a:ext>
                </a:extLst>
              </p:cNvPr>
              <p:cNvSpPr/>
              <p:nvPr/>
            </p:nvSpPr>
            <p:spPr>
              <a:xfrm>
                <a:off x="1619341" y="5401494"/>
                <a:ext cx="180000" cy="0"/>
              </a:xfrm>
              <a:custGeom>
                <a:avLst/>
                <a:gdLst/>
                <a:ahLst/>
                <a:cxnLst/>
                <a:rect l="l" t="t" r="r" b="b"/>
                <a:pathLst>
                  <a:path w="185420">
                    <a:moveTo>
                      <a:pt x="185305" y="0"/>
                    </a:moveTo>
                    <a:lnTo>
                      <a:pt x="0" y="0"/>
                    </a:lnTo>
                  </a:path>
                </a:pathLst>
              </a:custGeom>
              <a:ln w="25400">
                <a:solidFill>
                  <a:srgbClr val="FFE7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5" name="object 48">
                <a:extLst>
                  <a:ext uri="{FF2B5EF4-FFF2-40B4-BE49-F238E27FC236}">
                    <a16:creationId xmlns:a16="http://schemas.microsoft.com/office/drawing/2014/main" id="{4F71DFA3-4F6D-49BA-8D44-35DD59C474F0}"/>
                  </a:ext>
                </a:extLst>
              </p:cNvPr>
              <p:cNvSpPr txBox="1"/>
              <p:nvPr/>
            </p:nvSpPr>
            <p:spPr>
              <a:xfrm>
                <a:off x="1763341" y="5293202"/>
                <a:ext cx="3852000" cy="360000"/>
              </a:xfrm>
              <a:prstGeom prst="rect">
                <a:avLst/>
              </a:prstGeom>
            </p:spPr>
            <p:txBody>
              <a:bodyPr vert="horz" wrap="square" anchor="ctr">
                <a:noAutofit/>
              </a:bodyPr>
              <a:lstStyle>
                <a:defPPr>
                  <a:defRPr lang="en-US"/>
                </a:defPPr>
                <a:lvl1pPr>
                  <a:lnSpc>
                    <a:spcPts val="1200"/>
                  </a:lnSpc>
                  <a:defRPr sz="1000"/>
                </a:lvl1pPr>
              </a:lstStyle>
              <a:p>
                <a:pPr lvl="0">
                  <a:defRPr/>
                </a:pPr>
                <a:r>
                  <a:rPr lang="en-GB" dirty="0">
                    <a:solidFill>
                      <a:prstClr val="black"/>
                    </a:solidFill>
                  </a:rPr>
                  <a:t>Tuberculosis treatment success rate, including retreatment cases</a:t>
                </a:r>
              </a:p>
              <a:p>
                <a:pPr lvl="0">
                  <a:defRPr/>
                </a:pPr>
                <a:endParaRPr kumimoji="0"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2" name="object 45">
                <a:extLst>
                  <a:ext uri="{FF2B5EF4-FFF2-40B4-BE49-F238E27FC236}">
                    <a16:creationId xmlns:a16="http://schemas.microsoft.com/office/drawing/2014/main" id="{9E68B46A-0AD0-4439-A850-B352E3F7E161}"/>
                  </a:ext>
                </a:extLst>
              </p:cNvPr>
              <p:cNvSpPr/>
              <p:nvPr/>
            </p:nvSpPr>
            <p:spPr>
              <a:xfrm>
                <a:off x="4500000" y="4909546"/>
                <a:ext cx="108585" cy="108585"/>
              </a:xfrm>
              <a:custGeom>
                <a:avLst/>
                <a:gdLst/>
                <a:ahLst/>
                <a:cxnLst/>
                <a:rect l="l" t="t" r="r" b="b"/>
                <a:pathLst>
                  <a:path w="108584" h="108585">
                    <a:moveTo>
                      <a:pt x="0" y="108000"/>
                    </a:moveTo>
                    <a:lnTo>
                      <a:pt x="108000" y="108000"/>
                    </a:lnTo>
                    <a:lnTo>
                      <a:pt x="108000" y="0"/>
                    </a:lnTo>
                    <a:lnTo>
                      <a:pt x="0" y="0"/>
                    </a:lnTo>
                    <a:lnTo>
                      <a:pt x="0" y="108000"/>
                    </a:lnTo>
                    <a:close/>
                  </a:path>
                </a:pathLst>
              </a:custGeom>
              <a:solidFill>
                <a:srgbClr val="90BF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3" name="object 48">
                <a:extLst>
                  <a:ext uri="{FF2B5EF4-FFF2-40B4-BE49-F238E27FC236}">
                    <a16:creationId xmlns:a16="http://schemas.microsoft.com/office/drawing/2014/main" id="{EAD351E4-560A-4B4B-8DE3-47BDCF030ABA}"/>
                  </a:ext>
                </a:extLst>
              </p:cNvPr>
              <p:cNvSpPr txBox="1"/>
              <p:nvPr/>
            </p:nvSpPr>
            <p:spPr>
              <a:xfrm>
                <a:off x="4644000" y="4860000"/>
                <a:ext cx="2340000" cy="360000"/>
              </a:xfrm>
              <a:prstGeom prst="rect">
                <a:avLst/>
              </a:prstGeom>
            </p:spPr>
            <p:txBody>
              <a:bodyPr vert="horz" wrap="square" lIns="0" tIns="0" rIns="0" bIns="0" anchor="ctr">
                <a:noAutofit/>
              </a:bodyPr>
              <a:lstStyle>
                <a:defPPr>
                  <a:defRPr lang="en-US"/>
                </a:defPPr>
                <a:lvl1pPr>
                  <a:lnSpc>
                    <a:spcPts val="1200"/>
                  </a:lnSpc>
                  <a:defRPr sz="1000"/>
                </a:lvl1pPr>
              </a:lstStyle>
              <a:p>
                <a:pPr lvl="0">
                  <a:defRPr/>
                </a:pPr>
                <a:r>
                  <a:rPr lang="fr-CH" dirty="0" err="1">
                    <a:solidFill>
                      <a:prstClr val="black"/>
                    </a:solidFill>
                  </a:rPr>
                  <a:t>Tuberculosis-related</a:t>
                </a:r>
                <a:r>
                  <a:rPr lang="fr-CH" dirty="0">
                    <a:solidFill>
                      <a:prstClr val="black"/>
                    </a:solidFill>
                  </a:rPr>
                  <a:t> </a:t>
                </a:r>
                <a:r>
                  <a:rPr lang="fr-CH" dirty="0" err="1">
                    <a:solidFill>
                      <a:prstClr val="black"/>
                    </a:solidFill>
                  </a:rPr>
                  <a:t>deaths</a:t>
                </a:r>
                <a:endParaRPr lang="fr-CH" dirty="0">
                  <a:solidFill>
                    <a:prstClr val="black"/>
                  </a:solidFill>
                </a:endParaRPr>
              </a:p>
              <a:p>
                <a:pPr lvl="0">
                  <a:defRPr/>
                </a:pPr>
                <a:endParaRPr kumimoji="0" sz="1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64" name="object 54">
                <a:extLst>
                  <a:ext uri="{FF2B5EF4-FFF2-40B4-BE49-F238E27FC236}">
                    <a16:creationId xmlns:a16="http://schemas.microsoft.com/office/drawing/2014/main" id="{5513839F-AFBA-476D-8501-FBFD4994EBB3}"/>
                  </a:ext>
                </a:extLst>
              </p:cNvPr>
              <p:cNvSpPr/>
              <p:nvPr/>
            </p:nvSpPr>
            <p:spPr>
              <a:xfrm>
                <a:off x="1861200" y="2209577"/>
                <a:ext cx="419670" cy="2225531"/>
              </a:xfrm>
              <a:custGeom>
                <a:avLst/>
                <a:gdLst/>
                <a:ahLst/>
                <a:cxnLst/>
                <a:rect l="l" t="t" r="r" b="b"/>
                <a:pathLst>
                  <a:path w="410210" h="1847850">
                    <a:moveTo>
                      <a:pt x="409854" y="0"/>
                    </a:moveTo>
                    <a:lnTo>
                      <a:pt x="0" y="0"/>
                    </a:lnTo>
                    <a:lnTo>
                      <a:pt x="0" y="1847405"/>
                    </a:lnTo>
                    <a:lnTo>
                      <a:pt x="409854" y="1847405"/>
                    </a:lnTo>
                    <a:lnTo>
                      <a:pt x="40985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5" name="object 55">
                <a:extLst>
                  <a:ext uri="{FF2B5EF4-FFF2-40B4-BE49-F238E27FC236}">
                    <a16:creationId xmlns:a16="http://schemas.microsoft.com/office/drawing/2014/main" id="{AFE7E67A-84AA-455B-B532-5DB2C0D7D8F9}"/>
                  </a:ext>
                </a:extLst>
              </p:cNvPr>
              <p:cNvSpPr/>
              <p:nvPr/>
            </p:nvSpPr>
            <p:spPr>
              <a:xfrm>
                <a:off x="3660811" y="2837162"/>
                <a:ext cx="419670" cy="1597641"/>
              </a:xfrm>
              <a:custGeom>
                <a:avLst/>
                <a:gdLst/>
                <a:ahLst/>
                <a:cxnLst/>
                <a:rect l="l" t="t" r="r" b="b"/>
                <a:pathLst>
                  <a:path w="410210" h="1326515">
                    <a:moveTo>
                      <a:pt x="409854" y="0"/>
                    </a:moveTo>
                    <a:lnTo>
                      <a:pt x="0" y="0"/>
                    </a:lnTo>
                    <a:lnTo>
                      <a:pt x="0" y="1326324"/>
                    </a:lnTo>
                    <a:lnTo>
                      <a:pt x="409854" y="1326324"/>
                    </a:lnTo>
                    <a:lnTo>
                      <a:pt x="40985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6" name="object 56">
                <a:extLst>
                  <a:ext uri="{FF2B5EF4-FFF2-40B4-BE49-F238E27FC236}">
                    <a16:creationId xmlns:a16="http://schemas.microsoft.com/office/drawing/2014/main" id="{8BFE79AA-AB23-4CB1-B697-E569992E8E53}"/>
                  </a:ext>
                </a:extLst>
              </p:cNvPr>
              <p:cNvSpPr/>
              <p:nvPr/>
            </p:nvSpPr>
            <p:spPr>
              <a:xfrm>
                <a:off x="5461188" y="3124354"/>
                <a:ext cx="419670" cy="1310846"/>
              </a:xfrm>
              <a:custGeom>
                <a:avLst/>
                <a:gdLst/>
                <a:ahLst/>
                <a:cxnLst/>
                <a:rect l="l" t="t" r="r" b="b"/>
                <a:pathLst>
                  <a:path w="410210" h="1088390">
                    <a:moveTo>
                      <a:pt x="409854" y="0"/>
                    </a:moveTo>
                    <a:lnTo>
                      <a:pt x="0" y="0"/>
                    </a:lnTo>
                    <a:lnTo>
                      <a:pt x="0" y="1087869"/>
                    </a:lnTo>
                    <a:lnTo>
                      <a:pt x="409854" y="1087869"/>
                    </a:lnTo>
                    <a:lnTo>
                      <a:pt x="40985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7" name="object 57">
                <a:extLst>
                  <a:ext uri="{FF2B5EF4-FFF2-40B4-BE49-F238E27FC236}">
                    <a16:creationId xmlns:a16="http://schemas.microsoft.com/office/drawing/2014/main" id="{0E5669E7-F3C0-49BD-82A2-23045CC5577F}"/>
                  </a:ext>
                </a:extLst>
              </p:cNvPr>
              <p:cNvSpPr/>
              <p:nvPr/>
            </p:nvSpPr>
            <p:spPr>
              <a:xfrm>
                <a:off x="2398198" y="4093250"/>
                <a:ext cx="419670" cy="341860"/>
              </a:xfrm>
              <a:custGeom>
                <a:avLst/>
                <a:gdLst/>
                <a:ahLst/>
                <a:cxnLst/>
                <a:rect l="l" t="t" r="r" b="b"/>
                <a:pathLst>
                  <a:path w="410210" h="283845">
                    <a:moveTo>
                      <a:pt x="409854" y="0"/>
                    </a:moveTo>
                    <a:lnTo>
                      <a:pt x="0" y="0"/>
                    </a:lnTo>
                    <a:lnTo>
                      <a:pt x="0" y="283400"/>
                    </a:lnTo>
                    <a:lnTo>
                      <a:pt x="409854" y="283400"/>
                    </a:lnTo>
                    <a:lnTo>
                      <a:pt x="409854" y="0"/>
                    </a:lnTo>
                    <a:close/>
                  </a:path>
                </a:pathLst>
              </a:custGeom>
              <a:solidFill>
                <a:srgbClr val="8FBF21"/>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8" name="object 58">
                <a:extLst>
                  <a:ext uri="{FF2B5EF4-FFF2-40B4-BE49-F238E27FC236}">
                    <a16:creationId xmlns:a16="http://schemas.microsoft.com/office/drawing/2014/main" id="{9ABA0682-0270-46FB-8004-ECA9700A8595}"/>
                  </a:ext>
                </a:extLst>
              </p:cNvPr>
              <p:cNvSpPr/>
              <p:nvPr/>
            </p:nvSpPr>
            <p:spPr>
              <a:xfrm>
                <a:off x="4197795" y="4147381"/>
                <a:ext cx="419670" cy="287560"/>
              </a:xfrm>
              <a:custGeom>
                <a:avLst/>
                <a:gdLst/>
                <a:ahLst/>
                <a:cxnLst/>
                <a:rect l="l" t="t" r="r" b="b"/>
                <a:pathLst>
                  <a:path w="410210" h="238759">
                    <a:moveTo>
                      <a:pt x="409854" y="0"/>
                    </a:moveTo>
                    <a:lnTo>
                      <a:pt x="0" y="0"/>
                    </a:lnTo>
                    <a:lnTo>
                      <a:pt x="0" y="238442"/>
                    </a:lnTo>
                    <a:lnTo>
                      <a:pt x="409854" y="238442"/>
                    </a:lnTo>
                    <a:lnTo>
                      <a:pt x="409854" y="0"/>
                    </a:lnTo>
                    <a:close/>
                  </a:path>
                </a:pathLst>
              </a:custGeom>
              <a:solidFill>
                <a:srgbClr val="8FBF21"/>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9" name="object 59">
                <a:extLst>
                  <a:ext uri="{FF2B5EF4-FFF2-40B4-BE49-F238E27FC236}">
                    <a16:creationId xmlns:a16="http://schemas.microsoft.com/office/drawing/2014/main" id="{BE04534F-0F29-4E3C-99D1-6E53E3B6D212}"/>
                  </a:ext>
                </a:extLst>
              </p:cNvPr>
              <p:cNvSpPr/>
              <p:nvPr/>
            </p:nvSpPr>
            <p:spPr>
              <a:xfrm>
                <a:off x="5998185" y="4237304"/>
                <a:ext cx="419670" cy="197315"/>
              </a:xfrm>
              <a:custGeom>
                <a:avLst/>
                <a:gdLst/>
                <a:ahLst/>
                <a:cxnLst/>
                <a:rect l="l" t="t" r="r" b="b"/>
                <a:pathLst>
                  <a:path w="410210" h="163829">
                    <a:moveTo>
                      <a:pt x="409841" y="0"/>
                    </a:moveTo>
                    <a:lnTo>
                      <a:pt x="0" y="0"/>
                    </a:lnTo>
                    <a:lnTo>
                      <a:pt x="0" y="163791"/>
                    </a:lnTo>
                    <a:lnTo>
                      <a:pt x="409841" y="163791"/>
                    </a:lnTo>
                    <a:lnTo>
                      <a:pt x="409841" y="0"/>
                    </a:lnTo>
                    <a:close/>
                  </a:path>
                </a:pathLst>
              </a:custGeom>
              <a:solidFill>
                <a:srgbClr val="8FBF21"/>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73" name="object 63">
                <a:extLst>
                  <a:ext uri="{FF2B5EF4-FFF2-40B4-BE49-F238E27FC236}">
                    <a16:creationId xmlns:a16="http://schemas.microsoft.com/office/drawing/2014/main" id="{F826726A-7681-4AFD-B272-3CD292D9C669}"/>
                  </a:ext>
                </a:extLst>
              </p:cNvPr>
              <p:cNvSpPr/>
              <p:nvPr/>
            </p:nvSpPr>
            <p:spPr>
              <a:xfrm>
                <a:off x="2324937" y="2054518"/>
                <a:ext cx="3630872" cy="597298"/>
              </a:xfrm>
              <a:custGeom>
                <a:avLst/>
                <a:gdLst/>
                <a:ahLst/>
                <a:cxnLst/>
                <a:rect l="l" t="t" r="r" b="b"/>
                <a:pathLst>
                  <a:path w="3549015" h="495935">
                    <a:moveTo>
                      <a:pt x="3537864" y="0"/>
                    </a:moveTo>
                    <a:lnTo>
                      <a:pt x="3530257" y="1524"/>
                    </a:lnTo>
                    <a:lnTo>
                      <a:pt x="1771218" y="377101"/>
                    </a:lnTo>
                    <a:lnTo>
                      <a:pt x="1773504" y="377101"/>
                    </a:lnTo>
                    <a:lnTo>
                      <a:pt x="13716" y="466991"/>
                    </a:lnTo>
                    <a:lnTo>
                      <a:pt x="5334" y="466991"/>
                    </a:lnTo>
                    <a:lnTo>
                      <a:pt x="0" y="473849"/>
                    </a:lnTo>
                    <a:lnTo>
                      <a:pt x="0" y="481469"/>
                    </a:lnTo>
                    <a:lnTo>
                      <a:pt x="762" y="489851"/>
                    </a:lnTo>
                    <a:lnTo>
                      <a:pt x="6858" y="495935"/>
                    </a:lnTo>
                    <a:lnTo>
                      <a:pt x="15240" y="495173"/>
                    </a:lnTo>
                    <a:lnTo>
                      <a:pt x="1774266" y="405282"/>
                    </a:lnTo>
                    <a:lnTo>
                      <a:pt x="1776552" y="405282"/>
                    </a:lnTo>
                    <a:lnTo>
                      <a:pt x="3536327" y="29705"/>
                    </a:lnTo>
                    <a:lnTo>
                      <a:pt x="3543960" y="28181"/>
                    </a:lnTo>
                    <a:lnTo>
                      <a:pt x="3548519" y="20574"/>
                    </a:lnTo>
                    <a:lnTo>
                      <a:pt x="3545484" y="5334"/>
                    </a:lnTo>
                    <a:lnTo>
                      <a:pt x="3537864" y="0"/>
                    </a:lnTo>
                    <a:close/>
                  </a:path>
                </a:pathLst>
              </a:custGeom>
              <a:solidFill>
                <a:srgbClr val="FFE700"/>
              </a:solidFill>
              <a:ln>
                <a:no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82" name="object 72">
                <a:extLst>
                  <a:ext uri="{FF2B5EF4-FFF2-40B4-BE49-F238E27FC236}">
                    <a16:creationId xmlns:a16="http://schemas.microsoft.com/office/drawing/2014/main" id="{56935924-7AF3-4696-BF03-88D7A84D7AD7}"/>
                  </a:ext>
                </a:extLst>
              </p:cNvPr>
              <p:cNvSpPr txBox="1"/>
              <p:nvPr/>
            </p:nvSpPr>
            <p:spPr>
              <a:xfrm>
                <a:off x="5814000" y="1836000"/>
                <a:ext cx="278546" cy="135293"/>
              </a:xfrm>
              <a:prstGeom prst="rect">
                <a:avLst/>
              </a:prstGeom>
            </p:spPr>
            <p:txBody>
              <a:bodyPr vert="horz" wrap="square" lIns="0" tIns="12065" rIns="0" bIns="0" rtlCol="0">
                <a:spAutoFit/>
              </a:bodyPr>
              <a:lstStyle>
                <a:defPPr>
                  <a:defRPr lang="en-US"/>
                </a:defPPr>
                <a:lvl1pPr marL="12700" fontAlgn="auto">
                  <a:spcBef>
                    <a:spcPts val="95"/>
                  </a:spcBef>
                  <a:spcAft>
                    <a:spcPts val="0"/>
                  </a:spcAft>
                  <a:defRPr sz="800">
                    <a:latin typeface="Arial"/>
                    <a:ea typeface="+mn-ea"/>
                    <a:cs typeface="Arial"/>
                  </a:defRPr>
                </a:lvl1pPr>
              </a:lstStyle>
              <a:p>
                <a:r>
                  <a:rPr dirty="0"/>
                  <a:t>94%</a:t>
                </a:r>
              </a:p>
            </p:txBody>
          </p:sp>
          <p:sp>
            <p:nvSpPr>
              <p:cNvPr id="74" name="object 64">
                <a:extLst>
                  <a:ext uri="{FF2B5EF4-FFF2-40B4-BE49-F238E27FC236}">
                    <a16:creationId xmlns:a16="http://schemas.microsoft.com/office/drawing/2014/main" id="{EC40B052-E7E5-4D7A-9938-EB859A5767D1}"/>
                  </a:ext>
                </a:extLst>
              </p:cNvPr>
              <p:cNvSpPr txBox="1"/>
              <p:nvPr/>
            </p:nvSpPr>
            <p:spPr>
              <a:xfrm>
                <a:off x="1978367" y="2027159"/>
                <a:ext cx="187748" cy="135293"/>
              </a:xfrm>
              <a:prstGeom prst="rect">
                <a:avLst/>
              </a:prstGeom>
            </p:spPr>
            <p:txBody>
              <a:bodyPr vert="horz" wrap="square" lIns="0" tIns="12065" rIns="0" bIns="0" rtlCol="0">
                <a:spAutoFit/>
              </a:bodyPr>
              <a:lstStyle/>
              <a:p>
                <a:pPr marL="12700" fontAlgn="auto">
                  <a:spcBef>
                    <a:spcPts val="95"/>
                  </a:spcBef>
                  <a:spcAft>
                    <a:spcPts val="0"/>
                  </a:spcAft>
                </a:pPr>
                <a:r>
                  <a:rPr sz="800" dirty="0">
                    <a:latin typeface="Arial"/>
                    <a:ea typeface="+mn-ea"/>
                    <a:cs typeface="Arial"/>
                  </a:rPr>
                  <a:t>124</a:t>
                </a:r>
              </a:p>
            </p:txBody>
          </p:sp>
          <p:sp>
            <p:nvSpPr>
              <p:cNvPr id="75" name="object 65">
                <a:extLst>
                  <a:ext uri="{FF2B5EF4-FFF2-40B4-BE49-F238E27FC236}">
                    <a16:creationId xmlns:a16="http://schemas.microsoft.com/office/drawing/2014/main" id="{BF1350AB-E38E-42CB-9811-7BA4093CD848}"/>
                  </a:ext>
                </a:extLst>
              </p:cNvPr>
              <p:cNvSpPr txBox="1"/>
              <p:nvPr/>
            </p:nvSpPr>
            <p:spPr>
              <a:xfrm>
                <a:off x="3804524" y="2655619"/>
                <a:ext cx="133827" cy="135293"/>
              </a:xfrm>
              <a:prstGeom prst="rect">
                <a:avLst/>
              </a:prstGeom>
            </p:spPr>
            <p:txBody>
              <a:bodyPr vert="horz" wrap="square" lIns="0" tIns="12065" rIns="0" bIns="0" rtlCol="0">
                <a:spAutoFit/>
              </a:bodyPr>
              <a:lstStyle/>
              <a:p>
                <a:pPr marL="12700" fontAlgn="auto">
                  <a:spcBef>
                    <a:spcPts val="95"/>
                  </a:spcBef>
                  <a:spcAft>
                    <a:spcPts val="0"/>
                  </a:spcAft>
                </a:pPr>
                <a:r>
                  <a:rPr sz="800" spc="-40" dirty="0">
                    <a:latin typeface="Arial"/>
                    <a:ea typeface="+mn-ea"/>
                    <a:cs typeface="Arial"/>
                  </a:rPr>
                  <a:t>8</a:t>
                </a:r>
                <a:r>
                  <a:rPr sz="800" spc="-35" dirty="0">
                    <a:latin typeface="Arial"/>
                    <a:ea typeface="+mn-ea"/>
                    <a:cs typeface="Arial"/>
                  </a:rPr>
                  <a:t>9</a:t>
                </a:r>
                <a:endParaRPr sz="800" dirty="0">
                  <a:latin typeface="Arial"/>
                  <a:ea typeface="+mn-ea"/>
                  <a:cs typeface="Arial"/>
                </a:endParaRPr>
              </a:p>
            </p:txBody>
          </p:sp>
          <p:sp>
            <p:nvSpPr>
              <p:cNvPr id="76" name="object 66">
                <a:extLst>
                  <a:ext uri="{FF2B5EF4-FFF2-40B4-BE49-F238E27FC236}">
                    <a16:creationId xmlns:a16="http://schemas.microsoft.com/office/drawing/2014/main" id="{74AE5EF9-FBB8-4B26-B89E-1302B743D1BB}"/>
                  </a:ext>
                </a:extLst>
              </p:cNvPr>
              <p:cNvSpPr txBox="1"/>
              <p:nvPr/>
            </p:nvSpPr>
            <p:spPr>
              <a:xfrm>
                <a:off x="5604144" y="2942758"/>
                <a:ext cx="133827" cy="135293"/>
              </a:xfrm>
              <a:prstGeom prst="rect">
                <a:avLst/>
              </a:prstGeom>
            </p:spPr>
            <p:txBody>
              <a:bodyPr vert="horz" wrap="square" lIns="0" tIns="12065" rIns="0" bIns="0" rtlCol="0">
                <a:spAutoFit/>
              </a:bodyPr>
              <a:lstStyle/>
              <a:p>
                <a:pPr marL="12700" fontAlgn="auto">
                  <a:spcBef>
                    <a:spcPts val="95"/>
                  </a:spcBef>
                  <a:spcAft>
                    <a:spcPts val="0"/>
                  </a:spcAft>
                </a:pPr>
                <a:r>
                  <a:rPr sz="800" dirty="0">
                    <a:latin typeface="Arial"/>
                    <a:ea typeface="+mn-ea"/>
                    <a:cs typeface="Arial"/>
                  </a:rPr>
                  <a:t>73</a:t>
                </a:r>
              </a:p>
            </p:txBody>
          </p:sp>
          <p:sp>
            <p:nvSpPr>
              <p:cNvPr id="77" name="object 67">
                <a:extLst>
                  <a:ext uri="{FF2B5EF4-FFF2-40B4-BE49-F238E27FC236}">
                    <a16:creationId xmlns:a16="http://schemas.microsoft.com/office/drawing/2014/main" id="{934174AC-D8B3-4F3A-BE93-E08515765637}"/>
                  </a:ext>
                </a:extLst>
              </p:cNvPr>
              <p:cNvSpPr txBox="1"/>
              <p:nvPr/>
            </p:nvSpPr>
            <p:spPr>
              <a:xfrm>
                <a:off x="2541960" y="3911684"/>
                <a:ext cx="133827" cy="135293"/>
              </a:xfrm>
              <a:prstGeom prst="rect">
                <a:avLst/>
              </a:prstGeom>
            </p:spPr>
            <p:txBody>
              <a:bodyPr vert="horz" wrap="square" lIns="0" tIns="12065" rIns="0" bIns="0" rtlCol="0">
                <a:spAutoFit/>
              </a:bodyPr>
              <a:lstStyle>
                <a:defPPr>
                  <a:defRPr lang="en-US"/>
                </a:defPPr>
                <a:lvl1pPr marL="12700" fontAlgn="auto">
                  <a:spcBef>
                    <a:spcPts val="95"/>
                  </a:spcBef>
                  <a:spcAft>
                    <a:spcPts val="0"/>
                  </a:spcAft>
                  <a:defRPr sz="800">
                    <a:latin typeface="Arial"/>
                    <a:ea typeface="+mn-ea"/>
                    <a:cs typeface="Arial"/>
                  </a:defRPr>
                </a:lvl1pPr>
              </a:lstStyle>
              <a:p>
                <a:r>
                  <a:rPr dirty="0"/>
                  <a:t>19</a:t>
                </a:r>
              </a:p>
            </p:txBody>
          </p:sp>
          <p:sp>
            <p:nvSpPr>
              <p:cNvPr id="78" name="object 68">
                <a:extLst>
                  <a:ext uri="{FF2B5EF4-FFF2-40B4-BE49-F238E27FC236}">
                    <a16:creationId xmlns:a16="http://schemas.microsoft.com/office/drawing/2014/main" id="{9EAE166F-365E-4E34-AAA2-D8A8ABA9335F}"/>
                  </a:ext>
                </a:extLst>
              </p:cNvPr>
              <p:cNvSpPr txBox="1"/>
              <p:nvPr/>
            </p:nvSpPr>
            <p:spPr>
              <a:xfrm>
                <a:off x="4341580" y="3964889"/>
                <a:ext cx="133827" cy="135293"/>
              </a:xfrm>
              <a:prstGeom prst="rect">
                <a:avLst/>
              </a:prstGeom>
            </p:spPr>
            <p:txBody>
              <a:bodyPr vert="horz" wrap="square" lIns="0" tIns="12065" rIns="0" bIns="0" rtlCol="0">
                <a:spAutoFit/>
              </a:bodyPr>
              <a:lstStyle/>
              <a:p>
                <a:pPr marL="12700" fontAlgn="auto">
                  <a:spcBef>
                    <a:spcPts val="95"/>
                  </a:spcBef>
                  <a:spcAft>
                    <a:spcPts val="0"/>
                  </a:spcAft>
                </a:pPr>
                <a:r>
                  <a:rPr sz="800" dirty="0">
                    <a:latin typeface="Arial"/>
                    <a:ea typeface="+mn-ea"/>
                    <a:cs typeface="Arial"/>
                  </a:rPr>
                  <a:t>16</a:t>
                </a:r>
              </a:p>
            </p:txBody>
          </p:sp>
          <p:sp>
            <p:nvSpPr>
              <p:cNvPr id="79" name="object 69">
                <a:extLst>
                  <a:ext uri="{FF2B5EF4-FFF2-40B4-BE49-F238E27FC236}">
                    <a16:creationId xmlns:a16="http://schemas.microsoft.com/office/drawing/2014/main" id="{5AB30E42-8002-4E7F-AE34-0DFF0DC9875B}"/>
                  </a:ext>
                </a:extLst>
              </p:cNvPr>
              <p:cNvSpPr txBox="1"/>
              <p:nvPr/>
            </p:nvSpPr>
            <p:spPr>
              <a:xfrm>
                <a:off x="6141201" y="4054826"/>
                <a:ext cx="133827" cy="135293"/>
              </a:xfrm>
              <a:prstGeom prst="rect">
                <a:avLst/>
              </a:prstGeom>
            </p:spPr>
            <p:txBody>
              <a:bodyPr vert="horz" wrap="square" lIns="0" tIns="12065" rIns="0" bIns="0" rtlCol="0">
                <a:spAutoFit/>
              </a:bodyPr>
              <a:lstStyle/>
              <a:p>
                <a:pPr marL="12700" fontAlgn="auto">
                  <a:spcBef>
                    <a:spcPts val="95"/>
                  </a:spcBef>
                  <a:spcAft>
                    <a:spcPts val="0"/>
                  </a:spcAft>
                </a:pPr>
                <a:r>
                  <a:rPr sz="800" dirty="0">
                    <a:latin typeface="Arial"/>
                    <a:ea typeface="+mn-ea"/>
                    <a:cs typeface="Arial"/>
                  </a:rPr>
                  <a:t>11</a:t>
                </a:r>
              </a:p>
            </p:txBody>
          </p:sp>
          <p:sp>
            <p:nvSpPr>
              <p:cNvPr id="80" name="object 70">
                <a:extLst>
                  <a:ext uri="{FF2B5EF4-FFF2-40B4-BE49-F238E27FC236}">
                    <a16:creationId xmlns:a16="http://schemas.microsoft.com/office/drawing/2014/main" id="{8516BD0B-6063-4B67-AD50-8A915233308A}"/>
                  </a:ext>
                </a:extLst>
              </p:cNvPr>
              <p:cNvSpPr txBox="1"/>
              <p:nvPr/>
            </p:nvSpPr>
            <p:spPr>
              <a:xfrm>
                <a:off x="2437575" y="2317959"/>
                <a:ext cx="218281" cy="135293"/>
              </a:xfrm>
              <a:prstGeom prst="rect">
                <a:avLst/>
              </a:prstGeom>
            </p:spPr>
            <p:txBody>
              <a:bodyPr vert="horz" wrap="square" lIns="0" tIns="12065" rIns="0" bIns="0" rtlCol="0">
                <a:spAutoFit/>
              </a:bodyPr>
              <a:lstStyle>
                <a:defPPr>
                  <a:defRPr lang="en-US"/>
                </a:defPPr>
                <a:lvl1pPr marL="12700" fontAlgn="auto">
                  <a:spcBef>
                    <a:spcPts val="95"/>
                  </a:spcBef>
                  <a:spcAft>
                    <a:spcPts val="0"/>
                  </a:spcAft>
                  <a:defRPr sz="800">
                    <a:latin typeface="Arial"/>
                    <a:ea typeface="+mn-ea"/>
                    <a:cs typeface="Arial"/>
                  </a:defRPr>
                </a:lvl1pPr>
              </a:lstStyle>
              <a:p>
                <a:r>
                  <a:rPr dirty="0"/>
                  <a:t>72%</a:t>
                </a:r>
              </a:p>
            </p:txBody>
          </p:sp>
          <p:sp>
            <p:nvSpPr>
              <p:cNvPr id="81" name="object 71">
                <a:extLst>
                  <a:ext uri="{FF2B5EF4-FFF2-40B4-BE49-F238E27FC236}">
                    <a16:creationId xmlns:a16="http://schemas.microsoft.com/office/drawing/2014/main" id="{6CF143FF-474A-4351-AB99-28661E44360A}"/>
                  </a:ext>
                </a:extLst>
              </p:cNvPr>
              <p:cNvSpPr txBox="1"/>
              <p:nvPr/>
            </p:nvSpPr>
            <p:spPr>
              <a:xfrm>
                <a:off x="4224757" y="2209717"/>
                <a:ext cx="218281" cy="135293"/>
              </a:xfrm>
              <a:prstGeom prst="rect">
                <a:avLst/>
              </a:prstGeom>
            </p:spPr>
            <p:txBody>
              <a:bodyPr vert="horz" wrap="square" lIns="0" tIns="12065" rIns="0" bIns="0" rtlCol="0">
                <a:spAutoFit/>
              </a:bodyPr>
              <a:lstStyle>
                <a:defPPr>
                  <a:defRPr lang="en-US"/>
                </a:defPPr>
                <a:lvl1pPr marL="12700" fontAlgn="auto">
                  <a:spcBef>
                    <a:spcPts val="95"/>
                  </a:spcBef>
                  <a:spcAft>
                    <a:spcPts val="0"/>
                  </a:spcAft>
                  <a:defRPr sz="800">
                    <a:latin typeface="Arial"/>
                    <a:ea typeface="+mn-ea"/>
                    <a:cs typeface="Arial"/>
                  </a:defRPr>
                </a:lvl1pPr>
              </a:lstStyle>
              <a:p>
                <a:r>
                  <a:rPr dirty="0"/>
                  <a:t>76%</a:t>
                </a:r>
              </a:p>
            </p:txBody>
          </p:sp>
          <p:sp>
            <p:nvSpPr>
              <p:cNvPr id="7" name="Rectangle 6">
                <a:extLst>
                  <a:ext uri="{FF2B5EF4-FFF2-40B4-BE49-F238E27FC236}">
                    <a16:creationId xmlns:a16="http://schemas.microsoft.com/office/drawing/2014/main" id="{902D51E1-C690-466B-9C76-15FBFD9C1212}"/>
                  </a:ext>
                </a:extLst>
              </p:cNvPr>
              <p:cNvSpPr/>
              <p:nvPr/>
            </p:nvSpPr>
            <p:spPr>
              <a:xfrm>
                <a:off x="918000" y="2772000"/>
                <a:ext cx="160878" cy="916918"/>
              </a:xfrm>
              <a:prstGeom prst="rect">
                <a:avLst/>
              </a:prstGeom>
            </p:spPr>
            <p:txBody>
              <a:bodyPr vert="vert270" wrap="none" lIns="0" tIns="0" rIns="0" bIns="0" anchor="ctr">
                <a:spAutoFit/>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Number of people</a:t>
                </a:r>
              </a:p>
            </p:txBody>
          </p:sp>
          <p:sp>
            <p:nvSpPr>
              <p:cNvPr id="31" name="object 20">
                <a:extLst>
                  <a:ext uri="{FF2B5EF4-FFF2-40B4-BE49-F238E27FC236}">
                    <a16:creationId xmlns:a16="http://schemas.microsoft.com/office/drawing/2014/main" id="{72AFA228-EC0C-4745-826C-A3A0BE76FBE9}"/>
                  </a:ext>
                </a:extLst>
              </p:cNvPr>
              <p:cNvSpPr/>
              <p:nvPr/>
            </p:nvSpPr>
            <p:spPr>
              <a:xfrm>
                <a:off x="1438990" y="1922400"/>
                <a:ext cx="0" cy="2512405"/>
              </a:xfrm>
              <a:custGeom>
                <a:avLst/>
                <a:gdLst/>
                <a:ahLst/>
                <a:cxnLst/>
                <a:rect l="l" t="t" r="r" b="b"/>
                <a:pathLst>
                  <a:path h="1530985">
                    <a:moveTo>
                      <a:pt x="0" y="0"/>
                    </a:moveTo>
                    <a:lnTo>
                      <a:pt x="0" y="1530464"/>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2" name="object 21">
                <a:extLst>
                  <a:ext uri="{FF2B5EF4-FFF2-40B4-BE49-F238E27FC236}">
                    <a16:creationId xmlns:a16="http://schemas.microsoft.com/office/drawing/2014/main" id="{5EA08C63-4D9B-4316-B7AA-B58C5981D004}"/>
                  </a:ext>
                </a:extLst>
              </p:cNvPr>
              <p:cNvSpPr/>
              <p:nvPr/>
            </p:nvSpPr>
            <p:spPr>
              <a:xfrm>
                <a:off x="1438990" y="4433950"/>
                <a:ext cx="5400000" cy="0"/>
              </a:xfrm>
              <a:custGeom>
                <a:avLst/>
                <a:gdLst/>
                <a:ahLst/>
                <a:cxnLst/>
                <a:rect l="l" t="t" r="r" b="b"/>
                <a:pathLst>
                  <a:path w="4950460">
                    <a:moveTo>
                      <a:pt x="0" y="0"/>
                    </a:moveTo>
                    <a:lnTo>
                      <a:pt x="4950371" y="0"/>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4" name="object 28">
                <a:extLst>
                  <a:ext uri="{FF2B5EF4-FFF2-40B4-BE49-F238E27FC236}">
                    <a16:creationId xmlns:a16="http://schemas.microsoft.com/office/drawing/2014/main" id="{BE40C16F-C9B7-431C-BC59-0329337F1B92}"/>
                  </a:ext>
                </a:extLst>
              </p:cNvPr>
              <p:cNvSpPr txBox="1"/>
              <p:nvPr/>
            </p:nvSpPr>
            <p:spPr>
              <a:xfrm>
                <a:off x="1440000" y="4514400"/>
                <a:ext cx="1800000" cy="166071"/>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a:t>
                </a: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16</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43" name="object 37">
                <a:extLst>
                  <a:ext uri="{FF2B5EF4-FFF2-40B4-BE49-F238E27FC236}">
                    <a16:creationId xmlns:a16="http://schemas.microsoft.com/office/drawing/2014/main" id="{CC7BC330-D23F-4AB2-970D-889DDEBAA163}"/>
                  </a:ext>
                </a:extLst>
              </p:cNvPr>
              <p:cNvSpPr txBox="1"/>
              <p:nvPr/>
            </p:nvSpPr>
            <p:spPr>
              <a:xfrm>
                <a:off x="3240000" y="4514400"/>
                <a:ext cx="1800000" cy="166071"/>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201</a:t>
                </a: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7</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44" name="object 38">
                <a:extLst>
                  <a:ext uri="{FF2B5EF4-FFF2-40B4-BE49-F238E27FC236}">
                    <a16:creationId xmlns:a16="http://schemas.microsoft.com/office/drawing/2014/main" id="{77B72E3A-18DF-4DCB-80EA-3CEBAD7CED32}"/>
                  </a:ext>
                </a:extLst>
              </p:cNvPr>
              <p:cNvSpPr txBox="1"/>
              <p:nvPr/>
            </p:nvSpPr>
            <p:spPr>
              <a:xfrm>
                <a:off x="5040000" y="4514400"/>
                <a:ext cx="1800000" cy="166071"/>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201</a:t>
                </a:r>
                <a:r>
                  <a:rPr kumimoji="0" lang="en-GB"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rPr>
                  <a:t>8</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45" name="TextBox 44">
                <a:extLst>
                  <a:ext uri="{FF2B5EF4-FFF2-40B4-BE49-F238E27FC236}">
                    <a16:creationId xmlns:a16="http://schemas.microsoft.com/office/drawing/2014/main" id="{5A5A2C40-93AE-466C-8A33-3C42F46B04A8}"/>
                  </a:ext>
                </a:extLst>
              </p:cNvPr>
              <p:cNvSpPr txBox="1"/>
              <p:nvPr/>
            </p:nvSpPr>
            <p:spPr>
              <a:xfrm>
                <a:off x="1168990" y="1854000"/>
                <a:ext cx="19236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140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6" name="TextBox 45">
                <a:extLst>
                  <a:ext uri="{FF2B5EF4-FFF2-40B4-BE49-F238E27FC236}">
                    <a16:creationId xmlns:a16="http://schemas.microsoft.com/office/drawing/2014/main" id="{CD9AE36B-2368-4B43-A785-056BD65BAF57}"/>
                  </a:ext>
                </a:extLst>
              </p:cNvPr>
              <p:cNvSpPr txBox="1"/>
              <p:nvPr/>
            </p:nvSpPr>
            <p:spPr>
              <a:xfrm>
                <a:off x="1168990" y="2574000"/>
                <a:ext cx="19236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100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7" name="TextBox 46">
                <a:extLst>
                  <a:ext uri="{FF2B5EF4-FFF2-40B4-BE49-F238E27FC236}">
                    <a16:creationId xmlns:a16="http://schemas.microsoft.com/office/drawing/2014/main" id="{CDD7217A-4C1E-41BE-B4A2-E906120E8B1F}"/>
                  </a:ext>
                </a:extLst>
              </p:cNvPr>
              <p:cNvSpPr txBox="1"/>
              <p:nvPr/>
            </p:nvSpPr>
            <p:spPr>
              <a:xfrm>
                <a:off x="1233110" y="2934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80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8" name="TextBox 47">
                <a:extLst>
                  <a:ext uri="{FF2B5EF4-FFF2-40B4-BE49-F238E27FC236}">
                    <a16:creationId xmlns:a16="http://schemas.microsoft.com/office/drawing/2014/main" id="{2D01C55B-C034-426F-94D1-E758450CD229}"/>
                  </a:ext>
                </a:extLst>
              </p:cNvPr>
              <p:cNvSpPr txBox="1"/>
              <p:nvPr/>
            </p:nvSpPr>
            <p:spPr>
              <a:xfrm>
                <a:off x="1201050" y="3294000"/>
                <a:ext cx="16030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 60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9" name="TextBox 48">
                <a:extLst>
                  <a:ext uri="{FF2B5EF4-FFF2-40B4-BE49-F238E27FC236}">
                    <a16:creationId xmlns:a16="http://schemas.microsoft.com/office/drawing/2014/main" id="{C8D2A1F5-D8C5-4F01-9812-BDD2C8DABB28}"/>
                  </a:ext>
                </a:extLst>
              </p:cNvPr>
              <p:cNvSpPr txBox="1"/>
              <p:nvPr/>
            </p:nvSpPr>
            <p:spPr>
              <a:xfrm>
                <a:off x="1233110" y="3654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40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0" name="TextBox 49">
                <a:extLst>
                  <a:ext uri="{FF2B5EF4-FFF2-40B4-BE49-F238E27FC236}">
                    <a16:creationId xmlns:a16="http://schemas.microsoft.com/office/drawing/2014/main" id="{718313C1-B414-4B08-9504-8FC944672B03}"/>
                  </a:ext>
                </a:extLst>
              </p:cNvPr>
              <p:cNvSpPr txBox="1"/>
              <p:nvPr/>
            </p:nvSpPr>
            <p:spPr>
              <a:xfrm>
                <a:off x="1233110" y="4014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20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1" name="TextBox 50">
                <a:extLst>
                  <a:ext uri="{FF2B5EF4-FFF2-40B4-BE49-F238E27FC236}">
                    <a16:creationId xmlns:a16="http://schemas.microsoft.com/office/drawing/2014/main" id="{E39DDECB-4856-4DE0-A827-1B26146D5A17}"/>
                  </a:ext>
                </a:extLst>
              </p:cNvPr>
              <p:cNvSpPr txBox="1"/>
              <p:nvPr/>
            </p:nvSpPr>
            <p:spPr>
              <a:xfrm>
                <a:off x="1297230" y="4374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11" name="TextBox 110">
                <a:extLst>
                  <a:ext uri="{FF2B5EF4-FFF2-40B4-BE49-F238E27FC236}">
                    <a16:creationId xmlns:a16="http://schemas.microsoft.com/office/drawing/2014/main" id="{24690FF9-F0B2-4837-8494-02339C307A49}"/>
                  </a:ext>
                </a:extLst>
              </p:cNvPr>
              <p:cNvSpPr txBox="1"/>
              <p:nvPr/>
            </p:nvSpPr>
            <p:spPr>
              <a:xfrm>
                <a:off x="1170892" y="2214000"/>
                <a:ext cx="19236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120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30" name="object 19">
                <a:extLst>
                  <a:ext uri="{FF2B5EF4-FFF2-40B4-BE49-F238E27FC236}">
                    <a16:creationId xmlns:a16="http://schemas.microsoft.com/office/drawing/2014/main" id="{8A92AC79-3A2F-4137-9351-1964091D71C1}"/>
                  </a:ext>
                </a:extLst>
              </p:cNvPr>
              <p:cNvSpPr/>
              <p:nvPr/>
            </p:nvSpPr>
            <p:spPr>
              <a:xfrm>
                <a:off x="6838990" y="1922400"/>
                <a:ext cx="0" cy="2512405"/>
              </a:xfrm>
              <a:custGeom>
                <a:avLst/>
                <a:gdLst/>
                <a:ahLst/>
                <a:cxnLst/>
                <a:rect l="l" t="t" r="r" b="b"/>
                <a:pathLst>
                  <a:path h="1530985">
                    <a:moveTo>
                      <a:pt x="0" y="0"/>
                    </a:moveTo>
                    <a:lnTo>
                      <a:pt x="0" y="1530464"/>
                    </a:lnTo>
                  </a:path>
                </a:pathLst>
              </a:custGeom>
              <a:ln w="3175">
                <a:solidFill>
                  <a:srgbClr val="86868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8" name="Rectangle 7">
                <a:extLst>
                  <a:ext uri="{FF2B5EF4-FFF2-40B4-BE49-F238E27FC236}">
                    <a16:creationId xmlns:a16="http://schemas.microsoft.com/office/drawing/2014/main" id="{D4C135DF-4CE0-4D53-AF1E-074BE8F7EECB}"/>
                  </a:ext>
                </a:extLst>
              </p:cNvPr>
              <p:cNvSpPr/>
              <p:nvPr/>
            </p:nvSpPr>
            <p:spPr>
              <a:xfrm>
                <a:off x="7203201" y="2942899"/>
                <a:ext cx="160878" cy="429605"/>
              </a:xfrm>
              <a:prstGeom prst="rect">
                <a:avLst/>
              </a:prstGeom>
            </p:spPr>
            <p:txBody>
              <a:bodyPr vert="vert270" wrap="none" lIns="0" tIns="0" rIns="0" bIns="0" anchor="ctr">
                <a:spAutoFit/>
              </a:bodyPr>
              <a:lstStyle/>
              <a:p>
                <a:pPr algn="ctr">
                  <a:lnSpc>
                    <a:spcPts val="1400"/>
                  </a:lnSpc>
                </a:pPr>
                <a:r>
                  <a:rPr lang="en-GB" sz="900" dirty="0">
                    <a:solidFill>
                      <a:prstClr val="black">
                        <a:lumMod val="75000"/>
                        <a:lumOff val="25000"/>
                      </a:prstClr>
                    </a:solidFill>
                  </a:rPr>
                  <a:t>Per cent</a:t>
                </a:r>
              </a:p>
            </p:txBody>
          </p:sp>
          <p:sp>
            <p:nvSpPr>
              <p:cNvPr id="52" name="TextBox 51">
                <a:extLst>
                  <a:ext uri="{FF2B5EF4-FFF2-40B4-BE49-F238E27FC236}">
                    <a16:creationId xmlns:a16="http://schemas.microsoft.com/office/drawing/2014/main" id="{484A538C-8B6D-4899-A4C4-29F5DC95E2DE}"/>
                  </a:ext>
                </a:extLst>
              </p:cNvPr>
              <p:cNvSpPr txBox="1"/>
              <p:nvPr/>
            </p:nvSpPr>
            <p:spPr>
              <a:xfrm>
                <a:off x="6900190" y="1854000"/>
                <a:ext cx="19236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900" dirty="0">
                    <a:solidFill>
                      <a:prstClr val="black">
                        <a:lumMod val="75000"/>
                        <a:lumOff val="25000"/>
                      </a:prstClr>
                    </a:solidFill>
                  </a:rPr>
                  <a:t>10</a:t>
                </a: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3" name="TextBox 52">
                <a:extLst>
                  <a:ext uri="{FF2B5EF4-FFF2-40B4-BE49-F238E27FC236}">
                    <a16:creationId xmlns:a16="http://schemas.microsoft.com/office/drawing/2014/main" id="{79280195-FDAB-433B-B440-DA3A783411DA}"/>
                  </a:ext>
                </a:extLst>
              </p:cNvPr>
              <p:cNvSpPr txBox="1"/>
              <p:nvPr/>
            </p:nvSpPr>
            <p:spPr>
              <a:xfrm>
                <a:off x="6964310" y="2106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900" dirty="0">
                    <a:solidFill>
                      <a:prstClr val="black">
                        <a:lumMod val="75000"/>
                        <a:lumOff val="25000"/>
                      </a:prstClr>
                    </a:solidFill>
                  </a:rPr>
                  <a:t>9</a:t>
                </a: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4" name="TextBox 53">
                <a:extLst>
                  <a:ext uri="{FF2B5EF4-FFF2-40B4-BE49-F238E27FC236}">
                    <a16:creationId xmlns:a16="http://schemas.microsoft.com/office/drawing/2014/main" id="{EEE3E034-5CD8-4091-9884-C2600BEEB08B}"/>
                  </a:ext>
                </a:extLst>
              </p:cNvPr>
              <p:cNvSpPr txBox="1"/>
              <p:nvPr/>
            </p:nvSpPr>
            <p:spPr>
              <a:xfrm>
                <a:off x="6964310" y="2610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900" dirty="0">
                    <a:solidFill>
                      <a:prstClr val="black">
                        <a:lumMod val="75000"/>
                        <a:lumOff val="25000"/>
                      </a:prstClr>
                    </a:solidFill>
                  </a:rPr>
                  <a:t>7</a:t>
                </a: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5" name="TextBox 54">
                <a:extLst>
                  <a:ext uri="{FF2B5EF4-FFF2-40B4-BE49-F238E27FC236}">
                    <a16:creationId xmlns:a16="http://schemas.microsoft.com/office/drawing/2014/main" id="{D74CDF96-B610-4BEF-BE89-F719C6CFC860}"/>
                  </a:ext>
                </a:extLst>
              </p:cNvPr>
              <p:cNvSpPr txBox="1"/>
              <p:nvPr/>
            </p:nvSpPr>
            <p:spPr>
              <a:xfrm>
                <a:off x="6964310" y="3114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50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6" name="TextBox 55">
                <a:extLst>
                  <a:ext uri="{FF2B5EF4-FFF2-40B4-BE49-F238E27FC236}">
                    <a16:creationId xmlns:a16="http://schemas.microsoft.com/office/drawing/2014/main" id="{8F0E59B5-223F-4ABF-B059-4EC361B95032}"/>
                  </a:ext>
                </a:extLst>
              </p:cNvPr>
              <p:cNvSpPr txBox="1"/>
              <p:nvPr/>
            </p:nvSpPr>
            <p:spPr>
              <a:xfrm>
                <a:off x="6964310" y="3366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40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7" name="TextBox 56">
                <a:extLst>
                  <a:ext uri="{FF2B5EF4-FFF2-40B4-BE49-F238E27FC236}">
                    <a16:creationId xmlns:a16="http://schemas.microsoft.com/office/drawing/2014/main" id="{FA3CBB53-64E0-4586-9D6F-B1266F1D0991}"/>
                  </a:ext>
                </a:extLst>
              </p:cNvPr>
              <p:cNvSpPr txBox="1"/>
              <p:nvPr/>
            </p:nvSpPr>
            <p:spPr>
              <a:xfrm>
                <a:off x="6964310" y="3618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30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8" name="TextBox 57">
                <a:extLst>
                  <a:ext uri="{FF2B5EF4-FFF2-40B4-BE49-F238E27FC236}">
                    <a16:creationId xmlns:a16="http://schemas.microsoft.com/office/drawing/2014/main" id="{196A56F7-B312-4B72-9366-DD91CAD63790}"/>
                  </a:ext>
                </a:extLst>
              </p:cNvPr>
              <p:cNvSpPr txBox="1"/>
              <p:nvPr/>
            </p:nvSpPr>
            <p:spPr>
              <a:xfrm>
                <a:off x="6964310" y="3870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20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9" name="TextBox 58">
                <a:extLst>
                  <a:ext uri="{FF2B5EF4-FFF2-40B4-BE49-F238E27FC236}">
                    <a16:creationId xmlns:a16="http://schemas.microsoft.com/office/drawing/2014/main" id="{F644FB87-1E77-4365-85F0-A13B0F0927E5}"/>
                  </a:ext>
                </a:extLst>
              </p:cNvPr>
              <p:cNvSpPr txBox="1"/>
              <p:nvPr/>
            </p:nvSpPr>
            <p:spPr>
              <a:xfrm>
                <a:off x="6964310" y="4122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60" name="TextBox 59">
                <a:extLst>
                  <a:ext uri="{FF2B5EF4-FFF2-40B4-BE49-F238E27FC236}">
                    <a16:creationId xmlns:a16="http://schemas.microsoft.com/office/drawing/2014/main" id="{DEA0AAE7-E16F-476E-B550-621364CEA128}"/>
                  </a:ext>
                </a:extLst>
              </p:cNvPr>
              <p:cNvSpPr txBox="1"/>
              <p:nvPr/>
            </p:nvSpPr>
            <p:spPr>
              <a:xfrm>
                <a:off x="7028430" y="4374000"/>
                <a:ext cx="6412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12" name="TextBox 111">
                <a:extLst>
                  <a:ext uri="{FF2B5EF4-FFF2-40B4-BE49-F238E27FC236}">
                    <a16:creationId xmlns:a16="http://schemas.microsoft.com/office/drawing/2014/main" id="{389E2A86-F76C-40B3-ACA1-77A367C7A69C}"/>
                  </a:ext>
                </a:extLst>
              </p:cNvPr>
              <p:cNvSpPr txBox="1"/>
              <p:nvPr/>
            </p:nvSpPr>
            <p:spPr>
              <a:xfrm>
                <a:off x="6964310" y="2358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900" dirty="0">
                    <a:solidFill>
                      <a:prstClr val="black">
                        <a:lumMod val="75000"/>
                        <a:lumOff val="25000"/>
                      </a:prstClr>
                    </a:solidFill>
                  </a:rPr>
                  <a:t>8</a:t>
                </a: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13" name="TextBox 112">
                <a:extLst>
                  <a:ext uri="{FF2B5EF4-FFF2-40B4-BE49-F238E27FC236}">
                    <a16:creationId xmlns:a16="http://schemas.microsoft.com/office/drawing/2014/main" id="{1912E3D5-D4B3-45E3-8D06-5FB5C600A52D}"/>
                  </a:ext>
                </a:extLst>
              </p:cNvPr>
              <p:cNvSpPr txBox="1"/>
              <p:nvPr/>
            </p:nvSpPr>
            <p:spPr>
              <a:xfrm>
                <a:off x="6964310" y="2862000"/>
                <a:ext cx="128240" cy="138499"/>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900" dirty="0">
                    <a:solidFill>
                      <a:prstClr val="black">
                        <a:lumMod val="75000"/>
                        <a:lumOff val="25000"/>
                      </a:prstClr>
                    </a:solidFill>
                  </a:rPr>
                  <a:t>6</a:t>
                </a:r>
                <a:r>
                  <a:rPr kumimoji="0" lang="en-GB"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9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spTree>
    <p:extLst>
      <p:ext uri="{BB962C8B-B14F-4D97-AF65-F5344CB8AC3E}">
        <p14:creationId xmlns:p14="http://schemas.microsoft.com/office/powerpoint/2010/main" val="25559798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944B3A3-586A-45F7-A242-10BD63B1C8E9}"/>
              </a:ext>
            </a:extLst>
          </p:cNvPr>
          <p:cNvGrpSpPr/>
          <p:nvPr/>
        </p:nvGrpSpPr>
        <p:grpSpPr>
          <a:xfrm>
            <a:off x="0" y="0"/>
            <a:ext cx="10285200" cy="6861600"/>
            <a:chOff x="0" y="0"/>
            <a:chExt cx="10285200" cy="6861600"/>
          </a:xfrm>
        </p:grpSpPr>
        <p:sp>
          <p:nvSpPr>
            <p:cNvPr id="2" name="Rectangle 1">
              <a:extLst>
                <a:ext uri="{FF2B5EF4-FFF2-40B4-BE49-F238E27FC236}">
                  <a16:creationId xmlns:a16="http://schemas.microsoft.com/office/drawing/2014/main" id="{BFED7BB4-4D63-4E96-BA08-B1D3FFBE1BFE}"/>
                </a:ext>
              </a:extLst>
            </p:cNvPr>
            <p:cNvSpPr/>
            <p:nvPr/>
          </p:nvSpPr>
          <p:spPr>
            <a:xfrm>
              <a:off x="5227200" y="1162808"/>
              <a:ext cx="396000" cy="360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56" name="Rectangle 155">
              <a:extLst>
                <a:ext uri="{FF2B5EF4-FFF2-40B4-BE49-F238E27FC236}">
                  <a16:creationId xmlns:a16="http://schemas.microsoft.com/office/drawing/2014/main" id="{E513011C-013E-4A52-9675-1FB86B64A457}"/>
                </a:ext>
              </a:extLst>
            </p:cNvPr>
            <p:cNvSpPr/>
            <p:nvPr/>
          </p:nvSpPr>
          <p:spPr>
            <a:xfrm>
              <a:off x="72000" y="1162800"/>
              <a:ext cx="396000" cy="360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14" name="Rectangle 313">
              <a:extLst>
                <a:ext uri="{FF2B5EF4-FFF2-40B4-BE49-F238E27FC236}">
                  <a16:creationId xmlns:a16="http://schemas.microsoft.com/office/drawing/2014/main" id="{F73303A1-385C-4693-9A18-87EBEBA2D443}"/>
                </a:ext>
              </a:extLst>
            </p:cNvPr>
            <p:cNvSpPr/>
            <p:nvPr/>
          </p:nvSpPr>
          <p:spPr>
            <a:xfrm>
              <a:off x="0" y="1090800"/>
              <a:ext cx="5130000" cy="2876400"/>
            </a:xfrm>
            <a:prstGeom prst="rect">
              <a:avLst/>
            </a:prstGeom>
            <a:solidFill>
              <a:srgbClr val="009FE2">
                <a:alpha val="5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0000" rIns="91440" bIns="45720" numCol="1" spcCol="0" rtlCol="0" fromWordArt="0" anchor="t" anchorCtr="0" forceAA="0" compatLnSpc="1">
              <a:prstTxWarp prst="textNoShape">
                <a:avLst/>
              </a:prstTxWarp>
              <a:noAutofit/>
            </a:bodyPr>
            <a:lstStyle/>
            <a:p>
              <a:r>
                <a:rPr lang="en-GB" sz="2000" b="1" dirty="0">
                  <a:solidFill>
                    <a:schemeClr val="bg1">
                      <a:lumMod val="95000"/>
                    </a:schemeClr>
                  </a:solidFill>
                  <a:latin typeface="Arial" panose="020B0604020202020204" pitchFamily="34" charset="0"/>
                  <a:cs typeface="Arial" panose="020B0604020202020204" pitchFamily="34" charset="0"/>
                </a:rPr>
                <a:t>A</a:t>
              </a:r>
              <a:endParaRPr lang="en-CH" sz="2000" b="1" dirty="0">
                <a:solidFill>
                  <a:schemeClr val="bg1">
                    <a:lumMod val="95000"/>
                  </a:schemeClr>
                </a:solidFill>
                <a:latin typeface="Arial" panose="020B0604020202020204" pitchFamily="34" charset="0"/>
                <a:cs typeface="Arial" panose="020B0604020202020204" pitchFamily="34" charset="0"/>
              </a:endParaRPr>
            </a:p>
          </p:txBody>
        </p:sp>
        <p:sp>
          <p:nvSpPr>
            <p:cNvPr id="331" name="Rectangle 330">
              <a:extLst>
                <a:ext uri="{FF2B5EF4-FFF2-40B4-BE49-F238E27FC236}">
                  <a16:creationId xmlns:a16="http://schemas.microsoft.com/office/drawing/2014/main" id="{BD774B06-DA03-45CA-B2E4-8FB87523E57B}"/>
                </a:ext>
              </a:extLst>
            </p:cNvPr>
            <p:cNvSpPr/>
            <p:nvPr/>
          </p:nvSpPr>
          <p:spPr>
            <a:xfrm>
              <a:off x="5155200" y="1090800"/>
              <a:ext cx="5130000" cy="2876400"/>
            </a:xfrm>
            <a:prstGeom prst="rect">
              <a:avLst/>
            </a:prstGeom>
            <a:solidFill>
              <a:srgbClr val="009FE2">
                <a:alpha val="5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0000" rIns="91440" bIns="45720" numCol="1" spcCol="0" rtlCol="0" fromWordArt="0" anchor="t" anchorCtr="0" forceAA="0" compatLnSpc="1">
              <a:prstTxWarp prst="textNoShape">
                <a:avLst/>
              </a:prstTxWarp>
              <a:noAutofit/>
            </a:bodyPr>
            <a:lstStyle/>
            <a:p>
              <a:r>
                <a:rPr lang="en-GB" sz="2000" b="1" dirty="0">
                  <a:solidFill>
                    <a:schemeClr val="bg1">
                      <a:lumMod val="95000"/>
                    </a:schemeClr>
                  </a:solidFill>
                  <a:latin typeface="Arial" panose="020B0604020202020204" pitchFamily="34" charset="0"/>
                  <a:cs typeface="Arial" panose="020B0604020202020204" pitchFamily="34" charset="0"/>
                </a:rPr>
                <a:t>B</a:t>
              </a:r>
              <a:endParaRPr lang="en-CH" sz="2000" b="1" dirty="0">
                <a:solidFill>
                  <a:schemeClr val="bg1">
                    <a:lumMod val="95000"/>
                  </a:schemeClr>
                </a:solidFill>
                <a:latin typeface="Arial" panose="020B0604020202020204" pitchFamily="34" charset="0"/>
                <a:cs typeface="Arial" panose="020B0604020202020204" pitchFamily="34" charset="0"/>
              </a:endParaRPr>
            </a:p>
          </p:txBody>
        </p:sp>
        <p:sp>
          <p:nvSpPr>
            <p:cNvPr id="158" name="Rectangle 157">
              <a:extLst>
                <a:ext uri="{FF2B5EF4-FFF2-40B4-BE49-F238E27FC236}">
                  <a16:creationId xmlns:a16="http://schemas.microsoft.com/office/drawing/2014/main" id="{2B641A36-85B7-4DFE-BAC8-7B6B1434A84E}"/>
                </a:ext>
              </a:extLst>
            </p:cNvPr>
            <p:cNvSpPr/>
            <p:nvPr/>
          </p:nvSpPr>
          <p:spPr>
            <a:xfrm>
              <a:off x="5227200" y="4057200"/>
              <a:ext cx="396000" cy="360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30" name="Rectangle 329">
              <a:extLst>
                <a:ext uri="{FF2B5EF4-FFF2-40B4-BE49-F238E27FC236}">
                  <a16:creationId xmlns:a16="http://schemas.microsoft.com/office/drawing/2014/main" id="{E9FF9398-3225-4FF7-957E-9940140F683C}"/>
                </a:ext>
              </a:extLst>
            </p:cNvPr>
            <p:cNvSpPr/>
            <p:nvPr/>
          </p:nvSpPr>
          <p:spPr>
            <a:xfrm>
              <a:off x="5155200" y="3985200"/>
              <a:ext cx="5130000" cy="2876400"/>
            </a:xfrm>
            <a:prstGeom prst="rect">
              <a:avLst/>
            </a:prstGeom>
            <a:solidFill>
              <a:srgbClr val="009FE2">
                <a:alpha val="5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0000" rIns="91440" bIns="45720" numCol="1" spcCol="0" rtlCol="0" fromWordArt="0" anchor="t" anchorCtr="0" forceAA="0" compatLnSpc="1">
              <a:prstTxWarp prst="textNoShape">
                <a:avLst/>
              </a:prstTxWarp>
              <a:noAutofit/>
            </a:bodyPr>
            <a:lstStyle/>
            <a:p>
              <a:r>
                <a:rPr lang="en-GB" sz="2000" b="1" dirty="0">
                  <a:solidFill>
                    <a:schemeClr val="bg1">
                      <a:lumMod val="95000"/>
                    </a:schemeClr>
                  </a:solidFill>
                  <a:latin typeface="Arial" panose="020B0604020202020204" pitchFamily="34" charset="0"/>
                  <a:cs typeface="Arial" panose="020B0604020202020204" pitchFamily="34" charset="0"/>
                </a:rPr>
                <a:t>D</a:t>
              </a:r>
              <a:endParaRPr lang="en-CH" sz="2000" b="1" dirty="0">
                <a:solidFill>
                  <a:schemeClr val="bg1">
                    <a:lumMod val="95000"/>
                  </a:schemeClr>
                </a:solidFill>
                <a:latin typeface="Arial" panose="020B0604020202020204" pitchFamily="34" charset="0"/>
                <a:cs typeface="Arial" panose="020B0604020202020204" pitchFamily="34" charset="0"/>
              </a:endParaRPr>
            </a:p>
          </p:txBody>
        </p:sp>
        <p:sp>
          <p:nvSpPr>
            <p:cNvPr id="157" name="Rectangle 156">
              <a:extLst>
                <a:ext uri="{FF2B5EF4-FFF2-40B4-BE49-F238E27FC236}">
                  <a16:creationId xmlns:a16="http://schemas.microsoft.com/office/drawing/2014/main" id="{259FC36A-1503-4684-9529-29F5C44F809F}"/>
                </a:ext>
              </a:extLst>
            </p:cNvPr>
            <p:cNvSpPr/>
            <p:nvPr/>
          </p:nvSpPr>
          <p:spPr>
            <a:xfrm>
              <a:off x="72000" y="4057200"/>
              <a:ext cx="396000" cy="360000"/>
            </a:xfrm>
            <a:prstGeom prst="rect">
              <a:avLst/>
            </a:prstGeom>
            <a:solidFill>
              <a:srgbClr val="009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Modelled effects of development accelerators and synergy effects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 all three accelerators</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33" name="Group 332">
              <a:extLst>
                <a:ext uri="{FF2B5EF4-FFF2-40B4-BE49-F238E27FC236}">
                  <a16:creationId xmlns:a16="http://schemas.microsoft.com/office/drawing/2014/main" id="{B7DB15A6-6801-4CE2-BC9C-ECA47DA329C7}"/>
                </a:ext>
              </a:extLst>
            </p:cNvPr>
            <p:cNvGrpSpPr/>
            <p:nvPr/>
          </p:nvGrpSpPr>
          <p:grpSpPr>
            <a:xfrm>
              <a:off x="468000" y="4042800"/>
              <a:ext cx="4593719" cy="1926180"/>
              <a:chOff x="468000" y="4024800"/>
              <a:chExt cx="4593719" cy="1926180"/>
            </a:xfrm>
          </p:grpSpPr>
          <p:sp>
            <p:nvSpPr>
              <p:cNvPr id="267" name="object 21">
                <a:extLst>
                  <a:ext uri="{FF2B5EF4-FFF2-40B4-BE49-F238E27FC236}">
                    <a16:creationId xmlns:a16="http://schemas.microsoft.com/office/drawing/2014/main" id="{DF2D06B1-7ED8-4F93-A3D5-609999A6BC57}"/>
                  </a:ext>
                </a:extLst>
              </p:cNvPr>
              <p:cNvSpPr/>
              <p:nvPr/>
            </p:nvSpPr>
            <p:spPr>
              <a:xfrm>
                <a:off x="2812932" y="4670849"/>
                <a:ext cx="0" cy="281305"/>
              </a:xfrm>
              <a:custGeom>
                <a:avLst/>
                <a:gdLst/>
                <a:ahLst/>
                <a:cxnLst/>
                <a:rect l="l" t="t" r="r" b="b"/>
                <a:pathLst>
                  <a:path h="281304">
                    <a:moveTo>
                      <a:pt x="0" y="0"/>
                    </a:moveTo>
                    <a:lnTo>
                      <a:pt x="0" y="280796"/>
                    </a:lnTo>
                  </a:path>
                </a:pathLst>
              </a:custGeom>
              <a:ln w="12700">
                <a:solidFill>
                  <a:srgbClr val="83D0F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68" name="object 22">
                <a:extLst>
                  <a:ext uri="{FF2B5EF4-FFF2-40B4-BE49-F238E27FC236}">
                    <a16:creationId xmlns:a16="http://schemas.microsoft.com/office/drawing/2014/main" id="{98AED2C0-FDC4-40B6-B887-8B4A764D4799}"/>
                  </a:ext>
                </a:extLst>
              </p:cNvPr>
              <p:cNvSpPr/>
              <p:nvPr/>
            </p:nvSpPr>
            <p:spPr>
              <a:xfrm>
                <a:off x="3288131" y="5228844"/>
                <a:ext cx="259715" cy="90170"/>
              </a:xfrm>
              <a:custGeom>
                <a:avLst/>
                <a:gdLst/>
                <a:ahLst/>
                <a:cxnLst/>
                <a:rect l="l" t="t" r="r" b="b"/>
                <a:pathLst>
                  <a:path w="259714" h="90170">
                    <a:moveTo>
                      <a:pt x="0" y="90004"/>
                    </a:moveTo>
                    <a:lnTo>
                      <a:pt x="259194" y="0"/>
                    </a:lnTo>
                  </a:path>
                </a:pathLst>
              </a:custGeom>
              <a:ln w="12700">
                <a:solidFill>
                  <a:srgbClr val="CDDF9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69" name="object 23">
                <a:extLst>
                  <a:ext uri="{FF2B5EF4-FFF2-40B4-BE49-F238E27FC236}">
                    <a16:creationId xmlns:a16="http://schemas.microsoft.com/office/drawing/2014/main" id="{3955F3D8-1B2B-403B-B019-7E7C2F681BD0}"/>
                  </a:ext>
                </a:extLst>
              </p:cNvPr>
              <p:cNvSpPr/>
              <p:nvPr/>
            </p:nvSpPr>
            <p:spPr>
              <a:xfrm>
                <a:off x="2095880" y="5228844"/>
                <a:ext cx="259715" cy="90170"/>
              </a:xfrm>
              <a:custGeom>
                <a:avLst/>
                <a:gdLst/>
                <a:ahLst/>
                <a:cxnLst/>
                <a:rect l="l" t="t" r="r" b="b"/>
                <a:pathLst>
                  <a:path w="259714" h="90170">
                    <a:moveTo>
                      <a:pt x="259194" y="90004"/>
                    </a:moveTo>
                    <a:lnTo>
                      <a:pt x="0" y="0"/>
                    </a:lnTo>
                  </a:path>
                </a:pathLst>
              </a:custGeom>
              <a:ln w="12700">
                <a:solidFill>
                  <a:srgbClr val="FBC88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0" name="object 24">
                <a:extLst>
                  <a:ext uri="{FF2B5EF4-FFF2-40B4-BE49-F238E27FC236}">
                    <a16:creationId xmlns:a16="http://schemas.microsoft.com/office/drawing/2014/main" id="{99BF5EE9-99A2-4D80-8961-AB3C54370EDE}"/>
                  </a:ext>
                </a:extLst>
              </p:cNvPr>
              <p:cNvSpPr/>
              <p:nvPr/>
            </p:nvSpPr>
            <p:spPr>
              <a:xfrm>
                <a:off x="2464423" y="4024800"/>
                <a:ext cx="685165" cy="685165"/>
              </a:xfrm>
              <a:custGeom>
                <a:avLst/>
                <a:gdLst/>
                <a:ahLst/>
                <a:cxnLst/>
                <a:rect l="l" t="t" r="r" b="b"/>
                <a:pathLst>
                  <a:path w="685164" h="685165">
                    <a:moveTo>
                      <a:pt x="342468" y="0"/>
                    </a:moveTo>
                    <a:lnTo>
                      <a:pt x="295997" y="3126"/>
                    </a:lnTo>
                    <a:lnTo>
                      <a:pt x="251426" y="12233"/>
                    </a:lnTo>
                    <a:lnTo>
                      <a:pt x="209163" y="26912"/>
                    </a:lnTo>
                    <a:lnTo>
                      <a:pt x="169617" y="46756"/>
                    </a:lnTo>
                    <a:lnTo>
                      <a:pt x="133195" y="71357"/>
                    </a:lnTo>
                    <a:lnTo>
                      <a:pt x="100306" y="100306"/>
                    </a:lnTo>
                    <a:lnTo>
                      <a:pt x="71357" y="133195"/>
                    </a:lnTo>
                    <a:lnTo>
                      <a:pt x="46756" y="169617"/>
                    </a:lnTo>
                    <a:lnTo>
                      <a:pt x="26912" y="209163"/>
                    </a:lnTo>
                    <a:lnTo>
                      <a:pt x="12233" y="251426"/>
                    </a:lnTo>
                    <a:lnTo>
                      <a:pt x="3126" y="295997"/>
                    </a:lnTo>
                    <a:lnTo>
                      <a:pt x="0" y="342468"/>
                    </a:lnTo>
                    <a:lnTo>
                      <a:pt x="3126" y="388939"/>
                    </a:lnTo>
                    <a:lnTo>
                      <a:pt x="12233" y="433510"/>
                    </a:lnTo>
                    <a:lnTo>
                      <a:pt x="26912" y="475772"/>
                    </a:lnTo>
                    <a:lnTo>
                      <a:pt x="46756" y="515318"/>
                    </a:lnTo>
                    <a:lnTo>
                      <a:pt x="71357" y="551740"/>
                    </a:lnTo>
                    <a:lnTo>
                      <a:pt x="100306" y="584630"/>
                    </a:lnTo>
                    <a:lnTo>
                      <a:pt x="133195" y="613579"/>
                    </a:lnTo>
                    <a:lnTo>
                      <a:pt x="169617" y="638179"/>
                    </a:lnTo>
                    <a:lnTo>
                      <a:pt x="209163" y="658023"/>
                    </a:lnTo>
                    <a:lnTo>
                      <a:pt x="251426" y="672703"/>
                    </a:lnTo>
                    <a:lnTo>
                      <a:pt x="295997" y="681810"/>
                    </a:lnTo>
                    <a:lnTo>
                      <a:pt x="342468" y="684936"/>
                    </a:lnTo>
                    <a:lnTo>
                      <a:pt x="388939" y="681810"/>
                    </a:lnTo>
                    <a:lnTo>
                      <a:pt x="433510" y="672703"/>
                    </a:lnTo>
                    <a:lnTo>
                      <a:pt x="475772" y="658023"/>
                    </a:lnTo>
                    <a:lnTo>
                      <a:pt x="515318" y="638179"/>
                    </a:lnTo>
                    <a:lnTo>
                      <a:pt x="551740" y="613579"/>
                    </a:lnTo>
                    <a:lnTo>
                      <a:pt x="584630" y="584630"/>
                    </a:lnTo>
                    <a:lnTo>
                      <a:pt x="613579" y="551740"/>
                    </a:lnTo>
                    <a:lnTo>
                      <a:pt x="638179" y="515318"/>
                    </a:lnTo>
                    <a:lnTo>
                      <a:pt x="658023" y="475772"/>
                    </a:lnTo>
                    <a:lnTo>
                      <a:pt x="672703" y="433510"/>
                    </a:lnTo>
                    <a:lnTo>
                      <a:pt x="681810" y="388939"/>
                    </a:lnTo>
                    <a:lnTo>
                      <a:pt x="684936" y="342468"/>
                    </a:lnTo>
                    <a:lnTo>
                      <a:pt x="681810" y="295997"/>
                    </a:lnTo>
                    <a:lnTo>
                      <a:pt x="672703" y="251426"/>
                    </a:lnTo>
                    <a:lnTo>
                      <a:pt x="658023" y="209163"/>
                    </a:lnTo>
                    <a:lnTo>
                      <a:pt x="638179" y="169617"/>
                    </a:lnTo>
                    <a:lnTo>
                      <a:pt x="613579" y="133195"/>
                    </a:lnTo>
                    <a:lnTo>
                      <a:pt x="584630" y="100306"/>
                    </a:lnTo>
                    <a:lnTo>
                      <a:pt x="551740" y="71357"/>
                    </a:lnTo>
                    <a:lnTo>
                      <a:pt x="515318" y="46756"/>
                    </a:lnTo>
                    <a:lnTo>
                      <a:pt x="475772" y="26912"/>
                    </a:lnTo>
                    <a:lnTo>
                      <a:pt x="433510" y="12233"/>
                    </a:lnTo>
                    <a:lnTo>
                      <a:pt x="388939" y="3126"/>
                    </a:lnTo>
                    <a:lnTo>
                      <a:pt x="342468" y="0"/>
                    </a:lnTo>
                    <a:close/>
                  </a:path>
                </a:pathLst>
              </a:custGeom>
              <a:solidFill>
                <a:srgbClr val="83D0F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1" name="object 25">
                <a:extLst>
                  <a:ext uri="{FF2B5EF4-FFF2-40B4-BE49-F238E27FC236}">
                    <a16:creationId xmlns:a16="http://schemas.microsoft.com/office/drawing/2014/main" id="{D3E7BCA9-4C87-47A6-B9B9-DAE131F0DB8A}"/>
                  </a:ext>
                </a:extLst>
              </p:cNvPr>
              <p:cNvSpPr/>
              <p:nvPr/>
            </p:nvSpPr>
            <p:spPr>
              <a:xfrm>
                <a:off x="3482943" y="4773540"/>
                <a:ext cx="685165" cy="685165"/>
              </a:xfrm>
              <a:custGeom>
                <a:avLst/>
                <a:gdLst/>
                <a:ahLst/>
                <a:cxnLst/>
                <a:rect l="l" t="t" r="r" b="b"/>
                <a:pathLst>
                  <a:path w="685164" h="685165">
                    <a:moveTo>
                      <a:pt x="342468" y="0"/>
                    </a:moveTo>
                    <a:lnTo>
                      <a:pt x="295997" y="3126"/>
                    </a:lnTo>
                    <a:lnTo>
                      <a:pt x="251426" y="12233"/>
                    </a:lnTo>
                    <a:lnTo>
                      <a:pt x="209163" y="26912"/>
                    </a:lnTo>
                    <a:lnTo>
                      <a:pt x="169617" y="46756"/>
                    </a:lnTo>
                    <a:lnTo>
                      <a:pt x="133195" y="71357"/>
                    </a:lnTo>
                    <a:lnTo>
                      <a:pt x="100306" y="100306"/>
                    </a:lnTo>
                    <a:lnTo>
                      <a:pt x="71357" y="133195"/>
                    </a:lnTo>
                    <a:lnTo>
                      <a:pt x="46756" y="169617"/>
                    </a:lnTo>
                    <a:lnTo>
                      <a:pt x="26912" y="209163"/>
                    </a:lnTo>
                    <a:lnTo>
                      <a:pt x="12233" y="251426"/>
                    </a:lnTo>
                    <a:lnTo>
                      <a:pt x="3126" y="295997"/>
                    </a:lnTo>
                    <a:lnTo>
                      <a:pt x="0" y="342468"/>
                    </a:lnTo>
                    <a:lnTo>
                      <a:pt x="3126" y="388939"/>
                    </a:lnTo>
                    <a:lnTo>
                      <a:pt x="12233" y="433510"/>
                    </a:lnTo>
                    <a:lnTo>
                      <a:pt x="26912" y="475772"/>
                    </a:lnTo>
                    <a:lnTo>
                      <a:pt x="46756" y="515318"/>
                    </a:lnTo>
                    <a:lnTo>
                      <a:pt x="71357" y="551740"/>
                    </a:lnTo>
                    <a:lnTo>
                      <a:pt x="100306" y="584630"/>
                    </a:lnTo>
                    <a:lnTo>
                      <a:pt x="133195" y="613579"/>
                    </a:lnTo>
                    <a:lnTo>
                      <a:pt x="169617" y="638179"/>
                    </a:lnTo>
                    <a:lnTo>
                      <a:pt x="209163" y="658023"/>
                    </a:lnTo>
                    <a:lnTo>
                      <a:pt x="251426" y="672703"/>
                    </a:lnTo>
                    <a:lnTo>
                      <a:pt x="295997" y="681810"/>
                    </a:lnTo>
                    <a:lnTo>
                      <a:pt x="342468" y="684936"/>
                    </a:lnTo>
                    <a:lnTo>
                      <a:pt x="388939" y="681810"/>
                    </a:lnTo>
                    <a:lnTo>
                      <a:pt x="433510" y="672703"/>
                    </a:lnTo>
                    <a:lnTo>
                      <a:pt x="475772" y="658023"/>
                    </a:lnTo>
                    <a:lnTo>
                      <a:pt x="515318" y="638179"/>
                    </a:lnTo>
                    <a:lnTo>
                      <a:pt x="551740" y="613579"/>
                    </a:lnTo>
                    <a:lnTo>
                      <a:pt x="584630" y="584630"/>
                    </a:lnTo>
                    <a:lnTo>
                      <a:pt x="613579" y="551740"/>
                    </a:lnTo>
                    <a:lnTo>
                      <a:pt x="638179" y="515318"/>
                    </a:lnTo>
                    <a:lnTo>
                      <a:pt x="658023" y="475772"/>
                    </a:lnTo>
                    <a:lnTo>
                      <a:pt x="672703" y="433510"/>
                    </a:lnTo>
                    <a:lnTo>
                      <a:pt x="681810" y="388939"/>
                    </a:lnTo>
                    <a:lnTo>
                      <a:pt x="684936" y="342468"/>
                    </a:lnTo>
                    <a:lnTo>
                      <a:pt x="681810" y="295997"/>
                    </a:lnTo>
                    <a:lnTo>
                      <a:pt x="672703" y="251426"/>
                    </a:lnTo>
                    <a:lnTo>
                      <a:pt x="658023" y="209163"/>
                    </a:lnTo>
                    <a:lnTo>
                      <a:pt x="638179" y="169617"/>
                    </a:lnTo>
                    <a:lnTo>
                      <a:pt x="613579" y="133195"/>
                    </a:lnTo>
                    <a:lnTo>
                      <a:pt x="584630" y="100306"/>
                    </a:lnTo>
                    <a:lnTo>
                      <a:pt x="551740" y="71357"/>
                    </a:lnTo>
                    <a:lnTo>
                      <a:pt x="515318" y="46756"/>
                    </a:lnTo>
                    <a:lnTo>
                      <a:pt x="475772" y="26912"/>
                    </a:lnTo>
                    <a:lnTo>
                      <a:pt x="433510" y="12233"/>
                    </a:lnTo>
                    <a:lnTo>
                      <a:pt x="388939" y="3126"/>
                    </a:lnTo>
                    <a:lnTo>
                      <a:pt x="342468" y="0"/>
                    </a:lnTo>
                    <a:close/>
                  </a:path>
                </a:pathLst>
              </a:custGeom>
              <a:solidFill>
                <a:srgbClr val="CDDF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2" name="object 26">
                <a:extLst>
                  <a:ext uri="{FF2B5EF4-FFF2-40B4-BE49-F238E27FC236}">
                    <a16:creationId xmlns:a16="http://schemas.microsoft.com/office/drawing/2014/main" id="{1AB8517A-0736-4369-B3E3-3D8A57271DE2}"/>
                  </a:ext>
                </a:extLst>
              </p:cNvPr>
              <p:cNvSpPr/>
              <p:nvPr/>
            </p:nvSpPr>
            <p:spPr>
              <a:xfrm>
                <a:off x="2295056" y="4926725"/>
                <a:ext cx="1024255" cy="1024255"/>
              </a:xfrm>
              <a:custGeom>
                <a:avLst/>
                <a:gdLst/>
                <a:ahLst/>
                <a:cxnLst/>
                <a:rect l="l" t="t" r="r" b="b"/>
                <a:pathLst>
                  <a:path w="1024255" h="1024254">
                    <a:moveTo>
                      <a:pt x="511835" y="0"/>
                    </a:moveTo>
                    <a:lnTo>
                      <a:pt x="465248" y="2091"/>
                    </a:lnTo>
                    <a:lnTo>
                      <a:pt x="419832" y="8246"/>
                    </a:lnTo>
                    <a:lnTo>
                      <a:pt x="375770" y="18283"/>
                    </a:lnTo>
                    <a:lnTo>
                      <a:pt x="333240" y="32022"/>
                    </a:lnTo>
                    <a:lnTo>
                      <a:pt x="292424" y="49281"/>
                    </a:lnTo>
                    <a:lnTo>
                      <a:pt x="253503" y="69881"/>
                    </a:lnTo>
                    <a:lnTo>
                      <a:pt x="216657" y="93640"/>
                    </a:lnTo>
                    <a:lnTo>
                      <a:pt x="182067" y="120379"/>
                    </a:lnTo>
                    <a:lnTo>
                      <a:pt x="149913" y="149915"/>
                    </a:lnTo>
                    <a:lnTo>
                      <a:pt x="120378" y="182069"/>
                    </a:lnTo>
                    <a:lnTo>
                      <a:pt x="93640" y="216660"/>
                    </a:lnTo>
                    <a:lnTo>
                      <a:pt x="69881" y="253507"/>
                    </a:lnTo>
                    <a:lnTo>
                      <a:pt x="49281" y="292429"/>
                    </a:lnTo>
                    <a:lnTo>
                      <a:pt x="32021" y="333246"/>
                    </a:lnTo>
                    <a:lnTo>
                      <a:pt x="18283" y="375777"/>
                    </a:lnTo>
                    <a:lnTo>
                      <a:pt x="8246" y="419841"/>
                    </a:lnTo>
                    <a:lnTo>
                      <a:pt x="2091" y="465258"/>
                    </a:lnTo>
                    <a:lnTo>
                      <a:pt x="0" y="511848"/>
                    </a:lnTo>
                    <a:lnTo>
                      <a:pt x="2091" y="558435"/>
                    </a:lnTo>
                    <a:lnTo>
                      <a:pt x="8246" y="603850"/>
                    </a:lnTo>
                    <a:lnTo>
                      <a:pt x="18283" y="647913"/>
                    </a:lnTo>
                    <a:lnTo>
                      <a:pt x="32021" y="690443"/>
                    </a:lnTo>
                    <a:lnTo>
                      <a:pt x="49281" y="731258"/>
                    </a:lnTo>
                    <a:lnTo>
                      <a:pt x="69881" y="770180"/>
                    </a:lnTo>
                    <a:lnTo>
                      <a:pt x="93640" y="807026"/>
                    </a:lnTo>
                    <a:lnTo>
                      <a:pt x="120378" y="841616"/>
                    </a:lnTo>
                    <a:lnTo>
                      <a:pt x="149913" y="873769"/>
                    </a:lnTo>
                    <a:lnTo>
                      <a:pt x="182067" y="903305"/>
                    </a:lnTo>
                    <a:lnTo>
                      <a:pt x="216657" y="930043"/>
                    </a:lnTo>
                    <a:lnTo>
                      <a:pt x="253503" y="953802"/>
                    </a:lnTo>
                    <a:lnTo>
                      <a:pt x="292424" y="974402"/>
                    </a:lnTo>
                    <a:lnTo>
                      <a:pt x="333240" y="991661"/>
                    </a:lnTo>
                    <a:lnTo>
                      <a:pt x="375770" y="1005400"/>
                    </a:lnTo>
                    <a:lnTo>
                      <a:pt x="419832" y="1015437"/>
                    </a:lnTo>
                    <a:lnTo>
                      <a:pt x="465248" y="1021591"/>
                    </a:lnTo>
                    <a:lnTo>
                      <a:pt x="511835" y="1023683"/>
                    </a:lnTo>
                    <a:lnTo>
                      <a:pt x="558422" y="1021591"/>
                    </a:lnTo>
                    <a:lnTo>
                      <a:pt x="603837" y="1015437"/>
                    </a:lnTo>
                    <a:lnTo>
                      <a:pt x="647900" y="1005400"/>
                    </a:lnTo>
                    <a:lnTo>
                      <a:pt x="690430" y="991661"/>
                    </a:lnTo>
                    <a:lnTo>
                      <a:pt x="731246" y="974402"/>
                    </a:lnTo>
                    <a:lnTo>
                      <a:pt x="770167" y="953802"/>
                    </a:lnTo>
                    <a:lnTo>
                      <a:pt x="807013" y="930043"/>
                    </a:lnTo>
                    <a:lnTo>
                      <a:pt x="841603" y="903305"/>
                    </a:lnTo>
                    <a:lnTo>
                      <a:pt x="873756" y="873769"/>
                    </a:lnTo>
                    <a:lnTo>
                      <a:pt x="903292" y="841616"/>
                    </a:lnTo>
                    <a:lnTo>
                      <a:pt x="930030" y="807026"/>
                    </a:lnTo>
                    <a:lnTo>
                      <a:pt x="953789" y="770180"/>
                    </a:lnTo>
                    <a:lnTo>
                      <a:pt x="974389" y="731258"/>
                    </a:lnTo>
                    <a:lnTo>
                      <a:pt x="991648" y="690443"/>
                    </a:lnTo>
                    <a:lnTo>
                      <a:pt x="1005387" y="647913"/>
                    </a:lnTo>
                    <a:lnTo>
                      <a:pt x="1015424" y="603850"/>
                    </a:lnTo>
                    <a:lnTo>
                      <a:pt x="1021579" y="558435"/>
                    </a:lnTo>
                    <a:lnTo>
                      <a:pt x="1023670" y="511848"/>
                    </a:lnTo>
                    <a:lnTo>
                      <a:pt x="1021579" y="465258"/>
                    </a:lnTo>
                    <a:lnTo>
                      <a:pt x="1015424" y="419841"/>
                    </a:lnTo>
                    <a:lnTo>
                      <a:pt x="1005387" y="375777"/>
                    </a:lnTo>
                    <a:lnTo>
                      <a:pt x="991648" y="333246"/>
                    </a:lnTo>
                    <a:lnTo>
                      <a:pt x="974389" y="292429"/>
                    </a:lnTo>
                    <a:lnTo>
                      <a:pt x="953789" y="253507"/>
                    </a:lnTo>
                    <a:lnTo>
                      <a:pt x="930030" y="216660"/>
                    </a:lnTo>
                    <a:lnTo>
                      <a:pt x="903292" y="182069"/>
                    </a:lnTo>
                    <a:lnTo>
                      <a:pt x="873756" y="149915"/>
                    </a:lnTo>
                    <a:lnTo>
                      <a:pt x="841603" y="120379"/>
                    </a:lnTo>
                    <a:lnTo>
                      <a:pt x="807013" y="93640"/>
                    </a:lnTo>
                    <a:lnTo>
                      <a:pt x="770167" y="69881"/>
                    </a:lnTo>
                    <a:lnTo>
                      <a:pt x="731246" y="49281"/>
                    </a:lnTo>
                    <a:lnTo>
                      <a:pt x="690430" y="32022"/>
                    </a:lnTo>
                    <a:lnTo>
                      <a:pt x="647900" y="18283"/>
                    </a:lnTo>
                    <a:lnTo>
                      <a:pt x="603837" y="8246"/>
                    </a:lnTo>
                    <a:lnTo>
                      <a:pt x="558422" y="2091"/>
                    </a:lnTo>
                    <a:lnTo>
                      <a:pt x="511835" y="0"/>
                    </a:lnTo>
                    <a:close/>
                  </a:path>
                </a:pathLst>
              </a:custGeom>
              <a:solidFill>
                <a:srgbClr val="C6C6C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3" name="object 27">
                <a:extLst>
                  <a:ext uri="{FF2B5EF4-FFF2-40B4-BE49-F238E27FC236}">
                    <a16:creationId xmlns:a16="http://schemas.microsoft.com/office/drawing/2014/main" id="{99471E12-EE35-4291-9532-74FF1C3D48FD}"/>
                  </a:ext>
                </a:extLst>
              </p:cNvPr>
              <p:cNvSpPr/>
              <p:nvPr/>
            </p:nvSpPr>
            <p:spPr>
              <a:xfrm>
                <a:off x="2590125" y="4404051"/>
                <a:ext cx="55244" cy="130175"/>
              </a:xfrm>
              <a:custGeom>
                <a:avLst/>
                <a:gdLst/>
                <a:ahLst/>
                <a:cxnLst/>
                <a:rect l="l" t="t" r="r" b="b"/>
                <a:pathLst>
                  <a:path w="55244" h="130175">
                    <a:moveTo>
                      <a:pt x="46901" y="0"/>
                    </a:moveTo>
                    <a:lnTo>
                      <a:pt x="7734" y="0"/>
                    </a:lnTo>
                    <a:lnTo>
                      <a:pt x="0" y="7734"/>
                    </a:lnTo>
                    <a:lnTo>
                      <a:pt x="0" y="122250"/>
                    </a:lnTo>
                    <a:lnTo>
                      <a:pt x="7734" y="129984"/>
                    </a:lnTo>
                    <a:lnTo>
                      <a:pt x="46901" y="129984"/>
                    </a:lnTo>
                    <a:lnTo>
                      <a:pt x="54648" y="122250"/>
                    </a:lnTo>
                    <a:lnTo>
                      <a:pt x="54648" y="7734"/>
                    </a:lnTo>
                    <a:lnTo>
                      <a:pt x="4690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4" name="object 28">
                <a:extLst>
                  <a:ext uri="{FF2B5EF4-FFF2-40B4-BE49-F238E27FC236}">
                    <a16:creationId xmlns:a16="http://schemas.microsoft.com/office/drawing/2014/main" id="{D01D0B46-DB33-4578-A753-BB11161791CE}"/>
                  </a:ext>
                </a:extLst>
              </p:cNvPr>
              <p:cNvSpPr/>
              <p:nvPr/>
            </p:nvSpPr>
            <p:spPr>
              <a:xfrm>
                <a:off x="2688934" y="4165915"/>
                <a:ext cx="266065" cy="280670"/>
              </a:xfrm>
              <a:custGeom>
                <a:avLst/>
                <a:gdLst/>
                <a:ahLst/>
                <a:cxnLst/>
                <a:rect l="l" t="t" r="r" b="b"/>
                <a:pathLst>
                  <a:path w="266064" h="280670">
                    <a:moveTo>
                      <a:pt x="258052" y="210574"/>
                    </a:moveTo>
                    <a:lnTo>
                      <a:pt x="96166" y="210574"/>
                    </a:lnTo>
                    <a:lnTo>
                      <a:pt x="112191" y="212001"/>
                    </a:lnTo>
                    <a:lnTo>
                      <a:pt x="132625" y="215118"/>
                    </a:lnTo>
                    <a:lnTo>
                      <a:pt x="196075" y="225602"/>
                    </a:lnTo>
                    <a:lnTo>
                      <a:pt x="198247" y="226072"/>
                    </a:lnTo>
                    <a:lnTo>
                      <a:pt x="200190" y="226898"/>
                    </a:lnTo>
                    <a:lnTo>
                      <a:pt x="205689" y="228142"/>
                    </a:lnTo>
                    <a:lnTo>
                      <a:pt x="212483" y="229870"/>
                    </a:lnTo>
                    <a:lnTo>
                      <a:pt x="214045" y="231178"/>
                    </a:lnTo>
                    <a:lnTo>
                      <a:pt x="220281" y="239080"/>
                    </a:lnTo>
                    <a:lnTo>
                      <a:pt x="223842" y="250450"/>
                    </a:lnTo>
                    <a:lnTo>
                      <a:pt x="223409" y="264553"/>
                    </a:lnTo>
                    <a:lnTo>
                      <a:pt x="217665" y="280657"/>
                    </a:lnTo>
                    <a:lnTo>
                      <a:pt x="229873" y="278128"/>
                    </a:lnTo>
                    <a:lnTo>
                      <a:pt x="241998" y="275256"/>
                    </a:lnTo>
                    <a:lnTo>
                      <a:pt x="254037" y="272027"/>
                    </a:lnTo>
                    <a:lnTo>
                      <a:pt x="265988" y="268427"/>
                    </a:lnTo>
                    <a:lnTo>
                      <a:pt x="264014" y="248181"/>
                    </a:lnTo>
                    <a:lnTo>
                      <a:pt x="261326" y="227488"/>
                    </a:lnTo>
                    <a:lnTo>
                      <a:pt x="258052" y="210574"/>
                    </a:lnTo>
                    <a:close/>
                  </a:path>
                  <a:path w="266064" h="280670">
                    <a:moveTo>
                      <a:pt x="133248" y="0"/>
                    </a:moveTo>
                    <a:lnTo>
                      <a:pt x="107387" y="5360"/>
                    </a:lnTo>
                    <a:lnTo>
                      <a:pt x="88534" y="20823"/>
                    </a:lnTo>
                    <a:lnTo>
                      <a:pt x="77916" y="43803"/>
                    </a:lnTo>
                    <a:lnTo>
                      <a:pt x="76758" y="71716"/>
                    </a:lnTo>
                    <a:lnTo>
                      <a:pt x="80803" y="89870"/>
                    </a:lnTo>
                    <a:lnTo>
                      <a:pt x="87495" y="106354"/>
                    </a:lnTo>
                    <a:lnTo>
                      <a:pt x="96298" y="120549"/>
                    </a:lnTo>
                    <a:lnTo>
                      <a:pt x="106680" y="131838"/>
                    </a:lnTo>
                    <a:lnTo>
                      <a:pt x="103035" y="136496"/>
                    </a:lnTo>
                    <a:lnTo>
                      <a:pt x="80060" y="153504"/>
                    </a:lnTo>
                    <a:lnTo>
                      <a:pt x="79806" y="153619"/>
                    </a:lnTo>
                    <a:lnTo>
                      <a:pt x="79146" y="153835"/>
                    </a:lnTo>
                    <a:lnTo>
                      <a:pt x="78790" y="154076"/>
                    </a:lnTo>
                    <a:lnTo>
                      <a:pt x="78422" y="154254"/>
                    </a:lnTo>
                    <a:lnTo>
                      <a:pt x="31817" y="176271"/>
                    </a:lnTo>
                    <a:lnTo>
                      <a:pt x="7480" y="207873"/>
                    </a:lnTo>
                    <a:lnTo>
                      <a:pt x="0" y="232664"/>
                    </a:lnTo>
                    <a:lnTo>
                      <a:pt x="24533" y="225544"/>
                    </a:lnTo>
                    <a:lnTo>
                      <a:pt x="36736" y="221775"/>
                    </a:lnTo>
                    <a:lnTo>
                      <a:pt x="48856" y="217766"/>
                    </a:lnTo>
                    <a:lnTo>
                      <a:pt x="64496" y="213413"/>
                    </a:lnTo>
                    <a:lnTo>
                      <a:pt x="80267" y="211031"/>
                    </a:lnTo>
                    <a:lnTo>
                      <a:pt x="96166" y="210574"/>
                    </a:lnTo>
                    <a:lnTo>
                      <a:pt x="258052" y="210574"/>
                    </a:lnTo>
                    <a:lnTo>
                      <a:pt x="257864" y="209605"/>
                    </a:lnTo>
                    <a:lnTo>
                      <a:pt x="224388" y="170437"/>
                    </a:lnTo>
                    <a:lnTo>
                      <a:pt x="183769" y="152742"/>
                    </a:lnTo>
                    <a:lnTo>
                      <a:pt x="177898" y="149717"/>
                    </a:lnTo>
                    <a:lnTo>
                      <a:pt x="170808" y="145445"/>
                    </a:lnTo>
                    <a:lnTo>
                      <a:pt x="163709" y="140132"/>
                    </a:lnTo>
                    <a:lnTo>
                      <a:pt x="157810" y="133985"/>
                    </a:lnTo>
                    <a:lnTo>
                      <a:pt x="169085" y="122758"/>
                    </a:lnTo>
                    <a:lnTo>
                      <a:pt x="178563" y="108156"/>
                    </a:lnTo>
                    <a:lnTo>
                      <a:pt x="185644" y="90901"/>
                    </a:lnTo>
                    <a:lnTo>
                      <a:pt x="189725" y="71716"/>
                    </a:lnTo>
                    <a:lnTo>
                      <a:pt x="188739" y="43214"/>
                    </a:lnTo>
                    <a:lnTo>
                      <a:pt x="178674" y="20680"/>
                    </a:lnTo>
                    <a:lnTo>
                      <a:pt x="160016" y="5735"/>
                    </a:lnTo>
                    <a:lnTo>
                      <a:pt x="13324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5" name="object 29">
                <a:extLst>
                  <a:ext uri="{FF2B5EF4-FFF2-40B4-BE49-F238E27FC236}">
                    <a16:creationId xmlns:a16="http://schemas.microsoft.com/office/drawing/2014/main" id="{EB43AD7D-5CFA-49B0-B11A-7AD5706482AA}"/>
                  </a:ext>
                </a:extLst>
              </p:cNvPr>
              <p:cNvSpPr/>
              <p:nvPr/>
            </p:nvSpPr>
            <p:spPr>
              <a:xfrm>
                <a:off x="2652620" y="4394374"/>
                <a:ext cx="354965" cy="130810"/>
              </a:xfrm>
              <a:custGeom>
                <a:avLst/>
                <a:gdLst/>
                <a:ahLst/>
                <a:cxnLst/>
                <a:rect l="l" t="t" r="r" b="b"/>
                <a:pathLst>
                  <a:path w="354964" h="130809">
                    <a:moveTo>
                      <a:pt x="256560" y="115395"/>
                    </a:moveTo>
                    <a:lnTo>
                      <a:pt x="36055" y="115395"/>
                    </a:lnTo>
                    <a:lnTo>
                      <a:pt x="53596" y="115914"/>
                    </a:lnTo>
                    <a:lnTo>
                      <a:pt x="71002" y="117737"/>
                    </a:lnTo>
                    <a:lnTo>
                      <a:pt x="88308" y="120462"/>
                    </a:lnTo>
                    <a:lnTo>
                      <a:pt x="105609" y="123700"/>
                    </a:lnTo>
                    <a:lnTo>
                      <a:pt x="122231" y="126771"/>
                    </a:lnTo>
                    <a:lnTo>
                      <a:pt x="138976" y="129159"/>
                    </a:lnTo>
                    <a:lnTo>
                      <a:pt x="155834" y="130275"/>
                    </a:lnTo>
                    <a:lnTo>
                      <a:pt x="172859" y="129543"/>
                    </a:lnTo>
                    <a:lnTo>
                      <a:pt x="180294" y="128851"/>
                    </a:lnTo>
                    <a:lnTo>
                      <a:pt x="195178" y="127598"/>
                    </a:lnTo>
                    <a:lnTo>
                      <a:pt x="226339" y="123689"/>
                    </a:lnTo>
                    <a:lnTo>
                      <a:pt x="237941" y="121617"/>
                    </a:lnTo>
                    <a:lnTo>
                      <a:pt x="249148" y="118329"/>
                    </a:lnTo>
                    <a:lnTo>
                      <a:pt x="256560" y="115395"/>
                    </a:lnTo>
                    <a:close/>
                  </a:path>
                  <a:path w="354964" h="130809">
                    <a:moveTo>
                      <a:pt x="131104" y="0"/>
                    </a:moveTo>
                    <a:lnTo>
                      <a:pt x="115204" y="456"/>
                    </a:lnTo>
                    <a:lnTo>
                      <a:pt x="99434" y="2838"/>
                    </a:lnTo>
                    <a:lnTo>
                      <a:pt x="83794" y="7191"/>
                    </a:lnTo>
                    <a:lnTo>
                      <a:pt x="70608" y="11537"/>
                    </a:lnTo>
                    <a:lnTo>
                      <a:pt x="57316" y="15612"/>
                    </a:lnTo>
                    <a:lnTo>
                      <a:pt x="30632" y="23320"/>
                    </a:lnTo>
                    <a:lnTo>
                      <a:pt x="23024" y="25343"/>
                    </a:lnTo>
                    <a:lnTo>
                      <a:pt x="0" y="30712"/>
                    </a:lnTo>
                    <a:lnTo>
                      <a:pt x="0" y="118050"/>
                    </a:lnTo>
                    <a:lnTo>
                      <a:pt x="18222" y="116432"/>
                    </a:lnTo>
                    <a:lnTo>
                      <a:pt x="27162" y="115751"/>
                    </a:lnTo>
                    <a:lnTo>
                      <a:pt x="36055" y="115395"/>
                    </a:lnTo>
                    <a:lnTo>
                      <a:pt x="256560" y="115395"/>
                    </a:lnTo>
                    <a:lnTo>
                      <a:pt x="273280" y="108778"/>
                    </a:lnTo>
                    <a:lnTo>
                      <a:pt x="297176" y="98603"/>
                    </a:lnTo>
                    <a:lnTo>
                      <a:pt x="345341" y="77372"/>
                    </a:lnTo>
                    <a:lnTo>
                      <a:pt x="186258" y="77358"/>
                    </a:lnTo>
                    <a:lnTo>
                      <a:pt x="174078" y="76178"/>
                    </a:lnTo>
                    <a:lnTo>
                      <a:pt x="168402" y="75314"/>
                    </a:lnTo>
                    <a:lnTo>
                      <a:pt x="162712" y="73244"/>
                    </a:lnTo>
                    <a:lnTo>
                      <a:pt x="152844" y="68342"/>
                    </a:lnTo>
                    <a:lnTo>
                      <a:pt x="151218" y="63389"/>
                    </a:lnTo>
                    <a:lnTo>
                      <a:pt x="153200" y="52950"/>
                    </a:lnTo>
                    <a:lnTo>
                      <a:pt x="157416" y="50740"/>
                    </a:lnTo>
                    <a:lnTo>
                      <a:pt x="164490" y="49444"/>
                    </a:lnTo>
                    <a:lnTo>
                      <a:pt x="166814" y="49343"/>
                    </a:lnTo>
                    <a:lnTo>
                      <a:pt x="226490" y="49343"/>
                    </a:lnTo>
                    <a:lnTo>
                      <a:pt x="228462" y="48570"/>
                    </a:lnTo>
                    <a:lnTo>
                      <a:pt x="236651" y="42713"/>
                    </a:lnTo>
                    <a:lnTo>
                      <a:pt x="242112" y="37722"/>
                    </a:lnTo>
                    <a:lnTo>
                      <a:pt x="243509" y="31182"/>
                    </a:lnTo>
                    <a:lnTo>
                      <a:pt x="240080" y="17301"/>
                    </a:lnTo>
                    <a:lnTo>
                      <a:pt x="234626" y="15608"/>
                    </a:lnTo>
                    <a:lnTo>
                      <a:pt x="167568" y="4542"/>
                    </a:lnTo>
                    <a:lnTo>
                      <a:pt x="147129" y="1426"/>
                    </a:lnTo>
                    <a:lnTo>
                      <a:pt x="131104" y="0"/>
                    </a:lnTo>
                    <a:close/>
                  </a:path>
                  <a:path w="354964" h="130809">
                    <a:moveTo>
                      <a:pt x="335495" y="46765"/>
                    </a:moveTo>
                    <a:lnTo>
                      <a:pt x="328955" y="47743"/>
                    </a:lnTo>
                    <a:lnTo>
                      <a:pt x="323380" y="49952"/>
                    </a:lnTo>
                    <a:lnTo>
                      <a:pt x="298810" y="58627"/>
                    </a:lnTo>
                    <a:lnTo>
                      <a:pt x="248447" y="70905"/>
                    </a:lnTo>
                    <a:lnTo>
                      <a:pt x="210619" y="76499"/>
                    </a:lnTo>
                    <a:lnTo>
                      <a:pt x="198443" y="77372"/>
                    </a:lnTo>
                    <a:lnTo>
                      <a:pt x="345341" y="77372"/>
                    </a:lnTo>
                    <a:lnTo>
                      <a:pt x="349453" y="75581"/>
                    </a:lnTo>
                    <a:lnTo>
                      <a:pt x="352818" y="71682"/>
                    </a:lnTo>
                    <a:lnTo>
                      <a:pt x="354037" y="66526"/>
                    </a:lnTo>
                    <a:lnTo>
                      <a:pt x="354864" y="58748"/>
                    </a:lnTo>
                    <a:lnTo>
                      <a:pt x="353175" y="52769"/>
                    </a:lnTo>
                    <a:lnTo>
                      <a:pt x="348774" y="48813"/>
                    </a:lnTo>
                    <a:lnTo>
                      <a:pt x="341464" y="47108"/>
                    </a:lnTo>
                    <a:lnTo>
                      <a:pt x="335495" y="46765"/>
                    </a:lnTo>
                    <a:close/>
                  </a:path>
                  <a:path w="354964" h="130809">
                    <a:moveTo>
                      <a:pt x="226490" y="49343"/>
                    </a:moveTo>
                    <a:lnTo>
                      <a:pt x="166814" y="49343"/>
                    </a:lnTo>
                    <a:lnTo>
                      <a:pt x="200037" y="53038"/>
                    </a:lnTo>
                    <a:lnTo>
                      <a:pt x="210055" y="53454"/>
                    </a:lnTo>
                    <a:lnTo>
                      <a:pt x="219563" y="52057"/>
                    </a:lnTo>
                    <a:lnTo>
                      <a:pt x="226490" y="4934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6" name="object 38">
                <a:extLst>
                  <a:ext uri="{FF2B5EF4-FFF2-40B4-BE49-F238E27FC236}">
                    <a16:creationId xmlns:a16="http://schemas.microsoft.com/office/drawing/2014/main" id="{C691776C-D88F-402F-AF13-288FF3707320}"/>
                  </a:ext>
                </a:extLst>
              </p:cNvPr>
              <p:cNvSpPr txBox="1"/>
              <p:nvPr/>
            </p:nvSpPr>
            <p:spPr>
              <a:xfrm>
                <a:off x="4166369" y="4984443"/>
                <a:ext cx="895350" cy="259045"/>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5" normalizeH="0" baseline="0" noProof="0" dirty="0">
                    <a:ln>
                      <a:noFill/>
                    </a:ln>
                    <a:solidFill>
                      <a:prstClr val="black"/>
                    </a:solidFill>
                    <a:effectLst/>
                    <a:uLnTx/>
                    <a:uFillTx/>
                    <a:latin typeface="Arial"/>
                    <a:ea typeface="ＭＳ Ｐゴシック" pitchFamily="34" charset="-128"/>
                    <a:cs typeface="Arial"/>
                  </a:rPr>
                  <a:t>HIV </a:t>
                </a:r>
                <a:r>
                  <a:rPr kumimoji="0" sz="800" b="1" i="0" u="none" strike="noStrike" kern="1200" cap="none" spc="-20" normalizeH="0" baseline="0" noProof="0" dirty="0">
                    <a:ln>
                      <a:noFill/>
                    </a:ln>
                    <a:solidFill>
                      <a:prstClr val="black"/>
                    </a:solidFill>
                    <a:effectLst/>
                    <a:uLnTx/>
                    <a:uFillTx/>
                    <a:latin typeface="Arial"/>
                    <a:ea typeface="ＭＳ Ｐゴシック" pitchFamily="34" charset="-128"/>
                    <a:cs typeface="Arial"/>
                  </a:rPr>
                  <a:t>care</a:t>
                </a:r>
                <a:r>
                  <a:rPr kumimoji="0" sz="800" b="1" i="0" u="none" strike="noStrike" kern="1200" cap="none" spc="-40"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0" normalizeH="0" baseline="0" noProof="0" dirty="0">
                    <a:ln>
                      <a:noFill/>
                    </a:ln>
                    <a:solidFill>
                      <a:prstClr val="black"/>
                    </a:solidFill>
                    <a:effectLst/>
                    <a:uLnTx/>
                    <a:uFillTx/>
                    <a:latin typeface="Arial"/>
                    <a:ea typeface="ＭＳ Ｐゴシック" pitchFamily="34" charset="-128"/>
                    <a:cs typeface="Arial"/>
                  </a:rPr>
                  <a:t>retention</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0" lvl="0" indent="0" algn="ctr" defTabSz="914400" rtl="0" eaLnBrk="1" fontAlgn="auto" latinLnBrk="0" hangingPunct="1">
                  <a:lnSpc>
                    <a:spcPct val="100000"/>
                  </a:lnSpc>
                  <a:spcBef>
                    <a:spcPts val="40"/>
                  </a:spcBef>
                  <a:spcAft>
                    <a:spcPts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+13%</a:t>
                </a:r>
                <a:r>
                  <a:rPr kumimoji="0" sz="8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(3–23%)</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77" name="object 53">
                <a:extLst>
                  <a:ext uri="{FF2B5EF4-FFF2-40B4-BE49-F238E27FC236}">
                    <a16:creationId xmlns:a16="http://schemas.microsoft.com/office/drawing/2014/main" id="{41A91AC2-BC73-4F4C-BFD2-2540C34B8847}"/>
                  </a:ext>
                </a:extLst>
              </p:cNvPr>
              <p:cNvSpPr txBox="1"/>
              <p:nvPr/>
            </p:nvSpPr>
            <p:spPr>
              <a:xfrm>
                <a:off x="468000" y="4985616"/>
                <a:ext cx="932180" cy="259045"/>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30" normalizeH="0" baseline="0" noProof="0" dirty="0">
                    <a:ln>
                      <a:noFill/>
                    </a:ln>
                    <a:solidFill>
                      <a:prstClr val="black"/>
                    </a:solidFill>
                    <a:effectLst/>
                    <a:uLnTx/>
                    <a:uFillTx/>
                    <a:latin typeface="Arial"/>
                    <a:ea typeface="ＭＳ Ｐゴシック" pitchFamily="34" charset="-128"/>
                    <a:cs typeface="Arial"/>
                  </a:rPr>
                  <a:t>School</a:t>
                </a:r>
                <a:r>
                  <a:rPr kumimoji="0" sz="800" b="1" i="0" u="none" strike="noStrike" kern="1200" cap="none" spc="-55"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20" normalizeH="0" baseline="0" noProof="0" dirty="0">
                    <a:ln>
                      <a:noFill/>
                    </a:ln>
                    <a:solidFill>
                      <a:prstClr val="black"/>
                    </a:solidFill>
                    <a:effectLst/>
                    <a:uLnTx/>
                    <a:uFillTx/>
                    <a:latin typeface="Arial"/>
                    <a:ea typeface="ＭＳ Ｐゴシック" pitchFamily="34" charset="-128"/>
                    <a:cs typeface="Arial"/>
                  </a:rPr>
                  <a:t>progression</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0" lvl="0" indent="0" algn="ctr" defTabSz="914400" rtl="0" eaLnBrk="1" fontAlgn="auto" latinLnBrk="0" hangingPunct="1">
                  <a:lnSpc>
                    <a:spcPct val="100000"/>
                  </a:lnSpc>
                  <a:spcBef>
                    <a:spcPts val="40"/>
                  </a:spcBef>
                  <a:spcAft>
                    <a:spcPts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+16%</a:t>
                </a:r>
                <a:r>
                  <a:rPr kumimoji="0" sz="8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(7–25%)</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78" name="object 62">
                <a:extLst>
                  <a:ext uri="{FF2B5EF4-FFF2-40B4-BE49-F238E27FC236}">
                    <a16:creationId xmlns:a16="http://schemas.microsoft.com/office/drawing/2014/main" id="{E4B4BD46-BE07-46F8-A782-7DE57BD87D42}"/>
                  </a:ext>
                </a:extLst>
              </p:cNvPr>
              <p:cNvSpPr/>
              <p:nvPr/>
            </p:nvSpPr>
            <p:spPr>
              <a:xfrm>
                <a:off x="1432495" y="4772948"/>
                <a:ext cx="685165" cy="685165"/>
              </a:xfrm>
              <a:custGeom>
                <a:avLst/>
                <a:gdLst/>
                <a:ahLst/>
                <a:cxnLst/>
                <a:rect l="l" t="t" r="r" b="b"/>
                <a:pathLst>
                  <a:path w="685165" h="685165">
                    <a:moveTo>
                      <a:pt x="342468" y="0"/>
                    </a:moveTo>
                    <a:lnTo>
                      <a:pt x="295997" y="3126"/>
                    </a:lnTo>
                    <a:lnTo>
                      <a:pt x="251426" y="12233"/>
                    </a:lnTo>
                    <a:lnTo>
                      <a:pt x="209163" y="26912"/>
                    </a:lnTo>
                    <a:lnTo>
                      <a:pt x="169617" y="46756"/>
                    </a:lnTo>
                    <a:lnTo>
                      <a:pt x="133195" y="71357"/>
                    </a:lnTo>
                    <a:lnTo>
                      <a:pt x="100306" y="100306"/>
                    </a:lnTo>
                    <a:lnTo>
                      <a:pt x="71357" y="133195"/>
                    </a:lnTo>
                    <a:lnTo>
                      <a:pt x="46756" y="169617"/>
                    </a:lnTo>
                    <a:lnTo>
                      <a:pt x="26912" y="209163"/>
                    </a:lnTo>
                    <a:lnTo>
                      <a:pt x="12233" y="251426"/>
                    </a:lnTo>
                    <a:lnTo>
                      <a:pt x="3126" y="295997"/>
                    </a:lnTo>
                    <a:lnTo>
                      <a:pt x="0" y="342468"/>
                    </a:lnTo>
                    <a:lnTo>
                      <a:pt x="3126" y="388939"/>
                    </a:lnTo>
                    <a:lnTo>
                      <a:pt x="12233" y="433510"/>
                    </a:lnTo>
                    <a:lnTo>
                      <a:pt x="26912" y="475772"/>
                    </a:lnTo>
                    <a:lnTo>
                      <a:pt x="46756" y="515318"/>
                    </a:lnTo>
                    <a:lnTo>
                      <a:pt x="71357" y="551740"/>
                    </a:lnTo>
                    <a:lnTo>
                      <a:pt x="100306" y="584630"/>
                    </a:lnTo>
                    <a:lnTo>
                      <a:pt x="133195" y="613579"/>
                    </a:lnTo>
                    <a:lnTo>
                      <a:pt x="169617" y="638179"/>
                    </a:lnTo>
                    <a:lnTo>
                      <a:pt x="209163" y="658023"/>
                    </a:lnTo>
                    <a:lnTo>
                      <a:pt x="251426" y="672703"/>
                    </a:lnTo>
                    <a:lnTo>
                      <a:pt x="295997" y="681810"/>
                    </a:lnTo>
                    <a:lnTo>
                      <a:pt x="342468" y="684936"/>
                    </a:lnTo>
                    <a:lnTo>
                      <a:pt x="388939" y="681810"/>
                    </a:lnTo>
                    <a:lnTo>
                      <a:pt x="433510" y="672703"/>
                    </a:lnTo>
                    <a:lnTo>
                      <a:pt x="475772" y="658023"/>
                    </a:lnTo>
                    <a:lnTo>
                      <a:pt x="515318" y="638179"/>
                    </a:lnTo>
                    <a:lnTo>
                      <a:pt x="551740" y="613579"/>
                    </a:lnTo>
                    <a:lnTo>
                      <a:pt x="584630" y="584630"/>
                    </a:lnTo>
                    <a:lnTo>
                      <a:pt x="613579" y="551740"/>
                    </a:lnTo>
                    <a:lnTo>
                      <a:pt x="638179" y="515318"/>
                    </a:lnTo>
                    <a:lnTo>
                      <a:pt x="658023" y="475772"/>
                    </a:lnTo>
                    <a:lnTo>
                      <a:pt x="672703" y="433510"/>
                    </a:lnTo>
                    <a:lnTo>
                      <a:pt x="681810" y="388939"/>
                    </a:lnTo>
                    <a:lnTo>
                      <a:pt x="684936" y="342468"/>
                    </a:lnTo>
                    <a:lnTo>
                      <a:pt x="681810" y="295997"/>
                    </a:lnTo>
                    <a:lnTo>
                      <a:pt x="672703" y="251426"/>
                    </a:lnTo>
                    <a:lnTo>
                      <a:pt x="658023" y="209163"/>
                    </a:lnTo>
                    <a:lnTo>
                      <a:pt x="638179" y="169617"/>
                    </a:lnTo>
                    <a:lnTo>
                      <a:pt x="613579" y="133195"/>
                    </a:lnTo>
                    <a:lnTo>
                      <a:pt x="584630" y="100306"/>
                    </a:lnTo>
                    <a:lnTo>
                      <a:pt x="551740" y="71357"/>
                    </a:lnTo>
                    <a:lnTo>
                      <a:pt x="515318" y="46756"/>
                    </a:lnTo>
                    <a:lnTo>
                      <a:pt x="475772" y="26912"/>
                    </a:lnTo>
                    <a:lnTo>
                      <a:pt x="433510" y="12233"/>
                    </a:lnTo>
                    <a:lnTo>
                      <a:pt x="388939" y="3126"/>
                    </a:lnTo>
                    <a:lnTo>
                      <a:pt x="342468" y="0"/>
                    </a:lnTo>
                    <a:close/>
                  </a:path>
                </a:pathLst>
              </a:custGeom>
              <a:solidFill>
                <a:srgbClr val="FBC88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79" name="object 63">
                <a:extLst>
                  <a:ext uri="{FF2B5EF4-FFF2-40B4-BE49-F238E27FC236}">
                    <a16:creationId xmlns:a16="http://schemas.microsoft.com/office/drawing/2014/main" id="{18F7D902-8C6E-4476-9B5D-F54441AD07F5}"/>
                  </a:ext>
                </a:extLst>
              </p:cNvPr>
              <p:cNvSpPr/>
              <p:nvPr/>
            </p:nvSpPr>
            <p:spPr>
              <a:xfrm>
                <a:off x="1735243" y="4946614"/>
                <a:ext cx="237490" cy="285750"/>
              </a:xfrm>
              <a:custGeom>
                <a:avLst/>
                <a:gdLst/>
                <a:ahLst/>
                <a:cxnLst/>
                <a:rect l="l" t="t" r="r" b="b"/>
                <a:pathLst>
                  <a:path w="237490" h="285750">
                    <a:moveTo>
                      <a:pt x="212674" y="0"/>
                    </a:moveTo>
                    <a:lnTo>
                      <a:pt x="4152" y="0"/>
                    </a:lnTo>
                    <a:lnTo>
                      <a:pt x="0" y="4152"/>
                    </a:lnTo>
                    <a:lnTo>
                      <a:pt x="0" y="14401"/>
                    </a:lnTo>
                    <a:lnTo>
                      <a:pt x="4152" y="18554"/>
                    </a:lnTo>
                    <a:lnTo>
                      <a:pt x="216115" y="18554"/>
                    </a:lnTo>
                    <a:lnTo>
                      <a:pt x="218909" y="21348"/>
                    </a:lnTo>
                    <a:lnTo>
                      <a:pt x="218909" y="263855"/>
                    </a:lnTo>
                    <a:lnTo>
                      <a:pt x="216115" y="266649"/>
                    </a:lnTo>
                    <a:lnTo>
                      <a:pt x="6984" y="266649"/>
                    </a:lnTo>
                    <a:lnTo>
                      <a:pt x="2832" y="270802"/>
                    </a:lnTo>
                    <a:lnTo>
                      <a:pt x="2832" y="281050"/>
                    </a:lnTo>
                    <a:lnTo>
                      <a:pt x="6984" y="285203"/>
                    </a:lnTo>
                    <a:lnTo>
                      <a:pt x="212674" y="285203"/>
                    </a:lnTo>
                    <a:lnTo>
                      <a:pt x="222310" y="283252"/>
                    </a:lnTo>
                    <a:lnTo>
                      <a:pt x="230187" y="277933"/>
                    </a:lnTo>
                    <a:lnTo>
                      <a:pt x="235502" y="270052"/>
                    </a:lnTo>
                    <a:lnTo>
                      <a:pt x="237451" y="260413"/>
                    </a:lnTo>
                    <a:lnTo>
                      <a:pt x="237451" y="24790"/>
                    </a:lnTo>
                    <a:lnTo>
                      <a:pt x="235502" y="15151"/>
                    </a:lnTo>
                    <a:lnTo>
                      <a:pt x="230187" y="7270"/>
                    </a:lnTo>
                    <a:lnTo>
                      <a:pt x="222310" y="1951"/>
                    </a:lnTo>
                    <a:lnTo>
                      <a:pt x="21267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0" name="object 64">
                <a:extLst>
                  <a:ext uri="{FF2B5EF4-FFF2-40B4-BE49-F238E27FC236}">
                    <a16:creationId xmlns:a16="http://schemas.microsoft.com/office/drawing/2014/main" id="{E4345F86-33F6-4CC7-BB0D-977BA3ACAA65}"/>
                  </a:ext>
                </a:extLst>
              </p:cNvPr>
              <p:cNvSpPr/>
              <p:nvPr/>
            </p:nvSpPr>
            <p:spPr>
              <a:xfrm>
                <a:off x="1637918" y="4915513"/>
                <a:ext cx="75374" cy="7537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1" name="object 65">
                <a:extLst>
                  <a:ext uri="{FF2B5EF4-FFF2-40B4-BE49-F238E27FC236}">
                    <a16:creationId xmlns:a16="http://schemas.microsoft.com/office/drawing/2014/main" id="{6632BF93-7C77-4DFE-8B62-C0F001BD08F9}"/>
                  </a:ext>
                </a:extLst>
              </p:cNvPr>
              <p:cNvSpPr/>
              <p:nvPr/>
            </p:nvSpPr>
            <p:spPr>
              <a:xfrm>
                <a:off x="1594272" y="4996538"/>
                <a:ext cx="124460" cy="332740"/>
              </a:xfrm>
              <a:custGeom>
                <a:avLst/>
                <a:gdLst/>
                <a:ahLst/>
                <a:cxnLst/>
                <a:rect l="l" t="t" r="r" b="b"/>
                <a:pathLst>
                  <a:path w="124459" h="332740">
                    <a:moveTo>
                      <a:pt x="124040" y="57467"/>
                    </a:moveTo>
                    <a:lnTo>
                      <a:pt x="38976" y="57467"/>
                    </a:lnTo>
                    <a:lnTo>
                      <a:pt x="38620" y="59740"/>
                    </a:lnTo>
                    <a:lnTo>
                      <a:pt x="38620" y="312166"/>
                    </a:lnTo>
                    <a:lnTo>
                      <a:pt x="40201" y="319988"/>
                    </a:lnTo>
                    <a:lnTo>
                      <a:pt x="44510" y="326374"/>
                    </a:lnTo>
                    <a:lnTo>
                      <a:pt x="50900" y="330679"/>
                    </a:lnTo>
                    <a:lnTo>
                      <a:pt x="58724" y="332257"/>
                    </a:lnTo>
                    <a:lnTo>
                      <a:pt x="66548" y="330679"/>
                    </a:lnTo>
                    <a:lnTo>
                      <a:pt x="72939" y="326374"/>
                    </a:lnTo>
                    <a:lnTo>
                      <a:pt x="77248" y="319988"/>
                    </a:lnTo>
                    <a:lnTo>
                      <a:pt x="78828" y="312166"/>
                    </a:lnTo>
                    <a:lnTo>
                      <a:pt x="78828" y="196596"/>
                    </a:lnTo>
                    <a:lnTo>
                      <a:pt x="124040" y="196596"/>
                    </a:lnTo>
                    <a:lnTo>
                      <a:pt x="124040" y="57467"/>
                    </a:lnTo>
                    <a:close/>
                  </a:path>
                  <a:path w="124459" h="332740">
                    <a:moveTo>
                      <a:pt x="124040" y="196596"/>
                    </a:moveTo>
                    <a:lnTo>
                      <a:pt x="83845" y="196596"/>
                    </a:lnTo>
                    <a:lnTo>
                      <a:pt x="83845" y="312166"/>
                    </a:lnTo>
                    <a:lnTo>
                      <a:pt x="85425" y="319988"/>
                    </a:lnTo>
                    <a:lnTo>
                      <a:pt x="89733" y="326374"/>
                    </a:lnTo>
                    <a:lnTo>
                      <a:pt x="96120" y="330679"/>
                    </a:lnTo>
                    <a:lnTo>
                      <a:pt x="103936" y="332257"/>
                    </a:lnTo>
                    <a:lnTo>
                      <a:pt x="111766" y="330679"/>
                    </a:lnTo>
                    <a:lnTo>
                      <a:pt x="118156" y="326374"/>
                    </a:lnTo>
                    <a:lnTo>
                      <a:pt x="122462" y="319988"/>
                    </a:lnTo>
                    <a:lnTo>
                      <a:pt x="124040" y="312166"/>
                    </a:lnTo>
                    <a:lnTo>
                      <a:pt x="124040" y="196596"/>
                    </a:lnTo>
                    <a:close/>
                  </a:path>
                  <a:path w="124459" h="332740">
                    <a:moveTo>
                      <a:pt x="124040" y="0"/>
                    </a:moveTo>
                    <a:lnTo>
                      <a:pt x="32042" y="0"/>
                    </a:lnTo>
                    <a:lnTo>
                      <a:pt x="20233" y="2265"/>
                    </a:lnTo>
                    <a:lnTo>
                      <a:pt x="10442" y="8475"/>
                    </a:lnTo>
                    <a:lnTo>
                      <a:pt x="3513" y="17750"/>
                    </a:lnTo>
                    <a:lnTo>
                      <a:pt x="292" y="29210"/>
                    </a:lnTo>
                    <a:lnTo>
                      <a:pt x="0" y="29210"/>
                    </a:lnTo>
                    <a:lnTo>
                      <a:pt x="0" y="144551"/>
                    </a:lnTo>
                    <a:lnTo>
                      <a:pt x="7467" y="151993"/>
                    </a:lnTo>
                    <a:lnTo>
                      <a:pt x="25844" y="151993"/>
                    </a:lnTo>
                    <a:lnTo>
                      <a:pt x="33286" y="144551"/>
                    </a:lnTo>
                    <a:lnTo>
                      <a:pt x="33286" y="57467"/>
                    </a:lnTo>
                    <a:lnTo>
                      <a:pt x="124040" y="57467"/>
                    </a:lnTo>
                    <a:lnTo>
                      <a:pt x="12404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2" name="object 66">
                <a:extLst>
                  <a:ext uri="{FF2B5EF4-FFF2-40B4-BE49-F238E27FC236}">
                    <a16:creationId xmlns:a16="http://schemas.microsoft.com/office/drawing/2014/main" id="{9F8B309C-6BA1-4C81-9791-A03AF9D6A398}"/>
                  </a:ext>
                </a:extLst>
              </p:cNvPr>
              <p:cNvSpPr/>
              <p:nvPr/>
            </p:nvSpPr>
            <p:spPr>
              <a:xfrm>
                <a:off x="1646006" y="4996484"/>
                <a:ext cx="195580" cy="33020"/>
              </a:xfrm>
              <a:custGeom>
                <a:avLst/>
                <a:gdLst/>
                <a:ahLst/>
                <a:cxnLst/>
                <a:rect l="l" t="t" r="r" b="b"/>
                <a:pathLst>
                  <a:path w="195580" h="33020">
                    <a:moveTo>
                      <a:pt x="188264" y="0"/>
                    </a:moveTo>
                    <a:lnTo>
                      <a:pt x="7264" y="0"/>
                    </a:lnTo>
                    <a:lnTo>
                      <a:pt x="0" y="7264"/>
                    </a:lnTo>
                    <a:lnTo>
                      <a:pt x="0" y="25196"/>
                    </a:lnTo>
                    <a:lnTo>
                      <a:pt x="7264" y="32461"/>
                    </a:lnTo>
                    <a:lnTo>
                      <a:pt x="188264" y="32461"/>
                    </a:lnTo>
                    <a:lnTo>
                      <a:pt x="195529" y="25196"/>
                    </a:lnTo>
                    <a:lnTo>
                      <a:pt x="195529" y="7264"/>
                    </a:lnTo>
                    <a:lnTo>
                      <a:pt x="18826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3" name="object 67">
                <a:extLst>
                  <a:ext uri="{FF2B5EF4-FFF2-40B4-BE49-F238E27FC236}">
                    <a16:creationId xmlns:a16="http://schemas.microsoft.com/office/drawing/2014/main" id="{12082905-68B0-4E0A-87B9-F2337867655E}"/>
                  </a:ext>
                </a:extLst>
              </p:cNvPr>
              <p:cNvSpPr/>
              <p:nvPr/>
            </p:nvSpPr>
            <p:spPr>
              <a:xfrm>
                <a:off x="1778414" y="5225225"/>
                <a:ext cx="128689" cy="10523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4" name="object 68">
                <a:extLst>
                  <a:ext uri="{FF2B5EF4-FFF2-40B4-BE49-F238E27FC236}">
                    <a16:creationId xmlns:a16="http://schemas.microsoft.com/office/drawing/2014/main" id="{38503A38-385B-46C2-B9D1-ED98D62D5F1D}"/>
                  </a:ext>
                </a:extLst>
              </p:cNvPr>
              <p:cNvSpPr/>
              <p:nvPr/>
            </p:nvSpPr>
            <p:spPr>
              <a:xfrm>
                <a:off x="1749262" y="4992263"/>
                <a:ext cx="181610" cy="191770"/>
              </a:xfrm>
              <a:custGeom>
                <a:avLst/>
                <a:gdLst/>
                <a:ahLst/>
                <a:cxnLst/>
                <a:rect l="l" t="t" r="r" b="b"/>
                <a:pathLst>
                  <a:path w="181609" h="191770">
                    <a:moveTo>
                      <a:pt x="0" y="191160"/>
                    </a:moveTo>
                    <a:lnTo>
                      <a:pt x="29159" y="129603"/>
                    </a:lnTo>
                    <a:lnTo>
                      <a:pt x="100444" y="119875"/>
                    </a:lnTo>
                    <a:lnTo>
                      <a:pt x="123113" y="68033"/>
                    </a:lnTo>
                    <a:lnTo>
                      <a:pt x="168478" y="61556"/>
                    </a:lnTo>
                    <a:lnTo>
                      <a:pt x="181444" y="0"/>
                    </a:lnTo>
                  </a:path>
                </a:pathLst>
              </a:custGeom>
              <a:ln w="1143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5" name="object 69">
                <a:extLst>
                  <a:ext uri="{FF2B5EF4-FFF2-40B4-BE49-F238E27FC236}">
                    <a16:creationId xmlns:a16="http://schemas.microsoft.com/office/drawing/2014/main" id="{AEF84CB1-DB37-4BEE-BF66-9E91B6289230}"/>
                  </a:ext>
                </a:extLst>
              </p:cNvPr>
              <p:cNvSpPr/>
              <p:nvPr/>
            </p:nvSpPr>
            <p:spPr>
              <a:xfrm>
                <a:off x="3584519" y="4918963"/>
                <a:ext cx="462412" cy="39723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86" name="object 97">
                <a:extLst>
                  <a:ext uri="{FF2B5EF4-FFF2-40B4-BE49-F238E27FC236}">
                    <a16:creationId xmlns:a16="http://schemas.microsoft.com/office/drawing/2014/main" id="{E4B6A0C2-A2B8-49A3-B8C5-98A9BA244FBF}"/>
                  </a:ext>
                </a:extLst>
              </p:cNvPr>
              <p:cNvSpPr txBox="1"/>
              <p:nvPr/>
            </p:nvSpPr>
            <p:spPr>
              <a:xfrm rot="19320000">
                <a:off x="2488427" y="5063433"/>
                <a:ext cx="124018"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70"/>
                  </a:lnSpc>
                  <a:spcBef>
                    <a:spcPts val="0"/>
                  </a:spcBef>
                  <a:spcAft>
                    <a:spcPts val="0"/>
                  </a:spcAft>
                  <a:buClrTx/>
                  <a:buSzTx/>
                  <a:buFontTx/>
                  <a:buNone/>
                  <a:tabLst/>
                  <a:defRPr/>
                </a:pP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C</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87" name="object 98">
                <a:extLst>
                  <a:ext uri="{FF2B5EF4-FFF2-40B4-BE49-F238E27FC236}">
                    <a16:creationId xmlns:a16="http://schemas.microsoft.com/office/drawing/2014/main" id="{DB4B1FE5-6BF3-45FF-980C-AFF8EC3CC58D}"/>
                  </a:ext>
                </a:extLst>
              </p:cNvPr>
              <p:cNvSpPr txBox="1"/>
              <p:nvPr/>
            </p:nvSpPr>
            <p:spPr>
              <a:xfrm rot="19800000">
                <a:off x="2542864" y="5029288"/>
                <a:ext cx="115953"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20" normalizeH="0" baseline="0" noProof="0" dirty="0">
                    <a:ln>
                      <a:noFill/>
                    </a:ln>
                    <a:solidFill>
                      <a:srgbClr val="FFFFFF"/>
                    </a:solidFill>
                    <a:effectLst/>
                    <a:uLnTx/>
                    <a:uFillTx/>
                    <a:latin typeface="Arial"/>
                    <a:ea typeface="ＭＳ Ｐゴシック" pitchFamily="34" charset="-128"/>
                    <a:cs typeface="Arial"/>
                  </a:rPr>
                  <a:t>a</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88" name="object 99">
                <a:extLst>
                  <a:ext uri="{FF2B5EF4-FFF2-40B4-BE49-F238E27FC236}">
                    <a16:creationId xmlns:a16="http://schemas.microsoft.com/office/drawing/2014/main" id="{F88E6F71-F4BC-4B61-B7A0-91BFC46296D7}"/>
                  </a:ext>
                </a:extLst>
              </p:cNvPr>
              <p:cNvSpPr txBox="1"/>
              <p:nvPr/>
            </p:nvSpPr>
            <p:spPr>
              <a:xfrm rot="20220000">
                <a:off x="2588544" y="5007491"/>
                <a:ext cx="111675"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90" normalizeH="0" baseline="0" noProof="0" dirty="0">
                    <a:ln>
                      <a:noFill/>
                    </a:ln>
                    <a:solidFill>
                      <a:srgbClr val="FFFFFF"/>
                    </a:solidFill>
                    <a:effectLst/>
                    <a:uLnTx/>
                    <a:uFillTx/>
                    <a:latin typeface="Arial"/>
                    <a:ea typeface="ＭＳ Ｐゴシック" pitchFamily="34" charset="-128"/>
                    <a:cs typeface="Arial"/>
                  </a:rPr>
                  <a:t>s</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89" name="object 100">
                <a:extLst>
                  <a:ext uri="{FF2B5EF4-FFF2-40B4-BE49-F238E27FC236}">
                    <a16:creationId xmlns:a16="http://schemas.microsoft.com/office/drawing/2014/main" id="{5427DE08-61D6-41E6-BBE3-0492170E33C2}"/>
                  </a:ext>
                </a:extLst>
              </p:cNvPr>
              <p:cNvSpPr txBox="1"/>
              <p:nvPr/>
            </p:nvSpPr>
            <p:spPr>
              <a:xfrm rot="20640000">
                <a:off x="2633251" y="4990478"/>
                <a:ext cx="117836"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h</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90" name="object 101">
                <a:extLst>
                  <a:ext uri="{FF2B5EF4-FFF2-40B4-BE49-F238E27FC236}">
                    <a16:creationId xmlns:a16="http://schemas.microsoft.com/office/drawing/2014/main" id="{9404B26D-8B68-4014-935C-6CC7A5A7DFE4}"/>
                  </a:ext>
                </a:extLst>
              </p:cNvPr>
              <p:cNvSpPr txBox="1"/>
              <p:nvPr/>
            </p:nvSpPr>
            <p:spPr>
              <a:xfrm rot="21300000">
                <a:off x="2713363" y="4976140"/>
                <a:ext cx="109192"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40" normalizeH="0" baseline="0" noProof="0" dirty="0">
                    <a:ln>
                      <a:noFill/>
                    </a:ln>
                    <a:solidFill>
                      <a:srgbClr val="FFFFFF"/>
                    </a:solidFill>
                    <a:effectLst/>
                    <a:uLnTx/>
                    <a:uFillTx/>
                    <a:latin typeface="Arial"/>
                    <a:ea typeface="ＭＳ Ｐゴシック" pitchFamily="34" charset="-128"/>
                    <a:cs typeface="Arial"/>
                  </a:rPr>
                  <a:t>t</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91" name="object 102">
                <a:extLst>
                  <a:ext uri="{FF2B5EF4-FFF2-40B4-BE49-F238E27FC236}">
                    <a16:creationId xmlns:a16="http://schemas.microsoft.com/office/drawing/2014/main" id="{CD0BD08A-2898-48BF-9D2B-C650C1377FE8}"/>
                  </a:ext>
                </a:extLst>
              </p:cNvPr>
              <p:cNvSpPr txBox="1"/>
              <p:nvPr/>
            </p:nvSpPr>
            <p:spPr>
              <a:xfrm>
                <a:off x="2773489" y="4961344"/>
                <a:ext cx="66675" cy="127635"/>
              </a:xfrm>
              <a:prstGeom prst="rect">
                <a:avLst/>
              </a:prstGeom>
            </p:spPr>
            <p:txBody>
              <a:bodyPr vert="horz" wrap="square" lIns="0" tIns="0" rIns="0" bIns="0" rtlCol="0">
                <a:spAutoFit/>
              </a:bodyPr>
              <a:lstStyle/>
              <a:p>
                <a:pPr marL="12700" marR="0" lvl="0" indent="0" algn="l" defTabSz="914400" rtl="0" eaLnBrk="1" fontAlgn="auto" latinLnBrk="0" hangingPunct="1">
                  <a:lnSpc>
                    <a:spcPts val="869"/>
                  </a:lnSpc>
                  <a:spcBef>
                    <a:spcPts val="0"/>
                  </a:spcBef>
                  <a:spcAft>
                    <a:spcPts val="0"/>
                  </a:spcAft>
                  <a:buClrTx/>
                  <a:buSzTx/>
                  <a:buFontTx/>
                  <a:buNone/>
                  <a:tabLst/>
                  <a:defRPr/>
                </a:pPr>
                <a:r>
                  <a:rPr kumimoji="0" sz="800" b="1" i="0" u="none" strike="noStrike" kern="1200" cap="none" spc="-5" normalizeH="0" baseline="0" noProof="0" dirty="0">
                    <a:ln>
                      <a:noFill/>
                    </a:ln>
                    <a:solidFill>
                      <a:srgbClr val="FFFFFF"/>
                    </a:solidFill>
                    <a:effectLst/>
                    <a:uLnTx/>
                    <a:uFillTx/>
                    <a:latin typeface="Arial"/>
                    <a:ea typeface="ＭＳ Ｐゴシック" pitchFamily="34" charset="-128"/>
                    <a:cs typeface="Arial"/>
                  </a:rPr>
                  <a:t>r</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92" name="object 103">
                <a:extLst>
                  <a:ext uri="{FF2B5EF4-FFF2-40B4-BE49-F238E27FC236}">
                    <a16:creationId xmlns:a16="http://schemas.microsoft.com/office/drawing/2014/main" id="{ED4500DF-FECF-48BC-AF52-9B4C0FC9B495}"/>
                  </a:ext>
                </a:extLst>
              </p:cNvPr>
              <p:cNvSpPr txBox="1"/>
              <p:nvPr/>
            </p:nvSpPr>
            <p:spPr>
              <a:xfrm rot="360000">
                <a:off x="2794670" y="4976795"/>
                <a:ext cx="115953"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20" normalizeH="0" baseline="0" noProof="0" dirty="0">
                    <a:ln>
                      <a:noFill/>
                    </a:ln>
                    <a:solidFill>
                      <a:srgbClr val="FFFFFF"/>
                    </a:solidFill>
                    <a:effectLst/>
                    <a:uLnTx/>
                    <a:uFillTx/>
                    <a:latin typeface="Arial"/>
                    <a:ea typeface="ＭＳ Ｐゴシック" pitchFamily="34" charset="-128"/>
                    <a:cs typeface="Arial"/>
                  </a:rPr>
                  <a:t>a</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93" name="object 104">
                <a:extLst>
                  <a:ext uri="{FF2B5EF4-FFF2-40B4-BE49-F238E27FC236}">
                    <a16:creationId xmlns:a16="http://schemas.microsoft.com/office/drawing/2014/main" id="{FD324688-B119-4BE7-BD91-8108AED19681}"/>
                  </a:ext>
                </a:extLst>
              </p:cNvPr>
              <p:cNvSpPr txBox="1"/>
              <p:nvPr/>
            </p:nvSpPr>
            <p:spPr>
              <a:xfrm rot="780000">
                <a:off x="2848038" y="4986490"/>
                <a:ext cx="117836"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n</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94" name="object 105">
                <a:extLst>
                  <a:ext uri="{FF2B5EF4-FFF2-40B4-BE49-F238E27FC236}">
                    <a16:creationId xmlns:a16="http://schemas.microsoft.com/office/drawing/2014/main" id="{B7053A95-E839-4810-BA82-56A937AD1747}"/>
                  </a:ext>
                </a:extLst>
              </p:cNvPr>
              <p:cNvSpPr txBox="1"/>
              <p:nvPr/>
            </p:nvSpPr>
            <p:spPr>
              <a:xfrm rot="1200000">
                <a:off x="2899419" y="5001696"/>
                <a:ext cx="111940"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sz="800" b="1" i="0" u="none" strike="noStrike" kern="1200" cap="none" spc="-90" normalizeH="0" baseline="0" noProof="0" dirty="0">
                    <a:ln>
                      <a:noFill/>
                    </a:ln>
                    <a:solidFill>
                      <a:srgbClr val="FFFFFF"/>
                    </a:solidFill>
                    <a:effectLst/>
                    <a:uLnTx/>
                    <a:uFillTx/>
                    <a:latin typeface="Arial"/>
                    <a:ea typeface="ＭＳ Ｐゴシック" pitchFamily="34" charset="-128"/>
                    <a:cs typeface="Arial"/>
                  </a:rPr>
                  <a:t>s</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95" name="object 106">
                <a:extLst>
                  <a:ext uri="{FF2B5EF4-FFF2-40B4-BE49-F238E27FC236}">
                    <a16:creationId xmlns:a16="http://schemas.microsoft.com/office/drawing/2014/main" id="{2458B7A5-387C-4C92-90E5-17E14C6043F1}"/>
                  </a:ext>
                </a:extLst>
              </p:cNvPr>
              <p:cNvSpPr txBox="1"/>
              <p:nvPr/>
            </p:nvSpPr>
            <p:spPr>
              <a:xfrm rot="1560000">
                <a:off x="2937505" y="5017655"/>
                <a:ext cx="108069"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15" normalizeH="0" baseline="0" noProof="0" dirty="0">
                    <a:ln>
                      <a:noFill/>
                    </a:ln>
                    <a:solidFill>
                      <a:srgbClr val="FFFFFF"/>
                    </a:solidFill>
                    <a:effectLst/>
                    <a:uLnTx/>
                    <a:uFillTx/>
                    <a:latin typeface="Arial"/>
                    <a:ea typeface="ＭＳ Ｐゴシック" pitchFamily="34" charset="-128"/>
                    <a:cs typeface="Arial"/>
                  </a:rPr>
                  <a:t>f</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96" name="object 107">
                <a:extLst>
                  <a:ext uri="{FF2B5EF4-FFF2-40B4-BE49-F238E27FC236}">
                    <a16:creationId xmlns:a16="http://schemas.microsoft.com/office/drawing/2014/main" id="{4C666752-9348-44DF-AA56-FA124B11052A}"/>
                  </a:ext>
                </a:extLst>
              </p:cNvPr>
              <p:cNvSpPr txBox="1"/>
              <p:nvPr/>
            </p:nvSpPr>
            <p:spPr>
              <a:xfrm rot="1980000">
                <a:off x="2972602" y="5040445"/>
                <a:ext cx="117516"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10" normalizeH="0" baseline="0" noProof="0" dirty="0">
                    <a:ln>
                      <a:noFill/>
                    </a:ln>
                    <a:solidFill>
                      <a:srgbClr val="FFFFFF"/>
                    </a:solidFill>
                    <a:effectLst/>
                    <a:uLnTx/>
                    <a:uFillTx/>
                    <a:latin typeface="Arial"/>
                    <a:ea typeface="ＭＳ Ｐゴシック" pitchFamily="34" charset="-128"/>
                    <a:cs typeface="Arial"/>
                  </a:rPr>
                  <a:t>e</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97" name="object 108">
                <a:extLst>
                  <a:ext uri="{FF2B5EF4-FFF2-40B4-BE49-F238E27FC236}">
                    <a16:creationId xmlns:a16="http://schemas.microsoft.com/office/drawing/2014/main" id="{C6112071-7AF8-4AB1-ABE4-A86C0A512FA0}"/>
                  </a:ext>
                </a:extLst>
              </p:cNvPr>
              <p:cNvSpPr txBox="1"/>
              <p:nvPr/>
            </p:nvSpPr>
            <p:spPr>
              <a:xfrm rot="2400000">
                <a:off x="3015374" y="5068717"/>
                <a:ext cx="109192"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5" normalizeH="0" baseline="0" noProof="0" dirty="0">
                    <a:ln>
                      <a:noFill/>
                    </a:ln>
                    <a:solidFill>
                      <a:srgbClr val="FFFFFF"/>
                    </a:solidFill>
                    <a:effectLst/>
                    <a:uLnTx/>
                    <a:uFillTx/>
                    <a:latin typeface="Arial"/>
                    <a:ea typeface="ＭＳ Ｐゴシック" pitchFamily="34" charset="-128"/>
                    <a:cs typeface="Arial"/>
                  </a:rPr>
                  <a:t>r</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98" name="object 152">
                <a:extLst>
                  <a:ext uri="{FF2B5EF4-FFF2-40B4-BE49-F238E27FC236}">
                    <a16:creationId xmlns:a16="http://schemas.microsoft.com/office/drawing/2014/main" id="{6525ADF7-C83F-4AE5-B179-2D0F38ADB1A8}"/>
                  </a:ext>
                </a:extLst>
              </p:cNvPr>
              <p:cNvSpPr/>
              <p:nvPr/>
            </p:nvSpPr>
            <p:spPr>
              <a:xfrm>
                <a:off x="2604250" y="5408370"/>
                <a:ext cx="516255" cy="302260"/>
              </a:xfrm>
              <a:custGeom>
                <a:avLst/>
                <a:gdLst/>
                <a:ahLst/>
                <a:cxnLst/>
                <a:rect l="l" t="t" r="r" b="b"/>
                <a:pathLst>
                  <a:path w="516255" h="302259">
                    <a:moveTo>
                      <a:pt x="288632" y="160756"/>
                    </a:moveTo>
                    <a:lnTo>
                      <a:pt x="240116" y="161688"/>
                    </a:lnTo>
                    <a:lnTo>
                      <a:pt x="191675" y="164473"/>
                    </a:lnTo>
                    <a:lnTo>
                      <a:pt x="143378" y="169097"/>
                    </a:lnTo>
                    <a:lnTo>
                      <a:pt x="95289" y="175543"/>
                    </a:lnTo>
                    <a:lnTo>
                      <a:pt x="47474" y="183795"/>
                    </a:lnTo>
                    <a:lnTo>
                      <a:pt x="0" y="193840"/>
                    </a:lnTo>
                    <a:lnTo>
                      <a:pt x="20789" y="289623"/>
                    </a:lnTo>
                    <a:lnTo>
                      <a:pt x="23735" y="296237"/>
                    </a:lnTo>
                    <a:lnTo>
                      <a:pt x="28784" y="300469"/>
                    </a:lnTo>
                    <a:lnTo>
                      <a:pt x="35280" y="301996"/>
                    </a:lnTo>
                    <a:lnTo>
                      <a:pt x="42634" y="300469"/>
                    </a:lnTo>
                    <a:lnTo>
                      <a:pt x="91389" y="281295"/>
                    </a:lnTo>
                    <a:lnTo>
                      <a:pt x="140778" y="264122"/>
                    </a:lnTo>
                    <a:lnTo>
                      <a:pt x="190700" y="248984"/>
                    </a:lnTo>
                    <a:lnTo>
                      <a:pt x="241122" y="235889"/>
                    </a:lnTo>
                    <a:lnTo>
                      <a:pt x="292007" y="224843"/>
                    </a:lnTo>
                    <a:lnTo>
                      <a:pt x="343321" y="215856"/>
                    </a:lnTo>
                    <a:lnTo>
                      <a:pt x="395027" y="208934"/>
                    </a:lnTo>
                    <a:lnTo>
                      <a:pt x="447091" y="204086"/>
                    </a:lnTo>
                    <a:lnTo>
                      <a:pt x="499478" y="201320"/>
                    </a:lnTo>
                    <a:lnTo>
                      <a:pt x="504964" y="201129"/>
                    </a:lnTo>
                    <a:lnTo>
                      <a:pt x="509536" y="199047"/>
                    </a:lnTo>
                    <a:lnTo>
                      <a:pt x="515010" y="192023"/>
                    </a:lnTo>
                    <a:lnTo>
                      <a:pt x="515886" y="187375"/>
                    </a:lnTo>
                    <a:lnTo>
                      <a:pt x="512223" y="170484"/>
                    </a:lnTo>
                    <a:lnTo>
                      <a:pt x="453591" y="170484"/>
                    </a:lnTo>
                    <a:lnTo>
                      <a:pt x="445096" y="170357"/>
                    </a:lnTo>
                    <a:lnTo>
                      <a:pt x="406160" y="166167"/>
                    </a:lnTo>
                    <a:lnTo>
                      <a:pt x="367012" y="163166"/>
                    </a:lnTo>
                    <a:lnTo>
                      <a:pt x="327791" y="161360"/>
                    </a:lnTo>
                    <a:lnTo>
                      <a:pt x="288632" y="160756"/>
                    </a:lnTo>
                    <a:close/>
                  </a:path>
                  <a:path w="516255" h="302259">
                    <a:moveTo>
                      <a:pt x="475208" y="0"/>
                    </a:moveTo>
                    <a:lnTo>
                      <a:pt x="483133" y="135267"/>
                    </a:lnTo>
                    <a:lnTo>
                      <a:pt x="482882" y="142387"/>
                    </a:lnTo>
                    <a:lnTo>
                      <a:pt x="481310" y="149071"/>
                    </a:lnTo>
                    <a:lnTo>
                      <a:pt x="453591" y="170484"/>
                    </a:lnTo>
                    <a:lnTo>
                      <a:pt x="512223" y="170484"/>
                    </a:lnTo>
                    <a:lnTo>
                      <a:pt x="47520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99" name="object 153">
                <a:extLst>
                  <a:ext uri="{FF2B5EF4-FFF2-40B4-BE49-F238E27FC236}">
                    <a16:creationId xmlns:a16="http://schemas.microsoft.com/office/drawing/2014/main" id="{FBB1F916-BE41-4D34-BE4A-B59C70D70538}"/>
                  </a:ext>
                </a:extLst>
              </p:cNvPr>
              <p:cNvSpPr/>
              <p:nvPr/>
            </p:nvSpPr>
            <p:spPr>
              <a:xfrm>
                <a:off x="2561683" y="5297994"/>
                <a:ext cx="508634" cy="290830"/>
              </a:xfrm>
              <a:custGeom>
                <a:avLst/>
                <a:gdLst/>
                <a:ahLst/>
                <a:cxnLst/>
                <a:rect l="l" t="t" r="r" b="b"/>
                <a:pathLst>
                  <a:path w="508635" h="290829">
                    <a:moveTo>
                      <a:pt x="190949" y="205505"/>
                    </a:moveTo>
                    <a:lnTo>
                      <a:pt x="142994" y="206690"/>
                    </a:lnTo>
                    <a:lnTo>
                      <a:pt x="95132" y="209654"/>
                    </a:lnTo>
                    <a:lnTo>
                      <a:pt x="47441" y="214396"/>
                    </a:lnTo>
                    <a:lnTo>
                      <a:pt x="0" y="220916"/>
                    </a:lnTo>
                    <a:lnTo>
                      <a:pt x="3238" y="276263"/>
                    </a:lnTo>
                    <a:lnTo>
                      <a:pt x="5105" y="283296"/>
                    </a:lnTo>
                    <a:lnTo>
                      <a:pt x="9404" y="288250"/>
                    </a:lnTo>
                    <a:lnTo>
                      <a:pt x="15579" y="290734"/>
                    </a:lnTo>
                    <a:lnTo>
                      <a:pt x="23075" y="290360"/>
                    </a:lnTo>
                    <a:lnTo>
                      <a:pt x="73681" y="279077"/>
                    </a:lnTo>
                    <a:lnTo>
                      <a:pt x="124694" y="269824"/>
                    </a:lnTo>
                    <a:lnTo>
                      <a:pt x="176034" y="262610"/>
                    </a:lnTo>
                    <a:lnTo>
                      <a:pt x="227620" y="257445"/>
                    </a:lnTo>
                    <a:lnTo>
                      <a:pt x="279370" y="254339"/>
                    </a:lnTo>
                    <a:lnTo>
                      <a:pt x="331203" y="253301"/>
                    </a:lnTo>
                    <a:lnTo>
                      <a:pt x="507601" y="253301"/>
                    </a:lnTo>
                    <a:lnTo>
                      <a:pt x="508177" y="251510"/>
                    </a:lnTo>
                    <a:lnTo>
                      <a:pt x="506737" y="226923"/>
                    </a:lnTo>
                    <a:lnTo>
                      <a:pt x="434073" y="226923"/>
                    </a:lnTo>
                    <a:lnTo>
                      <a:pt x="431711" y="226707"/>
                    </a:lnTo>
                    <a:lnTo>
                      <a:pt x="382114" y="218560"/>
                    </a:lnTo>
                    <a:lnTo>
                      <a:pt x="334578" y="212625"/>
                    </a:lnTo>
                    <a:lnTo>
                      <a:pt x="286819" y="208472"/>
                    </a:lnTo>
                    <a:lnTo>
                      <a:pt x="238917" y="206098"/>
                    </a:lnTo>
                    <a:lnTo>
                      <a:pt x="190949" y="205505"/>
                    </a:lnTo>
                    <a:close/>
                  </a:path>
                  <a:path w="508635" h="290829">
                    <a:moveTo>
                      <a:pt x="507601" y="253301"/>
                    </a:moveTo>
                    <a:lnTo>
                      <a:pt x="331203" y="253301"/>
                    </a:lnTo>
                    <a:lnTo>
                      <a:pt x="370906" y="253912"/>
                    </a:lnTo>
                    <a:lnTo>
                      <a:pt x="410673" y="255739"/>
                    </a:lnTo>
                    <a:lnTo>
                      <a:pt x="450364" y="258777"/>
                    </a:lnTo>
                    <a:lnTo>
                      <a:pt x="489839" y="263016"/>
                    </a:lnTo>
                    <a:lnTo>
                      <a:pt x="495554" y="263715"/>
                    </a:lnTo>
                    <a:lnTo>
                      <a:pt x="500735" y="262115"/>
                    </a:lnTo>
                    <a:lnTo>
                      <a:pt x="506844" y="255650"/>
                    </a:lnTo>
                    <a:lnTo>
                      <a:pt x="507601" y="253301"/>
                    </a:lnTo>
                    <a:close/>
                  </a:path>
                  <a:path w="508635" h="290829">
                    <a:moveTo>
                      <a:pt x="469379" y="0"/>
                    </a:moveTo>
                    <a:lnTo>
                      <a:pt x="469379" y="193484"/>
                    </a:lnTo>
                    <a:lnTo>
                      <a:pt x="466869" y="206751"/>
                    </a:lnTo>
                    <a:lnTo>
                      <a:pt x="459936" y="217352"/>
                    </a:lnTo>
                    <a:lnTo>
                      <a:pt x="449480" y="224379"/>
                    </a:lnTo>
                    <a:lnTo>
                      <a:pt x="436397" y="226923"/>
                    </a:lnTo>
                    <a:lnTo>
                      <a:pt x="506737" y="226923"/>
                    </a:lnTo>
                    <a:lnTo>
                      <a:pt x="494944" y="25603"/>
                    </a:lnTo>
                    <a:lnTo>
                      <a:pt x="469988" y="76"/>
                    </a:lnTo>
                    <a:lnTo>
                      <a:pt x="46937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00" name="object 154">
                <a:extLst>
                  <a:ext uri="{FF2B5EF4-FFF2-40B4-BE49-F238E27FC236}">
                    <a16:creationId xmlns:a16="http://schemas.microsoft.com/office/drawing/2014/main" id="{8376A5B6-0053-4175-9304-520DCC583E2E}"/>
                  </a:ext>
                </a:extLst>
              </p:cNvPr>
              <p:cNvSpPr/>
              <p:nvPr/>
            </p:nvSpPr>
            <p:spPr>
              <a:xfrm>
                <a:off x="2507705" y="5222708"/>
                <a:ext cx="506095" cy="285115"/>
              </a:xfrm>
              <a:custGeom>
                <a:avLst/>
                <a:gdLst/>
                <a:ahLst/>
                <a:cxnLst/>
                <a:rect l="l" t="t" r="r" b="b"/>
                <a:pathLst>
                  <a:path w="506094" h="285115">
                    <a:moveTo>
                      <a:pt x="278541" y="0"/>
                    </a:moveTo>
                    <a:lnTo>
                      <a:pt x="226978" y="0"/>
                    </a:lnTo>
                    <a:lnTo>
                      <a:pt x="175463" y="2055"/>
                    </a:lnTo>
                    <a:lnTo>
                      <a:pt x="124094" y="6166"/>
                    </a:lnTo>
                    <a:lnTo>
                      <a:pt x="72970" y="12333"/>
                    </a:lnTo>
                    <a:lnTo>
                      <a:pt x="22186" y="20555"/>
                    </a:lnTo>
                    <a:lnTo>
                      <a:pt x="0" y="47314"/>
                    </a:lnTo>
                    <a:lnTo>
                      <a:pt x="0" y="273437"/>
                    </a:lnTo>
                    <a:lnTo>
                      <a:pt x="1485" y="277387"/>
                    </a:lnTo>
                    <a:lnTo>
                      <a:pt x="7797" y="283711"/>
                    </a:lnTo>
                    <a:lnTo>
                      <a:pt x="13080" y="285096"/>
                    </a:lnTo>
                    <a:lnTo>
                      <a:pt x="18986" y="284016"/>
                    </a:lnTo>
                    <a:lnTo>
                      <a:pt x="65324" y="276407"/>
                    </a:lnTo>
                    <a:lnTo>
                      <a:pt x="111975" y="270472"/>
                    </a:lnTo>
                    <a:lnTo>
                      <a:pt x="158833" y="266220"/>
                    </a:lnTo>
                    <a:lnTo>
                      <a:pt x="205795" y="263662"/>
                    </a:lnTo>
                    <a:lnTo>
                      <a:pt x="252755" y="262807"/>
                    </a:lnTo>
                    <a:lnTo>
                      <a:pt x="505523" y="262807"/>
                    </a:lnTo>
                    <a:lnTo>
                      <a:pt x="505523" y="244545"/>
                    </a:lnTo>
                    <a:lnTo>
                      <a:pt x="93751" y="244545"/>
                    </a:lnTo>
                    <a:lnTo>
                      <a:pt x="91770" y="243884"/>
                    </a:lnTo>
                    <a:lnTo>
                      <a:pt x="88887" y="241141"/>
                    </a:lnTo>
                    <a:lnTo>
                      <a:pt x="88150" y="239185"/>
                    </a:lnTo>
                    <a:lnTo>
                      <a:pt x="88274" y="237712"/>
                    </a:lnTo>
                    <a:lnTo>
                      <a:pt x="88208" y="235518"/>
                    </a:lnTo>
                    <a:lnTo>
                      <a:pt x="63528" y="199264"/>
                    </a:lnTo>
                    <a:lnTo>
                      <a:pt x="58614" y="197885"/>
                    </a:lnTo>
                    <a:lnTo>
                      <a:pt x="39585" y="197885"/>
                    </a:lnTo>
                    <a:lnTo>
                      <a:pt x="37553" y="197389"/>
                    </a:lnTo>
                    <a:lnTo>
                      <a:pt x="34442" y="194888"/>
                    </a:lnTo>
                    <a:lnTo>
                      <a:pt x="33540" y="192995"/>
                    </a:lnTo>
                    <a:lnTo>
                      <a:pt x="33540" y="92653"/>
                    </a:lnTo>
                    <a:lnTo>
                      <a:pt x="34366" y="90849"/>
                    </a:lnTo>
                    <a:lnTo>
                      <a:pt x="37236" y="88347"/>
                    </a:lnTo>
                    <a:lnTo>
                      <a:pt x="39128" y="87763"/>
                    </a:lnTo>
                    <a:lnTo>
                      <a:pt x="66135" y="87763"/>
                    </a:lnTo>
                    <a:lnTo>
                      <a:pt x="69380" y="85731"/>
                    </a:lnTo>
                    <a:lnTo>
                      <a:pt x="78114" y="78612"/>
                    </a:lnTo>
                    <a:lnTo>
                      <a:pt x="83416" y="70339"/>
                    </a:lnTo>
                    <a:lnTo>
                      <a:pt x="85314" y="60846"/>
                    </a:lnTo>
                    <a:lnTo>
                      <a:pt x="83832" y="50069"/>
                    </a:lnTo>
                    <a:lnTo>
                      <a:pt x="83324" y="48228"/>
                    </a:lnTo>
                    <a:lnTo>
                      <a:pt x="83642" y="46259"/>
                    </a:lnTo>
                    <a:lnTo>
                      <a:pt x="142850" y="35943"/>
                    </a:lnTo>
                    <a:lnTo>
                      <a:pt x="196753" y="32424"/>
                    </a:lnTo>
                    <a:lnTo>
                      <a:pt x="250850" y="31221"/>
                    </a:lnTo>
                    <a:lnTo>
                      <a:pt x="499576" y="31221"/>
                    </a:lnTo>
                    <a:lnTo>
                      <a:pt x="498933" y="30138"/>
                    </a:lnTo>
                    <a:lnTo>
                      <a:pt x="432544" y="12333"/>
                    </a:lnTo>
                    <a:lnTo>
                      <a:pt x="381422" y="6166"/>
                    </a:lnTo>
                    <a:lnTo>
                      <a:pt x="330055" y="2055"/>
                    </a:lnTo>
                    <a:lnTo>
                      <a:pt x="278541" y="0"/>
                    </a:lnTo>
                    <a:close/>
                  </a:path>
                  <a:path w="506094" h="285115">
                    <a:moveTo>
                      <a:pt x="505523" y="262807"/>
                    </a:moveTo>
                    <a:lnTo>
                      <a:pt x="252755" y="262807"/>
                    </a:lnTo>
                    <a:lnTo>
                      <a:pt x="299715" y="263662"/>
                    </a:lnTo>
                    <a:lnTo>
                      <a:pt x="346676" y="266220"/>
                    </a:lnTo>
                    <a:lnTo>
                      <a:pt x="393535" y="270472"/>
                    </a:lnTo>
                    <a:lnTo>
                      <a:pt x="440186" y="276407"/>
                    </a:lnTo>
                    <a:lnTo>
                      <a:pt x="486524" y="284016"/>
                    </a:lnTo>
                    <a:lnTo>
                      <a:pt x="494073" y="283967"/>
                    </a:lnTo>
                    <a:lnTo>
                      <a:pt x="500095" y="281119"/>
                    </a:lnTo>
                    <a:lnTo>
                      <a:pt x="504081" y="275906"/>
                    </a:lnTo>
                    <a:lnTo>
                      <a:pt x="505523" y="268763"/>
                    </a:lnTo>
                    <a:lnTo>
                      <a:pt x="505523" y="262807"/>
                    </a:lnTo>
                    <a:close/>
                  </a:path>
                  <a:path w="506094" h="285115">
                    <a:moveTo>
                      <a:pt x="252556" y="234445"/>
                    </a:moveTo>
                    <a:lnTo>
                      <a:pt x="200034" y="235518"/>
                    </a:lnTo>
                    <a:lnTo>
                      <a:pt x="147695" y="238796"/>
                    </a:lnTo>
                    <a:lnTo>
                      <a:pt x="95719" y="244278"/>
                    </a:lnTo>
                    <a:lnTo>
                      <a:pt x="93751" y="244545"/>
                    </a:lnTo>
                    <a:lnTo>
                      <a:pt x="505523" y="244545"/>
                    </a:lnTo>
                    <a:lnTo>
                      <a:pt x="409981" y="244506"/>
                    </a:lnTo>
                    <a:lnTo>
                      <a:pt x="357431" y="238908"/>
                    </a:lnTo>
                    <a:lnTo>
                      <a:pt x="305082" y="235575"/>
                    </a:lnTo>
                    <a:lnTo>
                      <a:pt x="252556" y="234445"/>
                    </a:lnTo>
                    <a:close/>
                  </a:path>
                  <a:path w="506094" h="285115">
                    <a:moveTo>
                      <a:pt x="455113" y="198840"/>
                    </a:moveTo>
                    <a:lnTo>
                      <a:pt x="421416" y="219114"/>
                    </a:lnTo>
                    <a:lnTo>
                      <a:pt x="416902" y="239642"/>
                    </a:lnTo>
                    <a:lnTo>
                      <a:pt x="416115" y="241497"/>
                    </a:lnTo>
                    <a:lnTo>
                      <a:pt x="413461" y="243897"/>
                    </a:lnTo>
                    <a:lnTo>
                      <a:pt x="411886" y="244506"/>
                    </a:lnTo>
                    <a:lnTo>
                      <a:pt x="505523" y="244506"/>
                    </a:lnTo>
                    <a:lnTo>
                      <a:pt x="505523" y="199472"/>
                    </a:lnTo>
                    <a:lnTo>
                      <a:pt x="462864" y="199472"/>
                    </a:lnTo>
                    <a:lnTo>
                      <a:pt x="462127" y="199371"/>
                    </a:lnTo>
                    <a:lnTo>
                      <a:pt x="455113" y="198840"/>
                    </a:lnTo>
                    <a:close/>
                  </a:path>
                  <a:path w="506094" h="285115">
                    <a:moveTo>
                      <a:pt x="505523" y="88893"/>
                    </a:moveTo>
                    <a:lnTo>
                      <a:pt x="464629" y="88893"/>
                    </a:lnTo>
                    <a:lnTo>
                      <a:pt x="466724" y="89312"/>
                    </a:lnTo>
                    <a:lnTo>
                      <a:pt x="469950" y="91814"/>
                    </a:lnTo>
                    <a:lnTo>
                      <a:pt x="470890" y="93732"/>
                    </a:lnTo>
                    <a:lnTo>
                      <a:pt x="470844" y="106738"/>
                    </a:lnTo>
                    <a:lnTo>
                      <a:pt x="470723" y="118678"/>
                    </a:lnTo>
                    <a:lnTo>
                      <a:pt x="470011" y="168999"/>
                    </a:lnTo>
                    <a:lnTo>
                      <a:pt x="469892" y="180665"/>
                    </a:lnTo>
                    <a:lnTo>
                      <a:pt x="469882" y="196620"/>
                    </a:lnTo>
                    <a:lnTo>
                      <a:pt x="467042" y="199472"/>
                    </a:lnTo>
                    <a:lnTo>
                      <a:pt x="505523" y="199472"/>
                    </a:lnTo>
                    <a:lnTo>
                      <a:pt x="505523" y="88893"/>
                    </a:lnTo>
                    <a:close/>
                  </a:path>
                  <a:path w="506094" h="285115">
                    <a:moveTo>
                      <a:pt x="48897" y="196620"/>
                    </a:moveTo>
                    <a:lnTo>
                      <a:pt x="41541" y="197453"/>
                    </a:lnTo>
                    <a:lnTo>
                      <a:pt x="39585" y="197885"/>
                    </a:lnTo>
                    <a:lnTo>
                      <a:pt x="58614" y="197885"/>
                    </a:lnTo>
                    <a:lnTo>
                      <a:pt x="56307" y="197237"/>
                    </a:lnTo>
                    <a:lnTo>
                      <a:pt x="48897" y="196620"/>
                    </a:lnTo>
                    <a:close/>
                  </a:path>
                  <a:path w="506094" h="285115">
                    <a:moveTo>
                      <a:pt x="499576" y="31221"/>
                    </a:moveTo>
                    <a:lnTo>
                      <a:pt x="250850" y="31221"/>
                    </a:lnTo>
                    <a:lnTo>
                      <a:pt x="304951" y="32332"/>
                    </a:lnTo>
                    <a:lnTo>
                      <a:pt x="358866" y="35758"/>
                    </a:lnTo>
                    <a:lnTo>
                      <a:pt x="412407" y="41497"/>
                    </a:lnTo>
                    <a:lnTo>
                      <a:pt x="418370" y="48228"/>
                    </a:lnTo>
                    <a:lnTo>
                      <a:pt x="417880" y="49879"/>
                    </a:lnTo>
                    <a:lnTo>
                      <a:pt x="415451" y="62368"/>
                    </a:lnTo>
                    <a:lnTo>
                      <a:pt x="436702" y="91878"/>
                    </a:lnTo>
                    <a:lnTo>
                      <a:pt x="451383" y="91878"/>
                    </a:lnTo>
                    <a:lnTo>
                      <a:pt x="458203" y="90532"/>
                    </a:lnTo>
                    <a:lnTo>
                      <a:pt x="464629" y="88893"/>
                    </a:lnTo>
                    <a:lnTo>
                      <a:pt x="505523" y="88893"/>
                    </a:lnTo>
                    <a:lnTo>
                      <a:pt x="505523" y="47314"/>
                    </a:lnTo>
                    <a:lnTo>
                      <a:pt x="503746" y="38244"/>
                    </a:lnTo>
                    <a:lnTo>
                      <a:pt x="499576" y="31221"/>
                    </a:lnTo>
                    <a:close/>
                  </a:path>
                  <a:path w="506094" h="285115">
                    <a:moveTo>
                      <a:pt x="66135" y="87763"/>
                    </a:moveTo>
                    <a:lnTo>
                      <a:pt x="39128" y="87763"/>
                    </a:lnTo>
                    <a:lnTo>
                      <a:pt x="45300" y="88614"/>
                    </a:lnTo>
                    <a:lnTo>
                      <a:pt x="49872" y="89147"/>
                    </a:lnTo>
                    <a:lnTo>
                      <a:pt x="60794" y="89147"/>
                    </a:lnTo>
                    <a:lnTo>
                      <a:pt x="65709" y="88030"/>
                    </a:lnTo>
                    <a:lnTo>
                      <a:pt x="66135" y="8776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01" name="object 155">
                <a:extLst>
                  <a:ext uri="{FF2B5EF4-FFF2-40B4-BE49-F238E27FC236}">
                    <a16:creationId xmlns:a16="http://schemas.microsoft.com/office/drawing/2014/main" id="{2EB67755-9FEB-4313-A9FC-A7AEFE3EACA2}"/>
                  </a:ext>
                </a:extLst>
              </p:cNvPr>
              <p:cNvSpPr/>
              <p:nvPr/>
            </p:nvSpPr>
            <p:spPr>
              <a:xfrm>
                <a:off x="2554440" y="5267109"/>
                <a:ext cx="411480" cy="186690"/>
              </a:xfrm>
              <a:custGeom>
                <a:avLst/>
                <a:gdLst/>
                <a:ahLst/>
                <a:cxnLst/>
                <a:rect l="l" t="t" r="r" b="b"/>
                <a:pathLst>
                  <a:path w="411480" h="186690">
                    <a:moveTo>
                      <a:pt x="359597" y="176801"/>
                    </a:moveTo>
                    <a:lnTo>
                      <a:pt x="205155" y="176801"/>
                    </a:lnTo>
                    <a:lnTo>
                      <a:pt x="243264" y="177385"/>
                    </a:lnTo>
                    <a:lnTo>
                      <a:pt x="281405" y="179133"/>
                    </a:lnTo>
                    <a:lnTo>
                      <a:pt x="319457" y="182036"/>
                    </a:lnTo>
                    <a:lnTo>
                      <a:pt x="357301" y="186085"/>
                    </a:lnTo>
                    <a:lnTo>
                      <a:pt x="359597" y="176801"/>
                    </a:lnTo>
                    <a:close/>
                  </a:path>
                  <a:path w="411480" h="186690">
                    <a:moveTo>
                      <a:pt x="0" y="57573"/>
                    </a:moveTo>
                    <a:lnTo>
                      <a:pt x="0" y="139082"/>
                    </a:lnTo>
                    <a:lnTo>
                      <a:pt x="7978" y="139273"/>
                    </a:lnTo>
                    <a:lnTo>
                      <a:pt x="15835" y="140696"/>
                    </a:lnTo>
                    <a:lnTo>
                      <a:pt x="47410" y="163918"/>
                    </a:lnTo>
                    <a:lnTo>
                      <a:pt x="54711" y="185869"/>
                    </a:lnTo>
                    <a:lnTo>
                      <a:pt x="92127" y="181912"/>
                    </a:lnTo>
                    <a:lnTo>
                      <a:pt x="129752" y="179077"/>
                    </a:lnTo>
                    <a:lnTo>
                      <a:pt x="167468" y="177371"/>
                    </a:lnTo>
                    <a:lnTo>
                      <a:pt x="205155" y="176801"/>
                    </a:lnTo>
                    <a:lnTo>
                      <a:pt x="359597" y="176801"/>
                    </a:lnTo>
                    <a:lnTo>
                      <a:pt x="359983" y="175239"/>
                    </a:lnTo>
                    <a:lnTo>
                      <a:pt x="387831" y="145697"/>
                    </a:lnTo>
                    <a:lnTo>
                      <a:pt x="409930" y="141241"/>
                    </a:lnTo>
                    <a:lnTo>
                      <a:pt x="410004" y="131498"/>
                    </a:lnTo>
                    <a:lnTo>
                      <a:pt x="410104" y="122737"/>
                    </a:lnTo>
                    <a:lnTo>
                      <a:pt x="199859" y="122737"/>
                    </a:lnTo>
                    <a:lnTo>
                      <a:pt x="176739" y="119766"/>
                    </a:lnTo>
                    <a:lnTo>
                      <a:pt x="157859" y="111664"/>
                    </a:lnTo>
                    <a:lnTo>
                      <a:pt x="145129" y="99650"/>
                    </a:lnTo>
                    <a:lnTo>
                      <a:pt x="140461" y="84942"/>
                    </a:lnTo>
                    <a:lnTo>
                      <a:pt x="145129" y="70226"/>
                    </a:lnTo>
                    <a:lnTo>
                      <a:pt x="157859" y="58208"/>
                    </a:lnTo>
                    <a:lnTo>
                      <a:pt x="158510" y="57929"/>
                    </a:lnTo>
                    <a:lnTo>
                      <a:pt x="5029" y="57929"/>
                    </a:lnTo>
                    <a:lnTo>
                      <a:pt x="2489" y="57789"/>
                    </a:lnTo>
                    <a:lnTo>
                      <a:pt x="0" y="57573"/>
                    </a:lnTo>
                    <a:close/>
                  </a:path>
                  <a:path w="411480" h="186690">
                    <a:moveTo>
                      <a:pt x="364487" y="47134"/>
                    </a:moveTo>
                    <a:lnTo>
                      <a:pt x="199859" y="47134"/>
                    </a:lnTo>
                    <a:lnTo>
                      <a:pt x="222980" y="50105"/>
                    </a:lnTo>
                    <a:lnTo>
                      <a:pt x="241860" y="58208"/>
                    </a:lnTo>
                    <a:lnTo>
                      <a:pt x="254589" y="70226"/>
                    </a:lnTo>
                    <a:lnTo>
                      <a:pt x="259257" y="84942"/>
                    </a:lnTo>
                    <a:lnTo>
                      <a:pt x="254589" y="99650"/>
                    </a:lnTo>
                    <a:lnTo>
                      <a:pt x="241860" y="111664"/>
                    </a:lnTo>
                    <a:lnTo>
                      <a:pt x="222980" y="119766"/>
                    </a:lnTo>
                    <a:lnTo>
                      <a:pt x="199859" y="122737"/>
                    </a:lnTo>
                    <a:lnTo>
                      <a:pt x="410104" y="122737"/>
                    </a:lnTo>
                    <a:lnTo>
                      <a:pt x="410733" y="78849"/>
                    </a:lnTo>
                    <a:lnTo>
                      <a:pt x="410852" y="68917"/>
                    </a:lnTo>
                    <a:lnTo>
                      <a:pt x="410923" y="60672"/>
                    </a:lnTo>
                    <a:lnTo>
                      <a:pt x="397484" y="60672"/>
                    </a:lnTo>
                    <a:lnTo>
                      <a:pt x="390196" y="60261"/>
                    </a:lnTo>
                    <a:lnTo>
                      <a:pt x="383528" y="59029"/>
                    </a:lnTo>
                    <a:lnTo>
                      <a:pt x="377501" y="56981"/>
                    </a:lnTo>
                    <a:lnTo>
                      <a:pt x="372135" y="54119"/>
                    </a:lnTo>
                    <a:lnTo>
                      <a:pt x="365476" y="48569"/>
                    </a:lnTo>
                    <a:lnTo>
                      <a:pt x="364487" y="47134"/>
                    </a:lnTo>
                    <a:close/>
                  </a:path>
                  <a:path w="411480" h="186690">
                    <a:moveTo>
                      <a:pt x="410933" y="59504"/>
                    </a:moveTo>
                    <a:lnTo>
                      <a:pt x="406882" y="60177"/>
                    </a:lnTo>
                    <a:lnTo>
                      <a:pt x="402272" y="60672"/>
                    </a:lnTo>
                    <a:lnTo>
                      <a:pt x="410923" y="60672"/>
                    </a:lnTo>
                    <a:lnTo>
                      <a:pt x="410933" y="59504"/>
                    </a:lnTo>
                    <a:close/>
                  </a:path>
                  <a:path w="411480" h="186690">
                    <a:moveTo>
                      <a:pt x="203992" y="0"/>
                    </a:moveTo>
                    <a:lnTo>
                      <a:pt x="152900" y="1093"/>
                    </a:lnTo>
                    <a:lnTo>
                      <a:pt x="101970" y="4274"/>
                    </a:lnTo>
                    <a:lnTo>
                      <a:pt x="51358" y="9542"/>
                    </a:lnTo>
                    <a:lnTo>
                      <a:pt x="51342" y="22258"/>
                    </a:lnTo>
                    <a:lnTo>
                      <a:pt x="47688" y="33734"/>
                    </a:lnTo>
                    <a:lnTo>
                      <a:pt x="40443" y="43855"/>
                    </a:lnTo>
                    <a:lnTo>
                      <a:pt x="29654" y="52506"/>
                    </a:lnTo>
                    <a:lnTo>
                      <a:pt x="23825" y="56151"/>
                    </a:lnTo>
                    <a:lnTo>
                      <a:pt x="16611" y="57929"/>
                    </a:lnTo>
                    <a:lnTo>
                      <a:pt x="158510" y="57929"/>
                    </a:lnTo>
                    <a:lnTo>
                      <a:pt x="176739" y="50105"/>
                    </a:lnTo>
                    <a:lnTo>
                      <a:pt x="199859" y="47134"/>
                    </a:lnTo>
                    <a:lnTo>
                      <a:pt x="364487" y="47134"/>
                    </a:lnTo>
                    <a:lnTo>
                      <a:pt x="359327" y="39647"/>
                    </a:lnTo>
                    <a:lnTo>
                      <a:pt x="355711" y="26744"/>
                    </a:lnTo>
                    <a:lnTo>
                      <a:pt x="356654" y="9250"/>
                    </a:lnTo>
                    <a:lnTo>
                      <a:pt x="306026" y="4078"/>
                    </a:lnTo>
                    <a:lnTo>
                      <a:pt x="255086" y="994"/>
                    </a:lnTo>
                    <a:lnTo>
                      <a:pt x="20399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12" name="object 32">
                <a:extLst>
                  <a:ext uri="{FF2B5EF4-FFF2-40B4-BE49-F238E27FC236}">
                    <a16:creationId xmlns:a16="http://schemas.microsoft.com/office/drawing/2014/main" id="{6A88E2C6-E63A-43C9-99BE-A7344C884EC9}"/>
                  </a:ext>
                </a:extLst>
              </p:cNvPr>
              <p:cNvSpPr txBox="1"/>
              <p:nvPr/>
            </p:nvSpPr>
            <p:spPr>
              <a:xfrm>
                <a:off x="3158312" y="4197707"/>
                <a:ext cx="1523365" cy="259045"/>
              </a:xfrm>
              <a:prstGeom prst="rect">
                <a:avLst/>
              </a:prstGeom>
            </p:spPr>
            <p:txBody>
              <a:bodyPr vert="horz" wrap="square" lIns="0" tIns="12700" rIns="0" bIns="0" rtlCol="0">
                <a:spAutoFit/>
              </a:bodyPr>
              <a:lstStyle/>
              <a:p>
                <a:pPr marL="0" marR="0" lvl="0" indent="0" algn="ctr" defTabSz="914400" rtl="0" eaLnBrk="1" fontAlgn="base" latinLnBrk="0" hangingPunct="1">
                  <a:lnSpc>
                    <a:spcPct val="100000"/>
                  </a:lnSpc>
                  <a:spcBef>
                    <a:spcPts val="100"/>
                  </a:spcBef>
                  <a:spcAft>
                    <a:spcPct val="0"/>
                  </a:spcAft>
                  <a:buClrTx/>
                  <a:buSzTx/>
                  <a:buFontTx/>
                  <a:buNone/>
                  <a:tabLst/>
                  <a:defRPr/>
                </a:pP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No </a:t>
                </a:r>
                <a:r>
                  <a:rPr kumimoji="0" sz="800" b="1" i="0" u="none" strike="noStrike" kern="1200" cap="none" spc="-5" normalizeH="0" baseline="0" noProof="0" dirty="0">
                    <a:ln>
                      <a:noFill/>
                    </a:ln>
                    <a:solidFill>
                      <a:prstClr val="black"/>
                    </a:solidFill>
                    <a:effectLst/>
                    <a:uLnTx/>
                    <a:uFillTx/>
                    <a:latin typeface="Arial"/>
                    <a:ea typeface="ＭＳ Ｐゴシック" pitchFamily="34" charset="-128"/>
                    <a:cs typeface="Arial"/>
                  </a:rPr>
                  <a:t>emotional or </a:t>
                </a:r>
                <a:r>
                  <a:rPr kumimoji="0" sz="800" b="1" i="0" u="none" strike="noStrike" kern="1200" cap="none" spc="-30" normalizeH="0" baseline="0" noProof="0" dirty="0">
                    <a:ln>
                      <a:noFill/>
                    </a:ln>
                    <a:solidFill>
                      <a:prstClr val="black"/>
                    </a:solidFill>
                    <a:effectLst/>
                    <a:uLnTx/>
                    <a:uFillTx/>
                    <a:latin typeface="Arial"/>
                    <a:ea typeface="ＭＳ Ｐゴシック" pitchFamily="34" charset="-128"/>
                    <a:cs typeface="Arial"/>
                  </a:rPr>
                  <a:t>physical</a:t>
                </a:r>
                <a:r>
                  <a:rPr kumimoji="0" sz="800" b="1" i="0" u="none" strike="noStrike" kern="1200" cap="none" spc="-20"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abuse</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0" lvl="0" indent="0" algn="ctr" defTabSz="914400" rtl="0" eaLnBrk="1" fontAlgn="base" latinLnBrk="0" hangingPunct="1">
                  <a:lnSpc>
                    <a:spcPct val="100000"/>
                  </a:lnSpc>
                  <a:spcBef>
                    <a:spcPts val="40"/>
                  </a:spcBef>
                  <a:spcAft>
                    <a:spcPct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+12%</a:t>
                </a:r>
                <a:r>
                  <a:rPr kumimoji="0" sz="8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(2–33%)</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nvGrpSpPr>
            <p:cNvPr id="332" name="Group 331">
              <a:extLst>
                <a:ext uri="{FF2B5EF4-FFF2-40B4-BE49-F238E27FC236}">
                  <a16:creationId xmlns:a16="http://schemas.microsoft.com/office/drawing/2014/main" id="{430605C7-2CA7-4919-823E-5866DB18578B}"/>
                </a:ext>
              </a:extLst>
            </p:cNvPr>
            <p:cNvGrpSpPr/>
            <p:nvPr/>
          </p:nvGrpSpPr>
          <p:grpSpPr>
            <a:xfrm>
              <a:off x="5706000" y="4050000"/>
              <a:ext cx="4204714" cy="2760270"/>
              <a:chOff x="5706000" y="4032000"/>
              <a:chExt cx="4204714" cy="2760270"/>
            </a:xfrm>
          </p:grpSpPr>
          <p:sp>
            <p:nvSpPr>
              <p:cNvPr id="206" name="object 6">
                <a:extLst>
                  <a:ext uri="{FF2B5EF4-FFF2-40B4-BE49-F238E27FC236}">
                    <a16:creationId xmlns:a16="http://schemas.microsoft.com/office/drawing/2014/main" id="{F4267985-6124-4FDE-9DC6-EEFCE905A8B3}"/>
                  </a:ext>
                </a:extLst>
              </p:cNvPr>
              <p:cNvSpPr/>
              <p:nvPr/>
            </p:nvSpPr>
            <p:spPr>
              <a:xfrm>
                <a:off x="7023531" y="4796606"/>
                <a:ext cx="858519" cy="685165"/>
              </a:xfrm>
              <a:custGeom>
                <a:avLst/>
                <a:gdLst/>
                <a:ahLst/>
                <a:cxnLst/>
                <a:rect l="l" t="t" r="r" b="b"/>
                <a:pathLst>
                  <a:path w="858520" h="685165">
                    <a:moveTo>
                      <a:pt x="858113" y="685025"/>
                    </a:moveTo>
                    <a:lnTo>
                      <a:pt x="0" y="0"/>
                    </a:lnTo>
                  </a:path>
                </a:pathLst>
              </a:custGeom>
              <a:ln w="12700">
                <a:solidFill>
                  <a:srgbClr val="83D0F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7" name="object 7">
                <a:extLst>
                  <a:ext uri="{FF2B5EF4-FFF2-40B4-BE49-F238E27FC236}">
                    <a16:creationId xmlns:a16="http://schemas.microsoft.com/office/drawing/2014/main" id="{AA9FC299-3103-4BC7-80C0-2E25E50B21BC}"/>
                  </a:ext>
                </a:extLst>
              </p:cNvPr>
              <p:cNvSpPr/>
              <p:nvPr/>
            </p:nvSpPr>
            <p:spPr>
              <a:xfrm>
                <a:off x="6981171" y="4850606"/>
                <a:ext cx="858519" cy="685165"/>
              </a:xfrm>
              <a:custGeom>
                <a:avLst/>
                <a:gdLst/>
                <a:ahLst/>
                <a:cxnLst/>
                <a:rect l="l" t="t" r="r" b="b"/>
                <a:pathLst>
                  <a:path w="858520" h="685165">
                    <a:moveTo>
                      <a:pt x="858113" y="685025"/>
                    </a:moveTo>
                    <a:lnTo>
                      <a:pt x="0" y="0"/>
                    </a:lnTo>
                  </a:path>
                </a:pathLst>
              </a:custGeom>
              <a:ln w="12700">
                <a:solidFill>
                  <a:srgbClr val="83D0F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8" name="object 8">
                <a:extLst>
                  <a:ext uri="{FF2B5EF4-FFF2-40B4-BE49-F238E27FC236}">
                    <a16:creationId xmlns:a16="http://schemas.microsoft.com/office/drawing/2014/main" id="{C47045BF-F1CF-4A62-8593-A2F4A0FC1C81}"/>
                  </a:ext>
                </a:extLst>
              </p:cNvPr>
              <p:cNvSpPr/>
              <p:nvPr/>
            </p:nvSpPr>
            <p:spPr>
              <a:xfrm>
                <a:off x="7820825" y="4803806"/>
                <a:ext cx="858519" cy="685165"/>
              </a:xfrm>
              <a:custGeom>
                <a:avLst/>
                <a:gdLst/>
                <a:ahLst/>
                <a:cxnLst/>
                <a:rect l="l" t="t" r="r" b="b"/>
                <a:pathLst>
                  <a:path w="858520" h="685165">
                    <a:moveTo>
                      <a:pt x="0" y="685025"/>
                    </a:moveTo>
                    <a:lnTo>
                      <a:pt x="858113" y="0"/>
                    </a:lnTo>
                  </a:path>
                </a:pathLst>
              </a:custGeom>
              <a:ln w="12700">
                <a:solidFill>
                  <a:srgbClr val="CDDF9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09" name="object 9">
                <a:extLst>
                  <a:ext uri="{FF2B5EF4-FFF2-40B4-BE49-F238E27FC236}">
                    <a16:creationId xmlns:a16="http://schemas.microsoft.com/office/drawing/2014/main" id="{18900F66-4135-402E-8CEC-34F7CB2914A2}"/>
                  </a:ext>
                </a:extLst>
              </p:cNvPr>
              <p:cNvSpPr/>
              <p:nvPr/>
            </p:nvSpPr>
            <p:spPr>
              <a:xfrm>
                <a:off x="7866497" y="4849477"/>
                <a:ext cx="858519" cy="685165"/>
              </a:xfrm>
              <a:custGeom>
                <a:avLst/>
                <a:gdLst/>
                <a:ahLst/>
                <a:cxnLst/>
                <a:rect l="l" t="t" r="r" b="b"/>
                <a:pathLst>
                  <a:path w="858520" h="685165">
                    <a:moveTo>
                      <a:pt x="0" y="685025"/>
                    </a:moveTo>
                    <a:lnTo>
                      <a:pt x="858113" y="0"/>
                    </a:lnTo>
                  </a:path>
                </a:pathLst>
              </a:custGeom>
              <a:ln w="12700">
                <a:solidFill>
                  <a:srgbClr val="CDDF9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0" name="object 10">
                <a:extLst>
                  <a:ext uri="{FF2B5EF4-FFF2-40B4-BE49-F238E27FC236}">
                    <a16:creationId xmlns:a16="http://schemas.microsoft.com/office/drawing/2014/main" id="{9C288151-E7AE-4045-8E67-902FD7C925B6}"/>
                  </a:ext>
                </a:extLst>
              </p:cNvPr>
              <p:cNvSpPr/>
              <p:nvPr/>
            </p:nvSpPr>
            <p:spPr>
              <a:xfrm>
                <a:off x="6770672" y="5480737"/>
                <a:ext cx="1071245" cy="243840"/>
              </a:xfrm>
              <a:custGeom>
                <a:avLst/>
                <a:gdLst/>
                <a:ahLst/>
                <a:cxnLst/>
                <a:rect l="l" t="t" r="r" b="b"/>
                <a:pathLst>
                  <a:path w="1071245" h="243840">
                    <a:moveTo>
                      <a:pt x="1070711" y="0"/>
                    </a:moveTo>
                    <a:lnTo>
                      <a:pt x="0" y="243255"/>
                    </a:lnTo>
                  </a:path>
                </a:pathLst>
              </a:custGeom>
              <a:ln w="12700">
                <a:solidFill>
                  <a:srgbClr val="83D0F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1" name="object 11">
                <a:extLst>
                  <a:ext uri="{FF2B5EF4-FFF2-40B4-BE49-F238E27FC236}">
                    <a16:creationId xmlns:a16="http://schemas.microsoft.com/office/drawing/2014/main" id="{67D54049-53D3-4EE2-A9EB-CFE2B05AF583}"/>
                  </a:ext>
                </a:extLst>
              </p:cNvPr>
              <p:cNvSpPr/>
              <p:nvPr/>
            </p:nvSpPr>
            <p:spPr>
              <a:xfrm>
                <a:off x="6795145" y="5541561"/>
                <a:ext cx="1071245" cy="243840"/>
              </a:xfrm>
              <a:custGeom>
                <a:avLst/>
                <a:gdLst/>
                <a:ahLst/>
                <a:cxnLst/>
                <a:rect l="l" t="t" r="r" b="b"/>
                <a:pathLst>
                  <a:path w="1071245" h="243840">
                    <a:moveTo>
                      <a:pt x="1070711" y="0"/>
                    </a:moveTo>
                    <a:lnTo>
                      <a:pt x="0" y="243255"/>
                    </a:lnTo>
                  </a:path>
                </a:pathLst>
              </a:custGeom>
              <a:ln w="12700">
                <a:solidFill>
                  <a:srgbClr val="83D0F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2" name="object 12">
                <a:extLst>
                  <a:ext uri="{FF2B5EF4-FFF2-40B4-BE49-F238E27FC236}">
                    <a16:creationId xmlns:a16="http://schemas.microsoft.com/office/drawing/2014/main" id="{F53EB871-2FFE-4BB1-88C8-7292D8E2C4E6}"/>
                  </a:ext>
                </a:extLst>
              </p:cNvPr>
              <p:cNvSpPr/>
              <p:nvPr/>
            </p:nvSpPr>
            <p:spPr>
              <a:xfrm>
                <a:off x="7848417" y="5513314"/>
                <a:ext cx="1071245" cy="243840"/>
              </a:xfrm>
              <a:custGeom>
                <a:avLst/>
                <a:gdLst/>
                <a:ahLst/>
                <a:cxnLst/>
                <a:rect l="l" t="t" r="r" b="b"/>
                <a:pathLst>
                  <a:path w="1071245" h="243840">
                    <a:moveTo>
                      <a:pt x="0" y="0"/>
                    </a:moveTo>
                    <a:lnTo>
                      <a:pt x="1070711" y="243255"/>
                    </a:lnTo>
                  </a:path>
                </a:pathLst>
              </a:custGeom>
              <a:ln w="12700">
                <a:solidFill>
                  <a:srgbClr val="CDDF9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3" name="object 13">
                <a:extLst>
                  <a:ext uri="{FF2B5EF4-FFF2-40B4-BE49-F238E27FC236}">
                    <a16:creationId xmlns:a16="http://schemas.microsoft.com/office/drawing/2014/main" id="{4CC9C62C-9B5A-40ED-B61F-5D99DBB6736B}"/>
                  </a:ext>
                </a:extLst>
              </p:cNvPr>
              <p:cNvSpPr/>
              <p:nvPr/>
            </p:nvSpPr>
            <p:spPr>
              <a:xfrm>
                <a:off x="7373930" y="5524306"/>
                <a:ext cx="481330" cy="987425"/>
              </a:xfrm>
              <a:custGeom>
                <a:avLst/>
                <a:gdLst/>
                <a:ahLst/>
                <a:cxnLst/>
                <a:rect l="l" t="t" r="r" b="b"/>
                <a:pathLst>
                  <a:path w="481329" h="987425">
                    <a:moveTo>
                      <a:pt x="481329" y="0"/>
                    </a:moveTo>
                    <a:lnTo>
                      <a:pt x="0" y="986878"/>
                    </a:lnTo>
                  </a:path>
                </a:pathLst>
              </a:custGeom>
              <a:ln w="12700">
                <a:solidFill>
                  <a:srgbClr val="F0988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4" name="object 14">
                <a:extLst>
                  <a:ext uri="{FF2B5EF4-FFF2-40B4-BE49-F238E27FC236}">
                    <a16:creationId xmlns:a16="http://schemas.microsoft.com/office/drawing/2014/main" id="{9ADB5FF6-F7F3-4F44-93AA-7F8C07C54D15}"/>
                  </a:ext>
                </a:extLst>
              </p:cNvPr>
              <p:cNvSpPr/>
              <p:nvPr/>
            </p:nvSpPr>
            <p:spPr>
              <a:xfrm>
                <a:off x="7818970" y="5532433"/>
                <a:ext cx="481330" cy="987425"/>
              </a:xfrm>
              <a:custGeom>
                <a:avLst/>
                <a:gdLst/>
                <a:ahLst/>
                <a:cxnLst/>
                <a:rect l="l" t="t" r="r" b="b"/>
                <a:pathLst>
                  <a:path w="481329" h="987425">
                    <a:moveTo>
                      <a:pt x="0" y="0"/>
                    </a:moveTo>
                    <a:lnTo>
                      <a:pt x="481330" y="986878"/>
                    </a:lnTo>
                  </a:path>
                </a:pathLst>
              </a:custGeom>
              <a:ln w="12700">
                <a:solidFill>
                  <a:srgbClr val="FBC88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5" name="object 15">
                <a:extLst>
                  <a:ext uri="{FF2B5EF4-FFF2-40B4-BE49-F238E27FC236}">
                    <a16:creationId xmlns:a16="http://schemas.microsoft.com/office/drawing/2014/main" id="{4CE4A7E7-80A1-4613-8B59-4BF612C0B431}"/>
                  </a:ext>
                </a:extLst>
              </p:cNvPr>
              <p:cNvSpPr/>
              <p:nvPr/>
            </p:nvSpPr>
            <p:spPr>
              <a:xfrm>
                <a:off x="7887371" y="5503633"/>
                <a:ext cx="481330" cy="987425"/>
              </a:xfrm>
              <a:custGeom>
                <a:avLst/>
                <a:gdLst/>
                <a:ahLst/>
                <a:cxnLst/>
                <a:rect l="l" t="t" r="r" b="b"/>
                <a:pathLst>
                  <a:path w="481329" h="987425">
                    <a:moveTo>
                      <a:pt x="0" y="0"/>
                    </a:moveTo>
                    <a:lnTo>
                      <a:pt x="481330" y="986878"/>
                    </a:lnTo>
                  </a:path>
                </a:pathLst>
              </a:custGeom>
              <a:ln w="12700">
                <a:solidFill>
                  <a:srgbClr val="FBC88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6" name="object 16">
                <a:extLst>
                  <a:ext uri="{FF2B5EF4-FFF2-40B4-BE49-F238E27FC236}">
                    <a16:creationId xmlns:a16="http://schemas.microsoft.com/office/drawing/2014/main" id="{CBF91A86-DE02-4F44-9189-F766C1C8CFEA}"/>
                  </a:ext>
                </a:extLst>
              </p:cNvPr>
              <p:cNvSpPr/>
              <p:nvPr/>
            </p:nvSpPr>
            <p:spPr>
              <a:xfrm>
                <a:off x="7848414" y="4412445"/>
                <a:ext cx="0" cy="1098550"/>
              </a:xfrm>
              <a:custGeom>
                <a:avLst/>
                <a:gdLst/>
                <a:ahLst/>
                <a:cxnLst/>
                <a:rect l="l" t="t" r="r" b="b"/>
                <a:pathLst>
                  <a:path h="1098550">
                    <a:moveTo>
                      <a:pt x="0" y="1098003"/>
                    </a:moveTo>
                    <a:lnTo>
                      <a:pt x="0" y="0"/>
                    </a:lnTo>
                  </a:path>
                </a:pathLst>
              </a:custGeom>
              <a:ln w="12700">
                <a:solidFill>
                  <a:srgbClr val="83D0F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7" name="object 17">
                <a:extLst>
                  <a:ext uri="{FF2B5EF4-FFF2-40B4-BE49-F238E27FC236}">
                    <a16:creationId xmlns:a16="http://schemas.microsoft.com/office/drawing/2014/main" id="{4B4EA44E-655F-4649-94CE-A1FAC98D9112}"/>
                  </a:ext>
                </a:extLst>
              </p:cNvPr>
              <p:cNvSpPr/>
              <p:nvPr/>
            </p:nvSpPr>
            <p:spPr>
              <a:xfrm>
                <a:off x="7915723" y="4412445"/>
                <a:ext cx="0" cy="1098550"/>
              </a:xfrm>
              <a:custGeom>
                <a:avLst/>
                <a:gdLst/>
                <a:ahLst/>
                <a:cxnLst/>
                <a:rect l="l" t="t" r="r" b="b"/>
                <a:pathLst>
                  <a:path h="1098550">
                    <a:moveTo>
                      <a:pt x="0" y="1098003"/>
                    </a:moveTo>
                    <a:lnTo>
                      <a:pt x="0" y="0"/>
                    </a:lnTo>
                  </a:path>
                </a:pathLst>
              </a:custGeom>
              <a:ln w="12700">
                <a:solidFill>
                  <a:srgbClr val="83D0F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8" name="object 18">
                <a:extLst>
                  <a:ext uri="{FF2B5EF4-FFF2-40B4-BE49-F238E27FC236}">
                    <a16:creationId xmlns:a16="http://schemas.microsoft.com/office/drawing/2014/main" id="{3317556B-8097-4AC8-BC7A-E70F3DA28B3C}"/>
                  </a:ext>
                </a:extLst>
              </p:cNvPr>
              <p:cNvSpPr/>
              <p:nvPr/>
            </p:nvSpPr>
            <p:spPr>
              <a:xfrm>
                <a:off x="7779833" y="4412445"/>
                <a:ext cx="0" cy="1098550"/>
              </a:xfrm>
              <a:custGeom>
                <a:avLst/>
                <a:gdLst/>
                <a:ahLst/>
                <a:cxnLst/>
                <a:rect l="l" t="t" r="r" b="b"/>
                <a:pathLst>
                  <a:path h="1098550">
                    <a:moveTo>
                      <a:pt x="0" y="1098003"/>
                    </a:moveTo>
                    <a:lnTo>
                      <a:pt x="0" y="0"/>
                    </a:lnTo>
                  </a:path>
                </a:pathLst>
              </a:custGeom>
              <a:ln w="12700">
                <a:solidFill>
                  <a:srgbClr val="83D0F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19" name="object 39">
                <a:extLst>
                  <a:ext uri="{FF2B5EF4-FFF2-40B4-BE49-F238E27FC236}">
                    <a16:creationId xmlns:a16="http://schemas.microsoft.com/office/drawing/2014/main" id="{F39EB33E-257F-4A8D-B60A-FC1C4B321D6B}"/>
                  </a:ext>
                </a:extLst>
              </p:cNvPr>
              <p:cNvSpPr txBox="1"/>
              <p:nvPr/>
            </p:nvSpPr>
            <p:spPr>
              <a:xfrm>
                <a:off x="9257299" y="5547960"/>
                <a:ext cx="653415" cy="401320"/>
              </a:xfrm>
              <a:prstGeom prst="rect">
                <a:avLst/>
              </a:prstGeom>
            </p:spPr>
            <p:txBody>
              <a:bodyPr vert="horz" wrap="square" lIns="0" tIns="7620" rIns="0" bIns="0" rtlCol="0">
                <a:spAutoFit/>
              </a:bodyPr>
              <a:lstStyle/>
              <a:p>
                <a:pPr marL="106680" marR="99060" lvl="0" indent="0" algn="ctr" defTabSz="914400" rtl="0" eaLnBrk="1" fontAlgn="auto" latinLnBrk="0" hangingPunct="1">
                  <a:lnSpc>
                    <a:spcPct val="104200"/>
                  </a:lnSpc>
                  <a:spcBef>
                    <a:spcPts val="60"/>
                  </a:spcBef>
                  <a:spcAft>
                    <a:spcPts val="0"/>
                  </a:spcAft>
                  <a:buClrTx/>
                  <a:buSzTx/>
                  <a:buFontTx/>
                  <a:buNone/>
                  <a:tabLst/>
                  <a:defRPr/>
                </a:pPr>
                <a:r>
                  <a:rPr kumimoji="0" sz="800" b="1" i="0" u="none" strike="noStrike" kern="1200" cap="none" spc="5" normalizeH="0" baseline="0" noProof="0" dirty="0">
                    <a:ln>
                      <a:noFill/>
                    </a:ln>
                    <a:solidFill>
                      <a:prstClr val="black"/>
                    </a:solidFill>
                    <a:effectLst/>
                    <a:uLnTx/>
                    <a:uFillTx/>
                    <a:latin typeface="Arial"/>
                    <a:ea typeface="ＭＳ Ｐゴシック" pitchFamily="34" charset="-128"/>
                    <a:cs typeface="Arial"/>
                  </a:rPr>
                  <a:t>HIV </a:t>
                </a:r>
                <a:r>
                  <a:rPr kumimoji="0" sz="800" b="1" i="0" u="none" strike="noStrike" kern="1200" cap="none" spc="-20" normalizeH="0" baseline="0" noProof="0" dirty="0">
                    <a:ln>
                      <a:noFill/>
                    </a:ln>
                    <a:solidFill>
                      <a:prstClr val="black"/>
                    </a:solidFill>
                    <a:effectLst/>
                    <a:uLnTx/>
                    <a:uFillTx/>
                    <a:latin typeface="Arial"/>
                    <a:ea typeface="ＭＳ Ｐゴシック" pitchFamily="34" charset="-128"/>
                    <a:cs typeface="Arial"/>
                  </a:rPr>
                  <a:t>care  r</a:t>
                </a:r>
                <a:r>
                  <a:rPr kumimoji="0" sz="800" b="1" i="0" u="none" strike="noStrike" kern="1200" cap="none" spc="15" normalizeH="0" baseline="0" noProof="0" dirty="0">
                    <a:ln>
                      <a:noFill/>
                    </a:ln>
                    <a:solidFill>
                      <a:prstClr val="black"/>
                    </a:solidFill>
                    <a:effectLst/>
                    <a:uLnTx/>
                    <a:uFillTx/>
                    <a:latin typeface="Arial"/>
                    <a:ea typeface="ＭＳ Ｐゴシック" pitchFamily="34" charset="-128"/>
                    <a:cs typeface="Arial"/>
                  </a:rPr>
                  <a:t>etent</a:t>
                </a:r>
                <a:r>
                  <a:rPr kumimoji="0" sz="800" b="1" i="0" u="none" strike="noStrike" kern="1200" cap="none" spc="-15" normalizeH="0" baseline="0" noProof="0" dirty="0">
                    <a:ln>
                      <a:noFill/>
                    </a:ln>
                    <a:solidFill>
                      <a:prstClr val="black"/>
                    </a:solidFill>
                    <a:effectLst/>
                    <a:uLnTx/>
                    <a:uFillTx/>
                    <a:latin typeface="Arial"/>
                    <a:ea typeface="ＭＳ Ｐゴシック" pitchFamily="34" charset="-128"/>
                    <a:cs typeface="Arial"/>
                  </a:rPr>
                  <a:t>ion</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0" lvl="0" indent="0" algn="ctr" defTabSz="914400" rtl="0" eaLnBrk="1" fontAlgn="auto" latinLnBrk="0" hangingPunct="1">
                  <a:lnSpc>
                    <a:spcPct val="100000"/>
                  </a:lnSpc>
                  <a:spcBef>
                    <a:spcPts val="40"/>
                  </a:spcBef>
                  <a:spcAft>
                    <a:spcPts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+22%</a:t>
                </a:r>
                <a:r>
                  <a:rPr kumimoji="0" sz="800" b="0" i="0" u="none" strike="noStrike" kern="1200" cap="none" spc="-75"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(9–34%)</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20" name="object 40">
                <a:extLst>
                  <a:ext uri="{FF2B5EF4-FFF2-40B4-BE49-F238E27FC236}">
                    <a16:creationId xmlns:a16="http://schemas.microsoft.com/office/drawing/2014/main" id="{2C7D29E9-65A7-4982-A56E-9F38D4D21567}"/>
                  </a:ext>
                </a:extLst>
              </p:cNvPr>
              <p:cNvSpPr txBox="1"/>
              <p:nvPr/>
            </p:nvSpPr>
            <p:spPr>
              <a:xfrm>
                <a:off x="5706000" y="5547960"/>
                <a:ext cx="706120" cy="401320"/>
              </a:xfrm>
              <a:prstGeom prst="rect">
                <a:avLst/>
              </a:prstGeom>
            </p:spPr>
            <p:txBody>
              <a:bodyPr vert="horz" wrap="square" lIns="0" tIns="7620" rIns="0" bIns="0" rtlCol="0">
                <a:spAutoFit/>
              </a:bodyPr>
              <a:lstStyle/>
              <a:p>
                <a:pPr marL="50800" marR="43180" lvl="0" indent="19685" algn="l" defTabSz="914400" rtl="0" eaLnBrk="1" fontAlgn="auto" latinLnBrk="0" hangingPunct="1">
                  <a:lnSpc>
                    <a:spcPct val="104200"/>
                  </a:lnSpc>
                  <a:spcBef>
                    <a:spcPts val="60"/>
                  </a:spcBef>
                  <a:spcAft>
                    <a:spcPts val="0"/>
                  </a:spcAft>
                  <a:buClrTx/>
                  <a:buSzTx/>
                  <a:buFontTx/>
                  <a:buNone/>
                  <a:tabLst/>
                  <a:defRPr/>
                </a:pP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No </a:t>
                </a:r>
                <a:r>
                  <a:rPr kumimoji="0" sz="800" b="1" i="0" u="none" strike="noStrike" kern="1200" cap="none" spc="-15" normalizeH="0" baseline="0" noProof="0" dirty="0">
                    <a:ln>
                      <a:noFill/>
                    </a:ln>
                    <a:solidFill>
                      <a:prstClr val="black"/>
                    </a:solidFill>
                    <a:effectLst/>
                    <a:uLnTx/>
                    <a:uFillTx/>
                    <a:latin typeface="Arial"/>
                    <a:ea typeface="ＭＳ Ｐゴシック" pitchFamily="34" charset="-128"/>
                    <a:cs typeface="Arial"/>
                  </a:rPr>
                  <a:t>violence  </a:t>
                </a:r>
                <a:r>
                  <a:rPr kumimoji="0" sz="800" b="1" i="0" u="none" strike="noStrike" kern="1200" cap="none" spc="10" normalizeH="0" baseline="0" noProof="0" dirty="0">
                    <a:ln>
                      <a:noFill/>
                    </a:ln>
                    <a:solidFill>
                      <a:prstClr val="black"/>
                    </a:solidFill>
                    <a:effectLst/>
                    <a:uLnTx/>
                    <a:uFillTx/>
                    <a:latin typeface="Arial"/>
                    <a:ea typeface="ＭＳ Ｐゴシック" pitchFamily="34" charset="-128"/>
                    <a:cs typeface="Arial"/>
                  </a:rPr>
                  <a:t>perpetrat</a:t>
                </a:r>
                <a:r>
                  <a:rPr kumimoji="0" sz="800" b="1" i="0" u="none" strike="noStrike" kern="1200" cap="none" spc="-15" normalizeH="0" baseline="0" noProof="0" dirty="0">
                    <a:ln>
                      <a:noFill/>
                    </a:ln>
                    <a:solidFill>
                      <a:prstClr val="black"/>
                    </a:solidFill>
                    <a:effectLst/>
                    <a:uLnTx/>
                    <a:uFillTx/>
                    <a:latin typeface="Arial"/>
                    <a:ea typeface="ＭＳ Ｐゴシック" pitchFamily="34" charset="-128"/>
                    <a:cs typeface="Arial"/>
                  </a:rPr>
                  <a:t>ion</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12700" marR="0" lvl="0" indent="0" algn="l" defTabSz="914400" rtl="0" eaLnBrk="1" fontAlgn="auto" latinLnBrk="0" hangingPunct="1">
                  <a:lnSpc>
                    <a:spcPct val="100000"/>
                  </a:lnSpc>
                  <a:spcBef>
                    <a:spcPts val="40"/>
                  </a:spcBef>
                  <a:spcAft>
                    <a:spcPts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+33%</a:t>
                </a:r>
                <a:r>
                  <a:rPr kumimoji="0" sz="800" b="0" i="0" u="none" strike="noStrike" kern="1200" cap="none" spc="-65"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(21–45%)</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21" name="object 41">
                <a:extLst>
                  <a:ext uri="{FF2B5EF4-FFF2-40B4-BE49-F238E27FC236}">
                    <a16:creationId xmlns:a16="http://schemas.microsoft.com/office/drawing/2014/main" id="{7332425E-594D-492E-A675-B69B181D1E48}"/>
                  </a:ext>
                </a:extLst>
              </p:cNvPr>
              <p:cNvSpPr txBox="1"/>
              <p:nvPr/>
            </p:nvSpPr>
            <p:spPr>
              <a:xfrm>
                <a:off x="5948645" y="4673129"/>
                <a:ext cx="721360" cy="401320"/>
              </a:xfrm>
              <a:prstGeom prst="rect">
                <a:avLst/>
              </a:prstGeom>
            </p:spPr>
            <p:txBody>
              <a:bodyPr vert="horz" wrap="square" lIns="0" tIns="7620" rIns="0" bIns="0" rtlCol="0">
                <a:spAutoFit/>
              </a:bodyPr>
              <a:lstStyle/>
              <a:p>
                <a:pPr marL="164465" marR="5080" lvl="0" indent="-152400" algn="l" defTabSz="914400" rtl="0" eaLnBrk="1" fontAlgn="auto" latinLnBrk="0" hangingPunct="1">
                  <a:lnSpc>
                    <a:spcPct val="104200"/>
                  </a:lnSpc>
                  <a:spcBef>
                    <a:spcPts val="60"/>
                  </a:spcBef>
                  <a:spcAft>
                    <a:spcPts val="0"/>
                  </a:spcAft>
                  <a:buClrTx/>
                  <a:buSzTx/>
                  <a:buFontTx/>
                  <a:buNone/>
                  <a:tabLst/>
                  <a:defRPr/>
                </a:pP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No</a:t>
                </a:r>
                <a:r>
                  <a:rPr kumimoji="0" sz="800" b="1" i="0" u="none" strike="noStrike" kern="1200" cap="none" spc="-50"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20" normalizeH="0" baseline="0" noProof="0" dirty="0">
                    <a:ln>
                      <a:noFill/>
                    </a:ln>
                    <a:solidFill>
                      <a:prstClr val="black"/>
                    </a:solidFill>
                    <a:effectLst/>
                    <a:uLnTx/>
                    <a:uFillTx/>
                    <a:latin typeface="Arial"/>
                    <a:ea typeface="ＭＳ Ｐゴシック" pitchFamily="34" charset="-128"/>
                    <a:cs typeface="Arial"/>
                  </a:rPr>
                  <a:t>community  </a:t>
                </a:r>
                <a:r>
                  <a:rPr kumimoji="0" sz="800" b="1" i="0" u="none" strike="noStrike" kern="1200" cap="none" spc="-15" normalizeH="0" baseline="0" noProof="0" dirty="0">
                    <a:ln>
                      <a:noFill/>
                    </a:ln>
                    <a:solidFill>
                      <a:prstClr val="black"/>
                    </a:solidFill>
                    <a:effectLst/>
                    <a:uLnTx/>
                    <a:uFillTx/>
                    <a:latin typeface="Arial"/>
                    <a:ea typeface="ＭＳ Ｐゴシック" pitchFamily="34" charset="-128"/>
                    <a:cs typeface="Arial"/>
                  </a:rPr>
                  <a:t>violence</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a:p>
                <a:pPr marL="46355" marR="0" lvl="0" indent="0" algn="l" defTabSz="914400" rtl="0" eaLnBrk="1" fontAlgn="auto" latinLnBrk="0" hangingPunct="1">
                  <a:lnSpc>
                    <a:spcPct val="100000"/>
                  </a:lnSpc>
                  <a:spcBef>
                    <a:spcPts val="40"/>
                  </a:spcBef>
                  <a:spcAft>
                    <a:spcPts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+21%</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 (7–34%)</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22" name="object 42">
                <a:extLst>
                  <a:ext uri="{FF2B5EF4-FFF2-40B4-BE49-F238E27FC236}">
                    <a16:creationId xmlns:a16="http://schemas.microsoft.com/office/drawing/2014/main" id="{FB1BF979-3347-454E-B220-758217C68676}"/>
                  </a:ext>
                </a:extLst>
              </p:cNvPr>
              <p:cNvSpPr txBox="1"/>
              <p:nvPr/>
            </p:nvSpPr>
            <p:spPr>
              <a:xfrm>
                <a:off x="9045459" y="4673129"/>
                <a:ext cx="706120" cy="401320"/>
              </a:xfrm>
              <a:prstGeom prst="rect">
                <a:avLst/>
              </a:prstGeom>
            </p:spPr>
            <p:txBody>
              <a:bodyPr vert="horz" wrap="square" lIns="0" tIns="7620" rIns="0" bIns="0" rtlCol="0">
                <a:spAutoFit/>
              </a:bodyPr>
              <a:lstStyle/>
              <a:p>
                <a:pPr marL="204470" marR="33655" lvl="0" indent="-163830" algn="l" defTabSz="914400" rtl="0" eaLnBrk="1" fontAlgn="auto" latinLnBrk="0" hangingPunct="1">
                  <a:lnSpc>
                    <a:spcPct val="104200"/>
                  </a:lnSpc>
                  <a:spcBef>
                    <a:spcPts val="6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a:ea typeface="ＭＳ Ｐゴシック" pitchFamily="34" charset="-128"/>
                    <a:cs typeface="Arial"/>
                  </a:rPr>
                  <a:t>Good</a:t>
                </a:r>
                <a:r>
                  <a:rPr kumimoji="0" sz="800" b="1" i="0" u="none" strike="noStrike" kern="1200" cap="none" spc="-55"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5" normalizeH="0" baseline="0" noProof="0" dirty="0">
                    <a:ln>
                      <a:noFill/>
                    </a:ln>
                    <a:solidFill>
                      <a:prstClr val="black"/>
                    </a:solidFill>
                    <a:effectLst/>
                    <a:uLnTx/>
                    <a:uFillTx/>
                    <a:latin typeface="Arial"/>
                    <a:ea typeface="ＭＳ Ｐゴシック" pitchFamily="34" charset="-128"/>
                    <a:cs typeface="Arial"/>
                  </a:rPr>
                  <a:t>mental  health</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a:p>
                <a:pPr marL="12700" marR="0" lvl="0" indent="0" algn="l" defTabSz="914400" rtl="0" eaLnBrk="1" fontAlgn="auto" latinLnBrk="0" hangingPunct="1">
                  <a:lnSpc>
                    <a:spcPct val="100000"/>
                  </a:lnSpc>
                  <a:spcBef>
                    <a:spcPts val="40"/>
                  </a:spcBef>
                  <a:spcAft>
                    <a:spcPts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+33%</a:t>
                </a:r>
                <a:r>
                  <a:rPr kumimoji="0" sz="800" b="0" i="0" u="none" strike="noStrike" kern="1200" cap="none" spc="-65"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(19–48%)</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23" name="object 46">
                <a:extLst>
                  <a:ext uri="{FF2B5EF4-FFF2-40B4-BE49-F238E27FC236}">
                    <a16:creationId xmlns:a16="http://schemas.microsoft.com/office/drawing/2014/main" id="{F2597EC5-5215-44C7-B70A-E063AF61BC27}"/>
                  </a:ext>
                </a:extLst>
              </p:cNvPr>
              <p:cNvSpPr txBox="1"/>
              <p:nvPr/>
            </p:nvSpPr>
            <p:spPr>
              <a:xfrm>
                <a:off x="8725016" y="6295972"/>
                <a:ext cx="932180" cy="259045"/>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30" normalizeH="0" baseline="0" noProof="0" dirty="0">
                    <a:ln>
                      <a:noFill/>
                    </a:ln>
                    <a:solidFill>
                      <a:prstClr val="black"/>
                    </a:solidFill>
                    <a:effectLst/>
                    <a:uLnTx/>
                    <a:uFillTx/>
                    <a:latin typeface="Arial"/>
                    <a:ea typeface="ＭＳ Ｐゴシック" pitchFamily="34" charset="-128"/>
                    <a:cs typeface="Arial"/>
                  </a:rPr>
                  <a:t>School</a:t>
                </a:r>
                <a:r>
                  <a:rPr kumimoji="0" sz="800" b="1" i="0" u="none" strike="noStrike" kern="1200" cap="none" spc="-55"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20" normalizeH="0" baseline="0" noProof="0" dirty="0">
                    <a:ln>
                      <a:noFill/>
                    </a:ln>
                    <a:solidFill>
                      <a:prstClr val="black"/>
                    </a:solidFill>
                    <a:effectLst/>
                    <a:uLnTx/>
                    <a:uFillTx/>
                    <a:latin typeface="Arial"/>
                    <a:ea typeface="ＭＳ Ｐゴシック" pitchFamily="34" charset="-128"/>
                    <a:cs typeface="Arial"/>
                  </a:rPr>
                  <a:t>progression</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0" lvl="0" indent="0" algn="ctr" defTabSz="914400" rtl="0" eaLnBrk="1" fontAlgn="auto" latinLnBrk="0" hangingPunct="1">
                  <a:lnSpc>
                    <a:spcPct val="100000"/>
                  </a:lnSpc>
                  <a:spcBef>
                    <a:spcPts val="40"/>
                  </a:spcBef>
                  <a:spcAft>
                    <a:spcPts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+33%</a:t>
                </a:r>
                <a:r>
                  <a:rPr kumimoji="0" sz="8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(19–47%)</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24" name="object 48">
                <a:extLst>
                  <a:ext uri="{FF2B5EF4-FFF2-40B4-BE49-F238E27FC236}">
                    <a16:creationId xmlns:a16="http://schemas.microsoft.com/office/drawing/2014/main" id="{311C0B9D-0DB0-4F6D-8549-0B4EA61A7169}"/>
                  </a:ext>
                </a:extLst>
              </p:cNvPr>
              <p:cNvSpPr txBox="1"/>
              <p:nvPr/>
            </p:nvSpPr>
            <p:spPr>
              <a:xfrm>
                <a:off x="6195888" y="6295972"/>
                <a:ext cx="790575" cy="259045"/>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No </a:t>
                </a: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high-risk</a:t>
                </a:r>
                <a:r>
                  <a:rPr kumimoji="0" sz="8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35" normalizeH="0" baseline="0" noProof="0" dirty="0">
                    <a:ln>
                      <a:noFill/>
                    </a:ln>
                    <a:solidFill>
                      <a:prstClr val="black"/>
                    </a:solidFill>
                    <a:effectLst/>
                    <a:uLnTx/>
                    <a:uFillTx/>
                    <a:latin typeface="Arial"/>
                    <a:ea typeface="ＭＳ Ｐゴシック" pitchFamily="34" charset="-128"/>
                    <a:cs typeface="Arial"/>
                  </a:rPr>
                  <a:t>sex</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0" lvl="0" indent="0" algn="ctr" defTabSz="914400" rtl="0" eaLnBrk="1" fontAlgn="auto" latinLnBrk="0" hangingPunct="1">
                  <a:lnSpc>
                    <a:spcPct val="100000"/>
                  </a:lnSpc>
                  <a:spcBef>
                    <a:spcPts val="40"/>
                  </a:spcBef>
                  <a:spcAft>
                    <a:spcPts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+20%</a:t>
                </a:r>
                <a:r>
                  <a:rPr kumimoji="0" sz="800" b="0" i="0" u="none" strike="noStrike" kern="1200" cap="none" spc="-40"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(5–34%)</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225" name="object 109">
                <a:extLst>
                  <a:ext uri="{FF2B5EF4-FFF2-40B4-BE49-F238E27FC236}">
                    <a16:creationId xmlns:a16="http://schemas.microsoft.com/office/drawing/2014/main" id="{8C2230DB-A03C-4114-BFBA-8738D4FC879E}"/>
                  </a:ext>
                </a:extLst>
              </p:cNvPr>
              <p:cNvSpPr/>
              <p:nvPr/>
            </p:nvSpPr>
            <p:spPr>
              <a:xfrm>
                <a:off x="6457963" y="4032000"/>
                <a:ext cx="2792836" cy="2760270"/>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26" name="object 110">
                <a:extLst>
                  <a:ext uri="{FF2B5EF4-FFF2-40B4-BE49-F238E27FC236}">
                    <a16:creationId xmlns:a16="http://schemas.microsoft.com/office/drawing/2014/main" id="{C7CE5DEC-8793-4E0B-8698-CCC1A23CA234}"/>
                  </a:ext>
                </a:extLst>
              </p:cNvPr>
              <p:cNvSpPr txBox="1"/>
              <p:nvPr/>
            </p:nvSpPr>
            <p:spPr>
              <a:xfrm rot="13020000">
                <a:off x="7545705" y="5728139"/>
                <a:ext cx="120149"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70"/>
                  </a:lnSpc>
                  <a:spcBef>
                    <a:spcPts val="0"/>
                  </a:spcBef>
                  <a:spcAft>
                    <a:spcPts val="0"/>
                  </a:spcAft>
                  <a:buClrTx/>
                  <a:buSzTx/>
                  <a:buFontTx/>
                  <a:buNone/>
                  <a:tabLst/>
                  <a:defRPr/>
                </a:pPr>
                <a:r>
                  <a:rPr kumimoji="0" sz="800" b="1" i="0" u="none" strike="noStrike" kern="1200" cap="none" spc="-45" normalizeH="0" baseline="0" noProof="0" dirty="0">
                    <a:ln>
                      <a:noFill/>
                    </a:ln>
                    <a:solidFill>
                      <a:srgbClr val="FFFFFF"/>
                    </a:solidFill>
                    <a:effectLst/>
                    <a:uLnTx/>
                    <a:uFillTx/>
                    <a:latin typeface="Arial"/>
                    <a:ea typeface="ＭＳ Ｐゴシック" pitchFamily="34" charset="-128"/>
                    <a:cs typeface="Arial"/>
                  </a:rPr>
                  <a:t>P</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27" name="object 111">
                <a:extLst>
                  <a:ext uri="{FF2B5EF4-FFF2-40B4-BE49-F238E27FC236}">
                    <a16:creationId xmlns:a16="http://schemas.microsoft.com/office/drawing/2014/main" id="{D3FEB3BF-ACDE-4EEC-AB9C-CC0C0A3F61DB}"/>
                  </a:ext>
                </a:extLst>
              </p:cNvPr>
              <p:cNvSpPr txBox="1"/>
              <p:nvPr/>
            </p:nvSpPr>
            <p:spPr>
              <a:xfrm rot="13500000">
                <a:off x="7504070" y="5691306"/>
                <a:ext cx="115953"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20" normalizeH="0" baseline="0" noProof="0" dirty="0">
                    <a:ln>
                      <a:noFill/>
                    </a:ln>
                    <a:solidFill>
                      <a:srgbClr val="FFFFFF"/>
                    </a:solidFill>
                    <a:effectLst/>
                    <a:uLnTx/>
                    <a:uFillTx/>
                    <a:latin typeface="Arial"/>
                    <a:ea typeface="ＭＳ Ｐゴシック" pitchFamily="34" charset="-128"/>
                    <a:cs typeface="Arial"/>
                  </a:rPr>
                  <a:t>a</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28" name="object 112">
                <a:extLst>
                  <a:ext uri="{FF2B5EF4-FFF2-40B4-BE49-F238E27FC236}">
                    <a16:creationId xmlns:a16="http://schemas.microsoft.com/office/drawing/2014/main" id="{2CA5F6A2-FA4A-4017-8DF4-99EE1783C7B8}"/>
                  </a:ext>
                </a:extLst>
              </p:cNvPr>
              <p:cNvSpPr txBox="1"/>
              <p:nvPr/>
            </p:nvSpPr>
            <p:spPr>
              <a:xfrm rot="13800000">
                <a:off x="7476161" y="5657319"/>
                <a:ext cx="109192"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5" normalizeH="0" baseline="0" noProof="0" dirty="0">
                    <a:ln>
                      <a:noFill/>
                    </a:ln>
                    <a:solidFill>
                      <a:srgbClr val="FFFFFF"/>
                    </a:solidFill>
                    <a:effectLst/>
                    <a:uLnTx/>
                    <a:uFillTx/>
                    <a:latin typeface="Arial"/>
                    <a:ea typeface="ＭＳ Ｐゴシック" pitchFamily="34" charset="-128"/>
                    <a:cs typeface="Arial"/>
                  </a:rPr>
                  <a:t>r</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29" name="object 113">
                <a:extLst>
                  <a:ext uri="{FF2B5EF4-FFF2-40B4-BE49-F238E27FC236}">
                    <a16:creationId xmlns:a16="http://schemas.microsoft.com/office/drawing/2014/main" id="{459F6BC8-6176-42A0-8AB3-6FE3C1062813}"/>
                  </a:ext>
                </a:extLst>
              </p:cNvPr>
              <p:cNvSpPr txBox="1"/>
              <p:nvPr/>
            </p:nvSpPr>
            <p:spPr>
              <a:xfrm rot="14220000">
                <a:off x="7444823" y="5620167"/>
                <a:ext cx="117516"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10" normalizeH="0" baseline="0" noProof="0" dirty="0">
                    <a:ln>
                      <a:noFill/>
                    </a:ln>
                    <a:solidFill>
                      <a:srgbClr val="FFFFFF"/>
                    </a:solidFill>
                    <a:effectLst/>
                    <a:uLnTx/>
                    <a:uFillTx/>
                    <a:latin typeface="Arial"/>
                    <a:ea typeface="ＭＳ Ｐゴシック" pitchFamily="34" charset="-128"/>
                    <a:cs typeface="Arial"/>
                  </a:rPr>
                  <a:t>e</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30" name="object 114">
                <a:extLst>
                  <a:ext uri="{FF2B5EF4-FFF2-40B4-BE49-F238E27FC236}">
                    <a16:creationId xmlns:a16="http://schemas.microsoft.com/office/drawing/2014/main" id="{CCE3EB09-25AE-4C91-8CC7-7CCDE6E1232A}"/>
                  </a:ext>
                </a:extLst>
              </p:cNvPr>
              <p:cNvSpPr txBox="1"/>
              <p:nvPr/>
            </p:nvSpPr>
            <p:spPr>
              <a:xfrm rot="14700000">
                <a:off x="7417270" y="5570310"/>
                <a:ext cx="117198"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n</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31" name="object 115">
                <a:extLst>
                  <a:ext uri="{FF2B5EF4-FFF2-40B4-BE49-F238E27FC236}">
                    <a16:creationId xmlns:a16="http://schemas.microsoft.com/office/drawing/2014/main" id="{043F23CA-6CB8-403C-8351-F88ECC805FBB}"/>
                  </a:ext>
                </a:extLst>
              </p:cNvPr>
              <p:cNvSpPr txBox="1"/>
              <p:nvPr/>
            </p:nvSpPr>
            <p:spPr>
              <a:xfrm rot="15180000">
                <a:off x="7403276" y="5525880"/>
                <a:ext cx="109663"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40" normalizeH="0" baseline="0" noProof="0" dirty="0">
                    <a:ln>
                      <a:noFill/>
                    </a:ln>
                    <a:solidFill>
                      <a:srgbClr val="FFFFFF"/>
                    </a:solidFill>
                    <a:effectLst/>
                    <a:uLnTx/>
                    <a:uFillTx/>
                    <a:latin typeface="Arial"/>
                    <a:ea typeface="ＭＳ Ｐゴシック" pitchFamily="34" charset="-128"/>
                    <a:cs typeface="Arial"/>
                  </a:rPr>
                  <a:t>t</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32" name="object 116">
                <a:extLst>
                  <a:ext uri="{FF2B5EF4-FFF2-40B4-BE49-F238E27FC236}">
                    <a16:creationId xmlns:a16="http://schemas.microsoft.com/office/drawing/2014/main" id="{D27D749A-B96A-4CE3-AFE7-5A7B1D777DE1}"/>
                  </a:ext>
                </a:extLst>
              </p:cNvPr>
              <p:cNvSpPr txBox="1"/>
              <p:nvPr/>
            </p:nvSpPr>
            <p:spPr>
              <a:xfrm rot="15420000">
                <a:off x="7396401" y="5494872"/>
                <a:ext cx="105371"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15" normalizeH="0" baseline="0" noProof="0" dirty="0">
                    <a:ln>
                      <a:noFill/>
                    </a:ln>
                    <a:solidFill>
                      <a:srgbClr val="FFFFFF"/>
                    </a:solidFill>
                    <a:effectLst/>
                    <a:uLnTx/>
                    <a:uFillTx/>
                    <a:latin typeface="Arial"/>
                    <a:ea typeface="ＭＳ Ｐゴシック" pitchFamily="34" charset="-128"/>
                    <a:cs typeface="Arial"/>
                  </a:rPr>
                  <a:t>i</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33" name="object 117">
                <a:extLst>
                  <a:ext uri="{FF2B5EF4-FFF2-40B4-BE49-F238E27FC236}">
                    <a16:creationId xmlns:a16="http://schemas.microsoft.com/office/drawing/2014/main" id="{DCF90DC8-30D9-4E6B-9BE6-A4987A8A86B8}"/>
                  </a:ext>
                </a:extLst>
              </p:cNvPr>
              <p:cNvSpPr txBox="1"/>
              <p:nvPr/>
            </p:nvSpPr>
            <p:spPr>
              <a:xfrm rot="15780000">
                <a:off x="7382077" y="5454176"/>
                <a:ext cx="118159"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70"/>
                  </a:lnSpc>
                  <a:spcBef>
                    <a:spcPts val="0"/>
                  </a:spcBef>
                  <a:spcAft>
                    <a:spcPts val="0"/>
                  </a:spcAft>
                  <a:buClrTx/>
                  <a:buSzTx/>
                  <a:buFontTx/>
                  <a:buNone/>
                  <a:tabLst/>
                  <a:defRPr/>
                </a:pP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n</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34" name="object 118">
                <a:extLst>
                  <a:ext uri="{FF2B5EF4-FFF2-40B4-BE49-F238E27FC236}">
                    <a16:creationId xmlns:a16="http://schemas.microsoft.com/office/drawing/2014/main" id="{A6ED1C9B-94E9-45C9-AD91-BE6CF6D3BEE8}"/>
                  </a:ext>
                </a:extLst>
              </p:cNvPr>
              <p:cNvSpPr txBox="1"/>
              <p:nvPr/>
            </p:nvSpPr>
            <p:spPr>
              <a:xfrm>
                <a:off x="7373047" y="5399829"/>
                <a:ext cx="128270" cy="90805"/>
              </a:xfrm>
              <a:prstGeom prst="rect">
                <a:avLst/>
              </a:prstGeom>
            </p:spPr>
            <p:txBody>
              <a:bodyPr vert="vert270" wrap="square" lIns="0" tIns="0" rIns="0" bIns="0" rtlCol="0">
                <a:spAutoFit/>
              </a:bodyPr>
              <a:lstStyle/>
              <a:p>
                <a:pPr marL="12700" marR="0" lvl="0" indent="0" algn="l" defTabSz="914400" rtl="0" eaLnBrk="1" fontAlgn="auto" latinLnBrk="0" hangingPunct="1">
                  <a:lnSpc>
                    <a:spcPts val="865"/>
                  </a:lnSpc>
                  <a:spcBef>
                    <a:spcPts val="0"/>
                  </a:spcBef>
                  <a:spcAft>
                    <a:spcPts val="0"/>
                  </a:spcAft>
                  <a:buClrTx/>
                  <a:buSzTx/>
                  <a:buFontTx/>
                  <a:buNone/>
                  <a:tabLst/>
                  <a:defRPr/>
                </a:pPr>
                <a:r>
                  <a:rPr kumimoji="0" sz="800" b="1" i="0" u="none" strike="noStrike" kern="1200" cap="none" spc="0" normalizeH="0" baseline="0" noProof="0" dirty="0">
                    <a:ln>
                      <a:noFill/>
                    </a:ln>
                    <a:solidFill>
                      <a:srgbClr val="FFFFFF"/>
                    </a:solidFill>
                    <a:effectLst/>
                    <a:uLnTx/>
                    <a:uFillTx/>
                    <a:latin typeface="Arial"/>
                    <a:ea typeface="ＭＳ Ｐゴシック" pitchFamily="34" charset="-128"/>
                    <a:cs typeface="Arial"/>
                  </a:rPr>
                  <a:t>g</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35" name="object 119">
                <a:extLst>
                  <a:ext uri="{FF2B5EF4-FFF2-40B4-BE49-F238E27FC236}">
                    <a16:creationId xmlns:a16="http://schemas.microsoft.com/office/drawing/2014/main" id="{3FDCBC09-4083-405E-93F3-44A6B6D5FA96}"/>
                  </a:ext>
                </a:extLst>
              </p:cNvPr>
              <p:cNvSpPr txBox="1"/>
              <p:nvPr/>
            </p:nvSpPr>
            <p:spPr>
              <a:xfrm rot="16860000">
                <a:off x="7389598" y="5311996"/>
                <a:ext cx="111413"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90" normalizeH="0" baseline="0" noProof="0" dirty="0">
                    <a:ln>
                      <a:noFill/>
                    </a:ln>
                    <a:solidFill>
                      <a:srgbClr val="FFFFFF"/>
                    </a:solidFill>
                    <a:effectLst/>
                    <a:uLnTx/>
                    <a:uFillTx/>
                    <a:latin typeface="Arial"/>
                    <a:ea typeface="ＭＳ Ｐゴシック" pitchFamily="34" charset="-128"/>
                    <a:cs typeface="Arial"/>
                  </a:rPr>
                  <a:t>s</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36" name="object 120">
                <a:extLst>
                  <a:ext uri="{FF2B5EF4-FFF2-40B4-BE49-F238E27FC236}">
                    <a16:creationId xmlns:a16="http://schemas.microsoft.com/office/drawing/2014/main" id="{6DB6EA11-0D12-4C5B-B37C-4FB1300986C5}"/>
                  </a:ext>
                </a:extLst>
              </p:cNvPr>
              <p:cNvSpPr txBox="1"/>
              <p:nvPr/>
            </p:nvSpPr>
            <p:spPr>
              <a:xfrm rot="17280000">
                <a:off x="7399866" y="5263003"/>
                <a:ext cx="117198"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u</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37" name="object 121">
                <a:extLst>
                  <a:ext uri="{FF2B5EF4-FFF2-40B4-BE49-F238E27FC236}">
                    <a16:creationId xmlns:a16="http://schemas.microsoft.com/office/drawing/2014/main" id="{C28E42E6-E90F-4482-B9DF-E0882889B1D8}"/>
                  </a:ext>
                </a:extLst>
              </p:cNvPr>
              <p:cNvSpPr txBox="1"/>
              <p:nvPr/>
            </p:nvSpPr>
            <p:spPr>
              <a:xfrm rot="17820000">
                <a:off x="7421226" y="5207987"/>
                <a:ext cx="120832"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15" normalizeH="0" baseline="0" noProof="0" dirty="0">
                    <a:ln>
                      <a:noFill/>
                    </a:ln>
                    <a:solidFill>
                      <a:srgbClr val="FFFFFF"/>
                    </a:solidFill>
                    <a:effectLst/>
                    <a:uLnTx/>
                    <a:uFillTx/>
                    <a:latin typeface="Arial"/>
                    <a:ea typeface="ＭＳ Ｐゴシック" pitchFamily="34" charset="-128"/>
                    <a:cs typeface="Arial"/>
                  </a:rPr>
                  <a:t>p</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38" name="object 122">
                <a:extLst>
                  <a:ext uri="{FF2B5EF4-FFF2-40B4-BE49-F238E27FC236}">
                    <a16:creationId xmlns:a16="http://schemas.microsoft.com/office/drawing/2014/main" id="{A6C9031D-C564-4BE9-9009-6557EA66DE15}"/>
                  </a:ext>
                </a:extLst>
              </p:cNvPr>
              <p:cNvSpPr txBox="1"/>
              <p:nvPr/>
            </p:nvSpPr>
            <p:spPr>
              <a:xfrm rot="18420000">
                <a:off x="7453515" y="5154631"/>
                <a:ext cx="121176"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70"/>
                  </a:lnSpc>
                  <a:spcBef>
                    <a:spcPts val="0"/>
                  </a:spcBef>
                  <a:spcAft>
                    <a:spcPts val="0"/>
                  </a:spcAft>
                  <a:buClrTx/>
                  <a:buSzTx/>
                  <a:buFontTx/>
                  <a:buNone/>
                  <a:tabLst/>
                  <a:defRPr/>
                </a:pPr>
                <a:r>
                  <a:rPr kumimoji="0" sz="800" b="1" i="0" u="none" strike="noStrike" kern="1200" cap="none" spc="15" normalizeH="0" baseline="0" noProof="0" dirty="0">
                    <a:ln>
                      <a:noFill/>
                    </a:ln>
                    <a:solidFill>
                      <a:srgbClr val="FFFFFF"/>
                    </a:solidFill>
                    <a:effectLst/>
                    <a:uLnTx/>
                    <a:uFillTx/>
                    <a:latin typeface="Arial"/>
                    <a:ea typeface="ＭＳ Ｐゴシック" pitchFamily="34" charset="-128"/>
                    <a:cs typeface="Arial"/>
                  </a:rPr>
                  <a:t>p</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39" name="object 123">
                <a:extLst>
                  <a:ext uri="{FF2B5EF4-FFF2-40B4-BE49-F238E27FC236}">
                    <a16:creationId xmlns:a16="http://schemas.microsoft.com/office/drawing/2014/main" id="{8C7034B6-A3BE-402E-9186-65694CA2B6F1}"/>
                  </a:ext>
                </a:extLst>
              </p:cNvPr>
              <p:cNvSpPr txBox="1"/>
              <p:nvPr/>
            </p:nvSpPr>
            <p:spPr>
              <a:xfrm rot="18900000">
                <a:off x="7493926" y="5107070"/>
                <a:ext cx="119811"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70"/>
                  </a:lnSpc>
                  <a:spcBef>
                    <a:spcPts val="0"/>
                  </a:spcBef>
                  <a:spcAft>
                    <a:spcPts val="0"/>
                  </a:spcAft>
                  <a:buClrTx/>
                  <a:buSzTx/>
                  <a:buFontTx/>
                  <a:buNone/>
                  <a:tabLst/>
                  <a:defRPr/>
                </a:pPr>
                <a:r>
                  <a:rPr kumimoji="0" sz="800" b="1" i="0" u="none" strike="noStrike" kern="1200" cap="none" spc="-5" normalizeH="0" baseline="0" noProof="0" dirty="0">
                    <a:ln>
                      <a:noFill/>
                    </a:ln>
                    <a:solidFill>
                      <a:srgbClr val="FFFFFF"/>
                    </a:solidFill>
                    <a:effectLst/>
                    <a:uLnTx/>
                    <a:uFillTx/>
                    <a:latin typeface="Arial"/>
                    <a:ea typeface="ＭＳ Ｐゴシック" pitchFamily="34" charset="-128"/>
                    <a:cs typeface="Arial"/>
                  </a:rPr>
                  <a:t>o</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40" name="object 124">
                <a:extLst>
                  <a:ext uri="{FF2B5EF4-FFF2-40B4-BE49-F238E27FC236}">
                    <a16:creationId xmlns:a16="http://schemas.microsoft.com/office/drawing/2014/main" id="{BC17E663-307C-4B49-85E1-20D6C7B9D29B}"/>
                  </a:ext>
                </a:extLst>
              </p:cNvPr>
              <p:cNvSpPr txBox="1"/>
              <p:nvPr/>
            </p:nvSpPr>
            <p:spPr>
              <a:xfrm rot="19320000">
                <a:off x="7535637" y="5073543"/>
                <a:ext cx="109663"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5" normalizeH="0" baseline="0" noProof="0" dirty="0">
                    <a:ln>
                      <a:noFill/>
                    </a:ln>
                    <a:solidFill>
                      <a:srgbClr val="FFFFFF"/>
                    </a:solidFill>
                    <a:effectLst/>
                    <a:uLnTx/>
                    <a:uFillTx/>
                    <a:latin typeface="Arial"/>
                    <a:ea typeface="ＭＳ Ｐゴシック" pitchFamily="34" charset="-128"/>
                    <a:cs typeface="Arial"/>
                  </a:rPr>
                  <a:t>r</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41" name="object 125">
                <a:extLst>
                  <a:ext uri="{FF2B5EF4-FFF2-40B4-BE49-F238E27FC236}">
                    <a16:creationId xmlns:a16="http://schemas.microsoft.com/office/drawing/2014/main" id="{28569FB1-88C2-4C19-AE9B-A55D1172BC92}"/>
                  </a:ext>
                </a:extLst>
              </p:cNvPr>
              <p:cNvSpPr txBox="1"/>
              <p:nvPr/>
            </p:nvSpPr>
            <p:spPr>
              <a:xfrm rot="19620000">
                <a:off x="7567027" y="5050617"/>
                <a:ext cx="109426"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40" normalizeH="0" baseline="0" noProof="0" dirty="0">
                    <a:ln>
                      <a:noFill/>
                    </a:ln>
                    <a:solidFill>
                      <a:srgbClr val="FFFFFF"/>
                    </a:solidFill>
                    <a:effectLst/>
                    <a:uLnTx/>
                    <a:uFillTx/>
                    <a:latin typeface="Arial"/>
                    <a:ea typeface="ＭＳ Ｐゴシック" pitchFamily="34" charset="-128"/>
                    <a:cs typeface="Arial"/>
                  </a:rPr>
                  <a:t>t</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42" name="object 126">
                <a:extLst>
                  <a:ext uri="{FF2B5EF4-FFF2-40B4-BE49-F238E27FC236}">
                    <a16:creationId xmlns:a16="http://schemas.microsoft.com/office/drawing/2014/main" id="{2E4C994B-C4F4-4D1A-B740-1812ECE185FC}"/>
                  </a:ext>
                </a:extLst>
              </p:cNvPr>
              <p:cNvSpPr txBox="1"/>
              <p:nvPr/>
            </p:nvSpPr>
            <p:spPr>
              <a:xfrm rot="19860000">
                <a:off x="7597667" y="5032871"/>
                <a:ext cx="106073"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10" normalizeH="0" baseline="0" noProof="0" dirty="0">
                    <a:ln>
                      <a:noFill/>
                    </a:ln>
                    <a:solidFill>
                      <a:srgbClr val="FFFFFF"/>
                    </a:solidFill>
                    <a:effectLst/>
                    <a:uLnTx/>
                    <a:uFillTx/>
                    <a:latin typeface="Arial"/>
                    <a:ea typeface="ＭＳ Ｐゴシック" pitchFamily="34" charset="-128"/>
                    <a:cs typeface="Arial"/>
                  </a:rPr>
                  <a:t>,</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43" name="object 127">
                <a:extLst>
                  <a:ext uri="{FF2B5EF4-FFF2-40B4-BE49-F238E27FC236}">
                    <a16:creationId xmlns:a16="http://schemas.microsoft.com/office/drawing/2014/main" id="{4522C0FF-3E24-4FBB-AEF2-6DD57E0C10F9}"/>
                  </a:ext>
                </a:extLst>
              </p:cNvPr>
              <p:cNvSpPr txBox="1"/>
              <p:nvPr/>
            </p:nvSpPr>
            <p:spPr>
              <a:xfrm rot="20460000">
                <a:off x="7658406" y="5003439"/>
                <a:ext cx="117516"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75" normalizeH="0" baseline="0" noProof="0" dirty="0">
                    <a:ln>
                      <a:noFill/>
                    </a:ln>
                    <a:solidFill>
                      <a:srgbClr val="FFFFFF"/>
                    </a:solidFill>
                    <a:effectLst/>
                    <a:uLnTx/>
                    <a:uFillTx/>
                    <a:latin typeface="Arial"/>
                    <a:ea typeface="ＭＳ Ｐゴシック" pitchFamily="34" charset="-128"/>
                    <a:cs typeface="Arial"/>
                  </a:rPr>
                  <a:t>S</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44" name="object 128">
                <a:extLst>
                  <a:ext uri="{FF2B5EF4-FFF2-40B4-BE49-F238E27FC236}">
                    <a16:creationId xmlns:a16="http://schemas.microsoft.com/office/drawing/2014/main" id="{F4657799-A660-4CDB-82BC-434D3F2B4C96}"/>
                  </a:ext>
                </a:extLst>
              </p:cNvPr>
              <p:cNvSpPr txBox="1"/>
              <p:nvPr/>
            </p:nvSpPr>
            <p:spPr>
              <a:xfrm rot="21000000">
                <a:off x="7712500" y="4989251"/>
                <a:ext cx="116260"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70"/>
                  </a:lnSpc>
                  <a:spcBef>
                    <a:spcPts val="0"/>
                  </a:spcBef>
                  <a:spcAft>
                    <a:spcPts val="0"/>
                  </a:spcAft>
                  <a:buClrTx/>
                  <a:buSzTx/>
                  <a:buFontTx/>
                  <a:buNone/>
                  <a:tabLst/>
                  <a:defRPr/>
                </a:pPr>
                <a:r>
                  <a:rPr kumimoji="0" sz="800" b="1" i="0" u="none" strike="noStrike" kern="1200" cap="none" spc="-20" normalizeH="0" baseline="0" noProof="0" dirty="0">
                    <a:ln>
                      <a:noFill/>
                    </a:ln>
                    <a:solidFill>
                      <a:srgbClr val="FFFFFF"/>
                    </a:solidFill>
                    <a:effectLst/>
                    <a:uLnTx/>
                    <a:uFillTx/>
                    <a:latin typeface="Arial"/>
                    <a:ea typeface="ＭＳ Ｐゴシック" pitchFamily="34" charset="-128"/>
                    <a:cs typeface="Arial"/>
                  </a:rPr>
                  <a:t>a</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45" name="object 129">
                <a:extLst>
                  <a:ext uri="{FF2B5EF4-FFF2-40B4-BE49-F238E27FC236}">
                    <a16:creationId xmlns:a16="http://schemas.microsoft.com/office/drawing/2014/main" id="{1AD0F811-7209-4987-9F2A-2C485FBE8F5E}"/>
                  </a:ext>
                </a:extLst>
              </p:cNvPr>
              <p:cNvSpPr txBox="1"/>
              <p:nvPr/>
            </p:nvSpPr>
            <p:spPr>
              <a:xfrm rot="21300000">
                <a:off x="7760457" y="4983079"/>
                <a:ext cx="107854"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15" normalizeH="0" baseline="0" noProof="0" dirty="0">
                    <a:ln>
                      <a:noFill/>
                    </a:ln>
                    <a:solidFill>
                      <a:srgbClr val="FFFFFF"/>
                    </a:solidFill>
                    <a:effectLst/>
                    <a:uLnTx/>
                    <a:uFillTx/>
                    <a:latin typeface="Arial"/>
                    <a:ea typeface="ＭＳ Ｐゴシック" pitchFamily="34" charset="-128"/>
                    <a:cs typeface="Arial"/>
                  </a:rPr>
                  <a:t>f</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46" name="object 130">
                <a:extLst>
                  <a:ext uri="{FF2B5EF4-FFF2-40B4-BE49-F238E27FC236}">
                    <a16:creationId xmlns:a16="http://schemas.microsoft.com/office/drawing/2014/main" id="{FE9CFE0E-A4D2-4D25-8B4B-FA2D8C4D3F95}"/>
                  </a:ext>
                </a:extLst>
              </p:cNvPr>
              <p:cNvSpPr txBox="1"/>
              <p:nvPr/>
            </p:nvSpPr>
            <p:spPr>
              <a:xfrm>
                <a:off x="7817852" y="4968545"/>
                <a:ext cx="85090" cy="128270"/>
              </a:xfrm>
              <a:prstGeom prst="rect">
                <a:avLst/>
              </a:prstGeom>
            </p:spPr>
            <p:txBody>
              <a:bodyPr vert="horz" wrap="square" lIns="0" tIns="0" rIns="0" bIns="0" rtlCol="0">
                <a:spAutoFit/>
              </a:bodyPr>
              <a:lstStyle/>
              <a:p>
                <a:pPr marL="12700" marR="0" lvl="0" indent="0" algn="l" defTabSz="914400" rtl="0" eaLnBrk="1" fontAlgn="auto" latinLnBrk="0" hangingPunct="1">
                  <a:lnSpc>
                    <a:spcPts val="865"/>
                  </a:lnSpc>
                  <a:spcBef>
                    <a:spcPts val="0"/>
                  </a:spcBef>
                  <a:spcAft>
                    <a:spcPts val="0"/>
                  </a:spcAft>
                  <a:buClrTx/>
                  <a:buSzTx/>
                  <a:buFontTx/>
                  <a:buNone/>
                  <a:tabLst/>
                  <a:defRPr/>
                </a:pPr>
                <a:r>
                  <a:rPr kumimoji="0" sz="800" b="1" i="0" u="none" strike="noStrike" kern="1200" cap="none" spc="10" normalizeH="0" baseline="0" noProof="0" dirty="0">
                    <a:ln>
                      <a:noFill/>
                    </a:ln>
                    <a:solidFill>
                      <a:srgbClr val="FFFFFF"/>
                    </a:solidFill>
                    <a:effectLst/>
                    <a:uLnTx/>
                    <a:uFillTx/>
                    <a:latin typeface="Arial"/>
                    <a:ea typeface="ＭＳ Ｐゴシック" pitchFamily="34" charset="-128"/>
                    <a:cs typeface="Arial"/>
                  </a:rPr>
                  <a:t>e</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47" name="object 131">
                <a:extLst>
                  <a:ext uri="{FF2B5EF4-FFF2-40B4-BE49-F238E27FC236}">
                    <a16:creationId xmlns:a16="http://schemas.microsoft.com/office/drawing/2014/main" id="{0AF7325A-E2D5-4D24-A863-F7E619A5D455}"/>
                  </a:ext>
                </a:extLst>
              </p:cNvPr>
              <p:cNvSpPr txBox="1"/>
              <p:nvPr/>
            </p:nvSpPr>
            <p:spPr>
              <a:xfrm rot="720000">
                <a:off x="7884044" y="4991177"/>
                <a:ext cx="111413"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90" normalizeH="0" baseline="0" noProof="0" dirty="0">
                    <a:ln>
                      <a:noFill/>
                    </a:ln>
                    <a:solidFill>
                      <a:srgbClr val="FFFFFF"/>
                    </a:solidFill>
                    <a:effectLst/>
                    <a:uLnTx/>
                    <a:uFillTx/>
                    <a:latin typeface="Arial"/>
                    <a:ea typeface="ＭＳ Ｐゴシック" pitchFamily="34" charset="-128"/>
                    <a:cs typeface="Arial"/>
                  </a:rPr>
                  <a:t>s</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48" name="object 132">
                <a:extLst>
                  <a:ext uri="{FF2B5EF4-FFF2-40B4-BE49-F238E27FC236}">
                    <a16:creationId xmlns:a16="http://schemas.microsoft.com/office/drawing/2014/main" id="{D7BFA74E-2C3B-49F4-801C-7AD35A3D1DD9}"/>
                  </a:ext>
                </a:extLst>
              </p:cNvPr>
              <p:cNvSpPr txBox="1"/>
              <p:nvPr/>
            </p:nvSpPr>
            <p:spPr>
              <a:xfrm rot="1140000">
                <a:off x="7927530" y="5003528"/>
                <a:ext cx="113309"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60" normalizeH="0" baseline="0" noProof="0" dirty="0">
                    <a:ln>
                      <a:noFill/>
                    </a:ln>
                    <a:solidFill>
                      <a:srgbClr val="FFFFFF"/>
                    </a:solidFill>
                    <a:effectLst/>
                    <a:uLnTx/>
                    <a:uFillTx/>
                    <a:latin typeface="Arial"/>
                    <a:ea typeface="ＭＳ Ｐゴシック" pitchFamily="34" charset="-128"/>
                    <a:cs typeface="Arial"/>
                  </a:rPr>
                  <a:t>c</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49" name="object 133">
                <a:extLst>
                  <a:ext uri="{FF2B5EF4-FFF2-40B4-BE49-F238E27FC236}">
                    <a16:creationId xmlns:a16="http://schemas.microsoft.com/office/drawing/2014/main" id="{889BE159-5228-4C84-ACD1-947C53715EF5}"/>
                  </a:ext>
                </a:extLst>
              </p:cNvPr>
              <p:cNvSpPr txBox="1"/>
              <p:nvPr/>
            </p:nvSpPr>
            <p:spPr>
              <a:xfrm rot="1560000">
                <a:off x="7973881" y="5023649"/>
                <a:ext cx="117836"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h</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50" name="object 134">
                <a:extLst>
                  <a:ext uri="{FF2B5EF4-FFF2-40B4-BE49-F238E27FC236}">
                    <a16:creationId xmlns:a16="http://schemas.microsoft.com/office/drawing/2014/main" id="{40D1F3AA-DE00-44CD-9037-720DA7D453BF}"/>
                  </a:ext>
                </a:extLst>
              </p:cNvPr>
              <p:cNvSpPr txBox="1"/>
              <p:nvPr/>
            </p:nvSpPr>
            <p:spPr>
              <a:xfrm rot="2040000">
                <a:off x="8023533" y="5053290"/>
                <a:ext cx="119811"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sz="800" b="1" i="0" u="none" strike="noStrike" kern="1200" cap="none" spc="-5" normalizeH="0" baseline="0" noProof="0" dirty="0">
                    <a:ln>
                      <a:noFill/>
                    </a:ln>
                    <a:solidFill>
                      <a:srgbClr val="FFFFFF"/>
                    </a:solidFill>
                    <a:effectLst/>
                    <a:uLnTx/>
                    <a:uFillTx/>
                    <a:latin typeface="Arial"/>
                    <a:ea typeface="ＭＳ Ｐゴシック" pitchFamily="34" charset="-128"/>
                    <a:cs typeface="Arial"/>
                  </a:rPr>
                  <a:t>o</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51" name="object 135">
                <a:extLst>
                  <a:ext uri="{FF2B5EF4-FFF2-40B4-BE49-F238E27FC236}">
                    <a16:creationId xmlns:a16="http://schemas.microsoft.com/office/drawing/2014/main" id="{CB1C794D-A989-4DEF-83B7-819D737C767A}"/>
                  </a:ext>
                </a:extLst>
              </p:cNvPr>
              <p:cNvSpPr txBox="1"/>
              <p:nvPr/>
            </p:nvSpPr>
            <p:spPr>
              <a:xfrm rot="2520000">
                <a:off x="8070956" y="5091088"/>
                <a:ext cx="120149"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sz="800" b="1" i="0" u="none" strike="noStrike" kern="1200" cap="none" spc="-5" normalizeH="0" baseline="0" noProof="0" dirty="0">
                    <a:ln>
                      <a:noFill/>
                    </a:ln>
                    <a:solidFill>
                      <a:srgbClr val="FFFFFF"/>
                    </a:solidFill>
                    <a:effectLst/>
                    <a:uLnTx/>
                    <a:uFillTx/>
                    <a:latin typeface="Arial"/>
                    <a:ea typeface="ＭＳ Ｐゴシック" pitchFamily="34" charset="-128"/>
                    <a:cs typeface="Arial"/>
                  </a:rPr>
                  <a:t>o</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52" name="object 136">
                <a:extLst>
                  <a:ext uri="{FF2B5EF4-FFF2-40B4-BE49-F238E27FC236}">
                    <a16:creationId xmlns:a16="http://schemas.microsoft.com/office/drawing/2014/main" id="{14D523E2-F515-44BF-936A-1731AE309E40}"/>
                  </a:ext>
                </a:extLst>
              </p:cNvPr>
              <p:cNvSpPr txBox="1"/>
              <p:nvPr/>
            </p:nvSpPr>
            <p:spPr>
              <a:xfrm rot="2880000">
                <a:off x="8108465" y="5122185"/>
                <a:ext cx="105205"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15" normalizeH="0" baseline="0" noProof="0" dirty="0">
                    <a:ln>
                      <a:noFill/>
                    </a:ln>
                    <a:solidFill>
                      <a:srgbClr val="FFFFFF"/>
                    </a:solidFill>
                    <a:effectLst/>
                    <a:uLnTx/>
                    <a:uFillTx/>
                    <a:latin typeface="Arial"/>
                    <a:ea typeface="ＭＳ Ｐゴシック" pitchFamily="34" charset="-128"/>
                    <a:cs typeface="Arial"/>
                  </a:rPr>
                  <a:t>l</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53" name="object 137">
                <a:extLst>
                  <a:ext uri="{FF2B5EF4-FFF2-40B4-BE49-F238E27FC236}">
                    <a16:creationId xmlns:a16="http://schemas.microsoft.com/office/drawing/2014/main" id="{F01DC700-CAA0-4CA4-A646-9FC2E4593A37}"/>
                  </a:ext>
                </a:extLst>
              </p:cNvPr>
              <p:cNvSpPr txBox="1"/>
              <p:nvPr/>
            </p:nvSpPr>
            <p:spPr>
              <a:xfrm rot="3180000">
                <a:off x="8127039" y="5149432"/>
                <a:ext cx="111940"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sz="800" b="1" i="0" u="none" strike="noStrike" kern="1200" cap="none" spc="-90" normalizeH="0" baseline="0" noProof="0" dirty="0">
                    <a:ln>
                      <a:noFill/>
                    </a:ln>
                    <a:solidFill>
                      <a:srgbClr val="FFFFFF"/>
                    </a:solidFill>
                    <a:effectLst/>
                    <a:uLnTx/>
                    <a:uFillTx/>
                    <a:latin typeface="Arial"/>
                    <a:ea typeface="ＭＳ Ｐゴシック" pitchFamily="34" charset="-128"/>
                    <a:cs typeface="Arial"/>
                  </a:rPr>
                  <a:t>s</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54" name="object 138">
                <a:extLst>
                  <a:ext uri="{FF2B5EF4-FFF2-40B4-BE49-F238E27FC236}">
                    <a16:creationId xmlns:a16="http://schemas.microsoft.com/office/drawing/2014/main" id="{1517CD3E-71C9-43B9-99AB-EAEB96542A81}"/>
                  </a:ext>
                </a:extLst>
              </p:cNvPr>
              <p:cNvSpPr txBox="1"/>
              <p:nvPr/>
            </p:nvSpPr>
            <p:spPr>
              <a:xfrm rot="3480000">
                <a:off x="8150618" y="5180114"/>
                <a:ext cx="106073"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10" normalizeH="0" baseline="0" noProof="0" dirty="0">
                    <a:ln>
                      <a:noFill/>
                    </a:ln>
                    <a:solidFill>
                      <a:srgbClr val="FFFFFF"/>
                    </a:solidFill>
                    <a:effectLst/>
                    <a:uLnTx/>
                    <a:uFillTx/>
                    <a:latin typeface="Arial"/>
                    <a:ea typeface="ＭＳ Ｐゴシック" pitchFamily="34" charset="-128"/>
                    <a:cs typeface="Arial"/>
                  </a:rPr>
                  <a:t>,</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55" name="object 139">
                <a:extLst>
                  <a:ext uri="{FF2B5EF4-FFF2-40B4-BE49-F238E27FC236}">
                    <a16:creationId xmlns:a16="http://schemas.microsoft.com/office/drawing/2014/main" id="{553065B6-5033-4823-A1BF-ACF15849D39F}"/>
                  </a:ext>
                </a:extLst>
              </p:cNvPr>
              <p:cNvSpPr txBox="1"/>
              <p:nvPr/>
            </p:nvSpPr>
            <p:spPr>
              <a:xfrm rot="4140000">
                <a:off x="8175992" y="5250451"/>
                <a:ext cx="123655"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C</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56" name="object 140">
                <a:extLst>
                  <a:ext uri="{FF2B5EF4-FFF2-40B4-BE49-F238E27FC236}">
                    <a16:creationId xmlns:a16="http://schemas.microsoft.com/office/drawing/2014/main" id="{507D46C0-6118-4F8E-A6A4-F066A5E97E99}"/>
                  </a:ext>
                </a:extLst>
              </p:cNvPr>
              <p:cNvSpPr txBox="1"/>
              <p:nvPr/>
            </p:nvSpPr>
            <p:spPr>
              <a:xfrm rot="4620000">
                <a:off x="8196844" y="5308501"/>
                <a:ext cx="115953"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sz="800" b="1" i="0" u="none" strike="noStrike" kern="1200" cap="none" spc="-20" normalizeH="0" baseline="0" noProof="0" dirty="0">
                    <a:ln>
                      <a:noFill/>
                    </a:ln>
                    <a:solidFill>
                      <a:srgbClr val="FFFFFF"/>
                    </a:solidFill>
                    <a:effectLst/>
                    <a:uLnTx/>
                    <a:uFillTx/>
                    <a:latin typeface="Arial"/>
                    <a:ea typeface="ＭＳ Ｐゴシック" pitchFamily="34" charset="-128"/>
                    <a:cs typeface="Arial"/>
                  </a:rPr>
                  <a:t>a</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57" name="object 141">
                <a:extLst>
                  <a:ext uri="{FF2B5EF4-FFF2-40B4-BE49-F238E27FC236}">
                    <a16:creationId xmlns:a16="http://schemas.microsoft.com/office/drawing/2014/main" id="{48975813-BEBB-40B8-8DE9-BB8D81AA83ED}"/>
                  </a:ext>
                </a:extLst>
              </p:cNvPr>
              <p:cNvSpPr txBox="1"/>
              <p:nvPr/>
            </p:nvSpPr>
            <p:spPr>
              <a:xfrm rot="5040000">
                <a:off x="8206153" y="5356764"/>
                <a:ext cx="111940"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sz="800" b="1" i="0" u="none" strike="noStrike" kern="1200" cap="none" spc="-90" normalizeH="0" baseline="0" noProof="0" dirty="0">
                    <a:ln>
                      <a:noFill/>
                    </a:ln>
                    <a:solidFill>
                      <a:srgbClr val="FFFFFF"/>
                    </a:solidFill>
                    <a:effectLst/>
                    <a:uLnTx/>
                    <a:uFillTx/>
                    <a:latin typeface="Arial"/>
                    <a:ea typeface="ＭＳ Ｐゴシック" pitchFamily="34" charset="-128"/>
                    <a:cs typeface="Arial"/>
                  </a:rPr>
                  <a:t>s</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58" name="object 142">
                <a:extLst>
                  <a:ext uri="{FF2B5EF4-FFF2-40B4-BE49-F238E27FC236}">
                    <a16:creationId xmlns:a16="http://schemas.microsoft.com/office/drawing/2014/main" id="{B3F03718-C833-477C-9198-0B8DDE420AE2}"/>
                  </a:ext>
                </a:extLst>
              </p:cNvPr>
              <p:cNvSpPr txBox="1"/>
              <p:nvPr/>
            </p:nvSpPr>
            <p:spPr>
              <a:xfrm rot="5520000">
                <a:off x="8204953" y="5407416"/>
                <a:ext cx="117516"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h</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59" name="object 143">
                <a:extLst>
                  <a:ext uri="{FF2B5EF4-FFF2-40B4-BE49-F238E27FC236}">
                    <a16:creationId xmlns:a16="http://schemas.microsoft.com/office/drawing/2014/main" id="{B296ABE8-F9BC-49C7-84EB-970DBCBB7EF0}"/>
                  </a:ext>
                </a:extLst>
              </p:cNvPr>
              <p:cNvSpPr txBox="1"/>
              <p:nvPr/>
            </p:nvSpPr>
            <p:spPr>
              <a:xfrm rot="6120000">
                <a:off x="8199558" y="5484289"/>
                <a:ext cx="109426"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40" normalizeH="0" baseline="0" noProof="0" dirty="0">
                    <a:ln>
                      <a:noFill/>
                    </a:ln>
                    <a:solidFill>
                      <a:srgbClr val="FFFFFF"/>
                    </a:solidFill>
                    <a:effectLst/>
                    <a:uLnTx/>
                    <a:uFillTx/>
                    <a:latin typeface="Arial"/>
                    <a:ea typeface="ＭＳ Ｐゴシック" pitchFamily="34" charset="-128"/>
                    <a:cs typeface="Arial"/>
                  </a:rPr>
                  <a:t>t</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60" name="object 144">
                <a:extLst>
                  <a:ext uri="{FF2B5EF4-FFF2-40B4-BE49-F238E27FC236}">
                    <a16:creationId xmlns:a16="http://schemas.microsoft.com/office/drawing/2014/main" id="{F8EC231F-3568-4001-A6AD-5A4CC3A913D3}"/>
                  </a:ext>
                </a:extLst>
              </p:cNvPr>
              <p:cNvSpPr txBox="1"/>
              <p:nvPr/>
            </p:nvSpPr>
            <p:spPr>
              <a:xfrm rot="6420000">
                <a:off x="8189394" y="5521300"/>
                <a:ext cx="109663"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sz="800" b="1" i="0" u="none" strike="noStrike" kern="1200" cap="none" spc="-5" normalizeH="0" baseline="0" noProof="0" dirty="0">
                    <a:ln>
                      <a:noFill/>
                    </a:ln>
                    <a:solidFill>
                      <a:srgbClr val="FFFFFF"/>
                    </a:solidFill>
                    <a:effectLst/>
                    <a:uLnTx/>
                    <a:uFillTx/>
                    <a:latin typeface="Arial"/>
                    <a:ea typeface="ＭＳ Ｐゴシック" pitchFamily="34" charset="-128"/>
                    <a:cs typeface="Arial"/>
                  </a:rPr>
                  <a:t>r</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61" name="object 145">
                <a:extLst>
                  <a:ext uri="{FF2B5EF4-FFF2-40B4-BE49-F238E27FC236}">
                    <a16:creationId xmlns:a16="http://schemas.microsoft.com/office/drawing/2014/main" id="{36A94563-1470-440A-978B-DA53734B16D3}"/>
                  </a:ext>
                </a:extLst>
              </p:cNvPr>
              <p:cNvSpPr txBox="1"/>
              <p:nvPr/>
            </p:nvSpPr>
            <p:spPr>
              <a:xfrm rot="6780000">
                <a:off x="8169727" y="5564508"/>
                <a:ext cx="115953"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sz="800" b="1" i="0" u="none" strike="noStrike" kern="1200" cap="none" spc="-20" normalizeH="0" baseline="0" noProof="0" dirty="0">
                    <a:ln>
                      <a:noFill/>
                    </a:ln>
                    <a:solidFill>
                      <a:srgbClr val="FFFFFF"/>
                    </a:solidFill>
                    <a:effectLst/>
                    <a:uLnTx/>
                    <a:uFillTx/>
                    <a:latin typeface="Arial"/>
                    <a:ea typeface="ＭＳ Ｐゴシック" pitchFamily="34" charset="-128"/>
                    <a:cs typeface="Arial"/>
                  </a:rPr>
                  <a:t>a</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62" name="object 146">
                <a:extLst>
                  <a:ext uri="{FF2B5EF4-FFF2-40B4-BE49-F238E27FC236}">
                    <a16:creationId xmlns:a16="http://schemas.microsoft.com/office/drawing/2014/main" id="{3F245A3E-72DE-4BA1-AC75-FB703DD5FE17}"/>
                  </a:ext>
                </a:extLst>
              </p:cNvPr>
              <p:cNvSpPr txBox="1"/>
              <p:nvPr/>
            </p:nvSpPr>
            <p:spPr>
              <a:xfrm rot="7260000">
                <a:off x="8142673" y="5613194"/>
                <a:ext cx="118159"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n</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63" name="object 147">
                <a:extLst>
                  <a:ext uri="{FF2B5EF4-FFF2-40B4-BE49-F238E27FC236}">
                    <a16:creationId xmlns:a16="http://schemas.microsoft.com/office/drawing/2014/main" id="{30138ECA-6D2D-4198-95F8-89014B4D3B5F}"/>
                  </a:ext>
                </a:extLst>
              </p:cNvPr>
              <p:cNvSpPr txBox="1"/>
              <p:nvPr/>
            </p:nvSpPr>
            <p:spPr>
              <a:xfrm rot="7680000">
                <a:off x="8116452" y="5654529"/>
                <a:ext cx="111940"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sz="800" b="1" i="0" u="none" strike="noStrike" kern="1200" cap="none" spc="-90" normalizeH="0" baseline="0" noProof="0" dirty="0">
                    <a:ln>
                      <a:noFill/>
                    </a:ln>
                    <a:solidFill>
                      <a:srgbClr val="FFFFFF"/>
                    </a:solidFill>
                    <a:effectLst/>
                    <a:uLnTx/>
                    <a:uFillTx/>
                    <a:latin typeface="Arial"/>
                    <a:ea typeface="ＭＳ Ｐゴシック" pitchFamily="34" charset="-128"/>
                    <a:cs typeface="Arial"/>
                  </a:rPr>
                  <a:t>s</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64" name="object 148">
                <a:extLst>
                  <a:ext uri="{FF2B5EF4-FFF2-40B4-BE49-F238E27FC236}">
                    <a16:creationId xmlns:a16="http://schemas.microsoft.com/office/drawing/2014/main" id="{B36C5904-C575-4B1C-9709-E37F33CE58EA}"/>
                  </a:ext>
                </a:extLst>
              </p:cNvPr>
              <p:cNvSpPr txBox="1"/>
              <p:nvPr/>
            </p:nvSpPr>
            <p:spPr>
              <a:xfrm rot="8040000">
                <a:off x="8092093" y="5684191"/>
                <a:ext cx="108069"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15" normalizeH="0" baseline="0" noProof="0" dirty="0">
                    <a:ln>
                      <a:noFill/>
                    </a:ln>
                    <a:solidFill>
                      <a:srgbClr val="FFFFFF"/>
                    </a:solidFill>
                    <a:effectLst/>
                    <a:uLnTx/>
                    <a:uFillTx/>
                    <a:latin typeface="Arial"/>
                    <a:ea typeface="ＭＳ Ｐゴシック" pitchFamily="34" charset="-128"/>
                    <a:cs typeface="Arial"/>
                  </a:rPr>
                  <a:t>f</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65" name="object 149">
                <a:extLst>
                  <a:ext uri="{FF2B5EF4-FFF2-40B4-BE49-F238E27FC236}">
                    <a16:creationId xmlns:a16="http://schemas.microsoft.com/office/drawing/2014/main" id="{1DC518E5-7FD3-472E-9FA5-D9FD6F9A9595}"/>
                  </a:ext>
                </a:extLst>
              </p:cNvPr>
              <p:cNvSpPr txBox="1"/>
              <p:nvPr/>
            </p:nvSpPr>
            <p:spPr>
              <a:xfrm rot="8460000">
                <a:off x="8053702" y="5715008"/>
                <a:ext cx="117516"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10" normalizeH="0" baseline="0" noProof="0" dirty="0">
                    <a:ln>
                      <a:noFill/>
                    </a:ln>
                    <a:solidFill>
                      <a:srgbClr val="FFFFFF"/>
                    </a:solidFill>
                    <a:effectLst/>
                    <a:uLnTx/>
                    <a:uFillTx/>
                    <a:latin typeface="Arial"/>
                    <a:ea typeface="ＭＳ Ｐゴシック" pitchFamily="34" charset="-128"/>
                    <a:cs typeface="Arial"/>
                  </a:rPr>
                  <a:t>e</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66" name="object 150">
                <a:extLst>
                  <a:ext uri="{FF2B5EF4-FFF2-40B4-BE49-F238E27FC236}">
                    <a16:creationId xmlns:a16="http://schemas.microsoft.com/office/drawing/2014/main" id="{F414B3E2-76C3-46C9-8737-E02A823B572B}"/>
                  </a:ext>
                </a:extLst>
              </p:cNvPr>
              <p:cNvSpPr txBox="1"/>
              <p:nvPr/>
            </p:nvSpPr>
            <p:spPr>
              <a:xfrm rot="8760000">
                <a:off x="8018822" y="5743272"/>
                <a:ext cx="109663"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5" normalizeH="0" baseline="0" noProof="0" dirty="0">
                    <a:ln>
                      <a:noFill/>
                    </a:ln>
                    <a:solidFill>
                      <a:srgbClr val="FFFFFF"/>
                    </a:solidFill>
                    <a:effectLst/>
                    <a:uLnTx/>
                    <a:uFillTx/>
                    <a:latin typeface="Arial"/>
                    <a:ea typeface="ＭＳ Ｐゴシック" pitchFamily="34" charset="-128"/>
                    <a:cs typeface="Arial"/>
                  </a:rPr>
                  <a:t>r</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313" name="object 43">
                <a:extLst>
                  <a:ext uri="{FF2B5EF4-FFF2-40B4-BE49-F238E27FC236}">
                    <a16:creationId xmlns:a16="http://schemas.microsoft.com/office/drawing/2014/main" id="{F56A3938-93DA-457B-BD68-1A2083E0C8FF}"/>
                  </a:ext>
                </a:extLst>
              </p:cNvPr>
              <p:cNvSpPr txBox="1"/>
              <p:nvPr/>
            </p:nvSpPr>
            <p:spPr>
              <a:xfrm>
                <a:off x="8182800" y="4170151"/>
                <a:ext cx="1523365" cy="259045"/>
              </a:xfrm>
              <a:prstGeom prst="rect">
                <a:avLst/>
              </a:prstGeom>
            </p:spPr>
            <p:txBody>
              <a:bodyPr vert="horz" wrap="square" lIns="0" tIns="12700" rIns="0" bIns="0" rtlCol="0">
                <a:spAutoFit/>
              </a:bodyPr>
              <a:lstStyle/>
              <a:p>
                <a:pPr marL="0" marR="0" lvl="0" indent="0" algn="ctr" defTabSz="914400" rtl="0" eaLnBrk="1" fontAlgn="base" latinLnBrk="0" hangingPunct="1">
                  <a:lnSpc>
                    <a:spcPct val="100000"/>
                  </a:lnSpc>
                  <a:spcBef>
                    <a:spcPts val="100"/>
                  </a:spcBef>
                  <a:spcAft>
                    <a:spcPct val="0"/>
                  </a:spcAft>
                  <a:buClrTx/>
                  <a:buSzTx/>
                  <a:buFontTx/>
                  <a:buNone/>
                  <a:tabLst/>
                  <a:defRPr/>
                </a:pP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No </a:t>
                </a:r>
                <a:r>
                  <a:rPr kumimoji="0" sz="800" b="1" i="0" u="none" strike="noStrike" kern="1200" cap="none" spc="-5" normalizeH="0" baseline="0" noProof="0" dirty="0">
                    <a:ln>
                      <a:noFill/>
                    </a:ln>
                    <a:solidFill>
                      <a:prstClr val="black"/>
                    </a:solidFill>
                    <a:effectLst/>
                    <a:uLnTx/>
                    <a:uFillTx/>
                    <a:latin typeface="Arial"/>
                    <a:ea typeface="ＭＳ Ｐゴシック" pitchFamily="34" charset="-128"/>
                    <a:cs typeface="Arial"/>
                  </a:rPr>
                  <a:t>emotional or </a:t>
                </a:r>
                <a:r>
                  <a:rPr kumimoji="0" sz="800" b="1" i="0" u="none" strike="noStrike" kern="1200" cap="none" spc="-30" normalizeH="0" baseline="0" noProof="0" dirty="0">
                    <a:ln>
                      <a:noFill/>
                    </a:ln>
                    <a:solidFill>
                      <a:prstClr val="black"/>
                    </a:solidFill>
                    <a:effectLst/>
                    <a:uLnTx/>
                    <a:uFillTx/>
                    <a:latin typeface="Arial"/>
                    <a:ea typeface="ＭＳ Ｐゴシック" pitchFamily="34" charset="-128"/>
                    <a:cs typeface="Arial"/>
                  </a:rPr>
                  <a:t>physical</a:t>
                </a:r>
                <a:r>
                  <a:rPr kumimoji="0" sz="800" b="1" i="0" u="none" strike="noStrike" kern="1200" cap="none" spc="-20"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abuse</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0" lvl="0" indent="0" algn="ctr" defTabSz="914400" rtl="0" eaLnBrk="1" fontAlgn="base" latinLnBrk="0" hangingPunct="1">
                  <a:lnSpc>
                    <a:spcPct val="100000"/>
                  </a:lnSpc>
                  <a:spcBef>
                    <a:spcPts val="40"/>
                  </a:spcBef>
                  <a:spcAft>
                    <a:spcPct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+51%</a:t>
                </a:r>
                <a:r>
                  <a:rPr kumimoji="0" sz="8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(37–64%)</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sp>
          <p:nvSpPr>
            <p:cNvPr id="329" name="Rectangle 328">
              <a:extLst>
                <a:ext uri="{FF2B5EF4-FFF2-40B4-BE49-F238E27FC236}">
                  <a16:creationId xmlns:a16="http://schemas.microsoft.com/office/drawing/2014/main" id="{08A20A05-2AA4-485F-A9A3-6ECEC2850888}"/>
                </a:ext>
              </a:extLst>
            </p:cNvPr>
            <p:cNvSpPr/>
            <p:nvPr/>
          </p:nvSpPr>
          <p:spPr>
            <a:xfrm>
              <a:off x="0" y="3985027"/>
              <a:ext cx="5130000" cy="2876400"/>
            </a:xfrm>
            <a:prstGeom prst="rect">
              <a:avLst/>
            </a:prstGeom>
            <a:solidFill>
              <a:srgbClr val="009FE2">
                <a:alpha val="5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0000" rIns="91440" bIns="45720" numCol="1" spcCol="0" rtlCol="0" fromWordArt="0" anchor="t" anchorCtr="0" forceAA="0" compatLnSpc="1">
              <a:prstTxWarp prst="textNoShape">
                <a:avLst/>
              </a:prstTxWarp>
              <a:noAutofit/>
            </a:bodyPr>
            <a:lstStyle/>
            <a:p>
              <a:r>
                <a:rPr lang="en-GB" sz="2000" b="1">
                  <a:solidFill>
                    <a:schemeClr val="bg1">
                      <a:lumMod val="95000"/>
                    </a:schemeClr>
                  </a:solidFill>
                  <a:latin typeface="Arial" panose="020B0604020202020204" pitchFamily="34" charset="0"/>
                  <a:cs typeface="Arial" panose="020B0604020202020204" pitchFamily="34" charset="0"/>
                </a:rPr>
                <a:t>C</a:t>
              </a:r>
              <a:endParaRPr lang="en-CH" sz="2000" b="1" dirty="0">
                <a:solidFill>
                  <a:schemeClr val="bg1">
                    <a:lumMod val="95000"/>
                  </a:schemeClr>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01B5987D-0C26-44AD-835C-497F813CEB7C}"/>
                </a:ext>
              </a:extLst>
            </p:cNvPr>
            <p:cNvGrpSpPr/>
            <p:nvPr/>
          </p:nvGrpSpPr>
          <p:grpSpPr>
            <a:xfrm>
              <a:off x="534988" y="1242000"/>
              <a:ext cx="4280403" cy="2620896"/>
              <a:chOff x="534988" y="1261560"/>
              <a:chExt cx="4280403" cy="2620896"/>
            </a:xfrm>
          </p:grpSpPr>
          <p:sp>
            <p:nvSpPr>
              <p:cNvPr id="162" name="object 20">
                <a:extLst>
                  <a:ext uri="{FF2B5EF4-FFF2-40B4-BE49-F238E27FC236}">
                    <a16:creationId xmlns:a16="http://schemas.microsoft.com/office/drawing/2014/main" id="{9BD03D2F-1E89-4994-AE01-1BFF37916BCC}"/>
                  </a:ext>
                </a:extLst>
              </p:cNvPr>
              <p:cNvSpPr/>
              <p:nvPr/>
            </p:nvSpPr>
            <p:spPr>
              <a:xfrm>
                <a:off x="1433247" y="1261560"/>
                <a:ext cx="2721696" cy="2620896"/>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3" name="object 37">
                <a:extLst>
                  <a:ext uri="{FF2B5EF4-FFF2-40B4-BE49-F238E27FC236}">
                    <a16:creationId xmlns:a16="http://schemas.microsoft.com/office/drawing/2014/main" id="{38B88F75-0B09-4EF3-B653-108B48D6CAFF}"/>
                  </a:ext>
                </a:extLst>
              </p:cNvPr>
              <p:cNvSpPr txBox="1"/>
              <p:nvPr/>
            </p:nvSpPr>
            <p:spPr>
              <a:xfrm>
                <a:off x="4161976" y="2175083"/>
                <a:ext cx="653415" cy="401320"/>
              </a:xfrm>
              <a:prstGeom prst="rect">
                <a:avLst/>
              </a:prstGeom>
            </p:spPr>
            <p:txBody>
              <a:bodyPr vert="horz" wrap="square" lIns="0" tIns="7620" rIns="0" bIns="0" rtlCol="0">
                <a:spAutoFit/>
              </a:bodyPr>
              <a:lstStyle/>
              <a:p>
                <a:pPr marL="178435" marR="6985" lvl="0" indent="-163830" algn="l" defTabSz="914400" rtl="0" eaLnBrk="1" fontAlgn="auto" latinLnBrk="0" hangingPunct="1">
                  <a:lnSpc>
                    <a:spcPct val="104200"/>
                  </a:lnSpc>
                  <a:spcBef>
                    <a:spcPts val="6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a:ea typeface="ＭＳ Ｐゴシック" pitchFamily="34" charset="-128"/>
                    <a:cs typeface="Arial"/>
                  </a:rPr>
                  <a:t>Good</a:t>
                </a:r>
                <a:r>
                  <a:rPr kumimoji="0" sz="800" b="1" i="0" u="none" strike="noStrike" kern="1200" cap="none" spc="-55"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5" normalizeH="0" baseline="0" noProof="0" dirty="0">
                    <a:ln>
                      <a:noFill/>
                    </a:ln>
                    <a:solidFill>
                      <a:prstClr val="black"/>
                    </a:solidFill>
                    <a:effectLst/>
                    <a:uLnTx/>
                    <a:uFillTx/>
                    <a:latin typeface="Arial"/>
                    <a:ea typeface="ＭＳ Ｐゴシック" pitchFamily="34" charset="-128"/>
                    <a:cs typeface="Arial"/>
                  </a:rPr>
                  <a:t>mental  health</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12700" marR="0" lvl="0" indent="0" algn="l" defTabSz="914400" rtl="0" eaLnBrk="1" fontAlgn="auto" latinLnBrk="0" hangingPunct="1">
                  <a:lnSpc>
                    <a:spcPct val="100000"/>
                  </a:lnSpc>
                  <a:spcBef>
                    <a:spcPts val="40"/>
                  </a:spcBef>
                  <a:spcAft>
                    <a:spcPts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+17%</a:t>
                </a:r>
                <a:r>
                  <a:rPr kumimoji="0" sz="800" b="0" i="0" u="none" strike="noStrike" kern="1200" cap="none" spc="-75"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(8–26%)</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64" name="object 47">
                <a:extLst>
                  <a:ext uri="{FF2B5EF4-FFF2-40B4-BE49-F238E27FC236}">
                    <a16:creationId xmlns:a16="http://schemas.microsoft.com/office/drawing/2014/main" id="{83C51AAD-2EB8-418A-AD4B-945B65478E65}"/>
                  </a:ext>
                </a:extLst>
              </p:cNvPr>
              <p:cNvSpPr txBox="1"/>
              <p:nvPr/>
            </p:nvSpPr>
            <p:spPr>
              <a:xfrm>
                <a:off x="3799478" y="3414512"/>
                <a:ext cx="790575" cy="259045"/>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No </a:t>
                </a: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high-risk</a:t>
                </a:r>
                <a:r>
                  <a:rPr kumimoji="0" sz="800" b="1" i="0" u="none" strike="noStrike" kern="1200" cap="none" spc="-45"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35" normalizeH="0" baseline="0" noProof="0" dirty="0">
                    <a:ln>
                      <a:noFill/>
                    </a:ln>
                    <a:solidFill>
                      <a:prstClr val="black"/>
                    </a:solidFill>
                    <a:effectLst/>
                    <a:uLnTx/>
                    <a:uFillTx/>
                    <a:latin typeface="Arial"/>
                    <a:ea typeface="ＭＳ Ｐゴシック" pitchFamily="34" charset="-128"/>
                    <a:cs typeface="Arial"/>
                  </a:rPr>
                  <a:t>sex</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a:p>
                <a:pPr marL="0" marR="0" lvl="0" indent="0" algn="ctr" defTabSz="914400" rtl="0" eaLnBrk="1" fontAlgn="auto" latinLnBrk="0" hangingPunct="1">
                  <a:lnSpc>
                    <a:spcPct val="100000"/>
                  </a:lnSpc>
                  <a:spcBef>
                    <a:spcPts val="40"/>
                  </a:spcBef>
                  <a:spcAft>
                    <a:spcPts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+17%</a:t>
                </a:r>
                <a:r>
                  <a:rPr kumimoji="0" sz="800" b="0" i="0" u="none" strike="noStrike" kern="1200" cap="none" spc="-40"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(7–27%)</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65" name="object 50">
                <a:extLst>
                  <a:ext uri="{FF2B5EF4-FFF2-40B4-BE49-F238E27FC236}">
                    <a16:creationId xmlns:a16="http://schemas.microsoft.com/office/drawing/2014/main" id="{1492874A-C00E-4361-9235-1B6C1EBDACE8}"/>
                  </a:ext>
                </a:extLst>
              </p:cNvPr>
              <p:cNvSpPr txBox="1"/>
              <p:nvPr/>
            </p:nvSpPr>
            <p:spPr>
              <a:xfrm>
                <a:off x="534988" y="3414512"/>
                <a:ext cx="1224280" cy="259045"/>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No </a:t>
                </a:r>
                <a:r>
                  <a:rPr kumimoji="0" sz="800" b="1" i="0" u="none" strike="noStrike" kern="1200" cap="none" spc="-15" normalizeH="0" baseline="0" noProof="0" dirty="0">
                    <a:ln>
                      <a:noFill/>
                    </a:ln>
                    <a:solidFill>
                      <a:prstClr val="black"/>
                    </a:solidFill>
                    <a:effectLst/>
                    <a:uLnTx/>
                    <a:uFillTx/>
                    <a:latin typeface="Arial"/>
                    <a:ea typeface="ＭＳ Ｐゴシック" pitchFamily="34" charset="-128"/>
                    <a:cs typeface="Arial"/>
                  </a:rPr>
                  <a:t>violence</a:t>
                </a:r>
                <a:r>
                  <a:rPr kumimoji="0" sz="800" b="1" i="0" u="none" strike="noStrike" kern="1200" cap="none" spc="-60"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5" normalizeH="0" baseline="0" noProof="0" dirty="0">
                    <a:ln>
                      <a:noFill/>
                    </a:ln>
                    <a:solidFill>
                      <a:prstClr val="black"/>
                    </a:solidFill>
                    <a:effectLst/>
                    <a:uLnTx/>
                    <a:uFillTx/>
                    <a:latin typeface="Arial"/>
                    <a:ea typeface="ＭＳ Ｐゴシック" pitchFamily="34" charset="-128"/>
                    <a:cs typeface="Arial"/>
                  </a:rPr>
                  <a:t>perpetration</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a:p>
                <a:pPr marL="0" marR="0" lvl="0" indent="0" algn="ctr" defTabSz="914400" rtl="0" eaLnBrk="1" fontAlgn="auto" latinLnBrk="0" hangingPunct="1">
                  <a:lnSpc>
                    <a:spcPct val="100000"/>
                  </a:lnSpc>
                  <a:spcBef>
                    <a:spcPts val="40"/>
                  </a:spcBef>
                  <a:spcAft>
                    <a:spcPts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+20%</a:t>
                </a:r>
                <a:r>
                  <a:rPr kumimoji="0" sz="800" b="0" i="0" u="none" strike="noStrike" kern="1200" cap="none" spc="-25"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(10–30%)</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66" name="object 52">
                <a:extLst>
                  <a:ext uri="{FF2B5EF4-FFF2-40B4-BE49-F238E27FC236}">
                    <a16:creationId xmlns:a16="http://schemas.microsoft.com/office/drawing/2014/main" id="{225B0F54-8F50-4B78-80F7-F5E27D7FC43B}"/>
                  </a:ext>
                </a:extLst>
              </p:cNvPr>
              <p:cNvSpPr txBox="1"/>
              <p:nvPr/>
            </p:nvSpPr>
            <p:spPr>
              <a:xfrm>
                <a:off x="684402" y="2172877"/>
                <a:ext cx="721360" cy="401320"/>
              </a:xfrm>
              <a:prstGeom prst="rect">
                <a:avLst/>
              </a:prstGeom>
            </p:spPr>
            <p:txBody>
              <a:bodyPr vert="horz" wrap="square" lIns="0" tIns="7620" rIns="0" bIns="0" rtlCol="0">
                <a:spAutoFit/>
              </a:bodyPr>
              <a:lstStyle/>
              <a:p>
                <a:pPr marL="164465" marR="5080" lvl="0" indent="-152400" algn="l" defTabSz="914400" rtl="0" eaLnBrk="1" fontAlgn="auto" latinLnBrk="0" hangingPunct="1">
                  <a:lnSpc>
                    <a:spcPct val="104200"/>
                  </a:lnSpc>
                  <a:spcBef>
                    <a:spcPts val="60"/>
                  </a:spcBef>
                  <a:spcAft>
                    <a:spcPts val="0"/>
                  </a:spcAft>
                  <a:buClrTx/>
                  <a:buSzTx/>
                  <a:buFontTx/>
                  <a:buNone/>
                  <a:tabLst/>
                  <a:defRPr/>
                </a:pP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No</a:t>
                </a:r>
                <a:r>
                  <a:rPr kumimoji="0" sz="800" b="1" i="0" u="none" strike="noStrike" kern="1200" cap="none" spc="-50"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20" normalizeH="0" baseline="0" noProof="0" dirty="0">
                    <a:ln>
                      <a:noFill/>
                    </a:ln>
                    <a:solidFill>
                      <a:prstClr val="black"/>
                    </a:solidFill>
                    <a:effectLst/>
                    <a:uLnTx/>
                    <a:uFillTx/>
                    <a:latin typeface="Arial"/>
                    <a:ea typeface="ＭＳ Ｐゴシック" pitchFamily="34" charset="-128"/>
                    <a:cs typeface="Arial"/>
                  </a:rPr>
                  <a:t>community  </a:t>
                </a:r>
                <a:r>
                  <a:rPr kumimoji="0" sz="800" b="1" i="0" u="none" strike="noStrike" kern="1200" cap="none" spc="-15" normalizeH="0" baseline="0" noProof="0" dirty="0">
                    <a:ln>
                      <a:noFill/>
                    </a:ln>
                    <a:solidFill>
                      <a:prstClr val="black"/>
                    </a:solidFill>
                    <a:effectLst/>
                    <a:uLnTx/>
                    <a:uFillTx/>
                    <a:latin typeface="Arial"/>
                    <a:ea typeface="ＭＳ Ｐゴシック" pitchFamily="34" charset="-128"/>
                    <a:cs typeface="Arial"/>
                  </a:rPr>
                  <a:t>violence</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20320" marR="0" lvl="0" indent="0" algn="l" defTabSz="914400" rtl="0" eaLnBrk="1" fontAlgn="auto" latinLnBrk="0" hangingPunct="1">
                  <a:lnSpc>
                    <a:spcPct val="100000"/>
                  </a:lnSpc>
                  <a:spcBef>
                    <a:spcPts val="40"/>
                  </a:spcBef>
                  <a:spcAft>
                    <a:spcPts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+19%</a:t>
                </a:r>
                <a:r>
                  <a:rPr kumimoji="0" sz="800" b="0" i="0" u="none" strike="noStrike" kern="1200" cap="none" spc="-55"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(11–27%)</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67" name="object 81">
                <a:extLst>
                  <a:ext uri="{FF2B5EF4-FFF2-40B4-BE49-F238E27FC236}">
                    <a16:creationId xmlns:a16="http://schemas.microsoft.com/office/drawing/2014/main" id="{79619580-C66F-4A61-9FAD-A7A4FB487131}"/>
                  </a:ext>
                </a:extLst>
              </p:cNvPr>
              <p:cNvSpPr txBox="1"/>
              <p:nvPr/>
            </p:nvSpPr>
            <p:spPr>
              <a:xfrm rot="18300000">
                <a:off x="2396750" y="2385711"/>
                <a:ext cx="119476"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45" normalizeH="0" baseline="0" noProof="0" dirty="0">
                    <a:ln>
                      <a:noFill/>
                    </a:ln>
                    <a:solidFill>
                      <a:srgbClr val="FFFFFF"/>
                    </a:solidFill>
                    <a:effectLst/>
                    <a:uLnTx/>
                    <a:uFillTx/>
                    <a:latin typeface="Arial"/>
                    <a:ea typeface="ＭＳ Ｐゴシック" pitchFamily="34" charset="-128"/>
                    <a:cs typeface="Arial"/>
                  </a:rPr>
                  <a:t>P</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68" name="object 82">
                <a:extLst>
                  <a:ext uri="{FF2B5EF4-FFF2-40B4-BE49-F238E27FC236}">
                    <a16:creationId xmlns:a16="http://schemas.microsoft.com/office/drawing/2014/main" id="{2A3701DE-26D5-4A41-85EB-4E4C60BF883D}"/>
                  </a:ext>
                </a:extLst>
              </p:cNvPr>
              <p:cNvSpPr txBox="1"/>
              <p:nvPr/>
            </p:nvSpPr>
            <p:spPr>
              <a:xfrm rot="18780000">
                <a:off x="2434797" y="2341727"/>
                <a:ext cx="115648"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20" normalizeH="0" baseline="0" noProof="0" dirty="0">
                    <a:ln>
                      <a:noFill/>
                    </a:ln>
                    <a:solidFill>
                      <a:srgbClr val="FFFFFF"/>
                    </a:solidFill>
                    <a:effectLst/>
                    <a:uLnTx/>
                    <a:uFillTx/>
                    <a:latin typeface="Arial"/>
                    <a:ea typeface="ＭＳ Ｐゴシック" pitchFamily="34" charset="-128"/>
                    <a:cs typeface="Arial"/>
                  </a:rPr>
                  <a:t>a</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69" name="object 83">
                <a:extLst>
                  <a:ext uri="{FF2B5EF4-FFF2-40B4-BE49-F238E27FC236}">
                    <a16:creationId xmlns:a16="http://schemas.microsoft.com/office/drawing/2014/main" id="{E206D510-0947-4FB8-AB57-2C48DE67B463}"/>
                  </a:ext>
                </a:extLst>
              </p:cNvPr>
              <p:cNvSpPr txBox="1"/>
              <p:nvPr/>
            </p:nvSpPr>
            <p:spPr>
              <a:xfrm rot="19200000">
                <a:off x="2471371" y="2309713"/>
                <a:ext cx="109192"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5" normalizeH="0" baseline="0" noProof="0" dirty="0">
                    <a:ln>
                      <a:noFill/>
                    </a:ln>
                    <a:solidFill>
                      <a:srgbClr val="FFFFFF"/>
                    </a:solidFill>
                    <a:effectLst/>
                    <a:uLnTx/>
                    <a:uFillTx/>
                    <a:latin typeface="Arial"/>
                    <a:ea typeface="ＭＳ Ｐゴシック" pitchFamily="34" charset="-128"/>
                    <a:cs typeface="Arial"/>
                  </a:rPr>
                  <a:t>r</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70" name="object 84">
                <a:extLst>
                  <a:ext uri="{FF2B5EF4-FFF2-40B4-BE49-F238E27FC236}">
                    <a16:creationId xmlns:a16="http://schemas.microsoft.com/office/drawing/2014/main" id="{5191289B-A77F-4ABB-B629-2E43EA3E4BDB}"/>
                  </a:ext>
                </a:extLst>
              </p:cNvPr>
              <p:cNvSpPr txBox="1"/>
              <p:nvPr/>
            </p:nvSpPr>
            <p:spPr>
              <a:xfrm rot="19560000">
                <a:off x="2503833" y="2281704"/>
                <a:ext cx="117836"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70"/>
                  </a:lnSpc>
                  <a:spcBef>
                    <a:spcPts val="0"/>
                  </a:spcBef>
                  <a:spcAft>
                    <a:spcPts val="0"/>
                  </a:spcAft>
                  <a:buClrTx/>
                  <a:buSzTx/>
                  <a:buFontTx/>
                  <a:buNone/>
                  <a:tabLst/>
                  <a:defRPr/>
                </a:pPr>
                <a:r>
                  <a:rPr kumimoji="0" sz="800" b="1" i="0" u="none" strike="noStrike" kern="1200" cap="none" spc="10" normalizeH="0" baseline="0" noProof="0" dirty="0">
                    <a:ln>
                      <a:noFill/>
                    </a:ln>
                    <a:solidFill>
                      <a:srgbClr val="FFFFFF"/>
                    </a:solidFill>
                    <a:effectLst/>
                    <a:uLnTx/>
                    <a:uFillTx/>
                    <a:latin typeface="Arial"/>
                    <a:ea typeface="ＭＳ Ｐゴシック" pitchFamily="34" charset="-128"/>
                    <a:cs typeface="Arial"/>
                  </a:rPr>
                  <a:t>e</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71" name="object 85">
                <a:extLst>
                  <a:ext uri="{FF2B5EF4-FFF2-40B4-BE49-F238E27FC236}">
                    <a16:creationId xmlns:a16="http://schemas.microsoft.com/office/drawing/2014/main" id="{43F5F39D-F45F-40F7-8E43-75C466564398}"/>
                  </a:ext>
                </a:extLst>
              </p:cNvPr>
              <p:cNvSpPr txBox="1"/>
              <p:nvPr/>
            </p:nvSpPr>
            <p:spPr>
              <a:xfrm rot="20040000">
                <a:off x="2553445" y="2253129"/>
                <a:ext cx="117836"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n</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72" name="object 86">
                <a:extLst>
                  <a:ext uri="{FF2B5EF4-FFF2-40B4-BE49-F238E27FC236}">
                    <a16:creationId xmlns:a16="http://schemas.microsoft.com/office/drawing/2014/main" id="{D85DE2A3-E49F-4518-8DBA-B3BA5DB4C319}"/>
                  </a:ext>
                </a:extLst>
              </p:cNvPr>
              <p:cNvSpPr txBox="1"/>
              <p:nvPr/>
            </p:nvSpPr>
            <p:spPr>
              <a:xfrm rot="20460000">
                <a:off x="2601637" y="2234596"/>
                <a:ext cx="109426"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40" normalizeH="0" baseline="0" noProof="0" dirty="0">
                    <a:ln>
                      <a:noFill/>
                    </a:ln>
                    <a:solidFill>
                      <a:srgbClr val="FFFFFF"/>
                    </a:solidFill>
                    <a:effectLst/>
                    <a:uLnTx/>
                    <a:uFillTx/>
                    <a:latin typeface="Arial"/>
                    <a:ea typeface="ＭＳ Ｐゴシック" pitchFamily="34" charset="-128"/>
                    <a:cs typeface="Arial"/>
                  </a:rPr>
                  <a:t>t</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73" name="object 87">
                <a:extLst>
                  <a:ext uri="{FF2B5EF4-FFF2-40B4-BE49-F238E27FC236}">
                    <a16:creationId xmlns:a16="http://schemas.microsoft.com/office/drawing/2014/main" id="{A6B5366A-64A0-448F-A4A4-604D22069646}"/>
                  </a:ext>
                </a:extLst>
              </p:cNvPr>
              <p:cNvSpPr txBox="1"/>
              <p:nvPr/>
            </p:nvSpPr>
            <p:spPr>
              <a:xfrm rot="20700000">
                <a:off x="2634595" y="2225008"/>
                <a:ext cx="105042"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15" normalizeH="0" baseline="0" noProof="0" dirty="0">
                    <a:ln>
                      <a:noFill/>
                    </a:ln>
                    <a:solidFill>
                      <a:srgbClr val="FFFFFF"/>
                    </a:solidFill>
                    <a:effectLst/>
                    <a:uLnTx/>
                    <a:uFillTx/>
                    <a:latin typeface="Arial"/>
                    <a:ea typeface="ＭＳ Ｐゴシック" pitchFamily="34" charset="-128"/>
                    <a:cs typeface="Arial"/>
                  </a:rPr>
                  <a:t>i</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74" name="object 88">
                <a:extLst>
                  <a:ext uri="{FF2B5EF4-FFF2-40B4-BE49-F238E27FC236}">
                    <a16:creationId xmlns:a16="http://schemas.microsoft.com/office/drawing/2014/main" id="{265A1AC8-0CF5-42B5-A50E-A8802690C383}"/>
                  </a:ext>
                </a:extLst>
              </p:cNvPr>
              <p:cNvSpPr txBox="1"/>
              <p:nvPr/>
            </p:nvSpPr>
            <p:spPr>
              <a:xfrm rot="21060000">
                <a:off x="2668935" y="2216356"/>
                <a:ext cx="117516"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n</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75" name="object 89">
                <a:extLst>
                  <a:ext uri="{FF2B5EF4-FFF2-40B4-BE49-F238E27FC236}">
                    <a16:creationId xmlns:a16="http://schemas.microsoft.com/office/drawing/2014/main" id="{9EB9307C-6E2B-40AB-8D27-E87460500D15}"/>
                  </a:ext>
                </a:extLst>
              </p:cNvPr>
              <p:cNvSpPr txBox="1"/>
              <p:nvPr/>
            </p:nvSpPr>
            <p:spPr>
              <a:xfrm>
                <a:off x="2741912" y="2198029"/>
                <a:ext cx="90805" cy="128270"/>
              </a:xfrm>
              <a:prstGeom prst="rect">
                <a:avLst/>
              </a:prstGeom>
            </p:spPr>
            <p:txBody>
              <a:bodyPr vert="horz" wrap="square" lIns="0" tIns="0" rIns="0" bIns="0" rtlCol="0">
                <a:spAutoFit/>
              </a:bodyPr>
              <a:lstStyle/>
              <a:p>
                <a:pPr marL="12700" marR="0" lvl="0" indent="0" algn="l" defTabSz="914400" rtl="0" eaLnBrk="1" fontAlgn="auto" latinLnBrk="0" hangingPunct="1">
                  <a:lnSpc>
                    <a:spcPts val="869"/>
                  </a:lnSpc>
                  <a:spcBef>
                    <a:spcPts val="0"/>
                  </a:spcBef>
                  <a:spcAft>
                    <a:spcPts val="0"/>
                  </a:spcAft>
                  <a:buClrTx/>
                  <a:buSzTx/>
                  <a:buFontTx/>
                  <a:buNone/>
                  <a:tabLst/>
                  <a:defRPr/>
                </a:pPr>
                <a:r>
                  <a:rPr kumimoji="0" sz="800" b="1" i="0" u="none" strike="noStrike" kern="1200" cap="none" spc="15" normalizeH="0" baseline="0" noProof="0" dirty="0">
                    <a:ln>
                      <a:noFill/>
                    </a:ln>
                    <a:solidFill>
                      <a:srgbClr val="FFFFFF"/>
                    </a:solidFill>
                    <a:effectLst/>
                    <a:uLnTx/>
                    <a:uFillTx/>
                    <a:latin typeface="Arial"/>
                    <a:ea typeface="ＭＳ Ｐゴシック" pitchFamily="34" charset="-128"/>
                    <a:cs typeface="Arial"/>
                  </a:rPr>
                  <a:t>g</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76" name="object 90">
                <a:extLst>
                  <a:ext uri="{FF2B5EF4-FFF2-40B4-BE49-F238E27FC236}">
                    <a16:creationId xmlns:a16="http://schemas.microsoft.com/office/drawing/2014/main" id="{F9A7FD84-0D30-4C49-BD22-1ACBCF450A40}"/>
                  </a:ext>
                </a:extLst>
              </p:cNvPr>
              <p:cNvSpPr txBox="1"/>
              <p:nvPr/>
            </p:nvSpPr>
            <p:spPr>
              <a:xfrm rot="600000">
                <a:off x="2813939" y="2217994"/>
                <a:ext cx="111940"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sz="800" b="1" i="0" u="none" strike="noStrike" kern="1200" cap="none" spc="-90" normalizeH="0" baseline="0" noProof="0" dirty="0">
                    <a:ln>
                      <a:noFill/>
                    </a:ln>
                    <a:solidFill>
                      <a:srgbClr val="FFFFFF"/>
                    </a:solidFill>
                    <a:effectLst/>
                    <a:uLnTx/>
                    <a:uFillTx/>
                    <a:latin typeface="Arial"/>
                    <a:ea typeface="ＭＳ Ｐゴシック" pitchFamily="34" charset="-128"/>
                    <a:cs typeface="Arial"/>
                  </a:rPr>
                  <a:t>s</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77" name="object 91">
                <a:extLst>
                  <a:ext uri="{FF2B5EF4-FFF2-40B4-BE49-F238E27FC236}">
                    <a16:creationId xmlns:a16="http://schemas.microsoft.com/office/drawing/2014/main" id="{5C93BB21-AF43-4EED-856F-C867F10731D8}"/>
                  </a:ext>
                </a:extLst>
              </p:cNvPr>
              <p:cNvSpPr txBox="1"/>
              <p:nvPr/>
            </p:nvSpPr>
            <p:spPr>
              <a:xfrm rot="1020000">
                <a:off x="2859866" y="2230250"/>
                <a:ext cx="118159"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u</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78" name="object 92">
                <a:extLst>
                  <a:ext uri="{FF2B5EF4-FFF2-40B4-BE49-F238E27FC236}">
                    <a16:creationId xmlns:a16="http://schemas.microsoft.com/office/drawing/2014/main" id="{0992F8DC-F4AA-4BD8-BD15-35BB56F81B7B}"/>
                  </a:ext>
                </a:extLst>
              </p:cNvPr>
              <p:cNvSpPr txBox="1"/>
              <p:nvPr/>
            </p:nvSpPr>
            <p:spPr>
              <a:xfrm rot="1560000">
                <a:off x="2914158" y="2252404"/>
                <a:ext cx="120489"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15" normalizeH="0" baseline="0" noProof="0" dirty="0">
                    <a:ln>
                      <a:noFill/>
                    </a:ln>
                    <a:solidFill>
                      <a:srgbClr val="FFFFFF"/>
                    </a:solidFill>
                    <a:effectLst/>
                    <a:uLnTx/>
                    <a:uFillTx/>
                    <a:latin typeface="Arial"/>
                    <a:ea typeface="ＭＳ Ｐゴシック" pitchFamily="34" charset="-128"/>
                    <a:cs typeface="Arial"/>
                  </a:rPr>
                  <a:t>p</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79" name="object 93">
                <a:extLst>
                  <a:ext uri="{FF2B5EF4-FFF2-40B4-BE49-F238E27FC236}">
                    <a16:creationId xmlns:a16="http://schemas.microsoft.com/office/drawing/2014/main" id="{C75EC2ED-7C2F-4FC8-B199-431B95696E6A}"/>
                  </a:ext>
                </a:extLst>
              </p:cNvPr>
              <p:cNvSpPr txBox="1"/>
              <p:nvPr/>
            </p:nvSpPr>
            <p:spPr>
              <a:xfrm rot="2040000">
                <a:off x="2968174" y="2284018"/>
                <a:ext cx="120832"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sz="800" b="1" i="0" u="none" strike="noStrike" kern="1200" cap="none" spc="15" normalizeH="0" baseline="0" noProof="0" dirty="0">
                    <a:ln>
                      <a:noFill/>
                    </a:ln>
                    <a:solidFill>
                      <a:srgbClr val="FFFFFF"/>
                    </a:solidFill>
                    <a:effectLst/>
                    <a:uLnTx/>
                    <a:uFillTx/>
                    <a:latin typeface="Arial"/>
                    <a:ea typeface="ＭＳ Ｐゴシック" pitchFamily="34" charset="-128"/>
                    <a:cs typeface="Arial"/>
                  </a:rPr>
                  <a:t>p</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80" name="object 94">
                <a:extLst>
                  <a:ext uri="{FF2B5EF4-FFF2-40B4-BE49-F238E27FC236}">
                    <a16:creationId xmlns:a16="http://schemas.microsoft.com/office/drawing/2014/main" id="{9676F675-71C7-4B87-BAC0-A6688917E4BA}"/>
                  </a:ext>
                </a:extLst>
              </p:cNvPr>
              <p:cNvSpPr txBox="1"/>
              <p:nvPr/>
            </p:nvSpPr>
            <p:spPr>
              <a:xfrm rot="2520000">
                <a:off x="3016731" y="2322737"/>
                <a:ext cx="120149"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sz="800" b="1" i="0" u="none" strike="noStrike" kern="1200" cap="none" spc="-5" normalizeH="0" baseline="0" noProof="0" dirty="0">
                    <a:ln>
                      <a:noFill/>
                    </a:ln>
                    <a:solidFill>
                      <a:srgbClr val="FFFFFF"/>
                    </a:solidFill>
                    <a:effectLst/>
                    <a:uLnTx/>
                    <a:uFillTx/>
                    <a:latin typeface="Arial"/>
                    <a:ea typeface="ＭＳ Ｐゴシック" pitchFamily="34" charset="-128"/>
                    <a:cs typeface="Arial"/>
                  </a:rPr>
                  <a:t>o</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81" name="object 95">
                <a:extLst>
                  <a:ext uri="{FF2B5EF4-FFF2-40B4-BE49-F238E27FC236}">
                    <a16:creationId xmlns:a16="http://schemas.microsoft.com/office/drawing/2014/main" id="{02A1FEA9-2D82-407F-ACE1-4EEB3FA798CA}"/>
                  </a:ext>
                </a:extLst>
              </p:cNvPr>
              <p:cNvSpPr txBox="1"/>
              <p:nvPr/>
            </p:nvSpPr>
            <p:spPr>
              <a:xfrm rot="2940000">
                <a:off x="3055900" y="2358994"/>
                <a:ext cx="109663"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5" normalizeH="0" baseline="0" noProof="0" dirty="0">
                    <a:ln>
                      <a:noFill/>
                    </a:ln>
                    <a:solidFill>
                      <a:srgbClr val="FFFFFF"/>
                    </a:solidFill>
                    <a:effectLst/>
                    <a:uLnTx/>
                    <a:uFillTx/>
                    <a:latin typeface="Arial"/>
                    <a:ea typeface="ＭＳ Ｐゴシック" pitchFamily="34" charset="-128"/>
                    <a:cs typeface="Arial"/>
                  </a:rPr>
                  <a:t>r</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82" name="object 96">
                <a:extLst>
                  <a:ext uri="{FF2B5EF4-FFF2-40B4-BE49-F238E27FC236}">
                    <a16:creationId xmlns:a16="http://schemas.microsoft.com/office/drawing/2014/main" id="{B13225D4-A679-43D2-BECB-816DD936D20F}"/>
                  </a:ext>
                </a:extLst>
              </p:cNvPr>
              <p:cNvSpPr txBox="1"/>
              <p:nvPr/>
            </p:nvSpPr>
            <p:spPr>
              <a:xfrm rot="3300000">
                <a:off x="3079602" y="2389560"/>
                <a:ext cx="109192" cy="101600"/>
              </a:xfrm>
              <a:prstGeom prst="rect">
                <a:avLst/>
              </a:prstGeom>
            </p:spPr>
            <p:txBody>
              <a:bodyPr vert="horz" wrap="square" lIns="0" tIns="0" rIns="0" bIns="0" rtlCol="0">
                <a:spAutoFit/>
              </a:bodyPr>
              <a:lstStyle/>
              <a:p>
                <a:pPr marL="0" marR="0" lvl="0" indent="0" algn="l" defTabSz="914400" rtl="0" eaLnBrk="1" fontAlgn="auto" latinLnBrk="0" hangingPunct="1">
                  <a:lnSpc>
                    <a:spcPts val="765"/>
                  </a:lnSpc>
                  <a:spcBef>
                    <a:spcPts val="0"/>
                  </a:spcBef>
                  <a:spcAft>
                    <a:spcPts val="0"/>
                  </a:spcAft>
                  <a:buClrTx/>
                  <a:buSzTx/>
                  <a:buFontTx/>
                  <a:buNone/>
                  <a:tabLst/>
                  <a:defRPr/>
                </a:pPr>
                <a:r>
                  <a:rPr kumimoji="0" sz="800" b="1" i="0" u="none" strike="noStrike" kern="1200" cap="none" spc="40" normalizeH="0" baseline="0" noProof="0" dirty="0">
                    <a:ln>
                      <a:noFill/>
                    </a:ln>
                    <a:solidFill>
                      <a:srgbClr val="FFFFFF"/>
                    </a:solidFill>
                    <a:effectLst/>
                    <a:uLnTx/>
                    <a:uFillTx/>
                    <a:latin typeface="Arial"/>
                    <a:ea typeface="ＭＳ Ｐゴシック" pitchFamily="34" charset="-128"/>
                    <a:cs typeface="Arial"/>
                  </a:rPr>
                  <a:t>t</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310" name="object 31">
                <a:extLst>
                  <a:ext uri="{FF2B5EF4-FFF2-40B4-BE49-F238E27FC236}">
                    <a16:creationId xmlns:a16="http://schemas.microsoft.com/office/drawing/2014/main" id="{610ABA90-37AA-43BF-9E8F-4FA69AC895B1}"/>
                  </a:ext>
                </a:extLst>
              </p:cNvPr>
              <p:cNvSpPr txBox="1"/>
              <p:nvPr/>
            </p:nvSpPr>
            <p:spPr>
              <a:xfrm>
                <a:off x="3146176" y="1468800"/>
                <a:ext cx="1523365" cy="259045"/>
              </a:xfrm>
              <a:prstGeom prst="rect">
                <a:avLst/>
              </a:prstGeom>
            </p:spPr>
            <p:txBody>
              <a:bodyPr vert="horz" wrap="square" lIns="0" tIns="12700" rIns="0" bIns="0" rtlCol="0">
                <a:spAutoFit/>
              </a:bodyPr>
              <a:lstStyle/>
              <a:p>
                <a:pPr marL="0" marR="0" lvl="0" indent="0" algn="ctr" defTabSz="914400" rtl="0" eaLnBrk="1" fontAlgn="base" latinLnBrk="0" hangingPunct="1">
                  <a:lnSpc>
                    <a:spcPct val="100000"/>
                  </a:lnSpc>
                  <a:spcBef>
                    <a:spcPts val="100"/>
                  </a:spcBef>
                  <a:spcAft>
                    <a:spcPct val="0"/>
                  </a:spcAft>
                  <a:buClrTx/>
                  <a:buSzTx/>
                  <a:buFontTx/>
                  <a:buNone/>
                  <a:tabLst/>
                  <a:defRPr/>
                </a:pP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No </a:t>
                </a:r>
                <a:r>
                  <a:rPr kumimoji="0" sz="800" b="1" i="0" u="none" strike="noStrike" kern="1200" cap="none" spc="-5" normalizeH="0" baseline="0" noProof="0" dirty="0">
                    <a:ln>
                      <a:noFill/>
                    </a:ln>
                    <a:solidFill>
                      <a:prstClr val="black"/>
                    </a:solidFill>
                    <a:effectLst/>
                    <a:uLnTx/>
                    <a:uFillTx/>
                    <a:latin typeface="Arial"/>
                    <a:ea typeface="ＭＳ Ｐゴシック" pitchFamily="34" charset="-128"/>
                    <a:cs typeface="Arial"/>
                  </a:rPr>
                  <a:t>emotional or </a:t>
                </a:r>
                <a:r>
                  <a:rPr kumimoji="0" sz="800" b="1" i="0" u="none" strike="noStrike" kern="1200" cap="none" spc="-30" normalizeH="0" baseline="0" noProof="0" dirty="0">
                    <a:ln>
                      <a:noFill/>
                    </a:ln>
                    <a:solidFill>
                      <a:prstClr val="black"/>
                    </a:solidFill>
                    <a:effectLst/>
                    <a:uLnTx/>
                    <a:uFillTx/>
                    <a:latin typeface="Arial"/>
                    <a:ea typeface="ＭＳ Ｐゴシック" pitchFamily="34" charset="-128"/>
                    <a:cs typeface="Arial"/>
                  </a:rPr>
                  <a:t>physical</a:t>
                </a:r>
                <a:r>
                  <a:rPr kumimoji="0" sz="800" b="1" i="0" u="none" strike="noStrike" kern="1200" cap="none" spc="-20"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abuse</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0" lvl="0" indent="0" algn="ctr" defTabSz="914400" rtl="0" eaLnBrk="1" fontAlgn="base" latinLnBrk="0" hangingPunct="1">
                  <a:lnSpc>
                    <a:spcPct val="100000"/>
                  </a:lnSpc>
                  <a:spcBef>
                    <a:spcPts val="40"/>
                  </a:spcBef>
                  <a:spcAft>
                    <a:spcPct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+19%</a:t>
                </a:r>
                <a:r>
                  <a:rPr kumimoji="0" sz="8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(9–30%)</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grpSp>
          <p:nvGrpSpPr>
            <p:cNvPr id="3" name="Group 2">
              <a:extLst>
                <a:ext uri="{FF2B5EF4-FFF2-40B4-BE49-F238E27FC236}">
                  <a16:creationId xmlns:a16="http://schemas.microsoft.com/office/drawing/2014/main" id="{FF59FDE0-C0A5-468D-AFA7-8E82C8CDF67C}"/>
                </a:ext>
              </a:extLst>
            </p:cNvPr>
            <p:cNvGrpSpPr/>
            <p:nvPr/>
          </p:nvGrpSpPr>
          <p:grpSpPr>
            <a:xfrm>
              <a:off x="5611468" y="1242000"/>
              <a:ext cx="4284560" cy="2620896"/>
              <a:chOff x="5611468" y="1261560"/>
              <a:chExt cx="4284560" cy="2620896"/>
            </a:xfrm>
          </p:grpSpPr>
          <p:sp>
            <p:nvSpPr>
              <p:cNvPr id="183" name="object 19">
                <a:extLst>
                  <a:ext uri="{FF2B5EF4-FFF2-40B4-BE49-F238E27FC236}">
                    <a16:creationId xmlns:a16="http://schemas.microsoft.com/office/drawing/2014/main" id="{298FE014-496C-44AB-B001-9DAFA80B3366}"/>
                  </a:ext>
                </a:extLst>
              </p:cNvPr>
              <p:cNvSpPr/>
              <p:nvPr/>
            </p:nvSpPr>
            <p:spPr>
              <a:xfrm>
                <a:off x="6488720" y="1261560"/>
                <a:ext cx="2721696" cy="2620896"/>
              </a:xfrm>
              <a:prstGeom prst="rect">
                <a:avLst/>
              </a:prstGeom>
              <a:blipFill>
                <a:blip r:embed="rId7"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84" name="object 36">
                <a:extLst>
                  <a:ext uri="{FF2B5EF4-FFF2-40B4-BE49-F238E27FC236}">
                    <a16:creationId xmlns:a16="http://schemas.microsoft.com/office/drawing/2014/main" id="{421031A3-48D7-4C92-B3CA-E6163AAF8F0A}"/>
                  </a:ext>
                </a:extLst>
              </p:cNvPr>
              <p:cNvSpPr txBox="1"/>
              <p:nvPr/>
            </p:nvSpPr>
            <p:spPr>
              <a:xfrm>
                <a:off x="9242613" y="2201419"/>
                <a:ext cx="653415" cy="401320"/>
              </a:xfrm>
              <a:prstGeom prst="rect">
                <a:avLst/>
              </a:prstGeom>
            </p:spPr>
            <p:txBody>
              <a:bodyPr vert="horz" wrap="square" lIns="0" tIns="7620" rIns="0" bIns="0" rtlCol="0">
                <a:spAutoFit/>
              </a:bodyPr>
              <a:lstStyle/>
              <a:p>
                <a:pPr marL="178435" marR="6985" lvl="0" indent="-163830" algn="l" defTabSz="914400" rtl="0" eaLnBrk="1" fontAlgn="base" latinLnBrk="0" hangingPunct="1">
                  <a:lnSpc>
                    <a:spcPct val="104200"/>
                  </a:lnSpc>
                  <a:spcBef>
                    <a:spcPts val="60"/>
                  </a:spcBef>
                  <a:spcAft>
                    <a:spcPct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a:ea typeface="ＭＳ Ｐゴシック" pitchFamily="34" charset="-128"/>
                    <a:cs typeface="Arial"/>
                  </a:rPr>
                  <a:t>Good</a:t>
                </a:r>
                <a:r>
                  <a:rPr kumimoji="0" sz="800" b="1" i="0" u="none" strike="noStrike" kern="1200" cap="none" spc="-55"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5" normalizeH="0" baseline="0" noProof="0" dirty="0">
                    <a:ln>
                      <a:noFill/>
                    </a:ln>
                    <a:solidFill>
                      <a:prstClr val="black"/>
                    </a:solidFill>
                    <a:effectLst/>
                    <a:uLnTx/>
                    <a:uFillTx/>
                    <a:latin typeface="Arial"/>
                    <a:ea typeface="ＭＳ Ｐゴシック" pitchFamily="34" charset="-128"/>
                    <a:cs typeface="Arial"/>
                  </a:rPr>
                  <a:t>mental  health</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12700" marR="0" lvl="0" indent="0" algn="l" defTabSz="914400" rtl="0" eaLnBrk="1" fontAlgn="base" latinLnBrk="0" hangingPunct="1">
                  <a:lnSpc>
                    <a:spcPct val="100000"/>
                  </a:lnSpc>
                  <a:spcBef>
                    <a:spcPts val="40"/>
                  </a:spcBef>
                  <a:spcAft>
                    <a:spcPct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+12%</a:t>
                </a:r>
                <a:r>
                  <a:rPr kumimoji="0" sz="800" b="0" i="0" u="none" strike="noStrike" kern="1200" cap="none" spc="-75"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(5–19%)</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85" name="object 45">
                <a:extLst>
                  <a:ext uri="{FF2B5EF4-FFF2-40B4-BE49-F238E27FC236}">
                    <a16:creationId xmlns:a16="http://schemas.microsoft.com/office/drawing/2014/main" id="{C761D5FD-B323-4715-859F-5FBAF35C0829}"/>
                  </a:ext>
                </a:extLst>
              </p:cNvPr>
              <p:cNvSpPr txBox="1"/>
              <p:nvPr/>
            </p:nvSpPr>
            <p:spPr>
              <a:xfrm>
                <a:off x="8854938" y="3415560"/>
                <a:ext cx="932180" cy="259045"/>
              </a:xfrm>
              <a:prstGeom prst="rect">
                <a:avLst/>
              </a:prstGeom>
            </p:spPr>
            <p:txBody>
              <a:bodyPr vert="horz" wrap="square" lIns="0" tIns="12700" rIns="0" bIns="0" rtlCol="0">
                <a:spAutoFit/>
              </a:bodyPr>
              <a:lstStyle/>
              <a:p>
                <a:pPr marL="0" marR="0" lvl="0" indent="0" algn="ctr" defTabSz="914400" rtl="0" eaLnBrk="1" fontAlgn="base" latinLnBrk="0" hangingPunct="1">
                  <a:lnSpc>
                    <a:spcPct val="100000"/>
                  </a:lnSpc>
                  <a:spcBef>
                    <a:spcPts val="100"/>
                  </a:spcBef>
                  <a:spcAft>
                    <a:spcPct val="0"/>
                  </a:spcAft>
                  <a:buClrTx/>
                  <a:buSzTx/>
                  <a:buFontTx/>
                  <a:buNone/>
                  <a:tabLst/>
                  <a:defRPr/>
                </a:pPr>
                <a:r>
                  <a:rPr kumimoji="0" sz="800" b="1" i="0" u="none" strike="noStrike" kern="1200" cap="none" spc="-30" normalizeH="0" baseline="0" noProof="0" dirty="0">
                    <a:ln>
                      <a:noFill/>
                    </a:ln>
                    <a:solidFill>
                      <a:prstClr val="black"/>
                    </a:solidFill>
                    <a:effectLst/>
                    <a:uLnTx/>
                    <a:uFillTx/>
                    <a:latin typeface="Arial"/>
                    <a:ea typeface="ＭＳ Ｐゴシック" pitchFamily="34" charset="-128"/>
                    <a:cs typeface="Arial"/>
                  </a:rPr>
                  <a:t>School</a:t>
                </a:r>
                <a:r>
                  <a:rPr kumimoji="0" sz="800" b="1" i="0" u="none" strike="noStrike" kern="1200" cap="none" spc="-55"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20" normalizeH="0" baseline="0" noProof="0" dirty="0">
                    <a:ln>
                      <a:noFill/>
                    </a:ln>
                    <a:solidFill>
                      <a:prstClr val="black"/>
                    </a:solidFill>
                    <a:effectLst/>
                    <a:uLnTx/>
                    <a:uFillTx/>
                    <a:latin typeface="Arial"/>
                    <a:ea typeface="ＭＳ Ｐゴシック" pitchFamily="34" charset="-128"/>
                    <a:cs typeface="Arial"/>
                  </a:rPr>
                  <a:t>progression</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0" lvl="0" indent="0" algn="ctr" defTabSz="914400" rtl="0" eaLnBrk="1" fontAlgn="base" latinLnBrk="0" hangingPunct="1">
                  <a:lnSpc>
                    <a:spcPct val="100000"/>
                  </a:lnSpc>
                  <a:spcBef>
                    <a:spcPts val="40"/>
                  </a:spcBef>
                  <a:spcAft>
                    <a:spcPct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a:ea typeface="ＭＳ Ｐゴシック" pitchFamily="34" charset="-128"/>
                    <a:cs typeface="Arial"/>
                  </a:rPr>
                  <a:t>+9%</a:t>
                </a:r>
                <a:r>
                  <a:rPr kumimoji="0" sz="800" b="0" i="0" u="none" strike="noStrike" kern="1200" cap="none" spc="-30"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(3–16%)</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86" name="object 49">
                <a:extLst>
                  <a:ext uri="{FF2B5EF4-FFF2-40B4-BE49-F238E27FC236}">
                    <a16:creationId xmlns:a16="http://schemas.microsoft.com/office/drawing/2014/main" id="{86D80824-76E0-4074-8C62-E97866162B99}"/>
                  </a:ext>
                </a:extLst>
              </p:cNvPr>
              <p:cNvSpPr txBox="1"/>
              <p:nvPr/>
            </p:nvSpPr>
            <p:spPr>
              <a:xfrm>
                <a:off x="5611468" y="3414317"/>
                <a:ext cx="1224280" cy="259045"/>
              </a:xfrm>
              <a:prstGeom prst="rect">
                <a:avLst/>
              </a:prstGeom>
            </p:spPr>
            <p:txBody>
              <a:bodyPr vert="horz" wrap="square" lIns="0" tIns="12700" rIns="0" bIns="0" rtlCol="0">
                <a:spAutoFit/>
              </a:bodyPr>
              <a:lstStyle/>
              <a:p>
                <a:pPr marL="0" marR="0" lvl="0" indent="0" algn="ctr" defTabSz="914400" rtl="0" eaLnBrk="1" fontAlgn="base" latinLnBrk="0" hangingPunct="1">
                  <a:lnSpc>
                    <a:spcPct val="100000"/>
                  </a:lnSpc>
                  <a:spcBef>
                    <a:spcPts val="100"/>
                  </a:spcBef>
                  <a:spcAft>
                    <a:spcPct val="0"/>
                  </a:spcAft>
                  <a:buClrTx/>
                  <a:buSzTx/>
                  <a:buFontTx/>
                  <a:buNone/>
                  <a:tabLst/>
                  <a:defRPr/>
                </a:pP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No </a:t>
                </a:r>
                <a:r>
                  <a:rPr kumimoji="0" sz="800" b="1" i="0" u="none" strike="noStrike" kern="1200" cap="none" spc="-15" normalizeH="0" baseline="0" noProof="0" dirty="0">
                    <a:ln>
                      <a:noFill/>
                    </a:ln>
                    <a:solidFill>
                      <a:prstClr val="black"/>
                    </a:solidFill>
                    <a:effectLst/>
                    <a:uLnTx/>
                    <a:uFillTx/>
                    <a:latin typeface="Arial"/>
                    <a:ea typeface="ＭＳ Ｐゴシック" pitchFamily="34" charset="-128"/>
                    <a:cs typeface="Arial"/>
                  </a:rPr>
                  <a:t>violence</a:t>
                </a:r>
                <a:r>
                  <a:rPr kumimoji="0" sz="800" b="1" i="0" u="none" strike="noStrike" kern="1200" cap="none" spc="-60"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5" normalizeH="0" baseline="0" noProof="0" dirty="0">
                    <a:ln>
                      <a:noFill/>
                    </a:ln>
                    <a:solidFill>
                      <a:prstClr val="black"/>
                    </a:solidFill>
                    <a:effectLst/>
                    <a:uLnTx/>
                    <a:uFillTx/>
                    <a:latin typeface="Arial"/>
                    <a:ea typeface="ＭＳ Ｐゴシック" pitchFamily="34" charset="-128"/>
                    <a:cs typeface="Arial"/>
                  </a:rPr>
                  <a:t>perpetration</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a:p>
                <a:pPr marL="0" marR="0" lvl="0" indent="0" algn="ctr" defTabSz="914400" rtl="0" eaLnBrk="1" fontAlgn="base" latinLnBrk="0" hangingPunct="1">
                  <a:lnSpc>
                    <a:spcPct val="100000"/>
                  </a:lnSpc>
                  <a:spcBef>
                    <a:spcPts val="40"/>
                  </a:spcBef>
                  <a:spcAft>
                    <a:spcPct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+16%</a:t>
                </a:r>
                <a:r>
                  <a:rPr kumimoji="0" sz="800" b="0" i="0" u="none" strike="noStrike" kern="1200" cap="none" spc="-25"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(8–23%)</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87" name="object 51">
                <a:extLst>
                  <a:ext uri="{FF2B5EF4-FFF2-40B4-BE49-F238E27FC236}">
                    <a16:creationId xmlns:a16="http://schemas.microsoft.com/office/drawing/2014/main" id="{01839CCF-FA36-490F-8C23-4695ECE8391F}"/>
                  </a:ext>
                </a:extLst>
              </p:cNvPr>
              <p:cNvSpPr txBox="1"/>
              <p:nvPr/>
            </p:nvSpPr>
            <p:spPr>
              <a:xfrm>
                <a:off x="5760858" y="2192680"/>
                <a:ext cx="721360" cy="401320"/>
              </a:xfrm>
              <a:prstGeom prst="rect">
                <a:avLst/>
              </a:prstGeom>
            </p:spPr>
            <p:txBody>
              <a:bodyPr vert="horz" wrap="square" lIns="0" tIns="7620" rIns="0" bIns="0" rtlCol="0">
                <a:spAutoFit/>
              </a:bodyPr>
              <a:lstStyle/>
              <a:p>
                <a:pPr marL="164465" marR="5080" lvl="0" indent="-152400" algn="l" defTabSz="914400" rtl="0" eaLnBrk="1" fontAlgn="base" latinLnBrk="0" hangingPunct="1">
                  <a:lnSpc>
                    <a:spcPct val="104200"/>
                  </a:lnSpc>
                  <a:spcBef>
                    <a:spcPts val="60"/>
                  </a:spcBef>
                  <a:spcAft>
                    <a:spcPct val="0"/>
                  </a:spcAft>
                  <a:buClrTx/>
                  <a:buSzTx/>
                  <a:buFontTx/>
                  <a:buNone/>
                  <a:tabLst/>
                  <a:defRPr/>
                </a:pP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No</a:t>
                </a:r>
                <a:r>
                  <a:rPr kumimoji="0" sz="800" b="1" i="0" u="none" strike="noStrike" kern="1200" cap="none" spc="-50"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20" normalizeH="0" baseline="0" noProof="0" dirty="0">
                    <a:ln>
                      <a:noFill/>
                    </a:ln>
                    <a:solidFill>
                      <a:prstClr val="black"/>
                    </a:solidFill>
                    <a:effectLst/>
                    <a:uLnTx/>
                    <a:uFillTx/>
                    <a:latin typeface="Arial"/>
                    <a:ea typeface="ＭＳ Ｐゴシック" pitchFamily="34" charset="-128"/>
                    <a:cs typeface="Arial"/>
                  </a:rPr>
                  <a:t>community  </a:t>
                </a:r>
                <a:r>
                  <a:rPr kumimoji="0" sz="800" b="1" i="0" u="none" strike="noStrike" kern="1200" cap="none" spc="-15" normalizeH="0" baseline="0" noProof="0" dirty="0">
                    <a:ln>
                      <a:noFill/>
                    </a:ln>
                    <a:solidFill>
                      <a:prstClr val="black"/>
                    </a:solidFill>
                    <a:effectLst/>
                    <a:uLnTx/>
                    <a:uFillTx/>
                    <a:latin typeface="Arial"/>
                    <a:ea typeface="ＭＳ Ｐゴシック" pitchFamily="34" charset="-128"/>
                    <a:cs typeface="Arial"/>
                  </a:rPr>
                  <a:t>violence</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46355" marR="0" lvl="0" indent="0" algn="l" defTabSz="914400" rtl="0" eaLnBrk="1" fontAlgn="base" latinLnBrk="0" hangingPunct="1">
                  <a:lnSpc>
                    <a:spcPct val="100000"/>
                  </a:lnSpc>
                  <a:spcBef>
                    <a:spcPts val="40"/>
                  </a:spcBef>
                  <a:spcAft>
                    <a:spcPct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+13%</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 (6–20%)</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sp>
            <p:nvSpPr>
              <p:cNvPr id="188" name="object 56">
                <a:extLst>
                  <a:ext uri="{FF2B5EF4-FFF2-40B4-BE49-F238E27FC236}">
                    <a16:creationId xmlns:a16="http://schemas.microsoft.com/office/drawing/2014/main" id="{753C96C7-0E40-4CB8-90F0-7B0AB48D6FE7}"/>
                  </a:ext>
                </a:extLst>
              </p:cNvPr>
              <p:cNvSpPr/>
              <p:nvPr/>
            </p:nvSpPr>
            <p:spPr>
              <a:xfrm>
                <a:off x="8450227" y="3371187"/>
                <a:ext cx="237490" cy="285750"/>
              </a:xfrm>
              <a:custGeom>
                <a:avLst/>
                <a:gdLst/>
                <a:ahLst/>
                <a:cxnLst/>
                <a:rect l="l" t="t" r="r" b="b"/>
                <a:pathLst>
                  <a:path w="237489" h="285750">
                    <a:moveTo>
                      <a:pt x="212674" y="0"/>
                    </a:moveTo>
                    <a:lnTo>
                      <a:pt x="4152" y="0"/>
                    </a:lnTo>
                    <a:lnTo>
                      <a:pt x="0" y="4152"/>
                    </a:lnTo>
                    <a:lnTo>
                      <a:pt x="0" y="14401"/>
                    </a:lnTo>
                    <a:lnTo>
                      <a:pt x="4152" y="18554"/>
                    </a:lnTo>
                    <a:lnTo>
                      <a:pt x="216115" y="18554"/>
                    </a:lnTo>
                    <a:lnTo>
                      <a:pt x="218909" y="21348"/>
                    </a:lnTo>
                    <a:lnTo>
                      <a:pt x="218909" y="263855"/>
                    </a:lnTo>
                    <a:lnTo>
                      <a:pt x="216115" y="266649"/>
                    </a:lnTo>
                    <a:lnTo>
                      <a:pt x="6984" y="266649"/>
                    </a:lnTo>
                    <a:lnTo>
                      <a:pt x="2832" y="270802"/>
                    </a:lnTo>
                    <a:lnTo>
                      <a:pt x="2832" y="281050"/>
                    </a:lnTo>
                    <a:lnTo>
                      <a:pt x="6984" y="285203"/>
                    </a:lnTo>
                    <a:lnTo>
                      <a:pt x="212674" y="285203"/>
                    </a:lnTo>
                    <a:lnTo>
                      <a:pt x="222310" y="283252"/>
                    </a:lnTo>
                    <a:lnTo>
                      <a:pt x="230187" y="277933"/>
                    </a:lnTo>
                    <a:lnTo>
                      <a:pt x="235502" y="270052"/>
                    </a:lnTo>
                    <a:lnTo>
                      <a:pt x="237451" y="260413"/>
                    </a:lnTo>
                    <a:lnTo>
                      <a:pt x="237451" y="24790"/>
                    </a:lnTo>
                    <a:lnTo>
                      <a:pt x="235502" y="15151"/>
                    </a:lnTo>
                    <a:lnTo>
                      <a:pt x="230187" y="7270"/>
                    </a:lnTo>
                    <a:lnTo>
                      <a:pt x="222310" y="1951"/>
                    </a:lnTo>
                    <a:lnTo>
                      <a:pt x="212674" y="0"/>
                    </a:lnTo>
                    <a:close/>
                  </a:path>
                </a:pathLst>
              </a:custGeom>
              <a:solidFill>
                <a:srgbClr val="FFFFF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89" name="object 57">
                <a:extLst>
                  <a:ext uri="{FF2B5EF4-FFF2-40B4-BE49-F238E27FC236}">
                    <a16:creationId xmlns:a16="http://schemas.microsoft.com/office/drawing/2014/main" id="{AD43ECBD-E395-499D-9196-45EBBC553D3A}"/>
                  </a:ext>
                </a:extLst>
              </p:cNvPr>
              <p:cNvSpPr/>
              <p:nvPr/>
            </p:nvSpPr>
            <p:spPr>
              <a:xfrm>
                <a:off x="8352900" y="3340085"/>
                <a:ext cx="75374" cy="75374"/>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0" name="object 58">
                <a:extLst>
                  <a:ext uri="{FF2B5EF4-FFF2-40B4-BE49-F238E27FC236}">
                    <a16:creationId xmlns:a16="http://schemas.microsoft.com/office/drawing/2014/main" id="{9B5AE2A4-1A3A-41F2-8645-E462A8A15644}"/>
                  </a:ext>
                </a:extLst>
              </p:cNvPr>
              <p:cNvSpPr/>
              <p:nvPr/>
            </p:nvSpPr>
            <p:spPr>
              <a:xfrm>
                <a:off x="8309254" y="3421109"/>
                <a:ext cx="124460" cy="332740"/>
              </a:xfrm>
              <a:custGeom>
                <a:avLst/>
                <a:gdLst/>
                <a:ahLst/>
                <a:cxnLst/>
                <a:rect l="l" t="t" r="r" b="b"/>
                <a:pathLst>
                  <a:path w="124460" h="332739">
                    <a:moveTo>
                      <a:pt x="124040" y="57467"/>
                    </a:moveTo>
                    <a:lnTo>
                      <a:pt x="38976" y="57467"/>
                    </a:lnTo>
                    <a:lnTo>
                      <a:pt x="38620" y="59740"/>
                    </a:lnTo>
                    <a:lnTo>
                      <a:pt x="38620" y="312166"/>
                    </a:lnTo>
                    <a:lnTo>
                      <a:pt x="40201" y="319988"/>
                    </a:lnTo>
                    <a:lnTo>
                      <a:pt x="44510" y="326374"/>
                    </a:lnTo>
                    <a:lnTo>
                      <a:pt x="50900" y="330679"/>
                    </a:lnTo>
                    <a:lnTo>
                      <a:pt x="58724" y="332257"/>
                    </a:lnTo>
                    <a:lnTo>
                      <a:pt x="66548" y="330679"/>
                    </a:lnTo>
                    <a:lnTo>
                      <a:pt x="72939" y="326374"/>
                    </a:lnTo>
                    <a:lnTo>
                      <a:pt x="77248" y="319988"/>
                    </a:lnTo>
                    <a:lnTo>
                      <a:pt x="78828" y="312166"/>
                    </a:lnTo>
                    <a:lnTo>
                      <a:pt x="78828" y="196608"/>
                    </a:lnTo>
                    <a:lnTo>
                      <a:pt x="124040" y="196608"/>
                    </a:lnTo>
                    <a:lnTo>
                      <a:pt x="124040" y="57467"/>
                    </a:lnTo>
                    <a:close/>
                  </a:path>
                  <a:path w="124460" h="332739">
                    <a:moveTo>
                      <a:pt x="124040" y="196608"/>
                    </a:moveTo>
                    <a:lnTo>
                      <a:pt x="83845" y="196608"/>
                    </a:lnTo>
                    <a:lnTo>
                      <a:pt x="83845" y="312166"/>
                    </a:lnTo>
                    <a:lnTo>
                      <a:pt x="85425" y="319988"/>
                    </a:lnTo>
                    <a:lnTo>
                      <a:pt x="89733" y="326374"/>
                    </a:lnTo>
                    <a:lnTo>
                      <a:pt x="96120" y="330679"/>
                    </a:lnTo>
                    <a:lnTo>
                      <a:pt x="103936" y="332257"/>
                    </a:lnTo>
                    <a:lnTo>
                      <a:pt x="111766" y="330679"/>
                    </a:lnTo>
                    <a:lnTo>
                      <a:pt x="118156" y="326374"/>
                    </a:lnTo>
                    <a:lnTo>
                      <a:pt x="122462" y="319988"/>
                    </a:lnTo>
                    <a:lnTo>
                      <a:pt x="124040" y="312166"/>
                    </a:lnTo>
                    <a:lnTo>
                      <a:pt x="124040" y="196608"/>
                    </a:lnTo>
                    <a:close/>
                  </a:path>
                  <a:path w="124460" h="332739">
                    <a:moveTo>
                      <a:pt x="124040" y="0"/>
                    </a:moveTo>
                    <a:lnTo>
                      <a:pt x="32042" y="0"/>
                    </a:lnTo>
                    <a:lnTo>
                      <a:pt x="20233" y="2265"/>
                    </a:lnTo>
                    <a:lnTo>
                      <a:pt x="10442" y="8475"/>
                    </a:lnTo>
                    <a:lnTo>
                      <a:pt x="3513" y="17750"/>
                    </a:lnTo>
                    <a:lnTo>
                      <a:pt x="292" y="29210"/>
                    </a:lnTo>
                    <a:lnTo>
                      <a:pt x="0" y="29210"/>
                    </a:lnTo>
                    <a:lnTo>
                      <a:pt x="0" y="144551"/>
                    </a:lnTo>
                    <a:lnTo>
                      <a:pt x="7467" y="151993"/>
                    </a:lnTo>
                    <a:lnTo>
                      <a:pt x="25844" y="151993"/>
                    </a:lnTo>
                    <a:lnTo>
                      <a:pt x="33286" y="144551"/>
                    </a:lnTo>
                    <a:lnTo>
                      <a:pt x="33286" y="57467"/>
                    </a:lnTo>
                    <a:lnTo>
                      <a:pt x="124040" y="57467"/>
                    </a:lnTo>
                    <a:lnTo>
                      <a:pt x="124040" y="0"/>
                    </a:lnTo>
                    <a:close/>
                  </a:path>
                </a:pathLst>
              </a:custGeom>
              <a:solidFill>
                <a:srgbClr val="FFFFF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1" name="object 59">
                <a:extLst>
                  <a:ext uri="{FF2B5EF4-FFF2-40B4-BE49-F238E27FC236}">
                    <a16:creationId xmlns:a16="http://schemas.microsoft.com/office/drawing/2014/main" id="{2DD1D0CD-5DF5-4F81-B27C-18648278A22A}"/>
                  </a:ext>
                </a:extLst>
              </p:cNvPr>
              <p:cNvSpPr/>
              <p:nvPr/>
            </p:nvSpPr>
            <p:spPr>
              <a:xfrm>
                <a:off x="8360990" y="3421057"/>
                <a:ext cx="195580" cy="33020"/>
              </a:xfrm>
              <a:custGeom>
                <a:avLst/>
                <a:gdLst/>
                <a:ahLst/>
                <a:cxnLst/>
                <a:rect l="l" t="t" r="r" b="b"/>
                <a:pathLst>
                  <a:path w="195579" h="33020">
                    <a:moveTo>
                      <a:pt x="188264" y="0"/>
                    </a:moveTo>
                    <a:lnTo>
                      <a:pt x="7264" y="0"/>
                    </a:lnTo>
                    <a:lnTo>
                      <a:pt x="0" y="7264"/>
                    </a:lnTo>
                    <a:lnTo>
                      <a:pt x="0" y="25196"/>
                    </a:lnTo>
                    <a:lnTo>
                      <a:pt x="7264" y="32461"/>
                    </a:lnTo>
                    <a:lnTo>
                      <a:pt x="188264" y="32461"/>
                    </a:lnTo>
                    <a:lnTo>
                      <a:pt x="195529" y="25196"/>
                    </a:lnTo>
                    <a:lnTo>
                      <a:pt x="195529" y="7264"/>
                    </a:lnTo>
                    <a:lnTo>
                      <a:pt x="188264" y="0"/>
                    </a:lnTo>
                    <a:close/>
                  </a:path>
                </a:pathLst>
              </a:custGeom>
              <a:solidFill>
                <a:srgbClr val="FFFFFF"/>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2" name="object 60">
                <a:extLst>
                  <a:ext uri="{FF2B5EF4-FFF2-40B4-BE49-F238E27FC236}">
                    <a16:creationId xmlns:a16="http://schemas.microsoft.com/office/drawing/2014/main" id="{BEFB9633-1B52-40B2-9855-68109D4AD639}"/>
                  </a:ext>
                </a:extLst>
              </p:cNvPr>
              <p:cNvSpPr/>
              <p:nvPr/>
            </p:nvSpPr>
            <p:spPr>
              <a:xfrm>
                <a:off x="8493398" y="3649797"/>
                <a:ext cx="128689" cy="105232"/>
              </a:xfrm>
              <a:prstGeom prst="rect">
                <a:avLst/>
              </a:prstGeom>
              <a:blipFill>
                <a:blip r:embed="rId8"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3" name="object 61">
                <a:extLst>
                  <a:ext uri="{FF2B5EF4-FFF2-40B4-BE49-F238E27FC236}">
                    <a16:creationId xmlns:a16="http://schemas.microsoft.com/office/drawing/2014/main" id="{7AF3CF14-A3A8-47C2-B2E9-57F26BA7E58F}"/>
                  </a:ext>
                </a:extLst>
              </p:cNvPr>
              <p:cNvSpPr/>
              <p:nvPr/>
            </p:nvSpPr>
            <p:spPr>
              <a:xfrm>
                <a:off x="8464246" y="3416835"/>
                <a:ext cx="181610" cy="191770"/>
              </a:xfrm>
              <a:custGeom>
                <a:avLst/>
                <a:gdLst/>
                <a:ahLst/>
                <a:cxnLst/>
                <a:rect l="l" t="t" r="r" b="b"/>
                <a:pathLst>
                  <a:path w="181610" h="191770">
                    <a:moveTo>
                      <a:pt x="0" y="191160"/>
                    </a:moveTo>
                    <a:lnTo>
                      <a:pt x="29159" y="129603"/>
                    </a:lnTo>
                    <a:lnTo>
                      <a:pt x="100444" y="119875"/>
                    </a:lnTo>
                    <a:lnTo>
                      <a:pt x="123113" y="68033"/>
                    </a:lnTo>
                    <a:lnTo>
                      <a:pt x="168478" y="61556"/>
                    </a:lnTo>
                    <a:lnTo>
                      <a:pt x="181444" y="0"/>
                    </a:lnTo>
                  </a:path>
                </a:pathLst>
              </a:custGeom>
              <a:ln w="11430">
                <a:solidFill>
                  <a:srgbClr val="FFFFFF"/>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4" name="object 70">
                <a:extLst>
                  <a:ext uri="{FF2B5EF4-FFF2-40B4-BE49-F238E27FC236}">
                    <a16:creationId xmlns:a16="http://schemas.microsoft.com/office/drawing/2014/main" id="{49E389FD-5D94-44ED-AEC7-CFC0BDDDE58F}"/>
                  </a:ext>
                </a:extLst>
              </p:cNvPr>
              <p:cNvSpPr txBox="1"/>
              <p:nvPr/>
            </p:nvSpPr>
            <p:spPr>
              <a:xfrm rot="19440000">
                <a:off x="7546925" y="2290729"/>
                <a:ext cx="117516" cy="101600"/>
              </a:xfrm>
              <a:prstGeom prst="rect">
                <a:avLst/>
              </a:prstGeom>
            </p:spPr>
            <p:txBody>
              <a:bodyPr vert="horz" wrap="square" lIns="0" tIns="0" rIns="0" bIns="0" rtlCol="0">
                <a:spAutoFit/>
              </a:bodyPr>
              <a:lstStyle/>
              <a:p>
                <a:pPr marL="0" marR="0" lvl="0" indent="0" algn="l" defTabSz="914400" rtl="0" eaLnBrk="1" fontAlgn="base" latinLnBrk="0" hangingPunct="1">
                  <a:lnSpc>
                    <a:spcPts val="765"/>
                  </a:lnSpc>
                  <a:spcBef>
                    <a:spcPct val="0"/>
                  </a:spcBef>
                  <a:spcAft>
                    <a:spcPct val="0"/>
                  </a:spcAft>
                  <a:buClrTx/>
                  <a:buSzTx/>
                  <a:buFontTx/>
                  <a:buNone/>
                  <a:tabLst/>
                  <a:defRPr/>
                </a:pPr>
                <a:r>
                  <a:rPr kumimoji="0" sz="800" b="1" i="0" u="none" strike="noStrike" kern="1200" cap="none" spc="-75" normalizeH="0" baseline="0" noProof="0" dirty="0">
                    <a:ln>
                      <a:noFill/>
                    </a:ln>
                    <a:solidFill>
                      <a:srgbClr val="FFFFFF"/>
                    </a:solidFill>
                    <a:effectLst/>
                    <a:uLnTx/>
                    <a:uFillTx/>
                    <a:latin typeface="Arial"/>
                    <a:ea typeface="ＭＳ Ｐゴシック" pitchFamily="34" charset="-128"/>
                    <a:cs typeface="Arial"/>
                  </a:rPr>
                  <a:t>S</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95" name="object 71">
                <a:extLst>
                  <a:ext uri="{FF2B5EF4-FFF2-40B4-BE49-F238E27FC236}">
                    <a16:creationId xmlns:a16="http://schemas.microsoft.com/office/drawing/2014/main" id="{71DF1BF2-DF60-45BF-B206-8BF233143AF9}"/>
                  </a:ext>
                </a:extLst>
              </p:cNvPr>
              <p:cNvSpPr txBox="1"/>
              <p:nvPr/>
            </p:nvSpPr>
            <p:spPr>
              <a:xfrm rot="19860000">
                <a:off x="7594476" y="2261058"/>
                <a:ext cx="115648" cy="101600"/>
              </a:xfrm>
              <a:prstGeom prst="rect">
                <a:avLst/>
              </a:prstGeom>
            </p:spPr>
            <p:txBody>
              <a:bodyPr vert="horz" wrap="square" lIns="0" tIns="0" rIns="0" bIns="0" rtlCol="0">
                <a:spAutoFit/>
              </a:bodyPr>
              <a:lstStyle/>
              <a:p>
                <a:pPr marL="0" marR="0" lvl="0" indent="0" algn="l" defTabSz="914400" rtl="0" eaLnBrk="1" fontAlgn="base" latinLnBrk="0" hangingPunct="1">
                  <a:lnSpc>
                    <a:spcPts val="765"/>
                  </a:lnSpc>
                  <a:spcBef>
                    <a:spcPct val="0"/>
                  </a:spcBef>
                  <a:spcAft>
                    <a:spcPct val="0"/>
                  </a:spcAft>
                  <a:buClrTx/>
                  <a:buSzTx/>
                  <a:buFontTx/>
                  <a:buNone/>
                  <a:tabLst/>
                  <a:defRPr/>
                </a:pPr>
                <a:r>
                  <a:rPr kumimoji="0" sz="800" b="1" i="0" u="none" strike="noStrike" kern="1200" cap="none" spc="-20" normalizeH="0" baseline="0" noProof="0" dirty="0">
                    <a:ln>
                      <a:noFill/>
                    </a:ln>
                    <a:solidFill>
                      <a:srgbClr val="FFFFFF"/>
                    </a:solidFill>
                    <a:effectLst/>
                    <a:uLnTx/>
                    <a:uFillTx/>
                    <a:latin typeface="Arial"/>
                    <a:ea typeface="ＭＳ Ｐゴシック" pitchFamily="34" charset="-128"/>
                    <a:cs typeface="Arial"/>
                  </a:rPr>
                  <a:t>a</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96" name="object 72">
                <a:extLst>
                  <a:ext uri="{FF2B5EF4-FFF2-40B4-BE49-F238E27FC236}">
                    <a16:creationId xmlns:a16="http://schemas.microsoft.com/office/drawing/2014/main" id="{C27EB716-5CE6-4867-BAD8-6B831DB64166}"/>
                  </a:ext>
                </a:extLst>
              </p:cNvPr>
              <p:cNvSpPr txBox="1"/>
              <p:nvPr/>
            </p:nvSpPr>
            <p:spPr>
              <a:xfrm rot="20280000">
                <a:off x="7638041" y="2242120"/>
                <a:ext cx="107854" cy="101600"/>
              </a:xfrm>
              <a:prstGeom prst="rect">
                <a:avLst/>
              </a:prstGeom>
            </p:spPr>
            <p:txBody>
              <a:bodyPr vert="horz" wrap="square" lIns="0" tIns="0" rIns="0" bIns="0" rtlCol="0">
                <a:spAutoFit/>
              </a:bodyPr>
              <a:lstStyle/>
              <a:p>
                <a:pPr marL="0" marR="0" lvl="0" indent="0" algn="l" defTabSz="914400" rtl="0" eaLnBrk="1" fontAlgn="base" latinLnBrk="0" hangingPunct="1">
                  <a:lnSpc>
                    <a:spcPts val="765"/>
                  </a:lnSpc>
                  <a:spcBef>
                    <a:spcPct val="0"/>
                  </a:spcBef>
                  <a:spcAft>
                    <a:spcPct val="0"/>
                  </a:spcAft>
                  <a:buClrTx/>
                  <a:buSzTx/>
                  <a:buFontTx/>
                  <a:buNone/>
                  <a:tabLst/>
                  <a:defRPr/>
                </a:pPr>
                <a:r>
                  <a:rPr kumimoji="0" sz="800" b="1" i="0" u="none" strike="noStrike" kern="1200" cap="none" spc="15" normalizeH="0" baseline="0" noProof="0" dirty="0">
                    <a:ln>
                      <a:noFill/>
                    </a:ln>
                    <a:solidFill>
                      <a:srgbClr val="FFFFFF"/>
                    </a:solidFill>
                    <a:effectLst/>
                    <a:uLnTx/>
                    <a:uFillTx/>
                    <a:latin typeface="Arial"/>
                    <a:ea typeface="ＭＳ Ｐゴシック" pitchFamily="34" charset="-128"/>
                    <a:cs typeface="Arial"/>
                  </a:rPr>
                  <a:t>f</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97" name="object 73">
                <a:extLst>
                  <a:ext uri="{FF2B5EF4-FFF2-40B4-BE49-F238E27FC236}">
                    <a16:creationId xmlns:a16="http://schemas.microsoft.com/office/drawing/2014/main" id="{3D0F831D-3439-4AD4-825F-5799D1873FEA}"/>
                  </a:ext>
                </a:extLst>
              </p:cNvPr>
              <p:cNvSpPr txBox="1"/>
              <p:nvPr/>
            </p:nvSpPr>
            <p:spPr>
              <a:xfrm rot="20640000">
                <a:off x="7676810" y="2226934"/>
                <a:ext cx="117836" cy="101600"/>
              </a:xfrm>
              <a:prstGeom prst="rect">
                <a:avLst/>
              </a:prstGeom>
            </p:spPr>
            <p:txBody>
              <a:bodyPr vert="horz" wrap="square" lIns="0" tIns="0" rIns="0" bIns="0" rtlCol="0">
                <a:spAutoFit/>
              </a:bodyPr>
              <a:lstStyle/>
              <a:p>
                <a:pPr marL="0" marR="0" lvl="0" indent="0" algn="l" defTabSz="914400" rtl="0" eaLnBrk="1" fontAlgn="base" latinLnBrk="0" hangingPunct="1">
                  <a:lnSpc>
                    <a:spcPts val="765"/>
                  </a:lnSpc>
                  <a:spcBef>
                    <a:spcPct val="0"/>
                  </a:spcBef>
                  <a:spcAft>
                    <a:spcPct val="0"/>
                  </a:spcAft>
                  <a:buClrTx/>
                  <a:buSzTx/>
                  <a:buFontTx/>
                  <a:buNone/>
                  <a:tabLst/>
                  <a:defRPr/>
                </a:pPr>
                <a:r>
                  <a:rPr kumimoji="0" sz="800" b="1" i="0" u="none" strike="noStrike" kern="1200" cap="none" spc="10" normalizeH="0" baseline="0" noProof="0" dirty="0">
                    <a:ln>
                      <a:noFill/>
                    </a:ln>
                    <a:solidFill>
                      <a:srgbClr val="FFFFFF"/>
                    </a:solidFill>
                    <a:effectLst/>
                    <a:uLnTx/>
                    <a:uFillTx/>
                    <a:latin typeface="Arial"/>
                    <a:ea typeface="ＭＳ Ｐゴシック" pitchFamily="34" charset="-128"/>
                    <a:cs typeface="Arial"/>
                  </a:rPr>
                  <a:t>e</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98" name="object 74">
                <a:extLst>
                  <a:ext uri="{FF2B5EF4-FFF2-40B4-BE49-F238E27FC236}">
                    <a16:creationId xmlns:a16="http://schemas.microsoft.com/office/drawing/2014/main" id="{B964A9EE-9B24-44B7-894D-11E107431FC7}"/>
                  </a:ext>
                </a:extLst>
              </p:cNvPr>
              <p:cNvSpPr txBox="1"/>
              <p:nvPr/>
            </p:nvSpPr>
            <p:spPr>
              <a:xfrm rot="21300000">
                <a:off x="7758698" y="2212557"/>
                <a:ext cx="111413" cy="101600"/>
              </a:xfrm>
              <a:prstGeom prst="rect">
                <a:avLst/>
              </a:prstGeom>
            </p:spPr>
            <p:txBody>
              <a:bodyPr vert="horz" wrap="square" lIns="0" tIns="0" rIns="0" bIns="0" rtlCol="0">
                <a:spAutoFit/>
              </a:bodyPr>
              <a:lstStyle/>
              <a:p>
                <a:pPr marL="0" marR="0" lvl="0" indent="0" algn="l" defTabSz="914400" rtl="0" eaLnBrk="1" fontAlgn="base" latinLnBrk="0" hangingPunct="1">
                  <a:lnSpc>
                    <a:spcPts val="765"/>
                  </a:lnSpc>
                  <a:spcBef>
                    <a:spcPct val="0"/>
                  </a:spcBef>
                  <a:spcAft>
                    <a:spcPct val="0"/>
                  </a:spcAft>
                  <a:buClrTx/>
                  <a:buSzTx/>
                  <a:buFontTx/>
                  <a:buNone/>
                  <a:tabLst/>
                  <a:defRPr/>
                </a:pPr>
                <a:r>
                  <a:rPr kumimoji="0" sz="800" b="1" i="0" u="none" strike="noStrike" kern="1200" cap="none" spc="-90" normalizeH="0" baseline="0" noProof="0" dirty="0">
                    <a:ln>
                      <a:noFill/>
                    </a:ln>
                    <a:solidFill>
                      <a:srgbClr val="FFFFFF"/>
                    </a:solidFill>
                    <a:effectLst/>
                    <a:uLnTx/>
                    <a:uFillTx/>
                    <a:latin typeface="Arial"/>
                    <a:ea typeface="ＭＳ Ｐゴシック" pitchFamily="34" charset="-128"/>
                    <a:cs typeface="Arial"/>
                  </a:rPr>
                  <a:t>s</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99" name="object 75">
                <a:extLst>
                  <a:ext uri="{FF2B5EF4-FFF2-40B4-BE49-F238E27FC236}">
                    <a16:creationId xmlns:a16="http://schemas.microsoft.com/office/drawing/2014/main" id="{C10CC869-C9C4-4590-8B25-E9EABBCC61CE}"/>
                  </a:ext>
                </a:extLst>
              </p:cNvPr>
              <p:cNvSpPr txBox="1"/>
              <p:nvPr/>
            </p:nvSpPr>
            <p:spPr>
              <a:xfrm rot="120000">
                <a:off x="7803676" y="2211180"/>
                <a:ext cx="113030" cy="101600"/>
              </a:xfrm>
              <a:prstGeom prst="rect">
                <a:avLst/>
              </a:prstGeom>
            </p:spPr>
            <p:txBody>
              <a:bodyPr vert="horz" wrap="square" lIns="0" tIns="0" rIns="0" bIns="0" rtlCol="0">
                <a:spAutoFit/>
              </a:bodyPr>
              <a:lstStyle/>
              <a:p>
                <a:pPr marL="0" marR="0" lvl="0" indent="0" algn="l" defTabSz="914400" rtl="0" eaLnBrk="1" fontAlgn="base" latinLnBrk="0" hangingPunct="1">
                  <a:lnSpc>
                    <a:spcPts val="765"/>
                  </a:lnSpc>
                  <a:spcBef>
                    <a:spcPct val="0"/>
                  </a:spcBef>
                  <a:spcAft>
                    <a:spcPct val="0"/>
                  </a:spcAft>
                  <a:buClrTx/>
                  <a:buSzTx/>
                  <a:buFontTx/>
                  <a:buNone/>
                  <a:tabLst/>
                  <a:defRPr/>
                </a:pPr>
                <a:r>
                  <a:rPr kumimoji="0" sz="800" b="1" i="0" u="none" strike="noStrike" kern="1200" cap="none" spc="-60" normalizeH="0" baseline="0" noProof="0" dirty="0">
                    <a:ln>
                      <a:noFill/>
                    </a:ln>
                    <a:solidFill>
                      <a:srgbClr val="FFFFFF"/>
                    </a:solidFill>
                    <a:effectLst/>
                    <a:uLnTx/>
                    <a:uFillTx/>
                    <a:latin typeface="Arial"/>
                    <a:ea typeface="ＭＳ Ｐゴシック" pitchFamily="34" charset="-128"/>
                    <a:cs typeface="Arial"/>
                  </a:rPr>
                  <a:t>c</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00" name="object 76">
                <a:extLst>
                  <a:ext uri="{FF2B5EF4-FFF2-40B4-BE49-F238E27FC236}">
                    <a16:creationId xmlns:a16="http://schemas.microsoft.com/office/drawing/2014/main" id="{FA1E327F-0913-4594-A644-1C71FF014F32}"/>
                  </a:ext>
                </a:extLst>
              </p:cNvPr>
              <p:cNvSpPr txBox="1"/>
              <p:nvPr/>
            </p:nvSpPr>
            <p:spPr>
              <a:xfrm rot="540000">
                <a:off x="7853634" y="2215807"/>
                <a:ext cx="117516" cy="101600"/>
              </a:xfrm>
              <a:prstGeom prst="rect">
                <a:avLst/>
              </a:prstGeom>
            </p:spPr>
            <p:txBody>
              <a:bodyPr vert="horz" wrap="square" lIns="0" tIns="0" rIns="0" bIns="0" rtlCol="0">
                <a:spAutoFit/>
              </a:bodyPr>
              <a:lstStyle/>
              <a:p>
                <a:pPr marL="0" marR="0" lvl="0" indent="0" algn="l" defTabSz="914400" rtl="0" eaLnBrk="1" fontAlgn="base" latinLnBrk="0" hangingPunct="1">
                  <a:lnSpc>
                    <a:spcPts val="765"/>
                  </a:lnSpc>
                  <a:spcBef>
                    <a:spcPct val="0"/>
                  </a:spcBef>
                  <a:spcAft>
                    <a:spcPct val="0"/>
                  </a:spcAft>
                  <a:buClrTx/>
                  <a:buSzTx/>
                  <a:buFontTx/>
                  <a:buNone/>
                  <a:tabLst/>
                  <a:defRPr/>
                </a:pPr>
                <a:r>
                  <a:rPr kumimoji="0" sz="800" b="1" i="0" u="none" strike="noStrike" kern="1200" cap="none" spc="-30" normalizeH="0" baseline="0" noProof="0" dirty="0">
                    <a:ln>
                      <a:noFill/>
                    </a:ln>
                    <a:solidFill>
                      <a:srgbClr val="FFFFFF"/>
                    </a:solidFill>
                    <a:effectLst/>
                    <a:uLnTx/>
                    <a:uFillTx/>
                    <a:latin typeface="Arial"/>
                    <a:ea typeface="ＭＳ Ｐゴシック" pitchFamily="34" charset="-128"/>
                    <a:cs typeface="Arial"/>
                  </a:rPr>
                  <a:t>h</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01" name="object 77">
                <a:extLst>
                  <a:ext uri="{FF2B5EF4-FFF2-40B4-BE49-F238E27FC236}">
                    <a16:creationId xmlns:a16="http://schemas.microsoft.com/office/drawing/2014/main" id="{C04B32AE-EFB8-434B-BBC9-64F2873DE420}"/>
                  </a:ext>
                </a:extLst>
              </p:cNvPr>
              <p:cNvSpPr txBox="1"/>
              <p:nvPr/>
            </p:nvSpPr>
            <p:spPr>
              <a:xfrm rot="960000">
                <a:off x="7910284" y="2228902"/>
                <a:ext cx="119811" cy="101600"/>
              </a:xfrm>
              <a:prstGeom prst="rect">
                <a:avLst/>
              </a:prstGeom>
            </p:spPr>
            <p:txBody>
              <a:bodyPr vert="horz" wrap="square" lIns="0" tIns="0" rIns="0" bIns="0" rtlCol="0">
                <a:spAutoFit/>
              </a:bodyPr>
              <a:lstStyle/>
              <a:p>
                <a:pPr marL="0" marR="0" lvl="0" indent="0" algn="l" defTabSz="914400" rtl="0" eaLnBrk="1" fontAlgn="base" latinLnBrk="0" hangingPunct="1">
                  <a:lnSpc>
                    <a:spcPts val="760"/>
                  </a:lnSpc>
                  <a:spcBef>
                    <a:spcPct val="0"/>
                  </a:spcBef>
                  <a:spcAft>
                    <a:spcPct val="0"/>
                  </a:spcAft>
                  <a:buClrTx/>
                  <a:buSzTx/>
                  <a:buFontTx/>
                  <a:buNone/>
                  <a:tabLst/>
                  <a:defRPr/>
                </a:pPr>
                <a:r>
                  <a:rPr kumimoji="0" sz="800" b="1" i="0" u="none" strike="noStrike" kern="1200" cap="none" spc="-5" normalizeH="0" baseline="0" noProof="0" dirty="0">
                    <a:ln>
                      <a:noFill/>
                    </a:ln>
                    <a:solidFill>
                      <a:srgbClr val="FFFFFF"/>
                    </a:solidFill>
                    <a:effectLst/>
                    <a:uLnTx/>
                    <a:uFillTx/>
                    <a:latin typeface="Arial"/>
                    <a:ea typeface="ＭＳ Ｐゴシック" pitchFamily="34" charset="-128"/>
                    <a:cs typeface="Arial"/>
                  </a:rPr>
                  <a:t>o</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02" name="object 78">
                <a:extLst>
                  <a:ext uri="{FF2B5EF4-FFF2-40B4-BE49-F238E27FC236}">
                    <a16:creationId xmlns:a16="http://schemas.microsoft.com/office/drawing/2014/main" id="{9FA035B8-EEC9-43D8-AF59-8F03FF2CC818}"/>
                  </a:ext>
                </a:extLst>
              </p:cNvPr>
              <p:cNvSpPr txBox="1"/>
              <p:nvPr/>
            </p:nvSpPr>
            <p:spPr>
              <a:xfrm rot="1500000">
                <a:off x="7967014" y="2250787"/>
                <a:ext cx="119143" cy="101600"/>
              </a:xfrm>
              <a:prstGeom prst="rect">
                <a:avLst/>
              </a:prstGeom>
            </p:spPr>
            <p:txBody>
              <a:bodyPr vert="horz" wrap="square" lIns="0" tIns="0" rIns="0" bIns="0" rtlCol="0">
                <a:spAutoFit/>
              </a:bodyPr>
              <a:lstStyle/>
              <a:p>
                <a:pPr marL="0" marR="0" lvl="0" indent="0" algn="l" defTabSz="914400" rtl="0" eaLnBrk="1" fontAlgn="base" latinLnBrk="0" hangingPunct="1">
                  <a:lnSpc>
                    <a:spcPts val="765"/>
                  </a:lnSpc>
                  <a:spcBef>
                    <a:spcPct val="0"/>
                  </a:spcBef>
                  <a:spcAft>
                    <a:spcPct val="0"/>
                  </a:spcAft>
                  <a:buClrTx/>
                  <a:buSzTx/>
                  <a:buFontTx/>
                  <a:buNone/>
                  <a:tabLst/>
                  <a:defRPr/>
                </a:pPr>
                <a:r>
                  <a:rPr kumimoji="0" sz="800" b="1" i="0" u="none" strike="noStrike" kern="1200" cap="none" spc="-5" normalizeH="0" baseline="0" noProof="0" dirty="0">
                    <a:ln>
                      <a:noFill/>
                    </a:ln>
                    <a:solidFill>
                      <a:srgbClr val="FFFFFF"/>
                    </a:solidFill>
                    <a:effectLst/>
                    <a:uLnTx/>
                    <a:uFillTx/>
                    <a:latin typeface="Arial"/>
                    <a:ea typeface="ＭＳ Ｐゴシック" pitchFamily="34" charset="-128"/>
                    <a:cs typeface="Arial"/>
                  </a:rPr>
                  <a:t>o</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03" name="object 79">
                <a:extLst>
                  <a:ext uri="{FF2B5EF4-FFF2-40B4-BE49-F238E27FC236}">
                    <a16:creationId xmlns:a16="http://schemas.microsoft.com/office/drawing/2014/main" id="{4FF4A830-486C-4966-90BF-AF0E102757E8}"/>
                  </a:ext>
                </a:extLst>
              </p:cNvPr>
              <p:cNvSpPr txBox="1"/>
              <p:nvPr/>
            </p:nvSpPr>
            <p:spPr>
              <a:xfrm rot="1860000">
                <a:off x="8011878" y="2271279"/>
                <a:ext cx="105541" cy="101600"/>
              </a:xfrm>
              <a:prstGeom prst="rect">
                <a:avLst/>
              </a:prstGeom>
            </p:spPr>
            <p:txBody>
              <a:bodyPr vert="horz" wrap="square" lIns="0" tIns="0" rIns="0" bIns="0" rtlCol="0">
                <a:spAutoFit/>
              </a:bodyPr>
              <a:lstStyle/>
              <a:p>
                <a:pPr marL="0" marR="0" lvl="0" indent="0" algn="l" defTabSz="914400" rtl="0" eaLnBrk="1" fontAlgn="base" latinLnBrk="0" hangingPunct="1">
                  <a:lnSpc>
                    <a:spcPts val="765"/>
                  </a:lnSpc>
                  <a:spcBef>
                    <a:spcPct val="0"/>
                  </a:spcBef>
                  <a:spcAft>
                    <a:spcPct val="0"/>
                  </a:spcAft>
                  <a:buClrTx/>
                  <a:buSzTx/>
                  <a:buFontTx/>
                  <a:buNone/>
                  <a:tabLst/>
                  <a:defRPr/>
                </a:pPr>
                <a:r>
                  <a:rPr kumimoji="0" sz="800" b="1" i="0" u="none" strike="noStrike" kern="1200" cap="none" spc="-15" normalizeH="0" baseline="0" noProof="0" dirty="0">
                    <a:ln>
                      <a:noFill/>
                    </a:ln>
                    <a:solidFill>
                      <a:srgbClr val="FFFFFF"/>
                    </a:solidFill>
                    <a:effectLst/>
                    <a:uLnTx/>
                    <a:uFillTx/>
                    <a:latin typeface="Arial"/>
                    <a:ea typeface="ＭＳ Ｐゴシック" pitchFamily="34" charset="-128"/>
                    <a:cs typeface="Arial"/>
                  </a:rPr>
                  <a:t>l</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204" name="object 80">
                <a:extLst>
                  <a:ext uri="{FF2B5EF4-FFF2-40B4-BE49-F238E27FC236}">
                    <a16:creationId xmlns:a16="http://schemas.microsoft.com/office/drawing/2014/main" id="{D7A11DE8-0A9C-4A63-A7F5-A01888AC1DA8}"/>
                  </a:ext>
                </a:extLst>
              </p:cNvPr>
              <p:cNvSpPr txBox="1"/>
              <p:nvPr/>
            </p:nvSpPr>
            <p:spPr>
              <a:xfrm rot="2160000">
                <a:off x="8038112" y="2290845"/>
                <a:ext cx="111413" cy="101600"/>
              </a:xfrm>
              <a:prstGeom prst="rect">
                <a:avLst/>
              </a:prstGeom>
            </p:spPr>
            <p:txBody>
              <a:bodyPr vert="horz" wrap="square" lIns="0" tIns="0" rIns="0" bIns="0" rtlCol="0">
                <a:spAutoFit/>
              </a:bodyPr>
              <a:lstStyle/>
              <a:p>
                <a:pPr marL="0" marR="0" lvl="0" indent="0" algn="l" defTabSz="914400" rtl="0" eaLnBrk="1" fontAlgn="base" latinLnBrk="0" hangingPunct="1">
                  <a:lnSpc>
                    <a:spcPts val="765"/>
                  </a:lnSpc>
                  <a:spcBef>
                    <a:spcPct val="0"/>
                  </a:spcBef>
                  <a:spcAft>
                    <a:spcPct val="0"/>
                  </a:spcAft>
                  <a:buClrTx/>
                  <a:buSzTx/>
                  <a:buFontTx/>
                  <a:buNone/>
                  <a:tabLst/>
                  <a:defRPr/>
                </a:pPr>
                <a:r>
                  <a:rPr kumimoji="0" sz="800" b="1" i="0" u="none" strike="noStrike" kern="1200" cap="none" spc="-90" normalizeH="0" baseline="0" noProof="0" dirty="0">
                    <a:ln>
                      <a:noFill/>
                    </a:ln>
                    <a:solidFill>
                      <a:srgbClr val="FFFFFF"/>
                    </a:solidFill>
                    <a:effectLst/>
                    <a:uLnTx/>
                    <a:uFillTx/>
                    <a:latin typeface="Arial"/>
                    <a:ea typeface="ＭＳ Ｐゴシック" pitchFamily="34" charset="-128"/>
                    <a:cs typeface="Arial"/>
                  </a:rPr>
                  <a:t>s</a:t>
                </a:r>
                <a:endParaRPr kumimoji="0" sz="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311" name="object 30">
                <a:extLst>
                  <a:ext uri="{FF2B5EF4-FFF2-40B4-BE49-F238E27FC236}">
                    <a16:creationId xmlns:a16="http://schemas.microsoft.com/office/drawing/2014/main" id="{7D7E5F31-0C00-4832-BFF6-D054356A8902}"/>
                  </a:ext>
                </a:extLst>
              </p:cNvPr>
              <p:cNvSpPr txBox="1"/>
              <p:nvPr/>
            </p:nvSpPr>
            <p:spPr>
              <a:xfrm>
                <a:off x="8208000" y="1468800"/>
                <a:ext cx="1523365" cy="259045"/>
              </a:xfrm>
              <a:prstGeom prst="rect">
                <a:avLst/>
              </a:prstGeom>
            </p:spPr>
            <p:txBody>
              <a:bodyPr vert="horz" wrap="square" lIns="0" tIns="12700" rIns="0" bIns="0" rtlCol="0">
                <a:spAutoFit/>
              </a:bodyPr>
              <a:lstStyle/>
              <a:p>
                <a:pPr marL="0" marR="0" lvl="0" indent="0" algn="ctr" defTabSz="914400" rtl="0" eaLnBrk="1" fontAlgn="base" latinLnBrk="0" hangingPunct="1">
                  <a:lnSpc>
                    <a:spcPct val="100000"/>
                  </a:lnSpc>
                  <a:spcBef>
                    <a:spcPts val="100"/>
                  </a:spcBef>
                  <a:spcAft>
                    <a:spcPct val="0"/>
                  </a:spcAft>
                  <a:buClrTx/>
                  <a:buSzTx/>
                  <a:buFontTx/>
                  <a:buNone/>
                  <a:tabLst/>
                  <a:defRPr/>
                </a:pP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No </a:t>
                </a:r>
                <a:r>
                  <a:rPr kumimoji="0" sz="800" b="1" i="0" u="none" strike="noStrike" kern="1200" cap="none" spc="-5" normalizeH="0" baseline="0" noProof="0" dirty="0">
                    <a:ln>
                      <a:noFill/>
                    </a:ln>
                    <a:solidFill>
                      <a:prstClr val="black"/>
                    </a:solidFill>
                    <a:effectLst/>
                    <a:uLnTx/>
                    <a:uFillTx/>
                    <a:latin typeface="Arial"/>
                    <a:ea typeface="ＭＳ Ｐゴシック" pitchFamily="34" charset="-128"/>
                    <a:cs typeface="Arial"/>
                  </a:rPr>
                  <a:t>emotional or </a:t>
                </a:r>
                <a:r>
                  <a:rPr kumimoji="0" sz="800" b="1" i="0" u="none" strike="noStrike" kern="1200" cap="none" spc="-30" normalizeH="0" baseline="0" noProof="0" dirty="0">
                    <a:ln>
                      <a:noFill/>
                    </a:ln>
                    <a:solidFill>
                      <a:prstClr val="black"/>
                    </a:solidFill>
                    <a:effectLst/>
                    <a:uLnTx/>
                    <a:uFillTx/>
                    <a:latin typeface="Arial"/>
                    <a:ea typeface="ＭＳ Ｐゴシック" pitchFamily="34" charset="-128"/>
                    <a:cs typeface="Arial"/>
                  </a:rPr>
                  <a:t>physical</a:t>
                </a:r>
                <a:r>
                  <a:rPr kumimoji="0" sz="800" b="1" i="0" u="none" strike="noStrike" kern="1200" cap="none" spc="-20" normalizeH="0" baseline="0" noProof="0" dirty="0">
                    <a:ln>
                      <a:noFill/>
                    </a:ln>
                    <a:solidFill>
                      <a:prstClr val="black"/>
                    </a:solidFill>
                    <a:effectLst/>
                    <a:uLnTx/>
                    <a:uFillTx/>
                    <a:latin typeface="Arial"/>
                    <a:ea typeface="ＭＳ Ｐゴシック" pitchFamily="34" charset="-128"/>
                    <a:cs typeface="Arial"/>
                  </a:rPr>
                  <a:t> </a:t>
                </a:r>
                <a:r>
                  <a:rPr kumimoji="0" sz="800" b="1" i="0" u="none" strike="noStrike" kern="1200" cap="none" spc="-25" normalizeH="0" baseline="0" noProof="0" dirty="0">
                    <a:ln>
                      <a:noFill/>
                    </a:ln>
                    <a:solidFill>
                      <a:prstClr val="black"/>
                    </a:solidFill>
                    <a:effectLst/>
                    <a:uLnTx/>
                    <a:uFillTx/>
                    <a:latin typeface="Arial"/>
                    <a:ea typeface="ＭＳ Ｐゴシック" pitchFamily="34" charset="-128"/>
                    <a:cs typeface="Arial"/>
                  </a:rPr>
                  <a:t>abuse</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a:p>
                <a:pPr marL="0" marR="0" lvl="0" indent="0" algn="ctr" defTabSz="914400" rtl="0" eaLnBrk="1" fontAlgn="base" latinLnBrk="0" hangingPunct="1">
                  <a:lnSpc>
                    <a:spcPct val="100000"/>
                  </a:lnSpc>
                  <a:spcBef>
                    <a:spcPts val="40"/>
                  </a:spcBef>
                  <a:spcAft>
                    <a:spcPct val="0"/>
                  </a:spcAft>
                  <a:buClrTx/>
                  <a:buSzTx/>
                  <a:buFontTx/>
                  <a:buNone/>
                  <a:tabLst/>
                  <a:defRPr/>
                </a:pPr>
                <a:r>
                  <a:rPr kumimoji="0" sz="800" b="0" i="0" u="none" strike="noStrike" kern="1200" cap="none" spc="-15" normalizeH="0" baseline="0" noProof="0" dirty="0">
                    <a:ln>
                      <a:noFill/>
                    </a:ln>
                    <a:solidFill>
                      <a:prstClr val="black"/>
                    </a:solidFill>
                    <a:effectLst/>
                    <a:uLnTx/>
                    <a:uFillTx/>
                    <a:latin typeface="Arial"/>
                    <a:ea typeface="ＭＳ Ｐゴシック" pitchFamily="34" charset="-128"/>
                    <a:cs typeface="Arial"/>
                  </a:rPr>
                  <a:t>+17%</a:t>
                </a:r>
                <a:r>
                  <a:rPr kumimoji="0" sz="800" b="0" i="0" u="none" strike="noStrike" kern="1200" cap="none" spc="-20" normalizeH="0" baseline="0" noProof="0" dirty="0">
                    <a:ln>
                      <a:noFill/>
                    </a:ln>
                    <a:solidFill>
                      <a:prstClr val="black"/>
                    </a:solidFill>
                    <a:effectLst/>
                    <a:uLnTx/>
                    <a:uFillTx/>
                    <a:latin typeface="Arial"/>
                    <a:ea typeface="ＭＳ Ｐゴシック" pitchFamily="34" charset="-128"/>
                    <a:cs typeface="Arial"/>
                  </a:rPr>
                  <a:t> </a:t>
                </a:r>
                <a:r>
                  <a:rPr kumimoji="0" sz="800" b="0" i="0" u="none" strike="noStrike" kern="1200" cap="none" spc="-45" normalizeH="0" baseline="0" noProof="0" dirty="0">
                    <a:ln>
                      <a:noFill/>
                    </a:ln>
                    <a:solidFill>
                      <a:prstClr val="black"/>
                    </a:solidFill>
                    <a:effectLst/>
                    <a:uLnTx/>
                    <a:uFillTx/>
                    <a:latin typeface="Arial"/>
                    <a:ea typeface="ＭＳ Ｐゴシック" pitchFamily="34" charset="-128"/>
                    <a:cs typeface="Arial"/>
                  </a:rPr>
                  <a:t>(10–25%)</a:t>
                </a:r>
                <a:endParaRPr kumimoji="0" sz="800" b="0" i="0" u="none" strike="noStrike" kern="1200" cap="none" spc="0" normalizeH="0" baseline="0" noProof="0" dirty="0">
                  <a:ln>
                    <a:noFill/>
                  </a:ln>
                  <a:solidFill>
                    <a:prstClr val="black"/>
                  </a:solidFill>
                  <a:effectLst/>
                  <a:uLnTx/>
                  <a:uFillTx/>
                  <a:latin typeface="Arial"/>
                  <a:ea typeface="ＭＳ Ｐゴシック" pitchFamily="34" charset="-128"/>
                  <a:cs typeface="Arial"/>
                </a:endParaRPr>
              </a:p>
            </p:txBody>
          </p:sp>
        </p:grpSp>
        <p:sp>
          <p:nvSpPr>
            <p:cNvPr id="334" name="object 44">
              <a:extLst>
                <a:ext uri="{FF2B5EF4-FFF2-40B4-BE49-F238E27FC236}">
                  <a16:creationId xmlns:a16="http://schemas.microsoft.com/office/drawing/2014/main" id="{6B6A1D86-E39A-471F-9FE9-4E5C5AC82F82}"/>
                </a:ext>
              </a:extLst>
            </p:cNvPr>
            <p:cNvSpPr txBox="1"/>
            <p:nvPr/>
          </p:nvSpPr>
          <p:spPr>
            <a:xfrm>
              <a:off x="1" y="6120000"/>
              <a:ext cx="5130000" cy="720000"/>
            </a:xfrm>
            <a:prstGeom prst="rect">
              <a:avLst/>
            </a:prstGeom>
            <a:solidFill>
              <a:srgbClr val="009FE2">
                <a:alpha val="40000"/>
              </a:srgbClr>
            </a:solidFill>
            <a:ln>
              <a:noFill/>
            </a:ln>
            <a:effectLst>
              <a:reflection stA="50000" endA="300" endPos="0" dir="5400000" sy="-100000" algn="bl" rotWithShape="0"/>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90000" rIns="91440" bIns="45720" numCol="1" spcCol="0" rtlCol="0" fromWordArt="0" anchor="t" anchorCtr="0" forceAA="0" compatLnSpc="1">
              <a:prstTxWarp prst="textNoShape">
                <a:avLst/>
              </a:prstTxWarp>
              <a:noAutofit/>
            </a:bodyPr>
            <a:lstStyle>
              <a:defPPr>
                <a:defRPr lang="en-US"/>
              </a:defPPr>
              <a:lvl1pPr>
                <a:defRPr sz="2000" b="1">
                  <a:solidFill>
                    <a:schemeClr val="bg2">
                      <a:lumMod val="25000"/>
                    </a:schemeClr>
                  </a:solidFill>
                  <a:latin typeface="Arial" panose="020B0604020202020204" pitchFamily="34" charset="0"/>
                  <a:ea typeface="+mn-ea"/>
                  <a:cs typeface="Arial" panose="020B0604020202020204" pitchFamily="34" charset="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sz="700" b="1" i="0" u="none" strike="noStrike" kern="1200" cap="none" spc="0" normalizeH="0" baseline="0" noProof="0" dirty="0">
                  <a:ln>
                    <a:noFill/>
                  </a:ln>
                  <a:solidFill>
                    <a:srgbClr val="D8D5CF">
                      <a:lumMod val="25000"/>
                    </a:srgbClr>
                  </a:solidFill>
                  <a:effectLst/>
                  <a:uLnTx/>
                  <a:uFillTx/>
                  <a:latin typeface="Arial" panose="020B0604020202020204" pitchFamily="34" charset="0"/>
                  <a:ea typeface="+mn-ea"/>
                  <a:cs typeface="Arial" panose="020B0604020202020204" pitchFamily="34" charset="0"/>
                </a:rPr>
                <a:t>The accelerators identified are parenting support (A),</a:t>
              </a:r>
              <a:r>
                <a:rPr kumimoji="0" lang="en-GB" sz="700" b="1" i="0" u="none" strike="noStrike" kern="1200" cap="none" spc="0" normalizeH="0" baseline="0" noProof="0" dirty="0">
                  <a:ln>
                    <a:noFill/>
                  </a:ln>
                  <a:solidFill>
                    <a:srgbClr val="D8D5CF">
                      <a:lumMod val="25000"/>
                    </a:srgbClr>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0" normalizeH="0" baseline="0" noProof="0" dirty="0">
                  <a:ln>
                    <a:noFill/>
                  </a:ln>
                  <a:solidFill>
                    <a:srgbClr val="D8D5CF">
                      <a:lumMod val="25000"/>
                    </a:srgbClr>
                  </a:solidFill>
                  <a:effectLst/>
                  <a:uLnTx/>
                  <a:uFillTx/>
                  <a:latin typeface="Arial" panose="020B0604020202020204" pitchFamily="34" charset="0"/>
                  <a:ea typeface="+mn-ea"/>
                  <a:cs typeface="Arial" panose="020B0604020202020204" pitchFamily="34" charset="0"/>
                </a:rPr>
                <a:t>safe schools (B), and cash transfers (C); the modelled effects of synergy between all three accelerators are shown in part D.</a:t>
              </a:r>
              <a:r>
                <a:rPr kumimoji="0" lang="en-GB" sz="700" b="1" i="0" u="none" strike="noStrike" kern="1200" cap="none" spc="0" normalizeH="0" baseline="0" noProof="0" dirty="0">
                  <a:ln>
                    <a:noFill/>
                  </a:ln>
                  <a:solidFill>
                    <a:srgbClr val="D8D5CF">
                      <a:lumMod val="25000"/>
                    </a:srgbClr>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0" normalizeH="0" baseline="0" noProof="0" dirty="0">
                  <a:ln>
                    <a:noFill/>
                  </a:ln>
                  <a:solidFill>
                    <a:srgbClr val="D8D5CF">
                      <a:lumMod val="25000"/>
                    </a:srgbClr>
                  </a:solidFill>
                  <a:effectLst/>
                  <a:uLnTx/>
                  <a:uFillTx/>
                  <a:latin typeface="Arial" panose="020B0604020202020204" pitchFamily="34" charset="0"/>
                  <a:ea typeface="+mn-ea"/>
                  <a:cs typeface="Arial" panose="020B0604020202020204" pitchFamily="34" charset="0"/>
                </a:rPr>
                <a:t>Data are percentage-point improvements (95% CIs) in percentage probabilities</a:t>
              </a:r>
              <a:r>
                <a:rPr kumimoji="0" lang="en-GB" sz="700" b="1" i="0" u="none" strike="noStrike" kern="1200" cap="none" spc="0" normalizeH="0" baseline="0" noProof="0" dirty="0">
                  <a:ln>
                    <a:noFill/>
                  </a:ln>
                  <a:solidFill>
                    <a:srgbClr val="D8D5CF">
                      <a:lumMod val="25000"/>
                    </a:srgbClr>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0" normalizeH="0" baseline="0" noProof="0" dirty="0">
                  <a:ln>
                    <a:noFill/>
                  </a:ln>
                  <a:solidFill>
                    <a:srgbClr val="D8D5CF">
                      <a:lumMod val="25000"/>
                    </a:srgbClr>
                  </a:solidFill>
                  <a:effectLst/>
                  <a:uLnTx/>
                  <a:uFillTx/>
                  <a:latin typeface="Arial" panose="020B0604020202020204" pitchFamily="34" charset="0"/>
                  <a:ea typeface="+mn-ea"/>
                  <a:cs typeface="Arial" panose="020B0604020202020204" pitchFamily="34" charset="0"/>
                </a:rPr>
                <a:t>of</a:t>
              </a:r>
              <a:r>
                <a:rPr kumimoji="0" lang="en-GB" sz="700" b="1" i="0" u="none" strike="noStrike" kern="1200" cap="none" spc="0" normalizeH="0" baseline="0" noProof="0" dirty="0">
                  <a:ln>
                    <a:noFill/>
                  </a:ln>
                  <a:solidFill>
                    <a:srgbClr val="D8D5CF">
                      <a:lumMod val="25000"/>
                    </a:srgbClr>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0" normalizeH="0" baseline="0" noProof="0" dirty="0">
                  <a:ln>
                    <a:noFill/>
                  </a:ln>
                  <a:solidFill>
                    <a:srgbClr val="D8D5CF">
                      <a:lumMod val="25000"/>
                    </a:srgbClr>
                  </a:solidFill>
                  <a:effectLst/>
                  <a:uLnTx/>
                  <a:uFillTx/>
                  <a:latin typeface="Arial" panose="020B0604020202020204" pitchFamily="34" charset="0"/>
                  <a:ea typeface="+mn-ea"/>
                  <a:cs typeface="Arial" panose="020B0604020202020204" pitchFamily="34" charset="0"/>
                </a:rPr>
                <a:t>achieving the Sustainable Development</a:t>
              </a:r>
              <a:r>
                <a:rPr kumimoji="0" lang="en-GB" sz="700" b="1" i="0" u="none" strike="noStrike" kern="1200" cap="none" spc="0" normalizeH="0" baseline="0" noProof="0" dirty="0">
                  <a:ln>
                    <a:noFill/>
                  </a:ln>
                  <a:solidFill>
                    <a:srgbClr val="D8D5CF">
                      <a:lumMod val="25000"/>
                    </a:srgbClr>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0" normalizeH="0" baseline="0" noProof="0" dirty="0">
                  <a:ln>
                    <a:noFill/>
                  </a:ln>
                  <a:solidFill>
                    <a:srgbClr val="D8D5CF">
                      <a:lumMod val="25000"/>
                    </a:srgbClr>
                  </a:solidFill>
                  <a:effectLst/>
                  <a:uLnTx/>
                  <a:uFillTx/>
                  <a:latin typeface="Arial" panose="020B0604020202020204" pitchFamily="34" charset="0"/>
                  <a:ea typeface="+mn-ea"/>
                  <a:cs typeface="Arial" panose="020B0604020202020204" pitchFamily="34" charset="0"/>
                </a:rPr>
                <a:t>Goal-aligned targets compared with no intervention. Double lines indicate a synergy effect of two accelerators, triple lines indicate a synergy effect of all three accelerators.</a:t>
              </a:r>
            </a:p>
          </p:txBody>
        </p:sp>
      </p:grpSp>
    </p:spTree>
    <p:extLst>
      <p:ext uri="{BB962C8B-B14F-4D97-AF65-F5344CB8AC3E}">
        <p14:creationId xmlns:p14="http://schemas.microsoft.com/office/powerpoint/2010/main" val="738405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8E5862F-FDDC-4533-9699-88F3FB897598}"/>
              </a:ext>
            </a:extLst>
          </p:cNvPr>
          <p:cNvGrpSpPr/>
          <p:nvPr/>
        </p:nvGrpSpPr>
        <p:grpSpPr>
          <a:xfrm>
            <a:off x="0" y="0"/>
            <a:ext cx="10285200" cy="6219332"/>
            <a:chOff x="0" y="0"/>
            <a:chExt cx="10285200" cy="6219332"/>
          </a:xfrm>
        </p:grpSpPr>
        <p:sp>
          <p:nvSpPr>
            <p:cNvPr id="4" name="Rectangle 3">
              <a:extLst>
                <a:ext uri="{FF2B5EF4-FFF2-40B4-BE49-F238E27FC236}">
                  <a16:creationId xmlns:a16="http://schemas.microsoft.com/office/drawing/2014/main" id="{68710629-A50E-4B10-852A-A655A6A714B2}"/>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defTabSz="457200" fontAlgn="auto">
                <a:spcBef>
                  <a:spcPts val="0"/>
                </a:spcBef>
                <a:spcAft>
                  <a:spcPts val="0"/>
                </a:spcAft>
              </a:pPr>
              <a:r>
                <a:rPr lang="en-GB" sz="2400" kern="100" dirty="0">
                  <a:solidFill>
                    <a:prstClr val="white"/>
                  </a:solidFill>
                  <a:latin typeface="Arial" panose="020B0604020202020204" pitchFamily="34" charset="0"/>
                  <a:cs typeface="Arial" panose="020B0604020202020204" pitchFamily="34" charset="0"/>
                </a:rPr>
                <a:t>Relative risk of HIV acquisition by subpopulations aged 15–49 </a:t>
              </a:r>
            </a:p>
            <a:p>
              <a:pPr lvl="0" defTabSz="457200" fontAlgn="auto">
                <a:spcBef>
                  <a:spcPts val="0"/>
                </a:spcBef>
                <a:spcAft>
                  <a:spcPts val="0"/>
                </a:spcAft>
              </a:pPr>
              <a:r>
                <a:rPr lang="en-GB" sz="2400" kern="100" dirty="0">
                  <a:solidFill>
                    <a:prstClr val="white"/>
                  </a:solidFill>
                  <a:latin typeface="Arial" panose="020B0604020202020204" pitchFamily="34" charset="0"/>
                  <a:cs typeface="Arial" panose="020B0604020202020204" pitchFamily="34" charset="0"/>
                </a:rPr>
                <a:t>compared to adults aged 15–49 in the total population, global, 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43" name="Group 42">
              <a:extLst>
                <a:ext uri="{FF2B5EF4-FFF2-40B4-BE49-F238E27FC236}">
                  <a16:creationId xmlns:a16="http://schemas.microsoft.com/office/drawing/2014/main" id="{E0AE9FC0-0FE5-48B7-B643-B4DBD9EE87E6}"/>
                </a:ext>
              </a:extLst>
            </p:cNvPr>
            <p:cNvGrpSpPr/>
            <p:nvPr/>
          </p:nvGrpSpPr>
          <p:grpSpPr>
            <a:xfrm>
              <a:off x="540000" y="1620000"/>
              <a:ext cx="7777302" cy="2843444"/>
              <a:chOff x="540000" y="2070000"/>
              <a:chExt cx="7777302" cy="2843444"/>
            </a:xfrm>
          </p:grpSpPr>
          <p:grpSp>
            <p:nvGrpSpPr>
              <p:cNvPr id="39" name="Group 38">
                <a:extLst>
                  <a:ext uri="{FF2B5EF4-FFF2-40B4-BE49-F238E27FC236}">
                    <a16:creationId xmlns:a16="http://schemas.microsoft.com/office/drawing/2014/main" id="{EA7A3452-3E1F-4BB6-9DFF-0289A10B6E7F}"/>
                  </a:ext>
                </a:extLst>
              </p:cNvPr>
              <p:cNvGrpSpPr/>
              <p:nvPr/>
            </p:nvGrpSpPr>
            <p:grpSpPr>
              <a:xfrm>
                <a:off x="540000" y="2070000"/>
                <a:ext cx="7777302" cy="2500849"/>
                <a:chOff x="462980" y="2016000"/>
                <a:chExt cx="7777302" cy="2500849"/>
              </a:xfrm>
            </p:grpSpPr>
            <p:sp>
              <p:nvSpPr>
                <p:cNvPr id="15" name="object 2">
                  <a:extLst>
                    <a:ext uri="{FF2B5EF4-FFF2-40B4-BE49-F238E27FC236}">
                      <a16:creationId xmlns:a16="http://schemas.microsoft.com/office/drawing/2014/main" id="{F114A1F7-07AB-4E07-AC5E-410EED2D7979}"/>
                    </a:ext>
                  </a:extLst>
                </p:cNvPr>
                <p:cNvSpPr txBox="1"/>
                <p:nvPr/>
              </p:nvSpPr>
              <p:spPr>
                <a:xfrm>
                  <a:off x="4494485" y="4320000"/>
                  <a:ext cx="78105" cy="196849"/>
                </a:xfrm>
                <a:prstGeom prst="rect">
                  <a:avLst/>
                </a:prstGeom>
              </p:spPr>
              <p:txBody>
                <a:bodyPr vert="horz" wrap="square" lIns="0" tIns="12065" rIns="0" bIns="0" rtlCol="0">
                  <a:spAutoFit/>
                </a:bodyPr>
                <a:lstStyle/>
                <a:p>
                  <a:pPr marL="12700" algn="ctr">
                    <a:lnSpc>
                      <a:spcPct val="100000"/>
                    </a:lnSpc>
                    <a:spcBef>
                      <a:spcPts val="95"/>
                    </a:spcBef>
                  </a:pPr>
                  <a:r>
                    <a:rPr sz="1200" spc="-5" dirty="0">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p:txBody>
            </p:sp>
            <p:sp>
              <p:nvSpPr>
                <p:cNvPr id="13" name="bk object 20">
                  <a:extLst>
                    <a:ext uri="{FF2B5EF4-FFF2-40B4-BE49-F238E27FC236}">
                      <a16:creationId xmlns:a16="http://schemas.microsoft.com/office/drawing/2014/main" id="{424E2499-1DE0-4A19-806E-067EEDA851B2}"/>
                    </a:ext>
                  </a:extLst>
                </p:cNvPr>
                <p:cNvSpPr/>
                <p:nvPr/>
              </p:nvSpPr>
              <p:spPr>
                <a:xfrm>
                  <a:off x="4533538" y="4194000"/>
                  <a:ext cx="3599983" cy="276999"/>
                </a:xfrm>
                <a:custGeom>
                  <a:avLst/>
                  <a:gdLst/>
                  <a:ahLst/>
                  <a:cxnLst/>
                  <a:rect l="l" t="t" r="r" b="b"/>
                  <a:pathLst>
                    <a:path w="1507489">
                      <a:moveTo>
                        <a:pt x="0" y="0"/>
                      </a:moveTo>
                      <a:lnTo>
                        <a:pt x="1507235" y="0"/>
                      </a:lnTo>
                    </a:path>
                  </a:pathLst>
                </a:custGeom>
                <a:ln w="3175">
                  <a:solidFill>
                    <a:srgbClr val="868686"/>
                  </a:solidFill>
                </a:ln>
              </p:spPr>
              <p:txBody>
                <a:bodyPr wrap="square" lIns="0" tIns="0" rIns="0" bIns="0" rtlCol="0">
                  <a:spAutoFit/>
                </a:bodyPr>
                <a:lstStyle/>
                <a:p>
                  <a:endParaRPr/>
                </a:p>
              </p:txBody>
            </p:sp>
            <p:sp>
              <p:nvSpPr>
                <p:cNvPr id="14" name="bk object 21">
                  <a:extLst>
                    <a:ext uri="{FF2B5EF4-FFF2-40B4-BE49-F238E27FC236}">
                      <a16:creationId xmlns:a16="http://schemas.microsoft.com/office/drawing/2014/main" id="{EF645689-DDF2-402D-B1C8-2A84003E8B24}"/>
                    </a:ext>
                  </a:extLst>
                </p:cNvPr>
                <p:cNvSpPr/>
                <p:nvPr/>
              </p:nvSpPr>
              <p:spPr>
                <a:xfrm>
                  <a:off x="4533538" y="2016000"/>
                  <a:ext cx="0" cy="2178000"/>
                </a:xfrm>
                <a:custGeom>
                  <a:avLst/>
                  <a:gdLst/>
                  <a:ahLst/>
                  <a:cxnLst/>
                  <a:rect l="l" t="t" r="r" b="b"/>
                  <a:pathLst>
                    <a:path h="1484630">
                      <a:moveTo>
                        <a:pt x="0" y="0"/>
                      </a:moveTo>
                      <a:lnTo>
                        <a:pt x="0" y="1484376"/>
                      </a:lnTo>
                    </a:path>
                  </a:pathLst>
                </a:custGeom>
                <a:ln w="3175">
                  <a:solidFill>
                    <a:srgbClr val="868686"/>
                  </a:solidFill>
                </a:ln>
              </p:spPr>
              <p:txBody>
                <a:bodyPr wrap="square" lIns="0" tIns="0" rIns="0" bIns="0" rtlCol="0"/>
                <a:lstStyle/>
                <a:p>
                  <a:endParaRPr/>
                </a:p>
              </p:txBody>
            </p:sp>
            <p:sp>
              <p:nvSpPr>
                <p:cNvPr id="12" name="bk object 19">
                  <a:extLst>
                    <a:ext uri="{FF2B5EF4-FFF2-40B4-BE49-F238E27FC236}">
                      <a16:creationId xmlns:a16="http://schemas.microsoft.com/office/drawing/2014/main" id="{DA04DDAE-5B86-4453-AF31-A9DE47F7731D}"/>
                    </a:ext>
                  </a:extLst>
                </p:cNvPr>
                <p:cNvSpPr/>
                <p:nvPr/>
              </p:nvSpPr>
              <p:spPr>
                <a:xfrm>
                  <a:off x="4533538" y="2160000"/>
                  <a:ext cx="1789377" cy="270000"/>
                </a:xfrm>
                <a:custGeom>
                  <a:avLst/>
                  <a:gdLst/>
                  <a:ahLst/>
                  <a:cxnLst/>
                  <a:rect l="l" t="t" r="r" b="b"/>
                  <a:pathLst>
                    <a:path w="749300" h="116839">
                      <a:moveTo>
                        <a:pt x="749045" y="0"/>
                      </a:moveTo>
                      <a:lnTo>
                        <a:pt x="0" y="0"/>
                      </a:lnTo>
                      <a:lnTo>
                        <a:pt x="0" y="116585"/>
                      </a:lnTo>
                      <a:lnTo>
                        <a:pt x="749045" y="116585"/>
                      </a:lnTo>
                      <a:lnTo>
                        <a:pt x="749045" y="0"/>
                      </a:lnTo>
                      <a:close/>
                    </a:path>
                  </a:pathLst>
                </a:custGeom>
                <a:solidFill>
                  <a:srgbClr val="009FE2"/>
                </a:solidFill>
              </p:spPr>
              <p:txBody>
                <a:bodyPr wrap="square" lIns="0" tIns="0" rIns="0" bIns="0" rtlCol="0"/>
                <a:lstStyle/>
                <a:p>
                  <a:endParaRPr/>
                </a:p>
              </p:txBody>
            </p:sp>
            <p:sp>
              <p:nvSpPr>
                <p:cNvPr id="5" name="TextBox 4">
                  <a:extLst>
                    <a:ext uri="{FF2B5EF4-FFF2-40B4-BE49-F238E27FC236}">
                      <a16:creationId xmlns:a16="http://schemas.microsoft.com/office/drawing/2014/main" id="{8C106CC6-621B-4832-A1A7-52701508451F}"/>
                    </a:ext>
                  </a:extLst>
                </p:cNvPr>
                <p:cNvSpPr txBox="1"/>
                <p:nvPr/>
              </p:nvSpPr>
              <p:spPr>
                <a:xfrm>
                  <a:off x="2758738" y="2196000"/>
                  <a:ext cx="1593128" cy="215444"/>
                </a:xfrm>
                <a:prstGeom prst="rect">
                  <a:avLst/>
                </a:prstGeom>
                <a:noFill/>
              </p:spPr>
              <p:txBody>
                <a:bodyPr wrap="none" lIns="0" tIns="0" rIns="0" bIns="0" rtlCol="0">
                  <a:spAutoFit/>
                </a:bodyPr>
                <a:lstStyle/>
                <a:p>
                  <a:pPr algn="r"/>
                  <a:r>
                    <a:rPr lang="fr-CH" sz="1400" dirty="0" err="1"/>
                    <a:t>Transgender</a:t>
                  </a:r>
                  <a:r>
                    <a:rPr lang="fr-CH" sz="1400" dirty="0"/>
                    <a:t> people</a:t>
                  </a:r>
                  <a:endParaRPr lang="en-CH" sz="1400" dirty="0"/>
                </a:p>
              </p:txBody>
            </p:sp>
            <p:sp>
              <p:nvSpPr>
                <p:cNvPr id="11" name="bk object 18">
                  <a:extLst>
                    <a:ext uri="{FF2B5EF4-FFF2-40B4-BE49-F238E27FC236}">
                      <a16:creationId xmlns:a16="http://schemas.microsoft.com/office/drawing/2014/main" id="{4F5381C6-4588-45DA-B479-322181A9F660}"/>
                    </a:ext>
                  </a:extLst>
                </p:cNvPr>
                <p:cNvSpPr/>
                <p:nvPr/>
              </p:nvSpPr>
              <p:spPr>
                <a:xfrm>
                  <a:off x="4533538" y="2700000"/>
                  <a:ext cx="3166287" cy="270000"/>
                </a:xfrm>
                <a:custGeom>
                  <a:avLst/>
                  <a:gdLst/>
                  <a:ahLst/>
                  <a:cxnLst/>
                  <a:rect l="l" t="t" r="r" b="b"/>
                  <a:pathLst>
                    <a:path w="1325879" h="116205">
                      <a:moveTo>
                        <a:pt x="1325880" y="0"/>
                      </a:moveTo>
                      <a:lnTo>
                        <a:pt x="0" y="0"/>
                      </a:lnTo>
                      <a:lnTo>
                        <a:pt x="0" y="115824"/>
                      </a:lnTo>
                      <a:lnTo>
                        <a:pt x="1325880" y="115824"/>
                      </a:lnTo>
                      <a:lnTo>
                        <a:pt x="1325880" y="0"/>
                      </a:lnTo>
                      <a:close/>
                    </a:path>
                  </a:pathLst>
                </a:custGeom>
                <a:solidFill>
                  <a:srgbClr val="009FE2"/>
                </a:solidFill>
              </p:spPr>
              <p:txBody>
                <a:bodyPr wrap="square" lIns="0" tIns="0" rIns="0" bIns="0" rtlCol="0"/>
                <a:lstStyle/>
                <a:p>
                  <a:endParaRPr/>
                </a:p>
              </p:txBody>
            </p:sp>
            <p:sp>
              <p:nvSpPr>
                <p:cNvPr id="21" name="TextBox 20">
                  <a:extLst>
                    <a:ext uri="{FF2B5EF4-FFF2-40B4-BE49-F238E27FC236}">
                      <a16:creationId xmlns:a16="http://schemas.microsoft.com/office/drawing/2014/main" id="{A8CA7A3B-731A-47DB-BE8B-6BE3FF59DFB8}"/>
                    </a:ext>
                  </a:extLst>
                </p:cNvPr>
                <p:cNvSpPr txBox="1"/>
                <p:nvPr/>
              </p:nvSpPr>
              <p:spPr>
                <a:xfrm>
                  <a:off x="462980" y="2736000"/>
                  <a:ext cx="3888886" cy="215444"/>
                </a:xfrm>
                <a:prstGeom prst="rect">
                  <a:avLst/>
                </a:prstGeom>
                <a:noFill/>
              </p:spPr>
              <p:txBody>
                <a:bodyPr wrap="none" lIns="0" tIns="0" rIns="0" bIns="0" rtlCol="0">
                  <a:spAutoFit/>
                </a:bodyPr>
                <a:lstStyle/>
                <a:p>
                  <a:pPr algn="r"/>
                  <a:r>
                    <a:rPr lang="en-GB" sz="1400" dirty="0"/>
                    <a:t>Gay men and other men who  have sex with men</a:t>
                  </a:r>
                </a:p>
              </p:txBody>
            </p:sp>
            <p:sp>
              <p:nvSpPr>
                <p:cNvPr id="10" name="bk object 17">
                  <a:extLst>
                    <a:ext uri="{FF2B5EF4-FFF2-40B4-BE49-F238E27FC236}">
                      <a16:creationId xmlns:a16="http://schemas.microsoft.com/office/drawing/2014/main" id="{A9F06982-ACFA-4992-93C4-8E26C8ED877B}"/>
                    </a:ext>
                  </a:extLst>
                </p:cNvPr>
                <p:cNvSpPr/>
                <p:nvPr/>
              </p:nvSpPr>
              <p:spPr>
                <a:xfrm>
                  <a:off x="4533538" y="3240000"/>
                  <a:ext cx="3145057" cy="270000"/>
                </a:xfrm>
                <a:custGeom>
                  <a:avLst/>
                  <a:gdLst/>
                  <a:ahLst/>
                  <a:cxnLst/>
                  <a:rect l="l" t="t" r="r" b="b"/>
                  <a:pathLst>
                    <a:path w="1316989" h="116205">
                      <a:moveTo>
                        <a:pt x="1316736" y="0"/>
                      </a:moveTo>
                      <a:lnTo>
                        <a:pt x="0" y="0"/>
                      </a:lnTo>
                      <a:lnTo>
                        <a:pt x="0" y="115824"/>
                      </a:lnTo>
                      <a:lnTo>
                        <a:pt x="1316736" y="115824"/>
                      </a:lnTo>
                      <a:lnTo>
                        <a:pt x="1316736" y="0"/>
                      </a:lnTo>
                      <a:close/>
                    </a:path>
                  </a:pathLst>
                </a:custGeom>
                <a:solidFill>
                  <a:srgbClr val="009FE2"/>
                </a:solidFill>
              </p:spPr>
              <p:txBody>
                <a:bodyPr wrap="square" lIns="0" tIns="0" rIns="0" bIns="0" rtlCol="0"/>
                <a:lstStyle/>
                <a:p>
                  <a:endParaRPr/>
                </a:p>
              </p:txBody>
            </p:sp>
            <p:sp>
              <p:nvSpPr>
                <p:cNvPr id="22" name="TextBox 21">
                  <a:extLst>
                    <a:ext uri="{FF2B5EF4-FFF2-40B4-BE49-F238E27FC236}">
                      <a16:creationId xmlns:a16="http://schemas.microsoft.com/office/drawing/2014/main" id="{458C49CD-4A29-4F63-9FCF-252E212D3BF8}"/>
                    </a:ext>
                  </a:extLst>
                </p:cNvPr>
                <p:cNvSpPr txBox="1"/>
                <p:nvPr/>
              </p:nvSpPr>
              <p:spPr>
                <a:xfrm>
                  <a:off x="2450704" y="3276000"/>
                  <a:ext cx="1901162" cy="215444"/>
                </a:xfrm>
                <a:prstGeom prst="rect">
                  <a:avLst/>
                </a:prstGeom>
                <a:noFill/>
              </p:spPr>
              <p:txBody>
                <a:bodyPr wrap="none" lIns="0" tIns="0" rIns="0" bIns="0" rtlCol="0">
                  <a:spAutoFit/>
                </a:bodyPr>
                <a:lstStyle/>
                <a:p>
                  <a:pPr algn="r"/>
                  <a:r>
                    <a:rPr lang="fr-CH" sz="1400" dirty="0"/>
                    <a:t>People </a:t>
                  </a:r>
                  <a:r>
                    <a:rPr lang="fr-CH" sz="1400" dirty="0" err="1"/>
                    <a:t>who</a:t>
                  </a:r>
                  <a:r>
                    <a:rPr lang="fr-CH" sz="1400" dirty="0"/>
                    <a:t> </a:t>
                  </a:r>
                  <a:r>
                    <a:rPr lang="fr-CH" sz="1400" dirty="0" err="1"/>
                    <a:t>inject</a:t>
                  </a:r>
                  <a:r>
                    <a:rPr lang="fr-CH" sz="1400" dirty="0"/>
                    <a:t> </a:t>
                  </a:r>
                  <a:r>
                    <a:rPr lang="fr-CH" sz="1400" dirty="0" err="1"/>
                    <a:t>drugs</a:t>
                  </a:r>
                  <a:endParaRPr lang="fr-CH" sz="1400" dirty="0"/>
                </a:p>
              </p:txBody>
            </p:sp>
            <p:sp>
              <p:nvSpPr>
                <p:cNvPr id="9" name="bk object 16">
                  <a:extLst>
                    <a:ext uri="{FF2B5EF4-FFF2-40B4-BE49-F238E27FC236}">
                      <a16:creationId xmlns:a16="http://schemas.microsoft.com/office/drawing/2014/main" id="{B3177CE4-3D45-4035-B037-E53015A6A8C2}"/>
                    </a:ext>
                  </a:extLst>
                </p:cNvPr>
                <p:cNvSpPr/>
                <p:nvPr/>
              </p:nvSpPr>
              <p:spPr>
                <a:xfrm>
                  <a:off x="4533538" y="3780000"/>
                  <a:ext cx="3023743" cy="270000"/>
                </a:xfrm>
                <a:custGeom>
                  <a:avLst/>
                  <a:gdLst/>
                  <a:ahLst/>
                  <a:cxnLst/>
                  <a:rect l="l" t="t" r="r" b="b"/>
                  <a:pathLst>
                    <a:path w="1266189" h="116205">
                      <a:moveTo>
                        <a:pt x="1265682" y="0"/>
                      </a:moveTo>
                      <a:lnTo>
                        <a:pt x="0" y="0"/>
                      </a:lnTo>
                      <a:lnTo>
                        <a:pt x="0" y="115824"/>
                      </a:lnTo>
                      <a:lnTo>
                        <a:pt x="1265682" y="115824"/>
                      </a:lnTo>
                      <a:lnTo>
                        <a:pt x="1265682" y="0"/>
                      </a:lnTo>
                      <a:close/>
                    </a:path>
                  </a:pathLst>
                </a:custGeom>
                <a:solidFill>
                  <a:srgbClr val="009FE2"/>
                </a:solidFill>
              </p:spPr>
              <p:txBody>
                <a:bodyPr wrap="square" lIns="0" tIns="0" rIns="0" bIns="0" rtlCol="0"/>
                <a:lstStyle/>
                <a:p>
                  <a:endParaRPr/>
                </a:p>
              </p:txBody>
            </p:sp>
            <p:sp>
              <p:nvSpPr>
                <p:cNvPr id="23" name="TextBox 22">
                  <a:extLst>
                    <a:ext uri="{FF2B5EF4-FFF2-40B4-BE49-F238E27FC236}">
                      <a16:creationId xmlns:a16="http://schemas.microsoft.com/office/drawing/2014/main" id="{802034DF-8F03-4980-86E0-225CC3671127}"/>
                    </a:ext>
                  </a:extLst>
                </p:cNvPr>
                <p:cNvSpPr txBox="1"/>
                <p:nvPr/>
              </p:nvSpPr>
              <p:spPr>
                <a:xfrm>
                  <a:off x="3366019" y="3816000"/>
                  <a:ext cx="985847" cy="215444"/>
                </a:xfrm>
                <a:prstGeom prst="rect">
                  <a:avLst/>
                </a:prstGeom>
                <a:noFill/>
              </p:spPr>
              <p:txBody>
                <a:bodyPr wrap="none" lIns="0" tIns="0" rIns="0" bIns="0" rtlCol="0">
                  <a:spAutoFit/>
                </a:bodyPr>
                <a:lstStyle/>
                <a:p>
                  <a:pPr algn="r"/>
                  <a:r>
                    <a:rPr lang="fr-CH" sz="1400" dirty="0" err="1"/>
                    <a:t>Sex</a:t>
                  </a:r>
                  <a:r>
                    <a:rPr lang="fr-CH" sz="1400" dirty="0"/>
                    <a:t> </a:t>
                  </a:r>
                  <a:r>
                    <a:rPr lang="fr-CH" sz="1400" dirty="0" err="1"/>
                    <a:t>workers</a:t>
                  </a:r>
                  <a:endParaRPr lang="fr-CH" sz="1400" dirty="0"/>
                </a:p>
              </p:txBody>
            </p:sp>
            <p:sp>
              <p:nvSpPr>
                <p:cNvPr id="30" name="object 2">
                  <a:extLst>
                    <a:ext uri="{FF2B5EF4-FFF2-40B4-BE49-F238E27FC236}">
                      <a16:creationId xmlns:a16="http://schemas.microsoft.com/office/drawing/2014/main" id="{12D0CFE6-F7B9-40F1-AD74-3FEC4D1A6A54}"/>
                    </a:ext>
                  </a:extLst>
                </p:cNvPr>
                <p:cNvSpPr txBox="1"/>
                <p:nvPr/>
              </p:nvSpPr>
              <p:spPr>
                <a:xfrm>
                  <a:off x="5216400" y="4320000"/>
                  <a:ext cx="78105" cy="196849"/>
                </a:xfrm>
                <a:prstGeom prst="rect">
                  <a:avLst/>
                </a:prstGeom>
              </p:spPr>
              <p:txBody>
                <a:bodyPr vert="horz" wrap="square" lIns="0" tIns="12065" rIns="0" bIns="0" rtlCol="0">
                  <a:spAutoFit/>
                </a:bodyPr>
                <a:lstStyle/>
                <a:p>
                  <a:pPr marL="12700" algn="ctr">
                    <a:lnSpc>
                      <a:spcPct val="100000"/>
                    </a:lnSpc>
                    <a:spcBef>
                      <a:spcPts val="95"/>
                    </a:spcBef>
                  </a:pPr>
                  <a:r>
                    <a:rPr lang="fr-CH" sz="1200" spc="-5" dirty="0">
                      <a:latin typeface="Arial" panose="020B0604020202020204" pitchFamily="34" charset="0"/>
                      <a:cs typeface="Arial" panose="020B0604020202020204" pitchFamily="34" charset="0"/>
                    </a:rPr>
                    <a:t>5</a:t>
                  </a:r>
                  <a:endParaRPr sz="1200" dirty="0">
                    <a:latin typeface="Arial" panose="020B0604020202020204" pitchFamily="34" charset="0"/>
                    <a:cs typeface="Arial" panose="020B0604020202020204" pitchFamily="34" charset="0"/>
                  </a:endParaRPr>
                </a:p>
              </p:txBody>
            </p:sp>
            <p:sp>
              <p:nvSpPr>
                <p:cNvPr id="35" name="object 2">
                  <a:extLst>
                    <a:ext uri="{FF2B5EF4-FFF2-40B4-BE49-F238E27FC236}">
                      <a16:creationId xmlns:a16="http://schemas.microsoft.com/office/drawing/2014/main" id="{2A579C3D-67CD-4EA9-8046-2AEA1172869F}"/>
                    </a:ext>
                  </a:extLst>
                </p:cNvPr>
                <p:cNvSpPr txBox="1"/>
                <p:nvPr/>
              </p:nvSpPr>
              <p:spPr>
                <a:xfrm>
                  <a:off x="6586760" y="4320000"/>
                  <a:ext cx="217384" cy="196849"/>
                </a:xfrm>
                <a:prstGeom prst="rect">
                  <a:avLst/>
                </a:prstGeom>
              </p:spPr>
              <p:txBody>
                <a:bodyPr vert="horz" wrap="square" lIns="0" tIns="12065" rIns="0" bIns="0" rtlCol="0">
                  <a:spAutoFit/>
                </a:bodyPr>
                <a:lstStyle/>
                <a:p>
                  <a:pPr marL="12700" algn="ctr">
                    <a:lnSpc>
                      <a:spcPct val="100000"/>
                    </a:lnSpc>
                    <a:spcBef>
                      <a:spcPts val="95"/>
                    </a:spcBef>
                  </a:pPr>
                  <a:r>
                    <a:rPr lang="fr-CH" sz="1200" spc="-5" dirty="0">
                      <a:latin typeface="Arial" panose="020B0604020202020204" pitchFamily="34" charset="0"/>
                      <a:cs typeface="Arial" panose="020B0604020202020204" pitchFamily="34" charset="0"/>
                    </a:rPr>
                    <a:t>15</a:t>
                  </a:r>
                  <a:endParaRPr sz="1200" dirty="0">
                    <a:latin typeface="Arial" panose="020B0604020202020204" pitchFamily="34" charset="0"/>
                    <a:cs typeface="Arial" panose="020B0604020202020204" pitchFamily="34" charset="0"/>
                  </a:endParaRPr>
                </a:p>
              </p:txBody>
            </p:sp>
            <p:sp>
              <p:nvSpPr>
                <p:cNvPr id="36" name="object 2">
                  <a:extLst>
                    <a:ext uri="{FF2B5EF4-FFF2-40B4-BE49-F238E27FC236}">
                      <a16:creationId xmlns:a16="http://schemas.microsoft.com/office/drawing/2014/main" id="{FC0AF953-CCA2-4F69-A4A5-9A26E3B26DAF}"/>
                    </a:ext>
                  </a:extLst>
                </p:cNvPr>
                <p:cNvSpPr txBox="1"/>
                <p:nvPr/>
              </p:nvSpPr>
              <p:spPr>
                <a:xfrm>
                  <a:off x="7304829" y="4320000"/>
                  <a:ext cx="217384" cy="196849"/>
                </a:xfrm>
                <a:prstGeom prst="rect">
                  <a:avLst/>
                </a:prstGeom>
              </p:spPr>
              <p:txBody>
                <a:bodyPr vert="horz" wrap="square" lIns="0" tIns="12065" rIns="0" bIns="0" rtlCol="0">
                  <a:spAutoFit/>
                </a:bodyPr>
                <a:lstStyle/>
                <a:p>
                  <a:pPr marL="12700" algn="ctr">
                    <a:lnSpc>
                      <a:spcPct val="100000"/>
                    </a:lnSpc>
                    <a:spcBef>
                      <a:spcPts val="95"/>
                    </a:spcBef>
                  </a:pPr>
                  <a:r>
                    <a:rPr lang="fr-CH" sz="1200" spc="-5" dirty="0">
                      <a:latin typeface="Arial" panose="020B0604020202020204" pitchFamily="34" charset="0"/>
                      <a:cs typeface="Arial" panose="020B0604020202020204" pitchFamily="34" charset="0"/>
                    </a:rPr>
                    <a:t>2</a:t>
                  </a:r>
                  <a:r>
                    <a:rPr sz="1200" spc="-5" dirty="0">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p:txBody>
            </p:sp>
            <p:sp>
              <p:nvSpPr>
                <p:cNvPr id="37" name="object 2">
                  <a:extLst>
                    <a:ext uri="{FF2B5EF4-FFF2-40B4-BE49-F238E27FC236}">
                      <a16:creationId xmlns:a16="http://schemas.microsoft.com/office/drawing/2014/main" id="{CE17D597-EB57-4488-80C8-FD5171C113C7}"/>
                    </a:ext>
                  </a:extLst>
                </p:cNvPr>
                <p:cNvSpPr txBox="1"/>
                <p:nvPr/>
              </p:nvSpPr>
              <p:spPr>
                <a:xfrm>
                  <a:off x="8022898" y="4320000"/>
                  <a:ext cx="217384" cy="196849"/>
                </a:xfrm>
                <a:prstGeom prst="rect">
                  <a:avLst/>
                </a:prstGeom>
              </p:spPr>
              <p:txBody>
                <a:bodyPr vert="horz" wrap="square" lIns="0" tIns="12065" rIns="0" bIns="0" rtlCol="0">
                  <a:spAutoFit/>
                </a:bodyPr>
                <a:lstStyle/>
                <a:p>
                  <a:pPr marL="12700" algn="ctr">
                    <a:lnSpc>
                      <a:spcPct val="100000"/>
                    </a:lnSpc>
                    <a:spcBef>
                      <a:spcPts val="95"/>
                    </a:spcBef>
                  </a:pPr>
                  <a:r>
                    <a:rPr lang="fr-CH" sz="1200" spc="-5" dirty="0">
                      <a:latin typeface="Arial" panose="020B0604020202020204" pitchFamily="34" charset="0"/>
                      <a:cs typeface="Arial" panose="020B0604020202020204" pitchFamily="34" charset="0"/>
                    </a:rPr>
                    <a:t>25</a:t>
                  </a:r>
                  <a:endParaRPr sz="1200" dirty="0">
                    <a:latin typeface="Arial" panose="020B0604020202020204" pitchFamily="34" charset="0"/>
                    <a:cs typeface="Arial" panose="020B0604020202020204" pitchFamily="34" charset="0"/>
                  </a:endParaRPr>
                </a:p>
              </p:txBody>
            </p:sp>
            <p:sp>
              <p:nvSpPr>
                <p:cNvPr id="38" name="object 2">
                  <a:extLst>
                    <a:ext uri="{FF2B5EF4-FFF2-40B4-BE49-F238E27FC236}">
                      <a16:creationId xmlns:a16="http://schemas.microsoft.com/office/drawing/2014/main" id="{7E2F753A-D755-4C87-B21A-A3AC4B92C115}"/>
                    </a:ext>
                  </a:extLst>
                </p:cNvPr>
                <p:cNvSpPr txBox="1"/>
                <p:nvPr/>
              </p:nvSpPr>
              <p:spPr>
                <a:xfrm>
                  <a:off x="5867846" y="4320000"/>
                  <a:ext cx="215212" cy="196849"/>
                </a:xfrm>
                <a:prstGeom prst="rect">
                  <a:avLst/>
                </a:prstGeom>
              </p:spPr>
              <p:txBody>
                <a:bodyPr vert="horz" wrap="square" lIns="0" tIns="12065" rIns="0" bIns="0" rtlCol="0">
                  <a:spAutoFit/>
                </a:bodyPr>
                <a:lstStyle/>
                <a:p>
                  <a:pPr marL="12700" algn="ctr">
                    <a:lnSpc>
                      <a:spcPct val="100000"/>
                    </a:lnSpc>
                    <a:spcBef>
                      <a:spcPts val="95"/>
                    </a:spcBef>
                  </a:pPr>
                  <a:r>
                    <a:rPr lang="fr-CH" sz="1200" spc="-5" dirty="0">
                      <a:latin typeface="Arial" panose="020B0604020202020204" pitchFamily="34" charset="0"/>
                      <a:cs typeface="Arial" panose="020B0604020202020204" pitchFamily="34" charset="0"/>
                    </a:rPr>
                    <a:t>1</a:t>
                  </a:r>
                  <a:r>
                    <a:rPr sz="1200" spc="-5" dirty="0">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p:txBody>
            </p:sp>
          </p:grpSp>
          <p:sp>
            <p:nvSpPr>
              <p:cNvPr id="40" name="Rectangle 39">
                <a:extLst>
                  <a:ext uri="{FF2B5EF4-FFF2-40B4-BE49-F238E27FC236}">
                    <a16:creationId xmlns:a16="http://schemas.microsoft.com/office/drawing/2014/main" id="{EDE240C2-7620-4998-82E7-3E3921AA0CF6}"/>
                  </a:ext>
                </a:extLst>
              </p:cNvPr>
              <p:cNvSpPr/>
              <p:nvPr/>
            </p:nvSpPr>
            <p:spPr>
              <a:xfrm>
                <a:off x="5794801" y="4698000"/>
                <a:ext cx="1210268" cy="215444"/>
              </a:xfrm>
              <a:prstGeom prst="rect">
                <a:avLst/>
              </a:prstGeom>
              <a:noFill/>
            </p:spPr>
            <p:txBody>
              <a:bodyPr wrap="square" lIns="0" tIns="0" rIns="0" bIns="0" rtlCol="0">
                <a:spAutoFit/>
              </a:bodyPr>
              <a:lstStyle/>
              <a:p>
                <a:pPr algn="r"/>
                <a:r>
                  <a:rPr lang="fr-CH" sz="1400" b="1" dirty="0"/>
                  <a:t>Relative </a:t>
                </a:r>
                <a:r>
                  <a:rPr lang="fr-CH" sz="1400" b="1" dirty="0" err="1"/>
                  <a:t>risk</a:t>
                </a:r>
                <a:endParaRPr lang="en-CH" sz="1400" b="1" dirty="0"/>
              </a:p>
            </p:txBody>
          </p:sp>
        </p:grpSp>
        <p:sp>
          <p:nvSpPr>
            <p:cNvPr id="42" name="Rectangle 41">
              <a:extLst>
                <a:ext uri="{FF2B5EF4-FFF2-40B4-BE49-F238E27FC236}">
                  <a16:creationId xmlns:a16="http://schemas.microsoft.com/office/drawing/2014/main" id="{24CBD959-49A0-401C-A05E-A826CCC13C36}"/>
                </a:ext>
              </a:extLst>
            </p:cNvPr>
            <p:cNvSpPr/>
            <p:nvPr/>
          </p:nvSpPr>
          <p:spPr>
            <a:xfrm>
              <a:off x="264008" y="4752000"/>
              <a:ext cx="7117841" cy="830997"/>
            </a:xfrm>
            <a:prstGeom prst="rect">
              <a:avLst/>
            </a:prstGeom>
          </p:spPr>
          <p:txBody>
            <a:bodyPr wrap="square">
              <a:spAutoFit/>
            </a:bodyPr>
            <a:lstStyle/>
            <a:p>
              <a:pPr marL="444500" indent="-444500">
                <a:tabLst>
                  <a:tab pos="444500" algn="l"/>
                </a:tabLst>
              </a:pPr>
              <a:r>
                <a:rPr lang="en-GB" sz="800" i="1" dirty="0"/>
                <a:t>Note 1</a:t>
              </a:r>
              <a:r>
                <a:rPr lang="en-GB" sz="800" dirty="0"/>
                <a:t>: 	Relative risk compares the incidence of two populations. Incidence for sex workers, people who inject drugs and transgender people was estimated and then divided by the global incidence of HIV among adults aged 15–49, estimated using the Spectrum models. Incidence for gay men and other men who have sex with men was estimated and then divided by the global incidence of HIV among male adults aged 15–49.</a:t>
              </a:r>
            </a:p>
            <a:p>
              <a:pPr marL="444500" indent="-444500">
                <a:tabLst>
                  <a:tab pos="444500" algn="l"/>
                </a:tabLst>
              </a:pPr>
              <a:r>
                <a:rPr lang="en-GB" sz="800" i="1" dirty="0"/>
                <a:t>Note 2</a:t>
              </a:r>
              <a:r>
                <a:rPr lang="en-GB" sz="800" dirty="0"/>
                <a:t>: 	Transgender people estimates are derived only in the Asia and the Pacific, Caribbean, Latin America, and West and central Europe and North America regions.</a:t>
              </a:r>
            </a:p>
            <a:p>
              <a:pPr marL="444500" indent="-444500">
                <a:tabLst>
                  <a:tab pos="444500" algn="l"/>
                </a:tabLst>
              </a:pPr>
              <a:r>
                <a:rPr lang="en-GB" sz="800" i="1" dirty="0"/>
                <a:t>Note 3</a:t>
              </a:r>
              <a:r>
                <a:rPr lang="en-GB" sz="800" dirty="0"/>
                <a:t>: 	Relative risk is interpreted as follows: sex workers have 21 times greater risk of acquiring HIV than adults aged 15–49 in the total population</a:t>
              </a:r>
              <a:endParaRPr lang="en-CH" sz="800" dirty="0"/>
            </a:p>
          </p:txBody>
        </p:sp>
        <p:sp>
          <p:nvSpPr>
            <p:cNvPr id="26" name="Rectangle 25">
              <a:extLst>
                <a:ext uri="{FF2B5EF4-FFF2-40B4-BE49-F238E27FC236}">
                  <a16:creationId xmlns:a16="http://schemas.microsoft.com/office/drawing/2014/main" id="{3D50E6CB-B56D-408D-AD11-997A882018F4}"/>
                </a:ext>
              </a:extLst>
            </p:cNvPr>
            <p:cNvSpPr/>
            <p:nvPr/>
          </p:nvSpPr>
          <p:spPr>
            <a:xfrm>
              <a:off x="360000" y="5850000"/>
              <a:ext cx="6161943" cy="369332"/>
            </a:xfrm>
            <a:prstGeom prst="rect">
              <a:avLst/>
            </a:prstGeom>
          </p:spPr>
          <p:txBody>
            <a:bodyPr wrap="none" lIns="0" tIns="0" rIns="0" bIns="0">
              <a:spAutoFit/>
            </a:bodyPr>
            <a:lstStyle/>
            <a:p>
              <a:r>
                <a:rPr lang="fr-CH" sz="800" dirty="0">
                  <a:latin typeface="Arial" panose="020B0604020202020204" pitchFamily="34" charset="0"/>
                  <a:cs typeface="Arial" panose="020B0604020202020204" pitchFamily="34" charset="0"/>
                </a:rPr>
                <a:t>Source: </a:t>
              </a:r>
              <a:r>
                <a:rPr lang="en-GB" sz="800" dirty="0">
                  <a:latin typeface="Arial" panose="020B0604020202020204" pitchFamily="34" charset="0"/>
                  <a:cs typeface="Arial" panose="020B0604020202020204" pitchFamily="34" charset="0"/>
                </a:rPr>
                <a:t>UNAIDS special analyses using Spectrum 2019 results and 2019 Global AIDS Monitoring submissions, supplemented by data </a:t>
              </a:r>
            </a:p>
            <a:p>
              <a:r>
                <a:rPr lang="en-GB" sz="800" dirty="0">
                  <a:latin typeface="Arial" panose="020B0604020202020204" pitchFamily="34" charset="0"/>
                  <a:cs typeface="Arial" panose="020B0604020202020204" pitchFamily="34" charset="0"/>
                </a:rPr>
                <a:t>from published literature.</a:t>
              </a:r>
            </a:p>
            <a:p>
              <a:endParaRPr lang="fr-CH" sz="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237834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3F3EFF-03CB-4519-A8AC-D18567B703D3}"/>
              </a:ext>
            </a:extLst>
          </p:cNvPr>
          <p:cNvGrpSpPr/>
          <p:nvPr/>
        </p:nvGrpSpPr>
        <p:grpSpPr>
          <a:xfrm>
            <a:off x="0" y="432000"/>
            <a:ext cx="10287000" cy="2475996"/>
            <a:chOff x="0" y="432000"/>
            <a:chExt cx="10287000" cy="2475996"/>
          </a:xfrm>
        </p:grpSpPr>
        <p:sp>
          <p:nvSpPr>
            <p:cNvPr id="5" name="Rectangle 4">
              <a:extLst>
                <a:ext uri="{FF2B5EF4-FFF2-40B4-BE49-F238E27FC236}">
                  <a16:creationId xmlns:a16="http://schemas.microsoft.com/office/drawing/2014/main" id="{52A28CEE-ACC5-4B11-8866-79BA585A15C8}"/>
                </a:ext>
              </a:extLst>
            </p:cNvPr>
            <p:cNvSpPr/>
            <p:nvPr/>
          </p:nvSpPr>
          <p:spPr>
            <a:xfrm>
              <a:off x="1800000" y="1800000"/>
              <a:ext cx="4360168"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INVESTING TO END</a:t>
              </a:r>
            </a:p>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GB"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EPIDEMIC</a:t>
              </a:r>
              <a:endParaRPr kumimoji="0" lang="en-US"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90D9700E-0D0C-46AF-BB18-E73EBA5360E2}"/>
                </a:ext>
              </a:extLst>
            </p:cNvPr>
            <p:cNvSpPr/>
            <p:nvPr/>
          </p:nvSpPr>
          <p:spPr>
            <a:xfrm>
              <a:off x="0" y="432000"/>
              <a:ext cx="1028700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en-US" sz="1800" b="0" i="0" u="none" strike="noStrike" kern="0" cap="none" spc="1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AIDS UPDATE 2019</a:t>
              </a:r>
            </a:p>
          </p:txBody>
        </p:sp>
      </p:grpSp>
    </p:spTree>
    <p:extLst>
      <p:ext uri="{BB962C8B-B14F-4D97-AF65-F5344CB8AC3E}">
        <p14:creationId xmlns:p14="http://schemas.microsoft.com/office/powerpoint/2010/main" val="19649038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D963750-0BEB-4B43-B2D4-96BF1AA7F87C}"/>
              </a:ext>
            </a:extLst>
          </p:cNvPr>
          <p:cNvGrpSpPr/>
          <p:nvPr/>
        </p:nvGrpSpPr>
        <p:grpSpPr>
          <a:xfrm>
            <a:off x="0" y="0"/>
            <a:ext cx="10285200" cy="6153111"/>
            <a:chOff x="0" y="0"/>
            <a:chExt cx="10285200" cy="6153111"/>
          </a:xfrm>
        </p:grpSpPr>
        <p:sp>
          <p:nvSpPr>
            <p:cNvPr id="6" name="Oval 5">
              <a:extLst>
                <a:ext uri="{FF2B5EF4-FFF2-40B4-BE49-F238E27FC236}">
                  <a16:creationId xmlns:a16="http://schemas.microsoft.com/office/drawing/2014/main" id="{765A2AB2-4917-40A5-B073-AB88F9B6D5F2}"/>
                </a:ext>
              </a:extLst>
            </p:cNvPr>
            <p:cNvSpPr/>
            <p:nvPr/>
          </p:nvSpPr>
          <p:spPr>
            <a:xfrm>
              <a:off x="6804000" y="2347200"/>
              <a:ext cx="252000" cy="252000"/>
            </a:xfrm>
            <a:prstGeom prst="ellipse">
              <a:avLst/>
            </a:prstGeom>
            <a:solidFill>
              <a:srgbClr val="DD052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8" name="object 8">
              <a:extLst>
                <a:ext uri="{FF2B5EF4-FFF2-40B4-BE49-F238E27FC236}">
                  <a16:creationId xmlns:a16="http://schemas.microsoft.com/office/drawing/2014/main" id="{1B727B56-69D0-4F0F-BD55-CA3A0D84CCB2}"/>
                </a:ext>
              </a:extLst>
            </p:cNvPr>
            <p:cNvSpPr/>
            <p:nvPr/>
          </p:nvSpPr>
          <p:spPr>
            <a:xfrm>
              <a:off x="1421999" y="3809419"/>
              <a:ext cx="252000" cy="510581"/>
            </a:xfrm>
            <a:custGeom>
              <a:avLst/>
              <a:gdLst/>
              <a:ahLst/>
              <a:cxnLst/>
              <a:rect l="l" t="t" r="r" b="b"/>
              <a:pathLst>
                <a:path w="140969" h="591820">
                  <a:moveTo>
                    <a:pt x="140969" y="0"/>
                  </a:moveTo>
                  <a:lnTo>
                    <a:pt x="0" y="0"/>
                  </a:lnTo>
                  <a:lnTo>
                    <a:pt x="0" y="591311"/>
                  </a:lnTo>
                  <a:lnTo>
                    <a:pt x="140969" y="591311"/>
                  </a:lnTo>
                  <a:lnTo>
                    <a:pt x="140969"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89" name="object 9">
              <a:extLst>
                <a:ext uri="{FF2B5EF4-FFF2-40B4-BE49-F238E27FC236}">
                  <a16:creationId xmlns:a16="http://schemas.microsoft.com/office/drawing/2014/main" id="{33E242C9-268B-4889-9B32-FD04949AB0BB}"/>
                </a:ext>
              </a:extLst>
            </p:cNvPr>
            <p:cNvSpPr/>
            <p:nvPr/>
          </p:nvSpPr>
          <p:spPr>
            <a:xfrm>
              <a:off x="1962814" y="3721327"/>
              <a:ext cx="252000" cy="598235"/>
            </a:xfrm>
            <a:custGeom>
              <a:avLst/>
              <a:gdLst/>
              <a:ahLst/>
              <a:cxnLst/>
              <a:rect l="l" t="t" r="r" b="b"/>
              <a:pathLst>
                <a:path w="140335" h="693420">
                  <a:moveTo>
                    <a:pt x="140207" y="0"/>
                  </a:moveTo>
                  <a:lnTo>
                    <a:pt x="0" y="0"/>
                  </a:lnTo>
                  <a:lnTo>
                    <a:pt x="0" y="693420"/>
                  </a:lnTo>
                  <a:lnTo>
                    <a:pt x="140207" y="693420"/>
                  </a:lnTo>
                  <a:lnTo>
                    <a:pt x="140207"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0" name="object 10">
              <a:extLst>
                <a:ext uri="{FF2B5EF4-FFF2-40B4-BE49-F238E27FC236}">
                  <a16:creationId xmlns:a16="http://schemas.microsoft.com/office/drawing/2014/main" id="{671C4A68-1A6E-4111-A36C-BB9182303F2F}"/>
                </a:ext>
              </a:extLst>
            </p:cNvPr>
            <p:cNvSpPr/>
            <p:nvPr/>
          </p:nvSpPr>
          <p:spPr>
            <a:xfrm>
              <a:off x="2502455" y="3729873"/>
              <a:ext cx="252000" cy="590017"/>
            </a:xfrm>
            <a:custGeom>
              <a:avLst/>
              <a:gdLst/>
              <a:ahLst/>
              <a:cxnLst/>
              <a:rect l="l" t="t" r="r" b="b"/>
              <a:pathLst>
                <a:path w="140335" h="683895">
                  <a:moveTo>
                    <a:pt x="140207" y="0"/>
                  </a:moveTo>
                  <a:lnTo>
                    <a:pt x="0" y="0"/>
                  </a:lnTo>
                  <a:lnTo>
                    <a:pt x="0" y="683501"/>
                  </a:lnTo>
                  <a:lnTo>
                    <a:pt x="140207" y="683501"/>
                  </a:lnTo>
                  <a:lnTo>
                    <a:pt x="140207"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1" name="object 11">
              <a:extLst>
                <a:ext uri="{FF2B5EF4-FFF2-40B4-BE49-F238E27FC236}">
                  <a16:creationId xmlns:a16="http://schemas.microsoft.com/office/drawing/2014/main" id="{97FDE69C-D0A1-4453-9504-BB6E7E847393}"/>
                </a:ext>
              </a:extLst>
            </p:cNvPr>
            <p:cNvSpPr/>
            <p:nvPr/>
          </p:nvSpPr>
          <p:spPr>
            <a:xfrm>
              <a:off x="3042095" y="3693059"/>
              <a:ext cx="252000" cy="626722"/>
            </a:xfrm>
            <a:custGeom>
              <a:avLst/>
              <a:gdLst/>
              <a:ahLst/>
              <a:cxnLst/>
              <a:rect l="l" t="t" r="r" b="b"/>
              <a:pathLst>
                <a:path w="140969" h="726439">
                  <a:moveTo>
                    <a:pt x="140969" y="0"/>
                  </a:moveTo>
                  <a:lnTo>
                    <a:pt x="0" y="0"/>
                  </a:lnTo>
                  <a:lnTo>
                    <a:pt x="0" y="726185"/>
                  </a:lnTo>
                  <a:lnTo>
                    <a:pt x="140969" y="726185"/>
                  </a:lnTo>
                  <a:lnTo>
                    <a:pt x="140969"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2" name="object 12">
              <a:extLst>
                <a:ext uri="{FF2B5EF4-FFF2-40B4-BE49-F238E27FC236}">
                  <a16:creationId xmlns:a16="http://schemas.microsoft.com/office/drawing/2014/main" id="{FB4BE99B-8E58-4FB0-A6DE-83274B748666}"/>
                </a:ext>
              </a:extLst>
            </p:cNvPr>
            <p:cNvSpPr/>
            <p:nvPr/>
          </p:nvSpPr>
          <p:spPr>
            <a:xfrm>
              <a:off x="3582910" y="3649670"/>
              <a:ext cx="252000" cy="670001"/>
            </a:xfrm>
            <a:custGeom>
              <a:avLst/>
              <a:gdLst/>
              <a:ahLst/>
              <a:cxnLst/>
              <a:rect l="l" t="t" r="r" b="b"/>
              <a:pathLst>
                <a:path w="140335" h="776604">
                  <a:moveTo>
                    <a:pt x="140207" y="0"/>
                  </a:moveTo>
                  <a:lnTo>
                    <a:pt x="0" y="0"/>
                  </a:lnTo>
                  <a:lnTo>
                    <a:pt x="0" y="776477"/>
                  </a:lnTo>
                  <a:lnTo>
                    <a:pt x="140207" y="776477"/>
                  </a:lnTo>
                  <a:lnTo>
                    <a:pt x="140207"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3" name="object 13">
              <a:extLst>
                <a:ext uri="{FF2B5EF4-FFF2-40B4-BE49-F238E27FC236}">
                  <a16:creationId xmlns:a16="http://schemas.microsoft.com/office/drawing/2014/main" id="{A1E2D44C-4567-4DA6-B4E1-36A26D77713D}"/>
                </a:ext>
              </a:extLst>
            </p:cNvPr>
            <p:cNvSpPr/>
            <p:nvPr/>
          </p:nvSpPr>
          <p:spPr>
            <a:xfrm>
              <a:off x="4122551" y="3615485"/>
              <a:ext cx="252000" cy="704515"/>
            </a:xfrm>
            <a:custGeom>
              <a:avLst/>
              <a:gdLst/>
              <a:ahLst/>
              <a:cxnLst/>
              <a:rect l="l" t="t" r="r" b="b"/>
              <a:pathLst>
                <a:path w="140335" h="816610">
                  <a:moveTo>
                    <a:pt x="140207" y="0"/>
                  </a:moveTo>
                  <a:lnTo>
                    <a:pt x="0" y="0"/>
                  </a:lnTo>
                  <a:lnTo>
                    <a:pt x="0" y="816101"/>
                  </a:lnTo>
                  <a:lnTo>
                    <a:pt x="140207" y="816101"/>
                  </a:lnTo>
                  <a:lnTo>
                    <a:pt x="140207"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4" name="object 14">
              <a:extLst>
                <a:ext uri="{FF2B5EF4-FFF2-40B4-BE49-F238E27FC236}">
                  <a16:creationId xmlns:a16="http://schemas.microsoft.com/office/drawing/2014/main" id="{C6C4F327-07EF-44BF-8DE1-B651C28E761F}"/>
                </a:ext>
              </a:extLst>
            </p:cNvPr>
            <p:cNvSpPr/>
            <p:nvPr/>
          </p:nvSpPr>
          <p:spPr>
            <a:xfrm>
              <a:off x="4662191" y="3578671"/>
              <a:ext cx="252000" cy="741219"/>
            </a:xfrm>
            <a:custGeom>
              <a:avLst/>
              <a:gdLst/>
              <a:ahLst/>
              <a:cxnLst/>
              <a:rect l="l" t="t" r="r" b="b"/>
              <a:pathLst>
                <a:path w="141604" h="859154">
                  <a:moveTo>
                    <a:pt x="140982" y="0"/>
                  </a:moveTo>
                  <a:lnTo>
                    <a:pt x="0" y="0"/>
                  </a:lnTo>
                  <a:lnTo>
                    <a:pt x="0" y="858774"/>
                  </a:lnTo>
                  <a:lnTo>
                    <a:pt x="140982" y="858774"/>
                  </a:lnTo>
                  <a:lnTo>
                    <a:pt x="140982"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5" name="object 15">
              <a:extLst>
                <a:ext uri="{FF2B5EF4-FFF2-40B4-BE49-F238E27FC236}">
                  <a16:creationId xmlns:a16="http://schemas.microsoft.com/office/drawing/2014/main" id="{A47A0D16-F12E-401A-9468-E30912701549}"/>
                </a:ext>
              </a:extLst>
            </p:cNvPr>
            <p:cNvSpPr/>
            <p:nvPr/>
          </p:nvSpPr>
          <p:spPr>
            <a:xfrm>
              <a:off x="5203006" y="3537255"/>
              <a:ext cx="252000" cy="782307"/>
            </a:xfrm>
            <a:custGeom>
              <a:avLst/>
              <a:gdLst/>
              <a:ahLst/>
              <a:cxnLst/>
              <a:rect l="l" t="t" r="r" b="b"/>
              <a:pathLst>
                <a:path w="140335" h="906779">
                  <a:moveTo>
                    <a:pt x="140208" y="0"/>
                  </a:moveTo>
                  <a:lnTo>
                    <a:pt x="0" y="0"/>
                  </a:lnTo>
                  <a:lnTo>
                    <a:pt x="0" y="906767"/>
                  </a:lnTo>
                  <a:lnTo>
                    <a:pt x="140208" y="906767"/>
                  </a:lnTo>
                  <a:lnTo>
                    <a:pt x="14020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6" name="object 16">
              <a:extLst>
                <a:ext uri="{FF2B5EF4-FFF2-40B4-BE49-F238E27FC236}">
                  <a16:creationId xmlns:a16="http://schemas.microsoft.com/office/drawing/2014/main" id="{272C0106-839A-4CB6-8CFA-9E5B7DC7480B}"/>
                </a:ext>
              </a:extLst>
            </p:cNvPr>
            <p:cNvSpPr/>
            <p:nvPr/>
          </p:nvSpPr>
          <p:spPr>
            <a:xfrm>
              <a:off x="5742646" y="3552375"/>
              <a:ext cx="252000" cy="767515"/>
            </a:xfrm>
            <a:custGeom>
              <a:avLst/>
              <a:gdLst/>
              <a:ahLst/>
              <a:cxnLst/>
              <a:rect l="l" t="t" r="r" b="b"/>
              <a:pathLst>
                <a:path w="140335" h="889635">
                  <a:moveTo>
                    <a:pt x="140208" y="0"/>
                  </a:moveTo>
                  <a:lnTo>
                    <a:pt x="0" y="0"/>
                  </a:lnTo>
                  <a:lnTo>
                    <a:pt x="0" y="889253"/>
                  </a:lnTo>
                  <a:lnTo>
                    <a:pt x="140208" y="889253"/>
                  </a:lnTo>
                  <a:lnTo>
                    <a:pt x="14020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7" name="object 17">
              <a:extLst>
                <a:ext uri="{FF2B5EF4-FFF2-40B4-BE49-F238E27FC236}">
                  <a16:creationId xmlns:a16="http://schemas.microsoft.com/office/drawing/2014/main" id="{BE830C94-90E3-4FE6-A64E-EEE06DD7998B}"/>
                </a:ext>
              </a:extLst>
            </p:cNvPr>
            <p:cNvSpPr/>
            <p:nvPr/>
          </p:nvSpPr>
          <p:spPr>
            <a:xfrm>
              <a:off x="1421999" y="3559606"/>
              <a:ext cx="252000" cy="249812"/>
            </a:xfrm>
            <a:custGeom>
              <a:avLst/>
              <a:gdLst/>
              <a:ahLst/>
              <a:cxnLst/>
              <a:rect l="l" t="t" r="r" b="b"/>
              <a:pathLst>
                <a:path w="140969" h="289560">
                  <a:moveTo>
                    <a:pt x="140969" y="0"/>
                  </a:moveTo>
                  <a:lnTo>
                    <a:pt x="0" y="0"/>
                  </a:lnTo>
                  <a:lnTo>
                    <a:pt x="0" y="289559"/>
                  </a:lnTo>
                  <a:lnTo>
                    <a:pt x="140969" y="289559"/>
                  </a:lnTo>
                  <a:lnTo>
                    <a:pt x="140969"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8" name="object 18">
              <a:extLst>
                <a:ext uri="{FF2B5EF4-FFF2-40B4-BE49-F238E27FC236}">
                  <a16:creationId xmlns:a16="http://schemas.microsoft.com/office/drawing/2014/main" id="{A8F27D17-F13C-46CA-A443-01853432CB6A}"/>
                </a:ext>
              </a:extLst>
            </p:cNvPr>
            <p:cNvSpPr/>
            <p:nvPr/>
          </p:nvSpPr>
          <p:spPr>
            <a:xfrm>
              <a:off x="1962814" y="3418265"/>
              <a:ext cx="252000" cy="303500"/>
            </a:xfrm>
            <a:custGeom>
              <a:avLst/>
              <a:gdLst/>
              <a:ahLst/>
              <a:cxnLst/>
              <a:rect l="l" t="t" r="r" b="b"/>
              <a:pathLst>
                <a:path w="140335" h="351789">
                  <a:moveTo>
                    <a:pt x="140207" y="0"/>
                  </a:moveTo>
                  <a:lnTo>
                    <a:pt x="0" y="0"/>
                  </a:lnTo>
                  <a:lnTo>
                    <a:pt x="0" y="351281"/>
                  </a:lnTo>
                  <a:lnTo>
                    <a:pt x="140207" y="351281"/>
                  </a:lnTo>
                  <a:lnTo>
                    <a:pt x="140207"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9" name="object 19">
              <a:extLst>
                <a:ext uri="{FF2B5EF4-FFF2-40B4-BE49-F238E27FC236}">
                  <a16:creationId xmlns:a16="http://schemas.microsoft.com/office/drawing/2014/main" id="{2A61D908-9262-4759-94D9-CD8F78568B68}"/>
                </a:ext>
              </a:extLst>
            </p:cNvPr>
            <p:cNvSpPr/>
            <p:nvPr/>
          </p:nvSpPr>
          <p:spPr>
            <a:xfrm>
              <a:off x="2502455" y="3403802"/>
              <a:ext cx="252000" cy="326509"/>
            </a:xfrm>
            <a:custGeom>
              <a:avLst/>
              <a:gdLst/>
              <a:ahLst/>
              <a:cxnLst/>
              <a:rect l="l" t="t" r="r" b="b"/>
              <a:pathLst>
                <a:path w="140335" h="378460">
                  <a:moveTo>
                    <a:pt x="140207" y="0"/>
                  </a:moveTo>
                  <a:lnTo>
                    <a:pt x="0" y="0"/>
                  </a:lnTo>
                  <a:lnTo>
                    <a:pt x="0" y="377964"/>
                  </a:lnTo>
                  <a:lnTo>
                    <a:pt x="140207" y="377964"/>
                  </a:lnTo>
                  <a:lnTo>
                    <a:pt x="140207"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0" name="object 20">
              <a:extLst>
                <a:ext uri="{FF2B5EF4-FFF2-40B4-BE49-F238E27FC236}">
                  <a16:creationId xmlns:a16="http://schemas.microsoft.com/office/drawing/2014/main" id="{D768F96A-D905-49E6-9697-AC4BC88BE799}"/>
                </a:ext>
              </a:extLst>
            </p:cNvPr>
            <p:cNvSpPr/>
            <p:nvPr/>
          </p:nvSpPr>
          <p:spPr>
            <a:xfrm>
              <a:off x="3042095" y="3338062"/>
              <a:ext cx="252000" cy="354996"/>
            </a:xfrm>
            <a:custGeom>
              <a:avLst/>
              <a:gdLst/>
              <a:ahLst/>
              <a:cxnLst/>
              <a:rect l="l" t="t" r="r" b="b"/>
              <a:pathLst>
                <a:path w="140969" h="411479">
                  <a:moveTo>
                    <a:pt x="140969" y="0"/>
                  </a:moveTo>
                  <a:lnTo>
                    <a:pt x="0" y="0"/>
                  </a:lnTo>
                  <a:lnTo>
                    <a:pt x="0" y="411479"/>
                  </a:lnTo>
                  <a:lnTo>
                    <a:pt x="140969" y="411479"/>
                  </a:lnTo>
                  <a:lnTo>
                    <a:pt x="140969"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1" name="object 21">
              <a:extLst>
                <a:ext uri="{FF2B5EF4-FFF2-40B4-BE49-F238E27FC236}">
                  <a16:creationId xmlns:a16="http://schemas.microsoft.com/office/drawing/2014/main" id="{DADA1D27-9A72-4D8A-8B96-3A0CB8FDA4B1}"/>
                </a:ext>
              </a:extLst>
            </p:cNvPr>
            <p:cNvSpPr/>
            <p:nvPr/>
          </p:nvSpPr>
          <p:spPr>
            <a:xfrm>
              <a:off x="3582910" y="3301905"/>
              <a:ext cx="252000" cy="347875"/>
            </a:xfrm>
            <a:custGeom>
              <a:avLst/>
              <a:gdLst/>
              <a:ahLst/>
              <a:cxnLst/>
              <a:rect l="l" t="t" r="r" b="b"/>
              <a:pathLst>
                <a:path w="140335" h="403225">
                  <a:moveTo>
                    <a:pt x="140207" y="0"/>
                  </a:moveTo>
                  <a:lnTo>
                    <a:pt x="0" y="0"/>
                  </a:lnTo>
                  <a:lnTo>
                    <a:pt x="0" y="403098"/>
                  </a:lnTo>
                  <a:lnTo>
                    <a:pt x="140207" y="403098"/>
                  </a:lnTo>
                  <a:lnTo>
                    <a:pt x="140207"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2" name="object 22">
              <a:extLst>
                <a:ext uri="{FF2B5EF4-FFF2-40B4-BE49-F238E27FC236}">
                  <a16:creationId xmlns:a16="http://schemas.microsoft.com/office/drawing/2014/main" id="{8D710AD3-78F9-4A66-BB5D-98AE73B858C5}"/>
                </a:ext>
              </a:extLst>
            </p:cNvPr>
            <p:cNvSpPr/>
            <p:nvPr/>
          </p:nvSpPr>
          <p:spPr>
            <a:xfrm>
              <a:off x="4122551" y="3301248"/>
              <a:ext cx="252000" cy="314457"/>
            </a:xfrm>
            <a:custGeom>
              <a:avLst/>
              <a:gdLst/>
              <a:ahLst/>
              <a:cxnLst/>
              <a:rect l="l" t="t" r="r" b="b"/>
              <a:pathLst>
                <a:path w="140335" h="364489">
                  <a:moveTo>
                    <a:pt x="140207" y="0"/>
                  </a:moveTo>
                  <a:lnTo>
                    <a:pt x="0" y="0"/>
                  </a:lnTo>
                  <a:lnTo>
                    <a:pt x="0" y="364235"/>
                  </a:lnTo>
                  <a:lnTo>
                    <a:pt x="140207" y="364235"/>
                  </a:lnTo>
                  <a:lnTo>
                    <a:pt x="140207"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3" name="object 23">
              <a:extLst>
                <a:ext uri="{FF2B5EF4-FFF2-40B4-BE49-F238E27FC236}">
                  <a16:creationId xmlns:a16="http://schemas.microsoft.com/office/drawing/2014/main" id="{8C5783EE-BBEB-446A-8E92-53BC26ED0848}"/>
                </a:ext>
              </a:extLst>
            </p:cNvPr>
            <p:cNvSpPr/>
            <p:nvPr/>
          </p:nvSpPr>
          <p:spPr>
            <a:xfrm>
              <a:off x="4662191" y="3263776"/>
              <a:ext cx="252000" cy="315005"/>
            </a:xfrm>
            <a:custGeom>
              <a:avLst/>
              <a:gdLst/>
              <a:ahLst/>
              <a:cxnLst/>
              <a:rect l="l" t="t" r="r" b="b"/>
              <a:pathLst>
                <a:path w="141604" h="365125">
                  <a:moveTo>
                    <a:pt x="140982" y="0"/>
                  </a:moveTo>
                  <a:lnTo>
                    <a:pt x="0" y="0"/>
                  </a:lnTo>
                  <a:lnTo>
                    <a:pt x="0" y="364985"/>
                  </a:lnTo>
                  <a:lnTo>
                    <a:pt x="140982" y="364985"/>
                  </a:lnTo>
                  <a:lnTo>
                    <a:pt x="140982"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4" name="object 24">
              <a:extLst>
                <a:ext uri="{FF2B5EF4-FFF2-40B4-BE49-F238E27FC236}">
                  <a16:creationId xmlns:a16="http://schemas.microsoft.com/office/drawing/2014/main" id="{D294CF94-00CD-4389-83DA-8379005CE5AA}"/>
                </a:ext>
              </a:extLst>
            </p:cNvPr>
            <p:cNvSpPr/>
            <p:nvPr/>
          </p:nvSpPr>
          <p:spPr>
            <a:xfrm>
              <a:off x="5203006" y="3160564"/>
              <a:ext cx="252000" cy="376910"/>
            </a:xfrm>
            <a:custGeom>
              <a:avLst/>
              <a:gdLst/>
              <a:ahLst/>
              <a:cxnLst/>
              <a:rect l="l" t="t" r="r" b="b"/>
              <a:pathLst>
                <a:path w="140335" h="436880">
                  <a:moveTo>
                    <a:pt x="140208" y="0"/>
                  </a:moveTo>
                  <a:lnTo>
                    <a:pt x="0" y="0"/>
                  </a:lnTo>
                  <a:lnTo>
                    <a:pt x="0" y="436625"/>
                  </a:lnTo>
                  <a:lnTo>
                    <a:pt x="140208" y="436625"/>
                  </a:lnTo>
                  <a:lnTo>
                    <a:pt x="140208"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5" name="object 25">
              <a:extLst>
                <a:ext uri="{FF2B5EF4-FFF2-40B4-BE49-F238E27FC236}">
                  <a16:creationId xmlns:a16="http://schemas.microsoft.com/office/drawing/2014/main" id="{714195FB-B362-4E98-A32B-0A730E2EAD05}"/>
                </a:ext>
              </a:extLst>
            </p:cNvPr>
            <p:cNvSpPr/>
            <p:nvPr/>
          </p:nvSpPr>
          <p:spPr>
            <a:xfrm>
              <a:off x="5742646" y="3184888"/>
              <a:ext cx="252000" cy="367596"/>
            </a:xfrm>
            <a:custGeom>
              <a:avLst/>
              <a:gdLst/>
              <a:ahLst/>
              <a:cxnLst/>
              <a:rect l="l" t="t" r="r" b="b"/>
              <a:pathLst>
                <a:path w="140335" h="426085">
                  <a:moveTo>
                    <a:pt x="140208" y="0"/>
                  </a:moveTo>
                  <a:lnTo>
                    <a:pt x="0" y="0"/>
                  </a:lnTo>
                  <a:lnTo>
                    <a:pt x="0" y="425957"/>
                  </a:lnTo>
                  <a:lnTo>
                    <a:pt x="140208" y="425957"/>
                  </a:lnTo>
                  <a:lnTo>
                    <a:pt x="140208" y="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6" name="object 26">
              <a:extLst>
                <a:ext uri="{FF2B5EF4-FFF2-40B4-BE49-F238E27FC236}">
                  <a16:creationId xmlns:a16="http://schemas.microsoft.com/office/drawing/2014/main" id="{8BDAE25D-167E-4EC4-B9B1-1DEC517CD81A}"/>
                </a:ext>
              </a:extLst>
            </p:cNvPr>
            <p:cNvSpPr/>
            <p:nvPr/>
          </p:nvSpPr>
          <p:spPr>
            <a:xfrm>
              <a:off x="1421999" y="3445876"/>
              <a:ext cx="252000" cy="113949"/>
            </a:xfrm>
            <a:custGeom>
              <a:avLst/>
              <a:gdLst/>
              <a:ahLst/>
              <a:cxnLst/>
              <a:rect l="l" t="t" r="r" b="b"/>
              <a:pathLst>
                <a:path w="140969" h="132080">
                  <a:moveTo>
                    <a:pt x="140969" y="0"/>
                  </a:moveTo>
                  <a:lnTo>
                    <a:pt x="0" y="0"/>
                  </a:lnTo>
                  <a:lnTo>
                    <a:pt x="0" y="131838"/>
                  </a:lnTo>
                  <a:lnTo>
                    <a:pt x="140969" y="131838"/>
                  </a:lnTo>
                  <a:lnTo>
                    <a:pt x="140969"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7" name="object 27">
              <a:extLst>
                <a:ext uri="{FF2B5EF4-FFF2-40B4-BE49-F238E27FC236}">
                  <a16:creationId xmlns:a16="http://schemas.microsoft.com/office/drawing/2014/main" id="{5EC598A7-10A6-448D-B303-C92BE1F50FA0}"/>
                </a:ext>
              </a:extLst>
            </p:cNvPr>
            <p:cNvSpPr/>
            <p:nvPr/>
          </p:nvSpPr>
          <p:spPr>
            <a:xfrm>
              <a:off x="1962814" y="3312412"/>
              <a:ext cx="252000" cy="106279"/>
            </a:xfrm>
            <a:custGeom>
              <a:avLst/>
              <a:gdLst/>
              <a:ahLst/>
              <a:cxnLst/>
              <a:rect l="l" t="t" r="r" b="b"/>
              <a:pathLst>
                <a:path w="140335" h="123189">
                  <a:moveTo>
                    <a:pt x="140207" y="0"/>
                  </a:moveTo>
                  <a:lnTo>
                    <a:pt x="0" y="0"/>
                  </a:lnTo>
                  <a:lnTo>
                    <a:pt x="0" y="122681"/>
                  </a:lnTo>
                  <a:lnTo>
                    <a:pt x="140207" y="122681"/>
                  </a:lnTo>
                  <a:lnTo>
                    <a:pt x="140207"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8" name="object 28">
              <a:extLst>
                <a:ext uri="{FF2B5EF4-FFF2-40B4-BE49-F238E27FC236}">
                  <a16:creationId xmlns:a16="http://schemas.microsoft.com/office/drawing/2014/main" id="{012A457D-D4C6-4656-A416-C3D43717CFFE}"/>
                </a:ext>
              </a:extLst>
            </p:cNvPr>
            <p:cNvSpPr/>
            <p:nvPr/>
          </p:nvSpPr>
          <p:spPr>
            <a:xfrm>
              <a:off x="2502455" y="3277581"/>
              <a:ext cx="252000" cy="126550"/>
            </a:xfrm>
            <a:custGeom>
              <a:avLst/>
              <a:gdLst/>
              <a:ahLst/>
              <a:cxnLst/>
              <a:rect l="l" t="t" r="r" b="b"/>
              <a:pathLst>
                <a:path w="140335" h="146685">
                  <a:moveTo>
                    <a:pt x="140207" y="0"/>
                  </a:moveTo>
                  <a:lnTo>
                    <a:pt x="0" y="0"/>
                  </a:lnTo>
                  <a:lnTo>
                    <a:pt x="0" y="146303"/>
                  </a:lnTo>
                  <a:lnTo>
                    <a:pt x="140207" y="146303"/>
                  </a:lnTo>
                  <a:lnTo>
                    <a:pt x="140207"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9" name="object 29">
              <a:extLst>
                <a:ext uri="{FF2B5EF4-FFF2-40B4-BE49-F238E27FC236}">
                  <a16:creationId xmlns:a16="http://schemas.microsoft.com/office/drawing/2014/main" id="{147BE4E5-A436-4648-B288-F2EE8C209E13}"/>
                </a:ext>
              </a:extLst>
            </p:cNvPr>
            <p:cNvSpPr/>
            <p:nvPr/>
          </p:nvSpPr>
          <p:spPr>
            <a:xfrm>
              <a:off x="3042095" y="3188175"/>
              <a:ext cx="252000" cy="150107"/>
            </a:xfrm>
            <a:custGeom>
              <a:avLst/>
              <a:gdLst/>
              <a:ahLst/>
              <a:cxnLst/>
              <a:rect l="l" t="t" r="r" b="b"/>
              <a:pathLst>
                <a:path w="140969" h="173989">
                  <a:moveTo>
                    <a:pt x="140969" y="0"/>
                  </a:moveTo>
                  <a:lnTo>
                    <a:pt x="0" y="0"/>
                  </a:lnTo>
                  <a:lnTo>
                    <a:pt x="0" y="173735"/>
                  </a:lnTo>
                  <a:lnTo>
                    <a:pt x="140969" y="173735"/>
                  </a:lnTo>
                  <a:lnTo>
                    <a:pt x="140969"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0" name="object 30">
              <a:extLst>
                <a:ext uri="{FF2B5EF4-FFF2-40B4-BE49-F238E27FC236}">
                  <a16:creationId xmlns:a16="http://schemas.microsoft.com/office/drawing/2014/main" id="{C971EE6E-9448-4C9A-A812-A1B83D5A1CAF}"/>
                </a:ext>
              </a:extLst>
            </p:cNvPr>
            <p:cNvSpPr/>
            <p:nvPr/>
          </p:nvSpPr>
          <p:spPr>
            <a:xfrm>
              <a:off x="3582910" y="3194092"/>
              <a:ext cx="252000" cy="107923"/>
            </a:xfrm>
            <a:custGeom>
              <a:avLst/>
              <a:gdLst/>
              <a:ahLst/>
              <a:cxnLst/>
              <a:rect l="l" t="t" r="r" b="b"/>
              <a:pathLst>
                <a:path w="140335" h="125094">
                  <a:moveTo>
                    <a:pt x="140207" y="0"/>
                  </a:moveTo>
                  <a:lnTo>
                    <a:pt x="0" y="0"/>
                  </a:lnTo>
                  <a:lnTo>
                    <a:pt x="0" y="124968"/>
                  </a:lnTo>
                  <a:lnTo>
                    <a:pt x="140207" y="124968"/>
                  </a:lnTo>
                  <a:lnTo>
                    <a:pt x="140207"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1" name="object 31">
              <a:extLst>
                <a:ext uri="{FF2B5EF4-FFF2-40B4-BE49-F238E27FC236}">
                  <a16:creationId xmlns:a16="http://schemas.microsoft.com/office/drawing/2014/main" id="{C654A9DF-A5C7-4FD7-A9FD-E370A97D26E6}"/>
                </a:ext>
              </a:extLst>
            </p:cNvPr>
            <p:cNvSpPr/>
            <p:nvPr/>
          </p:nvSpPr>
          <p:spPr>
            <a:xfrm>
              <a:off x="4122551" y="3176342"/>
              <a:ext cx="252000" cy="124906"/>
            </a:xfrm>
            <a:custGeom>
              <a:avLst/>
              <a:gdLst/>
              <a:ahLst/>
              <a:cxnLst/>
              <a:rect l="l" t="t" r="r" b="b"/>
              <a:pathLst>
                <a:path w="140335" h="144780">
                  <a:moveTo>
                    <a:pt x="140207" y="0"/>
                  </a:moveTo>
                  <a:lnTo>
                    <a:pt x="0" y="0"/>
                  </a:lnTo>
                  <a:lnTo>
                    <a:pt x="0" y="144779"/>
                  </a:lnTo>
                  <a:lnTo>
                    <a:pt x="140207" y="144779"/>
                  </a:lnTo>
                  <a:lnTo>
                    <a:pt x="140207"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2" name="object 32">
              <a:extLst>
                <a:ext uri="{FF2B5EF4-FFF2-40B4-BE49-F238E27FC236}">
                  <a16:creationId xmlns:a16="http://schemas.microsoft.com/office/drawing/2014/main" id="{62CC5D8B-F2F0-47AA-8FD4-70A0585877FF}"/>
                </a:ext>
              </a:extLst>
            </p:cNvPr>
            <p:cNvSpPr/>
            <p:nvPr/>
          </p:nvSpPr>
          <p:spPr>
            <a:xfrm>
              <a:off x="4662191" y="3132296"/>
              <a:ext cx="252000" cy="131480"/>
            </a:xfrm>
            <a:custGeom>
              <a:avLst/>
              <a:gdLst/>
              <a:ahLst/>
              <a:cxnLst/>
              <a:rect l="l" t="t" r="r" b="b"/>
              <a:pathLst>
                <a:path w="141604" h="152400">
                  <a:moveTo>
                    <a:pt x="140982" y="0"/>
                  </a:moveTo>
                  <a:lnTo>
                    <a:pt x="0" y="0"/>
                  </a:lnTo>
                  <a:lnTo>
                    <a:pt x="0" y="152400"/>
                  </a:lnTo>
                  <a:lnTo>
                    <a:pt x="140982" y="152400"/>
                  </a:lnTo>
                  <a:lnTo>
                    <a:pt x="140982"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3" name="object 33">
              <a:extLst>
                <a:ext uri="{FF2B5EF4-FFF2-40B4-BE49-F238E27FC236}">
                  <a16:creationId xmlns:a16="http://schemas.microsoft.com/office/drawing/2014/main" id="{C3382F5C-16B2-4C2C-A702-4C8D00C55C11}"/>
                </a:ext>
              </a:extLst>
            </p:cNvPr>
            <p:cNvSpPr/>
            <p:nvPr/>
          </p:nvSpPr>
          <p:spPr>
            <a:xfrm>
              <a:off x="5203006" y="3017251"/>
              <a:ext cx="252000" cy="143533"/>
            </a:xfrm>
            <a:custGeom>
              <a:avLst/>
              <a:gdLst/>
              <a:ahLst/>
              <a:cxnLst/>
              <a:rect l="l" t="t" r="r" b="b"/>
              <a:pathLst>
                <a:path w="140335" h="166369">
                  <a:moveTo>
                    <a:pt x="140208" y="0"/>
                  </a:moveTo>
                  <a:lnTo>
                    <a:pt x="0" y="0"/>
                  </a:lnTo>
                  <a:lnTo>
                    <a:pt x="0" y="166116"/>
                  </a:lnTo>
                  <a:lnTo>
                    <a:pt x="140208" y="166116"/>
                  </a:lnTo>
                  <a:lnTo>
                    <a:pt x="140208"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4" name="object 34">
              <a:extLst>
                <a:ext uri="{FF2B5EF4-FFF2-40B4-BE49-F238E27FC236}">
                  <a16:creationId xmlns:a16="http://schemas.microsoft.com/office/drawing/2014/main" id="{064BE5C1-CD22-409D-9422-945AD1EB1288}"/>
                </a:ext>
              </a:extLst>
            </p:cNvPr>
            <p:cNvSpPr/>
            <p:nvPr/>
          </p:nvSpPr>
          <p:spPr>
            <a:xfrm>
              <a:off x="5742646" y="3071158"/>
              <a:ext cx="252000" cy="113949"/>
            </a:xfrm>
            <a:custGeom>
              <a:avLst/>
              <a:gdLst/>
              <a:ahLst/>
              <a:cxnLst/>
              <a:rect l="l" t="t" r="r" b="b"/>
              <a:pathLst>
                <a:path w="140335" h="132080">
                  <a:moveTo>
                    <a:pt x="140208" y="0"/>
                  </a:moveTo>
                  <a:lnTo>
                    <a:pt x="0" y="0"/>
                  </a:lnTo>
                  <a:lnTo>
                    <a:pt x="0" y="131825"/>
                  </a:lnTo>
                  <a:lnTo>
                    <a:pt x="140208" y="131825"/>
                  </a:lnTo>
                  <a:lnTo>
                    <a:pt x="140208" y="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5" name="object 35">
              <a:extLst>
                <a:ext uri="{FF2B5EF4-FFF2-40B4-BE49-F238E27FC236}">
                  <a16:creationId xmlns:a16="http://schemas.microsoft.com/office/drawing/2014/main" id="{5D09B13B-10B2-4DDA-B782-98E29C927908}"/>
                </a:ext>
              </a:extLst>
            </p:cNvPr>
            <p:cNvSpPr/>
            <p:nvPr/>
          </p:nvSpPr>
          <p:spPr>
            <a:xfrm>
              <a:off x="1421999" y="3237480"/>
              <a:ext cx="252000" cy="208725"/>
            </a:xfrm>
            <a:custGeom>
              <a:avLst/>
              <a:gdLst/>
              <a:ahLst/>
              <a:cxnLst/>
              <a:rect l="l" t="t" r="r" b="b"/>
              <a:pathLst>
                <a:path w="140969" h="241935">
                  <a:moveTo>
                    <a:pt x="140969" y="0"/>
                  </a:moveTo>
                  <a:lnTo>
                    <a:pt x="0" y="0"/>
                  </a:lnTo>
                  <a:lnTo>
                    <a:pt x="0" y="241553"/>
                  </a:lnTo>
                  <a:lnTo>
                    <a:pt x="140969" y="241553"/>
                  </a:lnTo>
                  <a:lnTo>
                    <a:pt x="140969" y="0"/>
                  </a:lnTo>
                  <a:close/>
                </a:path>
              </a:pathLst>
            </a:custGeom>
            <a:solidFill>
              <a:srgbClr val="E6007E"/>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6" name="object 36">
              <a:extLst>
                <a:ext uri="{FF2B5EF4-FFF2-40B4-BE49-F238E27FC236}">
                  <a16:creationId xmlns:a16="http://schemas.microsoft.com/office/drawing/2014/main" id="{D34BEA52-5BEC-42EA-A756-A2A67098A113}"/>
                </a:ext>
              </a:extLst>
            </p:cNvPr>
            <p:cNvSpPr/>
            <p:nvPr/>
          </p:nvSpPr>
          <p:spPr>
            <a:xfrm>
              <a:off x="1962814" y="3104685"/>
              <a:ext cx="252000" cy="208177"/>
            </a:xfrm>
            <a:custGeom>
              <a:avLst/>
              <a:gdLst/>
              <a:ahLst/>
              <a:cxnLst/>
              <a:rect l="l" t="t" r="r" b="b"/>
              <a:pathLst>
                <a:path w="140335" h="241300">
                  <a:moveTo>
                    <a:pt x="140207" y="0"/>
                  </a:moveTo>
                  <a:lnTo>
                    <a:pt x="0" y="0"/>
                  </a:lnTo>
                  <a:lnTo>
                    <a:pt x="0" y="240792"/>
                  </a:lnTo>
                  <a:lnTo>
                    <a:pt x="140207" y="240792"/>
                  </a:lnTo>
                  <a:lnTo>
                    <a:pt x="140207" y="0"/>
                  </a:lnTo>
                  <a:close/>
                </a:path>
              </a:pathLst>
            </a:custGeom>
            <a:solidFill>
              <a:srgbClr val="E6007E"/>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7" name="object 37">
              <a:extLst>
                <a:ext uri="{FF2B5EF4-FFF2-40B4-BE49-F238E27FC236}">
                  <a16:creationId xmlns:a16="http://schemas.microsoft.com/office/drawing/2014/main" id="{9BCB7DBB-7FFB-4EAD-8E44-39DC9EA8273C}"/>
                </a:ext>
              </a:extLst>
            </p:cNvPr>
            <p:cNvSpPr/>
            <p:nvPr/>
          </p:nvSpPr>
          <p:spPr>
            <a:xfrm>
              <a:off x="2502455" y="3065887"/>
              <a:ext cx="252000" cy="212012"/>
            </a:xfrm>
            <a:custGeom>
              <a:avLst/>
              <a:gdLst/>
              <a:ahLst/>
              <a:cxnLst/>
              <a:rect l="l" t="t" r="r" b="b"/>
              <a:pathLst>
                <a:path w="140335" h="245744">
                  <a:moveTo>
                    <a:pt x="140207" y="0"/>
                  </a:moveTo>
                  <a:lnTo>
                    <a:pt x="0" y="0"/>
                  </a:lnTo>
                  <a:lnTo>
                    <a:pt x="0" y="245364"/>
                  </a:lnTo>
                  <a:lnTo>
                    <a:pt x="140207" y="245364"/>
                  </a:lnTo>
                  <a:lnTo>
                    <a:pt x="140207" y="0"/>
                  </a:lnTo>
                  <a:close/>
                </a:path>
              </a:pathLst>
            </a:custGeom>
            <a:solidFill>
              <a:srgbClr val="E6007E"/>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8" name="object 38">
              <a:extLst>
                <a:ext uri="{FF2B5EF4-FFF2-40B4-BE49-F238E27FC236}">
                  <a16:creationId xmlns:a16="http://schemas.microsoft.com/office/drawing/2014/main" id="{82D14A0A-041F-41D7-A30B-0A0AE0E056EF}"/>
                </a:ext>
              </a:extLst>
            </p:cNvPr>
            <p:cNvSpPr/>
            <p:nvPr/>
          </p:nvSpPr>
          <p:spPr>
            <a:xfrm>
              <a:off x="3042095" y="2991612"/>
              <a:ext cx="252000" cy="196672"/>
            </a:xfrm>
            <a:custGeom>
              <a:avLst/>
              <a:gdLst/>
              <a:ahLst/>
              <a:cxnLst/>
              <a:rect l="l" t="t" r="r" b="b"/>
              <a:pathLst>
                <a:path w="140969" h="227964">
                  <a:moveTo>
                    <a:pt x="140969" y="0"/>
                  </a:moveTo>
                  <a:lnTo>
                    <a:pt x="0" y="0"/>
                  </a:lnTo>
                  <a:lnTo>
                    <a:pt x="0" y="227838"/>
                  </a:lnTo>
                  <a:lnTo>
                    <a:pt x="140969" y="227838"/>
                  </a:lnTo>
                  <a:lnTo>
                    <a:pt x="140969" y="0"/>
                  </a:lnTo>
                  <a:close/>
                </a:path>
              </a:pathLst>
            </a:custGeom>
            <a:solidFill>
              <a:srgbClr val="E6007E"/>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9" name="object 39">
              <a:extLst>
                <a:ext uri="{FF2B5EF4-FFF2-40B4-BE49-F238E27FC236}">
                  <a16:creationId xmlns:a16="http://schemas.microsoft.com/office/drawing/2014/main" id="{6CC9E4EA-F878-4337-8C1C-E8BBAB7E3514}"/>
                </a:ext>
              </a:extLst>
            </p:cNvPr>
            <p:cNvSpPr/>
            <p:nvPr/>
          </p:nvSpPr>
          <p:spPr>
            <a:xfrm>
              <a:off x="3582910" y="3013306"/>
              <a:ext cx="252000" cy="180785"/>
            </a:xfrm>
            <a:custGeom>
              <a:avLst/>
              <a:gdLst/>
              <a:ahLst/>
              <a:cxnLst/>
              <a:rect l="l" t="t" r="r" b="b"/>
              <a:pathLst>
                <a:path w="140335" h="209550">
                  <a:moveTo>
                    <a:pt x="140207" y="0"/>
                  </a:moveTo>
                  <a:lnTo>
                    <a:pt x="0" y="0"/>
                  </a:lnTo>
                  <a:lnTo>
                    <a:pt x="0" y="209550"/>
                  </a:lnTo>
                  <a:lnTo>
                    <a:pt x="140207" y="209550"/>
                  </a:lnTo>
                  <a:lnTo>
                    <a:pt x="140207" y="0"/>
                  </a:lnTo>
                  <a:close/>
                </a:path>
              </a:pathLst>
            </a:custGeom>
            <a:solidFill>
              <a:srgbClr val="E6007E"/>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0" name="object 40">
              <a:extLst>
                <a:ext uri="{FF2B5EF4-FFF2-40B4-BE49-F238E27FC236}">
                  <a16:creationId xmlns:a16="http://schemas.microsoft.com/office/drawing/2014/main" id="{1E2CEC99-3C20-4DA2-A7FF-041D9D75C3F2}"/>
                </a:ext>
              </a:extLst>
            </p:cNvPr>
            <p:cNvSpPr/>
            <p:nvPr/>
          </p:nvSpPr>
          <p:spPr>
            <a:xfrm>
              <a:off x="4122551" y="3023167"/>
              <a:ext cx="252000" cy="153394"/>
            </a:xfrm>
            <a:custGeom>
              <a:avLst/>
              <a:gdLst/>
              <a:ahLst/>
              <a:cxnLst/>
              <a:rect l="l" t="t" r="r" b="b"/>
              <a:pathLst>
                <a:path w="140335" h="177800">
                  <a:moveTo>
                    <a:pt x="140207" y="0"/>
                  </a:moveTo>
                  <a:lnTo>
                    <a:pt x="0" y="0"/>
                  </a:lnTo>
                  <a:lnTo>
                    <a:pt x="0" y="177533"/>
                  </a:lnTo>
                  <a:lnTo>
                    <a:pt x="140207" y="177533"/>
                  </a:lnTo>
                  <a:lnTo>
                    <a:pt x="140207" y="0"/>
                  </a:lnTo>
                  <a:close/>
                </a:path>
              </a:pathLst>
            </a:custGeom>
            <a:solidFill>
              <a:srgbClr val="E6007E"/>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1" name="object 41">
              <a:extLst>
                <a:ext uri="{FF2B5EF4-FFF2-40B4-BE49-F238E27FC236}">
                  <a16:creationId xmlns:a16="http://schemas.microsoft.com/office/drawing/2014/main" id="{B1CFA5EE-40D4-4A21-8D35-7CE63A40B941}"/>
                </a:ext>
              </a:extLst>
            </p:cNvPr>
            <p:cNvSpPr/>
            <p:nvPr/>
          </p:nvSpPr>
          <p:spPr>
            <a:xfrm>
              <a:off x="4662191" y="2992927"/>
              <a:ext cx="252000" cy="139698"/>
            </a:xfrm>
            <a:custGeom>
              <a:avLst/>
              <a:gdLst/>
              <a:ahLst/>
              <a:cxnLst/>
              <a:rect l="l" t="t" r="r" b="b"/>
              <a:pathLst>
                <a:path w="141604" h="161925">
                  <a:moveTo>
                    <a:pt x="140982" y="0"/>
                  </a:moveTo>
                  <a:lnTo>
                    <a:pt x="0" y="0"/>
                  </a:lnTo>
                  <a:lnTo>
                    <a:pt x="0" y="161556"/>
                  </a:lnTo>
                  <a:lnTo>
                    <a:pt x="140982" y="161556"/>
                  </a:lnTo>
                  <a:lnTo>
                    <a:pt x="140982" y="0"/>
                  </a:lnTo>
                  <a:close/>
                </a:path>
              </a:pathLst>
            </a:custGeom>
            <a:solidFill>
              <a:srgbClr val="E6007E"/>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2" name="object 42">
              <a:extLst>
                <a:ext uri="{FF2B5EF4-FFF2-40B4-BE49-F238E27FC236}">
                  <a16:creationId xmlns:a16="http://schemas.microsoft.com/office/drawing/2014/main" id="{7DE50C42-3CB0-4133-9A47-21C74EC5E306}"/>
                </a:ext>
              </a:extLst>
            </p:cNvPr>
            <p:cNvSpPr/>
            <p:nvPr/>
          </p:nvSpPr>
          <p:spPr>
            <a:xfrm>
              <a:off x="5203006" y="2888400"/>
              <a:ext cx="252000" cy="129289"/>
            </a:xfrm>
            <a:custGeom>
              <a:avLst/>
              <a:gdLst/>
              <a:ahLst/>
              <a:cxnLst/>
              <a:rect l="l" t="t" r="r" b="b"/>
              <a:pathLst>
                <a:path w="140335" h="149860">
                  <a:moveTo>
                    <a:pt x="140208" y="0"/>
                  </a:moveTo>
                  <a:lnTo>
                    <a:pt x="0" y="0"/>
                  </a:lnTo>
                  <a:lnTo>
                    <a:pt x="0" y="149364"/>
                  </a:lnTo>
                  <a:lnTo>
                    <a:pt x="140208" y="149364"/>
                  </a:lnTo>
                  <a:lnTo>
                    <a:pt x="140208" y="0"/>
                  </a:lnTo>
                  <a:close/>
                </a:path>
              </a:pathLst>
            </a:custGeom>
            <a:solidFill>
              <a:srgbClr val="E6007E"/>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3" name="object 43">
              <a:extLst>
                <a:ext uri="{FF2B5EF4-FFF2-40B4-BE49-F238E27FC236}">
                  <a16:creationId xmlns:a16="http://schemas.microsoft.com/office/drawing/2014/main" id="{14B82831-0CCF-4699-BC7E-200EED1D58D2}"/>
                </a:ext>
              </a:extLst>
            </p:cNvPr>
            <p:cNvSpPr/>
            <p:nvPr/>
          </p:nvSpPr>
          <p:spPr>
            <a:xfrm>
              <a:off x="5742646" y="2954798"/>
              <a:ext cx="252000" cy="116689"/>
            </a:xfrm>
            <a:custGeom>
              <a:avLst/>
              <a:gdLst/>
              <a:ahLst/>
              <a:cxnLst/>
              <a:rect l="l" t="t" r="r" b="b"/>
              <a:pathLst>
                <a:path w="140335" h="135255">
                  <a:moveTo>
                    <a:pt x="140208" y="0"/>
                  </a:moveTo>
                  <a:lnTo>
                    <a:pt x="0" y="0"/>
                  </a:lnTo>
                  <a:lnTo>
                    <a:pt x="0" y="134874"/>
                  </a:lnTo>
                  <a:lnTo>
                    <a:pt x="140208" y="134874"/>
                  </a:lnTo>
                  <a:lnTo>
                    <a:pt x="140208" y="0"/>
                  </a:lnTo>
                  <a:close/>
                </a:path>
              </a:pathLst>
            </a:custGeom>
            <a:solidFill>
              <a:srgbClr val="E6007E"/>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HIV resource availability for HIV in low- and middle-income countries,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2010–2018 and 2020 Fast-Track resource needs (in constant 2016 US dollars)</a:t>
              </a:r>
              <a:endParaRPr kumimoji="0" lang="en-CH"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2976777"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UNAIDS 2019 resource availability and needs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5" name="object 66">
              <a:extLst>
                <a:ext uri="{FF2B5EF4-FFF2-40B4-BE49-F238E27FC236}">
                  <a16:creationId xmlns:a16="http://schemas.microsoft.com/office/drawing/2014/main" id="{9DC2CA97-81B0-44F1-B8C5-75B4AB99C88D}"/>
                </a:ext>
              </a:extLst>
            </p:cNvPr>
            <p:cNvSpPr txBox="1"/>
            <p:nvPr/>
          </p:nvSpPr>
          <p:spPr>
            <a:xfrm>
              <a:off x="684000" y="2862000"/>
              <a:ext cx="153888" cy="767614"/>
            </a:xfrm>
            <a:prstGeom prst="rect">
              <a:avLst/>
            </a:prstGeom>
            <a:noFill/>
          </p:spPr>
          <p:txBody>
            <a:bodyPr vert="vert270" wrap="square" lIns="0" tIns="0" rIns="0" bIns="0" rtlCol="0">
              <a:spAutoFit/>
            </a:bodyPr>
            <a:lstStyle>
              <a:defPPr>
                <a:defRPr lang="en-US"/>
              </a:defPPr>
              <a:lvl1pPr algn="r">
                <a:defRPr sz="1000">
                  <a:solidFill>
                    <a:schemeClr val="tx1">
                      <a:lumMod val="75000"/>
                      <a:lumOff val="25000"/>
                    </a:schemeClr>
                  </a:solidFill>
                </a:defRPr>
              </a:lvl1pPr>
            </a:lstStyle>
            <a:p>
              <a:r>
                <a:rPr dirty="0"/>
                <a:t>US$ (</a:t>
              </a:r>
              <a:r>
                <a:rPr lang="en-GB" dirty="0"/>
                <a:t>b</a:t>
              </a:r>
              <a:r>
                <a:rPr dirty="0" err="1"/>
                <a:t>illion</a:t>
              </a:r>
              <a:r>
                <a:rPr dirty="0"/>
                <a:t>)</a:t>
              </a:r>
            </a:p>
          </p:txBody>
        </p:sp>
        <p:sp>
          <p:nvSpPr>
            <p:cNvPr id="54" name="object 55">
              <a:extLst>
                <a:ext uri="{FF2B5EF4-FFF2-40B4-BE49-F238E27FC236}">
                  <a16:creationId xmlns:a16="http://schemas.microsoft.com/office/drawing/2014/main" id="{F24A8499-1260-4E52-88DC-4A3B4D139876}"/>
                </a:ext>
              </a:extLst>
            </p:cNvPr>
            <p:cNvSpPr/>
            <p:nvPr/>
          </p:nvSpPr>
          <p:spPr>
            <a:xfrm>
              <a:off x="1260617" y="2160000"/>
              <a:ext cx="0" cy="2160000"/>
            </a:xfrm>
            <a:custGeom>
              <a:avLst/>
              <a:gdLst/>
              <a:ahLst/>
              <a:cxnLst/>
              <a:rect l="l" t="t" r="r" b="b"/>
              <a:pathLst>
                <a:path h="2371090">
                  <a:moveTo>
                    <a:pt x="0" y="0"/>
                  </a:moveTo>
                  <a:lnTo>
                    <a:pt x="0" y="2370582"/>
                  </a:lnTo>
                </a:path>
              </a:pathLst>
            </a:custGeom>
            <a:ln w="3809">
              <a:solidFill>
                <a:srgbClr val="878787"/>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5" name="object 56">
              <a:extLst>
                <a:ext uri="{FF2B5EF4-FFF2-40B4-BE49-F238E27FC236}">
                  <a16:creationId xmlns:a16="http://schemas.microsoft.com/office/drawing/2014/main" id="{64976FE4-2D47-46D2-82C2-8539E7374E25}"/>
                </a:ext>
              </a:extLst>
            </p:cNvPr>
            <p:cNvSpPr/>
            <p:nvPr/>
          </p:nvSpPr>
          <p:spPr>
            <a:xfrm>
              <a:off x="1260000" y="4319185"/>
              <a:ext cx="5940000" cy="0"/>
            </a:xfrm>
            <a:custGeom>
              <a:avLst/>
              <a:gdLst/>
              <a:ahLst/>
              <a:cxnLst/>
              <a:rect l="l" t="t" r="r" b="b"/>
              <a:pathLst>
                <a:path w="3792854">
                  <a:moveTo>
                    <a:pt x="0" y="0"/>
                  </a:moveTo>
                  <a:lnTo>
                    <a:pt x="3792474" y="0"/>
                  </a:lnTo>
                </a:path>
              </a:pathLst>
            </a:custGeom>
            <a:ln w="3822">
              <a:solidFill>
                <a:srgbClr val="878787"/>
              </a:solidFill>
            </a:ln>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6" name="TextBox 55">
              <a:extLst>
                <a:ext uri="{FF2B5EF4-FFF2-40B4-BE49-F238E27FC236}">
                  <a16:creationId xmlns:a16="http://schemas.microsoft.com/office/drawing/2014/main" id="{EFCFE340-2775-4519-BBD5-B59D2E3A0533}"/>
                </a:ext>
              </a:extLst>
            </p:cNvPr>
            <p:cNvSpPr txBox="1"/>
            <p:nvPr/>
          </p:nvSpPr>
          <p:spPr>
            <a:xfrm>
              <a:off x="1035194" y="2084400"/>
              <a:ext cx="141064" cy="153888"/>
            </a:xfrm>
            <a:prstGeom prst="rect">
              <a:avLst/>
            </a:prstGeom>
            <a:noFill/>
          </p:spPr>
          <p:txBody>
            <a:bodyPr vert="horz" wrap="none" lIns="0" tIns="0" rIns="0" bIns="0" rtlCol="0">
              <a:spAutoFit/>
            </a:bodyPr>
            <a:lstStyle/>
            <a:p>
              <a:pPr algn="r"/>
              <a:r>
                <a:rPr lang="en-GB" sz="1000" dirty="0">
                  <a:solidFill>
                    <a:schemeClr val="tx1">
                      <a:lumMod val="75000"/>
                      <a:lumOff val="25000"/>
                    </a:schemeClr>
                  </a:solidFill>
                </a:rPr>
                <a:t>30</a:t>
              </a:r>
              <a:endParaRPr lang="en-CH" sz="1000" dirty="0">
                <a:solidFill>
                  <a:schemeClr val="tx1">
                    <a:lumMod val="75000"/>
                    <a:lumOff val="25000"/>
                  </a:schemeClr>
                </a:solidFill>
              </a:endParaRPr>
            </a:p>
          </p:txBody>
        </p:sp>
        <p:sp>
          <p:nvSpPr>
            <p:cNvPr id="57" name="TextBox 56">
              <a:extLst>
                <a:ext uri="{FF2B5EF4-FFF2-40B4-BE49-F238E27FC236}">
                  <a16:creationId xmlns:a16="http://schemas.microsoft.com/office/drawing/2014/main" id="{DB56F398-200D-4997-AADA-3A8B72013E64}"/>
                </a:ext>
              </a:extLst>
            </p:cNvPr>
            <p:cNvSpPr txBox="1"/>
            <p:nvPr/>
          </p:nvSpPr>
          <p:spPr>
            <a:xfrm>
              <a:off x="1035194" y="2444400"/>
              <a:ext cx="141064" cy="153888"/>
            </a:xfrm>
            <a:prstGeom prst="rect">
              <a:avLst/>
            </a:prstGeom>
            <a:noFill/>
          </p:spPr>
          <p:txBody>
            <a:bodyPr vert="horz" wrap="none" lIns="0" tIns="0" rIns="0" bIns="0" rtlCol="0">
              <a:spAutoFit/>
            </a:bodyPr>
            <a:lstStyle/>
            <a:p>
              <a:pPr algn="r"/>
              <a:r>
                <a:rPr lang="en-GB" sz="1000" dirty="0">
                  <a:solidFill>
                    <a:schemeClr val="tx1">
                      <a:lumMod val="75000"/>
                      <a:lumOff val="25000"/>
                    </a:schemeClr>
                  </a:solidFill>
                </a:rPr>
                <a:t>25</a:t>
              </a:r>
              <a:endParaRPr lang="en-CH" sz="1000" dirty="0">
                <a:solidFill>
                  <a:schemeClr val="tx1">
                    <a:lumMod val="75000"/>
                    <a:lumOff val="25000"/>
                  </a:schemeClr>
                </a:solidFill>
              </a:endParaRPr>
            </a:p>
          </p:txBody>
        </p:sp>
        <p:sp>
          <p:nvSpPr>
            <p:cNvPr id="58" name="TextBox 57">
              <a:extLst>
                <a:ext uri="{FF2B5EF4-FFF2-40B4-BE49-F238E27FC236}">
                  <a16:creationId xmlns:a16="http://schemas.microsoft.com/office/drawing/2014/main" id="{4E8AC513-57EB-49B1-80F6-8700D17F530B}"/>
                </a:ext>
              </a:extLst>
            </p:cNvPr>
            <p:cNvSpPr txBox="1"/>
            <p:nvPr/>
          </p:nvSpPr>
          <p:spPr>
            <a:xfrm>
              <a:off x="1035194" y="2804400"/>
              <a:ext cx="141064" cy="153888"/>
            </a:xfrm>
            <a:prstGeom prst="rect">
              <a:avLst/>
            </a:prstGeom>
            <a:noFill/>
          </p:spPr>
          <p:txBody>
            <a:bodyPr vert="horz" wrap="none" lIns="0" tIns="0" rIns="0" bIns="0" rtlCol="0">
              <a:spAutoFit/>
            </a:bodyPr>
            <a:lstStyle/>
            <a:p>
              <a:pPr algn="r"/>
              <a:r>
                <a:rPr lang="en-GB" sz="1000" dirty="0">
                  <a:solidFill>
                    <a:schemeClr val="tx1">
                      <a:lumMod val="75000"/>
                      <a:lumOff val="25000"/>
                    </a:schemeClr>
                  </a:solidFill>
                </a:rPr>
                <a:t>20</a:t>
              </a:r>
              <a:endParaRPr lang="en-CH" sz="1000" dirty="0">
                <a:solidFill>
                  <a:schemeClr val="tx1">
                    <a:lumMod val="75000"/>
                    <a:lumOff val="25000"/>
                  </a:schemeClr>
                </a:solidFill>
              </a:endParaRPr>
            </a:p>
          </p:txBody>
        </p:sp>
        <p:sp>
          <p:nvSpPr>
            <p:cNvPr id="59" name="TextBox 58">
              <a:extLst>
                <a:ext uri="{FF2B5EF4-FFF2-40B4-BE49-F238E27FC236}">
                  <a16:creationId xmlns:a16="http://schemas.microsoft.com/office/drawing/2014/main" id="{F52CB0B8-52A9-4D37-80FF-F0D8ACFF5D43}"/>
                </a:ext>
              </a:extLst>
            </p:cNvPr>
            <p:cNvSpPr txBox="1"/>
            <p:nvPr/>
          </p:nvSpPr>
          <p:spPr>
            <a:xfrm>
              <a:off x="1035194" y="3164400"/>
              <a:ext cx="141064" cy="153888"/>
            </a:xfrm>
            <a:prstGeom prst="rect">
              <a:avLst/>
            </a:prstGeom>
            <a:noFill/>
          </p:spPr>
          <p:txBody>
            <a:bodyPr vert="horz" wrap="none" lIns="0" tIns="0" rIns="0" bIns="0" rtlCol="0">
              <a:spAutoFit/>
            </a:bodyPr>
            <a:lstStyle/>
            <a:p>
              <a:pPr algn="r"/>
              <a:r>
                <a:rPr lang="en-GB" sz="1000" dirty="0">
                  <a:solidFill>
                    <a:schemeClr val="tx1">
                      <a:lumMod val="75000"/>
                      <a:lumOff val="25000"/>
                    </a:schemeClr>
                  </a:solidFill>
                </a:rPr>
                <a:t>15</a:t>
              </a:r>
              <a:endParaRPr lang="en-CH" sz="1000" dirty="0">
                <a:solidFill>
                  <a:schemeClr val="tx1">
                    <a:lumMod val="75000"/>
                    <a:lumOff val="25000"/>
                  </a:schemeClr>
                </a:solidFill>
              </a:endParaRPr>
            </a:p>
          </p:txBody>
        </p:sp>
        <p:sp>
          <p:nvSpPr>
            <p:cNvPr id="60" name="TextBox 59">
              <a:extLst>
                <a:ext uri="{FF2B5EF4-FFF2-40B4-BE49-F238E27FC236}">
                  <a16:creationId xmlns:a16="http://schemas.microsoft.com/office/drawing/2014/main" id="{74A4CEF1-EC7E-492C-A8A2-374DDE513981}"/>
                </a:ext>
              </a:extLst>
            </p:cNvPr>
            <p:cNvSpPr txBox="1"/>
            <p:nvPr/>
          </p:nvSpPr>
          <p:spPr>
            <a:xfrm>
              <a:off x="1035194" y="3524400"/>
              <a:ext cx="141064" cy="153888"/>
            </a:xfrm>
            <a:prstGeom prst="rect">
              <a:avLst/>
            </a:prstGeom>
            <a:noFill/>
          </p:spPr>
          <p:txBody>
            <a:bodyPr vert="horz" wrap="none" lIns="0" tIns="0" rIns="0" bIns="0" rtlCol="0">
              <a:spAutoFit/>
            </a:bodyPr>
            <a:lstStyle/>
            <a:p>
              <a:pPr algn="r"/>
              <a:r>
                <a:rPr lang="en-GB" sz="1000" dirty="0">
                  <a:solidFill>
                    <a:schemeClr val="tx1">
                      <a:lumMod val="75000"/>
                      <a:lumOff val="25000"/>
                    </a:schemeClr>
                  </a:solidFill>
                </a:rPr>
                <a:t>10</a:t>
              </a:r>
              <a:endParaRPr lang="en-CH" sz="1000" dirty="0">
                <a:solidFill>
                  <a:schemeClr val="tx1">
                    <a:lumMod val="75000"/>
                    <a:lumOff val="25000"/>
                  </a:schemeClr>
                </a:solidFill>
              </a:endParaRPr>
            </a:p>
          </p:txBody>
        </p:sp>
        <p:sp>
          <p:nvSpPr>
            <p:cNvPr id="61" name="TextBox 60">
              <a:extLst>
                <a:ext uri="{FF2B5EF4-FFF2-40B4-BE49-F238E27FC236}">
                  <a16:creationId xmlns:a16="http://schemas.microsoft.com/office/drawing/2014/main" id="{95FA3247-8CE4-4AC8-9680-0D00329C51B4}"/>
                </a:ext>
              </a:extLst>
            </p:cNvPr>
            <p:cNvSpPr txBox="1"/>
            <p:nvPr/>
          </p:nvSpPr>
          <p:spPr>
            <a:xfrm>
              <a:off x="1105726" y="3884400"/>
              <a:ext cx="70532" cy="153888"/>
            </a:xfrm>
            <a:prstGeom prst="rect">
              <a:avLst/>
            </a:prstGeom>
            <a:noFill/>
          </p:spPr>
          <p:txBody>
            <a:bodyPr vert="horz" wrap="none" lIns="0" tIns="0" rIns="0" bIns="0" rtlCol="0">
              <a:spAutoFit/>
            </a:bodyPr>
            <a:lstStyle/>
            <a:p>
              <a:pPr algn="r"/>
              <a:r>
                <a:rPr lang="en-GB" sz="1000" dirty="0">
                  <a:solidFill>
                    <a:schemeClr val="tx1">
                      <a:lumMod val="75000"/>
                      <a:lumOff val="25000"/>
                    </a:schemeClr>
                  </a:solidFill>
                </a:rPr>
                <a:t>5</a:t>
              </a:r>
              <a:endParaRPr lang="en-CH" sz="1000" dirty="0">
                <a:solidFill>
                  <a:schemeClr val="tx1">
                    <a:lumMod val="75000"/>
                    <a:lumOff val="25000"/>
                  </a:schemeClr>
                </a:solidFill>
              </a:endParaRPr>
            </a:p>
          </p:txBody>
        </p:sp>
        <p:sp>
          <p:nvSpPr>
            <p:cNvPr id="62" name="TextBox 61">
              <a:extLst>
                <a:ext uri="{FF2B5EF4-FFF2-40B4-BE49-F238E27FC236}">
                  <a16:creationId xmlns:a16="http://schemas.microsoft.com/office/drawing/2014/main" id="{5352AE65-0E0A-427D-8652-E0AA83DCCD1C}"/>
                </a:ext>
              </a:extLst>
            </p:cNvPr>
            <p:cNvSpPr txBox="1"/>
            <p:nvPr/>
          </p:nvSpPr>
          <p:spPr>
            <a:xfrm>
              <a:off x="1105726" y="4244400"/>
              <a:ext cx="70532" cy="153888"/>
            </a:xfrm>
            <a:prstGeom prst="rect">
              <a:avLst/>
            </a:prstGeom>
            <a:noFill/>
          </p:spPr>
          <p:txBody>
            <a:bodyPr vert="horz" wrap="none" lIns="0" tIns="0" rIns="0" bIns="0" rtlCol="0">
              <a:spAutoFit/>
            </a:bodyPr>
            <a:lstStyle/>
            <a:p>
              <a:pPr algn="r"/>
              <a:r>
                <a:rPr lang="en-GB" sz="1000" dirty="0">
                  <a:solidFill>
                    <a:schemeClr val="tx1">
                      <a:lumMod val="75000"/>
                      <a:lumOff val="25000"/>
                    </a:schemeClr>
                  </a:solidFill>
                </a:rPr>
                <a:t>0</a:t>
              </a:r>
              <a:endParaRPr lang="en-CH" sz="1000" dirty="0">
                <a:solidFill>
                  <a:schemeClr val="tx1">
                    <a:lumMod val="75000"/>
                    <a:lumOff val="25000"/>
                  </a:schemeClr>
                </a:solidFill>
              </a:endParaRPr>
            </a:p>
          </p:txBody>
        </p:sp>
        <p:sp>
          <p:nvSpPr>
            <p:cNvPr id="63" name="object 54">
              <a:extLst>
                <a:ext uri="{FF2B5EF4-FFF2-40B4-BE49-F238E27FC236}">
                  <a16:creationId xmlns:a16="http://schemas.microsoft.com/office/drawing/2014/main" id="{E67CC1F5-C356-4E64-9B6F-824DC39990CC}"/>
                </a:ext>
              </a:extLst>
            </p:cNvPr>
            <p:cNvSpPr txBox="1"/>
            <p:nvPr/>
          </p:nvSpPr>
          <p:spPr>
            <a:xfrm>
              <a:off x="1260000" y="4410000"/>
              <a:ext cx="540000" cy="166071"/>
            </a:xfrm>
            <a:prstGeom prst="rect">
              <a:avLst/>
            </a:prstGeom>
          </p:spPr>
          <p:txBody>
            <a:bodyPr vert="horz" wrap="none" lIns="0" tIns="12065" rIns="0" bIns="0" rtlCol="0">
              <a:noAutofit/>
            </a:bodyPr>
            <a:lstStyle/>
            <a:p>
              <a:pPr marL="12700" algn="ctr" fontAlgn="auto">
                <a:spcBef>
                  <a:spcPts val="95"/>
                </a:spcBef>
                <a:spcAft>
                  <a:spcPts val="0"/>
                </a:spcAft>
              </a:pPr>
              <a:r>
                <a:rPr sz="1000" spc="-35" dirty="0">
                  <a:solidFill>
                    <a:schemeClr val="tx1">
                      <a:lumMod val="75000"/>
                      <a:lumOff val="25000"/>
                    </a:schemeClr>
                  </a:solidFill>
                  <a:latin typeface="Arial"/>
                  <a:ea typeface="+mn-ea"/>
                  <a:cs typeface="Arial"/>
                </a:rPr>
                <a:t>2</a:t>
              </a:r>
              <a:r>
                <a:rPr sz="1000" spc="-30" dirty="0">
                  <a:solidFill>
                    <a:schemeClr val="tx1">
                      <a:lumMod val="75000"/>
                      <a:lumOff val="25000"/>
                    </a:schemeClr>
                  </a:solidFill>
                  <a:latin typeface="Arial"/>
                  <a:ea typeface="+mn-ea"/>
                  <a:cs typeface="Arial"/>
                </a:rPr>
                <a:t>0</a:t>
              </a:r>
              <a:r>
                <a:rPr lang="en-GB" sz="1000" spc="-35" dirty="0">
                  <a:solidFill>
                    <a:schemeClr val="tx1">
                      <a:lumMod val="75000"/>
                      <a:lumOff val="25000"/>
                    </a:schemeClr>
                  </a:solidFill>
                  <a:latin typeface="Arial"/>
                  <a:ea typeface="+mn-ea"/>
                  <a:cs typeface="Arial"/>
                </a:rPr>
                <a:t>10</a:t>
              </a:r>
              <a:endParaRPr sz="1000" dirty="0">
                <a:solidFill>
                  <a:schemeClr val="tx1">
                    <a:lumMod val="75000"/>
                    <a:lumOff val="25000"/>
                  </a:schemeClr>
                </a:solidFill>
                <a:latin typeface="Arial"/>
                <a:ea typeface="+mn-ea"/>
                <a:cs typeface="Arial"/>
              </a:endParaRPr>
            </a:p>
          </p:txBody>
        </p:sp>
        <p:sp>
          <p:nvSpPr>
            <p:cNvPr id="64" name="object 54">
              <a:extLst>
                <a:ext uri="{FF2B5EF4-FFF2-40B4-BE49-F238E27FC236}">
                  <a16:creationId xmlns:a16="http://schemas.microsoft.com/office/drawing/2014/main" id="{7EDC684E-8E15-432F-82A7-B11F9C799771}"/>
                </a:ext>
              </a:extLst>
            </p:cNvPr>
            <p:cNvSpPr txBox="1"/>
            <p:nvPr/>
          </p:nvSpPr>
          <p:spPr>
            <a:xfrm>
              <a:off x="1800000" y="4410000"/>
              <a:ext cx="540000" cy="166071"/>
            </a:xfrm>
            <a:prstGeom prst="rect">
              <a:avLst/>
            </a:prstGeom>
          </p:spPr>
          <p:txBody>
            <a:bodyPr vert="horz" wrap="none" lIns="0" tIns="12065" rIns="0" bIns="0" rtlCol="0">
              <a:noAutofit/>
            </a:bodyPr>
            <a:lstStyle/>
            <a:p>
              <a:pPr marL="12700" algn="ctr" fontAlgn="auto">
                <a:spcBef>
                  <a:spcPts val="95"/>
                </a:spcBef>
                <a:spcAft>
                  <a:spcPts val="0"/>
                </a:spcAft>
              </a:pPr>
              <a:r>
                <a:rPr sz="1000" spc="-35" dirty="0">
                  <a:solidFill>
                    <a:schemeClr val="tx1">
                      <a:lumMod val="75000"/>
                      <a:lumOff val="25000"/>
                    </a:schemeClr>
                  </a:solidFill>
                  <a:latin typeface="Arial"/>
                  <a:ea typeface="+mn-ea"/>
                  <a:cs typeface="Arial"/>
                </a:rPr>
                <a:t>2</a:t>
              </a:r>
              <a:r>
                <a:rPr sz="1000" spc="-30" dirty="0">
                  <a:solidFill>
                    <a:schemeClr val="tx1">
                      <a:lumMod val="75000"/>
                      <a:lumOff val="25000"/>
                    </a:schemeClr>
                  </a:solidFill>
                  <a:latin typeface="Arial"/>
                  <a:ea typeface="+mn-ea"/>
                  <a:cs typeface="Arial"/>
                </a:rPr>
                <a:t>0</a:t>
              </a:r>
              <a:r>
                <a:rPr lang="en-GB" sz="1000" spc="-35" dirty="0">
                  <a:solidFill>
                    <a:schemeClr val="tx1">
                      <a:lumMod val="75000"/>
                      <a:lumOff val="25000"/>
                    </a:schemeClr>
                  </a:solidFill>
                  <a:latin typeface="Arial"/>
                  <a:ea typeface="+mn-ea"/>
                  <a:cs typeface="Arial"/>
                </a:rPr>
                <a:t>11</a:t>
              </a:r>
              <a:endParaRPr sz="1000" dirty="0">
                <a:solidFill>
                  <a:schemeClr val="tx1">
                    <a:lumMod val="75000"/>
                    <a:lumOff val="25000"/>
                  </a:schemeClr>
                </a:solidFill>
                <a:latin typeface="Arial"/>
                <a:ea typeface="+mn-ea"/>
                <a:cs typeface="Arial"/>
              </a:endParaRPr>
            </a:p>
          </p:txBody>
        </p:sp>
        <p:sp>
          <p:nvSpPr>
            <p:cNvPr id="65" name="object 54">
              <a:extLst>
                <a:ext uri="{FF2B5EF4-FFF2-40B4-BE49-F238E27FC236}">
                  <a16:creationId xmlns:a16="http://schemas.microsoft.com/office/drawing/2014/main" id="{A898C191-BB72-4DC9-B22F-921A308E3410}"/>
                </a:ext>
              </a:extLst>
            </p:cNvPr>
            <p:cNvSpPr txBox="1"/>
            <p:nvPr/>
          </p:nvSpPr>
          <p:spPr>
            <a:xfrm>
              <a:off x="2340000" y="4410000"/>
              <a:ext cx="540000" cy="166071"/>
            </a:xfrm>
            <a:prstGeom prst="rect">
              <a:avLst/>
            </a:prstGeom>
          </p:spPr>
          <p:txBody>
            <a:bodyPr vert="horz" wrap="none" lIns="0" tIns="12065" rIns="0" bIns="0" rtlCol="0">
              <a:noAutofit/>
            </a:bodyPr>
            <a:lstStyle/>
            <a:p>
              <a:pPr marL="12700" algn="ctr" fontAlgn="auto">
                <a:spcBef>
                  <a:spcPts val="95"/>
                </a:spcBef>
                <a:spcAft>
                  <a:spcPts val="0"/>
                </a:spcAft>
              </a:pPr>
              <a:r>
                <a:rPr sz="1000" spc="-35" dirty="0">
                  <a:solidFill>
                    <a:schemeClr val="tx1">
                      <a:lumMod val="75000"/>
                      <a:lumOff val="25000"/>
                    </a:schemeClr>
                  </a:solidFill>
                  <a:latin typeface="Arial"/>
                  <a:ea typeface="+mn-ea"/>
                  <a:cs typeface="Arial"/>
                </a:rPr>
                <a:t>2</a:t>
              </a:r>
              <a:r>
                <a:rPr sz="1000" spc="-30" dirty="0">
                  <a:solidFill>
                    <a:schemeClr val="tx1">
                      <a:lumMod val="75000"/>
                      <a:lumOff val="25000"/>
                    </a:schemeClr>
                  </a:solidFill>
                  <a:latin typeface="Arial"/>
                  <a:ea typeface="+mn-ea"/>
                  <a:cs typeface="Arial"/>
                </a:rPr>
                <a:t>0</a:t>
              </a:r>
              <a:r>
                <a:rPr sz="1000" spc="-35" dirty="0">
                  <a:solidFill>
                    <a:schemeClr val="tx1">
                      <a:lumMod val="75000"/>
                      <a:lumOff val="25000"/>
                    </a:schemeClr>
                  </a:solidFill>
                  <a:latin typeface="Arial"/>
                  <a:ea typeface="+mn-ea"/>
                  <a:cs typeface="Arial"/>
                </a:rPr>
                <a:t>1</a:t>
              </a:r>
              <a:r>
                <a:rPr lang="en-GB" sz="1000" spc="-30" dirty="0">
                  <a:solidFill>
                    <a:schemeClr val="tx1">
                      <a:lumMod val="75000"/>
                      <a:lumOff val="25000"/>
                    </a:schemeClr>
                  </a:solidFill>
                  <a:latin typeface="Arial"/>
                  <a:ea typeface="+mn-ea"/>
                  <a:cs typeface="Arial"/>
                </a:rPr>
                <a:t>2</a:t>
              </a:r>
              <a:endParaRPr sz="1000" dirty="0">
                <a:solidFill>
                  <a:schemeClr val="tx1">
                    <a:lumMod val="75000"/>
                    <a:lumOff val="25000"/>
                  </a:schemeClr>
                </a:solidFill>
                <a:latin typeface="Arial"/>
                <a:ea typeface="+mn-ea"/>
                <a:cs typeface="Arial"/>
              </a:endParaRPr>
            </a:p>
          </p:txBody>
        </p:sp>
        <p:sp>
          <p:nvSpPr>
            <p:cNvPr id="66" name="object 54">
              <a:extLst>
                <a:ext uri="{FF2B5EF4-FFF2-40B4-BE49-F238E27FC236}">
                  <a16:creationId xmlns:a16="http://schemas.microsoft.com/office/drawing/2014/main" id="{EDD025C0-7544-41FD-A859-14C910070C43}"/>
                </a:ext>
              </a:extLst>
            </p:cNvPr>
            <p:cNvSpPr txBox="1"/>
            <p:nvPr/>
          </p:nvSpPr>
          <p:spPr>
            <a:xfrm>
              <a:off x="2880000" y="4410000"/>
              <a:ext cx="540000" cy="166071"/>
            </a:xfrm>
            <a:prstGeom prst="rect">
              <a:avLst/>
            </a:prstGeom>
          </p:spPr>
          <p:txBody>
            <a:bodyPr vert="horz" wrap="none" lIns="0" tIns="12065" rIns="0" bIns="0" rtlCol="0">
              <a:noAutofit/>
            </a:bodyPr>
            <a:lstStyle/>
            <a:p>
              <a:pPr marL="12700" algn="ctr" fontAlgn="auto">
                <a:spcBef>
                  <a:spcPts val="95"/>
                </a:spcBef>
                <a:spcAft>
                  <a:spcPts val="0"/>
                </a:spcAft>
              </a:pPr>
              <a:r>
                <a:rPr sz="1000" spc="-35" dirty="0">
                  <a:solidFill>
                    <a:schemeClr val="tx1">
                      <a:lumMod val="75000"/>
                      <a:lumOff val="25000"/>
                    </a:schemeClr>
                  </a:solidFill>
                  <a:latin typeface="Arial"/>
                  <a:ea typeface="+mn-ea"/>
                  <a:cs typeface="Arial"/>
                </a:rPr>
                <a:t>2</a:t>
              </a:r>
              <a:r>
                <a:rPr sz="1000" spc="-30" dirty="0">
                  <a:solidFill>
                    <a:schemeClr val="tx1">
                      <a:lumMod val="75000"/>
                      <a:lumOff val="25000"/>
                    </a:schemeClr>
                  </a:solidFill>
                  <a:latin typeface="Arial"/>
                  <a:ea typeface="+mn-ea"/>
                  <a:cs typeface="Arial"/>
                </a:rPr>
                <a:t>0</a:t>
              </a:r>
              <a:r>
                <a:rPr sz="1000" spc="-35" dirty="0">
                  <a:solidFill>
                    <a:schemeClr val="tx1">
                      <a:lumMod val="75000"/>
                      <a:lumOff val="25000"/>
                    </a:schemeClr>
                  </a:solidFill>
                  <a:latin typeface="Arial"/>
                  <a:ea typeface="+mn-ea"/>
                  <a:cs typeface="Arial"/>
                </a:rPr>
                <a:t>1</a:t>
              </a:r>
              <a:r>
                <a:rPr lang="en-GB" sz="1000" spc="-30" dirty="0">
                  <a:solidFill>
                    <a:schemeClr val="tx1">
                      <a:lumMod val="75000"/>
                      <a:lumOff val="25000"/>
                    </a:schemeClr>
                  </a:solidFill>
                  <a:latin typeface="Arial"/>
                  <a:ea typeface="+mn-ea"/>
                  <a:cs typeface="Arial"/>
                </a:rPr>
                <a:t>3</a:t>
              </a:r>
              <a:endParaRPr sz="1000" dirty="0">
                <a:solidFill>
                  <a:schemeClr val="tx1">
                    <a:lumMod val="75000"/>
                    <a:lumOff val="25000"/>
                  </a:schemeClr>
                </a:solidFill>
                <a:latin typeface="Arial"/>
                <a:ea typeface="+mn-ea"/>
                <a:cs typeface="Arial"/>
              </a:endParaRPr>
            </a:p>
          </p:txBody>
        </p:sp>
        <p:sp>
          <p:nvSpPr>
            <p:cNvPr id="67" name="object 54">
              <a:extLst>
                <a:ext uri="{FF2B5EF4-FFF2-40B4-BE49-F238E27FC236}">
                  <a16:creationId xmlns:a16="http://schemas.microsoft.com/office/drawing/2014/main" id="{4B0A56E1-23B3-47CA-8E8C-D9A77159DB7F}"/>
                </a:ext>
              </a:extLst>
            </p:cNvPr>
            <p:cNvSpPr txBox="1"/>
            <p:nvPr/>
          </p:nvSpPr>
          <p:spPr>
            <a:xfrm>
              <a:off x="3420000" y="4410000"/>
              <a:ext cx="540000" cy="166071"/>
            </a:xfrm>
            <a:prstGeom prst="rect">
              <a:avLst/>
            </a:prstGeom>
          </p:spPr>
          <p:txBody>
            <a:bodyPr vert="horz" wrap="none" lIns="0" tIns="12065" rIns="0" bIns="0" rtlCol="0">
              <a:noAutofit/>
            </a:bodyPr>
            <a:lstStyle/>
            <a:p>
              <a:pPr marL="12700" algn="ctr" fontAlgn="auto">
                <a:spcBef>
                  <a:spcPts val="95"/>
                </a:spcBef>
                <a:spcAft>
                  <a:spcPts val="0"/>
                </a:spcAft>
              </a:pPr>
              <a:r>
                <a:rPr sz="1000" spc="-35" dirty="0">
                  <a:solidFill>
                    <a:schemeClr val="tx1">
                      <a:lumMod val="75000"/>
                      <a:lumOff val="25000"/>
                    </a:schemeClr>
                  </a:solidFill>
                  <a:latin typeface="Arial"/>
                  <a:ea typeface="+mn-ea"/>
                  <a:cs typeface="Arial"/>
                </a:rPr>
                <a:t>2</a:t>
              </a:r>
              <a:r>
                <a:rPr sz="1000" spc="-30" dirty="0">
                  <a:solidFill>
                    <a:schemeClr val="tx1">
                      <a:lumMod val="75000"/>
                      <a:lumOff val="25000"/>
                    </a:schemeClr>
                  </a:solidFill>
                  <a:latin typeface="Arial"/>
                  <a:ea typeface="+mn-ea"/>
                  <a:cs typeface="Arial"/>
                </a:rPr>
                <a:t>0</a:t>
              </a:r>
              <a:r>
                <a:rPr sz="1000" spc="-35" dirty="0">
                  <a:solidFill>
                    <a:schemeClr val="tx1">
                      <a:lumMod val="75000"/>
                      <a:lumOff val="25000"/>
                    </a:schemeClr>
                  </a:solidFill>
                  <a:latin typeface="Arial"/>
                  <a:ea typeface="+mn-ea"/>
                  <a:cs typeface="Arial"/>
                </a:rPr>
                <a:t>1</a:t>
              </a:r>
              <a:r>
                <a:rPr lang="en-GB" sz="1000" spc="-30" dirty="0">
                  <a:solidFill>
                    <a:schemeClr val="tx1">
                      <a:lumMod val="75000"/>
                      <a:lumOff val="25000"/>
                    </a:schemeClr>
                  </a:solidFill>
                  <a:latin typeface="Arial"/>
                  <a:ea typeface="+mn-ea"/>
                  <a:cs typeface="Arial"/>
                </a:rPr>
                <a:t>4</a:t>
              </a:r>
              <a:endParaRPr sz="1000" dirty="0">
                <a:solidFill>
                  <a:schemeClr val="tx1">
                    <a:lumMod val="75000"/>
                    <a:lumOff val="25000"/>
                  </a:schemeClr>
                </a:solidFill>
                <a:latin typeface="Arial"/>
                <a:ea typeface="+mn-ea"/>
                <a:cs typeface="Arial"/>
              </a:endParaRPr>
            </a:p>
          </p:txBody>
        </p:sp>
        <p:sp>
          <p:nvSpPr>
            <p:cNvPr id="68" name="object 54">
              <a:extLst>
                <a:ext uri="{FF2B5EF4-FFF2-40B4-BE49-F238E27FC236}">
                  <a16:creationId xmlns:a16="http://schemas.microsoft.com/office/drawing/2014/main" id="{DDB8FF40-DA3A-42AA-AA40-E661DE53DF47}"/>
                </a:ext>
              </a:extLst>
            </p:cNvPr>
            <p:cNvSpPr txBox="1"/>
            <p:nvPr/>
          </p:nvSpPr>
          <p:spPr>
            <a:xfrm>
              <a:off x="3960000" y="4410000"/>
              <a:ext cx="540000" cy="166071"/>
            </a:xfrm>
            <a:prstGeom prst="rect">
              <a:avLst/>
            </a:prstGeom>
          </p:spPr>
          <p:txBody>
            <a:bodyPr vert="horz" wrap="none" lIns="0" tIns="12065" rIns="0" bIns="0" rtlCol="0">
              <a:noAutofit/>
            </a:bodyPr>
            <a:lstStyle/>
            <a:p>
              <a:pPr marL="12700" algn="ctr" fontAlgn="auto">
                <a:spcBef>
                  <a:spcPts val="95"/>
                </a:spcBef>
                <a:spcAft>
                  <a:spcPts val="0"/>
                </a:spcAft>
              </a:pPr>
              <a:r>
                <a:rPr sz="1000" spc="-35" dirty="0">
                  <a:solidFill>
                    <a:schemeClr val="tx1">
                      <a:lumMod val="75000"/>
                      <a:lumOff val="25000"/>
                    </a:schemeClr>
                  </a:solidFill>
                  <a:latin typeface="Arial"/>
                  <a:ea typeface="+mn-ea"/>
                  <a:cs typeface="Arial"/>
                </a:rPr>
                <a:t>2</a:t>
              </a:r>
              <a:r>
                <a:rPr sz="1000" spc="-30" dirty="0">
                  <a:solidFill>
                    <a:schemeClr val="tx1">
                      <a:lumMod val="75000"/>
                      <a:lumOff val="25000"/>
                    </a:schemeClr>
                  </a:solidFill>
                  <a:latin typeface="Arial"/>
                  <a:ea typeface="+mn-ea"/>
                  <a:cs typeface="Arial"/>
                </a:rPr>
                <a:t>0</a:t>
              </a:r>
              <a:r>
                <a:rPr sz="1000" spc="-35" dirty="0">
                  <a:solidFill>
                    <a:schemeClr val="tx1">
                      <a:lumMod val="75000"/>
                      <a:lumOff val="25000"/>
                    </a:schemeClr>
                  </a:solidFill>
                  <a:latin typeface="Arial"/>
                  <a:ea typeface="+mn-ea"/>
                  <a:cs typeface="Arial"/>
                </a:rPr>
                <a:t>1</a:t>
              </a:r>
              <a:r>
                <a:rPr lang="en-GB" sz="1000" spc="-30" dirty="0">
                  <a:solidFill>
                    <a:schemeClr val="tx1">
                      <a:lumMod val="75000"/>
                      <a:lumOff val="25000"/>
                    </a:schemeClr>
                  </a:solidFill>
                  <a:latin typeface="Arial"/>
                  <a:ea typeface="+mn-ea"/>
                  <a:cs typeface="Arial"/>
                </a:rPr>
                <a:t>5</a:t>
              </a:r>
              <a:endParaRPr sz="1000" dirty="0">
                <a:solidFill>
                  <a:schemeClr val="tx1">
                    <a:lumMod val="75000"/>
                    <a:lumOff val="25000"/>
                  </a:schemeClr>
                </a:solidFill>
                <a:latin typeface="Arial"/>
                <a:ea typeface="+mn-ea"/>
                <a:cs typeface="Arial"/>
              </a:endParaRPr>
            </a:p>
          </p:txBody>
        </p:sp>
        <p:sp>
          <p:nvSpPr>
            <p:cNvPr id="69" name="object 54">
              <a:extLst>
                <a:ext uri="{FF2B5EF4-FFF2-40B4-BE49-F238E27FC236}">
                  <a16:creationId xmlns:a16="http://schemas.microsoft.com/office/drawing/2014/main" id="{F6D1FD6F-8BD0-4EC1-B021-52963919C70C}"/>
                </a:ext>
              </a:extLst>
            </p:cNvPr>
            <p:cNvSpPr txBox="1"/>
            <p:nvPr/>
          </p:nvSpPr>
          <p:spPr>
            <a:xfrm>
              <a:off x="5580000" y="4410000"/>
              <a:ext cx="540000" cy="166071"/>
            </a:xfrm>
            <a:prstGeom prst="rect">
              <a:avLst/>
            </a:prstGeom>
          </p:spPr>
          <p:txBody>
            <a:bodyPr vert="horz" wrap="none" lIns="0" tIns="12065" rIns="0" bIns="0" rtlCol="0">
              <a:noAutofit/>
            </a:bodyPr>
            <a:lstStyle/>
            <a:p>
              <a:pPr marL="12700" algn="ctr" fontAlgn="auto">
                <a:spcBef>
                  <a:spcPts val="95"/>
                </a:spcBef>
                <a:spcAft>
                  <a:spcPts val="0"/>
                </a:spcAft>
              </a:pPr>
              <a:r>
                <a:rPr sz="1000" spc="-35" dirty="0">
                  <a:solidFill>
                    <a:schemeClr val="tx1">
                      <a:lumMod val="75000"/>
                      <a:lumOff val="25000"/>
                    </a:schemeClr>
                  </a:solidFill>
                  <a:latin typeface="Arial"/>
                  <a:ea typeface="+mn-ea"/>
                  <a:cs typeface="Arial"/>
                </a:rPr>
                <a:t>2</a:t>
              </a:r>
              <a:r>
                <a:rPr sz="1000" spc="-30" dirty="0">
                  <a:solidFill>
                    <a:schemeClr val="tx1">
                      <a:lumMod val="75000"/>
                      <a:lumOff val="25000"/>
                    </a:schemeClr>
                  </a:solidFill>
                  <a:latin typeface="Arial"/>
                  <a:ea typeface="+mn-ea"/>
                  <a:cs typeface="Arial"/>
                </a:rPr>
                <a:t>0</a:t>
              </a:r>
              <a:r>
                <a:rPr sz="1000" spc="-35" dirty="0">
                  <a:solidFill>
                    <a:schemeClr val="tx1">
                      <a:lumMod val="75000"/>
                      <a:lumOff val="25000"/>
                    </a:schemeClr>
                  </a:solidFill>
                  <a:latin typeface="Arial"/>
                  <a:ea typeface="+mn-ea"/>
                  <a:cs typeface="Arial"/>
                </a:rPr>
                <a:t>1</a:t>
              </a:r>
              <a:r>
                <a:rPr lang="en-GB" sz="1000" spc="-30" dirty="0">
                  <a:solidFill>
                    <a:schemeClr val="tx1">
                      <a:lumMod val="75000"/>
                      <a:lumOff val="25000"/>
                    </a:schemeClr>
                  </a:solidFill>
                  <a:latin typeface="Arial"/>
                  <a:ea typeface="+mn-ea"/>
                  <a:cs typeface="Arial"/>
                </a:rPr>
                <a:t>8</a:t>
              </a:r>
              <a:endParaRPr sz="1000" dirty="0">
                <a:solidFill>
                  <a:schemeClr val="tx1">
                    <a:lumMod val="75000"/>
                    <a:lumOff val="25000"/>
                  </a:schemeClr>
                </a:solidFill>
                <a:latin typeface="Arial"/>
                <a:ea typeface="+mn-ea"/>
                <a:cs typeface="Arial"/>
              </a:endParaRPr>
            </a:p>
          </p:txBody>
        </p:sp>
        <p:sp>
          <p:nvSpPr>
            <p:cNvPr id="70" name="object 54">
              <a:extLst>
                <a:ext uri="{FF2B5EF4-FFF2-40B4-BE49-F238E27FC236}">
                  <a16:creationId xmlns:a16="http://schemas.microsoft.com/office/drawing/2014/main" id="{3EB83693-3262-4EA8-9152-2F2F602EC757}"/>
                </a:ext>
              </a:extLst>
            </p:cNvPr>
            <p:cNvSpPr txBox="1"/>
            <p:nvPr/>
          </p:nvSpPr>
          <p:spPr>
            <a:xfrm>
              <a:off x="4500000" y="4410000"/>
              <a:ext cx="540000" cy="166071"/>
            </a:xfrm>
            <a:prstGeom prst="rect">
              <a:avLst/>
            </a:prstGeom>
          </p:spPr>
          <p:txBody>
            <a:bodyPr vert="horz" wrap="none" lIns="0" tIns="12065" rIns="0" bIns="0" rtlCol="0">
              <a:noAutofit/>
            </a:bodyPr>
            <a:lstStyle/>
            <a:p>
              <a:pPr marL="12700" algn="ctr" fontAlgn="auto">
                <a:spcBef>
                  <a:spcPts val="95"/>
                </a:spcBef>
                <a:spcAft>
                  <a:spcPts val="0"/>
                </a:spcAft>
              </a:pPr>
              <a:r>
                <a:rPr sz="1000" spc="-35" dirty="0">
                  <a:solidFill>
                    <a:schemeClr val="tx1">
                      <a:lumMod val="75000"/>
                      <a:lumOff val="25000"/>
                    </a:schemeClr>
                  </a:solidFill>
                  <a:latin typeface="Arial"/>
                  <a:ea typeface="+mn-ea"/>
                  <a:cs typeface="Arial"/>
                </a:rPr>
                <a:t>2</a:t>
              </a:r>
              <a:r>
                <a:rPr sz="1000" spc="-30" dirty="0">
                  <a:solidFill>
                    <a:schemeClr val="tx1">
                      <a:lumMod val="75000"/>
                      <a:lumOff val="25000"/>
                    </a:schemeClr>
                  </a:solidFill>
                  <a:latin typeface="Arial"/>
                  <a:ea typeface="+mn-ea"/>
                  <a:cs typeface="Arial"/>
                </a:rPr>
                <a:t>0</a:t>
              </a:r>
              <a:r>
                <a:rPr sz="1000" spc="-35" dirty="0">
                  <a:solidFill>
                    <a:schemeClr val="tx1">
                      <a:lumMod val="75000"/>
                      <a:lumOff val="25000"/>
                    </a:schemeClr>
                  </a:solidFill>
                  <a:latin typeface="Arial"/>
                  <a:ea typeface="+mn-ea"/>
                  <a:cs typeface="Arial"/>
                </a:rPr>
                <a:t>1</a:t>
              </a:r>
              <a:r>
                <a:rPr lang="en-GB" sz="1000" spc="-30" dirty="0">
                  <a:solidFill>
                    <a:schemeClr val="tx1">
                      <a:lumMod val="75000"/>
                      <a:lumOff val="25000"/>
                    </a:schemeClr>
                  </a:solidFill>
                  <a:latin typeface="Arial"/>
                  <a:ea typeface="+mn-ea"/>
                  <a:cs typeface="Arial"/>
                </a:rPr>
                <a:t>6</a:t>
              </a:r>
              <a:endParaRPr sz="1000" dirty="0">
                <a:solidFill>
                  <a:schemeClr val="tx1">
                    <a:lumMod val="75000"/>
                    <a:lumOff val="25000"/>
                  </a:schemeClr>
                </a:solidFill>
                <a:latin typeface="Arial"/>
                <a:ea typeface="+mn-ea"/>
                <a:cs typeface="Arial"/>
              </a:endParaRPr>
            </a:p>
          </p:txBody>
        </p:sp>
        <p:sp>
          <p:nvSpPr>
            <p:cNvPr id="71" name="object 54">
              <a:extLst>
                <a:ext uri="{FF2B5EF4-FFF2-40B4-BE49-F238E27FC236}">
                  <a16:creationId xmlns:a16="http://schemas.microsoft.com/office/drawing/2014/main" id="{825E14C7-47ED-4D8B-AD2C-C10638B3459E}"/>
                </a:ext>
              </a:extLst>
            </p:cNvPr>
            <p:cNvSpPr txBox="1"/>
            <p:nvPr/>
          </p:nvSpPr>
          <p:spPr>
            <a:xfrm>
              <a:off x="5040000" y="4410000"/>
              <a:ext cx="540000" cy="166071"/>
            </a:xfrm>
            <a:prstGeom prst="rect">
              <a:avLst/>
            </a:prstGeom>
          </p:spPr>
          <p:txBody>
            <a:bodyPr vert="horz" wrap="none" lIns="0" tIns="12065" rIns="0" bIns="0" rtlCol="0">
              <a:noAutofit/>
            </a:bodyPr>
            <a:lstStyle/>
            <a:p>
              <a:pPr marL="12700" algn="ctr" fontAlgn="auto">
                <a:spcBef>
                  <a:spcPts val="95"/>
                </a:spcBef>
                <a:spcAft>
                  <a:spcPts val="0"/>
                </a:spcAft>
              </a:pPr>
              <a:r>
                <a:rPr sz="1000" spc="-35" dirty="0">
                  <a:solidFill>
                    <a:schemeClr val="tx1">
                      <a:lumMod val="75000"/>
                      <a:lumOff val="25000"/>
                    </a:schemeClr>
                  </a:solidFill>
                  <a:latin typeface="Arial"/>
                  <a:ea typeface="+mn-ea"/>
                  <a:cs typeface="Arial"/>
                </a:rPr>
                <a:t>2</a:t>
              </a:r>
              <a:r>
                <a:rPr sz="1000" spc="-30" dirty="0">
                  <a:solidFill>
                    <a:schemeClr val="tx1">
                      <a:lumMod val="75000"/>
                      <a:lumOff val="25000"/>
                    </a:schemeClr>
                  </a:solidFill>
                  <a:latin typeface="Arial"/>
                  <a:ea typeface="+mn-ea"/>
                  <a:cs typeface="Arial"/>
                </a:rPr>
                <a:t>0</a:t>
              </a:r>
              <a:r>
                <a:rPr sz="1000" spc="-35" dirty="0">
                  <a:solidFill>
                    <a:schemeClr val="tx1">
                      <a:lumMod val="75000"/>
                      <a:lumOff val="25000"/>
                    </a:schemeClr>
                  </a:solidFill>
                  <a:latin typeface="Arial"/>
                  <a:ea typeface="+mn-ea"/>
                  <a:cs typeface="Arial"/>
                </a:rPr>
                <a:t>1</a:t>
              </a:r>
              <a:r>
                <a:rPr lang="en-GB" sz="1000" spc="-30" dirty="0">
                  <a:solidFill>
                    <a:schemeClr val="tx1">
                      <a:lumMod val="75000"/>
                      <a:lumOff val="25000"/>
                    </a:schemeClr>
                  </a:solidFill>
                  <a:latin typeface="Arial"/>
                  <a:ea typeface="+mn-ea"/>
                  <a:cs typeface="Arial"/>
                </a:rPr>
                <a:t>7</a:t>
              </a:r>
              <a:endParaRPr sz="1000" dirty="0">
                <a:solidFill>
                  <a:schemeClr val="tx1">
                    <a:lumMod val="75000"/>
                    <a:lumOff val="25000"/>
                  </a:schemeClr>
                </a:solidFill>
                <a:latin typeface="Arial"/>
                <a:ea typeface="+mn-ea"/>
                <a:cs typeface="Arial"/>
              </a:endParaRPr>
            </a:p>
          </p:txBody>
        </p:sp>
        <p:sp>
          <p:nvSpPr>
            <p:cNvPr id="72" name="object 54">
              <a:extLst>
                <a:ext uri="{FF2B5EF4-FFF2-40B4-BE49-F238E27FC236}">
                  <a16:creationId xmlns:a16="http://schemas.microsoft.com/office/drawing/2014/main" id="{911BEF11-83D7-4DD9-B2D2-49C1AE94E7C6}"/>
                </a:ext>
              </a:extLst>
            </p:cNvPr>
            <p:cNvSpPr txBox="1"/>
            <p:nvPr/>
          </p:nvSpPr>
          <p:spPr>
            <a:xfrm>
              <a:off x="6660000" y="4410000"/>
              <a:ext cx="540000" cy="166071"/>
            </a:xfrm>
            <a:prstGeom prst="rect">
              <a:avLst/>
            </a:prstGeom>
          </p:spPr>
          <p:txBody>
            <a:bodyPr vert="horz" wrap="none" lIns="0" tIns="12065" rIns="0" bIns="0" rtlCol="0">
              <a:noAutofit/>
            </a:bodyPr>
            <a:lstStyle/>
            <a:p>
              <a:pPr marL="12700" algn="ctr" fontAlgn="auto">
                <a:spcBef>
                  <a:spcPts val="95"/>
                </a:spcBef>
                <a:spcAft>
                  <a:spcPts val="0"/>
                </a:spcAft>
              </a:pPr>
              <a:r>
                <a:rPr sz="1000" spc="-35" dirty="0">
                  <a:solidFill>
                    <a:schemeClr val="tx1">
                      <a:lumMod val="75000"/>
                      <a:lumOff val="25000"/>
                    </a:schemeClr>
                  </a:solidFill>
                  <a:latin typeface="Arial"/>
                  <a:ea typeface="+mn-ea"/>
                  <a:cs typeface="Arial"/>
                </a:rPr>
                <a:t>2</a:t>
              </a:r>
              <a:r>
                <a:rPr sz="1000" spc="-30" dirty="0">
                  <a:solidFill>
                    <a:schemeClr val="tx1">
                      <a:lumMod val="75000"/>
                      <a:lumOff val="25000"/>
                    </a:schemeClr>
                  </a:solidFill>
                  <a:latin typeface="Arial"/>
                  <a:ea typeface="+mn-ea"/>
                  <a:cs typeface="Arial"/>
                </a:rPr>
                <a:t>0</a:t>
              </a:r>
              <a:r>
                <a:rPr lang="en-GB" sz="1000" spc="-35" dirty="0">
                  <a:solidFill>
                    <a:schemeClr val="tx1">
                      <a:lumMod val="75000"/>
                      <a:lumOff val="25000"/>
                    </a:schemeClr>
                  </a:solidFill>
                  <a:latin typeface="Arial"/>
                  <a:ea typeface="+mn-ea"/>
                  <a:cs typeface="Arial"/>
                </a:rPr>
                <a:t>20</a:t>
              </a:r>
              <a:endParaRPr sz="1000" dirty="0">
                <a:solidFill>
                  <a:schemeClr val="tx1">
                    <a:lumMod val="75000"/>
                    <a:lumOff val="25000"/>
                  </a:schemeClr>
                </a:solidFill>
                <a:latin typeface="Arial"/>
                <a:ea typeface="+mn-ea"/>
                <a:cs typeface="Arial"/>
              </a:endParaRPr>
            </a:p>
          </p:txBody>
        </p:sp>
        <p:grpSp>
          <p:nvGrpSpPr>
            <p:cNvPr id="73" name="Group 72">
              <a:extLst>
                <a:ext uri="{FF2B5EF4-FFF2-40B4-BE49-F238E27FC236}">
                  <a16:creationId xmlns:a16="http://schemas.microsoft.com/office/drawing/2014/main" id="{912EDB17-2CDE-4568-97E0-7CDEEF4C66FA}"/>
                </a:ext>
              </a:extLst>
            </p:cNvPr>
            <p:cNvGrpSpPr/>
            <p:nvPr/>
          </p:nvGrpSpPr>
          <p:grpSpPr>
            <a:xfrm>
              <a:off x="7560000" y="3096000"/>
              <a:ext cx="1727632" cy="169277"/>
              <a:chOff x="7740000" y="2754000"/>
              <a:chExt cx="1727632" cy="169277"/>
            </a:xfrm>
          </p:grpSpPr>
          <p:sp>
            <p:nvSpPr>
              <p:cNvPr id="74" name="object 14">
                <a:extLst>
                  <a:ext uri="{FF2B5EF4-FFF2-40B4-BE49-F238E27FC236}">
                    <a16:creationId xmlns:a16="http://schemas.microsoft.com/office/drawing/2014/main" id="{4604D1C7-A565-4F76-949B-255484AE44D6}"/>
                  </a:ext>
                </a:extLst>
              </p:cNvPr>
              <p:cNvSpPr/>
              <p:nvPr/>
            </p:nvSpPr>
            <p:spPr>
              <a:xfrm>
                <a:off x="7740000" y="27720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75" name="TextBox 74">
                <a:extLst>
                  <a:ext uri="{FF2B5EF4-FFF2-40B4-BE49-F238E27FC236}">
                    <a16:creationId xmlns:a16="http://schemas.microsoft.com/office/drawing/2014/main" id="{94B08120-BB4E-4B7A-8FF6-736216BC1D92}"/>
                  </a:ext>
                </a:extLst>
              </p:cNvPr>
              <p:cNvSpPr txBox="1"/>
              <p:nvPr/>
            </p:nvSpPr>
            <p:spPr>
              <a:xfrm>
                <a:off x="7956000" y="2754000"/>
                <a:ext cx="1511632" cy="169277"/>
              </a:xfrm>
              <a:prstGeom prst="rect">
                <a:avLst/>
              </a:prstGeom>
              <a:noFill/>
            </p:spPr>
            <p:txBody>
              <a:bodyPr vert="horz" wrap="none" lIns="0" tIns="0" rIns="0" bIns="0" rtlCol="0">
                <a:spAutoFit/>
              </a:bodyPr>
              <a:lstStyle/>
              <a:p>
                <a:r>
                  <a:rPr lang="en-GB" sz="1100" dirty="0">
                    <a:solidFill>
                      <a:schemeClr val="tx1">
                        <a:lumMod val="75000"/>
                        <a:lumOff val="25000"/>
                      </a:schemeClr>
                    </a:solidFill>
                  </a:rPr>
                  <a:t>United States (bilateral) </a:t>
                </a:r>
                <a:endParaRPr lang="en-CH" sz="1100" dirty="0">
                  <a:solidFill>
                    <a:schemeClr val="tx1">
                      <a:lumMod val="75000"/>
                      <a:lumOff val="25000"/>
                    </a:schemeClr>
                  </a:solidFill>
                </a:endParaRPr>
              </a:p>
            </p:txBody>
          </p:sp>
        </p:grpSp>
        <p:grpSp>
          <p:nvGrpSpPr>
            <p:cNvPr id="76" name="Group 75">
              <a:extLst>
                <a:ext uri="{FF2B5EF4-FFF2-40B4-BE49-F238E27FC236}">
                  <a16:creationId xmlns:a16="http://schemas.microsoft.com/office/drawing/2014/main" id="{49D284D0-7B28-47A8-9B1B-7481700D4477}"/>
                </a:ext>
              </a:extLst>
            </p:cNvPr>
            <p:cNvGrpSpPr/>
            <p:nvPr/>
          </p:nvGrpSpPr>
          <p:grpSpPr>
            <a:xfrm>
              <a:off x="7560000" y="3312000"/>
              <a:ext cx="985441" cy="169277"/>
              <a:chOff x="7740000" y="3006000"/>
              <a:chExt cx="985441" cy="169277"/>
            </a:xfrm>
          </p:grpSpPr>
          <p:sp>
            <p:nvSpPr>
              <p:cNvPr id="77" name="object 15">
                <a:extLst>
                  <a:ext uri="{FF2B5EF4-FFF2-40B4-BE49-F238E27FC236}">
                    <a16:creationId xmlns:a16="http://schemas.microsoft.com/office/drawing/2014/main" id="{9CE6FFF0-8451-455A-9ADC-1422A30E8E74}"/>
                  </a:ext>
                </a:extLst>
              </p:cNvPr>
              <p:cNvSpPr/>
              <p:nvPr/>
            </p:nvSpPr>
            <p:spPr>
              <a:xfrm>
                <a:off x="7740000" y="30240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78" name="TextBox 77">
                <a:extLst>
                  <a:ext uri="{FF2B5EF4-FFF2-40B4-BE49-F238E27FC236}">
                    <a16:creationId xmlns:a16="http://schemas.microsoft.com/office/drawing/2014/main" id="{706AB334-D93A-42D7-8979-1BAE0DC8D9DD}"/>
                  </a:ext>
                </a:extLst>
              </p:cNvPr>
              <p:cNvSpPr txBox="1"/>
              <p:nvPr/>
            </p:nvSpPr>
            <p:spPr>
              <a:xfrm>
                <a:off x="7956000" y="3006000"/>
                <a:ext cx="769441" cy="169277"/>
              </a:xfrm>
              <a:prstGeom prst="rect">
                <a:avLst/>
              </a:prstGeom>
              <a:noFill/>
            </p:spPr>
            <p:txBody>
              <a:bodyPr vert="horz" wrap="none" lIns="0" tIns="0" rIns="0" bIns="0" rtlCol="0">
                <a:spAutoFit/>
              </a:bodyPr>
              <a:lstStyle/>
              <a:p>
                <a:r>
                  <a:rPr lang="en-GB" sz="1100" dirty="0">
                    <a:solidFill>
                      <a:schemeClr val="tx1">
                        <a:lumMod val="75000"/>
                        <a:lumOff val="25000"/>
                      </a:schemeClr>
                    </a:solidFill>
                  </a:rPr>
                  <a:t>Global Fund</a:t>
                </a:r>
                <a:endParaRPr lang="en-CH" sz="1100" dirty="0">
                  <a:solidFill>
                    <a:schemeClr val="tx1">
                      <a:lumMod val="75000"/>
                      <a:lumOff val="25000"/>
                    </a:schemeClr>
                  </a:solidFill>
                </a:endParaRPr>
              </a:p>
            </p:txBody>
          </p:sp>
        </p:grpSp>
        <p:grpSp>
          <p:nvGrpSpPr>
            <p:cNvPr id="79" name="Group 78">
              <a:extLst>
                <a:ext uri="{FF2B5EF4-FFF2-40B4-BE49-F238E27FC236}">
                  <a16:creationId xmlns:a16="http://schemas.microsoft.com/office/drawing/2014/main" id="{C0E39A92-551C-4281-B263-FE80224296BE}"/>
                </a:ext>
              </a:extLst>
            </p:cNvPr>
            <p:cNvGrpSpPr/>
            <p:nvPr/>
          </p:nvGrpSpPr>
          <p:grpSpPr>
            <a:xfrm>
              <a:off x="7560000" y="3528000"/>
              <a:ext cx="1374972" cy="169277"/>
              <a:chOff x="7740000" y="3258000"/>
              <a:chExt cx="1374972" cy="169277"/>
            </a:xfrm>
          </p:grpSpPr>
          <p:sp>
            <p:nvSpPr>
              <p:cNvPr id="80" name="object 16">
                <a:extLst>
                  <a:ext uri="{FF2B5EF4-FFF2-40B4-BE49-F238E27FC236}">
                    <a16:creationId xmlns:a16="http://schemas.microsoft.com/office/drawing/2014/main" id="{EFD4B2C1-A532-49D9-89B9-F8BFB289D509}"/>
                  </a:ext>
                </a:extLst>
              </p:cNvPr>
              <p:cNvSpPr/>
              <p:nvPr/>
            </p:nvSpPr>
            <p:spPr>
              <a:xfrm>
                <a:off x="7740000" y="32760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E5007D"/>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81" name="TextBox 80">
                <a:extLst>
                  <a:ext uri="{FF2B5EF4-FFF2-40B4-BE49-F238E27FC236}">
                    <a16:creationId xmlns:a16="http://schemas.microsoft.com/office/drawing/2014/main" id="{71075BA8-3E47-48DC-A7B3-4B7308BC3375}"/>
                  </a:ext>
                </a:extLst>
              </p:cNvPr>
              <p:cNvSpPr txBox="1"/>
              <p:nvPr/>
            </p:nvSpPr>
            <p:spPr>
              <a:xfrm>
                <a:off x="7956000" y="3258000"/>
                <a:ext cx="1158972" cy="169277"/>
              </a:xfrm>
              <a:prstGeom prst="rect">
                <a:avLst/>
              </a:prstGeom>
              <a:noFill/>
            </p:spPr>
            <p:txBody>
              <a:bodyPr vert="horz" wrap="none" lIns="0" tIns="0" rIns="0" bIns="0" rtlCol="0">
                <a:spAutoFit/>
              </a:bodyPr>
              <a:lstStyle/>
              <a:p>
                <a:r>
                  <a:rPr lang="en-GB" sz="1100" dirty="0">
                    <a:solidFill>
                      <a:schemeClr val="tx1">
                        <a:lumMod val="75000"/>
                        <a:lumOff val="25000"/>
                      </a:schemeClr>
                    </a:solidFill>
                  </a:rPr>
                  <a:t>Other international</a:t>
                </a:r>
                <a:endParaRPr lang="en-CH" sz="1100" dirty="0">
                  <a:solidFill>
                    <a:schemeClr val="tx1">
                      <a:lumMod val="75000"/>
                      <a:lumOff val="25000"/>
                    </a:schemeClr>
                  </a:solidFill>
                </a:endParaRPr>
              </a:p>
            </p:txBody>
          </p:sp>
        </p:grpSp>
        <p:sp>
          <p:nvSpPr>
            <p:cNvPr id="84" name="TextBox 83">
              <a:extLst>
                <a:ext uri="{FF2B5EF4-FFF2-40B4-BE49-F238E27FC236}">
                  <a16:creationId xmlns:a16="http://schemas.microsoft.com/office/drawing/2014/main" id="{40833EEB-79A7-424C-82C4-9F1B42D478FB}"/>
                </a:ext>
              </a:extLst>
            </p:cNvPr>
            <p:cNvSpPr txBox="1"/>
            <p:nvPr/>
          </p:nvSpPr>
          <p:spPr>
            <a:xfrm>
              <a:off x="7776000" y="3744000"/>
              <a:ext cx="1832233" cy="169277"/>
            </a:xfrm>
            <a:prstGeom prst="rect">
              <a:avLst/>
            </a:prstGeom>
            <a:noFill/>
          </p:spPr>
          <p:txBody>
            <a:bodyPr vert="horz" wrap="none" lIns="0" tIns="0" rIns="0" bIns="0" rtlCol="0">
              <a:spAutoFit/>
            </a:bodyPr>
            <a:lstStyle/>
            <a:p>
              <a:r>
                <a:rPr lang="en-GB" sz="1100" dirty="0">
                  <a:solidFill>
                    <a:schemeClr val="tx1">
                      <a:lumMod val="75000"/>
                      <a:lumOff val="25000"/>
                    </a:schemeClr>
                  </a:solidFill>
                </a:rPr>
                <a:t>Resource needs (Fast-Track)</a:t>
              </a:r>
              <a:endParaRPr lang="en-CH" sz="1100" dirty="0">
                <a:solidFill>
                  <a:schemeClr val="tx1">
                    <a:lumMod val="75000"/>
                    <a:lumOff val="25000"/>
                  </a:schemeClr>
                </a:solidFill>
              </a:endParaRPr>
            </a:p>
          </p:txBody>
        </p:sp>
        <p:grpSp>
          <p:nvGrpSpPr>
            <p:cNvPr id="85" name="Group 84">
              <a:extLst>
                <a:ext uri="{FF2B5EF4-FFF2-40B4-BE49-F238E27FC236}">
                  <a16:creationId xmlns:a16="http://schemas.microsoft.com/office/drawing/2014/main" id="{99CBACB3-15E7-4EC1-9032-0971B0B514B8}"/>
                </a:ext>
              </a:extLst>
            </p:cNvPr>
            <p:cNvGrpSpPr/>
            <p:nvPr/>
          </p:nvGrpSpPr>
          <p:grpSpPr>
            <a:xfrm>
              <a:off x="7560000" y="2880000"/>
              <a:ext cx="2080293" cy="169277"/>
              <a:chOff x="7740000" y="2502000"/>
              <a:chExt cx="2080293" cy="169277"/>
            </a:xfrm>
          </p:grpSpPr>
          <p:sp>
            <p:nvSpPr>
              <p:cNvPr id="86" name="object 13">
                <a:extLst>
                  <a:ext uri="{FF2B5EF4-FFF2-40B4-BE49-F238E27FC236}">
                    <a16:creationId xmlns:a16="http://schemas.microsoft.com/office/drawing/2014/main" id="{33E3ECFE-3BF0-47D2-A11D-54EF9AF72171}"/>
                  </a:ext>
                </a:extLst>
              </p:cNvPr>
              <p:cNvSpPr/>
              <p:nvPr/>
            </p:nvSpPr>
            <p:spPr>
              <a:xfrm>
                <a:off x="7740000" y="25200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87" name="TextBox 86">
                <a:extLst>
                  <a:ext uri="{FF2B5EF4-FFF2-40B4-BE49-F238E27FC236}">
                    <a16:creationId xmlns:a16="http://schemas.microsoft.com/office/drawing/2014/main" id="{A3C1498C-3112-4FFF-B01A-862F490FF29B}"/>
                  </a:ext>
                </a:extLst>
              </p:cNvPr>
              <p:cNvSpPr txBox="1"/>
              <p:nvPr/>
            </p:nvSpPr>
            <p:spPr>
              <a:xfrm>
                <a:off x="7956000" y="2502000"/>
                <a:ext cx="1864293" cy="169277"/>
              </a:xfrm>
              <a:prstGeom prst="rect">
                <a:avLst/>
              </a:prstGeom>
              <a:noFill/>
            </p:spPr>
            <p:txBody>
              <a:bodyPr vert="horz" wrap="none" lIns="0" tIns="0" rIns="0" bIns="0" rtlCol="0">
                <a:spAutoFit/>
              </a:bodyPr>
              <a:lstStyle/>
              <a:p>
                <a:r>
                  <a:rPr lang="en-GB" sz="1100" dirty="0">
                    <a:solidFill>
                      <a:schemeClr val="tx1">
                        <a:lumMod val="75000"/>
                        <a:lumOff val="25000"/>
                      </a:schemeClr>
                    </a:solidFill>
                  </a:rPr>
                  <a:t>Domestic (public and private) </a:t>
                </a:r>
                <a:endParaRPr lang="en-CH" sz="1100" dirty="0">
                  <a:solidFill>
                    <a:schemeClr val="tx1">
                      <a:lumMod val="75000"/>
                      <a:lumOff val="25000"/>
                    </a:schemeClr>
                  </a:solidFill>
                </a:endParaRPr>
              </a:p>
            </p:txBody>
          </p:sp>
        </p:grpSp>
        <p:sp>
          <p:nvSpPr>
            <p:cNvPr id="127" name="Oval 126">
              <a:extLst>
                <a:ext uri="{FF2B5EF4-FFF2-40B4-BE49-F238E27FC236}">
                  <a16:creationId xmlns:a16="http://schemas.microsoft.com/office/drawing/2014/main" id="{72D14766-2C5F-44E3-8FEA-29EB85F1B536}"/>
                </a:ext>
              </a:extLst>
            </p:cNvPr>
            <p:cNvSpPr/>
            <p:nvPr/>
          </p:nvSpPr>
          <p:spPr>
            <a:xfrm>
              <a:off x="7560000" y="3762000"/>
              <a:ext cx="144000" cy="144000"/>
            </a:xfrm>
            <a:prstGeom prst="ellipse">
              <a:avLst/>
            </a:prstGeom>
            <a:solidFill>
              <a:srgbClr val="DD052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29008493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7DE985-7FB1-42C4-90A9-D1C467D362EB}"/>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Estimated funding gap comparing current availability of resources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 HIV to estimated need in 2020</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2976777"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UNAIDS 2019 resource availability and needs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76" name="Group 75">
              <a:extLst>
                <a:ext uri="{FF2B5EF4-FFF2-40B4-BE49-F238E27FC236}">
                  <a16:creationId xmlns:a16="http://schemas.microsoft.com/office/drawing/2014/main" id="{77558086-F93E-49B5-8025-2851384AFA23}"/>
                </a:ext>
              </a:extLst>
            </p:cNvPr>
            <p:cNvGrpSpPr/>
            <p:nvPr/>
          </p:nvGrpSpPr>
          <p:grpSpPr>
            <a:xfrm>
              <a:off x="540000" y="1800000"/>
              <a:ext cx="7229756" cy="3118871"/>
              <a:chOff x="1440000" y="1800000"/>
              <a:chExt cx="7229756" cy="3118871"/>
            </a:xfrm>
          </p:grpSpPr>
          <p:grpSp>
            <p:nvGrpSpPr>
              <p:cNvPr id="47" name="Group 46">
                <a:extLst>
                  <a:ext uri="{FF2B5EF4-FFF2-40B4-BE49-F238E27FC236}">
                    <a16:creationId xmlns:a16="http://schemas.microsoft.com/office/drawing/2014/main" id="{0F004ED7-D894-485C-832E-0C5284D334DF}"/>
                  </a:ext>
                </a:extLst>
              </p:cNvPr>
              <p:cNvGrpSpPr/>
              <p:nvPr/>
            </p:nvGrpSpPr>
            <p:grpSpPr>
              <a:xfrm>
                <a:off x="1440000" y="1800000"/>
                <a:ext cx="4712616" cy="3118871"/>
                <a:chOff x="1511666" y="1590559"/>
                <a:chExt cx="4712616" cy="3118871"/>
              </a:xfrm>
            </p:grpSpPr>
            <p:pic>
              <p:nvPicPr>
                <p:cNvPr id="31" name="Picture 30">
                  <a:extLst>
                    <a:ext uri="{FF2B5EF4-FFF2-40B4-BE49-F238E27FC236}">
                      <a16:creationId xmlns:a16="http://schemas.microsoft.com/office/drawing/2014/main" id="{159EEC8B-498E-4B4E-A383-D575B75768E6}"/>
                    </a:ext>
                  </a:extLst>
                </p:cNvPr>
                <p:cNvPicPr>
                  <a:picLocks noChangeAspect="1"/>
                </p:cNvPicPr>
                <p:nvPr/>
              </p:nvPicPr>
              <p:blipFill>
                <a:blip r:embed="rId2"/>
                <a:stretch>
                  <a:fillRect/>
                </a:stretch>
              </p:blipFill>
              <p:spPr>
                <a:xfrm>
                  <a:off x="1511666" y="1741009"/>
                  <a:ext cx="4712616" cy="2883658"/>
                </a:xfrm>
                <a:prstGeom prst="rect">
                  <a:avLst/>
                </a:prstGeom>
              </p:spPr>
            </p:pic>
            <p:sp>
              <p:nvSpPr>
                <p:cNvPr id="32" name="Rectangle 31">
                  <a:extLst>
                    <a:ext uri="{FF2B5EF4-FFF2-40B4-BE49-F238E27FC236}">
                      <a16:creationId xmlns:a16="http://schemas.microsoft.com/office/drawing/2014/main" id="{A770C253-9874-44CB-B161-D937D8740FD9}"/>
                    </a:ext>
                  </a:extLst>
                </p:cNvPr>
                <p:cNvSpPr/>
                <p:nvPr/>
              </p:nvSpPr>
              <p:spPr>
                <a:xfrm>
                  <a:off x="3881442" y="1590559"/>
                  <a:ext cx="259686" cy="215444"/>
                </a:xfrm>
                <a:prstGeom prst="rect">
                  <a:avLst/>
                </a:prstGeom>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ＭＳ Ｐゴシック" pitchFamily="34" charset="-128"/>
                      <a:cs typeface="Arial" panose="020B0604020202020204" pitchFamily="34" charset="0"/>
                    </a:rPr>
                    <a:t>2%</a:t>
                  </a:r>
                  <a:endParaRPr kumimoji="0" lang="fr-CH"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3" name="Rectangle 32">
                  <a:extLst>
                    <a:ext uri="{FF2B5EF4-FFF2-40B4-BE49-F238E27FC236}">
                      <a16:creationId xmlns:a16="http://schemas.microsoft.com/office/drawing/2014/main" id="{AA83DEE1-7EA6-41DC-90BB-160864F779A5}"/>
                    </a:ext>
                  </a:extLst>
                </p:cNvPr>
                <p:cNvSpPr/>
                <p:nvPr/>
              </p:nvSpPr>
              <p:spPr>
                <a:xfrm>
                  <a:off x="3206933" y="1645551"/>
                  <a:ext cx="259687" cy="215444"/>
                </a:xfrm>
                <a:prstGeom prst="rect">
                  <a:avLst/>
                </a:prstGeom>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bg2">
                          <a:lumMod val="50000"/>
                        </a:schemeClr>
                      </a:solidFill>
                      <a:latin typeface="Arial" panose="020B0604020202020204" pitchFamily="34" charset="0"/>
                      <a:cs typeface="Arial" panose="020B0604020202020204" pitchFamily="34" charset="0"/>
                    </a:rPr>
                    <a:t>9</a:t>
                  </a:r>
                  <a:r>
                    <a:rPr kumimoji="0" lang="en-GB"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ＭＳ Ｐゴシック" pitchFamily="34" charset="-128"/>
                      <a:cs typeface="Arial" panose="020B0604020202020204" pitchFamily="34" charset="0"/>
                    </a:rPr>
                    <a:t>%</a:t>
                  </a:r>
                  <a:endParaRPr kumimoji="0" lang="fr-CH"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4" name="Rectangle 33">
                  <a:extLst>
                    <a:ext uri="{FF2B5EF4-FFF2-40B4-BE49-F238E27FC236}">
                      <a16:creationId xmlns:a16="http://schemas.microsoft.com/office/drawing/2014/main" id="{D49FD967-1C33-484B-AF99-8E82A113B43B}"/>
                    </a:ext>
                  </a:extLst>
                </p:cNvPr>
                <p:cNvSpPr/>
                <p:nvPr/>
              </p:nvSpPr>
              <p:spPr>
                <a:xfrm>
                  <a:off x="2360928" y="2188956"/>
                  <a:ext cx="345736" cy="215444"/>
                </a:xfrm>
                <a:prstGeom prst="rect">
                  <a:avLst/>
                </a:prstGeom>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bg2">
                          <a:lumMod val="50000"/>
                        </a:schemeClr>
                      </a:solidFill>
                      <a:latin typeface="Arial" panose="020B0604020202020204" pitchFamily="34" charset="0"/>
                      <a:cs typeface="Arial" panose="020B0604020202020204" pitchFamily="34" charset="0"/>
                    </a:rPr>
                    <a:t>11</a:t>
                  </a:r>
                  <a:r>
                    <a:rPr kumimoji="0" lang="en-GB"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ＭＳ Ｐゴシック" pitchFamily="34" charset="-128"/>
                      <a:cs typeface="Arial" panose="020B0604020202020204" pitchFamily="34" charset="0"/>
                    </a:rPr>
                    <a:t>%</a:t>
                  </a:r>
                  <a:endParaRPr kumimoji="0" lang="fr-CH"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5" name="Rectangle 34">
                  <a:extLst>
                    <a:ext uri="{FF2B5EF4-FFF2-40B4-BE49-F238E27FC236}">
                      <a16:creationId xmlns:a16="http://schemas.microsoft.com/office/drawing/2014/main" id="{8CB07ECE-2FEF-490A-AB27-A89FC5671D75}"/>
                    </a:ext>
                  </a:extLst>
                </p:cNvPr>
                <p:cNvSpPr/>
                <p:nvPr/>
              </p:nvSpPr>
              <p:spPr>
                <a:xfrm>
                  <a:off x="2106000" y="3396211"/>
                  <a:ext cx="359073" cy="215444"/>
                </a:xfrm>
                <a:prstGeom prst="rect">
                  <a:avLst/>
                </a:prstGeom>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bg2">
                          <a:lumMod val="50000"/>
                        </a:schemeClr>
                      </a:solidFill>
                      <a:latin typeface="Arial" panose="020B0604020202020204" pitchFamily="34" charset="0"/>
                      <a:cs typeface="Arial" panose="020B0604020202020204" pitchFamily="34" charset="0"/>
                    </a:rPr>
                    <a:t>17</a:t>
                  </a:r>
                  <a:r>
                    <a:rPr kumimoji="0" lang="en-GB"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ＭＳ Ｐゴシック" pitchFamily="34" charset="-128"/>
                      <a:cs typeface="Arial" panose="020B0604020202020204" pitchFamily="34" charset="0"/>
                    </a:rPr>
                    <a:t>%</a:t>
                  </a:r>
                  <a:endParaRPr kumimoji="0" lang="fr-CH"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6" name="Rectangle 35">
                  <a:extLst>
                    <a:ext uri="{FF2B5EF4-FFF2-40B4-BE49-F238E27FC236}">
                      <a16:creationId xmlns:a16="http://schemas.microsoft.com/office/drawing/2014/main" id="{DBDDFAEF-C6C2-4036-AD77-5CDF6089B31F}"/>
                    </a:ext>
                  </a:extLst>
                </p:cNvPr>
                <p:cNvSpPr/>
                <p:nvPr/>
              </p:nvSpPr>
              <p:spPr>
                <a:xfrm>
                  <a:off x="2784397" y="4287492"/>
                  <a:ext cx="259686" cy="215444"/>
                </a:xfrm>
                <a:prstGeom prst="rect">
                  <a:avLst/>
                </a:prstGeom>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ＭＳ Ｐゴシック" pitchFamily="34" charset="-128"/>
                      <a:cs typeface="Arial" panose="020B0604020202020204" pitchFamily="34" charset="0"/>
                    </a:rPr>
                    <a:t>4%</a:t>
                  </a:r>
                  <a:endParaRPr kumimoji="0" lang="fr-CH"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7" name="Rectangle 36">
                  <a:extLst>
                    <a:ext uri="{FF2B5EF4-FFF2-40B4-BE49-F238E27FC236}">
                      <a16:creationId xmlns:a16="http://schemas.microsoft.com/office/drawing/2014/main" id="{F6C10009-E488-46AF-81B2-F840C3254C42}"/>
                    </a:ext>
                  </a:extLst>
                </p:cNvPr>
                <p:cNvSpPr/>
                <p:nvPr/>
              </p:nvSpPr>
              <p:spPr>
                <a:xfrm>
                  <a:off x="4279404" y="4493986"/>
                  <a:ext cx="359073" cy="215444"/>
                </a:xfrm>
                <a:prstGeom prst="rect">
                  <a:avLst/>
                </a:prstGeom>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ＭＳ Ｐゴシック" pitchFamily="34" charset="-128"/>
                      <a:cs typeface="Arial" panose="020B0604020202020204" pitchFamily="34" charset="0"/>
                    </a:rPr>
                    <a:t>24%</a:t>
                  </a:r>
                  <a:endParaRPr kumimoji="0" lang="fr-CH"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8" name="Rectangle 37">
                  <a:extLst>
                    <a:ext uri="{FF2B5EF4-FFF2-40B4-BE49-F238E27FC236}">
                      <a16:creationId xmlns:a16="http://schemas.microsoft.com/office/drawing/2014/main" id="{2CE83910-54F4-418D-BB9F-32C6A544436A}"/>
                    </a:ext>
                  </a:extLst>
                </p:cNvPr>
                <p:cNvSpPr/>
                <p:nvPr/>
              </p:nvSpPr>
              <p:spPr>
                <a:xfrm>
                  <a:off x="5231366" y="2598554"/>
                  <a:ext cx="359073" cy="215444"/>
                </a:xfrm>
                <a:prstGeom prst="rect">
                  <a:avLst/>
                </a:prstGeom>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bg2">
                          <a:lumMod val="50000"/>
                        </a:schemeClr>
                      </a:solidFill>
                      <a:latin typeface="Arial" panose="020B0604020202020204" pitchFamily="34" charset="0"/>
                      <a:cs typeface="Arial" panose="020B0604020202020204" pitchFamily="34" charset="0"/>
                    </a:rPr>
                    <a:t>33</a:t>
                  </a:r>
                  <a:r>
                    <a:rPr kumimoji="0" lang="en-GB"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ＭＳ Ｐゴシック" pitchFamily="34" charset="-128"/>
                      <a:cs typeface="Arial" panose="020B0604020202020204" pitchFamily="34" charset="0"/>
                    </a:rPr>
                    <a:t>%</a:t>
                  </a:r>
                  <a:endParaRPr kumimoji="0" lang="fr-CH"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ＭＳ Ｐゴシック" pitchFamily="34" charset="-128"/>
                    <a:cs typeface="Arial" panose="020B0604020202020204" pitchFamily="34" charset="0"/>
                  </a:endParaRPr>
                </a:p>
              </p:txBody>
            </p:sp>
          </p:grpSp>
          <p:grpSp>
            <p:nvGrpSpPr>
              <p:cNvPr id="75" name="Group 74">
                <a:extLst>
                  <a:ext uri="{FF2B5EF4-FFF2-40B4-BE49-F238E27FC236}">
                    <a16:creationId xmlns:a16="http://schemas.microsoft.com/office/drawing/2014/main" id="{ADDDD31B-DEC8-478B-AB86-E8DC16F7CA3B}"/>
                  </a:ext>
                </a:extLst>
              </p:cNvPr>
              <p:cNvGrpSpPr/>
              <p:nvPr/>
            </p:nvGrpSpPr>
            <p:grpSpPr>
              <a:xfrm>
                <a:off x="6210000" y="2700000"/>
                <a:ext cx="2459756" cy="1480666"/>
                <a:chOff x="6480000" y="2520000"/>
                <a:chExt cx="2459756" cy="1480666"/>
              </a:xfrm>
            </p:grpSpPr>
            <p:grpSp>
              <p:nvGrpSpPr>
                <p:cNvPr id="74" name="Group 73">
                  <a:extLst>
                    <a:ext uri="{FF2B5EF4-FFF2-40B4-BE49-F238E27FC236}">
                      <a16:creationId xmlns:a16="http://schemas.microsoft.com/office/drawing/2014/main" id="{0DCE2482-67F8-4E4F-ADDC-3C16C3D8B4A6}"/>
                    </a:ext>
                  </a:extLst>
                </p:cNvPr>
                <p:cNvGrpSpPr/>
                <p:nvPr/>
              </p:nvGrpSpPr>
              <p:grpSpPr>
                <a:xfrm>
                  <a:off x="6480000" y="2520000"/>
                  <a:ext cx="2153582" cy="184666"/>
                  <a:chOff x="6480000" y="2520000"/>
                  <a:chExt cx="2153582" cy="184666"/>
                </a:xfrm>
              </p:grpSpPr>
              <p:sp>
                <p:nvSpPr>
                  <p:cNvPr id="5" name="object 62">
                    <a:extLst>
                      <a:ext uri="{FF2B5EF4-FFF2-40B4-BE49-F238E27FC236}">
                        <a16:creationId xmlns:a16="http://schemas.microsoft.com/office/drawing/2014/main" id="{A65A4F50-1182-47D6-8B9C-0CA70C2B1C78}"/>
                      </a:ext>
                    </a:extLst>
                  </p:cNvPr>
                  <p:cNvSpPr/>
                  <p:nvPr/>
                </p:nvSpPr>
                <p:spPr>
                  <a:xfrm>
                    <a:off x="6480000" y="2542051"/>
                    <a:ext cx="144000" cy="144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3FA535"/>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48" name="Rectangle 47">
                    <a:extLst>
                      <a:ext uri="{FF2B5EF4-FFF2-40B4-BE49-F238E27FC236}">
                        <a16:creationId xmlns:a16="http://schemas.microsoft.com/office/drawing/2014/main" id="{7CBA911B-846D-425C-BCD8-5069D7DBB540}"/>
                      </a:ext>
                    </a:extLst>
                  </p:cNvPr>
                  <p:cNvSpPr/>
                  <p:nvPr/>
                </p:nvSpPr>
                <p:spPr>
                  <a:xfrm>
                    <a:off x="6696000" y="2520000"/>
                    <a:ext cx="1937582" cy="184666"/>
                  </a:xfrm>
                  <a:prstGeom prst="rect">
                    <a:avLst/>
                  </a:prstGeom>
                </p:spPr>
                <p:txBody>
                  <a:bodyPr wrap="none" lIns="0" tIns="0" rIns="0" bIns="0">
                    <a:spAutoFit/>
                  </a:bodyPr>
                  <a:lstStyle/>
                  <a:p>
                    <a:pPr lvl="0">
                      <a:defRPr/>
                    </a:pPr>
                    <a:r>
                      <a:rPr lang="en-GB" sz="1200" dirty="0">
                        <a:solidFill>
                          <a:schemeClr val="bg2">
                            <a:lumMod val="25000"/>
                          </a:schemeClr>
                        </a:solidFill>
                        <a:latin typeface="Arial" panose="020B0604020202020204" pitchFamily="34" charset="0"/>
                        <a:cs typeface="Arial" panose="020B0604020202020204" pitchFamily="34" charset="0"/>
                      </a:rPr>
                      <a:t>Eastern and southern Africa </a:t>
                    </a:r>
                    <a:endParaRPr kumimoji="0" lang="fr-CH" sz="1200" b="0" i="0" u="none" strike="noStrike" kern="1200" cap="none" spc="0" normalizeH="0" baseline="0" noProof="0" dirty="0">
                      <a:ln>
                        <a:noFill/>
                      </a:ln>
                      <a:solidFill>
                        <a:schemeClr val="bg2">
                          <a:lumMod val="25000"/>
                        </a:schemeClr>
                      </a:solidFill>
                      <a:effectLst/>
                      <a:uLnTx/>
                      <a:uFillTx/>
                      <a:latin typeface="Arial" panose="020B0604020202020204" pitchFamily="34" charset="0"/>
                      <a:ea typeface="ＭＳ Ｐゴシック" pitchFamily="34" charset="-128"/>
                      <a:cs typeface="Arial" panose="020B0604020202020204" pitchFamily="34" charset="0"/>
                    </a:endParaRPr>
                  </a:p>
                </p:txBody>
              </p:sp>
            </p:grpSp>
            <p:grpSp>
              <p:nvGrpSpPr>
                <p:cNvPr id="73" name="Group 72">
                  <a:extLst>
                    <a:ext uri="{FF2B5EF4-FFF2-40B4-BE49-F238E27FC236}">
                      <a16:creationId xmlns:a16="http://schemas.microsoft.com/office/drawing/2014/main" id="{F8B9408C-CF5B-49B7-B11E-C89684C5C0D4}"/>
                    </a:ext>
                  </a:extLst>
                </p:cNvPr>
                <p:cNvGrpSpPr/>
                <p:nvPr/>
              </p:nvGrpSpPr>
              <p:grpSpPr>
                <a:xfrm>
                  <a:off x="6480000" y="2736000"/>
                  <a:ext cx="2057851" cy="184666"/>
                  <a:chOff x="6480000" y="2718000"/>
                  <a:chExt cx="2057851" cy="184666"/>
                </a:xfrm>
              </p:grpSpPr>
              <p:sp>
                <p:nvSpPr>
                  <p:cNvPr id="51" name="object 62">
                    <a:extLst>
                      <a:ext uri="{FF2B5EF4-FFF2-40B4-BE49-F238E27FC236}">
                        <a16:creationId xmlns:a16="http://schemas.microsoft.com/office/drawing/2014/main" id="{EA221DFA-7F39-42A0-B3F4-1FD496F44A2B}"/>
                      </a:ext>
                    </a:extLst>
                  </p:cNvPr>
                  <p:cNvSpPr/>
                  <p:nvPr/>
                </p:nvSpPr>
                <p:spPr>
                  <a:xfrm>
                    <a:off x="6480000" y="2740051"/>
                    <a:ext cx="144000" cy="144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2" name="Rectangle 51">
                    <a:extLst>
                      <a:ext uri="{FF2B5EF4-FFF2-40B4-BE49-F238E27FC236}">
                        <a16:creationId xmlns:a16="http://schemas.microsoft.com/office/drawing/2014/main" id="{5DBCF4B6-A83F-4E72-B885-A67A64C738B5}"/>
                      </a:ext>
                    </a:extLst>
                  </p:cNvPr>
                  <p:cNvSpPr/>
                  <p:nvPr/>
                </p:nvSpPr>
                <p:spPr>
                  <a:xfrm>
                    <a:off x="6696000" y="2718000"/>
                    <a:ext cx="1841851" cy="184666"/>
                  </a:xfrm>
                  <a:prstGeom prst="rect">
                    <a:avLst/>
                  </a:prstGeom>
                </p:spPr>
                <p:txBody>
                  <a:bodyPr wrap="none" lIns="0" tIns="0" rIns="0" bIns="0">
                    <a:spAutoFit/>
                  </a:bodyPr>
                  <a:lstStyle/>
                  <a:p>
                    <a:pPr lvl="0">
                      <a:defRPr/>
                    </a:pPr>
                    <a:r>
                      <a:rPr lang="en-GB" sz="1200" dirty="0">
                        <a:solidFill>
                          <a:schemeClr val="bg2">
                            <a:lumMod val="25000"/>
                          </a:schemeClr>
                        </a:solidFill>
                        <a:latin typeface="Arial" panose="020B0604020202020204" pitchFamily="34" charset="0"/>
                        <a:cs typeface="Arial" panose="020B0604020202020204" pitchFamily="34" charset="0"/>
                      </a:rPr>
                      <a:t>Western and central Africa </a:t>
                    </a:r>
                    <a:endParaRPr kumimoji="0" lang="fr-CH" sz="1200" b="0" i="0" u="none" strike="noStrike" kern="1200" cap="none" spc="0" normalizeH="0" baseline="0" noProof="0" dirty="0">
                      <a:ln>
                        <a:noFill/>
                      </a:ln>
                      <a:solidFill>
                        <a:schemeClr val="bg2">
                          <a:lumMod val="25000"/>
                        </a:schemeClr>
                      </a:solidFill>
                      <a:effectLst/>
                      <a:uLnTx/>
                      <a:uFillTx/>
                      <a:latin typeface="Arial" panose="020B0604020202020204" pitchFamily="34" charset="0"/>
                      <a:ea typeface="ＭＳ Ｐゴシック" pitchFamily="34" charset="-128"/>
                      <a:cs typeface="Arial" panose="020B0604020202020204" pitchFamily="34" charset="0"/>
                    </a:endParaRPr>
                  </a:p>
                </p:txBody>
              </p:sp>
            </p:grpSp>
            <p:grpSp>
              <p:nvGrpSpPr>
                <p:cNvPr id="72" name="Group 71">
                  <a:extLst>
                    <a:ext uri="{FF2B5EF4-FFF2-40B4-BE49-F238E27FC236}">
                      <a16:creationId xmlns:a16="http://schemas.microsoft.com/office/drawing/2014/main" id="{E8D2B1DC-BB64-4963-8C70-5EC0AC43A080}"/>
                    </a:ext>
                  </a:extLst>
                </p:cNvPr>
                <p:cNvGrpSpPr/>
                <p:nvPr/>
              </p:nvGrpSpPr>
              <p:grpSpPr>
                <a:xfrm>
                  <a:off x="6480000" y="2952000"/>
                  <a:ext cx="1607407" cy="184666"/>
                  <a:chOff x="6480000" y="2916000"/>
                  <a:chExt cx="1607407" cy="184666"/>
                </a:xfrm>
              </p:grpSpPr>
              <p:sp>
                <p:nvSpPr>
                  <p:cNvPr id="54" name="object 62">
                    <a:extLst>
                      <a:ext uri="{FF2B5EF4-FFF2-40B4-BE49-F238E27FC236}">
                        <a16:creationId xmlns:a16="http://schemas.microsoft.com/office/drawing/2014/main" id="{BCF4C22F-DDB8-4A9B-83D7-30DC500E085D}"/>
                      </a:ext>
                    </a:extLst>
                  </p:cNvPr>
                  <p:cNvSpPr/>
                  <p:nvPr/>
                </p:nvSpPr>
                <p:spPr>
                  <a:xfrm>
                    <a:off x="6480000" y="2938051"/>
                    <a:ext cx="144000" cy="144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90BF21"/>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5" name="Rectangle 54">
                    <a:extLst>
                      <a:ext uri="{FF2B5EF4-FFF2-40B4-BE49-F238E27FC236}">
                        <a16:creationId xmlns:a16="http://schemas.microsoft.com/office/drawing/2014/main" id="{955CBE68-685A-4673-ABF8-5B731AF874B1}"/>
                      </a:ext>
                    </a:extLst>
                  </p:cNvPr>
                  <p:cNvSpPr/>
                  <p:nvPr/>
                </p:nvSpPr>
                <p:spPr>
                  <a:xfrm>
                    <a:off x="6696000" y="2916000"/>
                    <a:ext cx="1391407" cy="184666"/>
                  </a:xfrm>
                  <a:prstGeom prst="rect">
                    <a:avLst/>
                  </a:prstGeom>
                </p:spPr>
                <p:txBody>
                  <a:bodyPr wrap="none" lIns="0" tIns="0" rIns="0" bIns="0">
                    <a:spAutoFit/>
                  </a:bodyPr>
                  <a:lstStyle/>
                  <a:p>
                    <a:pPr lvl="0">
                      <a:defRPr/>
                    </a:pPr>
                    <a:r>
                      <a:rPr lang="en-GB" sz="1200" dirty="0">
                        <a:solidFill>
                          <a:schemeClr val="bg2">
                            <a:lumMod val="25000"/>
                          </a:schemeClr>
                        </a:solidFill>
                        <a:latin typeface="Arial" panose="020B0604020202020204" pitchFamily="34" charset="0"/>
                        <a:cs typeface="Arial" panose="020B0604020202020204" pitchFamily="34" charset="0"/>
                      </a:rPr>
                      <a:t>Asia and the Pacific </a:t>
                    </a:r>
                    <a:endParaRPr kumimoji="0" lang="fr-CH" sz="1200" b="0" i="0" u="none" strike="noStrike" kern="1200" cap="none" spc="0" normalizeH="0" baseline="0" noProof="0" dirty="0">
                      <a:ln>
                        <a:noFill/>
                      </a:ln>
                      <a:solidFill>
                        <a:schemeClr val="bg2">
                          <a:lumMod val="25000"/>
                        </a:schemeClr>
                      </a:solidFill>
                      <a:effectLst/>
                      <a:uLnTx/>
                      <a:uFillTx/>
                      <a:latin typeface="Arial" panose="020B0604020202020204" pitchFamily="34" charset="0"/>
                      <a:ea typeface="ＭＳ Ｐゴシック" pitchFamily="34" charset="-128"/>
                      <a:cs typeface="Arial" panose="020B0604020202020204" pitchFamily="34" charset="0"/>
                    </a:endParaRPr>
                  </a:p>
                </p:txBody>
              </p:sp>
            </p:grpSp>
            <p:grpSp>
              <p:nvGrpSpPr>
                <p:cNvPr id="71" name="Group 70">
                  <a:extLst>
                    <a:ext uri="{FF2B5EF4-FFF2-40B4-BE49-F238E27FC236}">
                      <a16:creationId xmlns:a16="http://schemas.microsoft.com/office/drawing/2014/main" id="{2D6B39C4-C61C-48E8-A2FE-FE7293791486}"/>
                    </a:ext>
                  </a:extLst>
                </p:cNvPr>
                <p:cNvGrpSpPr/>
                <p:nvPr/>
              </p:nvGrpSpPr>
              <p:grpSpPr>
                <a:xfrm>
                  <a:off x="6480000" y="3168000"/>
                  <a:ext cx="921321" cy="184666"/>
                  <a:chOff x="6480000" y="3114000"/>
                  <a:chExt cx="921321" cy="184666"/>
                </a:xfrm>
              </p:grpSpPr>
              <p:sp>
                <p:nvSpPr>
                  <p:cNvPr id="57" name="object 62">
                    <a:extLst>
                      <a:ext uri="{FF2B5EF4-FFF2-40B4-BE49-F238E27FC236}">
                        <a16:creationId xmlns:a16="http://schemas.microsoft.com/office/drawing/2014/main" id="{6F534B43-5A5F-4B11-896A-73FDC19FA838}"/>
                      </a:ext>
                    </a:extLst>
                  </p:cNvPr>
                  <p:cNvSpPr/>
                  <p:nvPr/>
                </p:nvSpPr>
                <p:spPr>
                  <a:xfrm>
                    <a:off x="6480000" y="3136051"/>
                    <a:ext cx="144000" cy="144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E5007D"/>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58" name="Rectangle 57">
                    <a:extLst>
                      <a:ext uri="{FF2B5EF4-FFF2-40B4-BE49-F238E27FC236}">
                        <a16:creationId xmlns:a16="http://schemas.microsoft.com/office/drawing/2014/main" id="{A45076D6-94E7-4823-A4FB-1DF23A711E8F}"/>
                      </a:ext>
                    </a:extLst>
                  </p:cNvPr>
                  <p:cNvSpPr/>
                  <p:nvPr/>
                </p:nvSpPr>
                <p:spPr>
                  <a:xfrm>
                    <a:off x="6696000" y="3114000"/>
                    <a:ext cx="705321" cy="184666"/>
                  </a:xfrm>
                  <a:prstGeom prst="rect">
                    <a:avLst/>
                  </a:prstGeom>
                </p:spPr>
                <p:txBody>
                  <a:bodyPr wrap="none" lIns="0" tIns="0" rIns="0" bIns="0">
                    <a:spAutoFit/>
                  </a:bodyPr>
                  <a:lstStyle/>
                  <a:p>
                    <a:pPr lvl="0">
                      <a:defRPr/>
                    </a:pPr>
                    <a:r>
                      <a:rPr lang="en-GB" sz="1200" dirty="0">
                        <a:solidFill>
                          <a:schemeClr val="bg2">
                            <a:lumMod val="25000"/>
                          </a:schemeClr>
                        </a:solidFill>
                        <a:latin typeface="Arial" panose="020B0604020202020204" pitchFamily="34" charset="0"/>
                        <a:cs typeface="Arial" panose="020B0604020202020204" pitchFamily="34" charset="0"/>
                      </a:rPr>
                      <a:t>Caribbean</a:t>
                    </a:r>
                  </a:p>
                </p:txBody>
              </p:sp>
            </p:grpSp>
            <p:grpSp>
              <p:nvGrpSpPr>
                <p:cNvPr id="70" name="Group 69">
                  <a:extLst>
                    <a:ext uri="{FF2B5EF4-FFF2-40B4-BE49-F238E27FC236}">
                      <a16:creationId xmlns:a16="http://schemas.microsoft.com/office/drawing/2014/main" id="{DF586D27-49A8-4532-B6C4-DC216A48D5C7}"/>
                    </a:ext>
                  </a:extLst>
                </p:cNvPr>
                <p:cNvGrpSpPr/>
                <p:nvPr/>
              </p:nvGrpSpPr>
              <p:grpSpPr>
                <a:xfrm>
                  <a:off x="6480000" y="3384000"/>
                  <a:ext cx="2459756" cy="184666"/>
                  <a:chOff x="6480000" y="3312000"/>
                  <a:chExt cx="2459756" cy="184666"/>
                </a:xfrm>
              </p:grpSpPr>
              <p:sp>
                <p:nvSpPr>
                  <p:cNvPr id="60" name="object 62">
                    <a:extLst>
                      <a:ext uri="{FF2B5EF4-FFF2-40B4-BE49-F238E27FC236}">
                        <a16:creationId xmlns:a16="http://schemas.microsoft.com/office/drawing/2014/main" id="{B859518B-D770-49A9-8C33-28F91D42EED7}"/>
                      </a:ext>
                    </a:extLst>
                  </p:cNvPr>
                  <p:cNvSpPr/>
                  <p:nvPr/>
                </p:nvSpPr>
                <p:spPr>
                  <a:xfrm>
                    <a:off x="6480000" y="3334051"/>
                    <a:ext cx="144000" cy="144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FFE7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1" name="Rectangle 60">
                    <a:extLst>
                      <a:ext uri="{FF2B5EF4-FFF2-40B4-BE49-F238E27FC236}">
                        <a16:creationId xmlns:a16="http://schemas.microsoft.com/office/drawing/2014/main" id="{A9611C31-9071-40B3-9C8D-2387F6D7C077}"/>
                      </a:ext>
                    </a:extLst>
                  </p:cNvPr>
                  <p:cNvSpPr/>
                  <p:nvPr/>
                </p:nvSpPr>
                <p:spPr>
                  <a:xfrm>
                    <a:off x="6696000" y="3312000"/>
                    <a:ext cx="2243756" cy="184666"/>
                  </a:xfrm>
                  <a:prstGeom prst="rect">
                    <a:avLst/>
                  </a:prstGeom>
                </p:spPr>
                <p:txBody>
                  <a:bodyPr wrap="none" lIns="0" tIns="0" rIns="0" bIns="0">
                    <a:spAutoFit/>
                  </a:bodyPr>
                  <a:lstStyle/>
                  <a:p>
                    <a:pPr lvl="0">
                      <a:defRPr/>
                    </a:pPr>
                    <a:r>
                      <a:rPr lang="en-GB" sz="1200" dirty="0">
                        <a:solidFill>
                          <a:schemeClr val="bg2">
                            <a:lumMod val="25000"/>
                          </a:schemeClr>
                        </a:solidFill>
                        <a:latin typeface="Arial" panose="020B0604020202020204" pitchFamily="34" charset="0"/>
                        <a:cs typeface="Arial" panose="020B0604020202020204" pitchFamily="34" charset="0"/>
                      </a:rPr>
                      <a:t>Eastern Europe and central Asia </a:t>
                    </a:r>
                    <a:endParaRPr kumimoji="0" lang="fr-CH" sz="1200" b="0" i="0" u="none" strike="noStrike" kern="1200" cap="none" spc="0" normalizeH="0" baseline="0" noProof="0" dirty="0">
                      <a:ln>
                        <a:noFill/>
                      </a:ln>
                      <a:solidFill>
                        <a:schemeClr val="bg2">
                          <a:lumMod val="25000"/>
                        </a:schemeClr>
                      </a:solidFill>
                      <a:effectLst/>
                      <a:uLnTx/>
                      <a:uFillTx/>
                      <a:latin typeface="Arial" panose="020B0604020202020204" pitchFamily="34" charset="0"/>
                      <a:ea typeface="ＭＳ Ｐゴシック" pitchFamily="34" charset="-128"/>
                      <a:cs typeface="Arial" panose="020B0604020202020204" pitchFamily="34" charset="0"/>
                    </a:endParaRPr>
                  </a:p>
                </p:txBody>
              </p:sp>
            </p:grpSp>
            <p:grpSp>
              <p:nvGrpSpPr>
                <p:cNvPr id="69" name="Group 68">
                  <a:extLst>
                    <a:ext uri="{FF2B5EF4-FFF2-40B4-BE49-F238E27FC236}">
                      <a16:creationId xmlns:a16="http://schemas.microsoft.com/office/drawing/2014/main" id="{30889982-E000-484E-A320-21DB38E30342}"/>
                    </a:ext>
                  </a:extLst>
                </p:cNvPr>
                <p:cNvGrpSpPr/>
                <p:nvPr/>
              </p:nvGrpSpPr>
              <p:grpSpPr>
                <a:xfrm>
                  <a:off x="6480000" y="3600000"/>
                  <a:ext cx="1145293" cy="184666"/>
                  <a:chOff x="6480000" y="3510000"/>
                  <a:chExt cx="1145293" cy="184666"/>
                </a:xfrm>
              </p:grpSpPr>
              <p:sp>
                <p:nvSpPr>
                  <p:cNvPr id="63" name="object 62">
                    <a:extLst>
                      <a:ext uri="{FF2B5EF4-FFF2-40B4-BE49-F238E27FC236}">
                        <a16:creationId xmlns:a16="http://schemas.microsoft.com/office/drawing/2014/main" id="{43B1DB28-C06D-4A70-83B8-F9B740EC2ADD}"/>
                      </a:ext>
                    </a:extLst>
                  </p:cNvPr>
                  <p:cNvSpPr/>
                  <p:nvPr/>
                </p:nvSpPr>
                <p:spPr>
                  <a:xfrm>
                    <a:off x="6480000" y="3532051"/>
                    <a:ext cx="144000" cy="144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4" name="Rectangle 63">
                    <a:extLst>
                      <a:ext uri="{FF2B5EF4-FFF2-40B4-BE49-F238E27FC236}">
                        <a16:creationId xmlns:a16="http://schemas.microsoft.com/office/drawing/2014/main" id="{A87AC345-7491-45DE-B046-7FCFD3D30C71}"/>
                      </a:ext>
                    </a:extLst>
                  </p:cNvPr>
                  <p:cNvSpPr/>
                  <p:nvPr/>
                </p:nvSpPr>
                <p:spPr>
                  <a:xfrm>
                    <a:off x="6696000" y="3510000"/>
                    <a:ext cx="929293" cy="184666"/>
                  </a:xfrm>
                  <a:prstGeom prst="rect">
                    <a:avLst/>
                  </a:prstGeom>
                </p:spPr>
                <p:txBody>
                  <a:bodyPr wrap="none" lIns="0" tIns="0" rIns="0" bIns="0">
                    <a:spAutoFit/>
                  </a:bodyPr>
                  <a:lstStyle/>
                  <a:p>
                    <a:pPr lvl="0">
                      <a:defRPr/>
                    </a:pPr>
                    <a:r>
                      <a:rPr lang="en-GB" sz="1200" dirty="0">
                        <a:solidFill>
                          <a:schemeClr val="bg2">
                            <a:lumMod val="25000"/>
                          </a:schemeClr>
                        </a:solidFill>
                        <a:latin typeface="Arial" panose="020B0604020202020204" pitchFamily="34" charset="0"/>
                        <a:cs typeface="Arial" panose="020B0604020202020204" pitchFamily="34" charset="0"/>
                      </a:rPr>
                      <a:t>Latin America</a:t>
                    </a:r>
                  </a:p>
                </p:txBody>
              </p:sp>
            </p:grpSp>
            <p:grpSp>
              <p:nvGrpSpPr>
                <p:cNvPr id="68" name="Group 67">
                  <a:extLst>
                    <a:ext uri="{FF2B5EF4-FFF2-40B4-BE49-F238E27FC236}">
                      <a16:creationId xmlns:a16="http://schemas.microsoft.com/office/drawing/2014/main" id="{65F04EA1-3FD7-4352-91EB-3EAC6C5BAC96}"/>
                    </a:ext>
                  </a:extLst>
                </p:cNvPr>
                <p:cNvGrpSpPr/>
                <p:nvPr/>
              </p:nvGrpSpPr>
              <p:grpSpPr>
                <a:xfrm>
                  <a:off x="6480000" y="3816000"/>
                  <a:ext cx="2153582" cy="184666"/>
                  <a:chOff x="6480000" y="3708000"/>
                  <a:chExt cx="2153582" cy="184666"/>
                </a:xfrm>
              </p:grpSpPr>
              <p:sp>
                <p:nvSpPr>
                  <p:cNvPr id="66" name="object 62">
                    <a:extLst>
                      <a:ext uri="{FF2B5EF4-FFF2-40B4-BE49-F238E27FC236}">
                        <a16:creationId xmlns:a16="http://schemas.microsoft.com/office/drawing/2014/main" id="{BC4C4357-466A-4E4B-9E04-9239089DD365}"/>
                      </a:ext>
                    </a:extLst>
                  </p:cNvPr>
                  <p:cNvSpPr/>
                  <p:nvPr/>
                </p:nvSpPr>
                <p:spPr>
                  <a:xfrm>
                    <a:off x="6480000" y="3730051"/>
                    <a:ext cx="144000" cy="144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007BC4"/>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7" name="Rectangle 66">
                    <a:extLst>
                      <a:ext uri="{FF2B5EF4-FFF2-40B4-BE49-F238E27FC236}">
                        <a16:creationId xmlns:a16="http://schemas.microsoft.com/office/drawing/2014/main" id="{1F8D4795-4587-4A33-8DFA-57E46626C216}"/>
                      </a:ext>
                    </a:extLst>
                  </p:cNvPr>
                  <p:cNvSpPr/>
                  <p:nvPr/>
                </p:nvSpPr>
                <p:spPr>
                  <a:xfrm>
                    <a:off x="6696000" y="3708000"/>
                    <a:ext cx="1937582" cy="184666"/>
                  </a:xfrm>
                  <a:prstGeom prst="rect">
                    <a:avLst/>
                  </a:prstGeom>
                </p:spPr>
                <p:txBody>
                  <a:bodyPr wrap="none" lIns="0" tIns="0" rIns="0" bIns="0">
                    <a:spAutoFit/>
                  </a:bodyPr>
                  <a:lstStyle/>
                  <a:p>
                    <a:pPr lvl="0">
                      <a:defRPr/>
                    </a:pPr>
                    <a:r>
                      <a:rPr lang="en-GB" sz="1200" dirty="0">
                        <a:solidFill>
                          <a:schemeClr val="bg2">
                            <a:lumMod val="25000"/>
                          </a:schemeClr>
                        </a:solidFill>
                        <a:latin typeface="Arial" panose="020B0604020202020204" pitchFamily="34" charset="0"/>
                        <a:cs typeface="Arial" panose="020B0604020202020204" pitchFamily="34" charset="0"/>
                      </a:rPr>
                      <a:t>Middle East and North Africa</a:t>
                    </a:r>
                  </a:p>
                </p:txBody>
              </p:sp>
            </p:grpSp>
          </p:grpSp>
        </p:grpSp>
      </p:grpSp>
    </p:spTree>
    <p:extLst>
      <p:ext uri="{BB962C8B-B14F-4D97-AF65-F5344CB8AC3E}">
        <p14:creationId xmlns:p14="http://schemas.microsoft.com/office/powerpoint/2010/main" val="33291221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6E8027-EE89-4B23-AC1D-C79CCCCE4B29}"/>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400" kern="100" dirty="0">
                  <a:solidFill>
                    <a:prstClr val="white"/>
                  </a:solidFill>
                  <a:latin typeface="Arial" panose="020B0604020202020204" pitchFamily="34" charset="0"/>
                  <a:cs typeface="Arial" panose="020B0604020202020204" pitchFamily="34" charset="0"/>
                </a:rPr>
                <a:t>Donor dependency on HIV resources in eastern and southern Africa, with and without South Africa, 2010–2018</a:t>
              </a:r>
              <a:endParaRPr kumimoji="0" lang="en-CH" sz="24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2976777" cy="12311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UNAIDS 2019 resource availability and needs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59" name="Group 58">
              <a:extLst>
                <a:ext uri="{FF2B5EF4-FFF2-40B4-BE49-F238E27FC236}">
                  <a16:creationId xmlns:a16="http://schemas.microsoft.com/office/drawing/2014/main" id="{AAB79446-683C-4AD4-A404-CA6135523D2E}"/>
                </a:ext>
              </a:extLst>
            </p:cNvPr>
            <p:cNvGrpSpPr/>
            <p:nvPr/>
          </p:nvGrpSpPr>
          <p:grpSpPr>
            <a:xfrm>
              <a:off x="1260000" y="4500000"/>
              <a:ext cx="3410640" cy="385277"/>
              <a:chOff x="1292535" y="4380769"/>
              <a:chExt cx="3410640" cy="385277"/>
            </a:xfrm>
          </p:grpSpPr>
          <p:sp>
            <p:nvSpPr>
              <p:cNvPr id="5" name="object 39">
                <a:extLst>
                  <a:ext uri="{FF2B5EF4-FFF2-40B4-BE49-F238E27FC236}">
                    <a16:creationId xmlns:a16="http://schemas.microsoft.com/office/drawing/2014/main" id="{6810AFAB-0AEF-49A9-BDA2-4D02ECDDE821}"/>
                  </a:ext>
                </a:extLst>
              </p:cNvPr>
              <p:cNvSpPr/>
              <p:nvPr/>
            </p:nvSpPr>
            <p:spPr>
              <a:xfrm>
                <a:off x="1292535" y="4407908"/>
                <a:ext cx="126000" cy="126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 name="object 44">
                <a:extLst>
                  <a:ext uri="{FF2B5EF4-FFF2-40B4-BE49-F238E27FC236}">
                    <a16:creationId xmlns:a16="http://schemas.microsoft.com/office/drawing/2014/main" id="{801F9F1C-1173-4671-92D7-6DF9498C7160}"/>
                  </a:ext>
                </a:extLst>
              </p:cNvPr>
              <p:cNvSpPr txBox="1"/>
              <p:nvPr/>
            </p:nvSpPr>
            <p:spPr>
              <a:xfrm>
                <a:off x="1471200" y="4380769"/>
                <a:ext cx="1750800" cy="169277"/>
              </a:xfrm>
              <a:prstGeom prst="rect">
                <a:avLst/>
              </a:prstGeom>
            </p:spPr>
            <p:txBody>
              <a:bodyPr vert="horz" wrap="none" lIns="0" tIns="0" rIns="0" bIns="0" rtlCol="0">
                <a:spAutoFit/>
              </a:bodyPr>
              <a:lstStyle>
                <a:defPPr>
                  <a:defRPr lang="en-US"/>
                </a:defPPr>
                <a:lvl1pPr marR="5080" algn="ctr">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lvl="0" algn="l">
                  <a:spcAft>
                    <a:spcPts val="0"/>
                  </a:spcAft>
                  <a:defRPr/>
                </a:pPr>
                <a:r>
                  <a:rPr lang="en-GB" sz="1100" dirty="0">
                    <a:solidFill>
                      <a:prstClr val="black">
                        <a:lumMod val="75000"/>
                        <a:lumOff val="25000"/>
                      </a:prstClr>
                    </a:solidFill>
                  </a:rPr>
                  <a:t>Eastern and southern Africa</a:t>
                </a:r>
              </a:p>
            </p:txBody>
          </p:sp>
          <p:sp>
            <p:nvSpPr>
              <p:cNvPr id="8" name="object 40">
                <a:extLst>
                  <a:ext uri="{FF2B5EF4-FFF2-40B4-BE49-F238E27FC236}">
                    <a16:creationId xmlns:a16="http://schemas.microsoft.com/office/drawing/2014/main" id="{92E97A66-1C8E-46EE-B22D-2228AD8D2B36}"/>
                  </a:ext>
                </a:extLst>
              </p:cNvPr>
              <p:cNvSpPr/>
              <p:nvPr/>
            </p:nvSpPr>
            <p:spPr>
              <a:xfrm>
                <a:off x="1292535" y="4623908"/>
                <a:ext cx="126000" cy="126000"/>
              </a:xfrm>
              <a:custGeom>
                <a:avLst/>
                <a:gdLst/>
                <a:ahLst/>
                <a:cxnLst/>
                <a:rect l="l" t="t" r="r" b="b"/>
                <a:pathLst>
                  <a:path w="108584" h="108584">
                    <a:moveTo>
                      <a:pt x="0" y="108000"/>
                    </a:moveTo>
                    <a:lnTo>
                      <a:pt x="108000" y="108000"/>
                    </a:lnTo>
                    <a:lnTo>
                      <a:pt x="108000" y="0"/>
                    </a:lnTo>
                    <a:lnTo>
                      <a:pt x="0" y="0"/>
                    </a:lnTo>
                    <a:lnTo>
                      <a:pt x="0" y="108000"/>
                    </a:lnTo>
                    <a:close/>
                  </a:path>
                </a:pathLst>
              </a:custGeom>
              <a:solidFill>
                <a:srgbClr val="90BF21"/>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 name="object 44">
                <a:extLst>
                  <a:ext uri="{FF2B5EF4-FFF2-40B4-BE49-F238E27FC236}">
                    <a16:creationId xmlns:a16="http://schemas.microsoft.com/office/drawing/2014/main" id="{FAD557D5-0524-49B6-B9E8-4FA6B42C168F}"/>
                  </a:ext>
                </a:extLst>
              </p:cNvPr>
              <p:cNvSpPr txBox="1"/>
              <p:nvPr/>
            </p:nvSpPr>
            <p:spPr>
              <a:xfrm>
                <a:off x="1471200" y="4596769"/>
                <a:ext cx="3231975" cy="169277"/>
              </a:xfrm>
              <a:prstGeom prst="rect">
                <a:avLst/>
              </a:prstGeom>
            </p:spPr>
            <p:txBody>
              <a:bodyPr vert="horz" wrap="none" lIns="0" tIns="0" rIns="0" bIns="0" rtlCol="0">
                <a:spAutoFit/>
              </a:bodyPr>
              <a:lstStyle>
                <a:defPPr>
                  <a:defRPr lang="en-US"/>
                </a:defPPr>
                <a:lvl1pPr marR="5080">
                  <a:spcBef>
                    <a:spcPts val="0"/>
                  </a:spcBef>
                  <a:defRPr sz="1200">
                    <a:solidFill>
                      <a:schemeClr val="tx1">
                        <a:lumMod val="75000"/>
                        <a:lumOff val="25000"/>
                      </a:schemeClr>
                    </a:solidFill>
                    <a:latin typeface="Arial" panose="020B0604020202020204" pitchFamily="34" charset="0"/>
                    <a:cs typeface="Arial" panose="020B0604020202020204" pitchFamily="34" charset="0"/>
                  </a:defRPr>
                </a:lvl1pPr>
              </a:lstStyle>
              <a:p>
                <a:pPr lvl="0">
                  <a:spcAft>
                    <a:spcPts val="0"/>
                  </a:spcAft>
                  <a:defRPr/>
                </a:pPr>
                <a:r>
                  <a:rPr lang="en-GB" sz="1100" dirty="0">
                    <a:solidFill>
                      <a:prstClr val="black">
                        <a:lumMod val="75000"/>
                        <a:lumOff val="25000"/>
                      </a:prstClr>
                    </a:solidFill>
                  </a:rPr>
                  <a:t>Eastern and southern Africa, excluding South Africa</a:t>
                </a:r>
              </a:p>
            </p:txBody>
          </p:sp>
        </p:grpSp>
        <p:sp>
          <p:nvSpPr>
            <p:cNvPr id="10" name="object 7">
              <a:extLst>
                <a:ext uri="{FF2B5EF4-FFF2-40B4-BE49-F238E27FC236}">
                  <a16:creationId xmlns:a16="http://schemas.microsoft.com/office/drawing/2014/main" id="{DD72EAD2-A82D-4DAD-8448-E634079EFC1A}"/>
                </a:ext>
              </a:extLst>
            </p:cNvPr>
            <p:cNvSpPr/>
            <p:nvPr/>
          </p:nvSpPr>
          <p:spPr>
            <a:xfrm>
              <a:off x="1062000" y="1782000"/>
              <a:ext cx="0" cy="2160000"/>
            </a:xfrm>
            <a:custGeom>
              <a:avLst/>
              <a:gdLst/>
              <a:ahLst/>
              <a:cxnLst/>
              <a:rect l="l" t="t" r="r" b="b"/>
              <a:pathLst>
                <a:path h="2237104">
                  <a:moveTo>
                    <a:pt x="0" y="0"/>
                  </a:moveTo>
                  <a:lnTo>
                    <a:pt x="0" y="2236520"/>
                  </a:lnTo>
                </a:path>
              </a:pathLst>
            </a:custGeom>
            <a:ln w="3175">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nvGrpSpPr>
            <p:cNvPr id="11" name="Group 10">
              <a:extLst>
                <a:ext uri="{FF2B5EF4-FFF2-40B4-BE49-F238E27FC236}">
                  <a16:creationId xmlns:a16="http://schemas.microsoft.com/office/drawing/2014/main" id="{315E1D16-97CC-421B-A6DF-20057A293701}"/>
                </a:ext>
              </a:extLst>
            </p:cNvPr>
            <p:cNvGrpSpPr/>
            <p:nvPr/>
          </p:nvGrpSpPr>
          <p:grpSpPr>
            <a:xfrm>
              <a:off x="450000" y="1710000"/>
              <a:ext cx="512675" cy="2298499"/>
              <a:chOff x="310345" y="1368000"/>
              <a:chExt cx="512675" cy="2298499"/>
            </a:xfrm>
          </p:grpSpPr>
          <p:sp>
            <p:nvSpPr>
              <p:cNvPr id="12" name="object 579">
                <a:extLst>
                  <a:ext uri="{FF2B5EF4-FFF2-40B4-BE49-F238E27FC236}">
                    <a16:creationId xmlns:a16="http://schemas.microsoft.com/office/drawing/2014/main" id="{EB1AE3A1-5F76-4D06-BE1F-D409ACB3B6B6}"/>
                  </a:ext>
                </a:extLst>
              </p:cNvPr>
              <p:cNvSpPr txBox="1"/>
              <p:nvPr/>
            </p:nvSpPr>
            <p:spPr>
              <a:xfrm>
                <a:off x="709526" y="3528000"/>
                <a:ext cx="113355"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0</a:t>
                </a:r>
              </a:p>
            </p:txBody>
          </p:sp>
          <p:sp>
            <p:nvSpPr>
              <p:cNvPr id="13" name="object 580">
                <a:extLst>
                  <a:ext uri="{FF2B5EF4-FFF2-40B4-BE49-F238E27FC236}">
                    <a16:creationId xmlns:a16="http://schemas.microsoft.com/office/drawing/2014/main" id="{78B6C893-FFD5-4CDE-8934-94A7667DB0D6}"/>
                  </a:ext>
                </a:extLst>
              </p:cNvPr>
              <p:cNvSpPr txBox="1"/>
              <p:nvPr/>
            </p:nvSpPr>
            <p:spPr>
              <a:xfrm>
                <a:off x="632432" y="3312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a:t>
                </a:r>
              </a:p>
            </p:txBody>
          </p:sp>
          <p:sp>
            <p:nvSpPr>
              <p:cNvPr id="14" name="object 581">
                <a:extLst>
                  <a:ext uri="{FF2B5EF4-FFF2-40B4-BE49-F238E27FC236}">
                    <a16:creationId xmlns:a16="http://schemas.microsoft.com/office/drawing/2014/main" id="{470FB840-FFB9-4C49-AE50-EA414D71E016}"/>
                  </a:ext>
                </a:extLst>
              </p:cNvPr>
              <p:cNvSpPr txBox="1"/>
              <p:nvPr/>
            </p:nvSpPr>
            <p:spPr>
              <a:xfrm>
                <a:off x="632432" y="3096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20</a:t>
                </a:r>
              </a:p>
            </p:txBody>
          </p:sp>
          <p:sp>
            <p:nvSpPr>
              <p:cNvPr id="15" name="object 582">
                <a:extLst>
                  <a:ext uri="{FF2B5EF4-FFF2-40B4-BE49-F238E27FC236}">
                    <a16:creationId xmlns:a16="http://schemas.microsoft.com/office/drawing/2014/main" id="{20F595A4-37D9-4F7C-9D1B-E4DBA334F25D}"/>
                  </a:ext>
                </a:extLst>
              </p:cNvPr>
              <p:cNvSpPr txBox="1"/>
              <p:nvPr/>
            </p:nvSpPr>
            <p:spPr>
              <a:xfrm>
                <a:off x="632432" y="2880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30</a:t>
                </a:r>
              </a:p>
            </p:txBody>
          </p:sp>
          <p:sp>
            <p:nvSpPr>
              <p:cNvPr id="16" name="object 583">
                <a:extLst>
                  <a:ext uri="{FF2B5EF4-FFF2-40B4-BE49-F238E27FC236}">
                    <a16:creationId xmlns:a16="http://schemas.microsoft.com/office/drawing/2014/main" id="{CF5E573D-FF39-42F2-BACB-F2B373F7CBE2}"/>
                  </a:ext>
                </a:extLst>
              </p:cNvPr>
              <p:cNvSpPr txBox="1"/>
              <p:nvPr/>
            </p:nvSpPr>
            <p:spPr>
              <a:xfrm>
                <a:off x="632432" y="2664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40</a:t>
                </a:r>
              </a:p>
            </p:txBody>
          </p:sp>
          <p:sp>
            <p:nvSpPr>
              <p:cNvPr id="17" name="object 584">
                <a:extLst>
                  <a:ext uri="{FF2B5EF4-FFF2-40B4-BE49-F238E27FC236}">
                    <a16:creationId xmlns:a16="http://schemas.microsoft.com/office/drawing/2014/main" id="{53D21C3C-D41C-4C2D-B7D5-F506F4136449}"/>
                  </a:ext>
                </a:extLst>
              </p:cNvPr>
              <p:cNvSpPr txBox="1"/>
              <p:nvPr/>
            </p:nvSpPr>
            <p:spPr>
              <a:xfrm>
                <a:off x="632432" y="2448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50</a:t>
                </a:r>
              </a:p>
            </p:txBody>
          </p:sp>
          <p:sp>
            <p:nvSpPr>
              <p:cNvPr id="18" name="object 585">
                <a:extLst>
                  <a:ext uri="{FF2B5EF4-FFF2-40B4-BE49-F238E27FC236}">
                    <a16:creationId xmlns:a16="http://schemas.microsoft.com/office/drawing/2014/main" id="{8C9A4264-DC10-446A-BD06-673655CF7C5F}"/>
                  </a:ext>
                </a:extLst>
              </p:cNvPr>
              <p:cNvSpPr txBox="1"/>
              <p:nvPr/>
            </p:nvSpPr>
            <p:spPr>
              <a:xfrm>
                <a:off x="632432" y="2232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60</a:t>
                </a:r>
              </a:p>
            </p:txBody>
          </p:sp>
          <p:sp>
            <p:nvSpPr>
              <p:cNvPr id="19" name="object 586">
                <a:extLst>
                  <a:ext uri="{FF2B5EF4-FFF2-40B4-BE49-F238E27FC236}">
                    <a16:creationId xmlns:a16="http://schemas.microsoft.com/office/drawing/2014/main" id="{6920F589-B018-437A-8138-C8B21E630578}"/>
                  </a:ext>
                </a:extLst>
              </p:cNvPr>
              <p:cNvSpPr txBox="1"/>
              <p:nvPr/>
            </p:nvSpPr>
            <p:spPr>
              <a:xfrm>
                <a:off x="632432" y="2016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70</a:t>
                </a:r>
              </a:p>
            </p:txBody>
          </p:sp>
          <p:sp>
            <p:nvSpPr>
              <p:cNvPr id="20" name="object 587">
                <a:extLst>
                  <a:ext uri="{FF2B5EF4-FFF2-40B4-BE49-F238E27FC236}">
                    <a16:creationId xmlns:a16="http://schemas.microsoft.com/office/drawing/2014/main" id="{68AB3D39-326C-42FD-97C4-AE9F273DBD55}"/>
                  </a:ext>
                </a:extLst>
              </p:cNvPr>
              <p:cNvSpPr txBox="1"/>
              <p:nvPr/>
            </p:nvSpPr>
            <p:spPr>
              <a:xfrm>
                <a:off x="632432" y="1800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80</a:t>
                </a:r>
              </a:p>
            </p:txBody>
          </p:sp>
          <p:sp>
            <p:nvSpPr>
              <p:cNvPr id="23" name="object 588">
                <a:extLst>
                  <a:ext uri="{FF2B5EF4-FFF2-40B4-BE49-F238E27FC236}">
                    <a16:creationId xmlns:a16="http://schemas.microsoft.com/office/drawing/2014/main" id="{789083F6-5841-4A18-A4D4-5D24B212EF44}"/>
                  </a:ext>
                </a:extLst>
              </p:cNvPr>
              <p:cNvSpPr txBox="1"/>
              <p:nvPr/>
            </p:nvSpPr>
            <p:spPr>
              <a:xfrm>
                <a:off x="632432" y="1584000"/>
                <a:ext cx="189846"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90</a:t>
                </a:r>
              </a:p>
            </p:txBody>
          </p:sp>
          <p:sp>
            <p:nvSpPr>
              <p:cNvPr id="24" name="object 589">
                <a:extLst>
                  <a:ext uri="{FF2B5EF4-FFF2-40B4-BE49-F238E27FC236}">
                    <a16:creationId xmlns:a16="http://schemas.microsoft.com/office/drawing/2014/main" id="{D9994BDE-07A0-4685-986A-B3F4853F1677}"/>
                  </a:ext>
                </a:extLst>
              </p:cNvPr>
              <p:cNvSpPr txBox="1"/>
              <p:nvPr/>
            </p:nvSpPr>
            <p:spPr>
              <a:xfrm>
                <a:off x="555761" y="1368000"/>
                <a:ext cx="267259" cy="138499"/>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5"/>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ＭＳ Ｐゴシック" pitchFamily="34" charset="-128"/>
                    <a:cs typeface="Arial"/>
                  </a:rPr>
                  <a:t>100</a:t>
                </a:r>
              </a:p>
            </p:txBody>
          </p:sp>
          <p:sp>
            <p:nvSpPr>
              <p:cNvPr id="25" name="Rectangle 24">
                <a:extLst>
                  <a:ext uri="{FF2B5EF4-FFF2-40B4-BE49-F238E27FC236}">
                    <a16:creationId xmlns:a16="http://schemas.microsoft.com/office/drawing/2014/main" id="{7E3AFA06-E326-4EBE-B112-BB89794AFE3B}"/>
                  </a:ext>
                </a:extLst>
              </p:cNvPr>
              <p:cNvSpPr/>
              <p:nvPr/>
            </p:nvSpPr>
            <p:spPr>
              <a:xfrm>
                <a:off x="310345" y="2252876"/>
                <a:ext cx="323165" cy="521938"/>
              </a:xfrm>
              <a:prstGeom prst="rect">
                <a:avLst/>
              </a:prstGeom>
            </p:spPr>
            <p:txBody>
              <a:bodyPr vert="vert270"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 cent</a:t>
                </a:r>
              </a:p>
            </p:txBody>
          </p:sp>
        </p:grpSp>
        <p:sp>
          <p:nvSpPr>
            <p:cNvPr id="26" name="object 8">
              <a:extLst>
                <a:ext uri="{FF2B5EF4-FFF2-40B4-BE49-F238E27FC236}">
                  <a16:creationId xmlns:a16="http://schemas.microsoft.com/office/drawing/2014/main" id="{3046650D-C33F-4559-B95C-2D0544F9C31D}"/>
                </a:ext>
              </a:extLst>
            </p:cNvPr>
            <p:cNvSpPr/>
            <p:nvPr/>
          </p:nvSpPr>
          <p:spPr>
            <a:xfrm>
              <a:off x="1062000" y="3942000"/>
              <a:ext cx="6480000" cy="0"/>
            </a:xfrm>
            <a:custGeom>
              <a:avLst/>
              <a:gdLst/>
              <a:ahLst/>
              <a:cxnLst/>
              <a:rect l="l" t="t" r="r" b="b"/>
              <a:pathLst>
                <a:path w="5732145">
                  <a:moveTo>
                    <a:pt x="0" y="0"/>
                  </a:moveTo>
                  <a:lnTo>
                    <a:pt x="5731535" y="0"/>
                  </a:lnTo>
                </a:path>
              </a:pathLst>
            </a:custGeom>
            <a:ln w="3175">
              <a:solidFill>
                <a:schemeClr val="tx1"/>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7" name="TextBox 26">
              <a:extLst>
                <a:ext uri="{FF2B5EF4-FFF2-40B4-BE49-F238E27FC236}">
                  <a16:creationId xmlns:a16="http://schemas.microsoft.com/office/drawing/2014/main" id="{CC938B20-CC79-4FC5-A257-18AAF85B5863}"/>
                </a:ext>
              </a:extLst>
            </p:cNvPr>
            <p:cNvSpPr txBox="1"/>
            <p:nvPr/>
          </p:nvSpPr>
          <p:spPr>
            <a:xfrm>
              <a:off x="1062000" y="4050000"/>
              <a:ext cx="720000" cy="1384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dirty="0">
                  <a:solidFill>
                    <a:prstClr val="black"/>
                  </a:solidFill>
                </a:rPr>
                <a:t>2010</a:t>
              </a:r>
              <a:endParaRPr kumimoji="0" lang="en-CH"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8" name="Rectangle 27">
              <a:extLst>
                <a:ext uri="{FF2B5EF4-FFF2-40B4-BE49-F238E27FC236}">
                  <a16:creationId xmlns:a16="http://schemas.microsoft.com/office/drawing/2014/main" id="{E4E4F2AE-EA97-4C03-970F-A822B697BDDF}"/>
                </a:ext>
              </a:extLst>
            </p:cNvPr>
            <p:cNvSpPr/>
            <p:nvPr/>
          </p:nvSpPr>
          <p:spPr>
            <a:xfrm>
              <a:off x="1224000" y="2666917"/>
              <a:ext cx="180000" cy="1275081"/>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9464AACF-CA94-4CCF-9C9F-E78A25E90268}"/>
                </a:ext>
              </a:extLst>
            </p:cNvPr>
            <p:cNvSpPr/>
            <p:nvPr/>
          </p:nvSpPr>
          <p:spPr>
            <a:xfrm>
              <a:off x="1440000" y="2321650"/>
              <a:ext cx="180000" cy="162035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TextBox 29">
              <a:extLst>
                <a:ext uri="{FF2B5EF4-FFF2-40B4-BE49-F238E27FC236}">
                  <a16:creationId xmlns:a16="http://schemas.microsoft.com/office/drawing/2014/main" id="{82FA1A48-B335-47F2-B651-8967AC4CD686}"/>
                </a:ext>
              </a:extLst>
            </p:cNvPr>
            <p:cNvSpPr txBox="1"/>
            <p:nvPr/>
          </p:nvSpPr>
          <p:spPr>
            <a:xfrm>
              <a:off x="1782000" y="4050000"/>
              <a:ext cx="720000" cy="1384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2011</a:t>
              </a:r>
              <a:endParaRPr kumimoji="0" lang="en-CH"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1" name="Rectangle 30">
              <a:extLst>
                <a:ext uri="{FF2B5EF4-FFF2-40B4-BE49-F238E27FC236}">
                  <a16:creationId xmlns:a16="http://schemas.microsoft.com/office/drawing/2014/main" id="{3A827441-0662-4AEB-996E-F60AA2061925}"/>
                </a:ext>
              </a:extLst>
            </p:cNvPr>
            <p:cNvSpPr/>
            <p:nvPr/>
          </p:nvSpPr>
          <p:spPr>
            <a:xfrm>
              <a:off x="2160000" y="2321650"/>
              <a:ext cx="180000" cy="1620350"/>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TextBox 31">
              <a:extLst>
                <a:ext uri="{FF2B5EF4-FFF2-40B4-BE49-F238E27FC236}">
                  <a16:creationId xmlns:a16="http://schemas.microsoft.com/office/drawing/2014/main" id="{0C0CE1A6-08A0-4A8E-A346-C4D1D14EE876}"/>
                </a:ext>
              </a:extLst>
            </p:cNvPr>
            <p:cNvSpPr txBox="1"/>
            <p:nvPr/>
          </p:nvSpPr>
          <p:spPr>
            <a:xfrm>
              <a:off x="2502000" y="4050000"/>
              <a:ext cx="720000" cy="1384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2012</a:t>
              </a:r>
              <a:endParaRPr kumimoji="0" lang="en-CH"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3" name="Rectangle 32">
              <a:extLst>
                <a:ext uri="{FF2B5EF4-FFF2-40B4-BE49-F238E27FC236}">
                  <a16:creationId xmlns:a16="http://schemas.microsoft.com/office/drawing/2014/main" id="{413BD12D-3799-4696-A09F-29EC0441950F}"/>
                </a:ext>
              </a:extLst>
            </p:cNvPr>
            <p:cNvSpPr/>
            <p:nvPr/>
          </p:nvSpPr>
          <p:spPr>
            <a:xfrm>
              <a:off x="2880000" y="2191965"/>
              <a:ext cx="180000" cy="1750033"/>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TextBox 33">
              <a:extLst>
                <a:ext uri="{FF2B5EF4-FFF2-40B4-BE49-F238E27FC236}">
                  <a16:creationId xmlns:a16="http://schemas.microsoft.com/office/drawing/2014/main" id="{C24A0C4E-FCB0-48C0-8838-E683AF26C8C3}"/>
                </a:ext>
              </a:extLst>
            </p:cNvPr>
            <p:cNvSpPr txBox="1"/>
            <p:nvPr/>
          </p:nvSpPr>
          <p:spPr>
            <a:xfrm>
              <a:off x="3222000" y="4050000"/>
              <a:ext cx="720000" cy="1384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2013</a:t>
              </a:r>
              <a:endParaRPr kumimoji="0" lang="en-CH"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5" name="Rectangle 34">
              <a:extLst>
                <a:ext uri="{FF2B5EF4-FFF2-40B4-BE49-F238E27FC236}">
                  <a16:creationId xmlns:a16="http://schemas.microsoft.com/office/drawing/2014/main" id="{A8759850-D3B3-4958-8566-7746C546AF40}"/>
                </a:ext>
              </a:extLst>
            </p:cNvPr>
            <p:cNvSpPr/>
            <p:nvPr/>
          </p:nvSpPr>
          <p:spPr>
            <a:xfrm>
              <a:off x="3600000" y="2213721"/>
              <a:ext cx="180000" cy="1728278"/>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TextBox 35">
              <a:extLst>
                <a:ext uri="{FF2B5EF4-FFF2-40B4-BE49-F238E27FC236}">
                  <a16:creationId xmlns:a16="http://schemas.microsoft.com/office/drawing/2014/main" id="{470C1A31-B5FE-4107-8018-C3CC98AA34CD}"/>
                </a:ext>
              </a:extLst>
            </p:cNvPr>
            <p:cNvSpPr txBox="1"/>
            <p:nvPr/>
          </p:nvSpPr>
          <p:spPr>
            <a:xfrm>
              <a:off x="3942000" y="4050000"/>
              <a:ext cx="720000" cy="1384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2014</a:t>
              </a:r>
              <a:endParaRPr kumimoji="0" lang="en-CH"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37" name="Rectangle 36">
              <a:extLst>
                <a:ext uri="{FF2B5EF4-FFF2-40B4-BE49-F238E27FC236}">
                  <a16:creationId xmlns:a16="http://schemas.microsoft.com/office/drawing/2014/main" id="{2AF12C85-4AFE-4126-AB20-4B1B6935D4AC}"/>
                </a:ext>
              </a:extLst>
            </p:cNvPr>
            <p:cNvSpPr/>
            <p:nvPr/>
          </p:nvSpPr>
          <p:spPr>
            <a:xfrm>
              <a:off x="4104000" y="2688388"/>
              <a:ext cx="180000" cy="1253612"/>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C01C7C74-3F58-4126-B476-012C9A0EA065}"/>
                </a:ext>
              </a:extLst>
            </p:cNvPr>
            <p:cNvSpPr/>
            <p:nvPr/>
          </p:nvSpPr>
          <p:spPr>
            <a:xfrm>
              <a:off x="4320000" y="2277866"/>
              <a:ext cx="180000" cy="1664133"/>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TextBox 38">
              <a:extLst>
                <a:ext uri="{FF2B5EF4-FFF2-40B4-BE49-F238E27FC236}">
                  <a16:creationId xmlns:a16="http://schemas.microsoft.com/office/drawing/2014/main" id="{01BB66D5-F380-4271-BB91-96D6AB1F21FB}"/>
                </a:ext>
              </a:extLst>
            </p:cNvPr>
            <p:cNvSpPr txBox="1"/>
            <p:nvPr/>
          </p:nvSpPr>
          <p:spPr>
            <a:xfrm>
              <a:off x="4662000" y="4050000"/>
              <a:ext cx="720000" cy="1384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2015</a:t>
              </a:r>
              <a:endParaRPr kumimoji="0" lang="en-CH"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0" name="Rectangle 39">
              <a:extLst>
                <a:ext uri="{FF2B5EF4-FFF2-40B4-BE49-F238E27FC236}">
                  <a16:creationId xmlns:a16="http://schemas.microsoft.com/office/drawing/2014/main" id="{0EF3E342-8F99-4C10-A6D9-C66C1DB2E03F}"/>
                </a:ext>
              </a:extLst>
            </p:cNvPr>
            <p:cNvSpPr/>
            <p:nvPr/>
          </p:nvSpPr>
          <p:spPr>
            <a:xfrm>
              <a:off x="4824000" y="2774707"/>
              <a:ext cx="180000" cy="1167291"/>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8A9BAD5A-B033-428B-9923-570AF2EA9DCF}"/>
                </a:ext>
              </a:extLst>
            </p:cNvPr>
            <p:cNvSpPr/>
            <p:nvPr/>
          </p:nvSpPr>
          <p:spPr>
            <a:xfrm>
              <a:off x="5040000" y="2385657"/>
              <a:ext cx="180000" cy="1556341"/>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TextBox 41">
              <a:extLst>
                <a:ext uri="{FF2B5EF4-FFF2-40B4-BE49-F238E27FC236}">
                  <a16:creationId xmlns:a16="http://schemas.microsoft.com/office/drawing/2014/main" id="{B5535C61-B440-4791-8209-BCB8260509FA}"/>
                </a:ext>
              </a:extLst>
            </p:cNvPr>
            <p:cNvSpPr txBox="1"/>
            <p:nvPr/>
          </p:nvSpPr>
          <p:spPr>
            <a:xfrm>
              <a:off x="5382000" y="4050000"/>
              <a:ext cx="720000" cy="1384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2016</a:t>
              </a:r>
              <a:endParaRPr kumimoji="0" lang="en-CH"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3" name="Rectangle 42">
              <a:extLst>
                <a:ext uri="{FF2B5EF4-FFF2-40B4-BE49-F238E27FC236}">
                  <a16:creationId xmlns:a16="http://schemas.microsoft.com/office/drawing/2014/main" id="{11EC8F0E-FA7B-4A9E-898B-BEFD4D0CBE50}"/>
                </a:ext>
              </a:extLst>
            </p:cNvPr>
            <p:cNvSpPr/>
            <p:nvPr/>
          </p:nvSpPr>
          <p:spPr>
            <a:xfrm>
              <a:off x="5544000" y="2753371"/>
              <a:ext cx="180000" cy="118862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4" name="TextBox 43">
              <a:extLst>
                <a:ext uri="{FF2B5EF4-FFF2-40B4-BE49-F238E27FC236}">
                  <a16:creationId xmlns:a16="http://schemas.microsoft.com/office/drawing/2014/main" id="{DE1A3AF6-9224-4726-82EF-2867E35B09E6}"/>
                </a:ext>
              </a:extLst>
            </p:cNvPr>
            <p:cNvSpPr txBox="1"/>
            <p:nvPr/>
          </p:nvSpPr>
          <p:spPr>
            <a:xfrm>
              <a:off x="6102000" y="4050000"/>
              <a:ext cx="720000" cy="1384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2017</a:t>
              </a:r>
              <a:endParaRPr kumimoji="0" lang="en-CH"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5" name="Rectangle 44">
              <a:extLst>
                <a:ext uri="{FF2B5EF4-FFF2-40B4-BE49-F238E27FC236}">
                  <a16:creationId xmlns:a16="http://schemas.microsoft.com/office/drawing/2014/main" id="{692F61CC-A1BA-4ED4-87DD-EEB6BF963E96}"/>
                </a:ext>
              </a:extLst>
            </p:cNvPr>
            <p:cNvSpPr/>
            <p:nvPr/>
          </p:nvSpPr>
          <p:spPr>
            <a:xfrm>
              <a:off x="6264000" y="2687833"/>
              <a:ext cx="180000" cy="1254165"/>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6" name="TextBox 45">
              <a:extLst>
                <a:ext uri="{FF2B5EF4-FFF2-40B4-BE49-F238E27FC236}">
                  <a16:creationId xmlns:a16="http://schemas.microsoft.com/office/drawing/2014/main" id="{84F6CDDE-2AB1-45E6-ADF3-8B956633106F}"/>
                </a:ext>
              </a:extLst>
            </p:cNvPr>
            <p:cNvSpPr txBox="1"/>
            <p:nvPr/>
          </p:nvSpPr>
          <p:spPr>
            <a:xfrm>
              <a:off x="6821999" y="4050000"/>
              <a:ext cx="720000" cy="138499"/>
            </a:xfrm>
            <a:prstGeom prst="rect">
              <a:avLst/>
            </a:prstGeom>
            <a:noFill/>
          </p:spPr>
          <p:txBody>
            <a:bodyPr vert="horz" wrap="square" lIns="0" tIns="0" rIns="0" bIns="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2018</a:t>
              </a:r>
              <a:endParaRPr kumimoji="0" lang="en-CH" sz="900" b="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47" name="Rectangle 46">
              <a:extLst>
                <a:ext uri="{FF2B5EF4-FFF2-40B4-BE49-F238E27FC236}">
                  <a16:creationId xmlns:a16="http://schemas.microsoft.com/office/drawing/2014/main" id="{0BA5130D-5114-41AB-8EC1-3667E7B1361A}"/>
                </a:ext>
              </a:extLst>
            </p:cNvPr>
            <p:cNvSpPr/>
            <p:nvPr/>
          </p:nvSpPr>
          <p:spPr>
            <a:xfrm>
              <a:off x="6983999" y="2666916"/>
              <a:ext cx="180000" cy="1275083"/>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113513BF-0CFE-4EA6-9B16-2F7A80271853}"/>
                </a:ext>
              </a:extLst>
            </p:cNvPr>
            <p:cNvSpPr/>
            <p:nvPr/>
          </p:nvSpPr>
          <p:spPr>
            <a:xfrm>
              <a:off x="1944000" y="2688388"/>
              <a:ext cx="180000" cy="1253609"/>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DF5A3A0C-9F76-4850-A8B5-3CF73BFC7618}"/>
                </a:ext>
              </a:extLst>
            </p:cNvPr>
            <p:cNvSpPr/>
            <p:nvPr/>
          </p:nvSpPr>
          <p:spPr>
            <a:xfrm>
              <a:off x="2664000" y="2623688"/>
              <a:ext cx="180000" cy="131831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39DC39CB-5CAB-4242-A353-3BB6E0B2CAE1}"/>
                </a:ext>
              </a:extLst>
            </p:cNvPr>
            <p:cNvSpPr/>
            <p:nvPr/>
          </p:nvSpPr>
          <p:spPr>
            <a:xfrm>
              <a:off x="3383999" y="2623687"/>
              <a:ext cx="180000" cy="1318311"/>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59E2DEB2-5E30-40FC-9CB9-F6448E56590C}"/>
                </a:ext>
              </a:extLst>
            </p:cNvPr>
            <p:cNvSpPr/>
            <p:nvPr/>
          </p:nvSpPr>
          <p:spPr>
            <a:xfrm>
              <a:off x="5760000" y="2364877"/>
              <a:ext cx="180000" cy="1577122"/>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78AE70D6-2A83-4F8E-8A54-B769493CAC5C}"/>
                </a:ext>
              </a:extLst>
            </p:cNvPr>
            <p:cNvSpPr/>
            <p:nvPr/>
          </p:nvSpPr>
          <p:spPr>
            <a:xfrm>
              <a:off x="6480000" y="2299758"/>
              <a:ext cx="180000" cy="1642241"/>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1A34A0B9-BDDF-44BC-9CE0-AEDBCC1E3D31}"/>
                </a:ext>
              </a:extLst>
            </p:cNvPr>
            <p:cNvSpPr/>
            <p:nvPr/>
          </p:nvSpPr>
          <p:spPr>
            <a:xfrm>
              <a:off x="7200000" y="2213719"/>
              <a:ext cx="180000" cy="1728279"/>
            </a:xfrm>
            <a:prstGeom prst="rect">
              <a:avLst/>
            </a:prstGeom>
            <a:solidFill>
              <a:srgbClr val="8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object 30">
              <a:extLst>
                <a:ext uri="{FF2B5EF4-FFF2-40B4-BE49-F238E27FC236}">
                  <a16:creationId xmlns:a16="http://schemas.microsoft.com/office/drawing/2014/main" id="{182CF75D-B7EE-4DE2-B19A-24B36BC4483A}"/>
                </a:ext>
              </a:extLst>
            </p:cNvPr>
            <p:cNvSpPr txBox="1"/>
            <p:nvPr/>
          </p:nvSpPr>
          <p:spPr>
            <a:xfrm>
              <a:off x="1242000" y="2491152"/>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59</a:t>
              </a:r>
              <a:endParaRPr sz="700">
                <a:solidFill>
                  <a:schemeClr val="bg2">
                    <a:lumMod val="25000"/>
                  </a:schemeClr>
                </a:solidFill>
                <a:latin typeface="Arial"/>
                <a:ea typeface="+mn-ea"/>
                <a:cs typeface="Arial"/>
              </a:endParaRPr>
            </a:p>
          </p:txBody>
        </p:sp>
        <p:sp>
          <p:nvSpPr>
            <p:cNvPr id="81" name="object 31">
              <a:extLst>
                <a:ext uri="{FF2B5EF4-FFF2-40B4-BE49-F238E27FC236}">
                  <a16:creationId xmlns:a16="http://schemas.microsoft.com/office/drawing/2014/main" id="{5374A2F0-AA1F-4632-8756-835C0B07E160}"/>
                </a:ext>
              </a:extLst>
            </p:cNvPr>
            <p:cNvSpPr txBox="1"/>
            <p:nvPr/>
          </p:nvSpPr>
          <p:spPr>
            <a:xfrm>
              <a:off x="1958266" y="2512852"/>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58</a:t>
              </a:r>
              <a:endParaRPr sz="700">
                <a:solidFill>
                  <a:schemeClr val="bg2">
                    <a:lumMod val="25000"/>
                  </a:schemeClr>
                </a:solidFill>
                <a:latin typeface="Arial"/>
                <a:ea typeface="+mn-ea"/>
                <a:cs typeface="Arial"/>
              </a:endParaRPr>
            </a:p>
          </p:txBody>
        </p:sp>
        <p:sp>
          <p:nvSpPr>
            <p:cNvPr id="82" name="object 32">
              <a:extLst>
                <a:ext uri="{FF2B5EF4-FFF2-40B4-BE49-F238E27FC236}">
                  <a16:creationId xmlns:a16="http://schemas.microsoft.com/office/drawing/2014/main" id="{8C1A8E9A-4877-431E-941D-AB0DAE18857E}"/>
                </a:ext>
              </a:extLst>
            </p:cNvPr>
            <p:cNvSpPr txBox="1"/>
            <p:nvPr/>
          </p:nvSpPr>
          <p:spPr>
            <a:xfrm>
              <a:off x="2675320" y="2447643"/>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61</a:t>
              </a:r>
              <a:endParaRPr sz="700">
                <a:solidFill>
                  <a:schemeClr val="bg2">
                    <a:lumMod val="25000"/>
                  </a:schemeClr>
                </a:solidFill>
                <a:latin typeface="Arial"/>
                <a:ea typeface="+mn-ea"/>
                <a:cs typeface="Arial"/>
              </a:endParaRPr>
            </a:p>
          </p:txBody>
        </p:sp>
        <p:sp>
          <p:nvSpPr>
            <p:cNvPr id="83" name="object 33">
              <a:extLst>
                <a:ext uri="{FF2B5EF4-FFF2-40B4-BE49-F238E27FC236}">
                  <a16:creationId xmlns:a16="http://schemas.microsoft.com/office/drawing/2014/main" id="{F1556B34-C287-410C-81C6-78AC918F8202}"/>
                </a:ext>
              </a:extLst>
            </p:cNvPr>
            <p:cNvSpPr txBox="1"/>
            <p:nvPr/>
          </p:nvSpPr>
          <p:spPr>
            <a:xfrm>
              <a:off x="3391586" y="2447643"/>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61</a:t>
              </a:r>
              <a:endParaRPr sz="700">
                <a:solidFill>
                  <a:schemeClr val="bg2">
                    <a:lumMod val="25000"/>
                  </a:schemeClr>
                </a:solidFill>
                <a:latin typeface="Arial"/>
                <a:ea typeface="+mn-ea"/>
                <a:cs typeface="Arial"/>
              </a:endParaRPr>
            </a:p>
          </p:txBody>
        </p:sp>
        <p:sp>
          <p:nvSpPr>
            <p:cNvPr id="84" name="object 34">
              <a:extLst>
                <a:ext uri="{FF2B5EF4-FFF2-40B4-BE49-F238E27FC236}">
                  <a16:creationId xmlns:a16="http://schemas.microsoft.com/office/drawing/2014/main" id="{C543FEBB-5ACB-4499-8EFF-7F8A9FF5B967}"/>
                </a:ext>
              </a:extLst>
            </p:cNvPr>
            <p:cNvSpPr txBox="1"/>
            <p:nvPr/>
          </p:nvSpPr>
          <p:spPr>
            <a:xfrm>
              <a:off x="4107852" y="2512852"/>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58</a:t>
              </a:r>
              <a:endParaRPr sz="700">
                <a:solidFill>
                  <a:schemeClr val="bg2">
                    <a:lumMod val="25000"/>
                  </a:schemeClr>
                </a:solidFill>
                <a:latin typeface="Arial"/>
                <a:ea typeface="+mn-ea"/>
                <a:cs typeface="Arial"/>
              </a:endParaRPr>
            </a:p>
          </p:txBody>
        </p:sp>
        <p:sp>
          <p:nvSpPr>
            <p:cNvPr id="85" name="object 35">
              <a:extLst>
                <a:ext uri="{FF2B5EF4-FFF2-40B4-BE49-F238E27FC236}">
                  <a16:creationId xmlns:a16="http://schemas.microsoft.com/office/drawing/2014/main" id="{17753283-E16A-417F-95A0-7F56A0086FED}"/>
                </a:ext>
              </a:extLst>
            </p:cNvPr>
            <p:cNvSpPr txBox="1"/>
            <p:nvPr/>
          </p:nvSpPr>
          <p:spPr>
            <a:xfrm>
              <a:off x="4824118" y="2598979"/>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54</a:t>
              </a:r>
              <a:endParaRPr sz="700">
                <a:solidFill>
                  <a:schemeClr val="bg2">
                    <a:lumMod val="25000"/>
                  </a:schemeClr>
                </a:solidFill>
                <a:latin typeface="Arial"/>
                <a:ea typeface="+mn-ea"/>
                <a:cs typeface="Arial"/>
              </a:endParaRPr>
            </a:p>
          </p:txBody>
        </p:sp>
        <p:sp>
          <p:nvSpPr>
            <p:cNvPr id="86" name="object 36">
              <a:extLst>
                <a:ext uri="{FF2B5EF4-FFF2-40B4-BE49-F238E27FC236}">
                  <a16:creationId xmlns:a16="http://schemas.microsoft.com/office/drawing/2014/main" id="{5EA6A8C2-D6C9-4402-8C2C-7B67918B4957}"/>
                </a:ext>
              </a:extLst>
            </p:cNvPr>
            <p:cNvSpPr txBox="1"/>
            <p:nvPr/>
          </p:nvSpPr>
          <p:spPr>
            <a:xfrm>
              <a:off x="5540384" y="2577281"/>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55</a:t>
              </a:r>
              <a:endParaRPr sz="700">
                <a:solidFill>
                  <a:schemeClr val="bg2">
                    <a:lumMod val="25000"/>
                  </a:schemeClr>
                </a:solidFill>
                <a:latin typeface="Arial"/>
                <a:ea typeface="+mn-ea"/>
                <a:cs typeface="Arial"/>
              </a:endParaRPr>
            </a:p>
          </p:txBody>
        </p:sp>
        <p:sp>
          <p:nvSpPr>
            <p:cNvPr id="87" name="object 37">
              <a:extLst>
                <a:ext uri="{FF2B5EF4-FFF2-40B4-BE49-F238E27FC236}">
                  <a16:creationId xmlns:a16="http://schemas.microsoft.com/office/drawing/2014/main" id="{F56EC83E-F683-4326-B772-3AE718F7F24D}"/>
                </a:ext>
              </a:extLst>
            </p:cNvPr>
            <p:cNvSpPr txBox="1"/>
            <p:nvPr/>
          </p:nvSpPr>
          <p:spPr>
            <a:xfrm>
              <a:off x="6257438" y="2512852"/>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58</a:t>
              </a:r>
              <a:endParaRPr sz="700">
                <a:solidFill>
                  <a:schemeClr val="bg2">
                    <a:lumMod val="25000"/>
                  </a:schemeClr>
                </a:solidFill>
                <a:latin typeface="Arial"/>
                <a:ea typeface="+mn-ea"/>
                <a:cs typeface="Arial"/>
              </a:endParaRPr>
            </a:p>
          </p:txBody>
        </p:sp>
        <p:sp>
          <p:nvSpPr>
            <p:cNvPr id="88" name="object 38">
              <a:extLst>
                <a:ext uri="{FF2B5EF4-FFF2-40B4-BE49-F238E27FC236}">
                  <a16:creationId xmlns:a16="http://schemas.microsoft.com/office/drawing/2014/main" id="{D0F40423-F450-4D46-816A-50992EF0AFD3}"/>
                </a:ext>
              </a:extLst>
            </p:cNvPr>
            <p:cNvSpPr txBox="1"/>
            <p:nvPr/>
          </p:nvSpPr>
          <p:spPr>
            <a:xfrm>
              <a:off x="6973704" y="2491152"/>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59</a:t>
              </a:r>
              <a:endParaRPr sz="700">
                <a:solidFill>
                  <a:schemeClr val="bg2">
                    <a:lumMod val="25000"/>
                  </a:schemeClr>
                </a:solidFill>
                <a:latin typeface="Arial"/>
                <a:ea typeface="+mn-ea"/>
                <a:cs typeface="Arial"/>
              </a:endParaRPr>
            </a:p>
          </p:txBody>
        </p:sp>
        <p:sp>
          <p:nvSpPr>
            <p:cNvPr id="89" name="object 39">
              <a:extLst>
                <a:ext uri="{FF2B5EF4-FFF2-40B4-BE49-F238E27FC236}">
                  <a16:creationId xmlns:a16="http://schemas.microsoft.com/office/drawing/2014/main" id="{32610CE0-8B6C-4B14-AFB2-A3D96D502CD4}"/>
                </a:ext>
              </a:extLst>
            </p:cNvPr>
            <p:cNvSpPr txBox="1"/>
            <p:nvPr/>
          </p:nvSpPr>
          <p:spPr>
            <a:xfrm>
              <a:off x="1483307" y="2145638"/>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75</a:t>
              </a:r>
              <a:endParaRPr sz="700">
                <a:solidFill>
                  <a:schemeClr val="bg2">
                    <a:lumMod val="25000"/>
                  </a:schemeClr>
                </a:solidFill>
                <a:latin typeface="Arial"/>
                <a:ea typeface="+mn-ea"/>
                <a:cs typeface="Arial"/>
              </a:endParaRPr>
            </a:p>
          </p:txBody>
        </p:sp>
        <p:sp>
          <p:nvSpPr>
            <p:cNvPr id="90" name="object 40">
              <a:extLst>
                <a:ext uri="{FF2B5EF4-FFF2-40B4-BE49-F238E27FC236}">
                  <a16:creationId xmlns:a16="http://schemas.microsoft.com/office/drawing/2014/main" id="{FC9E75D6-C9D8-4626-B2F5-CBEB2EB7AB0C}"/>
                </a:ext>
              </a:extLst>
            </p:cNvPr>
            <p:cNvSpPr txBox="1"/>
            <p:nvPr/>
          </p:nvSpPr>
          <p:spPr>
            <a:xfrm>
              <a:off x="2199573" y="2145638"/>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75</a:t>
              </a:r>
              <a:endParaRPr sz="700">
                <a:solidFill>
                  <a:schemeClr val="bg2">
                    <a:lumMod val="25000"/>
                  </a:schemeClr>
                </a:solidFill>
                <a:latin typeface="Arial"/>
                <a:ea typeface="+mn-ea"/>
                <a:cs typeface="Arial"/>
              </a:endParaRPr>
            </a:p>
          </p:txBody>
        </p:sp>
        <p:sp>
          <p:nvSpPr>
            <p:cNvPr id="91" name="object 41">
              <a:extLst>
                <a:ext uri="{FF2B5EF4-FFF2-40B4-BE49-F238E27FC236}">
                  <a16:creationId xmlns:a16="http://schemas.microsoft.com/office/drawing/2014/main" id="{E42A9368-38A9-4C92-BA7E-390671D5879C}"/>
                </a:ext>
              </a:extLst>
            </p:cNvPr>
            <p:cNvSpPr txBox="1"/>
            <p:nvPr/>
          </p:nvSpPr>
          <p:spPr>
            <a:xfrm>
              <a:off x="2916628" y="2016000"/>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81</a:t>
              </a:r>
              <a:endParaRPr sz="700">
                <a:solidFill>
                  <a:schemeClr val="bg2">
                    <a:lumMod val="25000"/>
                  </a:schemeClr>
                </a:solidFill>
                <a:latin typeface="Arial"/>
                <a:ea typeface="+mn-ea"/>
                <a:cs typeface="Arial"/>
              </a:endParaRPr>
            </a:p>
          </p:txBody>
        </p:sp>
        <p:sp>
          <p:nvSpPr>
            <p:cNvPr id="92" name="object 42">
              <a:extLst>
                <a:ext uri="{FF2B5EF4-FFF2-40B4-BE49-F238E27FC236}">
                  <a16:creationId xmlns:a16="http://schemas.microsoft.com/office/drawing/2014/main" id="{37297EFD-A317-4402-AAA7-96C7045A281E}"/>
                </a:ext>
              </a:extLst>
            </p:cNvPr>
            <p:cNvSpPr txBox="1"/>
            <p:nvPr/>
          </p:nvSpPr>
          <p:spPr>
            <a:xfrm>
              <a:off x="3632893" y="2037699"/>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80</a:t>
              </a:r>
              <a:endParaRPr sz="700">
                <a:solidFill>
                  <a:schemeClr val="bg2">
                    <a:lumMod val="25000"/>
                  </a:schemeClr>
                </a:solidFill>
                <a:latin typeface="Arial"/>
                <a:ea typeface="+mn-ea"/>
                <a:cs typeface="Arial"/>
              </a:endParaRPr>
            </a:p>
          </p:txBody>
        </p:sp>
        <p:sp>
          <p:nvSpPr>
            <p:cNvPr id="93" name="object 43">
              <a:extLst>
                <a:ext uri="{FF2B5EF4-FFF2-40B4-BE49-F238E27FC236}">
                  <a16:creationId xmlns:a16="http://schemas.microsoft.com/office/drawing/2014/main" id="{DBC36DD4-0DA3-4C9A-A046-1B7A87F394F7}"/>
                </a:ext>
              </a:extLst>
            </p:cNvPr>
            <p:cNvSpPr txBox="1"/>
            <p:nvPr/>
          </p:nvSpPr>
          <p:spPr>
            <a:xfrm>
              <a:off x="4349160" y="2102129"/>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77</a:t>
              </a:r>
              <a:endParaRPr sz="700">
                <a:solidFill>
                  <a:schemeClr val="bg2">
                    <a:lumMod val="25000"/>
                  </a:schemeClr>
                </a:solidFill>
                <a:latin typeface="Arial"/>
                <a:ea typeface="+mn-ea"/>
                <a:cs typeface="Arial"/>
              </a:endParaRPr>
            </a:p>
          </p:txBody>
        </p:sp>
        <p:sp>
          <p:nvSpPr>
            <p:cNvPr id="94" name="object 44">
              <a:extLst>
                <a:ext uri="{FF2B5EF4-FFF2-40B4-BE49-F238E27FC236}">
                  <a16:creationId xmlns:a16="http://schemas.microsoft.com/office/drawing/2014/main" id="{04F7267A-FF35-4B98-9EE9-2593B54A2BD1}"/>
                </a:ext>
              </a:extLst>
            </p:cNvPr>
            <p:cNvSpPr txBox="1"/>
            <p:nvPr/>
          </p:nvSpPr>
          <p:spPr>
            <a:xfrm>
              <a:off x="5065425" y="2210067"/>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72</a:t>
              </a:r>
              <a:endParaRPr sz="700">
                <a:solidFill>
                  <a:schemeClr val="bg2">
                    <a:lumMod val="25000"/>
                  </a:schemeClr>
                </a:solidFill>
                <a:latin typeface="Arial"/>
                <a:ea typeface="+mn-ea"/>
                <a:cs typeface="Arial"/>
              </a:endParaRPr>
            </a:p>
          </p:txBody>
        </p:sp>
        <p:sp>
          <p:nvSpPr>
            <p:cNvPr id="95" name="object 45">
              <a:extLst>
                <a:ext uri="{FF2B5EF4-FFF2-40B4-BE49-F238E27FC236}">
                  <a16:creationId xmlns:a16="http://schemas.microsoft.com/office/drawing/2014/main" id="{8C42CC92-7465-4852-836B-12188C8B40F4}"/>
                </a:ext>
              </a:extLst>
            </p:cNvPr>
            <p:cNvSpPr txBox="1"/>
            <p:nvPr/>
          </p:nvSpPr>
          <p:spPr>
            <a:xfrm>
              <a:off x="5781691" y="2189147"/>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73</a:t>
              </a:r>
              <a:endParaRPr sz="700">
                <a:solidFill>
                  <a:schemeClr val="bg2">
                    <a:lumMod val="25000"/>
                  </a:schemeClr>
                </a:solidFill>
                <a:latin typeface="Arial"/>
                <a:ea typeface="+mn-ea"/>
                <a:cs typeface="Arial"/>
              </a:endParaRPr>
            </a:p>
          </p:txBody>
        </p:sp>
        <p:sp>
          <p:nvSpPr>
            <p:cNvPr id="96" name="object 46">
              <a:extLst>
                <a:ext uri="{FF2B5EF4-FFF2-40B4-BE49-F238E27FC236}">
                  <a16:creationId xmlns:a16="http://schemas.microsoft.com/office/drawing/2014/main" id="{5273299A-D0E2-45C6-A137-DFFDEEDBFFA2}"/>
                </a:ext>
              </a:extLst>
            </p:cNvPr>
            <p:cNvSpPr txBox="1"/>
            <p:nvPr/>
          </p:nvSpPr>
          <p:spPr>
            <a:xfrm>
              <a:off x="6498746" y="2123939"/>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76</a:t>
              </a:r>
              <a:endParaRPr sz="700">
                <a:solidFill>
                  <a:schemeClr val="bg2">
                    <a:lumMod val="25000"/>
                  </a:schemeClr>
                </a:solidFill>
                <a:latin typeface="Arial"/>
                <a:ea typeface="+mn-ea"/>
                <a:cs typeface="Arial"/>
              </a:endParaRPr>
            </a:p>
          </p:txBody>
        </p:sp>
        <p:sp>
          <p:nvSpPr>
            <p:cNvPr id="97" name="object 47">
              <a:extLst>
                <a:ext uri="{FF2B5EF4-FFF2-40B4-BE49-F238E27FC236}">
                  <a16:creationId xmlns:a16="http://schemas.microsoft.com/office/drawing/2014/main" id="{CFD2DC0E-9E4D-4DAF-8A31-9DEAFAF7DC40}"/>
                </a:ext>
              </a:extLst>
            </p:cNvPr>
            <p:cNvSpPr txBox="1"/>
            <p:nvPr/>
          </p:nvSpPr>
          <p:spPr>
            <a:xfrm>
              <a:off x="7215012" y="2037811"/>
              <a:ext cx="145339" cy="119905"/>
            </a:xfrm>
            <a:prstGeom prst="rect">
              <a:avLst/>
            </a:prstGeom>
          </p:spPr>
          <p:txBody>
            <a:bodyPr vert="horz" wrap="square" lIns="0" tIns="12065" rIns="0" bIns="0" rtlCol="0">
              <a:spAutoFit/>
            </a:bodyPr>
            <a:lstStyle/>
            <a:p>
              <a:pPr algn="ctr" fontAlgn="auto">
                <a:spcBef>
                  <a:spcPts val="0"/>
                </a:spcBef>
                <a:spcAft>
                  <a:spcPts val="0"/>
                </a:spcAft>
              </a:pPr>
              <a:r>
                <a:rPr sz="700" dirty="0">
                  <a:solidFill>
                    <a:schemeClr val="bg2">
                      <a:lumMod val="25000"/>
                    </a:schemeClr>
                  </a:solidFill>
                  <a:latin typeface="Arial"/>
                  <a:ea typeface="+mn-ea"/>
                  <a:cs typeface="Arial"/>
                </a:rPr>
                <a:t>80</a:t>
              </a:r>
              <a:endParaRPr sz="700">
                <a:solidFill>
                  <a:schemeClr val="bg2">
                    <a:lumMod val="25000"/>
                  </a:schemeClr>
                </a:solidFill>
                <a:latin typeface="Arial"/>
                <a:ea typeface="+mn-ea"/>
                <a:cs typeface="Arial"/>
              </a:endParaRPr>
            </a:p>
          </p:txBody>
        </p:sp>
      </p:grpSp>
    </p:spTree>
    <p:extLst>
      <p:ext uri="{BB962C8B-B14F-4D97-AF65-F5344CB8AC3E}">
        <p14:creationId xmlns:p14="http://schemas.microsoft.com/office/powerpoint/2010/main" val="9056639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8F8FC4F-8AA9-4BCB-9F53-46AE45C3E102}"/>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Change in bilateral disbursements, percentage and absolute, nominal US dollars, major donor governments, 2010 versus 2018 and 2017 versus 2018</a:t>
              </a:r>
              <a:endParaRPr kumimoji="0" lang="en-CH" sz="22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5793253" cy="1231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kumimoji="0" lang="en-GB" sz="800" b="0" i="0" u="none" strike="noStrike" kern="1200" cap="none" spc="0" normalizeH="0" baseline="0" noProof="0" dirty="0">
                  <a:ln>
                    <a:noFill/>
                  </a:ln>
                  <a:solidFill>
                    <a:srgbClr val="231F20"/>
                  </a:solidFill>
                  <a:effectLst/>
                  <a:uLnTx/>
                  <a:uFillTx/>
                  <a:latin typeface="Arial"/>
                  <a:ea typeface="ＭＳ Ｐゴシック" pitchFamily="34" charset="-128"/>
                  <a:cs typeface="Arial"/>
                </a:rPr>
                <a:t>UNAIDS estimates, based on Kaiser Family Fund–UNAIDS collaboration on donor disbursements for HIV, 2006–2019.</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graphicFrame>
        <p:nvGraphicFramePr>
          <p:cNvPr id="2" name="Table 1">
            <a:extLst>
              <a:ext uri="{FF2B5EF4-FFF2-40B4-BE49-F238E27FC236}">
                <a16:creationId xmlns:a16="http://schemas.microsoft.com/office/drawing/2014/main" id="{452E4670-AF5D-4C06-8305-AF2CC16359FF}"/>
              </a:ext>
            </a:extLst>
          </p:cNvPr>
          <p:cNvGraphicFramePr>
            <a:graphicFrameLocks noGrp="1"/>
          </p:cNvGraphicFramePr>
          <p:nvPr>
            <p:extLst>
              <p:ext uri="{D42A27DB-BD31-4B8C-83A1-F6EECF244321}">
                <p14:modId xmlns:p14="http://schemas.microsoft.com/office/powerpoint/2010/main" val="912476994"/>
              </p:ext>
            </p:extLst>
          </p:nvPr>
        </p:nvGraphicFramePr>
        <p:xfrm>
          <a:off x="900000" y="1620000"/>
          <a:ext cx="7380000" cy="3852000"/>
        </p:xfrm>
        <a:graphic>
          <a:graphicData uri="http://schemas.openxmlformats.org/drawingml/2006/table">
            <a:tbl>
              <a:tblPr firstRow="1" bandRow="1"/>
              <a:tblGrid>
                <a:gridCol w="1620000">
                  <a:extLst>
                    <a:ext uri="{9D8B030D-6E8A-4147-A177-3AD203B41FA5}">
                      <a16:colId xmlns:a16="http://schemas.microsoft.com/office/drawing/2014/main" val="3700007502"/>
                    </a:ext>
                  </a:extLst>
                </a:gridCol>
                <a:gridCol w="1440000">
                  <a:extLst>
                    <a:ext uri="{9D8B030D-6E8A-4147-A177-3AD203B41FA5}">
                      <a16:colId xmlns:a16="http://schemas.microsoft.com/office/drawing/2014/main" val="1889955464"/>
                    </a:ext>
                  </a:extLst>
                </a:gridCol>
                <a:gridCol w="1440000">
                  <a:extLst>
                    <a:ext uri="{9D8B030D-6E8A-4147-A177-3AD203B41FA5}">
                      <a16:colId xmlns:a16="http://schemas.microsoft.com/office/drawing/2014/main" val="928249877"/>
                    </a:ext>
                  </a:extLst>
                </a:gridCol>
                <a:gridCol w="1440000">
                  <a:extLst>
                    <a:ext uri="{9D8B030D-6E8A-4147-A177-3AD203B41FA5}">
                      <a16:colId xmlns:a16="http://schemas.microsoft.com/office/drawing/2014/main" val="2559683481"/>
                    </a:ext>
                  </a:extLst>
                </a:gridCol>
                <a:gridCol w="1440000">
                  <a:extLst>
                    <a:ext uri="{9D8B030D-6E8A-4147-A177-3AD203B41FA5}">
                      <a16:colId xmlns:a16="http://schemas.microsoft.com/office/drawing/2014/main" val="405165865"/>
                    </a:ext>
                  </a:extLst>
                </a:gridCol>
              </a:tblGrid>
              <a:tr h="360000">
                <a:tc rowSpan="2">
                  <a:txBody>
                    <a:bodyPr/>
                    <a:lstStyle/>
                    <a:p>
                      <a:pPr algn="l" fontAlgn="ctr"/>
                      <a:r>
                        <a:rPr lang="fr-CH" sz="1100" b="1" i="0" u="none" strike="noStrike" dirty="0" err="1">
                          <a:solidFill>
                            <a:schemeClr val="tx1"/>
                          </a:solidFill>
                          <a:effectLst/>
                          <a:latin typeface="Arial" panose="020B0604020202020204" pitchFamily="34" charset="0"/>
                        </a:rPr>
                        <a:t>Donor</a:t>
                      </a:r>
                      <a:endParaRPr lang="fr-CH" sz="1100" b="1" i="0" u="none" strike="noStrike" dirty="0">
                        <a:solidFill>
                          <a:schemeClr val="tx1"/>
                        </a:solidFill>
                        <a:effectLst/>
                        <a:latin typeface="Arial" panose="020B0604020202020204" pitchFamily="34" charset="0"/>
                      </a:endParaRPr>
                    </a:p>
                  </a:txBody>
                  <a:tcPr marL="72000" marR="9525" marT="9525" marB="0" anchor="ctr">
                    <a:lnL w="12700" cap="flat" cmpd="sng" algn="ctr">
                      <a:solidFill>
                        <a:schemeClr val="bg2">
                          <a:lumMod val="9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009FE2">
                        <a:alpha val="50000"/>
                      </a:srgbClr>
                    </a:solidFill>
                  </a:tcPr>
                </a:tc>
                <a:tc gridSpan="4">
                  <a:txBody>
                    <a:bodyPr/>
                    <a:lstStyle/>
                    <a:p>
                      <a:pPr algn="ctr" fontAlgn="ctr"/>
                      <a:r>
                        <a:rPr lang="en-GB" sz="1200" b="1" i="0" u="none" strike="noStrike" dirty="0">
                          <a:solidFill>
                            <a:schemeClr val="tx1"/>
                          </a:solidFill>
                          <a:effectLst/>
                          <a:latin typeface="Arial" panose="020B0604020202020204" pitchFamily="34" charset="0"/>
                        </a:rPr>
                        <a:t>Bilateral overseas development assistance for HIV (millions)</a:t>
                      </a:r>
                    </a:p>
                  </a:txBody>
                  <a:tcPr marL="685800" marR="9525" marT="9525" marB="0" anchor="ctr">
                    <a:lnL w="12700" cap="flat" cmpd="sng" algn="ctr">
                      <a:solidFill>
                        <a:schemeClr val="bg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FE2">
                        <a:alpha val="50000"/>
                      </a:srgbClr>
                    </a:solidFill>
                  </a:tcPr>
                </a:tc>
                <a:tc hMerge="1">
                  <a:txBody>
                    <a:bodyPr/>
                    <a:lstStyle/>
                    <a:p>
                      <a:endParaRPr lang="en-CH"/>
                    </a:p>
                  </a:txBody>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1189090998"/>
                  </a:ext>
                </a:extLst>
              </a:tr>
              <a:tr h="324000">
                <a:tc vMerge="1">
                  <a:txBody>
                    <a:bodyPr/>
                    <a:lstStyle/>
                    <a:p>
                      <a:pPr algn="l" fontAlgn="ctr"/>
                      <a:endParaRPr lang="fr-CH" sz="1100" b="1" i="0" u="none" strike="noStrike" dirty="0">
                        <a:solidFill>
                          <a:srgbClr val="FFFFFF"/>
                        </a:solidFill>
                        <a:effectLst/>
                        <a:latin typeface="Arial" panose="020B0604020202020204" pitchFamily="34" charset="0"/>
                      </a:endParaRPr>
                    </a:p>
                  </a:txBody>
                  <a:tcPr marL="72000" marR="0" marT="0" marB="0" anchor="ctr">
                    <a:lnL>
                      <a:noFill/>
                    </a:lnL>
                    <a:lnR w="6350" cap="flat" cmpd="sng" algn="ctr">
                      <a:solidFill>
                        <a:srgbClr val="FFFFFF"/>
                      </a:solidFill>
                      <a:prstDash val="solid"/>
                      <a:round/>
                      <a:headEnd type="none" w="med" len="med"/>
                      <a:tailEnd type="none" w="med" len="med"/>
                    </a:lnR>
                    <a:lnT>
                      <a:noFill/>
                    </a:lnT>
                    <a:lnB>
                      <a:noFill/>
                    </a:lnB>
                    <a:solidFill>
                      <a:srgbClr val="009FE3">
                        <a:alpha val="50000"/>
                      </a:srgbClr>
                    </a:solidFill>
                  </a:tcPr>
                </a:tc>
                <a:tc>
                  <a:txBody>
                    <a:bodyPr/>
                    <a:lstStyle/>
                    <a:p>
                      <a:pPr algn="ctr" fontAlgn="ctr"/>
                      <a:r>
                        <a:rPr lang="en-CH" sz="1100" b="0" i="0" u="none" strike="noStrike" dirty="0">
                          <a:solidFill>
                            <a:schemeClr val="tx1"/>
                          </a:solidFill>
                          <a:effectLst/>
                          <a:latin typeface="Arial" panose="020B0604020202020204" pitchFamily="34" charset="0"/>
                        </a:rPr>
                        <a:t>2010–2018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009FE2">
                        <a:alpha val="25000"/>
                      </a:srgbClr>
                    </a:solidFill>
                  </a:tcPr>
                </a:tc>
                <a:tc>
                  <a:txBody>
                    <a:bodyPr/>
                    <a:lstStyle/>
                    <a:p>
                      <a:pPr algn="ctr" fontAlgn="ctr"/>
                      <a:r>
                        <a:rPr lang="fr-CH" sz="1100" b="0" i="0" u="none" strike="noStrike" dirty="0">
                          <a:solidFill>
                            <a:schemeClr val="tx1"/>
                          </a:solidFill>
                          <a:effectLst/>
                          <a:latin typeface="Arial" panose="020B0604020202020204" pitchFamily="34" charset="0"/>
                        </a:rPr>
                        <a:t>Per cent change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009FE2">
                        <a:alpha val="25000"/>
                      </a:srgbClr>
                    </a:solidFill>
                  </a:tcPr>
                </a:tc>
                <a:tc>
                  <a:txBody>
                    <a:bodyPr/>
                    <a:lstStyle/>
                    <a:p>
                      <a:pPr algn="ctr" fontAlgn="ctr"/>
                      <a:r>
                        <a:rPr lang="en-CH" sz="1100" b="0" i="0" u="none" strike="noStrike" dirty="0">
                          <a:solidFill>
                            <a:schemeClr val="tx1"/>
                          </a:solidFill>
                          <a:effectLst/>
                          <a:latin typeface="Arial" panose="020B0604020202020204" pitchFamily="34" charset="0"/>
                        </a:rPr>
                        <a:t>2017–2018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009FE2">
                        <a:alpha val="25000"/>
                      </a:srgbClr>
                    </a:solidFill>
                  </a:tcPr>
                </a:tc>
                <a:tc>
                  <a:txBody>
                    <a:bodyPr/>
                    <a:lstStyle/>
                    <a:p>
                      <a:pPr algn="ctr" fontAlgn="ctr"/>
                      <a:r>
                        <a:rPr lang="fr-CH" sz="1100" b="0" i="0" u="none" strike="noStrike" dirty="0">
                          <a:solidFill>
                            <a:schemeClr val="tx1"/>
                          </a:solidFill>
                          <a:effectLst/>
                          <a:latin typeface="Arial" panose="020B0604020202020204" pitchFamily="34" charset="0"/>
                        </a:rPr>
                        <a:t>Per cent change</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009FE2">
                        <a:alpha val="25000"/>
                      </a:srgbClr>
                    </a:solidFill>
                  </a:tcPr>
                </a:tc>
                <a:extLst>
                  <a:ext uri="{0D108BD9-81ED-4DB2-BD59-A6C34878D82A}">
                    <a16:rowId xmlns:a16="http://schemas.microsoft.com/office/drawing/2014/main" val="10630826"/>
                  </a:ext>
                </a:extLst>
              </a:tr>
              <a:tr h="216000">
                <a:tc>
                  <a:txBody>
                    <a:bodyPr/>
                    <a:lstStyle/>
                    <a:p>
                      <a:pPr algn="l" fontAlgn="ctr"/>
                      <a:r>
                        <a:rPr lang="fr-CH" sz="1100" b="0" i="0" u="none" strike="noStrike" dirty="0" err="1">
                          <a:solidFill>
                            <a:srgbClr val="000000"/>
                          </a:solidFill>
                          <a:effectLst/>
                          <a:latin typeface="Arial" panose="020B0604020202020204" pitchFamily="34" charset="0"/>
                        </a:rPr>
                        <a:t>Australia</a:t>
                      </a:r>
                      <a:endParaRPr lang="fr-CH" sz="1100" b="0" i="0" u="none" strike="noStrike" dirty="0">
                        <a:solidFill>
                          <a:srgbClr val="000000"/>
                        </a:solidFill>
                        <a:effectLst/>
                        <a:latin typeface="Arial" panose="020B0604020202020204" pitchFamily="34" charset="0"/>
                      </a:endParaRPr>
                    </a:p>
                  </a:txBody>
                  <a:tcPr marL="72000" marR="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-US$ 63.4</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-79%</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fr-CH" sz="1000" b="0" i="0" u="none" strike="noStrike">
                          <a:solidFill>
                            <a:schemeClr val="bg2">
                              <a:lumMod val="25000"/>
                            </a:schemeClr>
                          </a:solidFill>
                          <a:effectLst/>
                          <a:latin typeface="Arial" panose="020B0604020202020204" pitchFamily="34" charset="0"/>
                        </a:rPr>
                        <a:t>US$ 2.8</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20%</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extLst>
                  <a:ext uri="{0D108BD9-81ED-4DB2-BD59-A6C34878D82A}">
                    <a16:rowId xmlns:a16="http://schemas.microsoft.com/office/drawing/2014/main" val="2767635412"/>
                  </a:ext>
                </a:extLst>
              </a:tr>
              <a:tr h="216000">
                <a:tc>
                  <a:txBody>
                    <a:bodyPr/>
                    <a:lstStyle/>
                    <a:p>
                      <a:pPr algn="l" fontAlgn="ctr"/>
                      <a:r>
                        <a:rPr lang="fr-CH" sz="1100" b="0" i="0" u="none" strike="noStrike" dirty="0">
                          <a:solidFill>
                            <a:srgbClr val="000000"/>
                          </a:solidFill>
                          <a:effectLst/>
                          <a:latin typeface="Arial" panose="020B0604020202020204" pitchFamily="34" charset="0"/>
                        </a:rPr>
                        <a:t>Canada</a:t>
                      </a:r>
                    </a:p>
                  </a:txBody>
                  <a:tcPr marL="72000" marR="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-US$ 44.1</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-78%</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US$ 4.5</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56%</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81502971"/>
                  </a:ext>
                </a:extLst>
              </a:tr>
              <a:tr h="216000">
                <a:tc>
                  <a:txBody>
                    <a:bodyPr/>
                    <a:lstStyle/>
                    <a:p>
                      <a:pPr algn="l" fontAlgn="ctr"/>
                      <a:r>
                        <a:rPr lang="fr-CH" sz="1100" b="0" i="0" u="none" strike="noStrike" dirty="0" err="1">
                          <a:solidFill>
                            <a:srgbClr val="000000"/>
                          </a:solidFill>
                          <a:effectLst/>
                          <a:latin typeface="Arial" panose="020B0604020202020204" pitchFamily="34" charset="0"/>
                        </a:rPr>
                        <a:t>Denmark</a:t>
                      </a:r>
                      <a:endParaRPr lang="fr-CH" sz="1100" b="0" i="0" u="none" strike="noStrike" dirty="0">
                        <a:solidFill>
                          <a:srgbClr val="000000"/>
                        </a:solidFill>
                        <a:effectLst/>
                        <a:latin typeface="Arial" panose="020B0604020202020204" pitchFamily="34" charset="0"/>
                      </a:endParaRPr>
                    </a:p>
                  </a:txBody>
                  <a:tcPr marL="72000" marR="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-US$ 89.3</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-58%</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-US$ 25.8</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-29%</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extLst>
                  <a:ext uri="{0D108BD9-81ED-4DB2-BD59-A6C34878D82A}">
                    <a16:rowId xmlns:a16="http://schemas.microsoft.com/office/drawing/2014/main" val="2397905279"/>
                  </a:ext>
                </a:extLst>
              </a:tr>
              <a:tr h="216000">
                <a:tc>
                  <a:txBody>
                    <a:bodyPr/>
                    <a:lstStyle/>
                    <a:p>
                      <a:pPr algn="l" fontAlgn="ctr"/>
                      <a:r>
                        <a:rPr lang="fr-CH" sz="1100" b="0" i="0" u="none" strike="noStrike" dirty="0">
                          <a:solidFill>
                            <a:srgbClr val="000000"/>
                          </a:solidFill>
                          <a:effectLst/>
                          <a:latin typeface="Arial" panose="020B0604020202020204" pitchFamily="34" charset="0"/>
                        </a:rPr>
                        <a:t>France</a:t>
                      </a:r>
                    </a:p>
                  </a:txBody>
                  <a:tcPr marL="72000" marR="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-US$ 51.3</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-78%</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US$ 0.6</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5%</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6755276"/>
                  </a:ext>
                </a:extLst>
              </a:tr>
              <a:tr h="216000">
                <a:tc>
                  <a:txBody>
                    <a:bodyPr/>
                    <a:lstStyle/>
                    <a:p>
                      <a:pPr algn="l" fontAlgn="ctr"/>
                      <a:r>
                        <a:rPr lang="fr-CH" sz="1100" b="0" i="0" u="none" strike="noStrike" dirty="0">
                          <a:solidFill>
                            <a:srgbClr val="000000"/>
                          </a:solidFill>
                          <a:effectLst/>
                          <a:latin typeface="Arial" panose="020B0604020202020204" pitchFamily="34" charset="0"/>
                        </a:rPr>
                        <a:t>Germany</a:t>
                      </a:r>
                    </a:p>
                  </a:txBody>
                  <a:tcPr marL="72000" marR="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solidFill>
                  </a:tcPr>
                </a:tc>
                <a:tc>
                  <a:txBody>
                    <a:bodyPr/>
                    <a:lstStyle/>
                    <a:p>
                      <a:pPr algn="r" fontAlgn="ctr"/>
                      <a:r>
                        <a:rPr lang="fr-CH" sz="1000" b="0" i="0" u="none" strike="noStrike">
                          <a:solidFill>
                            <a:schemeClr val="bg2">
                              <a:lumMod val="25000"/>
                            </a:schemeClr>
                          </a:solidFill>
                          <a:effectLst/>
                          <a:latin typeface="Arial" panose="020B0604020202020204" pitchFamily="34" charset="0"/>
                        </a:rPr>
                        <a:t>-US$ 134.5</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solidFill>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-86%</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solidFill>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-US$ 0.6</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solidFill>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-3%</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solidFill>
                  </a:tcPr>
                </a:tc>
                <a:extLst>
                  <a:ext uri="{0D108BD9-81ED-4DB2-BD59-A6C34878D82A}">
                    <a16:rowId xmlns:a16="http://schemas.microsoft.com/office/drawing/2014/main" val="2500897523"/>
                  </a:ext>
                </a:extLst>
              </a:tr>
              <a:tr h="216000">
                <a:tc>
                  <a:txBody>
                    <a:bodyPr/>
                    <a:lstStyle/>
                    <a:p>
                      <a:pPr algn="l" fontAlgn="ctr"/>
                      <a:r>
                        <a:rPr lang="fr-CH" sz="1100" b="0" i="0" u="none" strike="noStrike" dirty="0">
                          <a:solidFill>
                            <a:srgbClr val="000000"/>
                          </a:solidFill>
                          <a:effectLst/>
                          <a:latin typeface="Arial" panose="020B0604020202020204" pitchFamily="34" charset="0"/>
                        </a:rPr>
                        <a:t>Ireland</a:t>
                      </a:r>
                    </a:p>
                  </a:txBody>
                  <a:tcPr marL="72000" marR="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-US$ 56.2</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-74%</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-US$ 4.0</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-17%</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19971771"/>
                  </a:ext>
                </a:extLst>
              </a:tr>
              <a:tr h="216000">
                <a:tc>
                  <a:txBody>
                    <a:bodyPr/>
                    <a:lstStyle/>
                    <a:p>
                      <a:pPr algn="l" fontAlgn="ctr"/>
                      <a:r>
                        <a:rPr lang="fr-CH" sz="1100" b="0" i="0" u="none" strike="noStrike" dirty="0" err="1">
                          <a:solidFill>
                            <a:srgbClr val="000000"/>
                          </a:solidFill>
                          <a:effectLst/>
                          <a:latin typeface="Arial" panose="020B0604020202020204" pitchFamily="34" charset="0"/>
                        </a:rPr>
                        <a:t>Italy</a:t>
                      </a:r>
                      <a:endParaRPr lang="fr-CH" sz="1100" b="0" i="0" u="none" strike="noStrike" dirty="0">
                        <a:solidFill>
                          <a:srgbClr val="000000"/>
                        </a:solidFill>
                        <a:effectLst/>
                        <a:latin typeface="Arial" panose="020B0604020202020204" pitchFamily="34" charset="0"/>
                      </a:endParaRPr>
                    </a:p>
                  </a:txBody>
                  <a:tcPr marL="72000" marR="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fr-CH" sz="1000" b="0" i="0" u="none" strike="noStrike">
                          <a:solidFill>
                            <a:schemeClr val="bg2">
                              <a:lumMod val="25000"/>
                            </a:schemeClr>
                          </a:solidFill>
                          <a:effectLst/>
                          <a:latin typeface="Arial" panose="020B0604020202020204" pitchFamily="34" charset="0"/>
                        </a:rPr>
                        <a:t>-US$ 10.0</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-88%</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-US$ 4.5</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-76%</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extLst>
                  <a:ext uri="{0D108BD9-81ED-4DB2-BD59-A6C34878D82A}">
                    <a16:rowId xmlns:a16="http://schemas.microsoft.com/office/drawing/2014/main" val="2555768433"/>
                  </a:ext>
                </a:extLst>
              </a:tr>
              <a:tr h="216000">
                <a:tc>
                  <a:txBody>
                    <a:bodyPr/>
                    <a:lstStyle/>
                    <a:p>
                      <a:pPr algn="l" fontAlgn="ctr"/>
                      <a:r>
                        <a:rPr lang="fr-CH" sz="1100" b="0" i="0" u="none" strike="noStrike" dirty="0">
                          <a:solidFill>
                            <a:srgbClr val="000000"/>
                          </a:solidFill>
                          <a:effectLst/>
                          <a:latin typeface="Arial" panose="020B0604020202020204" pitchFamily="34" charset="0"/>
                        </a:rPr>
                        <a:t>Japan</a:t>
                      </a:r>
                    </a:p>
                  </a:txBody>
                  <a:tcPr marL="72000" marR="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-US$ 12.3</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-65%</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-US$ 0.3</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-4%</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1957289"/>
                  </a:ext>
                </a:extLst>
              </a:tr>
              <a:tr h="216000">
                <a:tc>
                  <a:txBody>
                    <a:bodyPr/>
                    <a:lstStyle/>
                    <a:p>
                      <a:pPr algn="l" fontAlgn="ctr"/>
                      <a:r>
                        <a:rPr lang="fr-CH" sz="1100" b="0" i="0" u="none" strike="noStrike" dirty="0" err="1">
                          <a:solidFill>
                            <a:srgbClr val="000000"/>
                          </a:solidFill>
                          <a:effectLst/>
                          <a:latin typeface="Arial" panose="020B0604020202020204" pitchFamily="34" charset="0"/>
                        </a:rPr>
                        <a:t>Netherlands</a:t>
                      </a:r>
                      <a:endParaRPr lang="fr-CH" sz="1100" b="0" i="0" u="none" strike="noStrike" dirty="0">
                        <a:solidFill>
                          <a:srgbClr val="000000"/>
                        </a:solidFill>
                        <a:effectLst/>
                        <a:latin typeface="Arial" panose="020B0604020202020204" pitchFamily="34" charset="0"/>
                      </a:endParaRPr>
                    </a:p>
                  </a:txBody>
                  <a:tcPr marL="72000" marR="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fr-CH" sz="1000" b="0" i="0" u="none" strike="noStrike">
                          <a:solidFill>
                            <a:schemeClr val="bg2">
                              <a:lumMod val="25000"/>
                            </a:schemeClr>
                          </a:solidFill>
                          <a:effectLst/>
                          <a:latin typeface="Arial" panose="020B0604020202020204" pitchFamily="34" charset="0"/>
                        </a:rPr>
                        <a:t>-US$ 105.0</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-34%</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US$ 29.5</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17%</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extLst>
                  <a:ext uri="{0D108BD9-81ED-4DB2-BD59-A6C34878D82A}">
                    <a16:rowId xmlns:a16="http://schemas.microsoft.com/office/drawing/2014/main" val="695397214"/>
                  </a:ext>
                </a:extLst>
              </a:tr>
              <a:tr h="216000">
                <a:tc>
                  <a:txBody>
                    <a:bodyPr/>
                    <a:lstStyle/>
                    <a:p>
                      <a:pPr algn="l" fontAlgn="ctr"/>
                      <a:r>
                        <a:rPr lang="fr-CH" sz="1100" b="0" i="0" u="none" strike="noStrike" dirty="0" err="1">
                          <a:solidFill>
                            <a:srgbClr val="000000"/>
                          </a:solidFill>
                          <a:effectLst/>
                          <a:latin typeface="Arial" panose="020B0604020202020204" pitchFamily="34" charset="0"/>
                        </a:rPr>
                        <a:t>Norway</a:t>
                      </a:r>
                      <a:endParaRPr lang="fr-CH" sz="1100" b="0" i="0" u="none" strike="noStrike" dirty="0">
                        <a:solidFill>
                          <a:srgbClr val="000000"/>
                        </a:solidFill>
                        <a:effectLst/>
                        <a:latin typeface="Arial" panose="020B0604020202020204" pitchFamily="34" charset="0"/>
                      </a:endParaRPr>
                    </a:p>
                  </a:txBody>
                  <a:tcPr marL="72000" marR="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-US$ 49.0</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-68%</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US$ 0.6</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3%</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1757659"/>
                  </a:ext>
                </a:extLst>
              </a:tr>
              <a:tr h="216000">
                <a:tc>
                  <a:txBody>
                    <a:bodyPr/>
                    <a:lstStyle/>
                    <a:p>
                      <a:pPr algn="l" fontAlgn="ctr"/>
                      <a:r>
                        <a:rPr lang="fr-CH" sz="1100" b="0" i="0" u="none" strike="noStrike" dirty="0" err="1">
                          <a:solidFill>
                            <a:srgbClr val="000000"/>
                          </a:solidFill>
                          <a:effectLst/>
                          <a:latin typeface="Arial" panose="020B0604020202020204" pitchFamily="34" charset="0"/>
                        </a:rPr>
                        <a:t>Sweden</a:t>
                      </a:r>
                      <a:endParaRPr lang="fr-CH" sz="1100" b="0" i="0" u="none" strike="noStrike" dirty="0">
                        <a:solidFill>
                          <a:srgbClr val="000000"/>
                        </a:solidFill>
                        <a:effectLst/>
                        <a:latin typeface="Arial" panose="020B0604020202020204" pitchFamily="34" charset="0"/>
                      </a:endParaRPr>
                    </a:p>
                  </a:txBody>
                  <a:tcPr marL="72000" marR="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fr-CH" sz="1000" b="0" i="0" u="none" strike="noStrike">
                          <a:solidFill>
                            <a:schemeClr val="bg2">
                              <a:lumMod val="25000"/>
                            </a:schemeClr>
                          </a:solidFill>
                          <a:effectLst/>
                          <a:latin typeface="Arial" panose="020B0604020202020204" pitchFamily="34" charset="0"/>
                        </a:rPr>
                        <a:t>-US$ 49.1</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-49%</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US$ 9.1</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22%</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extLst>
                  <a:ext uri="{0D108BD9-81ED-4DB2-BD59-A6C34878D82A}">
                    <a16:rowId xmlns:a16="http://schemas.microsoft.com/office/drawing/2014/main" val="2424463908"/>
                  </a:ext>
                </a:extLst>
              </a:tr>
              <a:tr h="216000">
                <a:tc>
                  <a:txBody>
                    <a:bodyPr/>
                    <a:lstStyle/>
                    <a:p>
                      <a:pPr algn="l" fontAlgn="ctr"/>
                      <a:r>
                        <a:rPr lang="fr-CH" sz="1100" b="0" i="0" u="none" strike="noStrike" dirty="0">
                          <a:solidFill>
                            <a:srgbClr val="000000"/>
                          </a:solidFill>
                          <a:effectLst/>
                          <a:latin typeface="Arial" panose="020B0604020202020204" pitchFamily="34" charset="0"/>
                        </a:rPr>
                        <a:t>United </a:t>
                      </a:r>
                      <a:r>
                        <a:rPr lang="fr-CH" sz="1100" b="0" i="0" u="none" strike="noStrike" dirty="0" err="1">
                          <a:solidFill>
                            <a:srgbClr val="000000"/>
                          </a:solidFill>
                          <a:effectLst/>
                          <a:latin typeface="Arial" panose="020B0604020202020204" pitchFamily="34" charset="0"/>
                        </a:rPr>
                        <a:t>Kingdom</a:t>
                      </a:r>
                      <a:endParaRPr lang="fr-CH" sz="1100" b="0" i="0" u="none" strike="noStrike" dirty="0">
                        <a:solidFill>
                          <a:srgbClr val="000000"/>
                        </a:solidFill>
                        <a:effectLst/>
                        <a:latin typeface="Arial" panose="020B0604020202020204" pitchFamily="34" charset="0"/>
                      </a:endParaRPr>
                    </a:p>
                  </a:txBody>
                  <a:tcPr marL="72000" marR="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-US$ 230.7</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-39%</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fr-CH" sz="1000" b="0" i="0" u="none" strike="noStrike" dirty="0">
                          <a:solidFill>
                            <a:schemeClr val="bg2">
                              <a:lumMod val="25000"/>
                            </a:schemeClr>
                          </a:solidFill>
                          <a:effectLst/>
                          <a:latin typeface="Arial" panose="020B0604020202020204" pitchFamily="34" charset="0"/>
                        </a:rPr>
                        <a:t>-US$ 157.7</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-30%</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97235415"/>
                  </a:ext>
                </a:extLst>
              </a:tr>
              <a:tr h="216000">
                <a:tc>
                  <a:txBody>
                    <a:bodyPr/>
                    <a:lstStyle/>
                    <a:p>
                      <a:pPr algn="l" fontAlgn="ctr"/>
                      <a:r>
                        <a:rPr lang="fr-CH" sz="1100" b="0" i="0" u="none" strike="noStrike" dirty="0">
                          <a:solidFill>
                            <a:srgbClr val="000000"/>
                          </a:solidFill>
                          <a:effectLst/>
                          <a:latin typeface="Arial" panose="020B0604020202020204" pitchFamily="34" charset="0"/>
                        </a:rPr>
                        <a:t>United States</a:t>
                      </a:r>
                    </a:p>
                  </a:txBody>
                  <a:tcPr marL="72000" marR="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fr-CH" sz="1000" b="0" i="0" u="none" strike="noStrike">
                          <a:solidFill>
                            <a:schemeClr val="bg2">
                              <a:lumMod val="25000"/>
                            </a:schemeClr>
                          </a:solidFill>
                          <a:effectLst/>
                          <a:latin typeface="Arial" panose="020B0604020202020204" pitchFamily="34" charset="0"/>
                        </a:rPr>
                        <a:t>US$ 2052.1</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63%</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fr-CH" sz="1000" b="0" i="0" u="none" strike="noStrike">
                          <a:solidFill>
                            <a:schemeClr val="bg2">
                              <a:lumMod val="25000"/>
                            </a:schemeClr>
                          </a:solidFill>
                          <a:effectLst/>
                          <a:latin typeface="Arial" panose="020B0604020202020204" pitchFamily="34" charset="0"/>
                        </a:rPr>
                        <a:t>-US$ 12.4</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algn="r" fontAlgn="ctr"/>
                      <a:r>
                        <a:rPr lang="en-CH" sz="1000" b="0" i="0" u="none" strike="noStrike" dirty="0">
                          <a:solidFill>
                            <a:schemeClr val="bg2">
                              <a:lumMod val="25000"/>
                            </a:schemeClr>
                          </a:solidFill>
                          <a:effectLst/>
                          <a:latin typeface="Arial" panose="020B0604020202020204" pitchFamily="34" charset="0"/>
                        </a:rPr>
                        <a:t>0%</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extLst>
                  <a:ext uri="{0D108BD9-81ED-4DB2-BD59-A6C34878D82A}">
                    <a16:rowId xmlns:a16="http://schemas.microsoft.com/office/drawing/2014/main" val="4189563506"/>
                  </a:ext>
                </a:extLst>
              </a:tr>
              <a:tr h="360000">
                <a:tc>
                  <a:txBody>
                    <a:bodyPr/>
                    <a:lstStyle/>
                    <a:p>
                      <a:pPr algn="l" fontAlgn="ctr"/>
                      <a:r>
                        <a:rPr lang="fr-CH" sz="1100" b="1" i="0" u="none" strike="noStrike" dirty="0">
                          <a:solidFill>
                            <a:srgbClr val="000000"/>
                          </a:solidFill>
                          <a:effectLst/>
                          <a:latin typeface="Arial" panose="020B0604020202020204" pitchFamily="34" charset="0"/>
                        </a:rPr>
                        <a:t>Total</a:t>
                      </a:r>
                    </a:p>
                  </a:txBody>
                  <a:tcPr marL="72000" marR="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rgbClr val="E9E9E9"/>
                    </a:solidFill>
                  </a:tcPr>
                </a:tc>
                <a:tc>
                  <a:txBody>
                    <a:bodyPr/>
                    <a:lstStyle/>
                    <a:p>
                      <a:pPr algn="r" fontAlgn="ctr"/>
                      <a:r>
                        <a:rPr lang="fr-CH" sz="1100" b="1" i="0" u="none" strike="noStrike" dirty="0">
                          <a:solidFill>
                            <a:srgbClr val="000000"/>
                          </a:solidFill>
                          <a:effectLst/>
                          <a:latin typeface="Arial" panose="020B0604020202020204" pitchFamily="34" charset="0"/>
                        </a:rPr>
                        <a:t>US$ 1157.2</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rgbClr val="E9E9E9"/>
                    </a:solidFill>
                  </a:tcPr>
                </a:tc>
                <a:tc>
                  <a:txBody>
                    <a:bodyPr/>
                    <a:lstStyle/>
                    <a:p>
                      <a:pPr algn="r" fontAlgn="ctr"/>
                      <a:r>
                        <a:rPr lang="en-CH" sz="1100" b="1" i="0" u="none" strike="noStrike" dirty="0">
                          <a:solidFill>
                            <a:srgbClr val="000000"/>
                          </a:solidFill>
                          <a:effectLst/>
                          <a:latin typeface="Arial" panose="020B0604020202020204" pitchFamily="34" charset="0"/>
                        </a:rPr>
                        <a:t>23%</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rgbClr val="E9E9E9"/>
                    </a:solidFill>
                  </a:tcPr>
                </a:tc>
                <a:tc>
                  <a:txBody>
                    <a:bodyPr/>
                    <a:lstStyle/>
                    <a:p>
                      <a:pPr algn="r" fontAlgn="ctr"/>
                      <a:r>
                        <a:rPr lang="fr-CH" sz="1100" b="1" i="0" u="none" strike="noStrike" dirty="0">
                          <a:solidFill>
                            <a:srgbClr val="000000"/>
                          </a:solidFill>
                          <a:effectLst/>
                          <a:latin typeface="Arial" panose="020B0604020202020204" pitchFamily="34" charset="0"/>
                        </a:rPr>
                        <a:t>-US$ 158.0</a:t>
                      </a:r>
                    </a:p>
                  </a:txBody>
                  <a:tcPr marL="0" marR="36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rgbClr val="E9E9E9"/>
                    </a:solidFill>
                  </a:tcPr>
                </a:tc>
                <a:tc>
                  <a:txBody>
                    <a:bodyPr/>
                    <a:lstStyle/>
                    <a:p>
                      <a:pPr algn="r" fontAlgn="ctr"/>
                      <a:r>
                        <a:rPr lang="en-CH" sz="1100" b="1" i="0" u="none" strike="noStrike" dirty="0">
                          <a:solidFill>
                            <a:srgbClr val="000000"/>
                          </a:solidFill>
                          <a:effectLst/>
                          <a:latin typeface="Arial" panose="020B0604020202020204" pitchFamily="34" charset="0"/>
                        </a:rPr>
                        <a:t>-3%</a:t>
                      </a:r>
                    </a:p>
                  </a:txBody>
                  <a:tcPr marL="0" marR="540000" marT="0" marB="0" anchor="ctr">
                    <a:lnL w="6350" cap="flat" cmpd="sng" algn="ctr">
                      <a:solidFill>
                        <a:srgbClr val="878787"/>
                      </a:solidFill>
                      <a:prstDash val="solid"/>
                      <a:round/>
                      <a:headEnd type="none" w="med" len="med"/>
                      <a:tailEnd type="none" w="med" len="med"/>
                    </a:lnL>
                    <a:lnR w="6350" cap="flat" cmpd="sng" algn="ctr">
                      <a:solidFill>
                        <a:srgbClr val="878787"/>
                      </a:solidFill>
                      <a:prstDash val="solid"/>
                      <a:round/>
                      <a:headEnd type="none" w="med" len="med"/>
                      <a:tailEnd type="none" w="med" len="med"/>
                    </a:ln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solidFill>
                      <a:srgbClr val="E9E9E9"/>
                    </a:solidFill>
                  </a:tcPr>
                </a:tc>
                <a:extLst>
                  <a:ext uri="{0D108BD9-81ED-4DB2-BD59-A6C34878D82A}">
                    <a16:rowId xmlns:a16="http://schemas.microsoft.com/office/drawing/2014/main" val="2791743829"/>
                  </a:ext>
                </a:extLst>
              </a:tr>
            </a:tbl>
          </a:graphicData>
        </a:graphic>
      </p:graphicFrame>
    </p:spTree>
    <p:extLst>
      <p:ext uri="{BB962C8B-B14F-4D97-AF65-F5344CB8AC3E}">
        <p14:creationId xmlns:p14="http://schemas.microsoft.com/office/powerpoint/2010/main" val="30015905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7BC2B98-AC7B-437E-8CCB-35979C56B18D}"/>
              </a:ext>
            </a:extLst>
          </p:cNvPr>
          <p:cNvGrpSpPr/>
          <p:nvPr/>
        </p:nvGrpSpPr>
        <p:grpSpPr>
          <a:xfrm>
            <a:off x="0" y="0"/>
            <a:ext cx="10285200" cy="6153111"/>
            <a:chOff x="0" y="0"/>
            <a:chExt cx="10285200" cy="6153111"/>
          </a:xfrm>
        </p:grpSpPr>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000" kern="100" dirty="0">
                  <a:solidFill>
                    <a:prstClr val="white"/>
                  </a:solidFill>
                  <a:latin typeface="Arial" panose="020B0604020202020204" pitchFamily="34" charset="0"/>
                  <a:cs typeface="Arial" panose="020B0604020202020204" pitchFamily="34" charset="0"/>
                </a:rPr>
                <a:t>Total HIV resource availability per person living with HIV in constant 2016 US dollars, HIV incidence and AIDS-related mortality rates (per 1000), low- and middle-income countries, 2010–2018 and 2020 targets</a:t>
              </a:r>
              <a:endParaRPr kumimoji="0" lang="en-CH" sz="2000" b="0" i="0" u="none" strike="noStrike" kern="1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4E3AECC-C223-4008-8128-B22FA9776144}"/>
                </a:ext>
              </a:extLst>
            </p:cNvPr>
            <p:cNvSpPr/>
            <p:nvPr/>
          </p:nvSpPr>
          <p:spPr>
            <a:xfrm>
              <a:off x="360000" y="6030000"/>
              <a:ext cx="4411464" cy="12311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UNAIDS 2019 resource availability and needs estimates; and UNAIDS 2019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2" name="Group 1">
              <a:extLst>
                <a:ext uri="{FF2B5EF4-FFF2-40B4-BE49-F238E27FC236}">
                  <a16:creationId xmlns:a16="http://schemas.microsoft.com/office/drawing/2014/main" id="{50F7F916-501F-42F7-BF2E-1CE93DB67043}"/>
                </a:ext>
              </a:extLst>
            </p:cNvPr>
            <p:cNvGrpSpPr/>
            <p:nvPr/>
          </p:nvGrpSpPr>
          <p:grpSpPr>
            <a:xfrm>
              <a:off x="1440000" y="4680000"/>
              <a:ext cx="3387030" cy="817200"/>
              <a:chOff x="1472970" y="4865555"/>
              <a:chExt cx="3387030" cy="817200"/>
            </a:xfrm>
          </p:grpSpPr>
          <p:grpSp>
            <p:nvGrpSpPr>
              <p:cNvPr id="82" name="Group 81">
                <a:extLst>
                  <a:ext uri="{FF2B5EF4-FFF2-40B4-BE49-F238E27FC236}">
                    <a16:creationId xmlns:a16="http://schemas.microsoft.com/office/drawing/2014/main" id="{6CC6181E-E103-4E78-878A-7E4FF5DA7CEF}"/>
                  </a:ext>
                </a:extLst>
              </p:cNvPr>
              <p:cNvGrpSpPr/>
              <p:nvPr/>
            </p:nvGrpSpPr>
            <p:grpSpPr>
              <a:xfrm>
                <a:off x="1530000" y="4865555"/>
                <a:ext cx="3330000" cy="169200"/>
                <a:chOff x="6516000" y="2880000"/>
                <a:chExt cx="3330000" cy="169200"/>
              </a:xfrm>
            </p:grpSpPr>
            <p:sp>
              <p:nvSpPr>
                <p:cNvPr id="187" name="object 13">
                  <a:extLst>
                    <a:ext uri="{FF2B5EF4-FFF2-40B4-BE49-F238E27FC236}">
                      <a16:creationId xmlns:a16="http://schemas.microsoft.com/office/drawing/2014/main" id="{C7E53E26-7E3F-48FC-852E-1A3ECC19C801}"/>
                    </a:ext>
                  </a:extLst>
                </p:cNvPr>
                <p:cNvSpPr/>
                <p:nvPr/>
              </p:nvSpPr>
              <p:spPr>
                <a:xfrm>
                  <a:off x="6516000" y="28980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88" name="TextBox 187">
                  <a:extLst>
                    <a:ext uri="{FF2B5EF4-FFF2-40B4-BE49-F238E27FC236}">
                      <a16:creationId xmlns:a16="http://schemas.microsoft.com/office/drawing/2014/main" id="{3AE6961F-464E-4CFB-9EBB-F138B5B9A169}"/>
                    </a:ext>
                  </a:extLst>
                </p:cNvPr>
                <p:cNvSpPr txBox="1"/>
                <p:nvPr/>
              </p:nvSpPr>
              <p:spPr>
                <a:xfrm>
                  <a:off x="6786000" y="2880000"/>
                  <a:ext cx="3060000" cy="169200"/>
                </a:xfrm>
                <a:prstGeom prst="rect">
                  <a:avLst/>
                </a:prstGeom>
                <a:noFill/>
              </p:spPr>
              <p:txBody>
                <a:bodyPr vert="horz" wrap="non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Resource availability per person living with HIV </a:t>
                  </a:r>
                  <a:endParaRPr kumimoji="0" lang="en-CH"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nvGrpSpPr>
              <p:cNvPr id="84" name="Group 83">
                <a:extLst>
                  <a:ext uri="{FF2B5EF4-FFF2-40B4-BE49-F238E27FC236}">
                    <a16:creationId xmlns:a16="http://schemas.microsoft.com/office/drawing/2014/main" id="{4A878E83-740E-4C68-BD0B-570784861B9F}"/>
                  </a:ext>
                </a:extLst>
              </p:cNvPr>
              <p:cNvGrpSpPr/>
              <p:nvPr/>
            </p:nvGrpSpPr>
            <p:grpSpPr>
              <a:xfrm>
                <a:off x="1530000" y="5081555"/>
                <a:ext cx="2974266" cy="169277"/>
                <a:chOff x="6516000" y="3744000"/>
                <a:chExt cx="2974266" cy="169277"/>
              </a:xfrm>
            </p:grpSpPr>
            <p:sp>
              <p:nvSpPr>
                <p:cNvPr id="185" name="TextBox 184">
                  <a:extLst>
                    <a:ext uri="{FF2B5EF4-FFF2-40B4-BE49-F238E27FC236}">
                      <a16:creationId xmlns:a16="http://schemas.microsoft.com/office/drawing/2014/main" id="{473E8635-9728-4EC5-8582-AA841575CF75}"/>
                    </a:ext>
                  </a:extLst>
                </p:cNvPr>
                <p:cNvSpPr txBox="1"/>
                <p:nvPr/>
              </p:nvSpPr>
              <p:spPr>
                <a:xfrm>
                  <a:off x="6786000" y="3744000"/>
                  <a:ext cx="2704266" cy="169277"/>
                </a:xfrm>
                <a:prstGeom prst="rect">
                  <a:avLst/>
                </a:prstGeom>
                <a:noFill/>
              </p:spPr>
              <p:txBody>
                <a:bodyPr vert="horz" wrap="none" lIns="0" tIns="0" rIns="0" bIns="0" rtlCol="0">
                  <a:spAutoFit/>
                </a:bodyPr>
                <a:lstStyle/>
                <a:p>
                  <a:pPr lvl="0"/>
                  <a:r>
                    <a:rPr lang="en-GB" sz="1100" dirty="0">
                      <a:solidFill>
                        <a:prstClr val="black">
                          <a:lumMod val="75000"/>
                          <a:lumOff val="25000"/>
                        </a:prstClr>
                      </a:solidFill>
                    </a:rPr>
                    <a:t>Resource needs per person living with HIV</a:t>
                  </a:r>
                  <a:endPar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86" name="Oval 185">
                  <a:extLst>
                    <a:ext uri="{FF2B5EF4-FFF2-40B4-BE49-F238E27FC236}">
                      <a16:creationId xmlns:a16="http://schemas.microsoft.com/office/drawing/2014/main" id="{1AC69EC7-E903-48C0-9847-1D604A98C954}"/>
                    </a:ext>
                  </a:extLst>
                </p:cNvPr>
                <p:cNvSpPr/>
                <p:nvPr/>
              </p:nvSpPr>
              <p:spPr>
                <a:xfrm>
                  <a:off x="6516000" y="3762000"/>
                  <a:ext cx="144000" cy="144000"/>
                </a:xfrm>
                <a:prstGeom prst="ellipse">
                  <a:avLst/>
                </a:prstGeom>
                <a:solidFill>
                  <a:srgbClr val="009FE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95" name="Group 94">
                <a:extLst>
                  <a:ext uri="{FF2B5EF4-FFF2-40B4-BE49-F238E27FC236}">
                    <a16:creationId xmlns:a16="http://schemas.microsoft.com/office/drawing/2014/main" id="{2AF2718D-0F78-46C3-8C97-1CD294FD1A37}"/>
                  </a:ext>
                </a:extLst>
              </p:cNvPr>
              <p:cNvGrpSpPr/>
              <p:nvPr/>
            </p:nvGrpSpPr>
            <p:grpSpPr>
              <a:xfrm>
                <a:off x="1476000" y="5297555"/>
                <a:ext cx="3384000" cy="169200"/>
                <a:chOff x="6462000" y="4102320"/>
                <a:chExt cx="3384000" cy="169200"/>
              </a:xfrm>
            </p:grpSpPr>
            <p:grpSp>
              <p:nvGrpSpPr>
                <p:cNvPr id="181" name="Group 180">
                  <a:extLst>
                    <a:ext uri="{FF2B5EF4-FFF2-40B4-BE49-F238E27FC236}">
                      <a16:creationId xmlns:a16="http://schemas.microsoft.com/office/drawing/2014/main" id="{35AA07DB-3BD7-47D9-B66C-6897A133A0EA}"/>
                    </a:ext>
                  </a:extLst>
                </p:cNvPr>
                <p:cNvGrpSpPr/>
                <p:nvPr/>
              </p:nvGrpSpPr>
              <p:grpSpPr>
                <a:xfrm>
                  <a:off x="6462000" y="4137492"/>
                  <a:ext cx="252000" cy="108000"/>
                  <a:chOff x="6462000" y="3156372"/>
                  <a:chExt cx="252000" cy="108000"/>
                </a:xfrm>
              </p:grpSpPr>
              <p:cxnSp>
                <p:nvCxnSpPr>
                  <p:cNvPr id="183" name="Straight Connector 182">
                    <a:extLst>
                      <a:ext uri="{FF2B5EF4-FFF2-40B4-BE49-F238E27FC236}">
                        <a16:creationId xmlns:a16="http://schemas.microsoft.com/office/drawing/2014/main" id="{35CF120F-8C7D-4E6F-B445-E9166AE61812}"/>
                      </a:ext>
                    </a:extLst>
                  </p:cNvPr>
                  <p:cNvCxnSpPr/>
                  <p:nvPr/>
                </p:nvCxnSpPr>
                <p:spPr>
                  <a:xfrm>
                    <a:off x="6462000" y="3210372"/>
                    <a:ext cx="252000" cy="0"/>
                  </a:xfrm>
                  <a:prstGeom prst="line">
                    <a:avLst/>
                  </a:prstGeom>
                  <a:ln w="25400">
                    <a:solidFill>
                      <a:srgbClr val="F28C00"/>
                    </a:solidFill>
                  </a:ln>
                </p:spPr>
                <p:style>
                  <a:lnRef idx="1">
                    <a:schemeClr val="accent1"/>
                  </a:lnRef>
                  <a:fillRef idx="0">
                    <a:schemeClr val="accent1"/>
                  </a:fillRef>
                  <a:effectRef idx="0">
                    <a:schemeClr val="accent1"/>
                  </a:effectRef>
                  <a:fontRef idx="minor">
                    <a:schemeClr val="tx1"/>
                  </a:fontRef>
                </p:style>
              </p:cxnSp>
              <p:sp>
                <p:nvSpPr>
                  <p:cNvPr id="184" name="Oval 183">
                    <a:extLst>
                      <a:ext uri="{FF2B5EF4-FFF2-40B4-BE49-F238E27FC236}">
                        <a16:creationId xmlns:a16="http://schemas.microsoft.com/office/drawing/2014/main" id="{519BB15F-DAA9-479A-BA86-C97D34AD0BA4}"/>
                      </a:ext>
                    </a:extLst>
                  </p:cNvPr>
                  <p:cNvSpPr/>
                  <p:nvPr/>
                </p:nvSpPr>
                <p:spPr>
                  <a:xfrm>
                    <a:off x="6534000" y="3156372"/>
                    <a:ext cx="108000" cy="108000"/>
                  </a:xfrm>
                  <a:prstGeom prst="ellipse">
                    <a:avLst/>
                  </a:prstGeom>
                  <a:solidFill>
                    <a:srgbClr val="F28C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82" name="TextBox 181">
                  <a:extLst>
                    <a:ext uri="{FF2B5EF4-FFF2-40B4-BE49-F238E27FC236}">
                      <a16:creationId xmlns:a16="http://schemas.microsoft.com/office/drawing/2014/main" id="{BF5C4CFE-BD3B-4E06-8C03-EB728DBB9758}"/>
                    </a:ext>
                  </a:extLst>
                </p:cNvPr>
                <p:cNvSpPr txBox="1"/>
                <p:nvPr/>
              </p:nvSpPr>
              <p:spPr>
                <a:xfrm>
                  <a:off x="6786000" y="4102320"/>
                  <a:ext cx="3060000" cy="169200"/>
                </a:xfrm>
                <a:prstGeom prst="rect">
                  <a:avLst/>
                </a:prstGeom>
                <a:noFill/>
              </p:spPr>
              <p:txBody>
                <a:bodyPr vert="horz" wrap="none" lIns="0" tIns="0" rIns="0" bIns="0" rtlCol="0">
                  <a:noAutofit/>
                </a:bodyPr>
                <a:lstStyle/>
                <a:p>
                  <a:pPr lvl="0"/>
                  <a:r>
                    <a:rPr lang="en-GB" sz="1100" dirty="0">
                      <a:solidFill>
                        <a:prstClr val="black">
                          <a:lumMod val="75000"/>
                          <a:lumOff val="25000"/>
                        </a:prstClr>
                      </a:solidFill>
                    </a:rPr>
                    <a:t>HIV incidence rate (per 1000)</a:t>
                  </a:r>
                </a:p>
              </p:txBody>
            </p:sp>
          </p:grpSp>
          <p:grpSp>
            <p:nvGrpSpPr>
              <p:cNvPr id="109" name="Group 108">
                <a:extLst>
                  <a:ext uri="{FF2B5EF4-FFF2-40B4-BE49-F238E27FC236}">
                    <a16:creationId xmlns:a16="http://schemas.microsoft.com/office/drawing/2014/main" id="{6BF70C17-C435-4725-A446-D0F69E282A87}"/>
                  </a:ext>
                </a:extLst>
              </p:cNvPr>
              <p:cNvGrpSpPr/>
              <p:nvPr/>
            </p:nvGrpSpPr>
            <p:grpSpPr>
              <a:xfrm>
                <a:off x="1472970" y="5513555"/>
                <a:ext cx="3387030" cy="169200"/>
                <a:chOff x="6458970" y="4339920"/>
                <a:chExt cx="3387030" cy="169200"/>
              </a:xfrm>
            </p:grpSpPr>
            <p:grpSp>
              <p:nvGrpSpPr>
                <p:cNvPr id="177" name="Group 176">
                  <a:extLst>
                    <a:ext uri="{FF2B5EF4-FFF2-40B4-BE49-F238E27FC236}">
                      <a16:creationId xmlns:a16="http://schemas.microsoft.com/office/drawing/2014/main" id="{92CC1A9F-5513-4D58-B9E0-F9CAAE23B8A9}"/>
                    </a:ext>
                  </a:extLst>
                </p:cNvPr>
                <p:cNvGrpSpPr/>
                <p:nvPr/>
              </p:nvGrpSpPr>
              <p:grpSpPr>
                <a:xfrm>
                  <a:off x="6458970" y="4374120"/>
                  <a:ext cx="252000" cy="108000"/>
                  <a:chOff x="6458970" y="3393000"/>
                  <a:chExt cx="252000" cy="108000"/>
                </a:xfrm>
              </p:grpSpPr>
              <p:cxnSp>
                <p:nvCxnSpPr>
                  <p:cNvPr id="179" name="Straight Connector 178">
                    <a:extLst>
                      <a:ext uri="{FF2B5EF4-FFF2-40B4-BE49-F238E27FC236}">
                        <a16:creationId xmlns:a16="http://schemas.microsoft.com/office/drawing/2014/main" id="{EEA34E06-587F-4EEB-9204-4270EBC86E19}"/>
                      </a:ext>
                    </a:extLst>
                  </p:cNvPr>
                  <p:cNvCxnSpPr/>
                  <p:nvPr/>
                </p:nvCxnSpPr>
                <p:spPr>
                  <a:xfrm>
                    <a:off x="6458970" y="3447000"/>
                    <a:ext cx="252000" cy="0"/>
                  </a:xfrm>
                  <a:prstGeom prst="line">
                    <a:avLst/>
                  </a:prstGeom>
                  <a:ln w="25400">
                    <a:solidFill>
                      <a:srgbClr val="FFE700"/>
                    </a:solidFill>
                  </a:ln>
                </p:spPr>
                <p:style>
                  <a:lnRef idx="1">
                    <a:schemeClr val="accent1"/>
                  </a:lnRef>
                  <a:fillRef idx="0">
                    <a:schemeClr val="accent1"/>
                  </a:fillRef>
                  <a:effectRef idx="0">
                    <a:schemeClr val="accent1"/>
                  </a:effectRef>
                  <a:fontRef idx="minor">
                    <a:schemeClr val="tx1"/>
                  </a:fontRef>
                </p:style>
              </p:cxnSp>
              <p:sp>
                <p:nvSpPr>
                  <p:cNvPr id="180" name="Oval 179">
                    <a:extLst>
                      <a:ext uri="{FF2B5EF4-FFF2-40B4-BE49-F238E27FC236}">
                        <a16:creationId xmlns:a16="http://schemas.microsoft.com/office/drawing/2014/main" id="{F5E04DFB-FFB5-480E-A32D-2B44972020D8}"/>
                      </a:ext>
                    </a:extLst>
                  </p:cNvPr>
                  <p:cNvSpPr/>
                  <p:nvPr/>
                </p:nvSpPr>
                <p:spPr>
                  <a:xfrm>
                    <a:off x="6530970" y="3393000"/>
                    <a:ext cx="108000" cy="108000"/>
                  </a:xfrm>
                  <a:prstGeom prst="ellipse">
                    <a:avLst/>
                  </a:prstGeom>
                  <a:solidFill>
                    <a:srgbClr val="FFE8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78" name="TextBox 177">
                  <a:extLst>
                    <a:ext uri="{FF2B5EF4-FFF2-40B4-BE49-F238E27FC236}">
                      <a16:creationId xmlns:a16="http://schemas.microsoft.com/office/drawing/2014/main" id="{F313478B-12BF-4A2B-BAC9-91C2DF6535DA}"/>
                    </a:ext>
                  </a:extLst>
                </p:cNvPr>
                <p:cNvSpPr txBox="1"/>
                <p:nvPr/>
              </p:nvSpPr>
              <p:spPr>
                <a:xfrm>
                  <a:off x="6786000" y="4339920"/>
                  <a:ext cx="3060000" cy="169200"/>
                </a:xfrm>
                <a:prstGeom prst="rect">
                  <a:avLst/>
                </a:prstGeom>
                <a:noFill/>
              </p:spPr>
              <p:txBody>
                <a:bodyPr vert="horz" wrap="none" lIns="0" tIns="0" rIns="0" bIns="0" rtlCol="0">
                  <a:noAutofit/>
                </a:bodyPr>
                <a:lstStyle/>
                <a:p>
                  <a:pPr lvl="0"/>
                  <a:r>
                    <a:rPr lang="en-GB" sz="1100" dirty="0">
                      <a:solidFill>
                        <a:prstClr val="black">
                          <a:lumMod val="75000"/>
                          <a:lumOff val="25000"/>
                        </a:prstClr>
                      </a:solidFill>
                    </a:rPr>
                    <a:t>AIDS-related mortality rate (per 1000)</a:t>
                  </a:r>
                </a:p>
              </p:txBody>
            </p:sp>
          </p:grpSp>
        </p:grpSp>
        <p:sp>
          <p:nvSpPr>
            <p:cNvPr id="189" name="Oval 188">
              <a:extLst>
                <a:ext uri="{FF2B5EF4-FFF2-40B4-BE49-F238E27FC236}">
                  <a16:creationId xmlns:a16="http://schemas.microsoft.com/office/drawing/2014/main" id="{FF422775-580A-4F13-A12D-FC24A930A0ED}"/>
                </a:ext>
              </a:extLst>
            </p:cNvPr>
            <p:cNvSpPr/>
            <p:nvPr/>
          </p:nvSpPr>
          <p:spPr>
            <a:xfrm>
              <a:off x="5889600" y="3556800"/>
              <a:ext cx="93600" cy="93600"/>
            </a:xfrm>
            <a:prstGeom prst="ellipse">
              <a:avLst/>
            </a:prstGeom>
            <a:solidFill>
              <a:srgbClr val="F28C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59" name="Oval 158">
              <a:extLst>
                <a:ext uri="{FF2B5EF4-FFF2-40B4-BE49-F238E27FC236}">
                  <a16:creationId xmlns:a16="http://schemas.microsoft.com/office/drawing/2014/main" id="{249F1CD8-069B-49B1-8B30-564F25FAB1B3}"/>
                </a:ext>
              </a:extLst>
            </p:cNvPr>
            <p:cNvSpPr/>
            <p:nvPr/>
          </p:nvSpPr>
          <p:spPr>
            <a:xfrm>
              <a:off x="5890066" y="3564409"/>
              <a:ext cx="93600" cy="93600"/>
            </a:xfrm>
            <a:prstGeom prst="ellipse">
              <a:avLst/>
            </a:prstGeom>
            <a:solidFill>
              <a:srgbClr val="FFE8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12" name="object 54">
              <a:extLst>
                <a:ext uri="{FF2B5EF4-FFF2-40B4-BE49-F238E27FC236}">
                  <a16:creationId xmlns:a16="http://schemas.microsoft.com/office/drawing/2014/main" id="{4B055AFD-8EAE-43EC-AEA6-794358094226}"/>
                </a:ext>
              </a:extLst>
            </p:cNvPr>
            <p:cNvSpPr txBox="1"/>
            <p:nvPr/>
          </p:nvSpPr>
          <p:spPr>
            <a:xfrm>
              <a:off x="21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10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14" name="object 54">
              <a:extLst>
                <a:ext uri="{FF2B5EF4-FFF2-40B4-BE49-F238E27FC236}">
                  <a16:creationId xmlns:a16="http://schemas.microsoft.com/office/drawing/2014/main" id="{ABB5DBB7-0557-4732-97A6-F2E54920D01A}"/>
                </a:ext>
              </a:extLst>
            </p:cNvPr>
            <p:cNvSpPr txBox="1"/>
            <p:nvPr/>
          </p:nvSpPr>
          <p:spPr>
            <a:xfrm>
              <a:off x="252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11</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15" name="object 54">
              <a:extLst>
                <a:ext uri="{FF2B5EF4-FFF2-40B4-BE49-F238E27FC236}">
                  <a16:creationId xmlns:a16="http://schemas.microsoft.com/office/drawing/2014/main" id="{810BB99F-524F-4132-A97F-E98D5729C3FF}"/>
                </a:ext>
              </a:extLst>
            </p:cNvPr>
            <p:cNvSpPr txBox="1"/>
            <p:nvPr/>
          </p:nvSpPr>
          <p:spPr>
            <a:xfrm>
              <a:off x="288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2</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16" name="object 54">
              <a:extLst>
                <a:ext uri="{FF2B5EF4-FFF2-40B4-BE49-F238E27FC236}">
                  <a16:creationId xmlns:a16="http://schemas.microsoft.com/office/drawing/2014/main" id="{FE29742D-F208-42A6-A94C-3B6836B0DC73}"/>
                </a:ext>
              </a:extLst>
            </p:cNvPr>
            <p:cNvSpPr txBox="1"/>
            <p:nvPr/>
          </p:nvSpPr>
          <p:spPr>
            <a:xfrm>
              <a:off x="324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3</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17" name="object 54">
              <a:extLst>
                <a:ext uri="{FF2B5EF4-FFF2-40B4-BE49-F238E27FC236}">
                  <a16:creationId xmlns:a16="http://schemas.microsoft.com/office/drawing/2014/main" id="{38031416-03E7-49EA-B2F0-686247D02D20}"/>
                </a:ext>
              </a:extLst>
            </p:cNvPr>
            <p:cNvSpPr txBox="1"/>
            <p:nvPr/>
          </p:nvSpPr>
          <p:spPr>
            <a:xfrm>
              <a:off x="360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4</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23" name="object 54">
              <a:extLst>
                <a:ext uri="{FF2B5EF4-FFF2-40B4-BE49-F238E27FC236}">
                  <a16:creationId xmlns:a16="http://schemas.microsoft.com/office/drawing/2014/main" id="{720FE6CA-9A7C-4AA4-AC6E-C2CA0EBF6F93}"/>
                </a:ext>
              </a:extLst>
            </p:cNvPr>
            <p:cNvSpPr txBox="1"/>
            <p:nvPr/>
          </p:nvSpPr>
          <p:spPr>
            <a:xfrm>
              <a:off x="39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5</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26" name="object 54">
              <a:extLst>
                <a:ext uri="{FF2B5EF4-FFF2-40B4-BE49-F238E27FC236}">
                  <a16:creationId xmlns:a16="http://schemas.microsoft.com/office/drawing/2014/main" id="{147BBEA4-FA53-4E14-8BFC-9CC3811801A9}"/>
                </a:ext>
              </a:extLst>
            </p:cNvPr>
            <p:cNvSpPr txBox="1"/>
            <p:nvPr/>
          </p:nvSpPr>
          <p:spPr>
            <a:xfrm>
              <a:off x="504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8</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5" name="object 54">
              <a:extLst>
                <a:ext uri="{FF2B5EF4-FFF2-40B4-BE49-F238E27FC236}">
                  <a16:creationId xmlns:a16="http://schemas.microsoft.com/office/drawing/2014/main" id="{D2DEF923-4B07-49D4-8EDA-DF5D1CBF9FBD}"/>
                </a:ext>
              </a:extLst>
            </p:cNvPr>
            <p:cNvSpPr txBox="1"/>
            <p:nvPr/>
          </p:nvSpPr>
          <p:spPr>
            <a:xfrm>
              <a:off x="432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6</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6" name="object 54">
              <a:extLst>
                <a:ext uri="{FF2B5EF4-FFF2-40B4-BE49-F238E27FC236}">
                  <a16:creationId xmlns:a16="http://schemas.microsoft.com/office/drawing/2014/main" id="{DE349B0D-5723-4520-A4A6-95071A8FE91D}"/>
                </a:ext>
              </a:extLst>
            </p:cNvPr>
            <p:cNvSpPr txBox="1"/>
            <p:nvPr/>
          </p:nvSpPr>
          <p:spPr>
            <a:xfrm>
              <a:off x="468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7</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7" name="object 54">
              <a:extLst>
                <a:ext uri="{FF2B5EF4-FFF2-40B4-BE49-F238E27FC236}">
                  <a16:creationId xmlns:a16="http://schemas.microsoft.com/office/drawing/2014/main" id="{F0D2A1F8-3718-4150-AE8D-545838DBBB81}"/>
                </a:ext>
              </a:extLst>
            </p:cNvPr>
            <p:cNvSpPr txBox="1"/>
            <p:nvPr/>
          </p:nvSpPr>
          <p:spPr>
            <a:xfrm>
              <a:off x="57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20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8" name="object 66">
              <a:extLst>
                <a:ext uri="{FF2B5EF4-FFF2-40B4-BE49-F238E27FC236}">
                  <a16:creationId xmlns:a16="http://schemas.microsoft.com/office/drawing/2014/main" id="{8AC31FC4-79E5-4B0E-B560-18645339723B}"/>
                </a:ext>
              </a:extLst>
            </p:cNvPr>
            <p:cNvSpPr txBox="1"/>
            <p:nvPr/>
          </p:nvSpPr>
          <p:spPr>
            <a:xfrm>
              <a:off x="1440000" y="2214000"/>
              <a:ext cx="307777" cy="1489190"/>
            </a:xfrm>
            <a:prstGeom prst="rect">
              <a:avLst/>
            </a:prstGeom>
            <a:noFill/>
          </p:spPr>
          <p:txBody>
            <a:bodyPr vert="vert270" wrap="none" lIns="0" tIns="0" rIns="0" bIns="0" rtlCol="0">
              <a:spAutoFit/>
            </a:bodyPr>
            <a:lstStyle>
              <a:defPPr>
                <a:defRPr lang="en-US"/>
              </a:defPPr>
              <a:lvl1pPr algn="r">
                <a:defRPr sz="100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HIV resources per person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living with HIV (US$)</a:t>
              </a:r>
              <a:endPar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nvGrpSpPr>
            <p:cNvPr id="5" name="Group 4">
              <a:extLst>
                <a:ext uri="{FF2B5EF4-FFF2-40B4-BE49-F238E27FC236}">
                  <a16:creationId xmlns:a16="http://schemas.microsoft.com/office/drawing/2014/main" id="{6F8E953C-F974-4CD8-8EA1-94772C834971}"/>
                </a:ext>
              </a:extLst>
            </p:cNvPr>
            <p:cNvGrpSpPr/>
            <p:nvPr/>
          </p:nvGrpSpPr>
          <p:grpSpPr>
            <a:xfrm>
              <a:off x="1864662" y="1796400"/>
              <a:ext cx="213202" cy="2295888"/>
              <a:chOff x="1864662" y="1796400"/>
              <a:chExt cx="213202" cy="2295888"/>
            </a:xfrm>
          </p:grpSpPr>
          <p:sp>
            <p:nvSpPr>
              <p:cNvPr id="139" name="TextBox 138">
                <a:extLst>
                  <a:ext uri="{FF2B5EF4-FFF2-40B4-BE49-F238E27FC236}">
                    <a16:creationId xmlns:a16="http://schemas.microsoft.com/office/drawing/2014/main" id="{94E14DF4-F175-47AC-A7F1-217F73939BBE}"/>
                  </a:ext>
                </a:extLst>
              </p:cNvPr>
              <p:cNvSpPr txBox="1"/>
              <p:nvPr/>
            </p:nvSpPr>
            <p:spPr>
              <a:xfrm>
                <a:off x="1864662" y="23328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600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0" name="TextBox 139">
                <a:extLst>
                  <a:ext uri="{FF2B5EF4-FFF2-40B4-BE49-F238E27FC236}">
                    <a16:creationId xmlns:a16="http://schemas.microsoft.com/office/drawing/2014/main" id="{EF2786C3-00EC-44D0-AB4F-04E836F10F1B}"/>
                  </a:ext>
                </a:extLst>
              </p:cNvPr>
              <p:cNvSpPr txBox="1"/>
              <p:nvPr/>
            </p:nvSpPr>
            <p:spPr>
              <a:xfrm>
                <a:off x="1864662" y="25992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500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1" name="TextBox 140">
                <a:extLst>
                  <a:ext uri="{FF2B5EF4-FFF2-40B4-BE49-F238E27FC236}">
                    <a16:creationId xmlns:a16="http://schemas.microsoft.com/office/drawing/2014/main" id="{331A61D6-F8F3-4669-8A55-7139B2AC3DCF}"/>
                  </a:ext>
                </a:extLst>
              </p:cNvPr>
              <p:cNvSpPr txBox="1"/>
              <p:nvPr/>
            </p:nvSpPr>
            <p:spPr>
              <a:xfrm>
                <a:off x="1864662" y="28692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400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2" name="TextBox 141">
                <a:extLst>
                  <a:ext uri="{FF2B5EF4-FFF2-40B4-BE49-F238E27FC236}">
                    <a16:creationId xmlns:a16="http://schemas.microsoft.com/office/drawing/2014/main" id="{5F83F1CA-4FD3-4327-97E1-79202AC5BB59}"/>
                  </a:ext>
                </a:extLst>
              </p:cNvPr>
              <p:cNvSpPr txBox="1"/>
              <p:nvPr/>
            </p:nvSpPr>
            <p:spPr>
              <a:xfrm>
                <a:off x="1864662" y="31356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300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3" name="TextBox 142">
                <a:extLst>
                  <a:ext uri="{FF2B5EF4-FFF2-40B4-BE49-F238E27FC236}">
                    <a16:creationId xmlns:a16="http://schemas.microsoft.com/office/drawing/2014/main" id="{E90CDA07-3975-4211-B4A9-B7E279A9C2B2}"/>
                  </a:ext>
                </a:extLst>
              </p:cNvPr>
              <p:cNvSpPr txBox="1"/>
              <p:nvPr/>
            </p:nvSpPr>
            <p:spPr>
              <a:xfrm>
                <a:off x="1864662" y="34020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200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4" name="TextBox 143">
                <a:extLst>
                  <a:ext uri="{FF2B5EF4-FFF2-40B4-BE49-F238E27FC236}">
                    <a16:creationId xmlns:a16="http://schemas.microsoft.com/office/drawing/2014/main" id="{860F63C2-DC6A-4E23-9563-2CBEEBB8A4C7}"/>
                  </a:ext>
                </a:extLst>
              </p:cNvPr>
              <p:cNvSpPr txBox="1"/>
              <p:nvPr/>
            </p:nvSpPr>
            <p:spPr>
              <a:xfrm>
                <a:off x="1864662" y="36720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100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5" name="TextBox 144">
                <a:extLst>
                  <a:ext uri="{FF2B5EF4-FFF2-40B4-BE49-F238E27FC236}">
                    <a16:creationId xmlns:a16="http://schemas.microsoft.com/office/drawing/2014/main" id="{15ABBD05-DEFB-4360-A7C9-670829474D75}"/>
                  </a:ext>
                </a:extLst>
              </p:cNvPr>
              <p:cNvSpPr txBox="1"/>
              <p:nvPr/>
            </p:nvSpPr>
            <p:spPr>
              <a:xfrm>
                <a:off x="2005726" y="3938400"/>
                <a:ext cx="7053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6" name="TextBox 145">
                <a:extLst>
                  <a:ext uri="{FF2B5EF4-FFF2-40B4-BE49-F238E27FC236}">
                    <a16:creationId xmlns:a16="http://schemas.microsoft.com/office/drawing/2014/main" id="{8FCFE8CE-362B-414E-AB85-2922A98CE864}"/>
                  </a:ext>
                </a:extLst>
              </p:cNvPr>
              <p:cNvSpPr txBox="1"/>
              <p:nvPr/>
            </p:nvSpPr>
            <p:spPr>
              <a:xfrm>
                <a:off x="1866268" y="17964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800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7" name="TextBox 146">
                <a:extLst>
                  <a:ext uri="{FF2B5EF4-FFF2-40B4-BE49-F238E27FC236}">
                    <a16:creationId xmlns:a16="http://schemas.microsoft.com/office/drawing/2014/main" id="{75D8E899-F904-4860-84EC-4C0698E7F73B}"/>
                  </a:ext>
                </a:extLst>
              </p:cNvPr>
              <p:cNvSpPr txBox="1"/>
              <p:nvPr/>
            </p:nvSpPr>
            <p:spPr>
              <a:xfrm>
                <a:off x="1866268" y="20628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700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sp>
          <p:nvSpPr>
            <p:cNvPr id="148" name="object 66">
              <a:extLst>
                <a:ext uri="{FF2B5EF4-FFF2-40B4-BE49-F238E27FC236}">
                  <a16:creationId xmlns:a16="http://schemas.microsoft.com/office/drawing/2014/main" id="{21BFCE4F-3155-45C1-8473-95AEA500A4E4}"/>
                </a:ext>
              </a:extLst>
            </p:cNvPr>
            <p:cNvSpPr txBox="1"/>
            <p:nvPr/>
          </p:nvSpPr>
          <p:spPr>
            <a:xfrm>
              <a:off x="6599819" y="2142000"/>
              <a:ext cx="307777" cy="1630254"/>
            </a:xfrm>
            <a:prstGeom prst="rect">
              <a:avLst/>
            </a:prstGeom>
            <a:noFill/>
          </p:spPr>
          <p:txBody>
            <a:bodyPr vert="vert270" wrap="none" lIns="0" tIns="0" rIns="0" bIns="0" rtlCol="0">
              <a:spAutoFit/>
            </a:bodyPr>
            <a:lstStyle>
              <a:defPPr>
                <a:defRPr lang="en-US"/>
              </a:defPPr>
              <a:lvl1pPr algn="r">
                <a:defRPr sz="100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Incidence and mortality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per 1000 population</a:t>
              </a:r>
              <a:endPar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nvGrpSpPr>
            <p:cNvPr id="6" name="Group 5">
              <a:extLst>
                <a:ext uri="{FF2B5EF4-FFF2-40B4-BE49-F238E27FC236}">
                  <a16:creationId xmlns:a16="http://schemas.microsoft.com/office/drawing/2014/main" id="{E5FC1690-788E-4DA8-826A-DA5AA8479AD0}"/>
                </a:ext>
              </a:extLst>
            </p:cNvPr>
            <p:cNvGrpSpPr/>
            <p:nvPr/>
          </p:nvGrpSpPr>
          <p:grpSpPr>
            <a:xfrm>
              <a:off x="6210000" y="1796400"/>
              <a:ext cx="249869" cy="2297232"/>
              <a:chOff x="6210000" y="1796400"/>
              <a:chExt cx="249869" cy="2297232"/>
            </a:xfrm>
          </p:grpSpPr>
          <p:sp>
            <p:nvSpPr>
              <p:cNvPr id="149" name="TextBox 148">
                <a:extLst>
                  <a:ext uri="{FF2B5EF4-FFF2-40B4-BE49-F238E27FC236}">
                    <a16:creationId xmlns:a16="http://schemas.microsoft.com/office/drawing/2014/main" id="{9DB94859-D052-4B24-8BFD-5CAA9C9788B1}"/>
                  </a:ext>
                </a:extLst>
              </p:cNvPr>
              <p:cNvSpPr txBox="1"/>
              <p:nvPr/>
            </p:nvSpPr>
            <p:spPr>
              <a:xfrm>
                <a:off x="6210000" y="25092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0.30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0" name="TextBox 149">
                <a:extLst>
                  <a:ext uri="{FF2B5EF4-FFF2-40B4-BE49-F238E27FC236}">
                    <a16:creationId xmlns:a16="http://schemas.microsoft.com/office/drawing/2014/main" id="{425E694E-BA8C-41D8-9AD4-83EA430F869F}"/>
                  </a:ext>
                </a:extLst>
              </p:cNvPr>
              <p:cNvSpPr txBox="1"/>
              <p:nvPr/>
            </p:nvSpPr>
            <p:spPr>
              <a:xfrm>
                <a:off x="6210000" y="27468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0.25</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1" name="TextBox 150">
                <a:extLst>
                  <a:ext uri="{FF2B5EF4-FFF2-40B4-BE49-F238E27FC236}">
                    <a16:creationId xmlns:a16="http://schemas.microsoft.com/office/drawing/2014/main" id="{7CFC87D7-C51B-4BD5-92F5-ADC3A75A48F4}"/>
                  </a:ext>
                </a:extLst>
              </p:cNvPr>
              <p:cNvSpPr txBox="1"/>
              <p:nvPr/>
            </p:nvSpPr>
            <p:spPr>
              <a:xfrm>
                <a:off x="6210000" y="29880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0.20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2" name="TextBox 151">
                <a:extLst>
                  <a:ext uri="{FF2B5EF4-FFF2-40B4-BE49-F238E27FC236}">
                    <a16:creationId xmlns:a16="http://schemas.microsoft.com/office/drawing/2014/main" id="{898C4502-178F-486E-A5FB-F2B164D24067}"/>
                  </a:ext>
                </a:extLst>
              </p:cNvPr>
              <p:cNvSpPr txBox="1"/>
              <p:nvPr/>
            </p:nvSpPr>
            <p:spPr>
              <a:xfrm>
                <a:off x="6210000" y="32256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0.15</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3" name="TextBox 152">
                <a:extLst>
                  <a:ext uri="{FF2B5EF4-FFF2-40B4-BE49-F238E27FC236}">
                    <a16:creationId xmlns:a16="http://schemas.microsoft.com/office/drawing/2014/main" id="{C7D2FDB5-F4EA-4EFA-8582-0A9A47EADEDA}"/>
                  </a:ext>
                </a:extLst>
              </p:cNvPr>
              <p:cNvSpPr txBox="1"/>
              <p:nvPr/>
            </p:nvSpPr>
            <p:spPr>
              <a:xfrm>
                <a:off x="6210000" y="34632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0.10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4" name="TextBox 153">
                <a:extLst>
                  <a:ext uri="{FF2B5EF4-FFF2-40B4-BE49-F238E27FC236}">
                    <a16:creationId xmlns:a16="http://schemas.microsoft.com/office/drawing/2014/main" id="{36E6177B-D414-43CC-B4CF-00E83EB25002}"/>
                  </a:ext>
                </a:extLst>
              </p:cNvPr>
              <p:cNvSpPr txBox="1"/>
              <p:nvPr/>
            </p:nvSpPr>
            <p:spPr>
              <a:xfrm>
                <a:off x="6210000" y="37008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0.05</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5" name="TextBox 154">
                <a:extLst>
                  <a:ext uri="{FF2B5EF4-FFF2-40B4-BE49-F238E27FC236}">
                    <a16:creationId xmlns:a16="http://schemas.microsoft.com/office/drawing/2014/main" id="{EE58AA64-285D-4355-B8CA-EFB2C80A0A96}"/>
                  </a:ext>
                </a:extLst>
              </p:cNvPr>
              <p:cNvSpPr txBox="1"/>
              <p:nvPr/>
            </p:nvSpPr>
            <p:spPr>
              <a:xfrm>
                <a:off x="6386331" y="3939744"/>
                <a:ext cx="7053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6" name="TextBox 155">
                <a:extLst>
                  <a:ext uri="{FF2B5EF4-FFF2-40B4-BE49-F238E27FC236}">
                    <a16:creationId xmlns:a16="http://schemas.microsoft.com/office/drawing/2014/main" id="{EC1BB122-E2C1-4E8E-9155-152283EAE848}"/>
                  </a:ext>
                </a:extLst>
              </p:cNvPr>
              <p:cNvSpPr txBox="1"/>
              <p:nvPr/>
            </p:nvSpPr>
            <p:spPr>
              <a:xfrm>
                <a:off x="6211606" y="17964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0.45</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7" name="TextBox 156">
                <a:extLst>
                  <a:ext uri="{FF2B5EF4-FFF2-40B4-BE49-F238E27FC236}">
                    <a16:creationId xmlns:a16="http://schemas.microsoft.com/office/drawing/2014/main" id="{59D19B01-95E3-4760-9647-9608083F4A65}"/>
                  </a:ext>
                </a:extLst>
              </p:cNvPr>
              <p:cNvSpPr txBox="1"/>
              <p:nvPr/>
            </p:nvSpPr>
            <p:spPr>
              <a:xfrm>
                <a:off x="6211606" y="20340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0.40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8" name="TextBox 157">
                <a:extLst>
                  <a:ext uri="{FF2B5EF4-FFF2-40B4-BE49-F238E27FC236}">
                    <a16:creationId xmlns:a16="http://schemas.microsoft.com/office/drawing/2014/main" id="{ED0FB92A-274D-4735-829D-98FFDE8905F6}"/>
                  </a:ext>
                </a:extLst>
              </p:cNvPr>
              <p:cNvSpPr txBox="1"/>
              <p:nvPr/>
            </p:nvSpPr>
            <p:spPr>
              <a:xfrm>
                <a:off x="6213006" y="22716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0.35</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sp>
          <p:nvSpPr>
            <p:cNvPr id="160" name="Oval 159">
              <a:extLst>
                <a:ext uri="{FF2B5EF4-FFF2-40B4-BE49-F238E27FC236}">
                  <a16:creationId xmlns:a16="http://schemas.microsoft.com/office/drawing/2014/main" id="{61D9CF8B-CF37-425A-944B-67041FAB104F}"/>
                </a:ext>
              </a:extLst>
            </p:cNvPr>
            <p:cNvSpPr/>
            <p:nvPr/>
          </p:nvSpPr>
          <p:spPr>
            <a:xfrm>
              <a:off x="5853600" y="1920846"/>
              <a:ext cx="162000" cy="162000"/>
            </a:xfrm>
            <a:prstGeom prst="ellipse">
              <a:avLst/>
            </a:prstGeom>
            <a:solidFill>
              <a:srgbClr val="009FE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61" name="object 55">
              <a:extLst>
                <a:ext uri="{FF2B5EF4-FFF2-40B4-BE49-F238E27FC236}">
                  <a16:creationId xmlns:a16="http://schemas.microsoft.com/office/drawing/2014/main" id="{829972CA-81D5-454F-A395-FAD4C006D1AA}"/>
                </a:ext>
              </a:extLst>
            </p:cNvPr>
            <p:cNvSpPr/>
            <p:nvPr/>
          </p:nvSpPr>
          <p:spPr>
            <a:xfrm>
              <a:off x="2160617" y="1872000"/>
              <a:ext cx="0" cy="2142000"/>
            </a:xfrm>
            <a:custGeom>
              <a:avLst/>
              <a:gdLst/>
              <a:ahLst/>
              <a:cxnLst/>
              <a:rect l="l" t="t" r="r" b="b"/>
              <a:pathLst>
                <a:path h="2371090">
                  <a:moveTo>
                    <a:pt x="0" y="0"/>
                  </a:moveTo>
                  <a:lnTo>
                    <a:pt x="0" y="2370582"/>
                  </a:lnTo>
                </a:path>
              </a:pathLst>
            </a:custGeom>
            <a:ln w="3809">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2" name="object 56">
              <a:extLst>
                <a:ext uri="{FF2B5EF4-FFF2-40B4-BE49-F238E27FC236}">
                  <a16:creationId xmlns:a16="http://schemas.microsoft.com/office/drawing/2014/main" id="{7396FB29-1F13-4D8B-B098-2D811DA66033}"/>
                </a:ext>
              </a:extLst>
            </p:cNvPr>
            <p:cNvSpPr/>
            <p:nvPr/>
          </p:nvSpPr>
          <p:spPr>
            <a:xfrm>
              <a:off x="2160000" y="4013185"/>
              <a:ext cx="3960000" cy="0"/>
            </a:xfrm>
            <a:custGeom>
              <a:avLst/>
              <a:gdLst/>
              <a:ahLst/>
              <a:cxnLst/>
              <a:rect l="l" t="t" r="r" b="b"/>
              <a:pathLst>
                <a:path w="3792854">
                  <a:moveTo>
                    <a:pt x="0" y="0"/>
                  </a:moveTo>
                  <a:lnTo>
                    <a:pt x="3792474" y="0"/>
                  </a:lnTo>
                </a:path>
              </a:pathLst>
            </a:custGeom>
            <a:ln w="3822">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3" name="object 55">
              <a:extLst>
                <a:ext uri="{FF2B5EF4-FFF2-40B4-BE49-F238E27FC236}">
                  <a16:creationId xmlns:a16="http://schemas.microsoft.com/office/drawing/2014/main" id="{88555BE6-650B-4911-BACA-3ED221ED7B86}"/>
                </a:ext>
              </a:extLst>
            </p:cNvPr>
            <p:cNvSpPr/>
            <p:nvPr/>
          </p:nvSpPr>
          <p:spPr>
            <a:xfrm>
              <a:off x="6120000" y="1872000"/>
              <a:ext cx="0" cy="2142000"/>
            </a:xfrm>
            <a:custGeom>
              <a:avLst/>
              <a:gdLst/>
              <a:ahLst/>
              <a:cxnLst/>
              <a:rect l="l" t="t" r="r" b="b"/>
              <a:pathLst>
                <a:path h="2371090">
                  <a:moveTo>
                    <a:pt x="0" y="0"/>
                  </a:moveTo>
                  <a:lnTo>
                    <a:pt x="0" y="2370582"/>
                  </a:lnTo>
                </a:path>
              </a:pathLst>
            </a:custGeom>
            <a:ln w="3809">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4" name="object 27">
              <a:extLst>
                <a:ext uri="{FF2B5EF4-FFF2-40B4-BE49-F238E27FC236}">
                  <a16:creationId xmlns:a16="http://schemas.microsoft.com/office/drawing/2014/main" id="{E523C2A2-285D-4A47-A636-FF109D31F923}"/>
                </a:ext>
              </a:extLst>
            </p:cNvPr>
            <p:cNvSpPr/>
            <p:nvPr/>
          </p:nvSpPr>
          <p:spPr>
            <a:xfrm>
              <a:off x="2160478" y="4012498"/>
              <a:ext cx="3959522" cy="0"/>
            </a:xfrm>
            <a:custGeom>
              <a:avLst/>
              <a:gdLst/>
              <a:ahLst/>
              <a:cxnLst/>
              <a:rect l="l" t="t" r="r" b="b"/>
              <a:pathLst>
                <a:path w="3145154">
                  <a:moveTo>
                    <a:pt x="0" y="0"/>
                  </a:moveTo>
                  <a:lnTo>
                    <a:pt x="3144786" y="0"/>
                  </a:lnTo>
                </a:path>
              </a:pathLst>
            </a:custGeom>
            <a:ln w="3822">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nvGrpSpPr>
            <p:cNvPr id="165" name="Group 164">
              <a:extLst>
                <a:ext uri="{FF2B5EF4-FFF2-40B4-BE49-F238E27FC236}">
                  <a16:creationId xmlns:a16="http://schemas.microsoft.com/office/drawing/2014/main" id="{7904A657-7D31-406D-9EFE-11B5696B7C21}"/>
                </a:ext>
              </a:extLst>
            </p:cNvPr>
            <p:cNvGrpSpPr/>
            <p:nvPr/>
          </p:nvGrpSpPr>
          <p:grpSpPr>
            <a:xfrm>
              <a:off x="2250000" y="2320937"/>
              <a:ext cx="3058867" cy="1692852"/>
              <a:chOff x="1382399" y="2986937"/>
              <a:chExt cx="3058867" cy="1692852"/>
            </a:xfrm>
          </p:grpSpPr>
          <p:sp>
            <p:nvSpPr>
              <p:cNvPr id="168" name="object 16">
                <a:extLst>
                  <a:ext uri="{FF2B5EF4-FFF2-40B4-BE49-F238E27FC236}">
                    <a16:creationId xmlns:a16="http://schemas.microsoft.com/office/drawing/2014/main" id="{F8649E51-EBF1-4449-A5C8-7E4EC8943572}"/>
                  </a:ext>
                </a:extLst>
              </p:cNvPr>
              <p:cNvSpPr/>
              <p:nvPr/>
            </p:nvSpPr>
            <p:spPr>
              <a:xfrm>
                <a:off x="1382399" y="3212374"/>
                <a:ext cx="180000" cy="1466934"/>
              </a:xfrm>
              <a:custGeom>
                <a:avLst/>
                <a:gdLst/>
                <a:ahLst/>
                <a:cxnLst/>
                <a:rect l="l" t="t" r="r" b="b"/>
                <a:pathLst>
                  <a:path w="90169" h="1165225">
                    <a:moveTo>
                      <a:pt x="89915" y="0"/>
                    </a:moveTo>
                    <a:lnTo>
                      <a:pt x="0" y="0"/>
                    </a:lnTo>
                    <a:lnTo>
                      <a:pt x="0" y="1165097"/>
                    </a:lnTo>
                    <a:lnTo>
                      <a:pt x="89915" y="1165097"/>
                    </a:lnTo>
                    <a:lnTo>
                      <a:pt x="89915"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69" name="object 17">
                <a:extLst>
                  <a:ext uri="{FF2B5EF4-FFF2-40B4-BE49-F238E27FC236}">
                    <a16:creationId xmlns:a16="http://schemas.microsoft.com/office/drawing/2014/main" id="{C240B7AF-1521-4135-AC7D-94FDFFEE9B58}"/>
                  </a:ext>
                </a:extLst>
              </p:cNvPr>
              <p:cNvSpPr/>
              <p:nvPr/>
            </p:nvSpPr>
            <p:spPr>
              <a:xfrm>
                <a:off x="1742137" y="3062722"/>
                <a:ext cx="180000" cy="1616426"/>
              </a:xfrm>
              <a:custGeom>
                <a:avLst/>
                <a:gdLst/>
                <a:ahLst/>
                <a:cxnLst/>
                <a:rect l="l" t="t" r="r" b="b"/>
                <a:pathLst>
                  <a:path w="90169" h="1283970">
                    <a:moveTo>
                      <a:pt x="89916" y="0"/>
                    </a:moveTo>
                    <a:lnTo>
                      <a:pt x="0" y="0"/>
                    </a:lnTo>
                    <a:lnTo>
                      <a:pt x="0" y="1283970"/>
                    </a:lnTo>
                    <a:lnTo>
                      <a:pt x="89916" y="1283970"/>
                    </a:lnTo>
                    <a:lnTo>
                      <a:pt x="89916"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70" name="object 18">
                <a:extLst>
                  <a:ext uri="{FF2B5EF4-FFF2-40B4-BE49-F238E27FC236}">
                    <a16:creationId xmlns:a16="http://schemas.microsoft.com/office/drawing/2014/main" id="{E2EA3DF6-DCCD-4308-8755-DDBF4C0CDDDE}"/>
                  </a:ext>
                </a:extLst>
              </p:cNvPr>
              <p:cNvSpPr/>
              <p:nvPr/>
            </p:nvSpPr>
            <p:spPr>
              <a:xfrm>
                <a:off x="2101876" y="3044496"/>
                <a:ext cx="180000" cy="1634812"/>
              </a:xfrm>
              <a:custGeom>
                <a:avLst/>
                <a:gdLst/>
                <a:ahLst/>
                <a:cxnLst/>
                <a:rect l="l" t="t" r="r" b="b"/>
                <a:pathLst>
                  <a:path w="90169" h="1298575">
                    <a:moveTo>
                      <a:pt x="89916" y="0"/>
                    </a:moveTo>
                    <a:lnTo>
                      <a:pt x="0" y="0"/>
                    </a:lnTo>
                    <a:lnTo>
                      <a:pt x="0" y="1298447"/>
                    </a:lnTo>
                    <a:lnTo>
                      <a:pt x="89916" y="1298447"/>
                    </a:lnTo>
                    <a:lnTo>
                      <a:pt x="89916"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71" name="object 19">
                <a:extLst>
                  <a:ext uri="{FF2B5EF4-FFF2-40B4-BE49-F238E27FC236}">
                    <a16:creationId xmlns:a16="http://schemas.microsoft.com/office/drawing/2014/main" id="{4D53DCC9-C461-49C3-85C7-9349EB36C1E2}"/>
                  </a:ext>
                </a:extLst>
              </p:cNvPr>
              <p:cNvSpPr/>
              <p:nvPr/>
            </p:nvSpPr>
            <p:spPr>
              <a:xfrm>
                <a:off x="2461614" y="2986937"/>
                <a:ext cx="180000" cy="1692371"/>
              </a:xfrm>
              <a:custGeom>
                <a:avLst/>
                <a:gdLst/>
                <a:ahLst/>
                <a:cxnLst/>
                <a:rect l="l" t="t" r="r" b="b"/>
                <a:pathLst>
                  <a:path w="90169" h="1344295">
                    <a:moveTo>
                      <a:pt x="89916" y="0"/>
                    </a:moveTo>
                    <a:lnTo>
                      <a:pt x="0" y="0"/>
                    </a:lnTo>
                    <a:lnTo>
                      <a:pt x="0" y="1344168"/>
                    </a:lnTo>
                    <a:lnTo>
                      <a:pt x="89916" y="1344168"/>
                    </a:lnTo>
                    <a:lnTo>
                      <a:pt x="89916"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72" name="object 20">
                <a:extLst>
                  <a:ext uri="{FF2B5EF4-FFF2-40B4-BE49-F238E27FC236}">
                    <a16:creationId xmlns:a16="http://schemas.microsoft.com/office/drawing/2014/main" id="{5012EF66-D8A4-482B-9836-0B023432014E}"/>
                  </a:ext>
                </a:extLst>
              </p:cNvPr>
              <p:cNvSpPr/>
              <p:nvPr/>
            </p:nvSpPr>
            <p:spPr>
              <a:xfrm>
                <a:off x="2822313" y="3054090"/>
                <a:ext cx="180000" cy="1625219"/>
              </a:xfrm>
              <a:custGeom>
                <a:avLst/>
                <a:gdLst/>
                <a:ahLst/>
                <a:cxnLst/>
                <a:rect l="l" t="t" r="r" b="b"/>
                <a:pathLst>
                  <a:path w="89535" h="1290954">
                    <a:moveTo>
                      <a:pt x="89154" y="0"/>
                    </a:moveTo>
                    <a:lnTo>
                      <a:pt x="0" y="0"/>
                    </a:lnTo>
                    <a:lnTo>
                      <a:pt x="0" y="1290827"/>
                    </a:lnTo>
                    <a:lnTo>
                      <a:pt x="89154" y="1290827"/>
                    </a:lnTo>
                    <a:lnTo>
                      <a:pt x="8915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73" name="object 21">
                <a:extLst>
                  <a:ext uri="{FF2B5EF4-FFF2-40B4-BE49-F238E27FC236}">
                    <a16:creationId xmlns:a16="http://schemas.microsoft.com/office/drawing/2014/main" id="{9A407492-03D9-4F8D-BE72-BC05542D4BC8}"/>
                  </a:ext>
                </a:extLst>
              </p:cNvPr>
              <p:cNvSpPr/>
              <p:nvPr/>
            </p:nvSpPr>
            <p:spPr>
              <a:xfrm>
                <a:off x="3182052" y="3104933"/>
                <a:ext cx="180000" cy="1574856"/>
              </a:xfrm>
              <a:custGeom>
                <a:avLst/>
                <a:gdLst/>
                <a:ahLst/>
                <a:cxnLst/>
                <a:rect l="l" t="t" r="r" b="b"/>
                <a:pathLst>
                  <a:path w="89535" h="1250950">
                    <a:moveTo>
                      <a:pt x="89154" y="0"/>
                    </a:moveTo>
                    <a:lnTo>
                      <a:pt x="0" y="0"/>
                    </a:lnTo>
                    <a:lnTo>
                      <a:pt x="0" y="1250441"/>
                    </a:lnTo>
                    <a:lnTo>
                      <a:pt x="89154" y="1250441"/>
                    </a:lnTo>
                    <a:lnTo>
                      <a:pt x="89154"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74" name="object 22">
                <a:extLst>
                  <a:ext uri="{FF2B5EF4-FFF2-40B4-BE49-F238E27FC236}">
                    <a16:creationId xmlns:a16="http://schemas.microsoft.com/office/drawing/2014/main" id="{922A8AA1-C4E7-43E4-9BD3-C7C9FF06D8D8}"/>
                  </a:ext>
                </a:extLst>
              </p:cNvPr>
              <p:cNvSpPr/>
              <p:nvPr/>
            </p:nvSpPr>
            <p:spPr>
              <a:xfrm>
                <a:off x="3541789" y="3105891"/>
                <a:ext cx="180000" cy="1573257"/>
              </a:xfrm>
              <a:custGeom>
                <a:avLst/>
                <a:gdLst/>
                <a:ahLst/>
                <a:cxnLst/>
                <a:rect l="l" t="t" r="r" b="b"/>
                <a:pathLst>
                  <a:path w="90170" h="1249679">
                    <a:moveTo>
                      <a:pt x="89915" y="0"/>
                    </a:moveTo>
                    <a:lnTo>
                      <a:pt x="0" y="0"/>
                    </a:lnTo>
                    <a:lnTo>
                      <a:pt x="0" y="1249680"/>
                    </a:lnTo>
                    <a:lnTo>
                      <a:pt x="89915" y="1249680"/>
                    </a:lnTo>
                    <a:lnTo>
                      <a:pt x="89915"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75" name="object 23">
                <a:extLst>
                  <a:ext uri="{FF2B5EF4-FFF2-40B4-BE49-F238E27FC236}">
                    <a16:creationId xmlns:a16="http://schemas.microsoft.com/office/drawing/2014/main" id="{35D5EC39-EF79-4BC9-9097-2919EFC66B31}"/>
                  </a:ext>
                </a:extLst>
              </p:cNvPr>
              <p:cNvSpPr/>
              <p:nvPr/>
            </p:nvSpPr>
            <p:spPr>
              <a:xfrm>
                <a:off x="3901528" y="3020513"/>
                <a:ext cx="180000" cy="1658795"/>
              </a:xfrm>
              <a:custGeom>
                <a:avLst/>
                <a:gdLst/>
                <a:ahLst/>
                <a:cxnLst/>
                <a:rect l="l" t="t" r="r" b="b"/>
                <a:pathLst>
                  <a:path w="90170" h="1317625">
                    <a:moveTo>
                      <a:pt x="89915" y="0"/>
                    </a:moveTo>
                    <a:lnTo>
                      <a:pt x="0" y="0"/>
                    </a:lnTo>
                    <a:lnTo>
                      <a:pt x="0" y="1317497"/>
                    </a:lnTo>
                    <a:lnTo>
                      <a:pt x="89915" y="1317497"/>
                    </a:lnTo>
                    <a:lnTo>
                      <a:pt x="89915"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76" name="object 24">
                <a:extLst>
                  <a:ext uri="{FF2B5EF4-FFF2-40B4-BE49-F238E27FC236}">
                    <a16:creationId xmlns:a16="http://schemas.microsoft.com/office/drawing/2014/main" id="{9C11BBFE-61A7-4E00-BBAD-CC0571901A68}"/>
                  </a:ext>
                </a:extLst>
              </p:cNvPr>
              <p:cNvSpPr/>
              <p:nvPr/>
            </p:nvSpPr>
            <p:spPr>
              <a:xfrm>
                <a:off x="4261266" y="3133711"/>
                <a:ext cx="180000" cy="1546077"/>
              </a:xfrm>
              <a:custGeom>
                <a:avLst/>
                <a:gdLst/>
                <a:ahLst/>
                <a:cxnLst/>
                <a:rect l="l" t="t" r="r" b="b"/>
                <a:pathLst>
                  <a:path w="90170" h="1228090">
                    <a:moveTo>
                      <a:pt x="89915" y="0"/>
                    </a:moveTo>
                    <a:lnTo>
                      <a:pt x="0" y="0"/>
                    </a:lnTo>
                    <a:lnTo>
                      <a:pt x="0" y="1227582"/>
                    </a:lnTo>
                    <a:lnTo>
                      <a:pt x="89915" y="1227582"/>
                    </a:lnTo>
                    <a:lnTo>
                      <a:pt x="89915"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grpSp>
        <p:sp>
          <p:nvSpPr>
            <p:cNvPr id="166" name="object 28">
              <a:extLst>
                <a:ext uri="{FF2B5EF4-FFF2-40B4-BE49-F238E27FC236}">
                  <a16:creationId xmlns:a16="http://schemas.microsoft.com/office/drawing/2014/main" id="{C748D040-430A-4DA7-B56F-44C292EAD639}"/>
                </a:ext>
              </a:extLst>
            </p:cNvPr>
            <p:cNvSpPr/>
            <p:nvPr/>
          </p:nvSpPr>
          <p:spPr>
            <a:xfrm>
              <a:off x="2292490" y="2153067"/>
              <a:ext cx="2970467" cy="524740"/>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67" name="object 30">
              <a:extLst>
                <a:ext uri="{FF2B5EF4-FFF2-40B4-BE49-F238E27FC236}">
                  <a16:creationId xmlns:a16="http://schemas.microsoft.com/office/drawing/2014/main" id="{422285C3-6751-4B6F-BA6A-70C0E4424A52}"/>
                </a:ext>
              </a:extLst>
            </p:cNvPr>
            <p:cNvSpPr/>
            <p:nvPr/>
          </p:nvSpPr>
          <p:spPr>
            <a:xfrm>
              <a:off x="2292490" y="3175683"/>
              <a:ext cx="2970467" cy="407708"/>
            </a:xfrm>
            <a:prstGeom prst="rect">
              <a:avLst/>
            </a:prstGeom>
            <a:blipFill>
              <a:blip r:embed="rId3"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grpSp>
    </p:spTree>
    <p:extLst>
      <p:ext uri="{BB962C8B-B14F-4D97-AF65-F5344CB8AC3E}">
        <p14:creationId xmlns:p14="http://schemas.microsoft.com/office/powerpoint/2010/main" val="25468368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CEC48-AE20-45A7-863C-0EC1133D4613}"/>
              </a:ext>
            </a:extLst>
          </p:cNvPr>
          <p:cNvGrpSpPr/>
          <p:nvPr/>
        </p:nvGrpSpPr>
        <p:grpSpPr>
          <a:xfrm>
            <a:off x="0" y="0"/>
            <a:ext cx="10285200" cy="6153111"/>
            <a:chOff x="0" y="0"/>
            <a:chExt cx="10285200" cy="6153111"/>
          </a:xfrm>
        </p:grpSpPr>
        <p:sp>
          <p:nvSpPr>
            <p:cNvPr id="165" name="Oval 164">
              <a:extLst>
                <a:ext uri="{FF2B5EF4-FFF2-40B4-BE49-F238E27FC236}">
                  <a16:creationId xmlns:a16="http://schemas.microsoft.com/office/drawing/2014/main" id="{4BF2DAFA-05B9-42F8-8125-CF00C9039233}"/>
                </a:ext>
              </a:extLst>
            </p:cNvPr>
            <p:cNvSpPr/>
            <p:nvPr/>
          </p:nvSpPr>
          <p:spPr>
            <a:xfrm>
              <a:off x="5853600" y="2358000"/>
              <a:ext cx="162000" cy="162000"/>
            </a:xfrm>
            <a:prstGeom prst="ellipse">
              <a:avLst/>
            </a:prstGeom>
            <a:solidFill>
              <a:srgbClr val="009FE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31F09C0B-1377-4C31-A376-657BE2B24ABC}"/>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000" kern="100" dirty="0">
                  <a:solidFill>
                    <a:prstClr val="white"/>
                  </a:solidFill>
                  <a:latin typeface="Arial" panose="020B0604020202020204" pitchFamily="34" charset="0"/>
                  <a:cs typeface="Arial" panose="020B0604020202020204" pitchFamily="34" charset="0"/>
                </a:rPr>
                <a:t>Total HIV resource availability per person living with HIV in constant 2016 US dollars, HIV incidence and AIDS-related mortality rates (per 1000), low- and middle-income countries in eastern and southern Africa, 2010–2018 and 2020 targets</a:t>
              </a:r>
            </a:p>
          </p:txBody>
        </p:sp>
        <p:sp>
          <p:nvSpPr>
            <p:cNvPr id="5" name="Rectangle 4">
              <a:extLst>
                <a:ext uri="{FF2B5EF4-FFF2-40B4-BE49-F238E27FC236}">
                  <a16:creationId xmlns:a16="http://schemas.microsoft.com/office/drawing/2014/main" id="{0303F428-59FE-46AB-A0C7-CF78F002BFDA}"/>
                </a:ext>
              </a:extLst>
            </p:cNvPr>
            <p:cNvSpPr/>
            <p:nvPr/>
          </p:nvSpPr>
          <p:spPr>
            <a:xfrm>
              <a:off x="360000" y="6030000"/>
              <a:ext cx="4411464" cy="12311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UNAIDS 2019 resource availability and needs estimates; and UNAIDS 2019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6" name="Group 5">
              <a:extLst>
                <a:ext uri="{FF2B5EF4-FFF2-40B4-BE49-F238E27FC236}">
                  <a16:creationId xmlns:a16="http://schemas.microsoft.com/office/drawing/2014/main" id="{3ED31C41-B733-41AC-82D1-CCD1D705A13E}"/>
                </a:ext>
              </a:extLst>
            </p:cNvPr>
            <p:cNvGrpSpPr/>
            <p:nvPr/>
          </p:nvGrpSpPr>
          <p:grpSpPr>
            <a:xfrm>
              <a:off x="1440000" y="4680000"/>
              <a:ext cx="3387030" cy="817200"/>
              <a:chOff x="1472970" y="4865555"/>
              <a:chExt cx="3387030" cy="817200"/>
            </a:xfrm>
          </p:grpSpPr>
          <p:grpSp>
            <p:nvGrpSpPr>
              <p:cNvPr id="7" name="Group 6">
                <a:extLst>
                  <a:ext uri="{FF2B5EF4-FFF2-40B4-BE49-F238E27FC236}">
                    <a16:creationId xmlns:a16="http://schemas.microsoft.com/office/drawing/2014/main" id="{650DA9CC-0E63-4481-8469-E5CA3E2312DA}"/>
                  </a:ext>
                </a:extLst>
              </p:cNvPr>
              <p:cNvGrpSpPr/>
              <p:nvPr/>
            </p:nvGrpSpPr>
            <p:grpSpPr>
              <a:xfrm>
                <a:off x="1530000" y="4865555"/>
                <a:ext cx="3330000" cy="169200"/>
                <a:chOff x="6516000" y="2880000"/>
                <a:chExt cx="3330000" cy="169200"/>
              </a:xfrm>
            </p:grpSpPr>
            <p:sp>
              <p:nvSpPr>
                <p:cNvPr id="23" name="object 13">
                  <a:extLst>
                    <a:ext uri="{FF2B5EF4-FFF2-40B4-BE49-F238E27FC236}">
                      <a16:creationId xmlns:a16="http://schemas.microsoft.com/office/drawing/2014/main" id="{032FC103-F29D-469F-BD55-1C7BFA70207D}"/>
                    </a:ext>
                  </a:extLst>
                </p:cNvPr>
                <p:cNvSpPr/>
                <p:nvPr/>
              </p:nvSpPr>
              <p:spPr>
                <a:xfrm>
                  <a:off x="6516000" y="28980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4" name="TextBox 23">
                  <a:extLst>
                    <a:ext uri="{FF2B5EF4-FFF2-40B4-BE49-F238E27FC236}">
                      <a16:creationId xmlns:a16="http://schemas.microsoft.com/office/drawing/2014/main" id="{219F56B9-8DDD-426E-B9CA-3AA2BCF84DAF}"/>
                    </a:ext>
                  </a:extLst>
                </p:cNvPr>
                <p:cNvSpPr txBox="1"/>
                <p:nvPr/>
              </p:nvSpPr>
              <p:spPr>
                <a:xfrm>
                  <a:off x="6786000" y="2880000"/>
                  <a:ext cx="3060000" cy="169200"/>
                </a:xfrm>
                <a:prstGeom prst="rect">
                  <a:avLst/>
                </a:prstGeom>
                <a:noFill/>
              </p:spPr>
              <p:txBody>
                <a:bodyPr vert="horz" wrap="non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Resource availability per person living with HIV </a:t>
                  </a:r>
                  <a:endParaRPr kumimoji="0" lang="en-CH"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nvGrpSpPr>
              <p:cNvPr id="8" name="Group 7">
                <a:extLst>
                  <a:ext uri="{FF2B5EF4-FFF2-40B4-BE49-F238E27FC236}">
                    <a16:creationId xmlns:a16="http://schemas.microsoft.com/office/drawing/2014/main" id="{FC8D548B-C573-4AE1-9CBA-FD74FB7B9452}"/>
                  </a:ext>
                </a:extLst>
              </p:cNvPr>
              <p:cNvGrpSpPr/>
              <p:nvPr/>
            </p:nvGrpSpPr>
            <p:grpSpPr>
              <a:xfrm>
                <a:off x="1530000" y="5081555"/>
                <a:ext cx="2974266" cy="169277"/>
                <a:chOff x="6516000" y="3744000"/>
                <a:chExt cx="2974266" cy="169277"/>
              </a:xfrm>
            </p:grpSpPr>
            <p:sp>
              <p:nvSpPr>
                <p:cNvPr id="19" name="TextBox 18">
                  <a:extLst>
                    <a:ext uri="{FF2B5EF4-FFF2-40B4-BE49-F238E27FC236}">
                      <a16:creationId xmlns:a16="http://schemas.microsoft.com/office/drawing/2014/main" id="{4886756A-CCA3-4B0E-85D2-2DA135EC9609}"/>
                    </a:ext>
                  </a:extLst>
                </p:cNvPr>
                <p:cNvSpPr txBox="1"/>
                <p:nvPr/>
              </p:nvSpPr>
              <p:spPr>
                <a:xfrm>
                  <a:off x="6786000" y="3744000"/>
                  <a:ext cx="2704266" cy="169277"/>
                </a:xfrm>
                <a:prstGeom prst="rect">
                  <a:avLst/>
                </a:prstGeom>
                <a:noFill/>
              </p:spPr>
              <p:txBody>
                <a:bodyPr vert="horz" wrap="none" lIns="0" tIns="0" rIns="0" bIns="0" rtlCol="0">
                  <a:spAutoFit/>
                </a:bodyPr>
                <a:lstStyle/>
                <a:p>
                  <a:pPr lvl="0"/>
                  <a:r>
                    <a:rPr lang="en-GB" sz="1100" dirty="0">
                      <a:solidFill>
                        <a:prstClr val="black">
                          <a:lumMod val="75000"/>
                          <a:lumOff val="25000"/>
                        </a:prstClr>
                      </a:solidFill>
                    </a:rPr>
                    <a:t>Resource needs per person living with HIV</a:t>
                  </a:r>
                  <a:endPar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20" name="Oval 19">
                  <a:extLst>
                    <a:ext uri="{FF2B5EF4-FFF2-40B4-BE49-F238E27FC236}">
                      <a16:creationId xmlns:a16="http://schemas.microsoft.com/office/drawing/2014/main" id="{68894D70-D275-411B-B3F1-D385A2BC6C42}"/>
                    </a:ext>
                  </a:extLst>
                </p:cNvPr>
                <p:cNvSpPr/>
                <p:nvPr/>
              </p:nvSpPr>
              <p:spPr>
                <a:xfrm>
                  <a:off x="6516000" y="3762000"/>
                  <a:ext cx="144000" cy="144000"/>
                </a:xfrm>
                <a:prstGeom prst="ellipse">
                  <a:avLst/>
                </a:prstGeom>
                <a:solidFill>
                  <a:srgbClr val="009FE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5C69148A-DA96-4B36-A0C1-826973B4E2EB}"/>
                  </a:ext>
                </a:extLst>
              </p:cNvPr>
              <p:cNvGrpSpPr/>
              <p:nvPr/>
            </p:nvGrpSpPr>
            <p:grpSpPr>
              <a:xfrm>
                <a:off x="1476000" y="5297555"/>
                <a:ext cx="3384000" cy="169200"/>
                <a:chOff x="6462000" y="4102320"/>
                <a:chExt cx="3384000" cy="169200"/>
              </a:xfrm>
            </p:grpSpPr>
            <p:grpSp>
              <p:nvGrpSpPr>
                <p:cNvPr id="15" name="Group 14">
                  <a:extLst>
                    <a:ext uri="{FF2B5EF4-FFF2-40B4-BE49-F238E27FC236}">
                      <a16:creationId xmlns:a16="http://schemas.microsoft.com/office/drawing/2014/main" id="{90243A1E-8F66-4D61-9071-B8F0A0BD76CC}"/>
                    </a:ext>
                  </a:extLst>
                </p:cNvPr>
                <p:cNvGrpSpPr/>
                <p:nvPr/>
              </p:nvGrpSpPr>
              <p:grpSpPr>
                <a:xfrm>
                  <a:off x="6462000" y="4137492"/>
                  <a:ext cx="252000" cy="108000"/>
                  <a:chOff x="6462000" y="3156372"/>
                  <a:chExt cx="252000" cy="108000"/>
                </a:xfrm>
              </p:grpSpPr>
              <p:cxnSp>
                <p:nvCxnSpPr>
                  <p:cNvPr id="17" name="Straight Connector 16">
                    <a:extLst>
                      <a:ext uri="{FF2B5EF4-FFF2-40B4-BE49-F238E27FC236}">
                        <a16:creationId xmlns:a16="http://schemas.microsoft.com/office/drawing/2014/main" id="{A0FDB29B-7162-42B7-B557-BA5F0F16E2CE}"/>
                      </a:ext>
                    </a:extLst>
                  </p:cNvPr>
                  <p:cNvCxnSpPr/>
                  <p:nvPr/>
                </p:nvCxnSpPr>
                <p:spPr>
                  <a:xfrm>
                    <a:off x="6462000" y="3210372"/>
                    <a:ext cx="252000" cy="0"/>
                  </a:xfrm>
                  <a:prstGeom prst="line">
                    <a:avLst/>
                  </a:prstGeom>
                  <a:ln w="25400">
                    <a:solidFill>
                      <a:srgbClr val="F28C0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437259D3-7202-4C34-B427-D4E0BAA7BDCA}"/>
                      </a:ext>
                    </a:extLst>
                  </p:cNvPr>
                  <p:cNvSpPr/>
                  <p:nvPr/>
                </p:nvSpPr>
                <p:spPr>
                  <a:xfrm>
                    <a:off x="6534000" y="3156372"/>
                    <a:ext cx="108000" cy="108000"/>
                  </a:xfrm>
                  <a:prstGeom prst="ellipse">
                    <a:avLst/>
                  </a:prstGeom>
                  <a:solidFill>
                    <a:srgbClr val="F28C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6" name="TextBox 15">
                  <a:extLst>
                    <a:ext uri="{FF2B5EF4-FFF2-40B4-BE49-F238E27FC236}">
                      <a16:creationId xmlns:a16="http://schemas.microsoft.com/office/drawing/2014/main" id="{B3BC35BA-FD82-4466-A22D-FA00DA0E16EA}"/>
                    </a:ext>
                  </a:extLst>
                </p:cNvPr>
                <p:cNvSpPr txBox="1"/>
                <p:nvPr/>
              </p:nvSpPr>
              <p:spPr>
                <a:xfrm>
                  <a:off x="6786000" y="4102320"/>
                  <a:ext cx="3060000" cy="169200"/>
                </a:xfrm>
                <a:prstGeom prst="rect">
                  <a:avLst/>
                </a:prstGeom>
                <a:noFill/>
              </p:spPr>
              <p:txBody>
                <a:bodyPr vert="horz" wrap="none" lIns="0" tIns="0" rIns="0" bIns="0" rtlCol="0">
                  <a:noAutofit/>
                </a:bodyPr>
                <a:lstStyle/>
                <a:p>
                  <a:pPr lvl="0"/>
                  <a:r>
                    <a:rPr lang="en-GB" sz="1100" dirty="0">
                      <a:solidFill>
                        <a:prstClr val="black">
                          <a:lumMod val="75000"/>
                          <a:lumOff val="25000"/>
                        </a:prstClr>
                      </a:solidFill>
                    </a:rPr>
                    <a:t>HIV incidence rate (per 1000)</a:t>
                  </a:r>
                </a:p>
              </p:txBody>
            </p:sp>
          </p:grpSp>
          <p:grpSp>
            <p:nvGrpSpPr>
              <p:cNvPr id="10" name="Group 9">
                <a:extLst>
                  <a:ext uri="{FF2B5EF4-FFF2-40B4-BE49-F238E27FC236}">
                    <a16:creationId xmlns:a16="http://schemas.microsoft.com/office/drawing/2014/main" id="{F67A93E9-4540-486A-98D8-3D0F2A0F0AC0}"/>
                  </a:ext>
                </a:extLst>
              </p:cNvPr>
              <p:cNvGrpSpPr/>
              <p:nvPr/>
            </p:nvGrpSpPr>
            <p:grpSpPr>
              <a:xfrm>
                <a:off x="1472970" y="5513555"/>
                <a:ext cx="3387030" cy="169200"/>
                <a:chOff x="6458970" y="4339920"/>
                <a:chExt cx="3387030" cy="169200"/>
              </a:xfrm>
            </p:grpSpPr>
            <p:grpSp>
              <p:nvGrpSpPr>
                <p:cNvPr id="11" name="Group 10">
                  <a:extLst>
                    <a:ext uri="{FF2B5EF4-FFF2-40B4-BE49-F238E27FC236}">
                      <a16:creationId xmlns:a16="http://schemas.microsoft.com/office/drawing/2014/main" id="{923C6C9A-61C5-400A-8186-18881249DCDD}"/>
                    </a:ext>
                  </a:extLst>
                </p:cNvPr>
                <p:cNvGrpSpPr/>
                <p:nvPr/>
              </p:nvGrpSpPr>
              <p:grpSpPr>
                <a:xfrm>
                  <a:off x="6458970" y="4374120"/>
                  <a:ext cx="252000" cy="108000"/>
                  <a:chOff x="6458970" y="3393000"/>
                  <a:chExt cx="252000" cy="108000"/>
                </a:xfrm>
              </p:grpSpPr>
              <p:cxnSp>
                <p:nvCxnSpPr>
                  <p:cNvPr id="13" name="Straight Connector 12">
                    <a:extLst>
                      <a:ext uri="{FF2B5EF4-FFF2-40B4-BE49-F238E27FC236}">
                        <a16:creationId xmlns:a16="http://schemas.microsoft.com/office/drawing/2014/main" id="{27BD974E-C2DC-4948-8788-C13CC4F4F0B8}"/>
                      </a:ext>
                    </a:extLst>
                  </p:cNvPr>
                  <p:cNvCxnSpPr/>
                  <p:nvPr/>
                </p:nvCxnSpPr>
                <p:spPr>
                  <a:xfrm>
                    <a:off x="6458970" y="3447000"/>
                    <a:ext cx="252000" cy="0"/>
                  </a:xfrm>
                  <a:prstGeom prst="line">
                    <a:avLst/>
                  </a:prstGeom>
                  <a:ln w="25400">
                    <a:solidFill>
                      <a:srgbClr val="FFE7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76B94FB-FB81-4CE5-8FA8-23E3EFBF910D}"/>
                      </a:ext>
                    </a:extLst>
                  </p:cNvPr>
                  <p:cNvSpPr/>
                  <p:nvPr/>
                </p:nvSpPr>
                <p:spPr>
                  <a:xfrm>
                    <a:off x="6530970" y="3393000"/>
                    <a:ext cx="108000" cy="108000"/>
                  </a:xfrm>
                  <a:prstGeom prst="ellipse">
                    <a:avLst/>
                  </a:prstGeom>
                  <a:solidFill>
                    <a:srgbClr val="FFE8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id="{B9AC88E1-4E2D-49B3-A2CD-70FD97049AE9}"/>
                    </a:ext>
                  </a:extLst>
                </p:cNvPr>
                <p:cNvSpPr txBox="1"/>
                <p:nvPr/>
              </p:nvSpPr>
              <p:spPr>
                <a:xfrm>
                  <a:off x="6786000" y="4339920"/>
                  <a:ext cx="3060000" cy="169200"/>
                </a:xfrm>
                <a:prstGeom prst="rect">
                  <a:avLst/>
                </a:prstGeom>
                <a:noFill/>
              </p:spPr>
              <p:txBody>
                <a:bodyPr vert="horz" wrap="none" lIns="0" tIns="0" rIns="0" bIns="0" rtlCol="0">
                  <a:noAutofit/>
                </a:bodyPr>
                <a:lstStyle/>
                <a:p>
                  <a:pPr lvl="0"/>
                  <a:r>
                    <a:rPr lang="en-GB" sz="1100" dirty="0">
                      <a:solidFill>
                        <a:prstClr val="black">
                          <a:lumMod val="75000"/>
                          <a:lumOff val="25000"/>
                        </a:prstClr>
                      </a:solidFill>
                    </a:rPr>
                    <a:t>AIDS-related mortality rate (per 1000)</a:t>
                  </a:r>
                </a:p>
              </p:txBody>
            </p:sp>
          </p:grpSp>
        </p:grpSp>
        <p:grpSp>
          <p:nvGrpSpPr>
            <p:cNvPr id="25" name="Group 24">
              <a:extLst>
                <a:ext uri="{FF2B5EF4-FFF2-40B4-BE49-F238E27FC236}">
                  <a16:creationId xmlns:a16="http://schemas.microsoft.com/office/drawing/2014/main" id="{F48D8559-918D-40A3-83D9-6D2D738531C3}"/>
                </a:ext>
              </a:extLst>
            </p:cNvPr>
            <p:cNvGrpSpPr/>
            <p:nvPr/>
          </p:nvGrpSpPr>
          <p:grpSpPr>
            <a:xfrm>
              <a:off x="2250000" y="2216052"/>
              <a:ext cx="3059704" cy="1798005"/>
              <a:chOff x="2282399" y="2216052"/>
              <a:chExt cx="3059704" cy="1798005"/>
            </a:xfrm>
          </p:grpSpPr>
          <p:sp>
            <p:nvSpPr>
              <p:cNvPr id="58" name="object 9">
                <a:extLst>
                  <a:ext uri="{FF2B5EF4-FFF2-40B4-BE49-F238E27FC236}">
                    <a16:creationId xmlns:a16="http://schemas.microsoft.com/office/drawing/2014/main" id="{6A0C8AE4-D633-416A-835B-60CF347E0538}"/>
                  </a:ext>
                </a:extLst>
              </p:cNvPr>
              <p:cNvSpPr/>
              <p:nvPr/>
            </p:nvSpPr>
            <p:spPr>
              <a:xfrm>
                <a:off x="5162103" y="2378747"/>
                <a:ext cx="180000" cy="1634979"/>
              </a:xfrm>
              <a:custGeom>
                <a:avLst/>
                <a:gdLst/>
                <a:ahLst/>
                <a:cxnLst/>
                <a:rect l="l" t="t" r="r" b="b"/>
                <a:pathLst>
                  <a:path w="90804" h="1319529">
                    <a:moveTo>
                      <a:pt x="0" y="0"/>
                    </a:moveTo>
                    <a:lnTo>
                      <a:pt x="90690" y="0"/>
                    </a:lnTo>
                    <a:lnTo>
                      <a:pt x="90690" y="1319199"/>
                    </a:lnTo>
                    <a:lnTo>
                      <a:pt x="0" y="1319199"/>
                    </a:lnTo>
                    <a:lnTo>
                      <a:pt x="0"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3" name="object 10">
                <a:extLst>
                  <a:ext uri="{FF2B5EF4-FFF2-40B4-BE49-F238E27FC236}">
                    <a16:creationId xmlns:a16="http://schemas.microsoft.com/office/drawing/2014/main" id="{6503C60D-B9E8-409F-822C-AB6019C04729}"/>
                  </a:ext>
                </a:extLst>
              </p:cNvPr>
              <p:cNvSpPr/>
              <p:nvPr/>
            </p:nvSpPr>
            <p:spPr>
              <a:xfrm>
                <a:off x="4801433" y="2216052"/>
                <a:ext cx="180000" cy="1797848"/>
              </a:xfrm>
              <a:custGeom>
                <a:avLst/>
                <a:gdLst/>
                <a:ahLst/>
                <a:cxnLst/>
                <a:rect l="l" t="t" r="r" b="b"/>
                <a:pathLst>
                  <a:path w="91439" h="1450975">
                    <a:moveTo>
                      <a:pt x="0" y="0"/>
                    </a:moveTo>
                    <a:lnTo>
                      <a:pt x="91439" y="0"/>
                    </a:lnTo>
                    <a:lnTo>
                      <a:pt x="91439" y="1450505"/>
                    </a:lnTo>
                    <a:lnTo>
                      <a:pt x="0" y="1450505"/>
                    </a:lnTo>
                    <a:lnTo>
                      <a:pt x="0"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4" name="object 11">
                <a:extLst>
                  <a:ext uri="{FF2B5EF4-FFF2-40B4-BE49-F238E27FC236}">
                    <a16:creationId xmlns:a16="http://schemas.microsoft.com/office/drawing/2014/main" id="{8990972A-BB12-48D9-A670-0FF88E87FCBA}"/>
                  </a:ext>
                </a:extLst>
              </p:cNvPr>
              <p:cNvSpPr/>
              <p:nvPr/>
            </p:nvSpPr>
            <p:spPr>
              <a:xfrm>
                <a:off x="4441706" y="2323985"/>
                <a:ext cx="180000" cy="1690055"/>
              </a:xfrm>
              <a:custGeom>
                <a:avLst/>
                <a:gdLst/>
                <a:ahLst/>
                <a:cxnLst/>
                <a:rect l="l" t="t" r="r" b="b"/>
                <a:pathLst>
                  <a:path w="91439" h="1363979">
                    <a:moveTo>
                      <a:pt x="0" y="0"/>
                    </a:moveTo>
                    <a:lnTo>
                      <a:pt x="91427" y="0"/>
                    </a:lnTo>
                    <a:lnTo>
                      <a:pt x="91427" y="1363395"/>
                    </a:lnTo>
                    <a:lnTo>
                      <a:pt x="0" y="1363395"/>
                    </a:lnTo>
                    <a:lnTo>
                      <a:pt x="0"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5" name="object 12">
                <a:extLst>
                  <a:ext uri="{FF2B5EF4-FFF2-40B4-BE49-F238E27FC236}">
                    <a16:creationId xmlns:a16="http://schemas.microsoft.com/office/drawing/2014/main" id="{A5141687-A68F-47D4-89E8-1087ECBD1975}"/>
                  </a:ext>
                </a:extLst>
              </p:cNvPr>
              <p:cNvSpPr/>
              <p:nvPr/>
            </p:nvSpPr>
            <p:spPr>
              <a:xfrm>
                <a:off x="4081978" y="2390612"/>
                <a:ext cx="180000" cy="1623177"/>
              </a:xfrm>
              <a:custGeom>
                <a:avLst/>
                <a:gdLst/>
                <a:ahLst/>
                <a:cxnLst/>
                <a:rect l="l" t="t" r="r" b="b"/>
                <a:pathLst>
                  <a:path w="90805" h="1310004">
                    <a:moveTo>
                      <a:pt x="0" y="0"/>
                    </a:moveTo>
                    <a:lnTo>
                      <a:pt x="90677" y="0"/>
                    </a:lnTo>
                    <a:lnTo>
                      <a:pt x="90677" y="1309624"/>
                    </a:lnTo>
                    <a:lnTo>
                      <a:pt x="0" y="1309624"/>
                    </a:lnTo>
                    <a:lnTo>
                      <a:pt x="0"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6" name="object 13">
                <a:extLst>
                  <a:ext uri="{FF2B5EF4-FFF2-40B4-BE49-F238E27FC236}">
                    <a16:creationId xmlns:a16="http://schemas.microsoft.com/office/drawing/2014/main" id="{05905647-D1CF-4066-B7A7-F6156906D825}"/>
                  </a:ext>
                </a:extLst>
              </p:cNvPr>
              <p:cNvSpPr/>
              <p:nvPr/>
            </p:nvSpPr>
            <p:spPr>
              <a:xfrm>
                <a:off x="3722251" y="2323215"/>
                <a:ext cx="180000" cy="1690842"/>
              </a:xfrm>
              <a:custGeom>
                <a:avLst/>
                <a:gdLst/>
                <a:ahLst/>
                <a:cxnLst/>
                <a:rect l="l" t="t" r="r" b="b"/>
                <a:pathLst>
                  <a:path w="90805" h="1364614">
                    <a:moveTo>
                      <a:pt x="0" y="0"/>
                    </a:moveTo>
                    <a:lnTo>
                      <a:pt x="90677" y="0"/>
                    </a:lnTo>
                    <a:lnTo>
                      <a:pt x="90677" y="1364018"/>
                    </a:lnTo>
                    <a:lnTo>
                      <a:pt x="0" y="1364018"/>
                    </a:lnTo>
                    <a:lnTo>
                      <a:pt x="0"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7" name="object 14">
                <a:extLst>
                  <a:ext uri="{FF2B5EF4-FFF2-40B4-BE49-F238E27FC236}">
                    <a16:creationId xmlns:a16="http://schemas.microsoft.com/office/drawing/2014/main" id="{10848838-A123-4A22-B8F0-39C4D5FDE485}"/>
                  </a:ext>
                </a:extLst>
              </p:cNvPr>
              <p:cNvSpPr/>
              <p:nvPr/>
            </p:nvSpPr>
            <p:spPr>
              <a:xfrm>
                <a:off x="3361581" y="2249035"/>
                <a:ext cx="180000" cy="1764802"/>
              </a:xfrm>
              <a:custGeom>
                <a:avLst/>
                <a:gdLst/>
                <a:ahLst/>
                <a:cxnLst/>
                <a:rect l="l" t="t" r="r" b="b"/>
                <a:pathLst>
                  <a:path w="91439" h="1424304">
                    <a:moveTo>
                      <a:pt x="0" y="0"/>
                    </a:moveTo>
                    <a:lnTo>
                      <a:pt x="91439" y="0"/>
                    </a:lnTo>
                    <a:lnTo>
                      <a:pt x="91439" y="1423885"/>
                    </a:lnTo>
                    <a:lnTo>
                      <a:pt x="0" y="1423885"/>
                    </a:lnTo>
                    <a:lnTo>
                      <a:pt x="0"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8" name="object 15">
                <a:extLst>
                  <a:ext uri="{FF2B5EF4-FFF2-40B4-BE49-F238E27FC236}">
                    <a16:creationId xmlns:a16="http://schemas.microsoft.com/office/drawing/2014/main" id="{4DFB2BBD-E8CC-41BF-BEA5-9AA54B46A58A}"/>
                  </a:ext>
                </a:extLst>
              </p:cNvPr>
              <p:cNvSpPr/>
              <p:nvPr/>
            </p:nvSpPr>
            <p:spPr>
              <a:xfrm>
                <a:off x="3001854" y="2298320"/>
                <a:ext cx="180000" cy="1715233"/>
              </a:xfrm>
              <a:custGeom>
                <a:avLst/>
                <a:gdLst/>
                <a:ahLst/>
                <a:cxnLst/>
                <a:rect l="l" t="t" r="r" b="b"/>
                <a:pathLst>
                  <a:path w="91439" h="1384300">
                    <a:moveTo>
                      <a:pt x="0" y="0"/>
                    </a:moveTo>
                    <a:lnTo>
                      <a:pt x="91439" y="0"/>
                    </a:lnTo>
                    <a:lnTo>
                      <a:pt x="91439" y="1384109"/>
                    </a:lnTo>
                    <a:lnTo>
                      <a:pt x="0" y="1384109"/>
                    </a:lnTo>
                    <a:lnTo>
                      <a:pt x="0"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69" name="object 16">
                <a:extLst>
                  <a:ext uri="{FF2B5EF4-FFF2-40B4-BE49-F238E27FC236}">
                    <a16:creationId xmlns:a16="http://schemas.microsoft.com/office/drawing/2014/main" id="{6C5A4BE3-8B74-41E1-B391-50E56869D552}"/>
                  </a:ext>
                </a:extLst>
              </p:cNvPr>
              <p:cNvSpPr/>
              <p:nvPr/>
            </p:nvSpPr>
            <p:spPr>
              <a:xfrm>
                <a:off x="2642126" y="2318666"/>
                <a:ext cx="180000" cy="1694776"/>
              </a:xfrm>
              <a:custGeom>
                <a:avLst/>
                <a:gdLst/>
                <a:ahLst/>
                <a:cxnLst/>
                <a:rect l="l" t="t" r="r" b="b"/>
                <a:pathLst>
                  <a:path w="90805" h="1367789">
                    <a:moveTo>
                      <a:pt x="0" y="0"/>
                    </a:moveTo>
                    <a:lnTo>
                      <a:pt x="90678" y="0"/>
                    </a:lnTo>
                    <a:lnTo>
                      <a:pt x="90678" y="1367688"/>
                    </a:lnTo>
                    <a:lnTo>
                      <a:pt x="0" y="1367688"/>
                    </a:lnTo>
                    <a:lnTo>
                      <a:pt x="0"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70" name="object 17">
                <a:extLst>
                  <a:ext uri="{FF2B5EF4-FFF2-40B4-BE49-F238E27FC236}">
                    <a16:creationId xmlns:a16="http://schemas.microsoft.com/office/drawing/2014/main" id="{7B5A8596-9CAA-48EC-B6B8-FFB81AB5DE24}"/>
                  </a:ext>
                </a:extLst>
              </p:cNvPr>
              <p:cNvSpPr/>
              <p:nvPr/>
            </p:nvSpPr>
            <p:spPr>
              <a:xfrm>
                <a:off x="2282399" y="2502149"/>
                <a:ext cx="180000" cy="1511451"/>
              </a:xfrm>
              <a:custGeom>
                <a:avLst/>
                <a:gdLst/>
                <a:ahLst/>
                <a:cxnLst/>
                <a:rect l="l" t="t" r="r" b="b"/>
                <a:pathLst>
                  <a:path w="90805" h="1219835">
                    <a:moveTo>
                      <a:pt x="0" y="0"/>
                    </a:moveTo>
                    <a:lnTo>
                      <a:pt x="90678" y="0"/>
                    </a:lnTo>
                    <a:lnTo>
                      <a:pt x="90678" y="1219606"/>
                    </a:lnTo>
                    <a:lnTo>
                      <a:pt x="0" y="1219606"/>
                    </a:lnTo>
                    <a:lnTo>
                      <a:pt x="0"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grpSp>
        <p:sp>
          <p:nvSpPr>
            <p:cNvPr id="74" name="object 21">
              <a:extLst>
                <a:ext uri="{FF2B5EF4-FFF2-40B4-BE49-F238E27FC236}">
                  <a16:creationId xmlns:a16="http://schemas.microsoft.com/office/drawing/2014/main" id="{6D6B832D-A3E8-4A4A-A5CE-3FA37CA13B22}"/>
                </a:ext>
              </a:extLst>
            </p:cNvPr>
            <p:cNvSpPr/>
            <p:nvPr/>
          </p:nvSpPr>
          <p:spPr>
            <a:xfrm>
              <a:off x="2293271" y="2148586"/>
              <a:ext cx="2968912" cy="1520112"/>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8" name="object 54">
              <a:extLst>
                <a:ext uri="{FF2B5EF4-FFF2-40B4-BE49-F238E27FC236}">
                  <a16:creationId xmlns:a16="http://schemas.microsoft.com/office/drawing/2014/main" id="{F447D5A6-7479-4ED0-925B-30B871CCEC2D}"/>
                </a:ext>
              </a:extLst>
            </p:cNvPr>
            <p:cNvSpPr txBox="1"/>
            <p:nvPr/>
          </p:nvSpPr>
          <p:spPr>
            <a:xfrm>
              <a:off x="21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10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29" name="object 54">
              <a:extLst>
                <a:ext uri="{FF2B5EF4-FFF2-40B4-BE49-F238E27FC236}">
                  <a16:creationId xmlns:a16="http://schemas.microsoft.com/office/drawing/2014/main" id="{6C2C0417-A751-48D4-902A-3146AE411D47}"/>
                </a:ext>
              </a:extLst>
            </p:cNvPr>
            <p:cNvSpPr txBox="1"/>
            <p:nvPr/>
          </p:nvSpPr>
          <p:spPr>
            <a:xfrm>
              <a:off x="252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11</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0" name="object 54">
              <a:extLst>
                <a:ext uri="{FF2B5EF4-FFF2-40B4-BE49-F238E27FC236}">
                  <a16:creationId xmlns:a16="http://schemas.microsoft.com/office/drawing/2014/main" id="{16C8ABAB-C162-466B-A78F-BDC59D6D10C1}"/>
                </a:ext>
              </a:extLst>
            </p:cNvPr>
            <p:cNvSpPr txBox="1"/>
            <p:nvPr/>
          </p:nvSpPr>
          <p:spPr>
            <a:xfrm>
              <a:off x="288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2</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1" name="object 54">
              <a:extLst>
                <a:ext uri="{FF2B5EF4-FFF2-40B4-BE49-F238E27FC236}">
                  <a16:creationId xmlns:a16="http://schemas.microsoft.com/office/drawing/2014/main" id="{C9D3E889-713E-43DE-87DD-ECDEEB196781}"/>
                </a:ext>
              </a:extLst>
            </p:cNvPr>
            <p:cNvSpPr txBox="1"/>
            <p:nvPr/>
          </p:nvSpPr>
          <p:spPr>
            <a:xfrm>
              <a:off x="324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3</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2" name="object 54">
              <a:extLst>
                <a:ext uri="{FF2B5EF4-FFF2-40B4-BE49-F238E27FC236}">
                  <a16:creationId xmlns:a16="http://schemas.microsoft.com/office/drawing/2014/main" id="{7BD4A8DC-6C41-4963-800E-435CAF212868}"/>
                </a:ext>
              </a:extLst>
            </p:cNvPr>
            <p:cNvSpPr txBox="1"/>
            <p:nvPr/>
          </p:nvSpPr>
          <p:spPr>
            <a:xfrm>
              <a:off x="360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4</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3" name="object 54">
              <a:extLst>
                <a:ext uri="{FF2B5EF4-FFF2-40B4-BE49-F238E27FC236}">
                  <a16:creationId xmlns:a16="http://schemas.microsoft.com/office/drawing/2014/main" id="{E44CE236-C6E1-4E5E-8CEA-2A72B890C290}"/>
                </a:ext>
              </a:extLst>
            </p:cNvPr>
            <p:cNvSpPr txBox="1"/>
            <p:nvPr/>
          </p:nvSpPr>
          <p:spPr>
            <a:xfrm>
              <a:off x="39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5</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4" name="object 54">
              <a:extLst>
                <a:ext uri="{FF2B5EF4-FFF2-40B4-BE49-F238E27FC236}">
                  <a16:creationId xmlns:a16="http://schemas.microsoft.com/office/drawing/2014/main" id="{03F9FDAC-DAC5-4616-BC2E-E50DE74237AA}"/>
                </a:ext>
              </a:extLst>
            </p:cNvPr>
            <p:cNvSpPr txBox="1"/>
            <p:nvPr/>
          </p:nvSpPr>
          <p:spPr>
            <a:xfrm>
              <a:off x="504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8</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5" name="object 54">
              <a:extLst>
                <a:ext uri="{FF2B5EF4-FFF2-40B4-BE49-F238E27FC236}">
                  <a16:creationId xmlns:a16="http://schemas.microsoft.com/office/drawing/2014/main" id="{94338496-737E-493E-B60C-E07183B429EA}"/>
                </a:ext>
              </a:extLst>
            </p:cNvPr>
            <p:cNvSpPr txBox="1"/>
            <p:nvPr/>
          </p:nvSpPr>
          <p:spPr>
            <a:xfrm>
              <a:off x="432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6</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6" name="object 54">
              <a:extLst>
                <a:ext uri="{FF2B5EF4-FFF2-40B4-BE49-F238E27FC236}">
                  <a16:creationId xmlns:a16="http://schemas.microsoft.com/office/drawing/2014/main" id="{1808415C-B536-468C-899F-2D62E3B3CBB5}"/>
                </a:ext>
              </a:extLst>
            </p:cNvPr>
            <p:cNvSpPr txBox="1"/>
            <p:nvPr/>
          </p:nvSpPr>
          <p:spPr>
            <a:xfrm>
              <a:off x="468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7</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7" name="object 54">
              <a:extLst>
                <a:ext uri="{FF2B5EF4-FFF2-40B4-BE49-F238E27FC236}">
                  <a16:creationId xmlns:a16="http://schemas.microsoft.com/office/drawing/2014/main" id="{29C93040-E5AB-40A7-9388-7E9B672301B4}"/>
                </a:ext>
              </a:extLst>
            </p:cNvPr>
            <p:cNvSpPr txBox="1"/>
            <p:nvPr/>
          </p:nvSpPr>
          <p:spPr>
            <a:xfrm>
              <a:off x="57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20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8" name="object 66">
              <a:extLst>
                <a:ext uri="{FF2B5EF4-FFF2-40B4-BE49-F238E27FC236}">
                  <a16:creationId xmlns:a16="http://schemas.microsoft.com/office/drawing/2014/main" id="{C57477FF-9473-49D7-8052-A61E270AD01A}"/>
                </a:ext>
              </a:extLst>
            </p:cNvPr>
            <p:cNvSpPr txBox="1"/>
            <p:nvPr/>
          </p:nvSpPr>
          <p:spPr>
            <a:xfrm>
              <a:off x="1440000" y="2214000"/>
              <a:ext cx="307777" cy="1489190"/>
            </a:xfrm>
            <a:prstGeom prst="rect">
              <a:avLst/>
            </a:prstGeom>
            <a:noFill/>
          </p:spPr>
          <p:txBody>
            <a:bodyPr vert="vert270" wrap="none" lIns="0" tIns="0" rIns="0" bIns="0" rtlCol="0">
              <a:spAutoFit/>
            </a:bodyPr>
            <a:lstStyle>
              <a:defPPr>
                <a:defRPr lang="en-US"/>
              </a:defPPr>
              <a:lvl1pPr algn="r">
                <a:defRPr sz="100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HIV resources per person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living with HIV (US$)</a:t>
              </a:r>
              <a:endPar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0" name="TextBox 139">
              <a:extLst>
                <a:ext uri="{FF2B5EF4-FFF2-40B4-BE49-F238E27FC236}">
                  <a16:creationId xmlns:a16="http://schemas.microsoft.com/office/drawing/2014/main" id="{5E5EF850-DB75-4781-8266-9DA0E7C2D60F}"/>
                </a:ext>
              </a:extLst>
            </p:cNvPr>
            <p:cNvSpPr txBox="1"/>
            <p:nvPr/>
          </p:nvSpPr>
          <p:spPr>
            <a:xfrm>
              <a:off x="1864662" y="22356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500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1" name="TextBox 140">
              <a:extLst>
                <a:ext uri="{FF2B5EF4-FFF2-40B4-BE49-F238E27FC236}">
                  <a16:creationId xmlns:a16="http://schemas.microsoft.com/office/drawing/2014/main" id="{9876F685-4E95-47E4-8DA8-69050730FA99}"/>
                </a:ext>
              </a:extLst>
            </p:cNvPr>
            <p:cNvSpPr txBox="1"/>
            <p:nvPr/>
          </p:nvSpPr>
          <p:spPr>
            <a:xfrm>
              <a:off x="1864662" y="25740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400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2" name="TextBox 141">
              <a:extLst>
                <a:ext uri="{FF2B5EF4-FFF2-40B4-BE49-F238E27FC236}">
                  <a16:creationId xmlns:a16="http://schemas.microsoft.com/office/drawing/2014/main" id="{5101F7B0-1EA4-4910-B23E-3DEDC3B1F10A}"/>
                </a:ext>
              </a:extLst>
            </p:cNvPr>
            <p:cNvSpPr txBox="1"/>
            <p:nvPr/>
          </p:nvSpPr>
          <p:spPr>
            <a:xfrm>
              <a:off x="1864662" y="29160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300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3" name="TextBox 142">
              <a:extLst>
                <a:ext uri="{FF2B5EF4-FFF2-40B4-BE49-F238E27FC236}">
                  <a16:creationId xmlns:a16="http://schemas.microsoft.com/office/drawing/2014/main" id="{8A2CAF24-20AC-4D08-9901-7855BA82631B}"/>
                </a:ext>
              </a:extLst>
            </p:cNvPr>
            <p:cNvSpPr txBox="1"/>
            <p:nvPr/>
          </p:nvSpPr>
          <p:spPr>
            <a:xfrm>
              <a:off x="1864662" y="32580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200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4" name="TextBox 143">
              <a:extLst>
                <a:ext uri="{FF2B5EF4-FFF2-40B4-BE49-F238E27FC236}">
                  <a16:creationId xmlns:a16="http://schemas.microsoft.com/office/drawing/2014/main" id="{15897D1F-B57F-40A2-B400-68C6792A2A85}"/>
                </a:ext>
              </a:extLst>
            </p:cNvPr>
            <p:cNvSpPr txBox="1"/>
            <p:nvPr/>
          </p:nvSpPr>
          <p:spPr>
            <a:xfrm>
              <a:off x="1864662" y="35964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5" name="TextBox 144">
              <a:extLst>
                <a:ext uri="{FF2B5EF4-FFF2-40B4-BE49-F238E27FC236}">
                  <a16:creationId xmlns:a16="http://schemas.microsoft.com/office/drawing/2014/main" id="{6A453096-796F-462A-ABC2-96DA0A2CA17E}"/>
                </a:ext>
              </a:extLst>
            </p:cNvPr>
            <p:cNvSpPr txBox="1"/>
            <p:nvPr/>
          </p:nvSpPr>
          <p:spPr>
            <a:xfrm>
              <a:off x="2005726" y="3938400"/>
              <a:ext cx="7053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6" name="TextBox 145">
              <a:extLst>
                <a:ext uri="{FF2B5EF4-FFF2-40B4-BE49-F238E27FC236}">
                  <a16:creationId xmlns:a16="http://schemas.microsoft.com/office/drawing/2014/main" id="{DA13C76A-90A2-48B3-B801-5AFF173A5244}"/>
                </a:ext>
              </a:extLst>
            </p:cNvPr>
            <p:cNvSpPr txBox="1"/>
            <p:nvPr/>
          </p:nvSpPr>
          <p:spPr>
            <a:xfrm>
              <a:off x="1866268" y="18936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600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8" name="object 66">
              <a:extLst>
                <a:ext uri="{FF2B5EF4-FFF2-40B4-BE49-F238E27FC236}">
                  <a16:creationId xmlns:a16="http://schemas.microsoft.com/office/drawing/2014/main" id="{B6CF4DD5-3252-4D91-B459-5A5E1857C260}"/>
                </a:ext>
              </a:extLst>
            </p:cNvPr>
            <p:cNvSpPr txBox="1"/>
            <p:nvPr/>
          </p:nvSpPr>
          <p:spPr>
            <a:xfrm>
              <a:off x="6599819" y="2142000"/>
              <a:ext cx="307777" cy="1630254"/>
            </a:xfrm>
            <a:prstGeom prst="rect">
              <a:avLst/>
            </a:prstGeom>
            <a:noFill/>
          </p:spPr>
          <p:txBody>
            <a:bodyPr vert="vert270" wrap="none" lIns="0" tIns="0" rIns="0" bIns="0" rtlCol="0">
              <a:spAutoFit/>
            </a:bodyPr>
            <a:lstStyle>
              <a:defPPr>
                <a:defRPr lang="en-US"/>
              </a:defPPr>
              <a:lvl1pPr algn="r">
                <a:defRPr sz="100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Incidence and mortality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per 1000 population</a:t>
              </a:r>
              <a:endPar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9" name="TextBox 148">
              <a:extLst>
                <a:ext uri="{FF2B5EF4-FFF2-40B4-BE49-F238E27FC236}">
                  <a16:creationId xmlns:a16="http://schemas.microsoft.com/office/drawing/2014/main" id="{EBB75F1F-71AE-47ED-BC3A-405DD1113C54}"/>
                </a:ext>
              </a:extLst>
            </p:cNvPr>
            <p:cNvSpPr txBox="1"/>
            <p:nvPr/>
          </p:nvSpPr>
          <p:spPr>
            <a:xfrm>
              <a:off x="6280533" y="2185200"/>
              <a:ext cx="176330"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3</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0" name="TextBox 149">
              <a:extLst>
                <a:ext uri="{FF2B5EF4-FFF2-40B4-BE49-F238E27FC236}">
                  <a16:creationId xmlns:a16="http://schemas.microsoft.com/office/drawing/2014/main" id="{17FB2A76-90B6-4D9C-B8C6-E07AB24A6BE9}"/>
                </a:ext>
              </a:extLst>
            </p:cNvPr>
            <p:cNvSpPr txBox="1"/>
            <p:nvPr/>
          </p:nvSpPr>
          <p:spPr>
            <a:xfrm>
              <a:off x="6280533" y="2476800"/>
              <a:ext cx="176330"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2</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.5</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1" name="TextBox 150">
              <a:extLst>
                <a:ext uri="{FF2B5EF4-FFF2-40B4-BE49-F238E27FC236}">
                  <a16:creationId xmlns:a16="http://schemas.microsoft.com/office/drawing/2014/main" id="{D1BD2C98-4E1F-42DA-B88E-5B8D27331E74}"/>
                </a:ext>
              </a:extLst>
            </p:cNvPr>
            <p:cNvSpPr txBox="1"/>
            <p:nvPr/>
          </p:nvSpPr>
          <p:spPr>
            <a:xfrm>
              <a:off x="6280533" y="2768400"/>
              <a:ext cx="176330"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2</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2" name="TextBox 151">
              <a:extLst>
                <a:ext uri="{FF2B5EF4-FFF2-40B4-BE49-F238E27FC236}">
                  <a16:creationId xmlns:a16="http://schemas.microsoft.com/office/drawing/2014/main" id="{D77FA517-1C1D-4080-808A-B9DA77B8A007}"/>
                </a:ext>
              </a:extLst>
            </p:cNvPr>
            <p:cNvSpPr txBox="1"/>
            <p:nvPr/>
          </p:nvSpPr>
          <p:spPr>
            <a:xfrm>
              <a:off x="6280533" y="3063600"/>
              <a:ext cx="176330"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1</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.5</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3" name="TextBox 152">
              <a:extLst>
                <a:ext uri="{FF2B5EF4-FFF2-40B4-BE49-F238E27FC236}">
                  <a16:creationId xmlns:a16="http://schemas.microsoft.com/office/drawing/2014/main" id="{C4FF88CA-2741-4649-B3B4-8EFEC06D11A7}"/>
                </a:ext>
              </a:extLst>
            </p:cNvPr>
            <p:cNvSpPr txBox="1"/>
            <p:nvPr/>
          </p:nvSpPr>
          <p:spPr>
            <a:xfrm>
              <a:off x="6280533" y="3355200"/>
              <a:ext cx="176330"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1</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4" name="TextBox 153">
              <a:extLst>
                <a:ext uri="{FF2B5EF4-FFF2-40B4-BE49-F238E27FC236}">
                  <a16:creationId xmlns:a16="http://schemas.microsoft.com/office/drawing/2014/main" id="{6195D1A0-E226-466D-9C90-644792531546}"/>
                </a:ext>
              </a:extLst>
            </p:cNvPr>
            <p:cNvSpPr txBox="1"/>
            <p:nvPr/>
          </p:nvSpPr>
          <p:spPr>
            <a:xfrm>
              <a:off x="6280533" y="3646800"/>
              <a:ext cx="176330"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0.5</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5" name="TextBox 154">
              <a:extLst>
                <a:ext uri="{FF2B5EF4-FFF2-40B4-BE49-F238E27FC236}">
                  <a16:creationId xmlns:a16="http://schemas.microsoft.com/office/drawing/2014/main" id="{9BE38C82-EA04-4D6F-9DC3-EA18B813D087}"/>
                </a:ext>
              </a:extLst>
            </p:cNvPr>
            <p:cNvSpPr txBox="1"/>
            <p:nvPr/>
          </p:nvSpPr>
          <p:spPr>
            <a:xfrm>
              <a:off x="6386331" y="3939744"/>
              <a:ext cx="7053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6" name="TextBox 155">
              <a:extLst>
                <a:ext uri="{FF2B5EF4-FFF2-40B4-BE49-F238E27FC236}">
                  <a16:creationId xmlns:a16="http://schemas.microsoft.com/office/drawing/2014/main" id="{28E7F5A1-EE1F-491F-9A0B-31520E7570BA}"/>
                </a:ext>
              </a:extLst>
            </p:cNvPr>
            <p:cNvSpPr txBox="1"/>
            <p:nvPr/>
          </p:nvSpPr>
          <p:spPr>
            <a:xfrm>
              <a:off x="6282139" y="1893600"/>
              <a:ext cx="176330"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3</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.5</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9" name="object 55">
              <a:extLst>
                <a:ext uri="{FF2B5EF4-FFF2-40B4-BE49-F238E27FC236}">
                  <a16:creationId xmlns:a16="http://schemas.microsoft.com/office/drawing/2014/main" id="{7F2BA776-7AB8-47DA-9D7B-A6A9FA0C112A}"/>
                </a:ext>
              </a:extLst>
            </p:cNvPr>
            <p:cNvSpPr/>
            <p:nvPr/>
          </p:nvSpPr>
          <p:spPr>
            <a:xfrm>
              <a:off x="2160617" y="1969200"/>
              <a:ext cx="0" cy="2044800"/>
            </a:xfrm>
            <a:custGeom>
              <a:avLst/>
              <a:gdLst/>
              <a:ahLst/>
              <a:cxnLst/>
              <a:rect l="l" t="t" r="r" b="b"/>
              <a:pathLst>
                <a:path h="2371090">
                  <a:moveTo>
                    <a:pt x="0" y="0"/>
                  </a:moveTo>
                  <a:lnTo>
                    <a:pt x="0" y="2370582"/>
                  </a:lnTo>
                </a:path>
              </a:pathLst>
            </a:custGeom>
            <a:ln w="3809">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0" name="object 56">
              <a:extLst>
                <a:ext uri="{FF2B5EF4-FFF2-40B4-BE49-F238E27FC236}">
                  <a16:creationId xmlns:a16="http://schemas.microsoft.com/office/drawing/2014/main" id="{45408473-50EE-4D9F-945D-69E26DF92769}"/>
                </a:ext>
              </a:extLst>
            </p:cNvPr>
            <p:cNvSpPr/>
            <p:nvPr/>
          </p:nvSpPr>
          <p:spPr>
            <a:xfrm>
              <a:off x="2160000" y="4013185"/>
              <a:ext cx="3960000" cy="0"/>
            </a:xfrm>
            <a:custGeom>
              <a:avLst/>
              <a:gdLst/>
              <a:ahLst/>
              <a:cxnLst/>
              <a:rect l="l" t="t" r="r" b="b"/>
              <a:pathLst>
                <a:path w="3792854">
                  <a:moveTo>
                    <a:pt x="0" y="0"/>
                  </a:moveTo>
                  <a:lnTo>
                    <a:pt x="3792474" y="0"/>
                  </a:lnTo>
                </a:path>
              </a:pathLst>
            </a:custGeom>
            <a:ln w="3822">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1" name="object 55">
              <a:extLst>
                <a:ext uri="{FF2B5EF4-FFF2-40B4-BE49-F238E27FC236}">
                  <a16:creationId xmlns:a16="http://schemas.microsoft.com/office/drawing/2014/main" id="{6960FE1F-6FCD-459F-B743-0AC8571ECD29}"/>
                </a:ext>
              </a:extLst>
            </p:cNvPr>
            <p:cNvSpPr/>
            <p:nvPr/>
          </p:nvSpPr>
          <p:spPr>
            <a:xfrm>
              <a:off x="6120000" y="1969200"/>
              <a:ext cx="0" cy="2044800"/>
            </a:xfrm>
            <a:custGeom>
              <a:avLst/>
              <a:gdLst/>
              <a:ahLst/>
              <a:cxnLst/>
              <a:rect l="l" t="t" r="r" b="b"/>
              <a:pathLst>
                <a:path h="2371090">
                  <a:moveTo>
                    <a:pt x="0" y="0"/>
                  </a:moveTo>
                  <a:lnTo>
                    <a:pt x="0" y="2370582"/>
                  </a:lnTo>
                </a:path>
              </a:pathLst>
            </a:custGeom>
            <a:ln w="3809">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2" name="object 27">
              <a:extLst>
                <a:ext uri="{FF2B5EF4-FFF2-40B4-BE49-F238E27FC236}">
                  <a16:creationId xmlns:a16="http://schemas.microsoft.com/office/drawing/2014/main" id="{C562EC6E-9368-499C-8FB5-50779350B4CB}"/>
                </a:ext>
              </a:extLst>
            </p:cNvPr>
            <p:cNvSpPr/>
            <p:nvPr/>
          </p:nvSpPr>
          <p:spPr>
            <a:xfrm>
              <a:off x="2160478" y="4012498"/>
              <a:ext cx="3959522" cy="0"/>
            </a:xfrm>
            <a:custGeom>
              <a:avLst/>
              <a:gdLst/>
              <a:ahLst/>
              <a:cxnLst/>
              <a:rect l="l" t="t" r="r" b="b"/>
              <a:pathLst>
                <a:path w="3145154">
                  <a:moveTo>
                    <a:pt x="0" y="0"/>
                  </a:moveTo>
                  <a:lnTo>
                    <a:pt x="3144786" y="0"/>
                  </a:lnTo>
                </a:path>
              </a:pathLst>
            </a:custGeom>
            <a:ln w="3822">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63" name="Oval 162">
              <a:extLst>
                <a:ext uri="{FF2B5EF4-FFF2-40B4-BE49-F238E27FC236}">
                  <a16:creationId xmlns:a16="http://schemas.microsoft.com/office/drawing/2014/main" id="{BDB8AFC1-36D1-4E95-843D-95A870FCED24}"/>
                </a:ext>
              </a:extLst>
            </p:cNvPr>
            <p:cNvSpPr/>
            <p:nvPr/>
          </p:nvSpPr>
          <p:spPr>
            <a:xfrm>
              <a:off x="5889600" y="3741802"/>
              <a:ext cx="93600" cy="93600"/>
            </a:xfrm>
            <a:prstGeom prst="ellipse">
              <a:avLst/>
            </a:prstGeom>
            <a:solidFill>
              <a:srgbClr val="F28C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64" name="Oval 163">
              <a:extLst>
                <a:ext uri="{FF2B5EF4-FFF2-40B4-BE49-F238E27FC236}">
                  <a16:creationId xmlns:a16="http://schemas.microsoft.com/office/drawing/2014/main" id="{32A4B4AF-16C0-4955-B4F8-21A0A8B53855}"/>
                </a:ext>
              </a:extLst>
            </p:cNvPr>
            <p:cNvSpPr/>
            <p:nvPr/>
          </p:nvSpPr>
          <p:spPr>
            <a:xfrm>
              <a:off x="5889600" y="3709830"/>
              <a:ext cx="93600" cy="93600"/>
            </a:xfrm>
            <a:prstGeom prst="ellipse">
              <a:avLst/>
            </a:prstGeom>
            <a:solidFill>
              <a:srgbClr val="FFE8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25124304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B22E70A-2050-4013-B21F-4E9B8F95BFAD}"/>
              </a:ext>
            </a:extLst>
          </p:cNvPr>
          <p:cNvGrpSpPr/>
          <p:nvPr/>
        </p:nvGrpSpPr>
        <p:grpSpPr>
          <a:xfrm>
            <a:off x="0" y="0"/>
            <a:ext cx="10285200" cy="6153111"/>
            <a:chOff x="0" y="0"/>
            <a:chExt cx="10285200" cy="6153111"/>
          </a:xfrm>
        </p:grpSpPr>
        <p:sp>
          <p:nvSpPr>
            <p:cNvPr id="80" name="Oval 79">
              <a:extLst>
                <a:ext uri="{FF2B5EF4-FFF2-40B4-BE49-F238E27FC236}">
                  <a16:creationId xmlns:a16="http://schemas.microsoft.com/office/drawing/2014/main" id="{653A48F5-6BEF-4D0F-8953-332A63DC3AA3}"/>
                </a:ext>
              </a:extLst>
            </p:cNvPr>
            <p:cNvSpPr/>
            <p:nvPr/>
          </p:nvSpPr>
          <p:spPr>
            <a:xfrm>
              <a:off x="5889818" y="3600497"/>
              <a:ext cx="93600" cy="93600"/>
            </a:xfrm>
            <a:prstGeom prst="ellipse">
              <a:avLst/>
            </a:prstGeom>
            <a:solidFill>
              <a:srgbClr val="F28C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81" name="Oval 80">
              <a:extLst>
                <a:ext uri="{FF2B5EF4-FFF2-40B4-BE49-F238E27FC236}">
                  <a16:creationId xmlns:a16="http://schemas.microsoft.com/office/drawing/2014/main" id="{A73A663A-49B0-478F-88C7-E770F77A2EBF}"/>
                </a:ext>
              </a:extLst>
            </p:cNvPr>
            <p:cNvSpPr/>
            <p:nvPr/>
          </p:nvSpPr>
          <p:spPr>
            <a:xfrm>
              <a:off x="5891113" y="3423600"/>
              <a:ext cx="93600" cy="93600"/>
            </a:xfrm>
            <a:prstGeom prst="ellipse">
              <a:avLst/>
            </a:prstGeom>
            <a:solidFill>
              <a:srgbClr val="FFE8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Oval 78">
              <a:extLst>
                <a:ext uri="{FF2B5EF4-FFF2-40B4-BE49-F238E27FC236}">
                  <a16:creationId xmlns:a16="http://schemas.microsoft.com/office/drawing/2014/main" id="{4D56BDC5-A973-4E82-9AA2-D8B653095222}"/>
                </a:ext>
              </a:extLst>
            </p:cNvPr>
            <p:cNvSpPr/>
            <p:nvPr/>
          </p:nvSpPr>
          <p:spPr>
            <a:xfrm>
              <a:off x="5853600" y="2113200"/>
              <a:ext cx="162000" cy="162000"/>
            </a:xfrm>
            <a:prstGeom prst="ellipse">
              <a:avLst/>
            </a:prstGeom>
            <a:solidFill>
              <a:srgbClr val="009FE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A451409E-CCE2-4245-903D-61F1B511C2CE}"/>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000" kern="100" dirty="0">
                  <a:solidFill>
                    <a:prstClr val="white"/>
                  </a:solidFill>
                  <a:latin typeface="Arial" panose="020B0604020202020204" pitchFamily="34" charset="0"/>
                  <a:cs typeface="Arial" panose="020B0604020202020204" pitchFamily="34" charset="0"/>
                </a:rPr>
                <a:t>Total HIV resource availability per person living with HIV in constant 2016 US dollars, HIV incidence and AIDS-related mortality rates (per 1000), low- and middle-income countries in western and central Africa, 2010–2018 and 2020 targets</a:t>
              </a:r>
            </a:p>
          </p:txBody>
        </p:sp>
        <p:sp>
          <p:nvSpPr>
            <p:cNvPr id="6" name="Rectangle 5">
              <a:extLst>
                <a:ext uri="{FF2B5EF4-FFF2-40B4-BE49-F238E27FC236}">
                  <a16:creationId xmlns:a16="http://schemas.microsoft.com/office/drawing/2014/main" id="{A75202E6-73E8-4271-B226-DA524598E172}"/>
                </a:ext>
              </a:extLst>
            </p:cNvPr>
            <p:cNvSpPr/>
            <p:nvPr/>
          </p:nvSpPr>
          <p:spPr>
            <a:xfrm>
              <a:off x="360000" y="6030000"/>
              <a:ext cx="4411464" cy="12311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UNAIDS 2019 resource availability and needs estimates; and UNAIDS 2019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8" name="Group 7">
              <a:extLst>
                <a:ext uri="{FF2B5EF4-FFF2-40B4-BE49-F238E27FC236}">
                  <a16:creationId xmlns:a16="http://schemas.microsoft.com/office/drawing/2014/main" id="{D7A12393-327F-41C9-95F2-B00EA4C3E876}"/>
                </a:ext>
              </a:extLst>
            </p:cNvPr>
            <p:cNvGrpSpPr/>
            <p:nvPr/>
          </p:nvGrpSpPr>
          <p:grpSpPr>
            <a:xfrm>
              <a:off x="1440000" y="4680000"/>
              <a:ext cx="3387030" cy="817200"/>
              <a:chOff x="1472970" y="4865555"/>
              <a:chExt cx="3387030" cy="817200"/>
            </a:xfrm>
          </p:grpSpPr>
          <p:grpSp>
            <p:nvGrpSpPr>
              <p:cNvPr id="9" name="Group 8">
                <a:extLst>
                  <a:ext uri="{FF2B5EF4-FFF2-40B4-BE49-F238E27FC236}">
                    <a16:creationId xmlns:a16="http://schemas.microsoft.com/office/drawing/2014/main" id="{719CA7C5-80D4-4C55-96EA-6F436709DE16}"/>
                  </a:ext>
                </a:extLst>
              </p:cNvPr>
              <p:cNvGrpSpPr/>
              <p:nvPr/>
            </p:nvGrpSpPr>
            <p:grpSpPr>
              <a:xfrm>
                <a:off x="1530000" y="4865555"/>
                <a:ext cx="3330000" cy="169200"/>
                <a:chOff x="6516000" y="2880000"/>
                <a:chExt cx="3330000" cy="169200"/>
              </a:xfrm>
            </p:grpSpPr>
            <p:sp>
              <p:nvSpPr>
                <p:cNvPr id="25" name="object 13">
                  <a:extLst>
                    <a:ext uri="{FF2B5EF4-FFF2-40B4-BE49-F238E27FC236}">
                      <a16:creationId xmlns:a16="http://schemas.microsoft.com/office/drawing/2014/main" id="{756D4040-EFD6-42B2-A53B-21959A887A05}"/>
                    </a:ext>
                  </a:extLst>
                </p:cNvPr>
                <p:cNvSpPr/>
                <p:nvPr/>
              </p:nvSpPr>
              <p:spPr>
                <a:xfrm>
                  <a:off x="6516000" y="28980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6" name="TextBox 25">
                  <a:extLst>
                    <a:ext uri="{FF2B5EF4-FFF2-40B4-BE49-F238E27FC236}">
                      <a16:creationId xmlns:a16="http://schemas.microsoft.com/office/drawing/2014/main" id="{D888FB44-92C6-4F33-AD99-BE57E8562AAA}"/>
                    </a:ext>
                  </a:extLst>
                </p:cNvPr>
                <p:cNvSpPr txBox="1"/>
                <p:nvPr/>
              </p:nvSpPr>
              <p:spPr>
                <a:xfrm>
                  <a:off x="6786000" y="2880000"/>
                  <a:ext cx="3060000" cy="169200"/>
                </a:xfrm>
                <a:prstGeom prst="rect">
                  <a:avLst/>
                </a:prstGeom>
                <a:noFill/>
              </p:spPr>
              <p:txBody>
                <a:bodyPr vert="horz" wrap="non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Resource availability per person living with HIV </a:t>
                  </a:r>
                  <a:endParaRPr kumimoji="0" lang="en-CH"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nvGrpSpPr>
              <p:cNvPr id="10" name="Group 9">
                <a:extLst>
                  <a:ext uri="{FF2B5EF4-FFF2-40B4-BE49-F238E27FC236}">
                    <a16:creationId xmlns:a16="http://schemas.microsoft.com/office/drawing/2014/main" id="{B718B690-D803-4641-B057-BA4F28CE838A}"/>
                  </a:ext>
                </a:extLst>
              </p:cNvPr>
              <p:cNvGrpSpPr/>
              <p:nvPr/>
            </p:nvGrpSpPr>
            <p:grpSpPr>
              <a:xfrm>
                <a:off x="1530000" y="5081555"/>
                <a:ext cx="2974266" cy="169277"/>
                <a:chOff x="6516000" y="3744000"/>
                <a:chExt cx="2974266" cy="169277"/>
              </a:xfrm>
            </p:grpSpPr>
            <p:sp>
              <p:nvSpPr>
                <p:cNvPr id="23" name="TextBox 22">
                  <a:extLst>
                    <a:ext uri="{FF2B5EF4-FFF2-40B4-BE49-F238E27FC236}">
                      <a16:creationId xmlns:a16="http://schemas.microsoft.com/office/drawing/2014/main" id="{0997E0D7-EB8F-4883-BA83-C920B7542762}"/>
                    </a:ext>
                  </a:extLst>
                </p:cNvPr>
                <p:cNvSpPr txBox="1"/>
                <p:nvPr/>
              </p:nvSpPr>
              <p:spPr>
                <a:xfrm>
                  <a:off x="6786000" y="3744000"/>
                  <a:ext cx="2704266" cy="169277"/>
                </a:xfrm>
                <a:prstGeom prst="rect">
                  <a:avLst/>
                </a:prstGeom>
                <a:noFill/>
              </p:spPr>
              <p:txBody>
                <a:bodyPr vert="horz" wrap="none" lIns="0" tIns="0" rIns="0" bIns="0" rtlCol="0">
                  <a:spAutoFit/>
                </a:bodyPr>
                <a:lstStyle/>
                <a:p>
                  <a:pPr lvl="0"/>
                  <a:r>
                    <a:rPr lang="en-GB" sz="1100" dirty="0">
                      <a:solidFill>
                        <a:prstClr val="black">
                          <a:lumMod val="75000"/>
                          <a:lumOff val="25000"/>
                        </a:prstClr>
                      </a:solidFill>
                    </a:rPr>
                    <a:t>Resource needs per person living with HIV</a:t>
                  </a:r>
                  <a:endPar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24" name="Oval 23">
                  <a:extLst>
                    <a:ext uri="{FF2B5EF4-FFF2-40B4-BE49-F238E27FC236}">
                      <a16:creationId xmlns:a16="http://schemas.microsoft.com/office/drawing/2014/main" id="{E1B60D67-6354-4CB4-AF3C-899650AD1EC1}"/>
                    </a:ext>
                  </a:extLst>
                </p:cNvPr>
                <p:cNvSpPr/>
                <p:nvPr/>
              </p:nvSpPr>
              <p:spPr>
                <a:xfrm>
                  <a:off x="6516000" y="3762000"/>
                  <a:ext cx="144000" cy="144000"/>
                </a:xfrm>
                <a:prstGeom prst="ellipse">
                  <a:avLst/>
                </a:prstGeom>
                <a:solidFill>
                  <a:srgbClr val="009FE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9BEE5E1A-63C2-4A8A-AF45-C86E50A74D61}"/>
                  </a:ext>
                </a:extLst>
              </p:cNvPr>
              <p:cNvGrpSpPr/>
              <p:nvPr/>
            </p:nvGrpSpPr>
            <p:grpSpPr>
              <a:xfrm>
                <a:off x="1476000" y="5297555"/>
                <a:ext cx="3384000" cy="169200"/>
                <a:chOff x="6462000" y="4102320"/>
                <a:chExt cx="3384000" cy="169200"/>
              </a:xfrm>
            </p:grpSpPr>
            <p:grpSp>
              <p:nvGrpSpPr>
                <p:cNvPr id="17" name="Group 16">
                  <a:extLst>
                    <a:ext uri="{FF2B5EF4-FFF2-40B4-BE49-F238E27FC236}">
                      <a16:creationId xmlns:a16="http://schemas.microsoft.com/office/drawing/2014/main" id="{7455DC4E-2AFB-4A65-BFC8-956D7B47664C}"/>
                    </a:ext>
                  </a:extLst>
                </p:cNvPr>
                <p:cNvGrpSpPr/>
                <p:nvPr/>
              </p:nvGrpSpPr>
              <p:grpSpPr>
                <a:xfrm>
                  <a:off x="6462000" y="4137492"/>
                  <a:ext cx="252000" cy="108000"/>
                  <a:chOff x="6462000" y="3156372"/>
                  <a:chExt cx="252000" cy="108000"/>
                </a:xfrm>
              </p:grpSpPr>
              <p:cxnSp>
                <p:nvCxnSpPr>
                  <p:cNvPr id="19" name="Straight Connector 18">
                    <a:extLst>
                      <a:ext uri="{FF2B5EF4-FFF2-40B4-BE49-F238E27FC236}">
                        <a16:creationId xmlns:a16="http://schemas.microsoft.com/office/drawing/2014/main" id="{20613FC7-E7CE-4F7E-A76B-399FCF8D29A4}"/>
                      </a:ext>
                    </a:extLst>
                  </p:cNvPr>
                  <p:cNvCxnSpPr/>
                  <p:nvPr/>
                </p:nvCxnSpPr>
                <p:spPr>
                  <a:xfrm>
                    <a:off x="6462000" y="3210372"/>
                    <a:ext cx="252000" cy="0"/>
                  </a:xfrm>
                  <a:prstGeom prst="line">
                    <a:avLst/>
                  </a:prstGeom>
                  <a:ln w="25400">
                    <a:solidFill>
                      <a:srgbClr val="F28C00"/>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0C2471B2-CECB-44A7-9E1B-913AB8A99B2B}"/>
                      </a:ext>
                    </a:extLst>
                  </p:cNvPr>
                  <p:cNvSpPr/>
                  <p:nvPr/>
                </p:nvSpPr>
                <p:spPr>
                  <a:xfrm>
                    <a:off x="6534000" y="3156372"/>
                    <a:ext cx="108000" cy="108000"/>
                  </a:xfrm>
                  <a:prstGeom prst="ellipse">
                    <a:avLst/>
                  </a:prstGeom>
                  <a:solidFill>
                    <a:srgbClr val="F28C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8" name="TextBox 17">
                  <a:extLst>
                    <a:ext uri="{FF2B5EF4-FFF2-40B4-BE49-F238E27FC236}">
                      <a16:creationId xmlns:a16="http://schemas.microsoft.com/office/drawing/2014/main" id="{993E43AA-EFAA-4F17-8F4E-D87F30056A8E}"/>
                    </a:ext>
                  </a:extLst>
                </p:cNvPr>
                <p:cNvSpPr txBox="1"/>
                <p:nvPr/>
              </p:nvSpPr>
              <p:spPr>
                <a:xfrm>
                  <a:off x="6786000" y="4102320"/>
                  <a:ext cx="3060000" cy="169200"/>
                </a:xfrm>
                <a:prstGeom prst="rect">
                  <a:avLst/>
                </a:prstGeom>
                <a:noFill/>
              </p:spPr>
              <p:txBody>
                <a:bodyPr vert="horz" wrap="none" lIns="0" tIns="0" rIns="0" bIns="0" rtlCol="0">
                  <a:noAutofit/>
                </a:bodyPr>
                <a:lstStyle/>
                <a:p>
                  <a:pPr lvl="0"/>
                  <a:r>
                    <a:rPr lang="en-GB" sz="1100" dirty="0">
                      <a:solidFill>
                        <a:prstClr val="black">
                          <a:lumMod val="75000"/>
                          <a:lumOff val="25000"/>
                        </a:prstClr>
                      </a:solidFill>
                    </a:rPr>
                    <a:t>HIV incidence rate (per 1000)</a:t>
                  </a:r>
                </a:p>
              </p:txBody>
            </p:sp>
          </p:grpSp>
          <p:grpSp>
            <p:nvGrpSpPr>
              <p:cNvPr id="12" name="Group 11">
                <a:extLst>
                  <a:ext uri="{FF2B5EF4-FFF2-40B4-BE49-F238E27FC236}">
                    <a16:creationId xmlns:a16="http://schemas.microsoft.com/office/drawing/2014/main" id="{66E1D543-76A5-451F-8DCA-AB8F5AA744EF}"/>
                  </a:ext>
                </a:extLst>
              </p:cNvPr>
              <p:cNvGrpSpPr/>
              <p:nvPr/>
            </p:nvGrpSpPr>
            <p:grpSpPr>
              <a:xfrm>
                <a:off x="1472970" y="5513555"/>
                <a:ext cx="3387030" cy="169200"/>
                <a:chOff x="6458970" y="4339920"/>
                <a:chExt cx="3387030" cy="169200"/>
              </a:xfrm>
            </p:grpSpPr>
            <p:grpSp>
              <p:nvGrpSpPr>
                <p:cNvPr id="13" name="Group 12">
                  <a:extLst>
                    <a:ext uri="{FF2B5EF4-FFF2-40B4-BE49-F238E27FC236}">
                      <a16:creationId xmlns:a16="http://schemas.microsoft.com/office/drawing/2014/main" id="{6411ABF5-39AE-4804-8572-2AA082BECA49}"/>
                    </a:ext>
                  </a:extLst>
                </p:cNvPr>
                <p:cNvGrpSpPr/>
                <p:nvPr/>
              </p:nvGrpSpPr>
              <p:grpSpPr>
                <a:xfrm>
                  <a:off x="6458970" y="4374120"/>
                  <a:ext cx="252000" cy="108000"/>
                  <a:chOff x="6458970" y="3393000"/>
                  <a:chExt cx="252000" cy="108000"/>
                </a:xfrm>
              </p:grpSpPr>
              <p:cxnSp>
                <p:nvCxnSpPr>
                  <p:cNvPr id="15" name="Straight Connector 14">
                    <a:extLst>
                      <a:ext uri="{FF2B5EF4-FFF2-40B4-BE49-F238E27FC236}">
                        <a16:creationId xmlns:a16="http://schemas.microsoft.com/office/drawing/2014/main" id="{B3CCA3A8-B99C-411E-B336-8FBAB7419605}"/>
                      </a:ext>
                    </a:extLst>
                  </p:cNvPr>
                  <p:cNvCxnSpPr/>
                  <p:nvPr/>
                </p:nvCxnSpPr>
                <p:spPr>
                  <a:xfrm>
                    <a:off x="6458970" y="3447000"/>
                    <a:ext cx="252000" cy="0"/>
                  </a:xfrm>
                  <a:prstGeom prst="line">
                    <a:avLst/>
                  </a:prstGeom>
                  <a:ln w="25400">
                    <a:solidFill>
                      <a:srgbClr val="FFE7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AA19572-7D06-47CD-BE72-5848585918E7}"/>
                      </a:ext>
                    </a:extLst>
                  </p:cNvPr>
                  <p:cNvSpPr/>
                  <p:nvPr/>
                </p:nvSpPr>
                <p:spPr>
                  <a:xfrm>
                    <a:off x="6530970" y="3393000"/>
                    <a:ext cx="108000" cy="108000"/>
                  </a:xfrm>
                  <a:prstGeom prst="ellipse">
                    <a:avLst/>
                  </a:prstGeom>
                  <a:solidFill>
                    <a:srgbClr val="FFE8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4" name="TextBox 13">
                  <a:extLst>
                    <a:ext uri="{FF2B5EF4-FFF2-40B4-BE49-F238E27FC236}">
                      <a16:creationId xmlns:a16="http://schemas.microsoft.com/office/drawing/2014/main" id="{F0D823E1-5837-45D0-A840-E61054F084E0}"/>
                    </a:ext>
                  </a:extLst>
                </p:cNvPr>
                <p:cNvSpPr txBox="1"/>
                <p:nvPr/>
              </p:nvSpPr>
              <p:spPr>
                <a:xfrm>
                  <a:off x="6786000" y="4339920"/>
                  <a:ext cx="3060000" cy="169200"/>
                </a:xfrm>
                <a:prstGeom prst="rect">
                  <a:avLst/>
                </a:prstGeom>
                <a:noFill/>
              </p:spPr>
              <p:txBody>
                <a:bodyPr vert="horz" wrap="none" lIns="0" tIns="0" rIns="0" bIns="0" rtlCol="0">
                  <a:noAutofit/>
                </a:bodyPr>
                <a:lstStyle/>
                <a:p>
                  <a:pPr lvl="0"/>
                  <a:r>
                    <a:rPr lang="en-GB" sz="1100" dirty="0">
                      <a:solidFill>
                        <a:prstClr val="black">
                          <a:lumMod val="75000"/>
                          <a:lumOff val="25000"/>
                        </a:prstClr>
                      </a:solidFill>
                    </a:rPr>
                    <a:t>AIDS-related mortality rate (per 1000)</a:t>
                  </a:r>
                </a:p>
              </p:txBody>
            </p:sp>
          </p:grpSp>
        </p:grpSp>
        <p:sp>
          <p:nvSpPr>
            <p:cNvPr id="27" name="object 54">
              <a:extLst>
                <a:ext uri="{FF2B5EF4-FFF2-40B4-BE49-F238E27FC236}">
                  <a16:creationId xmlns:a16="http://schemas.microsoft.com/office/drawing/2014/main" id="{1A017E64-BE53-4443-881E-B781F633CF81}"/>
                </a:ext>
              </a:extLst>
            </p:cNvPr>
            <p:cNvSpPr txBox="1"/>
            <p:nvPr/>
          </p:nvSpPr>
          <p:spPr>
            <a:xfrm>
              <a:off x="21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10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28" name="object 54">
              <a:extLst>
                <a:ext uri="{FF2B5EF4-FFF2-40B4-BE49-F238E27FC236}">
                  <a16:creationId xmlns:a16="http://schemas.microsoft.com/office/drawing/2014/main" id="{BBC9B117-B85D-478F-A1BA-5D5E1D58A717}"/>
                </a:ext>
              </a:extLst>
            </p:cNvPr>
            <p:cNvSpPr txBox="1"/>
            <p:nvPr/>
          </p:nvSpPr>
          <p:spPr>
            <a:xfrm>
              <a:off x="252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11</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29" name="object 54">
              <a:extLst>
                <a:ext uri="{FF2B5EF4-FFF2-40B4-BE49-F238E27FC236}">
                  <a16:creationId xmlns:a16="http://schemas.microsoft.com/office/drawing/2014/main" id="{2481B950-FF71-400B-A705-6243C70872F1}"/>
                </a:ext>
              </a:extLst>
            </p:cNvPr>
            <p:cNvSpPr txBox="1"/>
            <p:nvPr/>
          </p:nvSpPr>
          <p:spPr>
            <a:xfrm>
              <a:off x="288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2</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30" name="object 54">
              <a:extLst>
                <a:ext uri="{FF2B5EF4-FFF2-40B4-BE49-F238E27FC236}">
                  <a16:creationId xmlns:a16="http://schemas.microsoft.com/office/drawing/2014/main" id="{3AFF31E4-3F51-4A1E-B6E0-0AFB54ECDB01}"/>
                </a:ext>
              </a:extLst>
            </p:cNvPr>
            <p:cNvSpPr txBox="1"/>
            <p:nvPr/>
          </p:nvSpPr>
          <p:spPr>
            <a:xfrm>
              <a:off x="324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3</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31" name="object 54">
              <a:extLst>
                <a:ext uri="{FF2B5EF4-FFF2-40B4-BE49-F238E27FC236}">
                  <a16:creationId xmlns:a16="http://schemas.microsoft.com/office/drawing/2014/main" id="{D4A827DD-AB5F-4232-844D-D2403D6F2A56}"/>
                </a:ext>
              </a:extLst>
            </p:cNvPr>
            <p:cNvSpPr txBox="1"/>
            <p:nvPr/>
          </p:nvSpPr>
          <p:spPr>
            <a:xfrm>
              <a:off x="360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4</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32" name="object 54">
              <a:extLst>
                <a:ext uri="{FF2B5EF4-FFF2-40B4-BE49-F238E27FC236}">
                  <a16:creationId xmlns:a16="http://schemas.microsoft.com/office/drawing/2014/main" id="{B06D9551-A71E-496D-A66C-60C7D0A68525}"/>
                </a:ext>
              </a:extLst>
            </p:cNvPr>
            <p:cNvSpPr txBox="1"/>
            <p:nvPr/>
          </p:nvSpPr>
          <p:spPr>
            <a:xfrm>
              <a:off x="39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5</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33" name="object 54">
              <a:extLst>
                <a:ext uri="{FF2B5EF4-FFF2-40B4-BE49-F238E27FC236}">
                  <a16:creationId xmlns:a16="http://schemas.microsoft.com/office/drawing/2014/main" id="{3692633B-6D91-439A-9AE6-033C37E25716}"/>
                </a:ext>
              </a:extLst>
            </p:cNvPr>
            <p:cNvSpPr txBox="1"/>
            <p:nvPr/>
          </p:nvSpPr>
          <p:spPr>
            <a:xfrm>
              <a:off x="504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8</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34" name="object 54">
              <a:extLst>
                <a:ext uri="{FF2B5EF4-FFF2-40B4-BE49-F238E27FC236}">
                  <a16:creationId xmlns:a16="http://schemas.microsoft.com/office/drawing/2014/main" id="{35F147C6-C92F-413A-B368-011789B61A24}"/>
                </a:ext>
              </a:extLst>
            </p:cNvPr>
            <p:cNvSpPr txBox="1"/>
            <p:nvPr/>
          </p:nvSpPr>
          <p:spPr>
            <a:xfrm>
              <a:off x="432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6</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35" name="object 54">
              <a:extLst>
                <a:ext uri="{FF2B5EF4-FFF2-40B4-BE49-F238E27FC236}">
                  <a16:creationId xmlns:a16="http://schemas.microsoft.com/office/drawing/2014/main" id="{4CBB06F7-CD05-460F-8769-63B1671CD2FF}"/>
                </a:ext>
              </a:extLst>
            </p:cNvPr>
            <p:cNvSpPr txBox="1"/>
            <p:nvPr/>
          </p:nvSpPr>
          <p:spPr>
            <a:xfrm>
              <a:off x="468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7</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36" name="object 54">
              <a:extLst>
                <a:ext uri="{FF2B5EF4-FFF2-40B4-BE49-F238E27FC236}">
                  <a16:creationId xmlns:a16="http://schemas.microsoft.com/office/drawing/2014/main" id="{E57403CF-8B5A-40C5-8CBA-529D431E2621}"/>
                </a:ext>
              </a:extLst>
            </p:cNvPr>
            <p:cNvSpPr txBox="1"/>
            <p:nvPr/>
          </p:nvSpPr>
          <p:spPr>
            <a:xfrm>
              <a:off x="57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20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37" name="object 66">
              <a:extLst>
                <a:ext uri="{FF2B5EF4-FFF2-40B4-BE49-F238E27FC236}">
                  <a16:creationId xmlns:a16="http://schemas.microsoft.com/office/drawing/2014/main" id="{9B0A0779-4002-48BD-92FF-62AE4DFE8BD9}"/>
                </a:ext>
              </a:extLst>
            </p:cNvPr>
            <p:cNvSpPr txBox="1"/>
            <p:nvPr/>
          </p:nvSpPr>
          <p:spPr>
            <a:xfrm>
              <a:off x="1440000" y="2214000"/>
              <a:ext cx="307777" cy="1489190"/>
            </a:xfrm>
            <a:prstGeom prst="rect">
              <a:avLst/>
            </a:prstGeom>
            <a:noFill/>
          </p:spPr>
          <p:txBody>
            <a:bodyPr vert="vert270" wrap="none" lIns="0" tIns="0" rIns="0" bIns="0" rtlCol="0">
              <a:spAutoFit/>
            </a:bodyPr>
            <a:lstStyle>
              <a:defPPr>
                <a:defRPr lang="en-US"/>
              </a:defPPr>
              <a:lvl1pPr algn="r">
                <a:defRPr sz="100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HIV resources per person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living with HIV (US$)</a:t>
              </a:r>
              <a:endPar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38" name="TextBox 37">
              <a:extLst>
                <a:ext uri="{FF2B5EF4-FFF2-40B4-BE49-F238E27FC236}">
                  <a16:creationId xmlns:a16="http://schemas.microsoft.com/office/drawing/2014/main" id="{31116313-3A7B-423D-9863-FC77DAEF2418}"/>
                </a:ext>
              </a:extLst>
            </p:cNvPr>
            <p:cNvSpPr txBox="1"/>
            <p:nvPr/>
          </p:nvSpPr>
          <p:spPr>
            <a:xfrm>
              <a:off x="1864662" y="24912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600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39" name="TextBox 38">
              <a:extLst>
                <a:ext uri="{FF2B5EF4-FFF2-40B4-BE49-F238E27FC236}">
                  <a16:creationId xmlns:a16="http://schemas.microsoft.com/office/drawing/2014/main" id="{32B2EACC-473C-4B1D-92C7-19218EA664CC}"/>
                </a:ext>
              </a:extLst>
            </p:cNvPr>
            <p:cNvSpPr txBox="1"/>
            <p:nvPr/>
          </p:nvSpPr>
          <p:spPr>
            <a:xfrm>
              <a:off x="1864662" y="27324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500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0" name="TextBox 39">
              <a:extLst>
                <a:ext uri="{FF2B5EF4-FFF2-40B4-BE49-F238E27FC236}">
                  <a16:creationId xmlns:a16="http://schemas.microsoft.com/office/drawing/2014/main" id="{5E0D2ADD-1C35-4A12-B657-FF9FBB064035}"/>
                </a:ext>
              </a:extLst>
            </p:cNvPr>
            <p:cNvSpPr txBox="1"/>
            <p:nvPr/>
          </p:nvSpPr>
          <p:spPr>
            <a:xfrm>
              <a:off x="1864662" y="29736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400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1" name="TextBox 40">
              <a:extLst>
                <a:ext uri="{FF2B5EF4-FFF2-40B4-BE49-F238E27FC236}">
                  <a16:creationId xmlns:a16="http://schemas.microsoft.com/office/drawing/2014/main" id="{CAFBC20E-953A-4322-B483-D3358C371811}"/>
                </a:ext>
              </a:extLst>
            </p:cNvPr>
            <p:cNvSpPr txBox="1"/>
            <p:nvPr/>
          </p:nvSpPr>
          <p:spPr>
            <a:xfrm>
              <a:off x="1864662" y="32148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300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2" name="TextBox 41">
              <a:extLst>
                <a:ext uri="{FF2B5EF4-FFF2-40B4-BE49-F238E27FC236}">
                  <a16:creationId xmlns:a16="http://schemas.microsoft.com/office/drawing/2014/main" id="{23E0CCAF-09F7-46D4-AB5B-64854517D787}"/>
                </a:ext>
              </a:extLst>
            </p:cNvPr>
            <p:cNvSpPr txBox="1"/>
            <p:nvPr/>
          </p:nvSpPr>
          <p:spPr>
            <a:xfrm>
              <a:off x="1864662" y="34560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200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3" name="TextBox 42">
              <a:extLst>
                <a:ext uri="{FF2B5EF4-FFF2-40B4-BE49-F238E27FC236}">
                  <a16:creationId xmlns:a16="http://schemas.microsoft.com/office/drawing/2014/main" id="{E3A1E820-3645-4240-9385-9221D6CD279E}"/>
                </a:ext>
              </a:extLst>
            </p:cNvPr>
            <p:cNvSpPr txBox="1"/>
            <p:nvPr/>
          </p:nvSpPr>
          <p:spPr>
            <a:xfrm>
              <a:off x="1864662" y="36972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4" name="TextBox 43">
              <a:extLst>
                <a:ext uri="{FF2B5EF4-FFF2-40B4-BE49-F238E27FC236}">
                  <a16:creationId xmlns:a16="http://schemas.microsoft.com/office/drawing/2014/main" id="{1A3A22E2-DAFB-48AF-BFB6-1D99CF37CFD1}"/>
                </a:ext>
              </a:extLst>
            </p:cNvPr>
            <p:cNvSpPr txBox="1"/>
            <p:nvPr/>
          </p:nvSpPr>
          <p:spPr>
            <a:xfrm>
              <a:off x="2005726" y="3938400"/>
              <a:ext cx="7053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5" name="TextBox 44">
              <a:extLst>
                <a:ext uri="{FF2B5EF4-FFF2-40B4-BE49-F238E27FC236}">
                  <a16:creationId xmlns:a16="http://schemas.microsoft.com/office/drawing/2014/main" id="{72166BBD-88AF-4F19-A60B-AC8A24AE0F3C}"/>
                </a:ext>
              </a:extLst>
            </p:cNvPr>
            <p:cNvSpPr txBox="1"/>
            <p:nvPr/>
          </p:nvSpPr>
          <p:spPr>
            <a:xfrm>
              <a:off x="1866268" y="17676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9</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6" name="TextBox 45">
              <a:extLst>
                <a:ext uri="{FF2B5EF4-FFF2-40B4-BE49-F238E27FC236}">
                  <a16:creationId xmlns:a16="http://schemas.microsoft.com/office/drawing/2014/main" id="{74F77696-D646-4F78-A744-BBD37F385547}"/>
                </a:ext>
              </a:extLst>
            </p:cNvPr>
            <p:cNvSpPr txBox="1"/>
            <p:nvPr/>
          </p:nvSpPr>
          <p:spPr>
            <a:xfrm>
              <a:off x="1866268" y="22500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700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7" name="object 66">
              <a:extLst>
                <a:ext uri="{FF2B5EF4-FFF2-40B4-BE49-F238E27FC236}">
                  <a16:creationId xmlns:a16="http://schemas.microsoft.com/office/drawing/2014/main" id="{76582BB9-6818-4B3B-A708-F89DE2CAD53E}"/>
                </a:ext>
              </a:extLst>
            </p:cNvPr>
            <p:cNvSpPr txBox="1"/>
            <p:nvPr/>
          </p:nvSpPr>
          <p:spPr>
            <a:xfrm>
              <a:off x="6599819" y="2142000"/>
              <a:ext cx="307777" cy="1630254"/>
            </a:xfrm>
            <a:prstGeom prst="rect">
              <a:avLst/>
            </a:prstGeom>
            <a:noFill/>
          </p:spPr>
          <p:txBody>
            <a:bodyPr vert="vert270" wrap="none" lIns="0" tIns="0" rIns="0" bIns="0" rtlCol="0">
              <a:spAutoFit/>
            </a:bodyPr>
            <a:lstStyle>
              <a:defPPr>
                <a:defRPr lang="en-US"/>
              </a:defPPr>
              <a:lvl1pPr algn="r">
                <a:defRPr sz="100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Incidence and mortality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per 1000 population</a:t>
              </a:r>
              <a:endPar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8" name="TextBox 47">
              <a:extLst>
                <a:ext uri="{FF2B5EF4-FFF2-40B4-BE49-F238E27FC236}">
                  <a16:creationId xmlns:a16="http://schemas.microsoft.com/office/drawing/2014/main" id="{96A9F88C-3806-4715-9BE2-9CC73E57BF5C}"/>
                </a:ext>
              </a:extLst>
            </p:cNvPr>
            <p:cNvSpPr txBox="1"/>
            <p:nvPr/>
          </p:nvSpPr>
          <p:spPr>
            <a:xfrm>
              <a:off x="6210000" y="23112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0.60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49" name="TextBox 48">
              <a:extLst>
                <a:ext uri="{FF2B5EF4-FFF2-40B4-BE49-F238E27FC236}">
                  <a16:creationId xmlns:a16="http://schemas.microsoft.com/office/drawing/2014/main" id="{DEAB0D55-B330-4AF8-8647-3A2F69CB755B}"/>
                </a:ext>
              </a:extLst>
            </p:cNvPr>
            <p:cNvSpPr txBox="1"/>
            <p:nvPr/>
          </p:nvSpPr>
          <p:spPr>
            <a:xfrm>
              <a:off x="6210000" y="25812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0.50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0" name="TextBox 49">
              <a:extLst>
                <a:ext uri="{FF2B5EF4-FFF2-40B4-BE49-F238E27FC236}">
                  <a16:creationId xmlns:a16="http://schemas.microsoft.com/office/drawing/2014/main" id="{CEEBEADC-378E-482B-850F-EFEECEA9575F}"/>
                </a:ext>
              </a:extLst>
            </p:cNvPr>
            <p:cNvSpPr txBox="1"/>
            <p:nvPr/>
          </p:nvSpPr>
          <p:spPr>
            <a:xfrm>
              <a:off x="6210000" y="28548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0.40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1" name="TextBox 50">
              <a:extLst>
                <a:ext uri="{FF2B5EF4-FFF2-40B4-BE49-F238E27FC236}">
                  <a16:creationId xmlns:a16="http://schemas.microsoft.com/office/drawing/2014/main" id="{9FEC4764-220F-49E1-9904-F6108399450F}"/>
                </a:ext>
              </a:extLst>
            </p:cNvPr>
            <p:cNvSpPr txBox="1"/>
            <p:nvPr/>
          </p:nvSpPr>
          <p:spPr>
            <a:xfrm>
              <a:off x="6210000" y="31248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0.30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2" name="TextBox 51">
              <a:extLst>
                <a:ext uri="{FF2B5EF4-FFF2-40B4-BE49-F238E27FC236}">
                  <a16:creationId xmlns:a16="http://schemas.microsoft.com/office/drawing/2014/main" id="{845D2603-0C57-446E-A5F3-0444FAFAAD31}"/>
                </a:ext>
              </a:extLst>
            </p:cNvPr>
            <p:cNvSpPr txBox="1"/>
            <p:nvPr/>
          </p:nvSpPr>
          <p:spPr>
            <a:xfrm>
              <a:off x="6210000" y="3394800"/>
              <a:ext cx="248400" cy="153888"/>
            </a:xfrm>
            <a:prstGeom prst="rect">
              <a:avLst/>
            </a:prstGeom>
            <a:noFill/>
          </p:spPr>
          <p:txBody>
            <a:bodyPr vert="horz" wrap="square" lIns="0" tIns="0" rIns="0" bIns="0" rtlCol="0">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0.20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3" name="TextBox 52">
              <a:extLst>
                <a:ext uri="{FF2B5EF4-FFF2-40B4-BE49-F238E27FC236}">
                  <a16:creationId xmlns:a16="http://schemas.microsoft.com/office/drawing/2014/main" id="{ED14E757-3C53-4604-8BC6-9DCE601E453C}"/>
                </a:ext>
              </a:extLst>
            </p:cNvPr>
            <p:cNvSpPr txBox="1"/>
            <p:nvPr/>
          </p:nvSpPr>
          <p:spPr>
            <a:xfrm>
              <a:off x="6210000" y="36684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0.10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4" name="TextBox 53">
              <a:extLst>
                <a:ext uri="{FF2B5EF4-FFF2-40B4-BE49-F238E27FC236}">
                  <a16:creationId xmlns:a16="http://schemas.microsoft.com/office/drawing/2014/main" id="{8C18E312-8181-40E8-92E2-97CCCC696A57}"/>
                </a:ext>
              </a:extLst>
            </p:cNvPr>
            <p:cNvSpPr txBox="1"/>
            <p:nvPr/>
          </p:nvSpPr>
          <p:spPr>
            <a:xfrm>
              <a:off x="6386331" y="3939744"/>
              <a:ext cx="7053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5" name="TextBox 54">
              <a:extLst>
                <a:ext uri="{FF2B5EF4-FFF2-40B4-BE49-F238E27FC236}">
                  <a16:creationId xmlns:a16="http://schemas.microsoft.com/office/drawing/2014/main" id="{C61F1847-1CD4-4AE4-B0D4-B77EE61E1BEF}"/>
                </a:ext>
              </a:extLst>
            </p:cNvPr>
            <p:cNvSpPr txBox="1"/>
            <p:nvPr/>
          </p:nvSpPr>
          <p:spPr>
            <a:xfrm>
              <a:off x="6211606" y="17676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0.80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7" name="TextBox 56">
              <a:extLst>
                <a:ext uri="{FF2B5EF4-FFF2-40B4-BE49-F238E27FC236}">
                  <a16:creationId xmlns:a16="http://schemas.microsoft.com/office/drawing/2014/main" id="{3B8E0225-63BE-4C01-A11E-5146D9E74B37}"/>
                </a:ext>
              </a:extLst>
            </p:cNvPr>
            <p:cNvSpPr txBox="1"/>
            <p:nvPr/>
          </p:nvSpPr>
          <p:spPr>
            <a:xfrm>
              <a:off x="6213006" y="20376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0.70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58" name="object 55">
              <a:extLst>
                <a:ext uri="{FF2B5EF4-FFF2-40B4-BE49-F238E27FC236}">
                  <a16:creationId xmlns:a16="http://schemas.microsoft.com/office/drawing/2014/main" id="{282C2840-8C1F-4D64-A1C6-791C86D22925}"/>
                </a:ext>
              </a:extLst>
            </p:cNvPr>
            <p:cNvSpPr/>
            <p:nvPr/>
          </p:nvSpPr>
          <p:spPr>
            <a:xfrm>
              <a:off x="2160617" y="1843200"/>
              <a:ext cx="0" cy="2170800"/>
            </a:xfrm>
            <a:custGeom>
              <a:avLst/>
              <a:gdLst/>
              <a:ahLst/>
              <a:cxnLst/>
              <a:rect l="l" t="t" r="r" b="b"/>
              <a:pathLst>
                <a:path h="2371090">
                  <a:moveTo>
                    <a:pt x="0" y="0"/>
                  </a:moveTo>
                  <a:lnTo>
                    <a:pt x="0" y="2370582"/>
                  </a:lnTo>
                </a:path>
              </a:pathLst>
            </a:custGeom>
            <a:ln w="3809">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59" name="object 56">
              <a:extLst>
                <a:ext uri="{FF2B5EF4-FFF2-40B4-BE49-F238E27FC236}">
                  <a16:creationId xmlns:a16="http://schemas.microsoft.com/office/drawing/2014/main" id="{DF290A68-8634-40A3-B398-E6E897A28FDF}"/>
                </a:ext>
              </a:extLst>
            </p:cNvPr>
            <p:cNvSpPr/>
            <p:nvPr/>
          </p:nvSpPr>
          <p:spPr>
            <a:xfrm>
              <a:off x="2160000" y="4013185"/>
              <a:ext cx="3960000" cy="0"/>
            </a:xfrm>
            <a:custGeom>
              <a:avLst/>
              <a:gdLst/>
              <a:ahLst/>
              <a:cxnLst/>
              <a:rect l="l" t="t" r="r" b="b"/>
              <a:pathLst>
                <a:path w="3792854">
                  <a:moveTo>
                    <a:pt x="0" y="0"/>
                  </a:moveTo>
                  <a:lnTo>
                    <a:pt x="3792474" y="0"/>
                  </a:lnTo>
                </a:path>
              </a:pathLst>
            </a:custGeom>
            <a:ln w="3822">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0" name="object 55">
              <a:extLst>
                <a:ext uri="{FF2B5EF4-FFF2-40B4-BE49-F238E27FC236}">
                  <a16:creationId xmlns:a16="http://schemas.microsoft.com/office/drawing/2014/main" id="{F1B299F8-DCA4-4632-9E01-560BD6BC4050}"/>
                </a:ext>
              </a:extLst>
            </p:cNvPr>
            <p:cNvSpPr/>
            <p:nvPr/>
          </p:nvSpPr>
          <p:spPr>
            <a:xfrm>
              <a:off x="6120000" y="1843200"/>
              <a:ext cx="0" cy="2170800"/>
            </a:xfrm>
            <a:custGeom>
              <a:avLst/>
              <a:gdLst/>
              <a:ahLst/>
              <a:cxnLst/>
              <a:rect l="l" t="t" r="r" b="b"/>
              <a:pathLst>
                <a:path h="2371090">
                  <a:moveTo>
                    <a:pt x="0" y="0"/>
                  </a:moveTo>
                  <a:lnTo>
                    <a:pt x="0" y="2370582"/>
                  </a:lnTo>
                </a:path>
              </a:pathLst>
            </a:custGeom>
            <a:ln w="3809">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61" name="object 27">
              <a:extLst>
                <a:ext uri="{FF2B5EF4-FFF2-40B4-BE49-F238E27FC236}">
                  <a16:creationId xmlns:a16="http://schemas.microsoft.com/office/drawing/2014/main" id="{756BD00C-6D81-4CF2-869A-9F605B9FBCD0}"/>
                </a:ext>
              </a:extLst>
            </p:cNvPr>
            <p:cNvSpPr/>
            <p:nvPr/>
          </p:nvSpPr>
          <p:spPr>
            <a:xfrm>
              <a:off x="2160478" y="4012498"/>
              <a:ext cx="3959522" cy="0"/>
            </a:xfrm>
            <a:custGeom>
              <a:avLst/>
              <a:gdLst/>
              <a:ahLst/>
              <a:cxnLst/>
              <a:rect l="l" t="t" r="r" b="b"/>
              <a:pathLst>
                <a:path w="3145154">
                  <a:moveTo>
                    <a:pt x="0" y="0"/>
                  </a:moveTo>
                  <a:lnTo>
                    <a:pt x="3144786" y="0"/>
                  </a:lnTo>
                </a:path>
              </a:pathLst>
            </a:custGeom>
            <a:ln w="3822">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nvGrpSpPr>
            <p:cNvPr id="21" name="Group 20">
              <a:extLst>
                <a:ext uri="{FF2B5EF4-FFF2-40B4-BE49-F238E27FC236}">
                  <a16:creationId xmlns:a16="http://schemas.microsoft.com/office/drawing/2014/main" id="{563C350D-1C60-48BF-9894-BE27FE016572}"/>
                </a:ext>
              </a:extLst>
            </p:cNvPr>
            <p:cNvGrpSpPr/>
            <p:nvPr/>
          </p:nvGrpSpPr>
          <p:grpSpPr>
            <a:xfrm>
              <a:off x="2250000" y="2714886"/>
              <a:ext cx="3059681" cy="1299821"/>
              <a:chOff x="2282399" y="2714886"/>
              <a:chExt cx="3059681" cy="1299821"/>
            </a:xfrm>
          </p:grpSpPr>
          <p:sp>
            <p:nvSpPr>
              <p:cNvPr id="62" name="object 58">
                <a:extLst>
                  <a:ext uri="{FF2B5EF4-FFF2-40B4-BE49-F238E27FC236}">
                    <a16:creationId xmlns:a16="http://schemas.microsoft.com/office/drawing/2014/main" id="{54005C81-B96C-4584-BA29-3AECD1C64CB3}"/>
                  </a:ext>
                </a:extLst>
              </p:cNvPr>
              <p:cNvSpPr/>
              <p:nvPr/>
            </p:nvSpPr>
            <p:spPr>
              <a:xfrm>
                <a:off x="2282399" y="2840261"/>
                <a:ext cx="180000" cy="1173951"/>
              </a:xfrm>
              <a:custGeom>
                <a:avLst/>
                <a:gdLst/>
                <a:ahLst/>
                <a:cxnLst/>
                <a:rect l="l" t="t" r="r" b="b"/>
                <a:pathLst>
                  <a:path w="87630" h="906145">
                    <a:moveTo>
                      <a:pt x="87630" y="0"/>
                    </a:moveTo>
                    <a:lnTo>
                      <a:pt x="0" y="0"/>
                    </a:lnTo>
                    <a:lnTo>
                      <a:pt x="0" y="906017"/>
                    </a:lnTo>
                    <a:lnTo>
                      <a:pt x="87630" y="906017"/>
                    </a:lnTo>
                    <a:lnTo>
                      <a:pt x="87630" y="0"/>
                    </a:lnTo>
                    <a:close/>
                  </a:path>
                </a:pathLst>
              </a:custGeom>
              <a:solidFill>
                <a:srgbClr val="009FE3"/>
              </a:solidFill>
            </p:spPr>
            <p:txBody>
              <a:bodyPr wrap="square" lIns="0" tIns="0" rIns="0" bIns="0" rtlCol="0"/>
              <a:lstStyle/>
              <a:p>
                <a:endParaRPr/>
              </a:p>
            </p:txBody>
          </p:sp>
          <p:sp>
            <p:nvSpPr>
              <p:cNvPr id="63" name="object 59">
                <a:extLst>
                  <a:ext uri="{FF2B5EF4-FFF2-40B4-BE49-F238E27FC236}">
                    <a16:creationId xmlns:a16="http://schemas.microsoft.com/office/drawing/2014/main" id="{76A62031-6F25-4BDC-A3D7-8CBA63C8FBFB}"/>
                  </a:ext>
                </a:extLst>
              </p:cNvPr>
              <p:cNvSpPr/>
              <p:nvPr/>
            </p:nvSpPr>
            <p:spPr>
              <a:xfrm>
                <a:off x="2642730" y="2933058"/>
                <a:ext cx="180000" cy="1080990"/>
              </a:xfrm>
              <a:custGeom>
                <a:avLst/>
                <a:gdLst/>
                <a:ahLst/>
                <a:cxnLst/>
                <a:rect l="l" t="t" r="r" b="b"/>
                <a:pathLst>
                  <a:path w="86994" h="834390">
                    <a:moveTo>
                      <a:pt x="86868" y="0"/>
                    </a:moveTo>
                    <a:lnTo>
                      <a:pt x="0" y="0"/>
                    </a:lnTo>
                    <a:lnTo>
                      <a:pt x="0" y="834389"/>
                    </a:lnTo>
                    <a:lnTo>
                      <a:pt x="86868" y="834389"/>
                    </a:lnTo>
                    <a:lnTo>
                      <a:pt x="86868" y="0"/>
                    </a:lnTo>
                    <a:close/>
                  </a:path>
                </a:pathLst>
              </a:custGeom>
              <a:solidFill>
                <a:srgbClr val="009FE3"/>
              </a:solidFill>
            </p:spPr>
            <p:txBody>
              <a:bodyPr wrap="square" lIns="0" tIns="0" rIns="0" bIns="0" rtlCol="0"/>
              <a:lstStyle/>
              <a:p>
                <a:endParaRPr/>
              </a:p>
            </p:txBody>
          </p:sp>
          <p:sp>
            <p:nvSpPr>
              <p:cNvPr id="64" name="object 60">
                <a:extLst>
                  <a:ext uri="{FF2B5EF4-FFF2-40B4-BE49-F238E27FC236}">
                    <a16:creationId xmlns:a16="http://schemas.microsoft.com/office/drawing/2014/main" id="{CAD86120-7EAB-40A4-9394-C85E9503093C}"/>
                  </a:ext>
                </a:extLst>
              </p:cNvPr>
              <p:cNvSpPr/>
              <p:nvPr/>
            </p:nvSpPr>
            <p:spPr>
              <a:xfrm>
                <a:off x="3002072" y="2794850"/>
                <a:ext cx="180000" cy="1219198"/>
              </a:xfrm>
              <a:custGeom>
                <a:avLst/>
                <a:gdLst/>
                <a:ahLst/>
                <a:cxnLst/>
                <a:rect l="l" t="t" r="r" b="b"/>
                <a:pathLst>
                  <a:path w="87630" h="941070">
                    <a:moveTo>
                      <a:pt x="87630" y="0"/>
                    </a:moveTo>
                    <a:lnTo>
                      <a:pt x="0" y="0"/>
                    </a:lnTo>
                    <a:lnTo>
                      <a:pt x="0" y="941069"/>
                    </a:lnTo>
                    <a:lnTo>
                      <a:pt x="87630" y="941069"/>
                    </a:lnTo>
                    <a:lnTo>
                      <a:pt x="87630" y="0"/>
                    </a:lnTo>
                    <a:close/>
                  </a:path>
                </a:pathLst>
              </a:custGeom>
              <a:solidFill>
                <a:srgbClr val="009FE3"/>
              </a:solidFill>
            </p:spPr>
            <p:txBody>
              <a:bodyPr wrap="square" lIns="0" tIns="0" rIns="0" bIns="0" rtlCol="0"/>
              <a:lstStyle/>
              <a:p>
                <a:endParaRPr/>
              </a:p>
            </p:txBody>
          </p:sp>
          <p:sp>
            <p:nvSpPr>
              <p:cNvPr id="65" name="object 61">
                <a:extLst>
                  <a:ext uri="{FF2B5EF4-FFF2-40B4-BE49-F238E27FC236}">
                    <a16:creationId xmlns:a16="http://schemas.microsoft.com/office/drawing/2014/main" id="{BD21BA37-6EB4-4186-8F0C-8CD293AA90C9}"/>
                  </a:ext>
                </a:extLst>
              </p:cNvPr>
              <p:cNvSpPr/>
              <p:nvPr/>
            </p:nvSpPr>
            <p:spPr>
              <a:xfrm>
                <a:off x="3362404" y="2714886"/>
                <a:ext cx="180000" cy="1299821"/>
              </a:xfrm>
              <a:custGeom>
                <a:avLst/>
                <a:gdLst/>
                <a:ahLst/>
                <a:cxnLst/>
                <a:rect l="l" t="t" r="r" b="b"/>
                <a:pathLst>
                  <a:path w="86994" h="1003300">
                    <a:moveTo>
                      <a:pt x="86868" y="0"/>
                    </a:moveTo>
                    <a:lnTo>
                      <a:pt x="0" y="0"/>
                    </a:lnTo>
                    <a:lnTo>
                      <a:pt x="0" y="1002791"/>
                    </a:lnTo>
                    <a:lnTo>
                      <a:pt x="86868" y="1002791"/>
                    </a:lnTo>
                    <a:lnTo>
                      <a:pt x="86868" y="0"/>
                    </a:lnTo>
                    <a:close/>
                  </a:path>
                </a:pathLst>
              </a:custGeom>
              <a:solidFill>
                <a:srgbClr val="009FE3"/>
              </a:solidFill>
            </p:spPr>
            <p:txBody>
              <a:bodyPr wrap="square" lIns="0" tIns="0" rIns="0" bIns="0" rtlCol="0"/>
              <a:lstStyle/>
              <a:p>
                <a:endParaRPr/>
              </a:p>
            </p:txBody>
          </p:sp>
          <p:sp>
            <p:nvSpPr>
              <p:cNvPr id="66" name="object 62">
                <a:extLst>
                  <a:ext uri="{FF2B5EF4-FFF2-40B4-BE49-F238E27FC236}">
                    <a16:creationId xmlns:a16="http://schemas.microsoft.com/office/drawing/2014/main" id="{57EF8817-03BE-4F79-94B4-47C076DAE56F}"/>
                  </a:ext>
                </a:extLst>
              </p:cNvPr>
              <p:cNvSpPr/>
              <p:nvPr/>
            </p:nvSpPr>
            <p:spPr>
              <a:xfrm>
                <a:off x="3722734" y="2838287"/>
                <a:ext cx="180000" cy="1176420"/>
              </a:xfrm>
              <a:custGeom>
                <a:avLst/>
                <a:gdLst/>
                <a:ahLst/>
                <a:cxnLst/>
                <a:rect l="l" t="t" r="r" b="b"/>
                <a:pathLst>
                  <a:path w="86994" h="908050">
                    <a:moveTo>
                      <a:pt x="86868" y="0"/>
                    </a:moveTo>
                    <a:lnTo>
                      <a:pt x="0" y="0"/>
                    </a:lnTo>
                    <a:lnTo>
                      <a:pt x="0" y="907541"/>
                    </a:lnTo>
                    <a:lnTo>
                      <a:pt x="86868" y="907541"/>
                    </a:lnTo>
                    <a:lnTo>
                      <a:pt x="86868" y="0"/>
                    </a:lnTo>
                    <a:close/>
                  </a:path>
                </a:pathLst>
              </a:custGeom>
              <a:solidFill>
                <a:srgbClr val="009FE3"/>
              </a:solidFill>
            </p:spPr>
            <p:txBody>
              <a:bodyPr wrap="square" lIns="0" tIns="0" rIns="0" bIns="0" rtlCol="0"/>
              <a:lstStyle/>
              <a:p>
                <a:endParaRPr/>
              </a:p>
            </p:txBody>
          </p:sp>
          <p:sp>
            <p:nvSpPr>
              <p:cNvPr id="67" name="object 63">
                <a:extLst>
                  <a:ext uri="{FF2B5EF4-FFF2-40B4-BE49-F238E27FC236}">
                    <a16:creationId xmlns:a16="http://schemas.microsoft.com/office/drawing/2014/main" id="{21CBE895-AD0B-402D-9BC4-998D36C3564A}"/>
                  </a:ext>
                </a:extLst>
              </p:cNvPr>
              <p:cNvSpPr/>
              <p:nvPr/>
            </p:nvSpPr>
            <p:spPr>
              <a:xfrm>
                <a:off x="4082077" y="2932071"/>
                <a:ext cx="180000" cy="1082636"/>
              </a:xfrm>
              <a:custGeom>
                <a:avLst/>
                <a:gdLst/>
                <a:ahLst/>
                <a:cxnLst/>
                <a:rect l="l" t="t" r="r" b="b"/>
                <a:pathLst>
                  <a:path w="86994" h="835659">
                    <a:moveTo>
                      <a:pt x="86868" y="0"/>
                    </a:moveTo>
                    <a:lnTo>
                      <a:pt x="0" y="0"/>
                    </a:lnTo>
                    <a:lnTo>
                      <a:pt x="0" y="835151"/>
                    </a:lnTo>
                    <a:lnTo>
                      <a:pt x="86868" y="835151"/>
                    </a:lnTo>
                    <a:lnTo>
                      <a:pt x="86868" y="0"/>
                    </a:lnTo>
                    <a:close/>
                  </a:path>
                </a:pathLst>
              </a:custGeom>
              <a:solidFill>
                <a:srgbClr val="009FE3"/>
              </a:solidFill>
            </p:spPr>
            <p:txBody>
              <a:bodyPr wrap="square" lIns="0" tIns="0" rIns="0" bIns="0" rtlCol="0"/>
              <a:lstStyle/>
              <a:p>
                <a:endParaRPr/>
              </a:p>
            </p:txBody>
          </p:sp>
          <p:sp>
            <p:nvSpPr>
              <p:cNvPr id="68" name="object 64">
                <a:extLst>
                  <a:ext uri="{FF2B5EF4-FFF2-40B4-BE49-F238E27FC236}">
                    <a16:creationId xmlns:a16="http://schemas.microsoft.com/office/drawing/2014/main" id="{9B658085-7238-472D-A8F0-680EA5E8BC54}"/>
                  </a:ext>
                </a:extLst>
              </p:cNvPr>
              <p:cNvSpPr/>
              <p:nvPr/>
            </p:nvSpPr>
            <p:spPr>
              <a:xfrm>
                <a:off x="4442407" y="2997227"/>
                <a:ext cx="180000" cy="1016822"/>
              </a:xfrm>
              <a:custGeom>
                <a:avLst/>
                <a:gdLst/>
                <a:ahLst/>
                <a:cxnLst/>
                <a:rect l="l" t="t" r="r" b="b"/>
                <a:pathLst>
                  <a:path w="86994" h="784859">
                    <a:moveTo>
                      <a:pt x="86868" y="0"/>
                    </a:moveTo>
                    <a:lnTo>
                      <a:pt x="0" y="0"/>
                    </a:lnTo>
                    <a:lnTo>
                      <a:pt x="0" y="784860"/>
                    </a:lnTo>
                    <a:lnTo>
                      <a:pt x="86868" y="784860"/>
                    </a:lnTo>
                    <a:lnTo>
                      <a:pt x="86868" y="0"/>
                    </a:lnTo>
                    <a:close/>
                  </a:path>
                </a:pathLst>
              </a:custGeom>
              <a:solidFill>
                <a:srgbClr val="009FE3"/>
              </a:solidFill>
            </p:spPr>
            <p:txBody>
              <a:bodyPr wrap="square" lIns="0" tIns="0" rIns="0" bIns="0" rtlCol="0"/>
              <a:lstStyle/>
              <a:p>
                <a:endParaRPr/>
              </a:p>
            </p:txBody>
          </p:sp>
          <p:sp>
            <p:nvSpPr>
              <p:cNvPr id="69" name="object 65">
                <a:extLst>
                  <a:ext uri="{FF2B5EF4-FFF2-40B4-BE49-F238E27FC236}">
                    <a16:creationId xmlns:a16="http://schemas.microsoft.com/office/drawing/2014/main" id="{665F8ECC-344F-494D-B978-D0B9C5384B13}"/>
                  </a:ext>
                </a:extLst>
              </p:cNvPr>
              <p:cNvSpPr/>
              <p:nvPr/>
            </p:nvSpPr>
            <p:spPr>
              <a:xfrm>
                <a:off x="4801749" y="2968598"/>
                <a:ext cx="180000" cy="1045616"/>
              </a:xfrm>
              <a:custGeom>
                <a:avLst/>
                <a:gdLst/>
                <a:ahLst/>
                <a:cxnLst/>
                <a:rect l="l" t="t" r="r" b="b"/>
                <a:pathLst>
                  <a:path w="87629" h="807084">
                    <a:moveTo>
                      <a:pt x="87629" y="0"/>
                    </a:moveTo>
                    <a:lnTo>
                      <a:pt x="0" y="0"/>
                    </a:lnTo>
                    <a:lnTo>
                      <a:pt x="0" y="806958"/>
                    </a:lnTo>
                    <a:lnTo>
                      <a:pt x="87629" y="806958"/>
                    </a:lnTo>
                    <a:lnTo>
                      <a:pt x="87629" y="0"/>
                    </a:lnTo>
                    <a:close/>
                  </a:path>
                </a:pathLst>
              </a:custGeom>
              <a:solidFill>
                <a:srgbClr val="009FE3"/>
              </a:solidFill>
            </p:spPr>
            <p:txBody>
              <a:bodyPr wrap="square" lIns="0" tIns="0" rIns="0" bIns="0" rtlCol="0"/>
              <a:lstStyle/>
              <a:p>
                <a:endParaRPr/>
              </a:p>
            </p:txBody>
          </p:sp>
          <p:sp>
            <p:nvSpPr>
              <p:cNvPr id="70" name="object 66">
                <a:extLst>
                  <a:ext uri="{FF2B5EF4-FFF2-40B4-BE49-F238E27FC236}">
                    <a16:creationId xmlns:a16="http://schemas.microsoft.com/office/drawing/2014/main" id="{919FB60F-E802-4A7E-9F4B-A5FF3AA324F8}"/>
                  </a:ext>
                </a:extLst>
              </p:cNvPr>
              <p:cNvSpPr/>
              <p:nvPr/>
            </p:nvSpPr>
            <p:spPr>
              <a:xfrm>
                <a:off x="5162080" y="3089037"/>
                <a:ext cx="180000" cy="925506"/>
              </a:xfrm>
              <a:custGeom>
                <a:avLst/>
                <a:gdLst/>
                <a:ahLst/>
                <a:cxnLst/>
                <a:rect l="l" t="t" r="r" b="b"/>
                <a:pathLst>
                  <a:path w="86995" h="714375">
                    <a:moveTo>
                      <a:pt x="86867" y="0"/>
                    </a:moveTo>
                    <a:lnTo>
                      <a:pt x="0" y="0"/>
                    </a:lnTo>
                    <a:lnTo>
                      <a:pt x="0" y="713993"/>
                    </a:lnTo>
                    <a:lnTo>
                      <a:pt x="86867" y="713993"/>
                    </a:lnTo>
                    <a:lnTo>
                      <a:pt x="86867" y="0"/>
                    </a:lnTo>
                    <a:close/>
                  </a:path>
                </a:pathLst>
              </a:custGeom>
              <a:solidFill>
                <a:srgbClr val="009FE3"/>
              </a:solidFill>
            </p:spPr>
            <p:txBody>
              <a:bodyPr wrap="square" lIns="0" tIns="0" rIns="0" bIns="0" rtlCol="0"/>
              <a:lstStyle/>
              <a:p>
                <a:endParaRPr/>
              </a:p>
            </p:txBody>
          </p:sp>
        </p:grpSp>
        <p:sp>
          <p:nvSpPr>
            <p:cNvPr id="74" name="object 70">
              <a:extLst>
                <a:ext uri="{FF2B5EF4-FFF2-40B4-BE49-F238E27FC236}">
                  <a16:creationId xmlns:a16="http://schemas.microsoft.com/office/drawing/2014/main" id="{90806ED3-5BB6-45A1-9F56-8BFD330958CC}"/>
                </a:ext>
              </a:extLst>
            </p:cNvPr>
            <p:cNvSpPr/>
            <p:nvPr/>
          </p:nvSpPr>
          <p:spPr>
            <a:xfrm>
              <a:off x="2291794" y="1902417"/>
              <a:ext cx="2972946" cy="1347531"/>
            </a:xfrm>
            <a:prstGeom prst="rect">
              <a:avLst/>
            </a:prstGeom>
            <a:blipFill>
              <a:blip r:embed="rId2" cstate="print"/>
              <a:stretch>
                <a:fillRect/>
              </a:stretch>
            </a:blipFill>
          </p:spPr>
          <p:txBody>
            <a:bodyPr wrap="square" lIns="0" tIns="0" rIns="0" bIns="0" rtlCol="0"/>
            <a:lstStyle/>
            <a:p>
              <a:endParaRPr/>
            </a:p>
          </p:txBody>
        </p:sp>
        <p:sp>
          <p:nvSpPr>
            <p:cNvPr id="78" name="TextBox 77">
              <a:extLst>
                <a:ext uri="{FF2B5EF4-FFF2-40B4-BE49-F238E27FC236}">
                  <a16:creationId xmlns:a16="http://schemas.microsoft.com/office/drawing/2014/main" id="{613A66AA-C2EE-4DA4-9538-57D645F64048}"/>
                </a:ext>
              </a:extLst>
            </p:cNvPr>
            <p:cNvSpPr txBox="1"/>
            <p:nvPr/>
          </p:nvSpPr>
          <p:spPr>
            <a:xfrm>
              <a:off x="1864800" y="20088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800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5588716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E28816-F6CD-4C7D-BC3C-7875CC19BD03}"/>
              </a:ext>
            </a:extLst>
          </p:cNvPr>
          <p:cNvGrpSpPr/>
          <p:nvPr/>
        </p:nvGrpSpPr>
        <p:grpSpPr>
          <a:xfrm>
            <a:off x="0" y="0"/>
            <a:ext cx="10285200" cy="6153111"/>
            <a:chOff x="0" y="0"/>
            <a:chExt cx="10285200" cy="6153111"/>
          </a:xfrm>
        </p:grpSpPr>
        <p:sp>
          <p:nvSpPr>
            <p:cNvPr id="126" name="Oval 125">
              <a:extLst>
                <a:ext uri="{FF2B5EF4-FFF2-40B4-BE49-F238E27FC236}">
                  <a16:creationId xmlns:a16="http://schemas.microsoft.com/office/drawing/2014/main" id="{42268592-AEF9-4146-9A4E-A2198A3C7B33}"/>
                </a:ext>
              </a:extLst>
            </p:cNvPr>
            <p:cNvSpPr/>
            <p:nvPr/>
          </p:nvSpPr>
          <p:spPr>
            <a:xfrm>
              <a:off x="5889600" y="3538800"/>
              <a:ext cx="93600" cy="93600"/>
            </a:xfrm>
            <a:prstGeom prst="ellipse">
              <a:avLst/>
            </a:prstGeom>
            <a:solidFill>
              <a:srgbClr val="F28C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28" name="Oval 127">
              <a:extLst>
                <a:ext uri="{FF2B5EF4-FFF2-40B4-BE49-F238E27FC236}">
                  <a16:creationId xmlns:a16="http://schemas.microsoft.com/office/drawing/2014/main" id="{3E70DE98-8CD2-492C-A773-BD3A3622AF27}"/>
                </a:ext>
              </a:extLst>
            </p:cNvPr>
            <p:cNvSpPr/>
            <p:nvPr/>
          </p:nvSpPr>
          <p:spPr>
            <a:xfrm>
              <a:off x="5853600" y="2005200"/>
              <a:ext cx="162000" cy="162000"/>
            </a:xfrm>
            <a:prstGeom prst="ellipse">
              <a:avLst/>
            </a:prstGeom>
            <a:solidFill>
              <a:srgbClr val="009FE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4D0261B7-B433-418B-BA0F-96B060DAF370}"/>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000" kern="100" dirty="0">
                  <a:solidFill>
                    <a:prstClr val="white"/>
                  </a:solidFill>
                  <a:latin typeface="Arial" panose="020B0604020202020204" pitchFamily="34" charset="0"/>
                  <a:cs typeface="Arial" panose="020B0604020202020204" pitchFamily="34" charset="0"/>
                </a:rPr>
                <a:t>Total HIV resource availability per person living with HIV in constant 2016 US dollars, HIV incidence and AIDS-related mortality rates (per 1000), low- and middle-income countries in Asia and the Pacific, 2010–2018 and 2020 targets</a:t>
              </a:r>
            </a:p>
          </p:txBody>
        </p:sp>
        <p:sp>
          <p:nvSpPr>
            <p:cNvPr id="5" name="Rectangle 4">
              <a:extLst>
                <a:ext uri="{FF2B5EF4-FFF2-40B4-BE49-F238E27FC236}">
                  <a16:creationId xmlns:a16="http://schemas.microsoft.com/office/drawing/2014/main" id="{02FE8A13-8DE6-4663-BE6E-B2106DCB1736}"/>
                </a:ext>
              </a:extLst>
            </p:cNvPr>
            <p:cNvSpPr/>
            <p:nvPr/>
          </p:nvSpPr>
          <p:spPr>
            <a:xfrm>
              <a:off x="360000" y="6030000"/>
              <a:ext cx="4411464" cy="12311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UNAIDS 2019 resource availability and needs estimates; and UNAIDS 2019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7" name="Group 6">
              <a:extLst>
                <a:ext uri="{FF2B5EF4-FFF2-40B4-BE49-F238E27FC236}">
                  <a16:creationId xmlns:a16="http://schemas.microsoft.com/office/drawing/2014/main" id="{E7562062-FF38-499F-AF27-0CD730A14EAB}"/>
                </a:ext>
              </a:extLst>
            </p:cNvPr>
            <p:cNvGrpSpPr/>
            <p:nvPr/>
          </p:nvGrpSpPr>
          <p:grpSpPr>
            <a:xfrm>
              <a:off x="1440000" y="4680000"/>
              <a:ext cx="3387030" cy="817200"/>
              <a:chOff x="1472970" y="4865555"/>
              <a:chExt cx="3387030" cy="817200"/>
            </a:xfrm>
          </p:grpSpPr>
          <p:grpSp>
            <p:nvGrpSpPr>
              <p:cNvPr id="8" name="Group 7">
                <a:extLst>
                  <a:ext uri="{FF2B5EF4-FFF2-40B4-BE49-F238E27FC236}">
                    <a16:creationId xmlns:a16="http://schemas.microsoft.com/office/drawing/2014/main" id="{74F0267A-516D-427D-805B-F529C4E73EC7}"/>
                  </a:ext>
                </a:extLst>
              </p:cNvPr>
              <p:cNvGrpSpPr/>
              <p:nvPr/>
            </p:nvGrpSpPr>
            <p:grpSpPr>
              <a:xfrm>
                <a:off x="1530000" y="4865555"/>
                <a:ext cx="3330000" cy="169200"/>
                <a:chOff x="6516000" y="2880000"/>
                <a:chExt cx="3330000" cy="169200"/>
              </a:xfrm>
            </p:grpSpPr>
            <p:sp>
              <p:nvSpPr>
                <p:cNvPr id="24" name="object 13">
                  <a:extLst>
                    <a:ext uri="{FF2B5EF4-FFF2-40B4-BE49-F238E27FC236}">
                      <a16:creationId xmlns:a16="http://schemas.microsoft.com/office/drawing/2014/main" id="{361A070E-74FF-40AC-8A4C-4AE5C797E667}"/>
                    </a:ext>
                  </a:extLst>
                </p:cNvPr>
                <p:cNvSpPr/>
                <p:nvPr/>
              </p:nvSpPr>
              <p:spPr>
                <a:xfrm>
                  <a:off x="6516000" y="28980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 name="TextBox 24">
                  <a:extLst>
                    <a:ext uri="{FF2B5EF4-FFF2-40B4-BE49-F238E27FC236}">
                      <a16:creationId xmlns:a16="http://schemas.microsoft.com/office/drawing/2014/main" id="{4F1200DC-D404-4F83-A5D7-69A8AFAAB2FD}"/>
                    </a:ext>
                  </a:extLst>
                </p:cNvPr>
                <p:cNvSpPr txBox="1"/>
                <p:nvPr/>
              </p:nvSpPr>
              <p:spPr>
                <a:xfrm>
                  <a:off x="6786000" y="2880000"/>
                  <a:ext cx="3060000" cy="169200"/>
                </a:xfrm>
                <a:prstGeom prst="rect">
                  <a:avLst/>
                </a:prstGeom>
                <a:noFill/>
              </p:spPr>
              <p:txBody>
                <a:bodyPr vert="horz" wrap="non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Resource availability per person living with HIV </a:t>
                  </a:r>
                  <a:endParaRPr kumimoji="0" lang="en-CH"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nvGrpSpPr>
              <p:cNvPr id="9" name="Group 8">
                <a:extLst>
                  <a:ext uri="{FF2B5EF4-FFF2-40B4-BE49-F238E27FC236}">
                    <a16:creationId xmlns:a16="http://schemas.microsoft.com/office/drawing/2014/main" id="{AFA1686B-CDD7-4962-B31F-6A57D3123A2C}"/>
                  </a:ext>
                </a:extLst>
              </p:cNvPr>
              <p:cNvGrpSpPr/>
              <p:nvPr/>
            </p:nvGrpSpPr>
            <p:grpSpPr>
              <a:xfrm>
                <a:off x="1530000" y="5081555"/>
                <a:ext cx="2974266" cy="169277"/>
                <a:chOff x="6516000" y="3744000"/>
                <a:chExt cx="2974266" cy="169277"/>
              </a:xfrm>
            </p:grpSpPr>
            <p:sp>
              <p:nvSpPr>
                <p:cNvPr id="20" name="TextBox 19">
                  <a:extLst>
                    <a:ext uri="{FF2B5EF4-FFF2-40B4-BE49-F238E27FC236}">
                      <a16:creationId xmlns:a16="http://schemas.microsoft.com/office/drawing/2014/main" id="{60FEEC70-7200-4648-8172-E8BE46D1F319}"/>
                    </a:ext>
                  </a:extLst>
                </p:cNvPr>
                <p:cNvSpPr txBox="1"/>
                <p:nvPr/>
              </p:nvSpPr>
              <p:spPr>
                <a:xfrm>
                  <a:off x="6786000" y="3744000"/>
                  <a:ext cx="2704266" cy="169277"/>
                </a:xfrm>
                <a:prstGeom prst="rect">
                  <a:avLst/>
                </a:prstGeom>
                <a:noFill/>
              </p:spPr>
              <p:txBody>
                <a:bodyPr vert="horz" wrap="none" lIns="0" tIns="0" rIns="0" bIns="0" rtlCol="0">
                  <a:spAutoFit/>
                </a:bodyPr>
                <a:lstStyle/>
                <a:p>
                  <a:pPr lvl="0"/>
                  <a:r>
                    <a:rPr lang="en-GB" sz="1100" dirty="0">
                      <a:solidFill>
                        <a:prstClr val="black">
                          <a:lumMod val="75000"/>
                          <a:lumOff val="25000"/>
                        </a:prstClr>
                      </a:solidFill>
                    </a:rPr>
                    <a:t>Resource needs per person living with HIV</a:t>
                  </a:r>
                  <a:endPar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23" name="Oval 22">
                  <a:extLst>
                    <a:ext uri="{FF2B5EF4-FFF2-40B4-BE49-F238E27FC236}">
                      <a16:creationId xmlns:a16="http://schemas.microsoft.com/office/drawing/2014/main" id="{B121E4C1-1291-43D4-84BF-60C98923BAD4}"/>
                    </a:ext>
                  </a:extLst>
                </p:cNvPr>
                <p:cNvSpPr/>
                <p:nvPr/>
              </p:nvSpPr>
              <p:spPr>
                <a:xfrm>
                  <a:off x="6516000" y="3762000"/>
                  <a:ext cx="144000" cy="144000"/>
                </a:xfrm>
                <a:prstGeom prst="ellipse">
                  <a:avLst/>
                </a:prstGeom>
                <a:solidFill>
                  <a:srgbClr val="009FE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8838380A-E708-4ACE-943E-D9E55D081C74}"/>
                  </a:ext>
                </a:extLst>
              </p:cNvPr>
              <p:cNvGrpSpPr/>
              <p:nvPr/>
            </p:nvGrpSpPr>
            <p:grpSpPr>
              <a:xfrm>
                <a:off x="1476000" y="5297555"/>
                <a:ext cx="3384000" cy="169200"/>
                <a:chOff x="6462000" y="4102320"/>
                <a:chExt cx="3384000" cy="169200"/>
              </a:xfrm>
            </p:grpSpPr>
            <p:grpSp>
              <p:nvGrpSpPr>
                <p:cNvPr id="16" name="Group 15">
                  <a:extLst>
                    <a:ext uri="{FF2B5EF4-FFF2-40B4-BE49-F238E27FC236}">
                      <a16:creationId xmlns:a16="http://schemas.microsoft.com/office/drawing/2014/main" id="{42413E2D-B11B-409B-9777-F9D72EDAA182}"/>
                    </a:ext>
                  </a:extLst>
                </p:cNvPr>
                <p:cNvGrpSpPr/>
                <p:nvPr/>
              </p:nvGrpSpPr>
              <p:grpSpPr>
                <a:xfrm>
                  <a:off x="6462000" y="4137492"/>
                  <a:ext cx="252000" cy="108000"/>
                  <a:chOff x="6462000" y="3156372"/>
                  <a:chExt cx="252000" cy="108000"/>
                </a:xfrm>
              </p:grpSpPr>
              <p:cxnSp>
                <p:nvCxnSpPr>
                  <p:cNvPr id="18" name="Straight Connector 17">
                    <a:extLst>
                      <a:ext uri="{FF2B5EF4-FFF2-40B4-BE49-F238E27FC236}">
                        <a16:creationId xmlns:a16="http://schemas.microsoft.com/office/drawing/2014/main" id="{482ABC7B-F9A5-447D-816B-C89B97F2BD43}"/>
                      </a:ext>
                    </a:extLst>
                  </p:cNvPr>
                  <p:cNvCxnSpPr/>
                  <p:nvPr/>
                </p:nvCxnSpPr>
                <p:spPr>
                  <a:xfrm>
                    <a:off x="6462000" y="3210372"/>
                    <a:ext cx="252000" cy="0"/>
                  </a:xfrm>
                  <a:prstGeom prst="line">
                    <a:avLst/>
                  </a:prstGeom>
                  <a:ln w="25400">
                    <a:solidFill>
                      <a:srgbClr val="F28C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F60B080-352E-45D3-AE51-4E5358A71E0B}"/>
                      </a:ext>
                    </a:extLst>
                  </p:cNvPr>
                  <p:cNvSpPr/>
                  <p:nvPr/>
                </p:nvSpPr>
                <p:spPr>
                  <a:xfrm>
                    <a:off x="6534000" y="3156372"/>
                    <a:ext cx="108000" cy="108000"/>
                  </a:xfrm>
                  <a:prstGeom prst="ellipse">
                    <a:avLst/>
                  </a:prstGeom>
                  <a:solidFill>
                    <a:srgbClr val="F28C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id="{BDDCD4CE-A083-4DDE-A9B0-952AECC86DA8}"/>
                    </a:ext>
                  </a:extLst>
                </p:cNvPr>
                <p:cNvSpPr txBox="1"/>
                <p:nvPr/>
              </p:nvSpPr>
              <p:spPr>
                <a:xfrm>
                  <a:off x="6786000" y="4102320"/>
                  <a:ext cx="3060000" cy="169200"/>
                </a:xfrm>
                <a:prstGeom prst="rect">
                  <a:avLst/>
                </a:prstGeom>
                <a:noFill/>
              </p:spPr>
              <p:txBody>
                <a:bodyPr vert="horz" wrap="none" lIns="0" tIns="0" rIns="0" bIns="0" rtlCol="0">
                  <a:noAutofit/>
                </a:bodyPr>
                <a:lstStyle/>
                <a:p>
                  <a:pPr lvl="0"/>
                  <a:r>
                    <a:rPr lang="en-GB" sz="1100" dirty="0">
                      <a:solidFill>
                        <a:prstClr val="black">
                          <a:lumMod val="75000"/>
                          <a:lumOff val="25000"/>
                        </a:prstClr>
                      </a:solidFill>
                    </a:rPr>
                    <a:t>HIV incidence rate (per 1000)</a:t>
                  </a:r>
                </a:p>
              </p:txBody>
            </p:sp>
          </p:grpSp>
          <p:grpSp>
            <p:nvGrpSpPr>
              <p:cNvPr id="11" name="Group 10">
                <a:extLst>
                  <a:ext uri="{FF2B5EF4-FFF2-40B4-BE49-F238E27FC236}">
                    <a16:creationId xmlns:a16="http://schemas.microsoft.com/office/drawing/2014/main" id="{37BE3FEB-BD46-4FF1-86BF-A17956BFCE8B}"/>
                  </a:ext>
                </a:extLst>
              </p:cNvPr>
              <p:cNvGrpSpPr/>
              <p:nvPr/>
            </p:nvGrpSpPr>
            <p:grpSpPr>
              <a:xfrm>
                <a:off x="1472970" y="5513555"/>
                <a:ext cx="3387030" cy="169200"/>
                <a:chOff x="6458970" y="4339920"/>
                <a:chExt cx="3387030" cy="169200"/>
              </a:xfrm>
            </p:grpSpPr>
            <p:grpSp>
              <p:nvGrpSpPr>
                <p:cNvPr id="12" name="Group 11">
                  <a:extLst>
                    <a:ext uri="{FF2B5EF4-FFF2-40B4-BE49-F238E27FC236}">
                      <a16:creationId xmlns:a16="http://schemas.microsoft.com/office/drawing/2014/main" id="{A7D540C3-8F6A-4DDB-BF33-36874FF0FF2B}"/>
                    </a:ext>
                  </a:extLst>
                </p:cNvPr>
                <p:cNvGrpSpPr/>
                <p:nvPr/>
              </p:nvGrpSpPr>
              <p:grpSpPr>
                <a:xfrm>
                  <a:off x="6458970" y="4374120"/>
                  <a:ext cx="252000" cy="108000"/>
                  <a:chOff x="6458970" y="3393000"/>
                  <a:chExt cx="252000" cy="108000"/>
                </a:xfrm>
              </p:grpSpPr>
              <p:cxnSp>
                <p:nvCxnSpPr>
                  <p:cNvPr id="14" name="Straight Connector 13">
                    <a:extLst>
                      <a:ext uri="{FF2B5EF4-FFF2-40B4-BE49-F238E27FC236}">
                        <a16:creationId xmlns:a16="http://schemas.microsoft.com/office/drawing/2014/main" id="{69F48885-7847-4425-ABF0-928D8FE9BF59}"/>
                      </a:ext>
                    </a:extLst>
                  </p:cNvPr>
                  <p:cNvCxnSpPr/>
                  <p:nvPr/>
                </p:nvCxnSpPr>
                <p:spPr>
                  <a:xfrm>
                    <a:off x="6458970" y="3447000"/>
                    <a:ext cx="252000" cy="0"/>
                  </a:xfrm>
                  <a:prstGeom prst="line">
                    <a:avLst/>
                  </a:prstGeom>
                  <a:ln w="25400">
                    <a:solidFill>
                      <a:srgbClr val="FFE70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9A69ACB-A9E7-477B-8D50-5CACB05AD5D7}"/>
                      </a:ext>
                    </a:extLst>
                  </p:cNvPr>
                  <p:cNvSpPr/>
                  <p:nvPr/>
                </p:nvSpPr>
                <p:spPr>
                  <a:xfrm>
                    <a:off x="6530970" y="3393000"/>
                    <a:ext cx="108000" cy="108000"/>
                  </a:xfrm>
                  <a:prstGeom prst="ellipse">
                    <a:avLst/>
                  </a:prstGeom>
                  <a:solidFill>
                    <a:srgbClr val="FFE8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id="{80D2F6E4-4035-4CA1-A294-3DD07CE1138F}"/>
                    </a:ext>
                  </a:extLst>
                </p:cNvPr>
                <p:cNvSpPr txBox="1"/>
                <p:nvPr/>
              </p:nvSpPr>
              <p:spPr>
                <a:xfrm>
                  <a:off x="6786000" y="4339920"/>
                  <a:ext cx="3060000" cy="169200"/>
                </a:xfrm>
                <a:prstGeom prst="rect">
                  <a:avLst/>
                </a:prstGeom>
                <a:noFill/>
              </p:spPr>
              <p:txBody>
                <a:bodyPr vert="horz" wrap="none" lIns="0" tIns="0" rIns="0" bIns="0" rtlCol="0">
                  <a:noAutofit/>
                </a:bodyPr>
                <a:lstStyle/>
                <a:p>
                  <a:pPr lvl="0"/>
                  <a:r>
                    <a:rPr lang="en-GB" sz="1100" dirty="0">
                      <a:solidFill>
                        <a:prstClr val="black">
                          <a:lumMod val="75000"/>
                          <a:lumOff val="25000"/>
                        </a:prstClr>
                      </a:solidFill>
                    </a:rPr>
                    <a:t>AIDS-related mortality rate (per 1000)</a:t>
                  </a:r>
                </a:p>
              </p:txBody>
            </p:sp>
          </p:grpSp>
        </p:grpSp>
        <p:sp>
          <p:nvSpPr>
            <p:cNvPr id="62" name="object 54">
              <a:extLst>
                <a:ext uri="{FF2B5EF4-FFF2-40B4-BE49-F238E27FC236}">
                  <a16:creationId xmlns:a16="http://schemas.microsoft.com/office/drawing/2014/main" id="{9FC76CDC-6AAC-4946-8750-81684F863E4A}"/>
                </a:ext>
              </a:extLst>
            </p:cNvPr>
            <p:cNvSpPr txBox="1"/>
            <p:nvPr/>
          </p:nvSpPr>
          <p:spPr>
            <a:xfrm>
              <a:off x="21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10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3" name="object 54">
              <a:extLst>
                <a:ext uri="{FF2B5EF4-FFF2-40B4-BE49-F238E27FC236}">
                  <a16:creationId xmlns:a16="http://schemas.microsoft.com/office/drawing/2014/main" id="{EB19C617-FEC5-4BAE-8C5D-D01CAF4384EA}"/>
                </a:ext>
              </a:extLst>
            </p:cNvPr>
            <p:cNvSpPr txBox="1"/>
            <p:nvPr/>
          </p:nvSpPr>
          <p:spPr>
            <a:xfrm>
              <a:off x="252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11</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4" name="object 54">
              <a:extLst>
                <a:ext uri="{FF2B5EF4-FFF2-40B4-BE49-F238E27FC236}">
                  <a16:creationId xmlns:a16="http://schemas.microsoft.com/office/drawing/2014/main" id="{D0F1F467-EC31-4B57-A6E5-C553572D8EA4}"/>
                </a:ext>
              </a:extLst>
            </p:cNvPr>
            <p:cNvSpPr txBox="1"/>
            <p:nvPr/>
          </p:nvSpPr>
          <p:spPr>
            <a:xfrm>
              <a:off x="288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2</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5" name="object 54">
              <a:extLst>
                <a:ext uri="{FF2B5EF4-FFF2-40B4-BE49-F238E27FC236}">
                  <a16:creationId xmlns:a16="http://schemas.microsoft.com/office/drawing/2014/main" id="{725B6C27-0216-4DF9-A0EE-95B18C5439C0}"/>
                </a:ext>
              </a:extLst>
            </p:cNvPr>
            <p:cNvSpPr txBox="1"/>
            <p:nvPr/>
          </p:nvSpPr>
          <p:spPr>
            <a:xfrm>
              <a:off x="324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3</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6" name="object 54">
              <a:extLst>
                <a:ext uri="{FF2B5EF4-FFF2-40B4-BE49-F238E27FC236}">
                  <a16:creationId xmlns:a16="http://schemas.microsoft.com/office/drawing/2014/main" id="{255EBF8E-3D26-4363-8034-6EA3BB8C69C4}"/>
                </a:ext>
              </a:extLst>
            </p:cNvPr>
            <p:cNvSpPr txBox="1"/>
            <p:nvPr/>
          </p:nvSpPr>
          <p:spPr>
            <a:xfrm>
              <a:off x="360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4</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7" name="object 54">
              <a:extLst>
                <a:ext uri="{FF2B5EF4-FFF2-40B4-BE49-F238E27FC236}">
                  <a16:creationId xmlns:a16="http://schemas.microsoft.com/office/drawing/2014/main" id="{41BD77B3-1630-449C-BC75-0572658E4657}"/>
                </a:ext>
              </a:extLst>
            </p:cNvPr>
            <p:cNvSpPr txBox="1"/>
            <p:nvPr/>
          </p:nvSpPr>
          <p:spPr>
            <a:xfrm>
              <a:off x="39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5</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8" name="object 54">
              <a:extLst>
                <a:ext uri="{FF2B5EF4-FFF2-40B4-BE49-F238E27FC236}">
                  <a16:creationId xmlns:a16="http://schemas.microsoft.com/office/drawing/2014/main" id="{959C0D9D-3208-4B36-B329-EC67BA2C5997}"/>
                </a:ext>
              </a:extLst>
            </p:cNvPr>
            <p:cNvSpPr txBox="1"/>
            <p:nvPr/>
          </p:nvSpPr>
          <p:spPr>
            <a:xfrm>
              <a:off x="504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8</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69" name="object 54">
              <a:extLst>
                <a:ext uri="{FF2B5EF4-FFF2-40B4-BE49-F238E27FC236}">
                  <a16:creationId xmlns:a16="http://schemas.microsoft.com/office/drawing/2014/main" id="{2B82635D-698F-4ABB-BC6E-CAF4B8213789}"/>
                </a:ext>
              </a:extLst>
            </p:cNvPr>
            <p:cNvSpPr txBox="1"/>
            <p:nvPr/>
          </p:nvSpPr>
          <p:spPr>
            <a:xfrm>
              <a:off x="432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6</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70" name="object 54">
              <a:extLst>
                <a:ext uri="{FF2B5EF4-FFF2-40B4-BE49-F238E27FC236}">
                  <a16:creationId xmlns:a16="http://schemas.microsoft.com/office/drawing/2014/main" id="{019C77A0-612A-43FD-977E-E1B37FC84B8B}"/>
                </a:ext>
              </a:extLst>
            </p:cNvPr>
            <p:cNvSpPr txBox="1"/>
            <p:nvPr/>
          </p:nvSpPr>
          <p:spPr>
            <a:xfrm>
              <a:off x="468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7</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71" name="object 54">
              <a:extLst>
                <a:ext uri="{FF2B5EF4-FFF2-40B4-BE49-F238E27FC236}">
                  <a16:creationId xmlns:a16="http://schemas.microsoft.com/office/drawing/2014/main" id="{8BF94071-09A6-4618-BD85-DE112DB61A90}"/>
                </a:ext>
              </a:extLst>
            </p:cNvPr>
            <p:cNvSpPr txBox="1"/>
            <p:nvPr/>
          </p:nvSpPr>
          <p:spPr>
            <a:xfrm>
              <a:off x="57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20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72" name="object 66">
              <a:extLst>
                <a:ext uri="{FF2B5EF4-FFF2-40B4-BE49-F238E27FC236}">
                  <a16:creationId xmlns:a16="http://schemas.microsoft.com/office/drawing/2014/main" id="{DDE883D0-A6C8-4A1B-820F-651381A7B4E6}"/>
                </a:ext>
              </a:extLst>
            </p:cNvPr>
            <p:cNvSpPr txBox="1"/>
            <p:nvPr/>
          </p:nvSpPr>
          <p:spPr>
            <a:xfrm>
              <a:off x="1440000" y="2214000"/>
              <a:ext cx="307777" cy="1489190"/>
            </a:xfrm>
            <a:prstGeom prst="rect">
              <a:avLst/>
            </a:prstGeom>
            <a:noFill/>
          </p:spPr>
          <p:txBody>
            <a:bodyPr vert="vert270" wrap="none" lIns="0" tIns="0" rIns="0" bIns="0" rtlCol="0">
              <a:spAutoFit/>
            </a:bodyPr>
            <a:lstStyle>
              <a:defPPr>
                <a:defRPr lang="en-US"/>
              </a:defPPr>
              <a:lvl1pPr algn="r">
                <a:defRPr sz="100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HIV resources per person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living with HIV (US$)</a:t>
              </a:r>
              <a:endPar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3" name="TextBox 72">
              <a:extLst>
                <a:ext uri="{FF2B5EF4-FFF2-40B4-BE49-F238E27FC236}">
                  <a16:creationId xmlns:a16="http://schemas.microsoft.com/office/drawing/2014/main" id="{42A82006-58A5-4D6E-8A49-EF9C2069D17B}"/>
                </a:ext>
              </a:extLst>
            </p:cNvPr>
            <p:cNvSpPr txBox="1"/>
            <p:nvPr/>
          </p:nvSpPr>
          <p:spPr>
            <a:xfrm>
              <a:off x="1864662" y="25164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600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4" name="TextBox 73">
              <a:extLst>
                <a:ext uri="{FF2B5EF4-FFF2-40B4-BE49-F238E27FC236}">
                  <a16:creationId xmlns:a16="http://schemas.microsoft.com/office/drawing/2014/main" id="{BD174DEC-AB1E-4281-867B-82EB2FD660D1}"/>
                </a:ext>
              </a:extLst>
            </p:cNvPr>
            <p:cNvSpPr txBox="1"/>
            <p:nvPr/>
          </p:nvSpPr>
          <p:spPr>
            <a:xfrm>
              <a:off x="1864662" y="27540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500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5" name="TextBox 74">
              <a:extLst>
                <a:ext uri="{FF2B5EF4-FFF2-40B4-BE49-F238E27FC236}">
                  <a16:creationId xmlns:a16="http://schemas.microsoft.com/office/drawing/2014/main" id="{2B361AAE-49CE-43A2-A753-79464D08B253}"/>
                </a:ext>
              </a:extLst>
            </p:cNvPr>
            <p:cNvSpPr txBox="1"/>
            <p:nvPr/>
          </p:nvSpPr>
          <p:spPr>
            <a:xfrm>
              <a:off x="1864662" y="29880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400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6" name="TextBox 75">
              <a:extLst>
                <a:ext uri="{FF2B5EF4-FFF2-40B4-BE49-F238E27FC236}">
                  <a16:creationId xmlns:a16="http://schemas.microsoft.com/office/drawing/2014/main" id="{2ABDE358-B217-44C4-A6F4-DEF96899A33B}"/>
                </a:ext>
              </a:extLst>
            </p:cNvPr>
            <p:cNvSpPr txBox="1"/>
            <p:nvPr/>
          </p:nvSpPr>
          <p:spPr>
            <a:xfrm>
              <a:off x="1864662" y="32256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300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7" name="TextBox 76">
              <a:extLst>
                <a:ext uri="{FF2B5EF4-FFF2-40B4-BE49-F238E27FC236}">
                  <a16:creationId xmlns:a16="http://schemas.microsoft.com/office/drawing/2014/main" id="{B5D0F7F7-0B26-447A-940E-8AD99C39747C}"/>
                </a:ext>
              </a:extLst>
            </p:cNvPr>
            <p:cNvSpPr txBox="1"/>
            <p:nvPr/>
          </p:nvSpPr>
          <p:spPr>
            <a:xfrm>
              <a:off x="1864662" y="34632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200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8" name="TextBox 77">
              <a:extLst>
                <a:ext uri="{FF2B5EF4-FFF2-40B4-BE49-F238E27FC236}">
                  <a16:creationId xmlns:a16="http://schemas.microsoft.com/office/drawing/2014/main" id="{CE0BEC09-0291-43BC-9FA6-30B035393FE2}"/>
                </a:ext>
              </a:extLst>
            </p:cNvPr>
            <p:cNvSpPr txBox="1"/>
            <p:nvPr/>
          </p:nvSpPr>
          <p:spPr>
            <a:xfrm>
              <a:off x="1864662" y="37008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79" name="TextBox 78">
              <a:extLst>
                <a:ext uri="{FF2B5EF4-FFF2-40B4-BE49-F238E27FC236}">
                  <a16:creationId xmlns:a16="http://schemas.microsoft.com/office/drawing/2014/main" id="{6A3F77B5-12C9-4D4B-997E-9D902BBC2791}"/>
                </a:ext>
              </a:extLst>
            </p:cNvPr>
            <p:cNvSpPr txBox="1"/>
            <p:nvPr/>
          </p:nvSpPr>
          <p:spPr>
            <a:xfrm>
              <a:off x="2005726" y="3938400"/>
              <a:ext cx="7053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0" name="TextBox 79">
              <a:extLst>
                <a:ext uri="{FF2B5EF4-FFF2-40B4-BE49-F238E27FC236}">
                  <a16:creationId xmlns:a16="http://schemas.microsoft.com/office/drawing/2014/main" id="{DB0BE0E3-659A-4AE6-9A33-23F996FFA6F3}"/>
                </a:ext>
              </a:extLst>
            </p:cNvPr>
            <p:cNvSpPr txBox="1"/>
            <p:nvPr/>
          </p:nvSpPr>
          <p:spPr>
            <a:xfrm>
              <a:off x="1866268" y="18036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9</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1" name="TextBox 80">
              <a:extLst>
                <a:ext uri="{FF2B5EF4-FFF2-40B4-BE49-F238E27FC236}">
                  <a16:creationId xmlns:a16="http://schemas.microsoft.com/office/drawing/2014/main" id="{7A351A56-2C86-414E-A9DE-B3C104039E10}"/>
                </a:ext>
              </a:extLst>
            </p:cNvPr>
            <p:cNvSpPr txBox="1"/>
            <p:nvPr/>
          </p:nvSpPr>
          <p:spPr>
            <a:xfrm>
              <a:off x="1866268" y="22788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700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2" name="object 66">
              <a:extLst>
                <a:ext uri="{FF2B5EF4-FFF2-40B4-BE49-F238E27FC236}">
                  <a16:creationId xmlns:a16="http://schemas.microsoft.com/office/drawing/2014/main" id="{F71CC715-EC39-4478-8DCA-96C802D7E0A2}"/>
                </a:ext>
              </a:extLst>
            </p:cNvPr>
            <p:cNvSpPr txBox="1"/>
            <p:nvPr/>
          </p:nvSpPr>
          <p:spPr>
            <a:xfrm>
              <a:off x="6599819" y="2142000"/>
              <a:ext cx="307777" cy="1630254"/>
            </a:xfrm>
            <a:prstGeom prst="rect">
              <a:avLst/>
            </a:prstGeom>
            <a:noFill/>
          </p:spPr>
          <p:txBody>
            <a:bodyPr vert="vert270" wrap="none" lIns="0" tIns="0" rIns="0" bIns="0" rtlCol="0">
              <a:spAutoFit/>
            </a:bodyPr>
            <a:lstStyle>
              <a:defPPr>
                <a:defRPr lang="en-US"/>
              </a:defPPr>
              <a:lvl1pPr algn="r">
                <a:defRPr sz="100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Incidence and mortality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per 1000 population</a:t>
              </a:r>
              <a:endPar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3" name="TextBox 82">
              <a:extLst>
                <a:ext uri="{FF2B5EF4-FFF2-40B4-BE49-F238E27FC236}">
                  <a16:creationId xmlns:a16="http://schemas.microsoft.com/office/drawing/2014/main" id="{3CC6B410-9EF2-4520-8F32-8B4675C184C6}"/>
                </a:ext>
              </a:extLst>
            </p:cNvPr>
            <p:cNvSpPr txBox="1"/>
            <p:nvPr/>
          </p:nvSpPr>
          <p:spPr>
            <a:xfrm>
              <a:off x="6210000" y="26568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0.06</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4" name="TextBox 83">
              <a:extLst>
                <a:ext uri="{FF2B5EF4-FFF2-40B4-BE49-F238E27FC236}">
                  <a16:creationId xmlns:a16="http://schemas.microsoft.com/office/drawing/2014/main" id="{A333E0B8-9028-4102-8BBD-BAE5D14962A4}"/>
                </a:ext>
              </a:extLst>
            </p:cNvPr>
            <p:cNvSpPr txBox="1"/>
            <p:nvPr/>
          </p:nvSpPr>
          <p:spPr>
            <a:xfrm>
              <a:off x="6210000" y="28728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0.05</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5" name="TextBox 84">
              <a:extLst>
                <a:ext uri="{FF2B5EF4-FFF2-40B4-BE49-F238E27FC236}">
                  <a16:creationId xmlns:a16="http://schemas.microsoft.com/office/drawing/2014/main" id="{1BDDBF9B-185A-444F-AA4E-5D0CB080D8F5}"/>
                </a:ext>
              </a:extLst>
            </p:cNvPr>
            <p:cNvSpPr txBox="1"/>
            <p:nvPr/>
          </p:nvSpPr>
          <p:spPr>
            <a:xfrm>
              <a:off x="6210000" y="30852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0.04</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6" name="TextBox 85">
              <a:extLst>
                <a:ext uri="{FF2B5EF4-FFF2-40B4-BE49-F238E27FC236}">
                  <a16:creationId xmlns:a16="http://schemas.microsoft.com/office/drawing/2014/main" id="{F6A13A84-4F14-461E-A61B-BB763587C2FF}"/>
                </a:ext>
              </a:extLst>
            </p:cNvPr>
            <p:cNvSpPr txBox="1"/>
            <p:nvPr/>
          </p:nvSpPr>
          <p:spPr>
            <a:xfrm>
              <a:off x="6210000" y="32976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0.03</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7" name="TextBox 86">
              <a:extLst>
                <a:ext uri="{FF2B5EF4-FFF2-40B4-BE49-F238E27FC236}">
                  <a16:creationId xmlns:a16="http://schemas.microsoft.com/office/drawing/2014/main" id="{03664D0E-182A-4B51-B43D-18EBC638CD58}"/>
                </a:ext>
              </a:extLst>
            </p:cNvPr>
            <p:cNvSpPr txBox="1"/>
            <p:nvPr/>
          </p:nvSpPr>
          <p:spPr>
            <a:xfrm>
              <a:off x="6210000" y="35100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0.02</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8" name="TextBox 87">
              <a:extLst>
                <a:ext uri="{FF2B5EF4-FFF2-40B4-BE49-F238E27FC236}">
                  <a16:creationId xmlns:a16="http://schemas.microsoft.com/office/drawing/2014/main" id="{E1288763-FC14-4E17-8A76-E1A8B9BE1415}"/>
                </a:ext>
              </a:extLst>
            </p:cNvPr>
            <p:cNvSpPr txBox="1"/>
            <p:nvPr/>
          </p:nvSpPr>
          <p:spPr>
            <a:xfrm>
              <a:off x="6210000" y="37260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0.01</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89" name="TextBox 88">
              <a:extLst>
                <a:ext uri="{FF2B5EF4-FFF2-40B4-BE49-F238E27FC236}">
                  <a16:creationId xmlns:a16="http://schemas.microsoft.com/office/drawing/2014/main" id="{486F3882-EC4D-49B0-8B13-BCC7CB5A9264}"/>
                </a:ext>
              </a:extLst>
            </p:cNvPr>
            <p:cNvSpPr txBox="1"/>
            <p:nvPr/>
          </p:nvSpPr>
          <p:spPr>
            <a:xfrm>
              <a:off x="6386331" y="3939744"/>
              <a:ext cx="7053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90" name="TextBox 89">
              <a:extLst>
                <a:ext uri="{FF2B5EF4-FFF2-40B4-BE49-F238E27FC236}">
                  <a16:creationId xmlns:a16="http://schemas.microsoft.com/office/drawing/2014/main" id="{F8AC32B3-891E-4900-9DEA-ACA5CC9DAF05}"/>
                </a:ext>
              </a:extLst>
            </p:cNvPr>
            <p:cNvSpPr txBox="1"/>
            <p:nvPr/>
          </p:nvSpPr>
          <p:spPr>
            <a:xfrm>
              <a:off x="6211606" y="18036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0.10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91" name="TextBox 90">
              <a:extLst>
                <a:ext uri="{FF2B5EF4-FFF2-40B4-BE49-F238E27FC236}">
                  <a16:creationId xmlns:a16="http://schemas.microsoft.com/office/drawing/2014/main" id="{00C97827-CF92-4CB2-9F4F-2240D89E42DC}"/>
                </a:ext>
              </a:extLst>
            </p:cNvPr>
            <p:cNvSpPr txBox="1"/>
            <p:nvPr/>
          </p:nvSpPr>
          <p:spPr>
            <a:xfrm>
              <a:off x="6211606" y="22320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0.08</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92" name="TextBox 91">
              <a:extLst>
                <a:ext uri="{FF2B5EF4-FFF2-40B4-BE49-F238E27FC236}">
                  <a16:creationId xmlns:a16="http://schemas.microsoft.com/office/drawing/2014/main" id="{0175D53C-C139-4965-84AA-4BBA58A2F19D}"/>
                </a:ext>
              </a:extLst>
            </p:cNvPr>
            <p:cNvSpPr txBox="1"/>
            <p:nvPr/>
          </p:nvSpPr>
          <p:spPr>
            <a:xfrm>
              <a:off x="6213006" y="24444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0.07</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93" name="object 55">
              <a:extLst>
                <a:ext uri="{FF2B5EF4-FFF2-40B4-BE49-F238E27FC236}">
                  <a16:creationId xmlns:a16="http://schemas.microsoft.com/office/drawing/2014/main" id="{4F461051-80BA-4AE3-8F34-B48DE176E5D0}"/>
                </a:ext>
              </a:extLst>
            </p:cNvPr>
            <p:cNvSpPr/>
            <p:nvPr/>
          </p:nvSpPr>
          <p:spPr>
            <a:xfrm>
              <a:off x="2160617" y="1879200"/>
              <a:ext cx="0" cy="2134800"/>
            </a:xfrm>
            <a:custGeom>
              <a:avLst/>
              <a:gdLst/>
              <a:ahLst/>
              <a:cxnLst/>
              <a:rect l="l" t="t" r="r" b="b"/>
              <a:pathLst>
                <a:path h="2371090">
                  <a:moveTo>
                    <a:pt x="0" y="0"/>
                  </a:moveTo>
                  <a:lnTo>
                    <a:pt x="0" y="2370582"/>
                  </a:lnTo>
                </a:path>
              </a:pathLst>
            </a:custGeom>
            <a:ln w="3809">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4" name="object 56">
              <a:extLst>
                <a:ext uri="{FF2B5EF4-FFF2-40B4-BE49-F238E27FC236}">
                  <a16:creationId xmlns:a16="http://schemas.microsoft.com/office/drawing/2014/main" id="{F88A7808-1DD2-4962-B7F3-74024E836B11}"/>
                </a:ext>
              </a:extLst>
            </p:cNvPr>
            <p:cNvSpPr/>
            <p:nvPr/>
          </p:nvSpPr>
          <p:spPr>
            <a:xfrm>
              <a:off x="2160000" y="4013185"/>
              <a:ext cx="3960000" cy="0"/>
            </a:xfrm>
            <a:custGeom>
              <a:avLst/>
              <a:gdLst/>
              <a:ahLst/>
              <a:cxnLst/>
              <a:rect l="l" t="t" r="r" b="b"/>
              <a:pathLst>
                <a:path w="3792854">
                  <a:moveTo>
                    <a:pt x="0" y="0"/>
                  </a:moveTo>
                  <a:lnTo>
                    <a:pt x="3792474" y="0"/>
                  </a:lnTo>
                </a:path>
              </a:pathLst>
            </a:custGeom>
            <a:ln w="3822">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 name="object 55">
              <a:extLst>
                <a:ext uri="{FF2B5EF4-FFF2-40B4-BE49-F238E27FC236}">
                  <a16:creationId xmlns:a16="http://schemas.microsoft.com/office/drawing/2014/main" id="{0E41ECE7-51A1-48FA-A6A0-7F460066309F}"/>
                </a:ext>
              </a:extLst>
            </p:cNvPr>
            <p:cNvSpPr/>
            <p:nvPr/>
          </p:nvSpPr>
          <p:spPr>
            <a:xfrm>
              <a:off x="6120000" y="1879200"/>
              <a:ext cx="0" cy="2134800"/>
            </a:xfrm>
            <a:custGeom>
              <a:avLst/>
              <a:gdLst/>
              <a:ahLst/>
              <a:cxnLst/>
              <a:rect l="l" t="t" r="r" b="b"/>
              <a:pathLst>
                <a:path h="2371090">
                  <a:moveTo>
                    <a:pt x="0" y="0"/>
                  </a:moveTo>
                  <a:lnTo>
                    <a:pt x="0" y="2370582"/>
                  </a:lnTo>
                </a:path>
              </a:pathLst>
            </a:custGeom>
            <a:ln w="3809">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6" name="object 27">
              <a:extLst>
                <a:ext uri="{FF2B5EF4-FFF2-40B4-BE49-F238E27FC236}">
                  <a16:creationId xmlns:a16="http://schemas.microsoft.com/office/drawing/2014/main" id="{FB9B03A6-271D-4741-AD6C-66CB6A3FB80B}"/>
                </a:ext>
              </a:extLst>
            </p:cNvPr>
            <p:cNvSpPr/>
            <p:nvPr/>
          </p:nvSpPr>
          <p:spPr>
            <a:xfrm>
              <a:off x="2160478" y="4012498"/>
              <a:ext cx="3959522" cy="0"/>
            </a:xfrm>
            <a:custGeom>
              <a:avLst/>
              <a:gdLst/>
              <a:ahLst/>
              <a:cxnLst/>
              <a:rect l="l" t="t" r="r" b="b"/>
              <a:pathLst>
                <a:path w="3145154">
                  <a:moveTo>
                    <a:pt x="0" y="0"/>
                  </a:moveTo>
                  <a:lnTo>
                    <a:pt x="3144786" y="0"/>
                  </a:lnTo>
                </a:path>
              </a:pathLst>
            </a:custGeom>
            <a:ln w="3822">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grpSp>
          <p:nvGrpSpPr>
            <p:cNvPr id="22" name="Group 21">
              <a:extLst>
                <a:ext uri="{FF2B5EF4-FFF2-40B4-BE49-F238E27FC236}">
                  <a16:creationId xmlns:a16="http://schemas.microsoft.com/office/drawing/2014/main" id="{F449D559-CFC2-4410-AD52-42ECF4ED1447}"/>
                </a:ext>
              </a:extLst>
            </p:cNvPr>
            <p:cNvGrpSpPr/>
            <p:nvPr/>
          </p:nvGrpSpPr>
          <p:grpSpPr>
            <a:xfrm>
              <a:off x="2250000" y="2597750"/>
              <a:ext cx="3060058" cy="1414706"/>
              <a:chOff x="2282399" y="2597750"/>
              <a:chExt cx="3060058" cy="1414706"/>
            </a:xfrm>
          </p:grpSpPr>
          <p:sp>
            <p:nvSpPr>
              <p:cNvPr id="97" name="object 103">
                <a:extLst>
                  <a:ext uri="{FF2B5EF4-FFF2-40B4-BE49-F238E27FC236}">
                    <a16:creationId xmlns:a16="http://schemas.microsoft.com/office/drawing/2014/main" id="{53AF2DD8-8590-47AC-910C-CE748C65AD66}"/>
                  </a:ext>
                </a:extLst>
              </p:cNvPr>
              <p:cNvSpPr/>
              <p:nvPr/>
            </p:nvSpPr>
            <p:spPr>
              <a:xfrm>
                <a:off x="2282399" y="2850973"/>
                <a:ext cx="180000" cy="1161005"/>
              </a:xfrm>
              <a:custGeom>
                <a:avLst/>
                <a:gdLst/>
                <a:ahLst/>
                <a:cxnLst/>
                <a:rect l="l" t="t" r="r" b="b"/>
                <a:pathLst>
                  <a:path w="90169" h="925829">
                    <a:moveTo>
                      <a:pt x="89915" y="0"/>
                    </a:moveTo>
                    <a:lnTo>
                      <a:pt x="0" y="0"/>
                    </a:lnTo>
                    <a:lnTo>
                      <a:pt x="0" y="925830"/>
                    </a:lnTo>
                    <a:lnTo>
                      <a:pt x="89915" y="925830"/>
                    </a:lnTo>
                    <a:lnTo>
                      <a:pt x="89915"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8" name="object 104">
                <a:extLst>
                  <a:ext uri="{FF2B5EF4-FFF2-40B4-BE49-F238E27FC236}">
                    <a16:creationId xmlns:a16="http://schemas.microsoft.com/office/drawing/2014/main" id="{C7087C3B-A7F7-472C-A20A-84D401DF98CF}"/>
                  </a:ext>
                </a:extLst>
              </p:cNvPr>
              <p:cNvSpPr/>
              <p:nvPr/>
            </p:nvSpPr>
            <p:spPr>
              <a:xfrm>
                <a:off x="2642646" y="2624505"/>
                <a:ext cx="180000" cy="1387951"/>
              </a:xfrm>
              <a:custGeom>
                <a:avLst/>
                <a:gdLst/>
                <a:ahLst/>
                <a:cxnLst/>
                <a:rect l="l" t="t" r="r" b="b"/>
                <a:pathLst>
                  <a:path w="90169" h="1106804">
                    <a:moveTo>
                      <a:pt x="89916" y="0"/>
                    </a:moveTo>
                    <a:lnTo>
                      <a:pt x="0" y="0"/>
                    </a:lnTo>
                    <a:lnTo>
                      <a:pt x="0" y="1106424"/>
                    </a:lnTo>
                    <a:lnTo>
                      <a:pt x="89916" y="1106424"/>
                    </a:lnTo>
                    <a:lnTo>
                      <a:pt x="89916"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9" name="object 105">
                <a:extLst>
                  <a:ext uri="{FF2B5EF4-FFF2-40B4-BE49-F238E27FC236}">
                    <a16:creationId xmlns:a16="http://schemas.microsoft.com/office/drawing/2014/main" id="{5F89D4CB-3D1A-4659-BBE5-AB3ED949E566}"/>
                  </a:ext>
                </a:extLst>
              </p:cNvPr>
              <p:cNvSpPr/>
              <p:nvPr/>
            </p:nvSpPr>
            <p:spPr>
              <a:xfrm>
                <a:off x="3001936" y="2656994"/>
                <a:ext cx="180000" cy="1355302"/>
              </a:xfrm>
              <a:custGeom>
                <a:avLst/>
                <a:gdLst/>
                <a:ahLst/>
                <a:cxnLst/>
                <a:rect l="l" t="t" r="r" b="b"/>
                <a:pathLst>
                  <a:path w="90805" h="1080770">
                    <a:moveTo>
                      <a:pt x="90677" y="0"/>
                    </a:moveTo>
                    <a:lnTo>
                      <a:pt x="0" y="0"/>
                    </a:lnTo>
                    <a:lnTo>
                      <a:pt x="0" y="1080515"/>
                    </a:lnTo>
                    <a:lnTo>
                      <a:pt x="90677" y="1080515"/>
                    </a:lnTo>
                    <a:lnTo>
                      <a:pt x="90677"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0" name="object 106">
                <a:extLst>
                  <a:ext uri="{FF2B5EF4-FFF2-40B4-BE49-F238E27FC236}">
                    <a16:creationId xmlns:a16="http://schemas.microsoft.com/office/drawing/2014/main" id="{0738F767-C559-4AEF-A949-8CE5AAF88B32}"/>
                  </a:ext>
                </a:extLst>
              </p:cNvPr>
              <p:cNvSpPr/>
              <p:nvPr/>
            </p:nvSpPr>
            <p:spPr>
              <a:xfrm>
                <a:off x="3362182" y="2597750"/>
                <a:ext cx="180000" cy="1414229"/>
              </a:xfrm>
              <a:custGeom>
                <a:avLst/>
                <a:gdLst/>
                <a:ahLst/>
                <a:cxnLst/>
                <a:rect l="l" t="t" r="r" b="b"/>
                <a:pathLst>
                  <a:path w="90169" h="1127759">
                    <a:moveTo>
                      <a:pt x="89916" y="0"/>
                    </a:moveTo>
                    <a:lnTo>
                      <a:pt x="0" y="0"/>
                    </a:lnTo>
                    <a:lnTo>
                      <a:pt x="0" y="1127759"/>
                    </a:lnTo>
                    <a:lnTo>
                      <a:pt x="89916" y="1127759"/>
                    </a:lnTo>
                    <a:lnTo>
                      <a:pt x="89916"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1" name="object 107">
                <a:extLst>
                  <a:ext uri="{FF2B5EF4-FFF2-40B4-BE49-F238E27FC236}">
                    <a16:creationId xmlns:a16="http://schemas.microsoft.com/office/drawing/2014/main" id="{7DE65014-1D5C-44A1-9D76-763EB24D359F}"/>
                  </a:ext>
                </a:extLst>
              </p:cNvPr>
              <p:cNvSpPr/>
              <p:nvPr/>
            </p:nvSpPr>
            <p:spPr>
              <a:xfrm>
                <a:off x="3722428" y="2614948"/>
                <a:ext cx="180000" cy="1397506"/>
              </a:xfrm>
              <a:custGeom>
                <a:avLst/>
                <a:gdLst/>
                <a:ahLst/>
                <a:cxnLst/>
                <a:rect l="l" t="t" r="r" b="b"/>
                <a:pathLst>
                  <a:path w="90169" h="1114425">
                    <a:moveTo>
                      <a:pt x="89916" y="0"/>
                    </a:moveTo>
                    <a:lnTo>
                      <a:pt x="0" y="0"/>
                    </a:lnTo>
                    <a:lnTo>
                      <a:pt x="0" y="1114044"/>
                    </a:lnTo>
                    <a:lnTo>
                      <a:pt x="89916" y="1114044"/>
                    </a:lnTo>
                    <a:lnTo>
                      <a:pt x="89916"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2" name="object 108">
                <a:extLst>
                  <a:ext uri="{FF2B5EF4-FFF2-40B4-BE49-F238E27FC236}">
                    <a16:creationId xmlns:a16="http://schemas.microsoft.com/office/drawing/2014/main" id="{3EA5DFB6-7EEB-4CC3-9915-AC5D4A97DD6D}"/>
                  </a:ext>
                </a:extLst>
              </p:cNvPr>
              <p:cNvSpPr/>
              <p:nvPr/>
            </p:nvSpPr>
            <p:spPr>
              <a:xfrm>
                <a:off x="4082675" y="2598705"/>
                <a:ext cx="180000" cy="1413432"/>
              </a:xfrm>
              <a:custGeom>
                <a:avLst/>
                <a:gdLst/>
                <a:ahLst/>
                <a:cxnLst/>
                <a:rect l="l" t="t" r="r" b="b"/>
                <a:pathLst>
                  <a:path w="90169" h="1127125">
                    <a:moveTo>
                      <a:pt x="89916" y="0"/>
                    </a:moveTo>
                    <a:lnTo>
                      <a:pt x="0" y="0"/>
                    </a:lnTo>
                    <a:lnTo>
                      <a:pt x="0" y="1126998"/>
                    </a:lnTo>
                    <a:lnTo>
                      <a:pt x="89916" y="1126998"/>
                    </a:lnTo>
                    <a:lnTo>
                      <a:pt x="89916"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3" name="object 109">
                <a:extLst>
                  <a:ext uri="{FF2B5EF4-FFF2-40B4-BE49-F238E27FC236}">
                    <a16:creationId xmlns:a16="http://schemas.microsoft.com/office/drawing/2014/main" id="{614E6F5F-BDB8-4D39-9A23-6ED85B94A19A}"/>
                  </a:ext>
                </a:extLst>
              </p:cNvPr>
              <p:cNvSpPr/>
              <p:nvPr/>
            </p:nvSpPr>
            <p:spPr>
              <a:xfrm>
                <a:off x="4441965" y="2664639"/>
                <a:ext cx="180000" cy="1347339"/>
              </a:xfrm>
              <a:custGeom>
                <a:avLst/>
                <a:gdLst/>
                <a:ahLst/>
                <a:cxnLst/>
                <a:rect l="l" t="t" r="r" b="b"/>
                <a:pathLst>
                  <a:path w="90169" h="1074420">
                    <a:moveTo>
                      <a:pt x="89916" y="0"/>
                    </a:moveTo>
                    <a:lnTo>
                      <a:pt x="0" y="0"/>
                    </a:lnTo>
                    <a:lnTo>
                      <a:pt x="0" y="1074419"/>
                    </a:lnTo>
                    <a:lnTo>
                      <a:pt x="89916" y="1074419"/>
                    </a:lnTo>
                    <a:lnTo>
                      <a:pt x="89916"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4" name="object 110">
                <a:extLst>
                  <a:ext uri="{FF2B5EF4-FFF2-40B4-BE49-F238E27FC236}">
                    <a16:creationId xmlns:a16="http://schemas.microsoft.com/office/drawing/2014/main" id="{D3A9BBDF-F6CA-41F5-B733-9A04EA6DDD91}"/>
                  </a:ext>
                </a:extLst>
              </p:cNvPr>
              <p:cNvSpPr/>
              <p:nvPr/>
            </p:nvSpPr>
            <p:spPr>
              <a:xfrm>
                <a:off x="4802211" y="2709549"/>
                <a:ext cx="180000" cy="1302747"/>
              </a:xfrm>
              <a:custGeom>
                <a:avLst/>
                <a:gdLst/>
                <a:ahLst/>
                <a:cxnLst/>
                <a:rect l="l" t="t" r="r" b="b"/>
                <a:pathLst>
                  <a:path w="90170" h="1038859">
                    <a:moveTo>
                      <a:pt x="89915" y="0"/>
                    </a:moveTo>
                    <a:lnTo>
                      <a:pt x="0" y="0"/>
                    </a:lnTo>
                    <a:lnTo>
                      <a:pt x="0" y="1038606"/>
                    </a:lnTo>
                    <a:lnTo>
                      <a:pt x="89915" y="1038606"/>
                    </a:lnTo>
                    <a:lnTo>
                      <a:pt x="89915"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5" name="object 111">
                <a:extLst>
                  <a:ext uri="{FF2B5EF4-FFF2-40B4-BE49-F238E27FC236}">
                    <a16:creationId xmlns:a16="http://schemas.microsoft.com/office/drawing/2014/main" id="{B6E4592C-5D65-40B3-BD43-DCB0BC881E69}"/>
                  </a:ext>
                </a:extLst>
              </p:cNvPr>
              <p:cNvSpPr/>
              <p:nvPr/>
            </p:nvSpPr>
            <p:spPr>
              <a:xfrm>
                <a:off x="5162457" y="2602527"/>
                <a:ext cx="180000" cy="1409451"/>
              </a:xfrm>
              <a:custGeom>
                <a:avLst/>
                <a:gdLst/>
                <a:ahLst/>
                <a:cxnLst/>
                <a:rect l="l" t="t" r="r" b="b"/>
                <a:pathLst>
                  <a:path w="90170" h="1123950">
                    <a:moveTo>
                      <a:pt x="89915" y="0"/>
                    </a:moveTo>
                    <a:lnTo>
                      <a:pt x="0" y="0"/>
                    </a:lnTo>
                    <a:lnTo>
                      <a:pt x="0" y="1123950"/>
                    </a:lnTo>
                    <a:lnTo>
                      <a:pt x="89915" y="1123950"/>
                    </a:lnTo>
                    <a:lnTo>
                      <a:pt x="89915"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grpSp>
        <p:sp>
          <p:nvSpPr>
            <p:cNvPr id="109" name="object 115">
              <a:extLst>
                <a:ext uri="{FF2B5EF4-FFF2-40B4-BE49-F238E27FC236}">
                  <a16:creationId xmlns:a16="http://schemas.microsoft.com/office/drawing/2014/main" id="{49576E52-C26A-452A-9ED8-19ED0F58189C}"/>
                </a:ext>
              </a:extLst>
            </p:cNvPr>
            <p:cNvSpPr/>
            <p:nvPr/>
          </p:nvSpPr>
          <p:spPr>
            <a:xfrm>
              <a:off x="2293410" y="2031109"/>
              <a:ext cx="2969391" cy="976583"/>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2" name="TextBox 111">
              <a:extLst>
                <a:ext uri="{FF2B5EF4-FFF2-40B4-BE49-F238E27FC236}">
                  <a16:creationId xmlns:a16="http://schemas.microsoft.com/office/drawing/2014/main" id="{0E983477-45BE-46D6-B3F2-20010F2EF822}"/>
                </a:ext>
              </a:extLst>
            </p:cNvPr>
            <p:cNvSpPr txBox="1"/>
            <p:nvPr/>
          </p:nvSpPr>
          <p:spPr>
            <a:xfrm>
              <a:off x="1864800" y="20412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800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13" name="TextBox 112">
              <a:extLst>
                <a:ext uri="{FF2B5EF4-FFF2-40B4-BE49-F238E27FC236}">
                  <a16:creationId xmlns:a16="http://schemas.microsoft.com/office/drawing/2014/main" id="{C8A2E29E-E301-4E01-83AE-A004BD342996}"/>
                </a:ext>
              </a:extLst>
            </p:cNvPr>
            <p:cNvSpPr txBox="1"/>
            <p:nvPr/>
          </p:nvSpPr>
          <p:spPr>
            <a:xfrm>
              <a:off x="6210001" y="2016000"/>
              <a:ext cx="24686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0.09</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27" name="Oval 126">
              <a:extLst>
                <a:ext uri="{FF2B5EF4-FFF2-40B4-BE49-F238E27FC236}">
                  <a16:creationId xmlns:a16="http://schemas.microsoft.com/office/drawing/2014/main" id="{47247E53-C2CC-4E68-84EB-FE6130F322B2}"/>
                </a:ext>
              </a:extLst>
            </p:cNvPr>
            <p:cNvSpPr/>
            <p:nvPr/>
          </p:nvSpPr>
          <p:spPr>
            <a:xfrm>
              <a:off x="5904000" y="3553200"/>
              <a:ext cx="64800" cy="64800"/>
            </a:xfrm>
            <a:prstGeom prst="ellipse">
              <a:avLst/>
            </a:prstGeom>
            <a:solidFill>
              <a:srgbClr val="FFE8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506096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FDEF11D-B7CB-46CC-BECF-AEC4EE808F66}"/>
              </a:ext>
            </a:extLst>
          </p:cNvPr>
          <p:cNvGrpSpPr/>
          <p:nvPr/>
        </p:nvGrpSpPr>
        <p:grpSpPr>
          <a:xfrm>
            <a:off x="0" y="0"/>
            <a:ext cx="10285200" cy="6153111"/>
            <a:chOff x="0" y="0"/>
            <a:chExt cx="10285200" cy="6153111"/>
          </a:xfrm>
        </p:grpSpPr>
        <p:sp>
          <p:nvSpPr>
            <p:cNvPr id="173" name="Oval 172">
              <a:extLst>
                <a:ext uri="{FF2B5EF4-FFF2-40B4-BE49-F238E27FC236}">
                  <a16:creationId xmlns:a16="http://schemas.microsoft.com/office/drawing/2014/main" id="{6F986FBC-F91C-4F7C-BC54-36DD46D4501E}"/>
                </a:ext>
              </a:extLst>
            </p:cNvPr>
            <p:cNvSpPr/>
            <p:nvPr/>
          </p:nvSpPr>
          <p:spPr>
            <a:xfrm>
              <a:off x="5889600" y="3510000"/>
              <a:ext cx="93600" cy="93600"/>
            </a:xfrm>
            <a:prstGeom prst="ellipse">
              <a:avLst/>
            </a:prstGeom>
            <a:solidFill>
              <a:srgbClr val="FFE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23" name="Oval 122">
              <a:extLst>
                <a:ext uri="{FF2B5EF4-FFF2-40B4-BE49-F238E27FC236}">
                  <a16:creationId xmlns:a16="http://schemas.microsoft.com/office/drawing/2014/main" id="{540542AA-ED8A-4946-8340-19C62435319D}"/>
                </a:ext>
              </a:extLst>
            </p:cNvPr>
            <p:cNvSpPr/>
            <p:nvPr/>
          </p:nvSpPr>
          <p:spPr>
            <a:xfrm>
              <a:off x="5889600" y="3319200"/>
              <a:ext cx="93600" cy="93600"/>
            </a:xfrm>
            <a:prstGeom prst="ellipse">
              <a:avLst/>
            </a:prstGeom>
            <a:solidFill>
              <a:srgbClr val="F28C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2D99FA93-7C67-4382-9E27-858F75C258B1}"/>
                </a:ext>
              </a:extLst>
            </p:cNvPr>
            <p:cNvSpPr/>
            <p:nvPr/>
          </p:nvSpPr>
          <p:spPr>
            <a:xfrm>
              <a:off x="0" y="0"/>
              <a:ext cx="102852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2000" kern="100" dirty="0">
                  <a:solidFill>
                    <a:prstClr val="white"/>
                  </a:solidFill>
                  <a:latin typeface="Arial" panose="020B0604020202020204" pitchFamily="34" charset="0"/>
                  <a:cs typeface="Arial" panose="020B0604020202020204" pitchFamily="34" charset="0"/>
                </a:rPr>
                <a:t>Total HIV resource availability per person living with HIV in constant 2016 US dollars, HIV incidence and AIDS-related mortality rates (per 1000), low- and middle-income countries in Latin America, 2010–2018 and 2020 targets</a:t>
              </a:r>
            </a:p>
          </p:txBody>
        </p:sp>
        <p:sp>
          <p:nvSpPr>
            <p:cNvPr id="5" name="Rectangle 4">
              <a:extLst>
                <a:ext uri="{FF2B5EF4-FFF2-40B4-BE49-F238E27FC236}">
                  <a16:creationId xmlns:a16="http://schemas.microsoft.com/office/drawing/2014/main" id="{095830FF-2957-4D63-B3CD-1CF4B5739C67}"/>
                </a:ext>
              </a:extLst>
            </p:cNvPr>
            <p:cNvSpPr/>
            <p:nvPr/>
          </p:nvSpPr>
          <p:spPr>
            <a:xfrm>
              <a:off x="360000" y="6030000"/>
              <a:ext cx="4411464" cy="123111"/>
            </a:xfrm>
            <a:prstGeom prst="rect">
              <a:avLst/>
            </a:prstGeom>
          </p:spPr>
          <p:txBody>
            <a:bodyPr wrap="none" lIns="0" tIns="0" rIns="0" bIns="0">
              <a:spAutoFit/>
            </a:bodyPr>
            <a:lstStyle/>
            <a:p>
              <a:pPr lvl="0">
                <a:defRPr/>
              </a:pPr>
              <a:r>
                <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Source: </a:t>
              </a:r>
              <a:r>
                <a:rPr lang="en-GB" sz="800" dirty="0">
                  <a:solidFill>
                    <a:srgbClr val="231F20"/>
                  </a:solidFill>
                  <a:latin typeface="Arial"/>
                  <a:cs typeface="Arial"/>
                </a:rPr>
                <a:t>UNAIDS 2019 resource availability and needs estimates; and UNAIDS 2019 estimates.</a:t>
              </a:r>
              <a:endParaRPr kumimoji="0" lang="fr-CH"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7" name="Group 6">
              <a:extLst>
                <a:ext uri="{FF2B5EF4-FFF2-40B4-BE49-F238E27FC236}">
                  <a16:creationId xmlns:a16="http://schemas.microsoft.com/office/drawing/2014/main" id="{EBA9738E-3CD8-4424-97E5-CC740204213D}"/>
                </a:ext>
              </a:extLst>
            </p:cNvPr>
            <p:cNvGrpSpPr/>
            <p:nvPr/>
          </p:nvGrpSpPr>
          <p:grpSpPr>
            <a:xfrm>
              <a:off x="1440000" y="4680000"/>
              <a:ext cx="3387030" cy="817200"/>
              <a:chOff x="1472970" y="4865555"/>
              <a:chExt cx="3387030" cy="817200"/>
            </a:xfrm>
          </p:grpSpPr>
          <p:grpSp>
            <p:nvGrpSpPr>
              <p:cNvPr id="8" name="Group 7">
                <a:extLst>
                  <a:ext uri="{FF2B5EF4-FFF2-40B4-BE49-F238E27FC236}">
                    <a16:creationId xmlns:a16="http://schemas.microsoft.com/office/drawing/2014/main" id="{3D96C9E3-5424-473C-98BE-8BB8E55CCB24}"/>
                  </a:ext>
                </a:extLst>
              </p:cNvPr>
              <p:cNvGrpSpPr/>
              <p:nvPr/>
            </p:nvGrpSpPr>
            <p:grpSpPr>
              <a:xfrm>
                <a:off x="1530000" y="4865555"/>
                <a:ext cx="3330000" cy="169200"/>
                <a:chOff x="6516000" y="2880000"/>
                <a:chExt cx="3330000" cy="169200"/>
              </a:xfrm>
            </p:grpSpPr>
            <p:sp>
              <p:nvSpPr>
                <p:cNvPr id="24" name="object 13">
                  <a:extLst>
                    <a:ext uri="{FF2B5EF4-FFF2-40B4-BE49-F238E27FC236}">
                      <a16:creationId xmlns:a16="http://schemas.microsoft.com/office/drawing/2014/main" id="{C0F09572-5BFB-436D-81F7-EF5167C031D1}"/>
                    </a:ext>
                  </a:extLst>
                </p:cNvPr>
                <p:cNvSpPr/>
                <p:nvPr/>
              </p:nvSpPr>
              <p:spPr>
                <a:xfrm>
                  <a:off x="6516000" y="2898000"/>
                  <a:ext cx="144000" cy="144000"/>
                </a:xfrm>
                <a:custGeom>
                  <a:avLst/>
                  <a:gdLst/>
                  <a:ahLst/>
                  <a:cxnLst/>
                  <a:rect l="l" t="t" r="r" b="b"/>
                  <a:pathLst>
                    <a:path w="108585" h="108584">
                      <a:moveTo>
                        <a:pt x="0" y="108000"/>
                      </a:moveTo>
                      <a:lnTo>
                        <a:pt x="108000" y="108000"/>
                      </a:lnTo>
                      <a:lnTo>
                        <a:pt x="108000" y="0"/>
                      </a:lnTo>
                      <a:lnTo>
                        <a:pt x="0" y="0"/>
                      </a:lnTo>
                      <a:lnTo>
                        <a:pt x="0" y="108000"/>
                      </a:lnTo>
                      <a:close/>
                    </a:path>
                  </a:pathLst>
                </a:custGeom>
                <a:solidFill>
                  <a:srgbClr val="009F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25" name="TextBox 24">
                  <a:extLst>
                    <a:ext uri="{FF2B5EF4-FFF2-40B4-BE49-F238E27FC236}">
                      <a16:creationId xmlns:a16="http://schemas.microsoft.com/office/drawing/2014/main" id="{6A2461DC-9E0F-403A-BAC9-257CFC8EF9B6}"/>
                    </a:ext>
                  </a:extLst>
                </p:cNvPr>
                <p:cNvSpPr txBox="1"/>
                <p:nvPr/>
              </p:nvSpPr>
              <p:spPr>
                <a:xfrm>
                  <a:off x="6786000" y="2880000"/>
                  <a:ext cx="3060000" cy="169200"/>
                </a:xfrm>
                <a:prstGeom prst="rect">
                  <a:avLst/>
                </a:prstGeom>
                <a:noFill/>
              </p:spPr>
              <p:txBody>
                <a:bodyPr vert="horz" wrap="non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Resource availability per person living with HIV </a:t>
                  </a:r>
                  <a:endParaRPr kumimoji="0" lang="en-CH"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grpSp>
            <p:nvGrpSpPr>
              <p:cNvPr id="9" name="Group 8">
                <a:extLst>
                  <a:ext uri="{FF2B5EF4-FFF2-40B4-BE49-F238E27FC236}">
                    <a16:creationId xmlns:a16="http://schemas.microsoft.com/office/drawing/2014/main" id="{F8D5D19E-F26D-48DA-A9DD-7B306F6D99F3}"/>
                  </a:ext>
                </a:extLst>
              </p:cNvPr>
              <p:cNvGrpSpPr/>
              <p:nvPr/>
            </p:nvGrpSpPr>
            <p:grpSpPr>
              <a:xfrm>
                <a:off x="1530000" y="5081555"/>
                <a:ext cx="2974266" cy="169277"/>
                <a:chOff x="6516000" y="3744000"/>
                <a:chExt cx="2974266" cy="169277"/>
              </a:xfrm>
            </p:grpSpPr>
            <p:sp>
              <p:nvSpPr>
                <p:cNvPr id="20" name="TextBox 19">
                  <a:extLst>
                    <a:ext uri="{FF2B5EF4-FFF2-40B4-BE49-F238E27FC236}">
                      <a16:creationId xmlns:a16="http://schemas.microsoft.com/office/drawing/2014/main" id="{4B7E1CF5-3A4D-4E30-9D69-FFC5B76756D3}"/>
                    </a:ext>
                  </a:extLst>
                </p:cNvPr>
                <p:cNvSpPr txBox="1"/>
                <p:nvPr/>
              </p:nvSpPr>
              <p:spPr>
                <a:xfrm>
                  <a:off x="6786000" y="3744000"/>
                  <a:ext cx="2704266" cy="169277"/>
                </a:xfrm>
                <a:prstGeom prst="rect">
                  <a:avLst/>
                </a:prstGeom>
                <a:noFill/>
              </p:spPr>
              <p:txBody>
                <a:bodyPr vert="horz" wrap="none" lIns="0" tIns="0" rIns="0" bIns="0" rtlCol="0">
                  <a:spAutoFit/>
                </a:bodyPr>
                <a:lstStyle/>
                <a:p>
                  <a:pPr lvl="0"/>
                  <a:r>
                    <a:rPr lang="en-GB" sz="1100" dirty="0">
                      <a:solidFill>
                        <a:prstClr val="black">
                          <a:lumMod val="75000"/>
                          <a:lumOff val="25000"/>
                        </a:prstClr>
                      </a:solidFill>
                    </a:rPr>
                    <a:t>Resource needs per person living with HIV</a:t>
                  </a:r>
                  <a:endParaRPr kumimoji="0" lang="en-GB" sz="11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23" name="Oval 22">
                  <a:extLst>
                    <a:ext uri="{FF2B5EF4-FFF2-40B4-BE49-F238E27FC236}">
                      <a16:creationId xmlns:a16="http://schemas.microsoft.com/office/drawing/2014/main" id="{1876D0FC-6D53-467D-8362-F38D3E41EAD7}"/>
                    </a:ext>
                  </a:extLst>
                </p:cNvPr>
                <p:cNvSpPr/>
                <p:nvPr/>
              </p:nvSpPr>
              <p:spPr>
                <a:xfrm>
                  <a:off x="6516000" y="3762000"/>
                  <a:ext cx="144000" cy="144000"/>
                </a:xfrm>
                <a:prstGeom prst="ellipse">
                  <a:avLst/>
                </a:prstGeom>
                <a:solidFill>
                  <a:srgbClr val="009FE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0D6BEE60-DFF9-4F98-A91F-37706CF3B669}"/>
                  </a:ext>
                </a:extLst>
              </p:cNvPr>
              <p:cNvGrpSpPr/>
              <p:nvPr/>
            </p:nvGrpSpPr>
            <p:grpSpPr>
              <a:xfrm>
                <a:off x="1476000" y="5297555"/>
                <a:ext cx="3384000" cy="169200"/>
                <a:chOff x="6462000" y="4102320"/>
                <a:chExt cx="3384000" cy="169200"/>
              </a:xfrm>
            </p:grpSpPr>
            <p:grpSp>
              <p:nvGrpSpPr>
                <p:cNvPr id="16" name="Group 15">
                  <a:extLst>
                    <a:ext uri="{FF2B5EF4-FFF2-40B4-BE49-F238E27FC236}">
                      <a16:creationId xmlns:a16="http://schemas.microsoft.com/office/drawing/2014/main" id="{52024FB1-9B4A-4267-B193-FD574D7EC7FD}"/>
                    </a:ext>
                  </a:extLst>
                </p:cNvPr>
                <p:cNvGrpSpPr/>
                <p:nvPr/>
              </p:nvGrpSpPr>
              <p:grpSpPr>
                <a:xfrm>
                  <a:off x="6462000" y="4137492"/>
                  <a:ext cx="252000" cy="108000"/>
                  <a:chOff x="6462000" y="3156372"/>
                  <a:chExt cx="252000" cy="108000"/>
                </a:xfrm>
              </p:grpSpPr>
              <p:cxnSp>
                <p:nvCxnSpPr>
                  <p:cNvPr id="18" name="Straight Connector 17">
                    <a:extLst>
                      <a:ext uri="{FF2B5EF4-FFF2-40B4-BE49-F238E27FC236}">
                        <a16:creationId xmlns:a16="http://schemas.microsoft.com/office/drawing/2014/main" id="{7AC74F39-7E58-495D-A174-BCCD19C140CF}"/>
                      </a:ext>
                    </a:extLst>
                  </p:cNvPr>
                  <p:cNvCxnSpPr/>
                  <p:nvPr/>
                </p:nvCxnSpPr>
                <p:spPr>
                  <a:xfrm>
                    <a:off x="6462000" y="3210372"/>
                    <a:ext cx="252000" cy="0"/>
                  </a:xfrm>
                  <a:prstGeom prst="line">
                    <a:avLst/>
                  </a:prstGeom>
                  <a:ln w="25400">
                    <a:solidFill>
                      <a:srgbClr val="F28C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DBE20DC-7C9E-413D-A7BC-5B3278FF4BA4}"/>
                      </a:ext>
                    </a:extLst>
                  </p:cNvPr>
                  <p:cNvSpPr/>
                  <p:nvPr/>
                </p:nvSpPr>
                <p:spPr>
                  <a:xfrm>
                    <a:off x="6534000" y="3156372"/>
                    <a:ext cx="108000" cy="108000"/>
                  </a:xfrm>
                  <a:prstGeom prst="ellipse">
                    <a:avLst/>
                  </a:prstGeom>
                  <a:solidFill>
                    <a:srgbClr val="F28C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id="{708DE82D-4916-498F-A569-82FE2F55F462}"/>
                    </a:ext>
                  </a:extLst>
                </p:cNvPr>
                <p:cNvSpPr txBox="1"/>
                <p:nvPr/>
              </p:nvSpPr>
              <p:spPr>
                <a:xfrm>
                  <a:off x="6786000" y="4102320"/>
                  <a:ext cx="3060000" cy="169200"/>
                </a:xfrm>
                <a:prstGeom prst="rect">
                  <a:avLst/>
                </a:prstGeom>
                <a:noFill/>
              </p:spPr>
              <p:txBody>
                <a:bodyPr vert="horz" wrap="none" lIns="0" tIns="0" rIns="0" bIns="0" rtlCol="0">
                  <a:noAutofit/>
                </a:bodyPr>
                <a:lstStyle/>
                <a:p>
                  <a:pPr lvl="0"/>
                  <a:r>
                    <a:rPr lang="en-GB" sz="1100" dirty="0">
                      <a:solidFill>
                        <a:prstClr val="black">
                          <a:lumMod val="75000"/>
                          <a:lumOff val="25000"/>
                        </a:prstClr>
                      </a:solidFill>
                    </a:rPr>
                    <a:t>HIV incidence rate (per 1000)</a:t>
                  </a:r>
                </a:p>
              </p:txBody>
            </p:sp>
          </p:grpSp>
          <p:grpSp>
            <p:nvGrpSpPr>
              <p:cNvPr id="11" name="Group 10">
                <a:extLst>
                  <a:ext uri="{FF2B5EF4-FFF2-40B4-BE49-F238E27FC236}">
                    <a16:creationId xmlns:a16="http://schemas.microsoft.com/office/drawing/2014/main" id="{521035D2-1CE4-498E-9B91-7ACCF893C69D}"/>
                  </a:ext>
                </a:extLst>
              </p:cNvPr>
              <p:cNvGrpSpPr/>
              <p:nvPr/>
            </p:nvGrpSpPr>
            <p:grpSpPr>
              <a:xfrm>
                <a:off x="1472970" y="5513555"/>
                <a:ext cx="3387030" cy="169200"/>
                <a:chOff x="6458970" y="4339920"/>
                <a:chExt cx="3387030" cy="169200"/>
              </a:xfrm>
            </p:grpSpPr>
            <p:grpSp>
              <p:nvGrpSpPr>
                <p:cNvPr id="12" name="Group 11">
                  <a:extLst>
                    <a:ext uri="{FF2B5EF4-FFF2-40B4-BE49-F238E27FC236}">
                      <a16:creationId xmlns:a16="http://schemas.microsoft.com/office/drawing/2014/main" id="{660E2039-2BAF-4662-8B5D-B42FC9B35A92}"/>
                    </a:ext>
                  </a:extLst>
                </p:cNvPr>
                <p:cNvGrpSpPr/>
                <p:nvPr/>
              </p:nvGrpSpPr>
              <p:grpSpPr>
                <a:xfrm>
                  <a:off x="6458970" y="4374120"/>
                  <a:ext cx="252000" cy="108000"/>
                  <a:chOff x="6458970" y="3393000"/>
                  <a:chExt cx="252000" cy="108000"/>
                </a:xfrm>
              </p:grpSpPr>
              <p:cxnSp>
                <p:nvCxnSpPr>
                  <p:cNvPr id="14" name="Straight Connector 13">
                    <a:extLst>
                      <a:ext uri="{FF2B5EF4-FFF2-40B4-BE49-F238E27FC236}">
                        <a16:creationId xmlns:a16="http://schemas.microsoft.com/office/drawing/2014/main" id="{65844F6D-66DC-4056-85E3-15943BA6AC85}"/>
                      </a:ext>
                    </a:extLst>
                  </p:cNvPr>
                  <p:cNvCxnSpPr/>
                  <p:nvPr/>
                </p:nvCxnSpPr>
                <p:spPr>
                  <a:xfrm>
                    <a:off x="6458970" y="3447000"/>
                    <a:ext cx="252000" cy="0"/>
                  </a:xfrm>
                  <a:prstGeom prst="line">
                    <a:avLst/>
                  </a:prstGeom>
                  <a:ln w="25400">
                    <a:solidFill>
                      <a:srgbClr val="FFE70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E23B112-C3B7-46B2-A851-0154A8865221}"/>
                      </a:ext>
                    </a:extLst>
                  </p:cNvPr>
                  <p:cNvSpPr/>
                  <p:nvPr/>
                </p:nvSpPr>
                <p:spPr>
                  <a:xfrm>
                    <a:off x="6530970" y="3393000"/>
                    <a:ext cx="108000" cy="108000"/>
                  </a:xfrm>
                  <a:prstGeom prst="ellipse">
                    <a:avLst/>
                  </a:prstGeom>
                  <a:solidFill>
                    <a:srgbClr val="FFE8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id="{252A459A-2004-43D6-A323-07E829006720}"/>
                    </a:ext>
                  </a:extLst>
                </p:cNvPr>
                <p:cNvSpPr txBox="1"/>
                <p:nvPr/>
              </p:nvSpPr>
              <p:spPr>
                <a:xfrm>
                  <a:off x="6786000" y="4339920"/>
                  <a:ext cx="3060000" cy="169200"/>
                </a:xfrm>
                <a:prstGeom prst="rect">
                  <a:avLst/>
                </a:prstGeom>
                <a:noFill/>
              </p:spPr>
              <p:txBody>
                <a:bodyPr vert="horz" wrap="none" lIns="0" tIns="0" rIns="0" bIns="0" rtlCol="0">
                  <a:noAutofit/>
                </a:bodyPr>
                <a:lstStyle/>
                <a:p>
                  <a:pPr lvl="0"/>
                  <a:r>
                    <a:rPr lang="en-GB" sz="1100" dirty="0">
                      <a:solidFill>
                        <a:prstClr val="black">
                          <a:lumMod val="75000"/>
                          <a:lumOff val="25000"/>
                        </a:prstClr>
                      </a:solidFill>
                    </a:rPr>
                    <a:t>AIDS-related mortality rate (per 1000)</a:t>
                  </a:r>
                </a:p>
              </p:txBody>
            </p:sp>
          </p:grpSp>
        </p:grpSp>
        <p:grpSp>
          <p:nvGrpSpPr>
            <p:cNvPr id="22" name="Group 21">
              <a:extLst>
                <a:ext uri="{FF2B5EF4-FFF2-40B4-BE49-F238E27FC236}">
                  <a16:creationId xmlns:a16="http://schemas.microsoft.com/office/drawing/2014/main" id="{E2F0A976-8E2D-4B6F-85B4-E92065B248C4}"/>
                </a:ext>
              </a:extLst>
            </p:cNvPr>
            <p:cNvGrpSpPr/>
            <p:nvPr/>
          </p:nvGrpSpPr>
          <p:grpSpPr>
            <a:xfrm>
              <a:off x="2250000" y="2244918"/>
              <a:ext cx="3058442" cy="1768592"/>
              <a:chOff x="2282400" y="2244918"/>
              <a:chExt cx="3058442" cy="1768592"/>
            </a:xfrm>
          </p:grpSpPr>
          <p:sp>
            <p:nvSpPr>
              <p:cNvPr id="97" name="object 11">
                <a:extLst>
                  <a:ext uri="{FF2B5EF4-FFF2-40B4-BE49-F238E27FC236}">
                    <a16:creationId xmlns:a16="http://schemas.microsoft.com/office/drawing/2014/main" id="{995EBA13-3B44-4325-BF40-F0A5708BF1B8}"/>
                  </a:ext>
                </a:extLst>
              </p:cNvPr>
              <p:cNvSpPr/>
              <p:nvPr/>
            </p:nvSpPr>
            <p:spPr>
              <a:xfrm>
                <a:off x="2282400" y="2654573"/>
                <a:ext cx="180000" cy="1358937"/>
              </a:xfrm>
              <a:custGeom>
                <a:avLst/>
                <a:gdLst/>
                <a:ahLst/>
                <a:cxnLst/>
                <a:rect l="l" t="t" r="r" b="b"/>
                <a:pathLst>
                  <a:path w="86994" h="1049020">
                    <a:moveTo>
                      <a:pt x="86868" y="0"/>
                    </a:moveTo>
                    <a:lnTo>
                      <a:pt x="0" y="0"/>
                    </a:lnTo>
                    <a:lnTo>
                      <a:pt x="0" y="1048511"/>
                    </a:lnTo>
                    <a:lnTo>
                      <a:pt x="86868" y="1048511"/>
                    </a:lnTo>
                    <a:lnTo>
                      <a:pt x="8686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8" name="object 12">
                <a:extLst>
                  <a:ext uri="{FF2B5EF4-FFF2-40B4-BE49-F238E27FC236}">
                    <a16:creationId xmlns:a16="http://schemas.microsoft.com/office/drawing/2014/main" id="{F516567A-709E-457B-9079-AE64A8BAE667}"/>
                  </a:ext>
                </a:extLst>
              </p:cNvPr>
              <p:cNvSpPr/>
              <p:nvPr/>
            </p:nvSpPr>
            <p:spPr>
              <a:xfrm>
                <a:off x="2641710" y="2548952"/>
                <a:ext cx="180000" cy="1464229"/>
              </a:xfrm>
              <a:custGeom>
                <a:avLst/>
                <a:gdLst/>
                <a:ahLst/>
                <a:cxnLst/>
                <a:rect l="l" t="t" r="r" b="b"/>
                <a:pathLst>
                  <a:path w="87630" h="1130300">
                    <a:moveTo>
                      <a:pt x="87630" y="0"/>
                    </a:moveTo>
                    <a:lnTo>
                      <a:pt x="0" y="0"/>
                    </a:lnTo>
                    <a:lnTo>
                      <a:pt x="0" y="1130046"/>
                    </a:lnTo>
                    <a:lnTo>
                      <a:pt x="87630" y="1130046"/>
                    </a:lnTo>
                    <a:lnTo>
                      <a:pt x="87630"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99" name="object 13">
                <a:extLst>
                  <a:ext uri="{FF2B5EF4-FFF2-40B4-BE49-F238E27FC236}">
                    <a16:creationId xmlns:a16="http://schemas.microsoft.com/office/drawing/2014/main" id="{A0BB5D21-938C-47DC-A12D-8F8325A68F98}"/>
                  </a:ext>
                </a:extLst>
              </p:cNvPr>
              <p:cNvSpPr/>
              <p:nvPr/>
            </p:nvSpPr>
            <p:spPr>
              <a:xfrm>
                <a:off x="3002011" y="2631870"/>
                <a:ext cx="180000" cy="1381147"/>
              </a:xfrm>
              <a:custGeom>
                <a:avLst/>
                <a:gdLst/>
                <a:ahLst/>
                <a:cxnLst/>
                <a:rect l="l" t="t" r="r" b="b"/>
                <a:pathLst>
                  <a:path w="86994" h="1066164">
                    <a:moveTo>
                      <a:pt x="86868" y="0"/>
                    </a:moveTo>
                    <a:lnTo>
                      <a:pt x="0" y="0"/>
                    </a:lnTo>
                    <a:lnTo>
                      <a:pt x="0" y="1066037"/>
                    </a:lnTo>
                    <a:lnTo>
                      <a:pt x="86868" y="1066037"/>
                    </a:lnTo>
                    <a:lnTo>
                      <a:pt x="8686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0" name="object 14">
                <a:extLst>
                  <a:ext uri="{FF2B5EF4-FFF2-40B4-BE49-F238E27FC236}">
                    <a16:creationId xmlns:a16="http://schemas.microsoft.com/office/drawing/2014/main" id="{2137480C-3784-4494-B578-8AC7918E896C}"/>
                  </a:ext>
                </a:extLst>
              </p:cNvPr>
              <p:cNvSpPr/>
              <p:nvPr/>
            </p:nvSpPr>
            <p:spPr>
              <a:xfrm>
                <a:off x="3362309" y="2557836"/>
                <a:ext cx="180000" cy="1455181"/>
              </a:xfrm>
              <a:custGeom>
                <a:avLst/>
                <a:gdLst/>
                <a:ahLst/>
                <a:cxnLst/>
                <a:rect l="l" t="t" r="r" b="b"/>
                <a:pathLst>
                  <a:path w="86994" h="1123314">
                    <a:moveTo>
                      <a:pt x="86868" y="0"/>
                    </a:moveTo>
                    <a:lnTo>
                      <a:pt x="0" y="0"/>
                    </a:lnTo>
                    <a:lnTo>
                      <a:pt x="0" y="1123187"/>
                    </a:lnTo>
                    <a:lnTo>
                      <a:pt x="86868" y="1123187"/>
                    </a:lnTo>
                    <a:lnTo>
                      <a:pt x="8686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1" name="object 15">
                <a:extLst>
                  <a:ext uri="{FF2B5EF4-FFF2-40B4-BE49-F238E27FC236}">
                    <a16:creationId xmlns:a16="http://schemas.microsoft.com/office/drawing/2014/main" id="{A0947741-E218-40A4-BD59-0114D158B599}"/>
                  </a:ext>
                </a:extLst>
              </p:cNvPr>
              <p:cNvSpPr/>
              <p:nvPr/>
            </p:nvSpPr>
            <p:spPr>
              <a:xfrm>
                <a:off x="3721621" y="2544016"/>
                <a:ext cx="180000" cy="1469165"/>
              </a:xfrm>
              <a:custGeom>
                <a:avLst/>
                <a:gdLst/>
                <a:ahLst/>
                <a:cxnLst/>
                <a:rect l="l" t="t" r="r" b="b"/>
                <a:pathLst>
                  <a:path w="86994" h="1134110">
                    <a:moveTo>
                      <a:pt x="86868" y="0"/>
                    </a:moveTo>
                    <a:lnTo>
                      <a:pt x="0" y="0"/>
                    </a:lnTo>
                    <a:lnTo>
                      <a:pt x="0" y="1133855"/>
                    </a:lnTo>
                    <a:lnTo>
                      <a:pt x="86868" y="1133855"/>
                    </a:lnTo>
                    <a:lnTo>
                      <a:pt x="8686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2" name="object 16">
                <a:extLst>
                  <a:ext uri="{FF2B5EF4-FFF2-40B4-BE49-F238E27FC236}">
                    <a16:creationId xmlns:a16="http://schemas.microsoft.com/office/drawing/2014/main" id="{EC2178D3-E4C1-4F27-A4E4-F55A7A470C53}"/>
                  </a:ext>
                </a:extLst>
              </p:cNvPr>
              <p:cNvSpPr/>
              <p:nvPr/>
            </p:nvSpPr>
            <p:spPr>
              <a:xfrm>
                <a:off x="4081922" y="2489724"/>
                <a:ext cx="180000" cy="1523457"/>
              </a:xfrm>
              <a:custGeom>
                <a:avLst/>
                <a:gdLst/>
                <a:ahLst/>
                <a:cxnLst/>
                <a:rect l="l" t="t" r="r" b="b"/>
                <a:pathLst>
                  <a:path w="86994" h="1176020">
                    <a:moveTo>
                      <a:pt x="86868" y="0"/>
                    </a:moveTo>
                    <a:lnTo>
                      <a:pt x="0" y="0"/>
                    </a:lnTo>
                    <a:lnTo>
                      <a:pt x="0" y="1175766"/>
                    </a:lnTo>
                    <a:lnTo>
                      <a:pt x="86868" y="1175766"/>
                    </a:lnTo>
                    <a:lnTo>
                      <a:pt x="86868"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3" name="object 17">
                <a:extLst>
                  <a:ext uri="{FF2B5EF4-FFF2-40B4-BE49-F238E27FC236}">
                    <a16:creationId xmlns:a16="http://schemas.microsoft.com/office/drawing/2014/main" id="{40A83E8F-8E47-4170-B076-09D902B5F4A7}"/>
                  </a:ext>
                </a:extLst>
              </p:cNvPr>
              <p:cNvSpPr/>
              <p:nvPr/>
            </p:nvSpPr>
            <p:spPr>
              <a:xfrm>
                <a:off x="4441233" y="2426549"/>
                <a:ext cx="180000" cy="1586797"/>
              </a:xfrm>
              <a:custGeom>
                <a:avLst/>
                <a:gdLst/>
                <a:ahLst/>
                <a:cxnLst/>
                <a:rect l="l" t="t" r="r" b="b"/>
                <a:pathLst>
                  <a:path w="87629" h="1224914">
                    <a:moveTo>
                      <a:pt x="87629" y="0"/>
                    </a:moveTo>
                    <a:lnTo>
                      <a:pt x="0" y="0"/>
                    </a:lnTo>
                    <a:lnTo>
                      <a:pt x="0" y="1224533"/>
                    </a:lnTo>
                    <a:lnTo>
                      <a:pt x="87629" y="1224533"/>
                    </a:lnTo>
                    <a:lnTo>
                      <a:pt x="87629"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4" name="object 18">
                <a:extLst>
                  <a:ext uri="{FF2B5EF4-FFF2-40B4-BE49-F238E27FC236}">
                    <a16:creationId xmlns:a16="http://schemas.microsoft.com/office/drawing/2014/main" id="{DEFF0BA9-4330-4E4E-8363-8258B78DABAE}"/>
                  </a:ext>
                </a:extLst>
              </p:cNvPr>
              <p:cNvSpPr/>
              <p:nvPr/>
            </p:nvSpPr>
            <p:spPr>
              <a:xfrm>
                <a:off x="4801531" y="2244918"/>
                <a:ext cx="180000" cy="1768592"/>
              </a:xfrm>
              <a:custGeom>
                <a:avLst/>
                <a:gdLst/>
                <a:ahLst/>
                <a:cxnLst/>
                <a:rect l="l" t="t" r="r" b="b"/>
                <a:pathLst>
                  <a:path w="86995" h="1365250">
                    <a:moveTo>
                      <a:pt x="86867" y="0"/>
                    </a:moveTo>
                    <a:lnTo>
                      <a:pt x="0" y="0"/>
                    </a:lnTo>
                    <a:lnTo>
                      <a:pt x="0" y="1364742"/>
                    </a:lnTo>
                    <a:lnTo>
                      <a:pt x="86867" y="1364742"/>
                    </a:lnTo>
                    <a:lnTo>
                      <a:pt x="86867"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05" name="object 19">
                <a:extLst>
                  <a:ext uri="{FF2B5EF4-FFF2-40B4-BE49-F238E27FC236}">
                    <a16:creationId xmlns:a16="http://schemas.microsoft.com/office/drawing/2014/main" id="{582020FF-040E-4769-AD05-9EC0CBC4EEDE}"/>
                  </a:ext>
                </a:extLst>
              </p:cNvPr>
              <p:cNvSpPr/>
              <p:nvPr/>
            </p:nvSpPr>
            <p:spPr>
              <a:xfrm>
                <a:off x="5160842" y="2427536"/>
                <a:ext cx="180000" cy="1585974"/>
              </a:xfrm>
              <a:custGeom>
                <a:avLst/>
                <a:gdLst/>
                <a:ahLst/>
                <a:cxnLst/>
                <a:rect l="l" t="t" r="r" b="b"/>
                <a:pathLst>
                  <a:path w="87629" h="1224279">
                    <a:moveTo>
                      <a:pt x="87617" y="0"/>
                    </a:moveTo>
                    <a:lnTo>
                      <a:pt x="0" y="0"/>
                    </a:lnTo>
                    <a:lnTo>
                      <a:pt x="0" y="1223772"/>
                    </a:lnTo>
                    <a:lnTo>
                      <a:pt x="87617" y="1223772"/>
                    </a:lnTo>
                    <a:lnTo>
                      <a:pt x="87617" y="0"/>
                    </a:lnTo>
                    <a:close/>
                  </a:path>
                </a:pathLst>
              </a:custGeom>
              <a:solidFill>
                <a:srgbClr val="009FE3"/>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grpSp>
        <p:sp>
          <p:nvSpPr>
            <p:cNvPr id="109" name="object 23">
              <a:extLst>
                <a:ext uri="{FF2B5EF4-FFF2-40B4-BE49-F238E27FC236}">
                  <a16:creationId xmlns:a16="http://schemas.microsoft.com/office/drawing/2014/main" id="{D8ADAE3A-2C39-405B-A8C2-2CAB905515BA}"/>
                </a:ext>
              </a:extLst>
            </p:cNvPr>
            <p:cNvSpPr/>
            <p:nvPr/>
          </p:nvSpPr>
          <p:spPr>
            <a:xfrm>
              <a:off x="2319903" y="2021824"/>
              <a:ext cx="2917765" cy="80615"/>
            </a:xfrm>
            <a:custGeom>
              <a:avLst/>
              <a:gdLst/>
              <a:ahLst/>
              <a:cxnLst/>
              <a:rect l="l" t="t" r="r" b="b"/>
              <a:pathLst>
                <a:path w="2252345" h="62230">
                  <a:moveTo>
                    <a:pt x="2251722" y="45719"/>
                  </a:moveTo>
                  <a:lnTo>
                    <a:pt x="1681746" y="45719"/>
                  </a:lnTo>
                  <a:lnTo>
                    <a:pt x="1958339" y="61721"/>
                  </a:lnTo>
                  <a:lnTo>
                    <a:pt x="2245614" y="60197"/>
                  </a:lnTo>
                  <a:lnTo>
                    <a:pt x="2251722" y="54101"/>
                  </a:lnTo>
                  <a:lnTo>
                    <a:pt x="2251722" y="45719"/>
                  </a:lnTo>
                  <a:close/>
                </a:path>
                <a:path w="2252345" h="62230">
                  <a:moveTo>
                    <a:pt x="7619" y="0"/>
                  </a:moveTo>
                  <a:lnTo>
                    <a:pt x="761" y="6095"/>
                  </a:lnTo>
                  <a:lnTo>
                    <a:pt x="761" y="14477"/>
                  </a:lnTo>
                  <a:lnTo>
                    <a:pt x="0" y="22097"/>
                  </a:lnTo>
                  <a:lnTo>
                    <a:pt x="6857" y="28955"/>
                  </a:lnTo>
                  <a:lnTo>
                    <a:pt x="14477" y="28955"/>
                  </a:lnTo>
                  <a:lnTo>
                    <a:pt x="292607" y="36575"/>
                  </a:lnTo>
                  <a:lnTo>
                    <a:pt x="848105" y="60959"/>
                  </a:lnTo>
                  <a:lnTo>
                    <a:pt x="1126236" y="48005"/>
                  </a:lnTo>
                  <a:lnTo>
                    <a:pt x="1626118" y="48005"/>
                  </a:lnTo>
                  <a:lnTo>
                    <a:pt x="1681746" y="45719"/>
                  </a:lnTo>
                  <a:lnTo>
                    <a:pt x="2251722" y="45719"/>
                  </a:lnTo>
                  <a:lnTo>
                    <a:pt x="2251722" y="38099"/>
                  </a:lnTo>
                  <a:lnTo>
                    <a:pt x="2246579" y="33527"/>
                  </a:lnTo>
                  <a:lnTo>
                    <a:pt x="1960638" y="33527"/>
                  </a:lnTo>
                  <a:lnTo>
                    <a:pt x="1947321" y="32765"/>
                  </a:lnTo>
                  <a:lnTo>
                    <a:pt x="848867" y="32765"/>
                  </a:lnTo>
                  <a:lnTo>
                    <a:pt x="293369" y="8381"/>
                  </a:lnTo>
                  <a:lnTo>
                    <a:pt x="15239" y="761"/>
                  </a:lnTo>
                  <a:lnTo>
                    <a:pt x="7619" y="0"/>
                  </a:lnTo>
                  <a:close/>
                </a:path>
                <a:path w="2252345" h="62230">
                  <a:moveTo>
                    <a:pt x="1626118" y="48005"/>
                  </a:moveTo>
                  <a:lnTo>
                    <a:pt x="1126236" y="48005"/>
                  </a:lnTo>
                  <a:lnTo>
                    <a:pt x="1403603" y="57149"/>
                  </a:lnTo>
                  <a:lnTo>
                    <a:pt x="1626118" y="48005"/>
                  </a:lnTo>
                  <a:close/>
                </a:path>
                <a:path w="2252345" h="62230">
                  <a:moveTo>
                    <a:pt x="2244864" y="32003"/>
                  </a:moveTo>
                  <a:lnTo>
                    <a:pt x="2237232" y="32003"/>
                  </a:lnTo>
                  <a:lnTo>
                    <a:pt x="1960638" y="33527"/>
                  </a:lnTo>
                  <a:lnTo>
                    <a:pt x="2246579" y="33527"/>
                  </a:lnTo>
                  <a:lnTo>
                    <a:pt x="2244864" y="32003"/>
                  </a:lnTo>
                  <a:close/>
                </a:path>
                <a:path w="2252345" h="62230">
                  <a:moveTo>
                    <a:pt x="1125473" y="19811"/>
                  </a:moveTo>
                  <a:lnTo>
                    <a:pt x="848867" y="32765"/>
                  </a:lnTo>
                  <a:lnTo>
                    <a:pt x="1947321" y="32765"/>
                  </a:lnTo>
                  <a:lnTo>
                    <a:pt x="1880733" y="28955"/>
                  </a:lnTo>
                  <a:lnTo>
                    <a:pt x="1404365" y="28955"/>
                  </a:lnTo>
                  <a:lnTo>
                    <a:pt x="1125473" y="19811"/>
                  </a:lnTo>
                  <a:close/>
                </a:path>
                <a:path w="2252345" h="62230">
                  <a:moveTo>
                    <a:pt x="1680971" y="17525"/>
                  </a:moveTo>
                  <a:lnTo>
                    <a:pt x="1404365" y="28955"/>
                  </a:lnTo>
                  <a:lnTo>
                    <a:pt x="1880733" y="28955"/>
                  </a:lnTo>
                  <a:lnTo>
                    <a:pt x="1680971" y="17525"/>
                  </a:lnTo>
                  <a:close/>
                </a:path>
              </a:pathLst>
            </a:custGeom>
            <a:solidFill>
              <a:srgbClr val="F28C00"/>
            </a:solid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0" name="object 24">
              <a:extLst>
                <a:ext uri="{FF2B5EF4-FFF2-40B4-BE49-F238E27FC236}">
                  <a16:creationId xmlns:a16="http://schemas.microsoft.com/office/drawing/2014/main" id="{638891D9-0E79-4E0F-A0DB-4741488DA058}"/>
                </a:ext>
              </a:extLst>
            </p:cNvPr>
            <p:cNvSpPr/>
            <p:nvPr/>
          </p:nvSpPr>
          <p:spPr>
            <a:xfrm>
              <a:off x="2290804" y="1992209"/>
              <a:ext cx="93267" cy="93776"/>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1" name="object 25">
              <a:extLst>
                <a:ext uri="{FF2B5EF4-FFF2-40B4-BE49-F238E27FC236}">
                  <a16:creationId xmlns:a16="http://schemas.microsoft.com/office/drawing/2014/main" id="{71B793C4-5054-4E69-825E-E3B84F24E325}"/>
                </a:ext>
              </a:extLst>
            </p:cNvPr>
            <p:cNvSpPr/>
            <p:nvPr/>
          </p:nvSpPr>
          <p:spPr>
            <a:xfrm>
              <a:off x="2651100" y="2003070"/>
              <a:ext cx="93267" cy="93776"/>
            </a:xfrm>
            <a:prstGeom prst="rect">
              <a:avLst/>
            </a:prstGeom>
            <a:blipFill>
              <a:blip r:embed="rId3"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2" name="object 26">
              <a:extLst>
                <a:ext uri="{FF2B5EF4-FFF2-40B4-BE49-F238E27FC236}">
                  <a16:creationId xmlns:a16="http://schemas.microsoft.com/office/drawing/2014/main" id="{D31361B0-5ED2-4ACB-A949-4831247832E8}"/>
                </a:ext>
              </a:extLst>
            </p:cNvPr>
            <p:cNvSpPr/>
            <p:nvPr/>
          </p:nvSpPr>
          <p:spPr>
            <a:xfrm>
              <a:off x="3011397" y="2016887"/>
              <a:ext cx="93267" cy="93776"/>
            </a:xfrm>
            <a:prstGeom prst="rect">
              <a:avLst/>
            </a:prstGeom>
            <a:blipFill>
              <a:blip r:embed="rId4"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3" name="object 27">
              <a:extLst>
                <a:ext uri="{FF2B5EF4-FFF2-40B4-BE49-F238E27FC236}">
                  <a16:creationId xmlns:a16="http://schemas.microsoft.com/office/drawing/2014/main" id="{DEDAA435-6EF9-4A54-93B2-012FA4C07ED7}"/>
                </a:ext>
              </a:extLst>
            </p:cNvPr>
            <p:cNvSpPr/>
            <p:nvPr/>
          </p:nvSpPr>
          <p:spPr>
            <a:xfrm>
              <a:off x="3370205" y="2033670"/>
              <a:ext cx="93775" cy="93776"/>
            </a:xfrm>
            <a:prstGeom prst="rect">
              <a:avLst/>
            </a:prstGeom>
            <a:blipFill>
              <a:blip r:embed="rId5"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4" name="object 28">
              <a:extLst>
                <a:ext uri="{FF2B5EF4-FFF2-40B4-BE49-F238E27FC236}">
                  <a16:creationId xmlns:a16="http://schemas.microsoft.com/office/drawing/2014/main" id="{BB8CA337-2692-4268-9EF1-02C24FFE1F79}"/>
                </a:ext>
              </a:extLst>
            </p:cNvPr>
            <p:cNvSpPr/>
            <p:nvPr/>
          </p:nvSpPr>
          <p:spPr>
            <a:xfrm>
              <a:off x="3730503" y="2017875"/>
              <a:ext cx="93775" cy="93776"/>
            </a:xfrm>
            <a:prstGeom prst="rect">
              <a:avLst/>
            </a:prstGeom>
            <a:blipFill>
              <a:blip r:embed="rId6"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5" name="object 29">
              <a:extLst>
                <a:ext uri="{FF2B5EF4-FFF2-40B4-BE49-F238E27FC236}">
                  <a16:creationId xmlns:a16="http://schemas.microsoft.com/office/drawing/2014/main" id="{CF0D6FDF-CC65-46C4-97AF-1E62B1815229}"/>
                </a:ext>
              </a:extLst>
            </p:cNvPr>
            <p:cNvSpPr/>
            <p:nvPr/>
          </p:nvSpPr>
          <p:spPr>
            <a:xfrm>
              <a:off x="4089813" y="2029718"/>
              <a:ext cx="93775" cy="93776"/>
            </a:xfrm>
            <a:prstGeom prst="rect">
              <a:avLst/>
            </a:prstGeom>
            <a:blipFill>
              <a:blip r:embed="rId7"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6" name="object 30">
              <a:extLst>
                <a:ext uri="{FF2B5EF4-FFF2-40B4-BE49-F238E27FC236}">
                  <a16:creationId xmlns:a16="http://schemas.microsoft.com/office/drawing/2014/main" id="{FD8B0337-91B6-43E5-BF3F-F5D427483A20}"/>
                </a:ext>
              </a:extLst>
            </p:cNvPr>
            <p:cNvSpPr/>
            <p:nvPr/>
          </p:nvSpPr>
          <p:spPr>
            <a:xfrm>
              <a:off x="4450119" y="2014913"/>
              <a:ext cx="93775" cy="93776"/>
            </a:xfrm>
            <a:prstGeom prst="rect">
              <a:avLst/>
            </a:prstGeom>
            <a:blipFill>
              <a:blip r:embed="rId8"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7" name="object 31">
              <a:extLst>
                <a:ext uri="{FF2B5EF4-FFF2-40B4-BE49-F238E27FC236}">
                  <a16:creationId xmlns:a16="http://schemas.microsoft.com/office/drawing/2014/main" id="{54130154-032C-4E7C-88D5-6E70BD5C18CA}"/>
                </a:ext>
              </a:extLst>
            </p:cNvPr>
            <p:cNvSpPr/>
            <p:nvPr/>
          </p:nvSpPr>
          <p:spPr>
            <a:xfrm>
              <a:off x="4810423" y="2035645"/>
              <a:ext cx="93760" cy="93776"/>
            </a:xfrm>
            <a:prstGeom prst="rect">
              <a:avLst/>
            </a:prstGeom>
            <a:blipFill>
              <a:blip r:embed="rId9"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18" name="object 32">
              <a:extLst>
                <a:ext uri="{FF2B5EF4-FFF2-40B4-BE49-F238E27FC236}">
                  <a16:creationId xmlns:a16="http://schemas.microsoft.com/office/drawing/2014/main" id="{E290D564-145E-4E5F-92CC-C16FCFBECE3A}"/>
                </a:ext>
              </a:extLst>
            </p:cNvPr>
            <p:cNvSpPr/>
            <p:nvPr/>
          </p:nvSpPr>
          <p:spPr>
            <a:xfrm>
              <a:off x="5169733" y="2032681"/>
              <a:ext cx="93775" cy="93776"/>
            </a:xfrm>
            <a:prstGeom prst="rect">
              <a:avLst/>
            </a:prstGeom>
            <a:blipFill>
              <a:blip r:embed="rId10"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0" name="object 34">
              <a:extLst>
                <a:ext uri="{FF2B5EF4-FFF2-40B4-BE49-F238E27FC236}">
                  <a16:creationId xmlns:a16="http://schemas.microsoft.com/office/drawing/2014/main" id="{E698C2CE-F8FE-43D3-988F-9BDB44EFF1A8}"/>
                </a:ext>
              </a:extLst>
            </p:cNvPr>
            <p:cNvSpPr/>
            <p:nvPr/>
          </p:nvSpPr>
          <p:spPr>
            <a:xfrm>
              <a:off x="2290804" y="3157997"/>
              <a:ext cx="2972706" cy="273433"/>
            </a:xfrm>
            <a:prstGeom prst="rect">
              <a:avLst/>
            </a:prstGeom>
            <a:blipFill>
              <a:blip r:embed="rId11"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a typeface="+mn-ea"/>
              </a:endParaRPr>
            </a:p>
          </p:txBody>
        </p:sp>
        <p:sp>
          <p:nvSpPr>
            <p:cNvPr id="124" name="Oval 123">
              <a:extLst>
                <a:ext uri="{FF2B5EF4-FFF2-40B4-BE49-F238E27FC236}">
                  <a16:creationId xmlns:a16="http://schemas.microsoft.com/office/drawing/2014/main" id="{04226235-FC1B-41F4-9466-CA8FFC355D6B}"/>
                </a:ext>
              </a:extLst>
            </p:cNvPr>
            <p:cNvSpPr/>
            <p:nvPr/>
          </p:nvSpPr>
          <p:spPr>
            <a:xfrm>
              <a:off x="5853600" y="2059200"/>
              <a:ext cx="162000" cy="162000"/>
            </a:xfrm>
            <a:prstGeom prst="ellipse">
              <a:avLst/>
            </a:prstGeom>
            <a:solidFill>
              <a:srgbClr val="009FE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Arial"/>
                <a:ea typeface="+mn-ea"/>
                <a:cs typeface="+mn-cs"/>
              </a:endParaRPr>
            </a:p>
          </p:txBody>
        </p:sp>
        <p:sp>
          <p:nvSpPr>
            <p:cNvPr id="125" name="object 54">
              <a:extLst>
                <a:ext uri="{FF2B5EF4-FFF2-40B4-BE49-F238E27FC236}">
                  <a16:creationId xmlns:a16="http://schemas.microsoft.com/office/drawing/2014/main" id="{EA747C33-03E7-4C29-8482-A197847C29BF}"/>
                </a:ext>
              </a:extLst>
            </p:cNvPr>
            <p:cNvSpPr txBox="1"/>
            <p:nvPr/>
          </p:nvSpPr>
          <p:spPr>
            <a:xfrm>
              <a:off x="21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10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26" name="object 54">
              <a:extLst>
                <a:ext uri="{FF2B5EF4-FFF2-40B4-BE49-F238E27FC236}">
                  <a16:creationId xmlns:a16="http://schemas.microsoft.com/office/drawing/2014/main" id="{916B3ED5-31DE-4F1D-98EA-95585EFAAED8}"/>
                </a:ext>
              </a:extLst>
            </p:cNvPr>
            <p:cNvSpPr txBox="1"/>
            <p:nvPr/>
          </p:nvSpPr>
          <p:spPr>
            <a:xfrm>
              <a:off x="252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11</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27" name="object 54">
              <a:extLst>
                <a:ext uri="{FF2B5EF4-FFF2-40B4-BE49-F238E27FC236}">
                  <a16:creationId xmlns:a16="http://schemas.microsoft.com/office/drawing/2014/main" id="{3BEEF6BE-06C0-4FE1-BFDA-AD68A45B24B7}"/>
                </a:ext>
              </a:extLst>
            </p:cNvPr>
            <p:cNvSpPr txBox="1"/>
            <p:nvPr/>
          </p:nvSpPr>
          <p:spPr>
            <a:xfrm>
              <a:off x="288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2</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28" name="object 54">
              <a:extLst>
                <a:ext uri="{FF2B5EF4-FFF2-40B4-BE49-F238E27FC236}">
                  <a16:creationId xmlns:a16="http://schemas.microsoft.com/office/drawing/2014/main" id="{8D43BDFF-44B7-4048-B5CF-16033488DF7C}"/>
                </a:ext>
              </a:extLst>
            </p:cNvPr>
            <p:cNvSpPr txBox="1"/>
            <p:nvPr/>
          </p:nvSpPr>
          <p:spPr>
            <a:xfrm>
              <a:off x="324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3</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29" name="object 54">
              <a:extLst>
                <a:ext uri="{FF2B5EF4-FFF2-40B4-BE49-F238E27FC236}">
                  <a16:creationId xmlns:a16="http://schemas.microsoft.com/office/drawing/2014/main" id="{51CF9DA4-C12F-4816-9110-AA47B2BC37A1}"/>
                </a:ext>
              </a:extLst>
            </p:cNvPr>
            <p:cNvSpPr txBox="1"/>
            <p:nvPr/>
          </p:nvSpPr>
          <p:spPr>
            <a:xfrm>
              <a:off x="360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4</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0" name="object 54">
              <a:extLst>
                <a:ext uri="{FF2B5EF4-FFF2-40B4-BE49-F238E27FC236}">
                  <a16:creationId xmlns:a16="http://schemas.microsoft.com/office/drawing/2014/main" id="{D9A9B6FF-0C78-497F-80ED-726C855CC5B3}"/>
                </a:ext>
              </a:extLst>
            </p:cNvPr>
            <p:cNvSpPr txBox="1"/>
            <p:nvPr/>
          </p:nvSpPr>
          <p:spPr>
            <a:xfrm>
              <a:off x="39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5</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1" name="object 54">
              <a:extLst>
                <a:ext uri="{FF2B5EF4-FFF2-40B4-BE49-F238E27FC236}">
                  <a16:creationId xmlns:a16="http://schemas.microsoft.com/office/drawing/2014/main" id="{E8AD47E8-DDB3-41E4-9786-C32B0491074C}"/>
                </a:ext>
              </a:extLst>
            </p:cNvPr>
            <p:cNvSpPr txBox="1"/>
            <p:nvPr/>
          </p:nvSpPr>
          <p:spPr>
            <a:xfrm>
              <a:off x="504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8</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2" name="object 54">
              <a:extLst>
                <a:ext uri="{FF2B5EF4-FFF2-40B4-BE49-F238E27FC236}">
                  <a16:creationId xmlns:a16="http://schemas.microsoft.com/office/drawing/2014/main" id="{4C9F63D3-D607-48B2-84BF-575A09CFDDC2}"/>
                </a:ext>
              </a:extLst>
            </p:cNvPr>
            <p:cNvSpPr txBox="1"/>
            <p:nvPr/>
          </p:nvSpPr>
          <p:spPr>
            <a:xfrm>
              <a:off x="432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6</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3" name="object 54">
              <a:extLst>
                <a:ext uri="{FF2B5EF4-FFF2-40B4-BE49-F238E27FC236}">
                  <a16:creationId xmlns:a16="http://schemas.microsoft.com/office/drawing/2014/main" id="{F492F364-BC7C-4D54-BDE7-FB4D92AAA703}"/>
                </a:ext>
              </a:extLst>
            </p:cNvPr>
            <p:cNvSpPr txBox="1"/>
            <p:nvPr/>
          </p:nvSpPr>
          <p:spPr>
            <a:xfrm>
              <a:off x="468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1</a:t>
              </a:r>
              <a:r>
                <a:rPr kumimoji="0" lang="en-GB" sz="1000" b="0" i="0" u="none" strike="noStrike" kern="1200" cap="none" spc="-30" normalizeH="0" baseline="0" noProof="0">
                  <a:ln>
                    <a:noFill/>
                  </a:ln>
                  <a:solidFill>
                    <a:prstClr val="black">
                      <a:lumMod val="75000"/>
                      <a:lumOff val="25000"/>
                    </a:prstClr>
                  </a:solidFill>
                  <a:effectLst/>
                  <a:uLnTx/>
                  <a:uFillTx/>
                  <a:latin typeface="Arial"/>
                  <a:ea typeface="ＭＳ Ｐゴシック" pitchFamily="34" charset="-128"/>
                  <a:cs typeface="Arial"/>
                </a:rPr>
                <a:t>7</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4" name="object 54">
              <a:extLst>
                <a:ext uri="{FF2B5EF4-FFF2-40B4-BE49-F238E27FC236}">
                  <a16:creationId xmlns:a16="http://schemas.microsoft.com/office/drawing/2014/main" id="{3785F408-5A15-4DDA-A25C-8BFA4B4750C3}"/>
                </a:ext>
              </a:extLst>
            </p:cNvPr>
            <p:cNvSpPr txBox="1"/>
            <p:nvPr/>
          </p:nvSpPr>
          <p:spPr>
            <a:xfrm>
              <a:off x="5760000" y="4104000"/>
              <a:ext cx="360000" cy="166071"/>
            </a:xfrm>
            <a:prstGeom prst="rect">
              <a:avLst/>
            </a:prstGeom>
          </p:spPr>
          <p:txBody>
            <a:bodyPr vert="horz" wrap="none" lIns="0" tIns="12065" rIns="0" bIns="0" rtlCol="0">
              <a:no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35" normalizeH="0" baseline="0" noProof="0" dirty="0">
                  <a:ln>
                    <a:noFill/>
                  </a:ln>
                  <a:solidFill>
                    <a:prstClr val="black">
                      <a:lumMod val="75000"/>
                      <a:lumOff val="25000"/>
                    </a:prstClr>
                  </a:solidFill>
                  <a:effectLst/>
                  <a:uLnTx/>
                  <a:uFillTx/>
                  <a:latin typeface="Arial"/>
                  <a:ea typeface="ＭＳ Ｐゴシック" pitchFamily="34" charset="-128"/>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ＭＳ Ｐゴシック" pitchFamily="34" charset="-128"/>
                  <a:cs typeface="Arial"/>
                </a:rPr>
                <a:t>0</a:t>
              </a:r>
              <a:r>
                <a:rPr kumimoji="0" lang="en-GB" sz="1000" b="0" i="0" u="none" strike="noStrike" kern="1200" cap="none" spc="-35" normalizeH="0" baseline="0" noProof="0">
                  <a:ln>
                    <a:noFill/>
                  </a:ln>
                  <a:solidFill>
                    <a:prstClr val="black">
                      <a:lumMod val="75000"/>
                      <a:lumOff val="25000"/>
                    </a:prstClr>
                  </a:solidFill>
                  <a:effectLst/>
                  <a:uLnTx/>
                  <a:uFillTx/>
                  <a:latin typeface="Arial"/>
                  <a:ea typeface="ＭＳ Ｐゴシック" pitchFamily="34" charset="-128"/>
                  <a:cs typeface="Arial"/>
                </a:rPr>
                <a:t>20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ＭＳ Ｐゴシック" pitchFamily="34" charset="-128"/>
                <a:cs typeface="Arial"/>
              </a:endParaRPr>
            </a:p>
          </p:txBody>
        </p:sp>
        <p:sp>
          <p:nvSpPr>
            <p:cNvPr id="135" name="object 66">
              <a:extLst>
                <a:ext uri="{FF2B5EF4-FFF2-40B4-BE49-F238E27FC236}">
                  <a16:creationId xmlns:a16="http://schemas.microsoft.com/office/drawing/2014/main" id="{C4680562-CB66-42D4-B44A-DF88F1AE7991}"/>
                </a:ext>
              </a:extLst>
            </p:cNvPr>
            <p:cNvSpPr txBox="1"/>
            <p:nvPr/>
          </p:nvSpPr>
          <p:spPr>
            <a:xfrm>
              <a:off x="1440000" y="2214000"/>
              <a:ext cx="307777" cy="1489190"/>
            </a:xfrm>
            <a:prstGeom prst="rect">
              <a:avLst/>
            </a:prstGeom>
            <a:noFill/>
          </p:spPr>
          <p:txBody>
            <a:bodyPr vert="vert270" wrap="none" lIns="0" tIns="0" rIns="0" bIns="0" rtlCol="0">
              <a:spAutoFit/>
            </a:bodyPr>
            <a:lstStyle>
              <a:defPPr>
                <a:defRPr lang="en-US"/>
              </a:defPPr>
              <a:lvl1pPr algn="r">
                <a:defRPr sz="100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HIV resources per person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living with HIV (US$)</a:t>
              </a:r>
              <a:endPar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36" name="TextBox 135">
              <a:extLst>
                <a:ext uri="{FF2B5EF4-FFF2-40B4-BE49-F238E27FC236}">
                  <a16:creationId xmlns:a16="http://schemas.microsoft.com/office/drawing/2014/main" id="{FC5A6E76-6078-4957-992F-8A8F007E9571}"/>
                </a:ext>
              </a:extLst>
            </p:cNvPr>
            <p:cNvSpPr txBox="1"/>
            <p:nvPr/>
          </p:nvSpPr>
          <p:spPr>
            <a:xfrm>
              <a:off x="1758862" y="24588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1 2</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37" name="TextBox 136">
              <a:extLst>
                <a:ext uri="{FF2B5EF4-FFF2-40B4-BE49-F238E27FC236}">
                  <a16:creationId xmlns:a16="http://schemas.microsoft.com/office/drawing/2014/main" id="{6EEFAE16-290F-48B8-A0F3-8B3828F13B50}"/>
                </a:ext>
              </a:extLst>
            </p:cNvPr>
            <p:cNvSpPr txBox="1"/>
            <p:nvPr/>
          </p:nvSpPr>
          <p:spPr>
            <a:xfrm>
              <a:off x="1758862" y="27036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1 0</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38" name="TextBox 137">
              <a:extLst>
                <a:ext uri="{FF2B5EF4-FFF2-40B4-BE49-F238E27FC236}">
                  <a16:creationId xmlns:a16="http://schemas.microsoft.com/office/drawing/2014/main" id="{375FA9EB-816F-4CCD-8242-F1F6ACF5606E}"/>
                </a:ext>
              </a:extLst>
            </p:cNvPr>
            <p:cNvSpPr txBox="1"/>
            <p:nvPr/>
          </p:nvSpPr>
          <p:spPr>
            <a:xfrm>
              <a:off x="1864662" y="29520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8</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39" name="TextBox 138">
              <a:extLst>
                <a:ext uri="{FF2B5EF4-FFF2-40B4-BE49-F238E27FC236}">
                  <a16:creationId xmlns:a16="http://schemas.microsoft.com/office/drawing/2014/main" id="{0AD5ED0C-E21D-40D8-A7AD-C7029E8E9A87}"/>
                </a:ext>
              </a:extLst>
            </p:cNvPr>
            <p:cNvSpPr txBox="1"/>
            <p:nvPr/>
          </p:nvSpPr>
          <p:spPr>
            <a:xfrm>
              <a:off x="1864662" y="31968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6</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0" name="TextBox 139">
              <a:extLst>
                <a:ext uri="{FF2B5EF4-FFF2-40B4-BE49-F238E27FC236}">
                  <a16:creationId xmlns:a16="http://schemas.microsoft.com/office/drawing/2014/main" id="{E199A09C-4133-48A8-B510-E8630577ACDE}"/>
                </a:ext>
              </a:extLst>
            </p:cNvPr>
            <p:cNvSpPr txBox="1"/>
            <p:nvPr/>
          </p:nvSpPr>
          <p:spPr>
            <a:xfrm>
              <a:off x="1864662" y="34452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4</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1" name="TextBox 140">
              <a:extLst>
                <a:ext uri="{FF2B5EF4-FFF2-40B4-BE49-F238E27FC236}">
                  <a16:creationId xmlns:a16="http://schemas.microsoft.com/office/drawing/2014/main" id="{9F07D01A-3773-4D9B-A322-EAB442DDD81C}"/>
                </a:ext>
              </a:extLst>
            </p:cNvPr>
            <p:cNvSpPr txBox="1"/>
            <p:nvPr/>
          </p:nvSpPr>
          <p:spPr>
            <a:xfrm>
              <a:off x="1864662" y="3690000"/>
              <a:ext cx="2115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2</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2" name="TextBox 141">
              <a:extLst>
                <a:ext uri="{FF2B5EF4-FFF2-40B4-BE49-F238E27FC236}">
                  <a16:creationId xmlns:a16="http://schemas.microsoft.com/office/drawing/2014/main" id="{95D80F2B-9879-44C7-A84A-9E6813C08FD5}"/>
                </a:ext>
              </a:extLst>
            </p:cNvPr>
            <p:cNvSpPr txBox="1"/>
            <p:nvPr/>
          </p:nvSpPr>
          <p:spPr>
            <a:xfrm>
              <a:off x="2005726" y="3938400"/>
              <a:ext cx="7053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3" name="TextBox 142">
              <a:extLst>
                <a:ext uri="{FF2B5EF4-FFF2-40B4-BE49-F238E27FC236}">
                  <a16:creationId xmlns:a16="http://schemas.microsoft.com/office/drawing/2014/main" id="{6D22D630-99D7-4CB3-9609-ECA908B2C23C}"/>
                </a:ext>
              </a:extLst>
            </p:cNvPr>
            <p:cNvSpPr txBox="1"/>
            <p:nvPr/>
          </p:nvSpPr>
          <p:spPr>
            <a:xfrm>
              <a:off x="1760468" y="17172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1 800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4" name="TextBox 143">
              <a:extLst>
                <a:ext uri="{FF2B5EF4-FFF2-40B4-BE49-F238E27FC236}">
                  <a16:creationId xmlns:a16="http://schemas.microsoft.com/office/drawing/2014/main" id="{21697194-ADA5-4A8A-80A1-91DF0B08B5D5}"/>
                </a:ext>
              </a:extLst>
            </p:cNvPr>
            <p:cNvSpPr txBox="1"/>
            <p:nvPr/>
          </p:nvSpPr>
          <p:spPr>
            <a:xfrm>
              <a:off x="1725202" y="2210400"/>
              <a:ext cx="35266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 1 4</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5" name="object 66">
              <a:extLst>
                <a:ext uri="{FF2B5EF4-FFF2-40B4-BE49-F238E27FC236}">
                  <a16:creationId xmlns:a16="http://schemas.microsoft.com/office/drawing/2014/main" id="{17D664E7-1327-4361-8218-64F54F5CD518}"/>
                </a:ext>
              </a:extLst>
            </p:cNvPr>
            <p:cNvSpPr txBox="1"/>
            <p:nvPr/>
          </p:nvSpPr>
          <p:spPr>
            <a:xfrm>
              <a:off x="6599819" y="2142000"/>
              <a:ext cx="307777" cy="1630254"/>
            </a:xfrm>
            <a:prstGeom prst="rect">
              <a:avLst/>
            </a:prstGeom>
            <a:noFill/>
          </p:spPr>
          <p:txBody>
            <a:bodyPr vert="vert270" wrap="none" lIns="0" tIns="0" rIns="0" bIns="0" rtlCol="0">
              <a:spAutoFit/>
            </a:bodyPr>
            <a:lstStyle>
              <a:defPPr>
                <a:defRPr lang="en-US"/>
              </a:defPPr>
              <a:lvl1pPr algn="r">
                <a:defRPr sz="100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Incidence and mortality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lumMod val="75000"/>
                      <a:lumOff val="25000"/>
                    </a:prstClr>
                  </a:solidFill>
                  <a:effectLst/>
                  <a:uLnTx/>
                  <a:uFillTx/>
                  <a:latin typeface="Arial" charset="0"/>
                  <a:ea typeface="ＭＳ Ｐゴシック" pitchFamily="34" charset="-128"/>
                  <a:cs typeface="+mn-cs"/>
                </a:rPr>
                <a:t>per 1000 population</a:t>
              </a:r>
              <a:endPar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6" name="TextBox 145">
              <a:extLst>
                <a:ext uri="{FF2B5EF4-FFF2-40B4-BE49-F238E27FC236}">
                  <a16:creationId xmlns:a16="http://schemas.microsoft.com/office/drawing/2014/main" id="{DD173DB3-09D9-4949-9E0A-1A4011043FE7}"/>
                </a:ext>
              </a:extLst>
            </p:cNvPr>
            <p:cNvSpPr txBox="1"/>
            <p:nvPr/>
          </p:nvSpPr>
          <p:spPr>
            <a:xfrm>
              <a:off x="6210000" y="26064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0.12</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7" name="TextBox 146">
              <a:extLst>
                <a:ext uri="{FF2B5EF4-FFF2-40B4-BE49-F238E27FC236}">
                  <a16:creationId xmlns:a16="http://schemas.microsoft.com/office/drawing/2014/main" id="{BA0E52BC-C8D0-46CC-9FED-574AD2D63553}"/>
                </a:ext>
              </a:extLst>
            </p:cNvPr>
            <p:cNvSpPr txBox="1"/>
            <p:nvPr/>
          </p:nvSpPr>
          <p:spPr>
            <a:xfrm>
              <a:off x="6210000" y="28296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0.10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8" name="TextBox 147">
              <a:extLst>
                <a:ext uri="{FF2B5EF4-FFF2-40B4-BE49-F238E27FC236}">
                  <a16:creationId xmlns:a16="http://schemas.microsoft.com/office/drawing/2014/main" id="{180C4BA8-118D-4A41-921D-DEC3B2E17D16}"/>
                </a:ext>
              </a:extLst>
            </p:cNvPr>
            <p:cNvSpPr txBox="1"/>
            <p:nvPr/>
          </p:nvSpPr>
          <p:spPr>
            <a:xfrm>
              <a:off x="6210000" y="30492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0.08</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49" name="TextBox 148">
              <a:extLst>
                <a:ext uri="{FF2B5EF4-FFF2-40B4-BE49-F238E27FC236}">
                  <a16:creationId xmlns:a16="http://schemas.microsoft.com/office/drawing/2014/main" id="{27578099-C26F-49DD-B065-CAD8299570EE}"/>
                </a:ext>
              </a:extLst>
            </p:cNvPr>
            <p:cNvSpPr txBox="1"/>
            <p:nvPr/>
          </p:nvSpPr>
          <p:spPr>
            <a:xfrm>
              <a:off x="6210000" y="32724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0.06</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0" name="TextBox 149">
              <a:extLst>
                <a:ext uri="{FF2B5EF4-FFF2-40B4-BE49-F238E27FC236}">
                  <a16:creationId xmlns:a16="http://schemas.microsoft.com/office/drawing/2014/main" id="{0D06DAC0-9F03-47DC-8873-6823680067BE}"/>
                </a:ext>
              </a:extLst>
            </p:cNvPr>
            <p:cNvSpPr txBox="1"/>
            <p:nvPr/>
          </p:nvSpPr>
          <p:spPr>
            <a:xfrm>
              <a:off x="6210000" y="34956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0.04</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1" name="TextBox 150">
              <a:extLst>
                <a:ext uri="{FF2B5EF4-FFF2-40B4-BE49-F238E27FC236}">
                  <a16:creationId xmlns:a16="http://schemas.microsoft.com/office/drawing/2014/main" id="{FC724754-5855-4355-A937-D81343576876}"/>
                </a:ext>
              </a:extLst>
            </p:cNvPr>
            <p:cNvSpPr txBox="1"/>
            <p:nvPr/>
          </p:nvSpPr>
          <p:spPr>
            <a:xfrm>
              <a:off x="6210000" y="37152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0.02</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2" name="TextBox 151">
              <a:extLst>
                <a:ext uri="{FF2B5EF4-FFF2-40B4-BE49-F238E27FC236}">
                  <a16:creationId xmlns:a16="http://schemas.microsoft.com/office/drawing/2014/main" id="{9DF237DE-ED7F-4EAE-BD9C-6AEA46EF6340}"/>
                </a:ext>
              </a:extLst>
            </p:cNvPr>
            <p:cNvSpPr txBox="1"/>
            <p:nvPr/>
          </p:nvSpPr>
          <p:spPr>
            <a:xfrm>
              <a:off x="6386331" y="3939744"/>
              <a:ext cx="70532"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3" name="TextBox 152">
              <a:extLst>
                <a:ext uri="{FF2B5EF4-FFF2-40B4-BE49-F238E27FC236}">
                  <a16:creationId xmlns:a16="http://schemas.microsoft.com/office/drawing/2014/main" id="{E4BC058C-3711-489C-9450-51C39771EFF5}"/>
                </a:ext>
              </a:extLst>
            </p:cNvPr>
            <p:cNvSpPr txBox="1"/>
            <p:nvPr/>
          </p:nvSpPr>
          <p:spPr>
            <a:xfrm>
              <a:off x="6211606" y="17172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0.20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4" name="TextBox 153">
              <a:extLst>
                <a:ext uri="{FF2B5EF4-FFF2-40B4-BE49-F238E27FC236}">
                  <a16:creationId xmlns:a16="http://schemas.microsoft.com/office/drawing/2014/main" id="{E08A65D3-AC24-43A1-A649-ED544B4C8984}"/>
                </a:ext>
              </a:extLst>
            </p:cNvPr>
            <p:cNvSpPr txBox="1"/>
            <p:nvPr/>
          </p:nvSpPr>
          <p:spPr>
            <a:xfrm>
              <a:off x="6211606" y="21600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0.16</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5" name="TextBox 154">
              <a:extLst>
                <a:ext uri="{FF2B5EF4-FFF2-40B4-BE49-F238E27FC236}">
                  <a16:creationId xmlns:a16="http://schemas.microsoft.com/office/drawing/2014/main" id="{A245EC40-FCE0-42C3-8C2A-3A592F46131B}"/>
                </a:ext>
              </a:extLst>
            </p:cNvPr>
            <p:cNvSpPr txBox="1"/>
            <p:nvPr/>
          </p:nvSpPr>
          <p:spPr>
            <a:xfrm>
              <a:off x="6213006" y="23832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0.14</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56" name="object 55">
              <a:extLst>
                <a:ext uri="{FF2B5EF4-FFF2-40B4-BE49-F238E27FC236}">
                  <a16:creationId xmlns:a16="http://schemas.microsoft.com/office/drawing/2014/main" id="{62B4D3FA-9DF2-4655-A2DF-16876E10078B}"/>
                </a:ext>
              </a:extLst>
            </p:cNvPr>
            <p:cNvSpPr/>
            <p:nvPr/>
          </p:nvSpPr>
          <p:spPr>
            <a:xfrm>
              <a:off x="2160617" y="1792800"/>
              <a:ext cx="0" cy="2221200"/>
            </a:xfrm>
            <a:custGeom>
              <a:avLst/>
              <a:gdLst/>
              <a:ahLst/>
              <a:cxnLst/>
              <a:rect l="l" t="t" r="r" b="b"/>
              <a:pathLst>
                <a:path h="2371090">
                  <a:moveTo>
                    <a:pt x="0" y="0"/>
                  </a:moveTo>
                  <a:lnTo>
                    <a:pt x="0" y="2370582"/>
                  </a:lnTo>
                </a:path>
              </a:pathLst>
            </a:custGeom>
            <a:ln w="3809">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57" name="object 56">
              <a:extLst>
                <a:ext uri="{FF2B5EF4-FFF2-40B4-BE49-F238E27FC236}">
                  <a16:creationId xmlns:a16="http://schemas.microsoft.com/office/drawing/2014/main" id="{3C909B01-94AB-43D1-80D3-7B14A01BE894}"/>
                </a:ext>
              </a:extLst>
            </p:cNvPr>
            <p:cNvSpPr/>
            <p:nvPr/>
          </p:nvSpPr>
          <p:spPr>
            <a:xfrm>
              <a:off x="2160000" y="4013185"/>
              <a:ext cx="3960000" cy="0"/>
            </a:xfrm>
            <a:custGeom>
              <a:avLst/>
              <a:gdLst/>
              <a:ahLst/>
              <a:cxnLst/>
              <a:rect l="l" t="t" r="r" b="b"/>
              <a:pathLst>
                <a:path w="3792854">
                  <a:moveTo>
                    <a:pt x="0" y="0"/>
                  </a:moveTo>
                  <a:lnTo>
                    <a:pt x="3792474" y="0"/>
                  </a:lnTo>
                </a:path>
              </a:pathLst>
            </a:custGeom>
            <a:ln w="3822">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58" name="object 55">
              <a:extLst>
                <a:ext uri="{FF2B5EF4-FFF2-40B4-BE49-F238E27FC236}">
                  <a16:creationId xmlns:a16="http://schemas.microsoft.com/office/drawing/2014/main" id="{78B83319-BF56-4E24-9E1A-DD85E1C2CD6D}"/>
                </a:ext>
              </a:extLst>
            </p:cNvPr>
            <p:cNvSpPr/>
            <p:nvPr/>
          </p:nvSpPr>
          <p:spPr>
            <a:xfrm>
              <a:off x="6120000" y="1792800"/>
              <a:ext cx="0" cy="2221200"/>
            </a:xfrm>
            <a:custGeom>
              <a:avLst/>
              <a:gdLst/>
              <a:ahLst/>
              <a:cxnLst/>
              <a:rect l="l" t="t" r="r" b="b"/>
              <a:pathLst>
                <a:path h="2371090">
                  <a:moveTo>
                    <a:pt x="0" y="0"/>
                  </a:moveTo>
                  <a:lnTo>
                    <a:pt x="0" y="2370582"/>
                  </a:lnTo>
                </a:path>
              </a:pathLst>
            </a:custGeom>
            <a:ln w="3809">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59" name="object 27">
              <a:extLst>
                <a:ext uri="{FF2B5EF4-FFF2-40B4-BE49-F238E27FC236}">
                  <a16:creationId xmlns:a16="http://schemas.microsoft.com/office/drawing/2014/main" id="{B8A83C06-8160-471F-927F-9B65C2C36174}"/>
                </a:ext>
              </a:extLst>
            </p:cNvPr>
            <p:cNvSpPr/>
            <p:nvPr/>
          </p:nvSpPr>
          <p:spPr>
            <a:xfrm>
              <a:off x="2160478" y="4012498"/>
              <a:ext cx="3959522" cy="0"/>
            </a:xfrm>
            <a:custGeom>
              <a:avLst/>
              <a:gdLst/>
              <a:ahLst/>
              <a:cxnLst/>
              <a:rect l="l" t="t" r="r" b="b"/>
              <a:pathLst>
                <a:path w="3145154">
                  <a:moveTo>
                    <a:pt x="0" y="0"/>
                  </a:moveTo>
                  <a:lnTo>
                    <a:pt x="3144786" y="0"/>
                  </a:lnTo>
                </a:path>
              </a:pathLst>
            </a:custGeom>
            <a:ln w="3822">
              <a:solidFill>
                <a:srgbClr val="8787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171" name="TextBox 170">
              <a:extLst>
                <a:ext uri="{FF2B5EF4-FFF2-40B4-BE49-F238E27FC236}">
                  <a16:creationId xmlns:a16="http://schemas.microsoft.com/office/drawing/2014/main" id="{12C76517-DECC-49C1-9BD1-8895B5FC8FB9}"/>
                </a:ext>
              </a:extLst>
            </p:cNvPr>
            <p:cNvSpPr txBox="1"/>
            <p:nvPr/>
          </p:nvSpPr>
          <p:spPr>
            <a:xfrm>
              <a:off x="1759000" y="1965600"/>
              <a:ext cx="317396"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prstClr val="black">
                      <a:lumMod val="75000"/>
                      <a:lumOff val="25000"/>
                    </a:prstClr>
                  </a:solidFill>
                </a:rPr>
                <a:t>1 6</a:t>
              </a: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00</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sp>
          <p:nvSpPr>
            <p:cNvPr id="172" name="TextBox 171">
              <a:extLst>
                <a:ext uri="{FF2B5EF4-FFF2-40B4-BE49-F238E27FC236}">
                  <a16:creationId xmlns:a16="http://schemas.microsoft.com/office/drawing/2014/main" id="{3C019A16-E34A-4FF9-B5CB-026FCF2A7307}"/>
                </a:ext>
              </a:extLst>
            </p:cNvPr>
            <p:cNvSpPr txBox="1"/>
            <p:nvPr/>
          </p:nvSpPr>
          <p:spPr>
            <a:xfrm>
              <a:off x="6210000" y="1940400"/>
              <a:ext cx="246863" cy="153888"/>
            </a:xfrm>
            <a:prstGeom prst="rect">
              <a:avLst/>
            </a:prstGeom>
            <a:noFill/>
          </p:spPr>
          <p:txBody>
            <a:bodyPr vert="horz"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rPr>
                <a:t>0.18</a:t>
              </a:r>
              <a:endParaRPr kumimoji="0" lang="en-CH" sz="10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3581806467"/>
      </p:ext>
    </p:extLst>
  </p:cSld>
  <p:clrMapOvr>
    <a:masterClrMapping/>
  </p:clrMapOvr>
</p:sld>
</file>

<file path=ppt/theme/theme1.xml><?xml version="1.0" encoding="utf-8"?>
<a:theme xmlns:a="http://schemas.openxmlformats.org/drawingml/2006/main" name="Default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mso-contentType ?>
<FormTemplates xmlns="http://schemas.microsoft.com/sharepoint/v3/contenttype/forms">
  <Display>DocumentLibraryForm</Display>
  <Edit>DocumentLibraryForm</Edit>
  <New>DocumentLibraryForm</New>
</FormTemplates>
</file>

<file path=customXml/item2.xml><?xml version="1.0" encoding="utf-8"?>
<EsriMapsInfo xmlns="ESRI.ArcGIS.Mapping.OfficeIntegration.PowerPointInfo">
  <Version>Version1</Version>
  <RequiresSignIn>False</RequiresSignIn>
</EsriMapsInfo>
</file>

<file path=customXml/item3.xml><?xml version="1.0" encoding="utf-8"?>
<ct:contentTypeSchema xmlns:ct="http://schemas.microsoft.com/office/2006/metadata/contentType" xmlns:ma="http://schemas.microsoft.com/office/2006/metadata/properties/metaAttributes" ct:_="" ma:_="" ma:contentTypeName="Document" ma:contentTypeID="0x0101008E471EBB42E9F3468CA9ACD49F64F162" ma:contentTypeVersion="8" ma:contentTypeDescription="Create a new document." ma:contentTypeScope="" ma:versionID="e0c39572bdd2c9a4d73f9f3e31db73eb">
  <xsd:schema xmlns:xsd="http://www.w3.org/2001/XMLSchema" xmlns:xs="http://www.w3.org/2001/XMLSchema" xmlns:p="http://schemas.microsoft.com/office/2006/metadata/properties" xmlns:ns2="c787a22a-65dd-4371-8b48-c17eeb9dd2a6" xmlns:ns3="6034ea42-cc56-4b5c-b72b-8ca3661c6ee8" targetNamespace="http://schemas.microsoft.com/office/2006/metadata/properties" ma:root="true" ma:fieldsID="093ddd91e313f59c9bc6e611f946f69d" ns2:_="" ns3:_="">
    <xsd:import namespace="c787a22a-65dd-4371-8b48-c17eeb9dd2a6"/>
    <xsd:import namespace="6034ea42-cc56-4b5c-b72b-8ca3661c6e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87a22a-65dd-4371-8b48-c17eeb9dd2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34ea42-cc56-4b5c-b72b-8ca3661c6ee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p:properties xmlns:p="http://schemas.microsoft.com/office/2006/metadata/properties" xmlns:xsi="http://www.w3.org/2001/XMLSchema-instance" xmlns:pc="http://schemas.microsoft.com/office/infopath/2007/PartnerControls">
  <documentManagement/>
</p:properties>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D090D37-7665-4BEC-9FD2-19990F45C63B}">
  <ds:schemaRefs>
    <ds:schemaRef ds:uri="ESRI.ArcGIS.Mapping.OfficeIntegration.PowerPointInfo"/>
  </ds:schemaRefs>
</ds:datastoreItem>
</file>

<file path=customXml/itemProps10.xml><?xml version="1.0" encoding="utf-8"?>
<ds:datastoreItem xmlns:ds="http://schemas.openxmlformats.org/officeDocument/2006/customXml" ds:itemID="{56C3AE64-3A65-496C-9A01-CDCAEF02489E}">
  <ds:schemaRefs>
    <ds:schemaRef ds:uri="ESRI.ArcGIS.Mapping.OfficeIntegration.PowerPointInfo"/>
  </ds:schemaRefs>
</ds:datastoreItem>
</file>

<file path=customXml/itemProps11.xml><?xml version="1.0" encoding="utf-8"?>
<ds:datastoreItem xmlns:ds="http://schemas.openxmlformats.org/officeDocument/2006/customXml" ds:itemID="{93E74733-972D-4CD3-8F5C-248DF96D864F}">
  <ds:schemaRefs>
    <ds:schemaRef ds:uri="ESRI.ArcGIS.Mapping.OfficeIntegration.PowerPointInfo"/>
  </ds:schemaRefs>
</ds:datastoreItem>
</file>

<file path=customXml/itemProps12.xml><?xml version="1.0" encoding="utf-8"?>
<ds:datastoreItem xmlns:ds="http://schemas.openxmlformats.org/officeDocument/2006/customXml" ds:itemID="{34672B0B-60DC-467C-91F0-BBC4CE3C9372}">
  <ds:schemaRefs>
    <ds:schemaRef ds:uri="ESRI.ArcGIS.Mapping.OfficeIntegration.PowerPointInfo"/>
  </ds:schemaRefs>
</ds:datastoreItem>
</file>

<file path=customXml/itemProps13.xml><?xml version="1.0" encoding="utf-8"?>
<ds:datastoreItem xmlns:ds="http://schemas.openxmlformats.org/officeDocument/2006/customXml" ds:itemID="{ED937FCB-EBD4-4FB3-8E55-F6520624F9A7}">
  <ds:schemaRefs>
    <ds:schemaRef ds:uri="http://schemas.microsoft.com/sharepoint/v3/contenttype/forms"/>
  </ds:schemaRefs>
</ds:datastoreItem>
</file>

<file path=customXml/itemProps2.xml><?xml version="1.0" encoding="utf-8"?>
<ds:datastoreItem xmlns:ds="http://schemas.openxmlformats.org/officeDocument/2006/customXml" ds:itemID="{7BDF9F09-1C67-411C-8390-69F45FDE68EC}">
  <ds:schemaRefs>
    <ds:schemaRef ds:uri="ESRI.ArcGIS.Mapping.OfficeIntegration.PowerPointInfo"/>
  </ds:schemaRefs>
</ds:datastoreItem>
</file>

<file path=customXml/itemProps3.xml><?xml version="1.0" encoding="utf-8"?>
<ds:datastoreItem xmlns:ds="http://schemas.openxmlformats.org/officeDocument/2006/customXml" ds:itemID="{CC2E4C55-0099-4C64-AB62-1E89079345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87a22a-65dd-4371-8b48-c17eeb9dd2a6"/>
    <ds:schemaRef ds:uri="6034ea42-cc56-4b5c-b72b-8ca3661c6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CEE770C-6D29-4D6B-BA98-18455F742BA5}">
  <ds:schemaRefs>
    <ds:schemaRef ds:uri="ESRI.ArcGIS.Mapping.OfficeIntegration.PowerPointInfo"/>
  </ds:schemaRefs>
</ds:datastoreItem>
</file>

<file path=customXml/itemProps5.xml><?xml version="1.0" encoding="utf-8"?>
<ds:datastoreItem xmlns:ds="http://schemas.openxmlformats.org/officeDocument/2006/customXml" ds:itemID="{8E1AAE0A-8786-4129-8F63-6364D84FA54E}">
  <ds:schemaRefs>
    <ds:schemaRef ds:uri="ESRI.ArcGIS.Mapping.OfficeIntegration.PowerPointInfo"/>
  </ds:schemaRefs>
</ds:datastoreItem>
</file>

<file path=customXml/itemProps6.xml><?xml version="1.0" encoding="utf-8"?>
<ds:datastoreItem xmlns:ds="http://schemas.openxmlformats.org/officeDocument/2006/customXml" ds:itemID="{01008649-C3F8-48E6-BE84-4178C35C743D}">
  <ds:schemaRefs>
    <ds:schemaRef ds:uri="ESRI.ArcGIS.Mapping.OfficeIntegration.PowerPointInfo"/>
  </ds:schemaRefs>
</ds:datastoreItem>
</file>

<file path=customXml/itemProps7.xml><?xml version="1.0" encoding="utf-8"?>
<ds:datastoreItem xmlns:ds="http://schemas.openxmlformats.org/officeDocument/2006/customXml" ds:itemID="{6A796567-3D7E-4144-BCE2-D36437566A83}">
  <ds:schemaRefs>
    <ds:schemaRef ds:uri="ESRI.ArcGIS.Mapping.OfficeIntegration.PowerPointInfo"/>
  </ds:schemaRefs>
</ds:datastoreItem>
</file>

<file path=customXml/itemProps8.xml><?xml version="1.0" encoding="utf-8"?>
<ds:datastoreItem xmlns:ds="http://schemas.openxmlformats.org/officeDocument/2006/customXml" ds:itemID="{7A1F6696-EC23-49D6-8E8F-CDC09AE4631F}">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6034ea42-cc56-4b5c-b72b-8ca3661c6ee8"/>
    <ds:schemaRef ds:uri="c787a22a-65dd-4371-8b48-c17eeb9dd2a6"/>
    <ds:schemaRef ds:uri="http://www.w3.org/XML/1998/namespace"/>
    <ds:schemaRef ds:uri="http://purl.org/dc/dcmitype/"/>
  </ds:schemaRefs>
</ds:datastoreItem>
</file>

<file path=customXml/itemProps9.xml><?xml version="1.0" encoding="utf-8"?>
<ds:datastoreItem xmlns:ds="http://schemas.openxmlformats.org/officeDocument/2006/customXml" ds:itemID="{27D04CAE-4E38-48CA-BC1E-C431E2367D1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9916</TotalTime>
  <Words>11596</Words>
  <Application>Microsoft Office PowerPoint</Application>
  <PresentationFormat>35mm Slides</PresentationFormat>
  <Paragraphs>3961</Paragraphs>
  <Slides>102</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102</vt:i4>
      </vt:variant>
    </vt:vector>
  </HeadingPairs>
  <TitlesOfParts>
    <vt:vector size="111" baseType="lpstr">
      <vt:lpstr>Arial</vt:lpstr>
      <vt:lpstr>Arial Narrow</vt:lpstr>
      <vt:lpstr>Calibri</vt:lpstr>
      <vt:lpstr>Calibri Light</vt:lpstr>
      <vt:lpstr>Times New Roman</vt:lpstr>
      <vt:lpstr>Default Design</vt:lpstr>
      <vt:lpstr>Office Theme</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UNAIDS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Fadriquela, Efren</dc:creator>
  <cp:lastModifiedBy>FADRIQUELA, Efren Estacio</cp:lastModifiedBy>
  <cp:revision>650</cp:revision>
  <cp:lastPrinted>2019-07-10T09:38:58Z</cp:lastPrinted>
  <dcterms:created xsi:type="dcterms:W3CDTF">2011-11-02T09:59:30Z</dcterms:created>
  <dcterms:modified xsi:type="dcterms:W3CDTF">2019-09-11T10:02:57Z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0x0101008E471EBB42E9F3468CA9ACD49F64F162</vt:lpwstr>
  </property>
</Properties>
</file>